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1pPr>
    <a:lvl2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2pPr>
    <a:lvl3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3pPr>
    <a:lvl4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4pPr>
    <a:lvl5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5pPr>
    <a:lvl6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6pPr>
    <a:lvl7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7pPr>
    <a:lvl8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8pPr>
    <a:lvl9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Avenir Next Demi Bold"/>
          <a:ea typeface="Avenir Next Demi Bold"/>
          <a:cs typeface="Avenir Next Demi Bold"/>
        </a:font>
        <a:srgbClr val="2A2927"/>
      </a:tcTxStyle>
      <a:tcStyle>
        <a:tcBdr>
          <a:left>
            <a:ln w="12700" cap="flat">
              <a:solidFill>
                <a:srgbClr val="514F48">
                  <a:alpha val="80000"/>
                </a:srgbClr>
              </a:solidFill>
              <a:custDash>
                <a:ds d="200000" sp="200000"/>
              </a:custDash>
              <a:miter lim="400000"/>
            </a:ln>
          </a:left>
          <a:right>
            <a:ln w="12700" cap="flat">
              <a:solidFill>
                <a:srgbClr val="514F48">
                  <a:alpha val="80000"/>
                </a:srgbClr>
              </a:solidFill>
              <a:custDash>
                <a:ds d="200000" sp="200000"/>
              </a:custDash>
              <a:miter lim="400000"/>
            </a:ln>
          </a:right>
          <a:top>
            <a:ln w="12700" cap="flat">
              <a:solidFill>
                <a:srgbClr val="514F48">
                  <a:alpha val="80000"/>
                </a:srgbClr>
              </a:solidFill>
              <a:custDash>
                <a:ds d="200000" sp="200000"/>
              </a:custDash>
              <a:miter lim="400000"/>
            </a:ln>
          </a:top>
          <a:bottom>
            <a:ln w="12700" cap="flat">
              <a:solidFill>
                <a:srgbClr val="514F48">
                  <a:alpha val="80000"/>
                </a:srgbClr>
              </a:solidFill>
              <a:custDash>
                <a:ds d="200000" sp="200000"/>
              </a:custDash>
              <a:miter lim="400000"/>
            </a:ln>
          </a:bottom>
          <a:insideH>
            <a:ln w="12700" cap="flat">
              <a:solidFill>
                <a:srgbClr val="514F48">
                  <a:alpha val="80000"/>
                </a:srgbClr>
              </a:solidFill>
              <a:custDash>
                <a:ds d="200000" sp="200000"/>
              </a:custDash>
              <a:miter lim="400000"/>
            </a:ln>
          </a:insideH>
          <a:insideV>
            <a:ln w="12700" cap="flat">
              <a:solidFill>
                <a:srgbClr val="514F48">
                  <a:alpha val="80000"/>
                </a:srgbClr>
              </a:solidFill>
              <a:custDash>
                <a:ds d="200000" sp="200000"/>
              </a:custDash>
              <a:miter lim="400000"/>
            </a:ln>
          </a:insideV>
        </a:tcBdr>
        <a:fill>
          <a:noFill/>
        </a:fill>
      </a:tcStyle>
    </a:wholeTbl>
    <a:band2H>
      <a:tcTxStyle b="def" i="def"/>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254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254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n" i="off">
        <a:font>
          <a:latin typeface="Avenir Next Demi Bold"/>
          <a:ea typeface="Avenir Next Demi Bold"/>
          <a:cs typeface="Avenir Next Demi Bold"/>
        </a:font>
        <a:srgbClr val="2A2927"/>
      </a:tcTxStyle>
      <a:tcStyle>
        <a:tcBdr>
          <a:left>
            <a:ln w="254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b="def" i="def"/>
      <a:tcStyle>
        <a:tcBdr/>
        <a:fill>
          <a:solidFill>
            <a:srgbClr val="D2D1C3">
              <a:alpha val="25000"/>
            </a:srgbClr>
          </a:solidFill>
        </a:fill>
      </a:tcStyle>
    </a:band2H>
    <a:firstCol>
      <a:tcTxStyle b="off" i="off">
        <a:font>
          <a:latin typeface="Avenir Next Medium"/>
          <a:ea typeface="Avenir Next Medium"/>
          <a:cs typeface="Avenir Next Medium"/>
        </a:font>
        <a:srgbClr val="2A2927"/>
      </a:tcTxStyle>
      <a:tcStyle>
        <a:tcBdr>
          <a:left>
            <a:ln w="25400" cap="flat">
              <a:solidFill>
                <a:srgbClr val="737269">
                  <a:alpha val="80000"/>
                </a:srgbClr>
              </a:solidFill>
              <a:prstDash val="solid"/>
              <a:miter lim="400000"/>
            </a:ln>
          </a:left>
          <a:right>
            <a:ln w="254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wholeTbl>
    <a:band2H>
      <a:tcTxStyle b="def" i="def"/>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000000">
                  <a:alpha val="70000"/>
                </a:srgbClr>
              </a:solidFill>
              <a:prstDash val="solid"/>
              <a:miter lim="400000"/>
            </a:ln>
          </a:left>
          <a:right>
            <a:ln w="25400" cap="flat">
              <a:solidFill>
                <a:srgbClr val="000000">
                  <a:alpha val="70000"/>
                </a:srgbClr>
              </a:solidFill>
              <a:prstDash val="solid"/>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254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254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Avenir Next Demi Bold"/>
          <a:ea typeface="Avenir Next Demi Bold"/>
          <a:cs typeface="Avenir Next Demi Bold"/>
        </a:font>
        <a:srgbClr val="FFFFFF"/>
      </a:tcTxStyle>
      <a:tcStyle>
        <a:tcBdr>
          <a:left>
            <a:ln w="12700" cap="flat">
              <a:solidFill>
                <a:srgbClr val="F8F8F6">
                  <a:alpha val="80000"/>
                </a:srgbClr>
              </a:solidFill>
              <a:custDash>
                <a:ds d="200000" sp="200000"/>
              </a:custDash>
              <a:miter lim="400000"/>
            </a:ln>
          </a:left>
          <a:right>
            <a:ln w="12700" cap="flat">
              <a:solidFill>
                <a:srgbClr val="F8F8F6">
                  <a:alpha val="80000"/>
                </a:srgbClr>
              </a:solidFill>
              <a:custDash>
                <a:ds d="200000" sp="200000"/>
              </a:custDash>
              <a:miter lim="400000"/>
            </a:ln>
          </a:right>
          <a:top>
            <a:ln w="12700" cap="flat">
              <a:solidFill>
                <a:srgbClr val="F8F8F6">
                  <a:alpha val="80000"/>
                </a:srgbClr>
              </a:solidFill>
              <a:custDash>
                <a:ds d="200000" sp="200000"/>
              </a:custDash>
              <a:miter lim="400000"/>
            </a:ln>
          </a:top>
          <a:bottom>
            <a:ln w="12700" cap="flat">
              <a:solidFill>
                <a:srgbClr val="F8F8F6">
                  <a:alpha val="80000"/>
                </a:srgbClr>
              </a:solidFill>
              <a:custDash>
                <a:ds d="200000" sp="200000"/>
              </a:custDash>
              <a:miter lim="400000"/>
            </a:ln>
          </a:bottom>
          <a:insideH>
            <a:ln w="12700" cap="flat">
              <a:solidFill>
                <a:srgbClr val="F8F8F6">
                  <a:alpha val="80000"/>
                </a:srgbClr>
              </a:solidFill>
              <a:custDash>
                <a:ds d="200000" sp="200000"/>
              </a:custDash>
              <a:miter lim="400000"/>
            </a:ln>
          </a:insideH>
          <a:insideV>
            <a:ln w="12700" cap="flat">
              <a:solidFill>
                <a:srgbClr val="F8F8F6">
                  <a:alpha val="80000"/>
                </a:srgbClr>
              </a:solidFill>
              <a:custDash>
                <a:ds d="200000" sp="200000"/>
              </a:custDash>
              <a:miter lim="400000"/>
            </a:ln>
          </a:insideV>
        </a:tcBdr>
        <a:fill>
          <a:solidFill>
            <a:srgbClr val="67665E">
              <a:alpha val="30000"/>
            </a:srgbClr>
          </a:solidFill>
        </a:fill>
      </a:tcStyle>
    </a:wholeTbl>
    <a:band2H>
      <a:tcTxStyle b="def" i="def"/>
      <a:tcStyle>
        <a:tcBdr/>
        <a:fill>
          <a:solidFill>
            <a:srgbClr val="67665E">
              <a:alpha val="40000"/>
            </a:srgbClr>
          </a:solidFill>
        </a:fill>
      </a:tcStyle>
    </a:band2H>
    <a:firstCol>
      <a:tcTxStyle b="on" i="off">
        <a:font>
          <a:latin typeface="Avenir Next Demi Bold"/>
          <a:ea typeface="Avenir Next Demi Bold"/>
          <a:cs typeface="Avenir Next Demi Bold"/>
        </a:font>
        <a:srgbClr val="FFFFFF"/>
      </a:tcTxStyle>
      <a:tcStyle>
        <a:tcBdr>
          <a:left>
            <a:ln w="25400" cap="flat">
              <a:solidFill>
                <a:srgbClr val="F8F8F6">
                  <a:alpha val="80000"/>
                </a:srgbClr>
              </a:solidFill>
              <a:prstDash val="solid"/>
              <a:miter lim="400000"/>
            </a:ln>
          </a:left>
          <a:right>
            <a:ln w="25400" cap="flat">
              <a:solidFill>
                <a:srgbClr val="F8F8F6">
                  <a:alpha val="80000"/>
                </a:srgbClr>
              </a:solidFill>
              <a:prstDash val="solid"/>
              <a:miter lim="400000"/>
            </a:ln>
          </a:right>
          <a:top>
            <a:ln w="12700" cap="flat">
              <a:solidFill>
                <a:srgbClr val="F8F8F6">
                  <a:alpha val="30000"/>
                </a:srgbClr>
              </a:solidFill>
              <a:prstDash val="solid"/>
              <a:miter lim="400000"/>
            </a:ln>
          </a:top>
          <a:bottom>
            <a:ln w="12700" cap="flat">
              <a:solidFill>
                <a:srgbClr val="F8F8F6">
                  <a:alpha val="3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67665E">
              <a:alpha val="50000"/>
            </a:srgbClr>
          </a:solidFill>
        </a:fill>
      </a:tcStyle>
    </a:firstCol>
    <a:la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lastRow>
    <a:fir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firstRow>
  </a:tblStyle>
  <a:tblStyle styleId="{2708684C-4D16-4618-839F-0558EEFCDFE6}"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wholeTbl>
    <a:band2H>
      <a:tcTxStyle b="def" i="def"/>
      <a:tcStyle>
        <a:tcBdr/>
        <a:fill>
          <a:solidFill>
            <a:srgbClr val="67665E">
              <a:alpha val="15000"/>
            </a:srgbClr>
          </a:solidFill>
        </a:fill>
      </a:tcStyle>
    </a:band2H>
    <a:firstCol>
      <a:tcTxStyle b="on" i="off">
        <a:font>
          <a:latin typeface="Avenir Next Demi Bold"/>
          <a:ea typeface="Avenir Next Demi Bold"/>
          <a:cs typeface="Avenir Next Demi Bold"/>
        </a:font>
        <a:srgbClr val="2A2927"/>
      </a:tcTxStyle>
      <a:tcStyle>
        <a:tcBdr>
          <a:left>
            <a:ln w="12700" cap="flat">
              <a:noFill/>
              <a:miter lim="400000"/>
            </a:ln>
          </a:left>
          <a:right>
            <a:ln w="25400" cap="flat">
              <a:solidFill>
                <a:srgbClr val="34342F">
                  <a:alpha val="80000"/>
                </a:srgbClr>
              </a:solidFill>
              <a:prstDash val="solid"/>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25400" cap="flat">
              <a:solidFill>
                <a:srgbClr val="34342F">
                  <a:alpha val="80000"/>
                </a:srgbClr>
              </a:solidFill>
              <a:prstDash val="solid"/>
              <a:miter lim="400000"/>
            </a:ln>
          </a:top>
          <a:bottom>
            <a:ln w="12700" cap="flat">
              <a:noFill/>
              <a:miter lim="400000"/>
            </a:ln>
          </a:bottom>
          <a:insideH>
            <a:ln w="12700" cap="flat">
              <a:solidFill>
                <a:srgbClr val="34342F">
                  <a:alpha val="8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12700" cap="flat">
              <a:noFill/>
              <a:miter lim="400000"/>
            </a:ln>
          </a:top>
          <a:bottom>
            <a:ln w="254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_rels/tableStyles.xml.rels><?xml version="1.0" encoding="UTF-8"?>
<Relationships xmlns="http://schemas.openxmlformats.org/package/2006/relationships"><Relationship Id="rId1" Type="http://schemas.openxmlformats.org/officeDocument/2006/relationships/image" Target="media/image45.png"/></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6" name="Shape 136"/>
          <p:cNvSpPr/>
          <p:nvPr>
            <p:ph type="sldImg"/>
          </p:nvPr>
        </p:nvSpPr>
        <p:spPr>
          <a:xfrm>
            <a:off x="1143000" y="685800"/>
            <a:ext cx="4572000" cy="3429000"/>
          </a:xfrm>
          <a:prstGeom prst="rect">
            <a:avLst/>
          </a:prstGeom>
        </p:spPr>
        <p:txBody>
          <a:bodyPr/>
          <a:lstStyle/>
          <a:p>
            <a:pPr/>
          </a:p>
        </p:txBody>
      </p:sp>
      <p:sp>
        <p:nvSpPr>
          <p:cNvPr id="137" name="Shape 13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2" name="Title Text"/>
          <p:cNvSpPr txBox="1"/>
          <p:nvPr>
            <p:ph type="title"/>
          </p:nvPr>
        </p:nvSpPr>
        <p:spPr>
          <a:xfrm>
            <a:off x="1689100" y="4445000"/>
            <a:ext cx="21005800" cy="2413000"/>
          </a:xfrm>
          <a:prstGeom prst="rect">
            <a:avLst/>
          </a:prstGeom>
        </p:spPr>
        <p:txBody>
          <a:bodyPr anchor="b"/>
          <a:lstStyle/>
          <a:p>
            <a:pPr/>
            <a:r>
              <a:t>Title Text</a:t>
            </a:r>
          </a:p>
        </p:txBody>
      </p:sp>
      <p:sp>
        <p:nvSpPr>
          <p:cNvPr id="13" name="Body Level One…"/>
          <p:cNvSpPr txBox="1"/>
          <p:nvPr>
            <p:ph type="body" sz="quarter" idx="1"/>
          </p:nvPr>
        </p:nvSpPr>
        <p:spPr>
          <a:xfrm>
            <a:off x="1689100" y="6845300"/>
            <a:ext cx="21005800" cy="21590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1949856" y="13049250"/>
            <a:ext cx="508103" cy="520700"/>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pic>
        <p:nvPicPr>
          <p:cNvPr id="21" name="chalk_line_box_hd.png" descr="chalk_line_box_hd.png"/>
          <p:cNvPicPr>
            <a:picLocks noChangeAspect="0"/>
          </p:cNvPicPr>
          <p:nvPr/>
        </p:nvPicPr>
        <p:blipFill>
          <a:blip r:embed="rId2">
            <a:alphaModFix amt="45000"/>
            <a:extLst/>
          </a:blip>
          <a:stretch>
            <a:fillRect/>
          </a:stretch>
        </p:blipFill>
        <p:spPr>
          <a:xfrm>
            <a:off x="635000" y="9550400"/>
            <a:ext cx="23063200" cy="3289300"/>
          </a:xfrm>
          <a:prstGeom prst="rect">
            <a:avLst/>
          </a:prstGeom>
          <a:ln w="12700">
            <a:miter lim="400000"/>
          </a:ln>
        </p:spPr>
      </p:pic>
      <p:sp>
        <p:nvSpPr>
          <p:cNvPr id="22" name="Assorted pieces of ceramic pottery"/>
          <p:cNvSpPr/>
          <p:nvPr>
            <p:ph type="pic" idx="21"/>
          </p:nvPr>
        </p:nvSpPr>
        <p:spPr>
          <a:xfrm>
            <a:off x="666750" y="-1562100"/>
            <a:ext cx="23063200" cy="11874500"/>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1689100" y="9753600"/>
            <a:ext cx="21005800" cy="1333500"/>
          </a:xfrm>
          <a:prstGeom prst="rect">
            <a:avLst/>
          </a:prstGeom>
        </p:spPr>
        <p:txBody>
          <a:bodyPr anchor="b"/>
          <a:lstStyle/>
          <a:p>
            <a:pPr/>
            <a:r>
              <a:t>Title Text</a:t>
            </a:r>
          </a:p>
        </p:txBody>
      </p:sp>
      <p:sp>
        <p:nvSpPr>
          <p:cNvPr id="24" name="Body Level One…"/>
          <p:cNvSpPr txBox="1"/>
          <p:nvPr>
            <p:ph type="body" sz="quarter" idx="1"/>
          </p:nvPr>
        </p:nvSpPr>
        <p:spPr>
          <a:xfrm>
            <a:off x="1689100" y="11023600"/>
            <a:ext cx="21005800" cy="16764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xfrm>
            <a:off x="11949856" y="13017500"/>
            <a:ext cx="508103" cy="5207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2" name="Title Text"/>
          <p:cNvSpPr txBox="1"/>
          <p:nvPr>
            <p:ph type="title"/>
          </p:nvPr>
        </p:nvSpPr>
        <p:spPr>
          <a:xfrm>
            <a:off x="1689100" y="5499100"/>
            <a:ext cx="21005800" cy="2730500"/>
          </a:xfrm>
          <a:prstGeom prst="rect">
            <a:avLst/>
          </a:prstGeom>
        </p:spPr>
        <p:txBody>
          <a:bodyPr anchor="ct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0" name="Brown ceramic bowls arranged in rows"/>
          <p:cNvSpPr/>
          <p:nvPr>
            <p:ph type="pic" idx="21"/>
          </p:nvPr>
        </p:nvSpPr>
        <p:spPr>
          <a:xfrm>
            <a:off x="12077700" y="850900"/>
            <a:ext cx="10642600" cy="15965965"/>
          </a:xfrm>
          <a:prstGeom prst="rect">
            <a:avLst/>
          </a:prstGeom>
          <a:ln w="9525">
            <a:round/>
          </a:ln>
        </p:spPr>
        <p:txBody>
          <a:bodyPr lIns="91439" tIns="45719" rIns="91439" bIns="45719" anchor="t">
            <a:noAutofit/>
          </a:bodyPr>
          <a:lstStyle/>
          <a:p>
            <a:pPr/>
          </a:p>
        </p:txBody>
      </p:sp>
      <p:sp>
        <p:nvSpPr>
          <p:cNvPr id="41" name="Title Text"/>
          <p:cNvSpPr txBox="1"/>
          <p:nvPr>
            <p:ph type="title"/>
          </p:nvPr>
        </p:nvSpPr>
        <p:spPr>
          <a:xfrm>
            <a:off x="1689100" y="1295400"/>
            <a:ext cx="9525000" cy="5765800"/>
          </a:xfrm>
          <a:prstGeom prst="rect">
            <a:avLst/>
          </a:prstGeom>
        </p:spPr>
        <p:txBody>
          <a:bodyPr anchor="b"/>
          <a:lstStyle/>
          <a:p>
            <a:pPr/>
            <a:r>
              <a:t>Title Text</a:t>
            </a:r>
          </a:p>
        </p:txBody>
      </p:sp>
      <p:sp>
        <p:nvSpPr>
          <p:cNvPr id="42" name="Body Level One…"/>
          <p:cNvSpPr txBox="1"/>
          <p:nvPr>
            <p:ph type="body" sz="quarter" idx="1"/>
          </p:nvPr>
        </p:nvSpPr>
        <p:spPr>
          <a:xfrm>
            <a:off x="1689100" y="7251700"/>
            <a:ext cx="9525000" cy="51816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xfrm>
            <a:off x="11949856" y="13017500"/>
            <a:ext cx="508103" cy="5207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0" name="Title Text"/>
          <p:cNvSpPr txBox="1"/>
          <p:nvPr>
            <p:ph type="title"/>
          </p:nvPr>
        </p:nvSpPr>
        <p:spPr>
          <a:prstGeom prst="rect">
            <a:avLst/>
          </a:prstGeom>
        </p:spPr>
        <p:txBody>
          <a:bodyPr/>
          <a:lstStyle/>
          <a:p>
            <a:pPr/>
            <a:r>
              <a:t>Title Text</a:t>
            </a:r>
          </a:p>
        </p:txBody>
      </p:sp>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8" name="Title Text"/>
          <p:cNvSpPr txBox="1"/>
          <p:nvPr>
            <p:ph type="title"/>
          </p:nvPr>
        </p:nvSpPr>
        <p:spPr>
          <a:prstGeom prst="rect">
            <a:avLst/>
          </a:prstGeom>
        </p:spPr>
        <p:txBody>
          <a:bodyPr/>
          <a:lstStyle/>
          <a:p>
            <a:pPr/>
            <a:r>
              <a:t>Title Text</a:t>
            </a:r>
          </a:p>
        </p:txBody>
      </p:sp>
      <p:sp>
        <p:nvSpPr>
          <p:cNvPr id="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7" name="Brown ceramic bowls arranged in rows"/>
          <p:cNvSpPr/>
          <p:nvPr>
            <p:ph type="pic" sz="half" idx="21"/>
          </p:nvPr>
        </p:nvSpPr>
        <p:spPr>
          <a:xfrm>
            <a:off x="12511366" y="2415958"/>
            <a:ext cx="9261150" cy="13895398"/>
          </a:xfrm>
          <a:prstGeom prst="rect">
            <a:avLst/>
          </a:prstGeom>
          <a:ln w="9525">
            <a:round/>
          </a:ln>
        </p:spPr>
        <p:txBody>
          <a:bodyPr lIns="91439" tIns="45719" rIns="91439" bIns="45719" anchor="t">
            <a:noAutofit/>
          </a:bodyPr>
          <a:lstStyle/>
          <a:p>
            <a:pPr/>
          </a:p>
        </p:txBody>
      </p:sp>
      <p:sp>
        <p:nvSpPr>
          <p:cNvPr id="68" name="Title Text"/>
          <p:cNvSpPr txBox="1"/>
          <p:nvPr>
            <p:ph type="title"/>
          </p:nvPr>
        </p:nvSpPr>
        <p:spPr>
          <a:prstGeom prst="rect">
            <a:avLst/>
          </a:prstGeom>
        </p:spPr>
        <p:txBody>
          <a:bodyPr/>
          <a:lstStyle/>
          <a:p>
            <a:pPr/>
            <a:r>
              <a:t>Title Text</a:t>
            </a:r>
          </a:p>
        </p:txBody>
      </p:sp>
      <p:sp>
        <p:nvSpPr>
          <p:cNvPr id="69" name="Body Level One…"/>
          <p:cNvSpPr txBox="1"/>
          <p:nvPr>
            <p:ph type="body" sz="half" idx="1"/>
          </p:nvPr>
        </p:nvSpPr>
        <p:spPr>
          <a:xfrm>
            <a:off x="1689100" y="3683000"/>
            <a:ext cx="10007600" cy="8255000"/>
          </a:xfrm>
          <a:prstGeom prst="rect">
            <a:avLst/>
          </a:prstGeom>
        </p:spPr>
        <p:txBody>
          <a:bodyPr/>
          <a:lstStyle>
            <a:lvl1pPr marL="533400" indent="-533400">
              <a:lnSpc>
                <a:spcPct val="90000"/>
              </a:lnSpc>
              <a:defRPr sz="4400"/>
            </a:lvl1pPr>
            <a:lvl2pPr marL="1066800" indent="-533400">
              <a:lnSpc>
                <a:spcPct val="90000"/>
              </a:lnSpc>
              <a:defRPr sz="4400"/>
            </a:lvl2pPr>
            <a:lvl3pPr marL="1600200" indent="-533400">
              <a:lnSpc>
                <a:spcPct val="90000"/>
              </a:lnSpc>
              <a:defRPr sz="4400"/>
            </a:lvl3pPr>
            <a:lvl4pPr marL="2133600" indent="-533400">
              <a:lnSpc>
                <a:spcPct val="90000"/>
              </a:lnSpc>
              <a:defRPr sz="4400"/>
            </a:lvl4pPr>
            <a:lvl5pPr marL="2667000" indent="-533400">
              <a:lnSpc>
                <a:spcPct val="90000"/>
              </a:lnSpc>
              <a:defRPr sz="4400"/>
            </a:lvl5p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7" name="Title Text"/>
          <p:cNvSpPr txBox="1"/>
          <p:nvPr>
            <p:ph type="title"/>
          </p:nvPr>
        </p:nvSpPr>
        <p:spPr>
          <a:prstGeom prst="rect">
            <a:avLst/>
          </a:prstGeom>
        </p:spPr>
        <p:txBody>
          <a:bodyPr/>
          <a:lstStyle/>
          <a:p>
            <a:pPr/>
            <a:r>
              <a:t>Title Text</a:t>
            </a:r>
          </a:p>
        </p:txBody>
      </p:sp>
      <p:sp>
        <p:nvSpPr>
          <p:cNvPr id="78" name="Body Level One…"/>
          <p:cNvSpPr txBox="1"/>
          <p:nvPr>
            <p:ph type="body" sz="half" idx="1"/>
          </p:nvPr>
        </p:nvSpPr>
        <p:spPr>
          <a:xfrm>
            <a:off x="1689100" y="3683000"/>
            <a:ext cx="10007600" cy="8255000"/>
          </a:xfrm>
          <a:prstGeom prst="rect">
            <a:avLst/>
          </a:prstGeom>
        </p:spPr>
        <p:txBody>
          <a:bodyPr/>
          <a:lstStyle>
            <a:lvl1pPr marL="533400" indent="-533400">
              <a:lnSpc>
                <a:spcPct val="90000"/>
              </a:lnSpc>
              <a:defRPr sz="4400"/>
            </a:lvl1pPr>
            <a:lvl2pPr marL="1066800" indent="-533400">
              <a:lnSpc>
                <a:spcPct val="90000"/>
              </a:lnSpc>
              <a:defRPr sz="4400"/>
            </a:lvl2pPr>
            <a:lvl3pPr marL="1600200" indent="-533400">
              <a:lnSpc>
                <a:spcPct val="90000"/>
              </a:lnSpc>
              <a:defRPr sz="4400"/>
            </a:lvl3pPr>
            <a:lvl4pPr marL="2133600" indent="-533400">
              <a:lnSpc>
                <a:spcPct val="90000"/>
              </a:lnSpc>
              <a:defRPr sz="4400"/>
            </a:lvl4pPr>
            <a:lvl5pPr marL="2667000" indent="-533400">
              <a:lnSpc>
                <a:spcPct val="90000"/>
              </a:lnSpc>
              <a:defRPr sz="4400"/>
            </a:lvl5pPr>
          </a:lstStyle>
          <a:p>
            <a:pPr/>
            <a:r>
              <a:t>Body Level One</a:t>
            </a:r>
          </a:p>
          <a:p>
            <a:pPr lvl="1"/>
            <a:r>
              <a:t>Body Level Two</a:t>
            </a:r>
          </a:p>
          <a:p>
            <a:pPr lvl="2"/>
            <a:r>
              <a:t>Body Level Three</a:t>
            </a:r>
          </a:p>
          <a:p>
            <a:pPr lvl="3"/>
            <a:r>
              <a:t>Body Level Four</a:t>
            </a:r>
          </a:p>
          <a:p>
            <a:pPr lvl="4"/>
            <a:r>
              <a:t>Body Level Five</a:t>
            </a:r>
          </a:p>
        </p:txBody>
      </p:sp>
      <p:sp>
        <p:nvSpPr>
          <p:cNvPr id="7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6" name="Title Text"/>
          <p:cNvSpPr txBox="1"/>
          <p:nvPr>
            <p:ph type="title"/>
          </p:nvPr>
        </p:nvSpPr>
        <p:spPr>
          <a:prstGeom prst="rect">
            <a:avLst/>
          </a:prstGeom>
        </p:spPr>
        <p:txBody>
          <a:bodyPr/>
          <a:lstStyle/>
          <a:p>
            <a:pPr/>
            <a:r>
              <a:t>Title Text</a:t>
            </a:r>
          </a:p>
        </p:txBody>
      </p:sp>
      <p:sp>
        <p:nvSpPr>
          <p:cNvPr id="87" name="Body Level One…"/>
          <p:cNvSpPr txBox="1"/>
          <p:nvPr>
            <p:ph type="body" sz="half" idx="1"/>
          </p:nvPr>
        </p:nvSpPr>
        <p:spPr>
          <a:xfrm>
            <a:off x="1689100" y="3683000"/>
            <a:ext cx="10007600" cy="8255000"/>
          </a:xfrm>
          <a:prstGeom prst="rect">
            <a:avLst/>
          </a:prstGeom>
        </p:spPr>
        <p:txBody>
          <a:bodyPr/>
          <a:lstStyle>
            <a:lvl1pPr marL="533400" indent="-533400">
              <a:lnSpc>
                <a:spcPct val="90000"/>
              </a:lnSpc>
              <a:defRPr sz="4400"/>
            </a:lvl1pPr>
            <a:lvl2pPr marL="1066800" indent="-533400">
              <a:lnSpc>
                <a:spcPct val="90000"/>
              </a:lnSpc>
              <a:defRPr sz="4400"/>
            </a:lvl2pPr>
            <a:lvl3pPr marL="1600200" indent="-533400">
              <a:lnSpc>
                <a:spcPct val="90000"/>
              </a:lnSpc>
              <a:defRPr sz="4400"/>
            </a:lvl3pPr>
            <a:lvl4pPr marL="2133600" indent="-533400">
              <a:lnSpc>
                <a:spcPct val="90000"/>
              </a:lnSpc>
              <a:defRPr sz="4400"/>
            </a:lvl4pPr>
            <a:lvl5pPr marL="2667000" indent="-533400">
              <a:lnSpc>
                <a:spcPct val="90000"/>
              </a:lnSpc>
              <a:defRPr sz="4400"/>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5" name="Body Level One…"/>
          <p:cNvSpPr txBox="1"/>
          <p:nvPr>
            <p:ph type="body" idx="1"/>
          </p:nvPr>
        </p:nvSpPr>
        <p:spPr>
          <a:xfrm>
            <a:off x="1689100" y="2730500"/>
            <a:ext cx="21005800" cy="8255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3" name="Ceramic teacups on a wooden tabletop"/>
          <p:cNvSpPr/>
          <p:nvPr>
            <p:ph type="pic" sz="half" idx="21"/>
          </p:nvPr>
        </p:nvSpPr>
        <p:spPr>
          <a:xfrm>
            <a:off x="12344400" y="4356100"/>
            <a:ext cx="11379200" cy="9182100"/>
          </a:xfrm>
          <a:prstGeom prst="rect">
            <a:avLst/>
          </a:prstGeom>
          <a:ln w="9525">
            <a:round/>
          </a:ln>
        </p:spPr>
        <p:txBody>
          <a:bodyPr lIns="91439" tIns="45719" rIns="91439" bIns="45719" anchor="t">
            <a:noAutofit/>
          </a:bodyPr>
          <a:lstStyle/>
          <a:p>
            <a:pPr/>
          </a:p>
        </p:txBody>
      </p:sp>
      <p:sp>
        <p:nvSpPr>
          <p:cNvPr id="104" name="Hands making a pot out of mud using a potter’s wheel"/>
          <p:cNvSpPr/>
          <p:nvPr>
            <p:ph type="pic" sz="half" idx="22"/>
          </p:nvPr>
        </p:nvSpPr>
        <p:spPr>
          <a:xfrm>
            <a:off x="12293600" y="304800"/>
            <a:ext cx="11315700" cy="7302500"/>
          </a:xfrm>
          <a:prstGeom prst="rect">
            <a:avLst/>
          </a:prstGeom>
          <a:ln w="9525">
            <a:round/>
          </a:ln>
        </p:spPr>
        <p:txBody>
          <a:bodyPr lIns="91439" tIns="45719" rIns="91439" bIns="45719" anchor="t">
            <a:noAutofit/>
          </a:bodyPr>
          <a:lstStyle/>
          <a:p>
            <a:pPr/>
          </a:p>
        </p:txBody>
      </p:sp>
      <p:sp>
        <p:nvSpPr>
          <p:cNvPr id="105" name="Close-up of ceramic bowls"/>
          <p:cNvSpPr/>
          <p:nvPr>
            <p:ph type="pic" idx="23"/>
          </p:nvPr>
        </p:nvSpPr>
        <p:spPr>
          <a:xfrm>
            <a:off x="647700" y="-711200"/>
            <a:ext cx="11379200" cy="17145000"/>
          </a:xfrm>
          <a:prstGeom prst="rect">
            <a:avLst/>
          </a:prstGeom>
          <a:ln w="9525">
            <a:round/>
          </a:ln>
        </p:spPr>
        <p:txBody>
          <a:bodyPr lIns="91439" tIns="45719" rIns="91439" bIns="45719" anchor="t">
            <a:noAutofit/>
          </a:bodyPr>
          <a:lstStyle/>
          <a:p>
            <a:pPr/>
          </a:p>
        </p:txBody>
      </p:sp>
      <p:sp>
        <p:nvSpPr>
          <p:cNvPr id="1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3" name="–Johnny Appleseed"/>
          <p:cNvSpPr txBox="1"/>
          <p:nvPr>
            <p:ph type="body" sz="quarter" idx="21"/>
          </p:nvPr>
        </p:nvSpPr>
        <p:spPr>
          <a:xfrm>
            <a:off x="2387600" y="8985250"/>
            <a:ext cx="19621500" cy="863600"/>
          </a:xfrm>
          <a:prstGeom prst="rect">
            <a:avLst/>
          </a:prstGeom>
        </p:spPr>
        <p:txBody>
          <a:bodyPr>
            <a:spAutoFit/>
          </a:bodyPr>
          <a:lstStyle>
            <a:lvl1pPr marL="0" indent="0" algn="ctr">
              <a:lnSpc>
                <a:spcPct val="90000"/>
              </a:lnSpc>
              <a:spcBef>
                <a:spcPts val="1700"/>
              </a:spcBef>
              <a:buSzTx/>
              <a:buNone/>
              <a:defRPr i="1" sz="4400">
                <a:latin typeface="+mn-lt"/>
                <a:ea typeface="+mn-ea"/>
                <a:cs typeface="+mn-cs"/>
                <a:sym typeface="Avenir Next Regular"/>
              </a:defRPr>
            </a:lvl1pPr>
          </a:lstStyle>
          <a:p>
            <a:pPr/>
            <a:r>
              <a:t>–Johnny Appleseed</a:t>
            </a:r>
          </a:p>
        </p:txBody>
      </p:sp>
      <p:sp>
        <p:nvSpPr>
          <p:cNvPr id="114" name="“Type a quote here.”"/>
          <p:cNvSpPr txBox="1"/>
          <p:nvPr>
            <p:ph type="body" sz="quarter" idx="22"/>
          </p:nvPr>
        </p:nvSpPr>
        <p:spPr>
          <a:xfrm>
            <a:off x="2387600" y="5999360"/>
            <a:ext cx="19621500" cy="965201"/>
          </a:xfrm>
          <a:prstGeom prst="rect">
            <a:avLst/>
          </a:prstGeom>
        </p:spPr>
        <p:txBody>
          <a:bodyPr>
            <a:spAutoFit/>
          </a:bodyPr>
          <a:lstStyle>
            <a:lvl1pPr marL="0" indent="0" algn="ctr">
              <a:lnSpc>
                <a:spcPct val="90000"/>
              </a:lnSpc>
              <a:buSzTx/>
              <a:buNone/>
              <a:defRPr>
                <a:latin typeface="Avenir Next Demi Bold"/>
                <a:ea typeface="Avenir Next Demi Bold"/>
                <a:cs typeface="Avenir Next Demi Bold"/>
                <a:sym typeface="Avenir Next Demi Bold"/>
              </a:defRPr>
            </a:lvl1pPr>
          </a:lstStyle>
          <a:p>
            <a:pPr/>
            <a:r>
              <a:t>“Type a quote here.” </a:t>
            </a:r>
          </a:p>
        </p:txBody>
      </p:sp>
      <p:sp>
        <p:nvSpPr>
          <p:cNvPr id="1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22" name="Hands making a pot out of mud using a potter’s wheel"/>
          <p:cNvSpPr/>
          <p:nvPr>
            <p:ph type="pic" idx="21"/>
          </p:nvPr>
        </p:nvSpPr>
        <p:spPr>
          <a:xfrm>
            <a:off x="-2171700" y="-152400"/>
            <a:ext cx="28930759" cy="14376400"/>
          </a:xfrm>
          <a:prstGeom prst="rect">
            <a:avLst/>
          </a:prstGeom>
        </p:spPr>
        <p:txBody>
          <a:bodyPr lIns="91439" tIns="45719" rIns="91439" bIns="45719" anchor="t">
            <a:noAutofit/>
          </a:bodyPr>
          <a:lstStyle/>
          <a:p>
            <a:pPr/>
          </a:p>
        </p:txBody>
      </p:sp>
      <p:sp>
        <p:nvSpPr>
          <p:cNvPr id="1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chalk_line_hd.png" descr="chalk_line_hd.png"/>
          <p:cNvPicPr>
            <a:picLocks noChangeAspect="0"/>
          </p:cNvPicPr>
          <p:nvPr/>
        </p:nvPicPr>
        <p:blipFill>
          <a:blip r:embed="rId3">
            <a:alphaModFix amt="45000"/>
            <a:extLst/>
          </a:blip>
          <a:stretch>
            <a:fillRect/>
          </a:stretch>
        </p:blipFill>
        <p:spPr>
          <a:xfrm>
            <a:off x="736600" y="495300"/>
            <a:ext cx="22910800" cy="12344400"/>
          </a:xfrm>
          <a:prstGeom prst="rect">
            <a:avLst/>
          </a:prstGeom>
          <a:ln w="12700">
            <a:miter lim="400000"/>
          </a:ln>
        </p:spPr>
      </p:pic>
      <p:sp>
        <p:nvSpPr>
          <p:cNvPr id="3" name="Title Text"/>
          <p:cNvSpPr txBox="1"/>
          <p:nvPr>
            <p:ph type="title"/>
          </p:nvPr>
        </p:nvSpPr>
        <p:spPr>
          <a:xfrm>
            <a:off x="1689100" y="889000"/>
            <a:ext cx="21005800" cy="241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4" name="Body Level One…"/>
          <p:cNvSpPr txBox="1"/>
          <p:nvPr>
            <p:ph type="body" idx="1"/>
          </p:nvPr>
        </p:nvSpPr>
        <p:spPr>
          <a:xfrm>
            <a:off x="1689100" y="3683000"/>
            <a:ext cx="21005800" cy="8255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11940996" y="13017500"/>
            <a:ext cx="508103" cy="520700"/>
          </a:xfrm>
          <a:prstGeom prst="rect">
            <a:avLst/>
          </a:prstGeom>
          <a:ln w="12700">
            <a:miter lim="400000"/>
          </a:ln>
        </p:spPr>
        <p:txBody>
          <a:bodyPr wrap="none" lIns="50800" tIns="50800" rIns="50800" bIns="50800">
            <a:spAutoFit/>
          </a:bodyPr>
          <a:lstStyle>
            <a:lvl1pPr algn="ctr">
              <a:spcBef>
                <a:spcPts val="0"/>
              </a:spcBef>
              <a:defRPr b="1" cap="all" sz="2400">
                <a:latin typeface="+mn-lt"/>
                <a:ea typeface="+mn-ea"/>
                <a:cs typeface="+mn-cs"/>
                <a:sym typeface="Avenir Next Regular"/>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1pPr>
      <a:lvl2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2pPr>
      <a:lvl3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3pPr>
      <a:lvl4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4pPr>
      <a:lvl5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5pPr>
      <a:lvl6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6pPr>
      <a:lvl7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7pPr>
      <a:lvl8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8pPr>
      <a:lvl9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9pPr>
    </p:titleStyle>
    <p:bodyStyle>
      <a:lvl1pPr marL="63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1pPr>
      <a:lvl2pPr marL="127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2pPr>
      <a:lvl3pPr marL="190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3pPr>
      <a:lvl4pPr marL="254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4pPr>
      <a:lvl5pPr marL="317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5pPr>
      <a:lvl6pPr marL="381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6pPr>
      <a:lvl7pPr marL="444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7pPr>
      <a:lvl8pPr marL="508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8pPr>
      <a:lvl9pPr marL="571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9pPr>
    </p:bodyStyle>
    <p:otherStyle>
      <a:lvl1pPr marL="0" marR="0" indent="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1pPr>
      <a:lvl2pPr marL="0" marR="0" indent="2286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2pPr>
      <a:lvl3pPr marL="0" marR="0" indent="4572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3pPr>
      <a:lvl4pPr marL="0" marR="0" indent="6858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4pPr>
      <a:lvl5pPr marL="0" marR="0" indent="9144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5pPr>
      <a:lvl6pPr marL="0" marR="0" indent="11430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6pPr>
      <a:lvl7pPr marL="0" marR="0" indent="13716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7pPr>
      <a:lvl8pPr marL="0" marR="0" indent="16002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8pPr>
      <a:lvl9pPr marL="0" marR="0" indent="18288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3.jpe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Understanding Religious Moderation in the Digital World"/>
          <p:cNvSpPr txBox="1"/>
          <p:nvPr>
            <p:ph type="ctrTitle"/>
          </p:nvPr>
        </p:nvSpPr>
        <p:spPr>
          <a:xfrm>
            <a:off x="1854977" y="2478166"/>
            <a:ext cx="21005801" cy="2413001"/>
          </a:xfrm>
          <a:prstGeom prst="rect">
            <a:avLst/>
          </a:prstGeom>
        </p:spPr>
        <p:txBody>
          <a:bodyPr/>
          <a:lstStyle>
            <a:lvl1pPr algn="ctr"/>
          </a:lstStyle>
          <a:p>
            <a:pPr/>
            <a:r>
              <a:t>Understanding Religious Moderation in the Digital World</a:t>
            </a:r>
          </a:p>
        </p:txBody>
      </p:sp>
      <p:sp>
        <p:nvSpPr>
          <p:cNvPr id="140" name="Kamaruzzaman Bustamam ahmad"/>
          <p:cNvSpPr txBox="1"/>
          <p:nvPr>
            <p:ph type="subTitle" sz="quarter" idx="1"/>
          </p:nvPr>
        </p:nvSpPr>
        <p:spPr>
          <a:xfrm>
            <a:off x="1689100" y="9475644"/>
            <a:ext cx="21005800" cy="2159001"/>
          </a:xfrm>
          <a:prstGeom prst="rect">
            <a:avLst/>
          </a:prstGeom>
        </p:spPr>
        <p:txBody>
          <a:bodyPr/>
          <a:lstStyle>
            <a:lvl1pPr algn="ctr"/>
          </a:lstStyle>
          <a:p>
            <a:pPr/>
            <a:r>
              <a:t>Kamaruzzaman Bustamam ahmad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44" name="What to Cover in this presentation?"/>
          <p:cNvGrpSpPr/>
          <p:nvPr/>
        </p:nvGrpSpPr>
        <p:grpSpPr>
          <a:xfrm>
            <a:off x="518062" y="473146"/>
            <a:ext cx="8958490" cy="1808481"/>
            <a:chOff x="0" y="0"/>
            <a:chExt cx="8958488" cy="1808479"/>
          </a:xfrm>
        </p:grpSpPr>
        <p:sp>
          <p:nvSpPr>
            <p:cNvPr id="143" name="What to Cover in this presentation?"/>
            <p:cNvSpPr txBox="1"/>
            <p:nvPr/>
          </p:nvSpPr>
          <p:spPr>
            <a:xfrm>
              <a:off x="38100" y="38100"/>
              <a:ext cx="8882289" cy="173228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nSpc>
                  <a:spcPct val="80000"/>
                </a:lnSpc>
                <a:spcBef>
                  <a:spcPts val="0"/>
                </a:spcBef>
                <a:defRPr b="1" cap="all" spc="400">
                  <a:solidFill>
                    <a:srgbClr val="3E3B39"/>
                  </a:solidFill>
                  <a:latin typeface="+mn-lt"/>
                  <a:ea typeface="+mn-ea"/>
                  <a:cs typeface="+mn-cs"/>
                  <a:sym typeface="Avenir Next Regular"/>
                </a:defRPr>
              </a:lvl1pPr>
            </a:lstStyle>
            <a:p>
              <a:pPr/>
              <a:r>
                <a:t>What to Cover in this presentation?</a:t>
              </a:r>
            </a:p>
          </p:txBody>
        </p:sp>
        <p:pic>
          <p:nvPicPr>
            <p:cNvPr id="142" name="What to Cover in this presentation? What to Cover in this presentation?" descr="What to Cover in this presentation? What to Cover in this presentation?"/>
            <p:cNvPicPr>
              <a:picLocks noChangeAspect="0"/>
            </p:cNvPicPr>
            <p:nvPr/>
          </p:nvPicPr>
          <p:blipFill>
            <a:blip r:embed="rId2">
              <a:extLst/>
            </a:blip>
            <a:stretch>
              <a:fillRect/>
            </a:stretch>
          </p:blipFill>
          <p:spPr>
            <a:xfrm>
              <a:off x="0" y="0"/>
              <a:ext cx="8958489" cy="1808480"/>
            </a:xfrm>
            <a:prstGeom prst="rect">
              <a:avLst/>
            </a:prstGeom>
            <a:effectLst/>
          </p:spPr>
        </p:pic>
      </p:grpSp>
      <p:pic>
        <p:nvPicPr>
          <p:cNvPr id="145" name="The rise of Techno Religion The rise of Techno Religion " descr="The rise of Techno Religion The rise of Techno Religion "/>
          <p:cNvPicPr>
            <a:picLocks noChangeAspect="0"/>
          </p:cNvPicPr>
          <p:nvPr/>
        </p:nvPicPr>
        <p:blipFill>
          <a:blip r:embed="rId3">
            <a:extLst/>
          </a:blip>
          <a:stretch>
            <a:fillRect/>
          </a:stretch>
        </p:blipFill>
        <p:spPr>
          <a:xfrm>
            <a:off x="10210969" y="1216118"/>
            <a:ext cx="6319986" cy="1758764"/>
          </a:xfrm>
          <a:prstGeom prst="rect">
            <a:avLst/>
          </a:prstGeom>
          <a:effectLst>
            <a:outerShdw sx="100000" sy="100000" kx="0" ky="0" algn="b" rotWithShape="0" blurRad="25400" dist="25400" dir="15060000">
              <a:srgbClr val="3C3C3C">
                <a:alpha val="20000"/>
              </a:srgbClr>
            </a:outerShdw>
          </a:effectLst>
        </p:spPr>
      </p:pic>
      <p:sp>
        <p:nvSpPr>
          <p:cNvPr id="146" name="Human Experience"/>
          <p:cNvSpPr txBox="1"/>
          <p:nvPr/>
        </p:nvSpPr>
        <p:spPr>
          <a:xfrm>
            <a:off x="863572" y="5299750"/>
            <a:ext cx="5379658" cy="889001"/>
          </a:xfrm>
          <a:prstGeom prst="rect">
            <a:avLst/>
          </a:prstGeom>
          <a:blipFill>
            <a:blip r:embed="rId4"/>
          </a:blipFill>
          <a:ln w="12700">
            <a:solidFill>
              <a:srgbClr val="000000"/>
            </a:solidFill>
            <a:miter lim="400000"/>
          </a:ln>
          <a:effectLst>
            <a:outerShdw sx="100000" sy="100000" kx="0" ky="0" algn="b" rotWithShape="0" blurRad="25400" dist="25400" dir="15060000">
              <a:srgbClr val="3C3C3C">
                <a:alpha val="2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b="1" sz="4500">
                <a:solidFill>
                  <a:srgbClr val="3E3B39"/>
                </a:solidFill>
                <a:effectLst>
                  <a:outerShdw sx="100000" sy="100000" kx="0" ky="0" algn="b" rotWithShape="0" blurRad="25400" dist="12700" dir="4920000">
                    <a:srgbClr val="FFFFFF">
                      <a:alpha val="50000"/>
                    </a:srgbClr>
                  </a:outerShdw>
                </a:effectLst>
                <a:latin typeface="+mn-lt"/>
                <a:ea typeface="+mn-ea"/>
                <a:cs typeface="+mn-cs"/>
                <a:sym typeface="Avenir Next Regular"/>
              </a:defRPr>
            </a:lvl1pPr>
          </a:lstStyle>
          <a:p>
            <a:pPr/>
            <a:r>
              <a:t>Human Experience</a:t>
            </a:r>
          </a:p>
        </p:txBody>
      </p:sp>
      <p:sp>
        <p:nvSpPr>
          <p:cNvPr id="147" name="Arrow"/>
          <p:cNvSpPr/>
          <p:nvPr/>
        </p:nvSpPr>
        <p:spPr>
          <a:xfrm>
            <a:off x="16853233" y="2057548"/>
            <a:ext cx="1270001" cy="643517"/>
          </a:xfrm>
          <a:prstGeom prst="rightArrow">
            <a:avLst>
              <a:gd name="adj1" fmla="val 32000"/>
              <a:gd name="adj2" fmla="val 126306"/>
            </a:avLst>
          </a:prstGeom>
          <a:blipFill>
            <a:blip r:embed="rId5"/>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grpSp>
        <p:nvGrpSpPr>
          <p:cNvPr id="150" name="Trans-Humanism…"/>
          <p:cNvGrpSpPr/>
          <p:nvPr/>
        </p:nvGrpSpPr>
        <p:grpSpPr>
          <a:xfrm>
            <a:off x="18663567" y="805301"/>
            <a:ext cx="5363846" cy="5422901"/>
            <a:chOff x="0" y="0"/>
            <a:chExt cx="5363845" cy="5422900"/>
          </a:xfrm>
        </p:grpSpPr>
        <p:sp>
          <p:nvSpPr>
            <p:cNvPr id="149" name="Trans-Humanism…"/>
            <p:cNvSpPr txBox="1"/>
            <p:nvPr/>
          </p:nvSpPr>
          <p:spPr>
            <a:xfrm>
              <a:off x="38099" y="38100"/>
              <a:ext cx="5287647" cy="53467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defRPr b="1">
                  <a:latin typeface="+mn-lt"/>
                  <a:ea typeface="+mn-ea"/>
                  <a:cs typeface="+mn-cs"/>
                  <a:sym typeface="Avenir Next Regular"/>
                </a:defRPr>
              </a:pPr>
              <a:r>
                <a:t>Trans-Humanism</a:t>
              </a:r>
            </a:p>
            <a:p>
              <a:pPr>
                <a:defRPr b="1">
                  <a:latin typeface="+mn-lt"/>
                  <a:ea typeface="+mn-ea"/>
                  <a:cs typeface="+mn-cs"/>
                  <a:sym typeface="Avenir Next Regular"/>
                </a:defRPr>
              </a:pPr>
              <a:r>
                <a:t>Robotics</a:t>
              </a:r>
            </a:p>
            <a:p>
              <a:pPr>
                <a:defRPr b="1">
                  <a:latin typeface="+mn-lt"/>
                  <a:ea typeface="+mn-ea"/>
                  <a:cs typeface="+mn-cs"/>
                  <a:sym typeface="Avenir Next Regular"/>
                </a:defRPr>
              </a:pPr>
              <a:r>
                <a:t>Cyborgs</a:t>
              </a:r>
            </a:p>
            <a:p>
              <a:pPr>
                <a:defRPr b="1">
                  <a:latin typeface="+mn-lt"/>
                  <a:ea typeface="+mn-ea"/>
                  <a:cs typeface="+mn-cs"/>
                  <a:sym typeface="Avenir Next Regular"/>
                </a:defRPr>
              </a:pPr>
              <a:r>
                <a:t>AI</a:t>
              </a:r>
            </a:p>
          </p:txBody>
        </p:sp>
        <p:pic>
          <p:nvPicPr>
            <p:cNvPr id="148" name="Trans-Humanism… Trans-HumanismRoboticsCyborgsAI" descr="Trans-Humanism… Trans-HumanismRoboticsCyborgsAI"/>
            <p:cNvPicPr>
              <a:picLocks noChangeAspect="0"/>
            </p:cNvPicPr>
            <p:nvPr/>
          </p:nvPicPr>
          <p:blipFill>
            <a:blip r:embed="rId6">
              <a:extLst/>
            </a:blip>
            <a:stretch>
              <a:fillRect/>
            </a:stretch>
          </p:blipFill>
          <p:spPr>
            <a:xfrm>
              <a:off x="0" y="0"/>
              <a:ext cx="5363846" cy="5422900"/>
            </a:xfrm>
            <a:prstGeom prst="rect">
              <a:avLst/>
            </a:prstGeom>
            <a:effectLst/>
          </p:spPr>
        </p:pic>
      </p:grpSp>
      <p:grpSp>
        <p:nvGrpSpPr>
          <p:cNvPr id="153" name="From Animal to Digital World…"/>
          <p:cNvGrpSpPr/>
          <p:nvPr/>
        </p:nvGrpSpPr>
        <p:grpSpPr>
          <a:xfrm>
            <a:off x="8270856" y="4903467"/>
            <a:ext cx="9463296" cy="2088964"/>
            <a:chOff x="0" y="0"/>
            <a:chExt cx="9463294" cy="2088962"/>
          </a:xfrm>
        </p:grpSpPr>
        <p:sp>
          <p:nvSpPr>
            <p:cNvPr id="152" name="From Animal to Digital World…"/>
            <p:cNvSpPr txBox="1"/>
            <p:nvPr/>
          </p:nvSpPr>
          <p:spPr>
            <a:xfrm>
              <a:off x="53881" y="53881"/>
              <a:ext cx="9355532" cy="1981201"/>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a:spcBef>
                  <a:spcPts val="0"/>
                </a:spcBef>
                <a:defRPr sz="5200">
                  <a:solidFill>
                    <a:srgbClr val="3E3B39"/>
                  </a:solidFill>
                  <a:effectLst>
                    <a:outerShdw sx="100000" sy="100000" kx="0" ky="0" algn="b" rotWithShape="0" blurRad="25400" dist="12700" dir="4920000">
                      <a:srgbClr val="FFFFFF">
                        <a:alpha val="50000"/>
                      </a:srgbClr>
                    </a:outerShdw>
                  </a:effectLst>
                </a:defRPr>
              </a:pPr>
              <a:r>
                <a:t> From Animal to Digital World </a:t>
              </a:r>
            </a:p>
            <a:p>
              <a:pPr algn="ctr">
                <a:spcBef>
                  <a:spcPts val="0"/>
                </a:spcBef>
                <a:defRPr sz="5200">
                  <a:solidFill>
                    <a:srgbClr val="3E3B39"/>
                  </a:solidFill>
                  <a:effectLst>
                    <a:outerShdw sx="100000" sy="100000" kx="0" ky="0" algn="b" rotWithShape="0" blurRad="25400" dist="12700" dir="4920000">
                      <a:srgbClr val="FFFFFF">
                        <a:alpha val="50000"/>
                      </a:srgbClr>
                    </a:outerShdw>
                  </a:effectLst>
                </a:defRPr>
              </a:pPr>
              <a:r>
                <a:t>Production of Knowledge</a:t>
              </a:r>
            </a:p>
          </p:txBody>
        </p:sp>
        <p:pic>
          <p:nvPicPr>
            <p:cNvPr id="151" name="From Animal to Digital World…  From Animal to Digital World Production of Knowledge" descr="From Animal to Digital World…  From Animal to Digital World Production of Knowledge"/>
            <p:cNvPicPr>
              <a:picLocks noChangeAspect="0"/>
            </p:cNvPicPr>
            <p:nvPr/>
          </p:nvPicPr>
          <p:blipFill>
            <a:blip r:embed="rId7">
              <a:extLst/>
            </a:blip>
            <a:stretch>
              <a:fillRect/>
            </a:stretch>
          </p:blipFill>
          <p:spPr>
            <a:xfrm>
              <a:off x="-1" y="0"/>
              <a:ext cx="9463296" cy="2088964"/>
            </a:xfrm>
            <a:prstGeom prst="rect">
              <a:avLst/>
            </a:prstGeom>
            <a:effectLst/>
          </p:spPr>
        </p:pic>
      </p:grpSp>
      <p:sp>
        <p:nvSpPr>
          <p:cNvPr id="154" name="Arrow"/>
          <p:cNvSpPr/>
          <p:nvPr/>
        </p:nvSpPr>
        <p:spPr>
          <a:xfrm>
            <a:off x="6414818" y="5299750"/>
            <a:ext cx="1270001" cy="889001"/>
          </a:xfrm>
          <a:prstGeom prst="rightArrow">
            <a:avLst>
              <a:gd name="adj1" fmla="val 32000"/>
              <a:gd name="adj2" fmla="val 91429"/>
            </a:avLst>
          </a:prstGeom>
          <a:blipFill>
            <a:blip r:embed="rId8"/>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pic>
        <p:nvPicPr>
          <p:cNvPr id="155" name="Line Line" descr="Line Line"/>
          <p:cNvPicPr>
            <a:picLocks noChangeAspect="0"/>
          </p:cNvPicPr>
          <p:nvPr/>
        </p:nvPicPr>
        <p:blipFill>
          <a:blip r:embed="rId9">
            <a:extLst/>
          </a:blip>
          <a:stretch>
            <a:fillRect/>
          </a:stretch>
        </p:blipFill>
        <p:spPr>
          <a:xfrm rot="16200000">
            <a:off x="12215104" y="3623607"/>
            <a:ext cx="1574801" cy="378135"/>
          </a:xfrm>
          <a:prstGeom prst="rect">
            <a:avLst/>
          </a:prstGeom>
          <a:effectLst>
            <a:outerShdw sx="100000" sy="100000" kx="0" ky="0" algn="b" rotWithShape="0" blurRad="63500" dist="25400" dir="5400000">
              <a:srgbClr val="000000">
                <a:alpha val="50000"/>
              </a:srgbClr>
            </a:outerShdw>
            <a:reflection blurRad="0" stA="48775" stPos="0" endA="0" endPos="40000" dist="0" dir="5400000" fadeDir="5400000" sx="100000" sy="-100000" kx="0" ky="0" algn="bl" rotWithShape="0"/>
          </a:effectLst>
        </p:spPr>
      </p:pic>
      <p:pic>
        <p:nvPicPr>
          <p:cNvPr id="156" name="New Social Engineering in Virtual World New Social Engineering in Virtual World" descr="New Social Engineering in Virtual World New Social Engineering in Virtual World"/>
          <p:cNvPicPr>
            <a:picLocks noChangeAspect="0"/>
          </p:cNvPicPr>
          <p:nvPr/>
        </p:nvPicPr>
        <p:blipFill>
          <a:blip r:embed="rId10">
            <a:extLst/>
          </a:blip>
          <a:stretch>
            <a:fillRect/>
          </a:stretch>
        </p:blipFill>
        <p:spPr>
          <a:xfrm>
            <a:off x="6244863" y="10551932"/>
            <a:ext cx="12673686" cy="1244601"/>
          </a:xfrm>
          <a:prstGeom prst="rect">
            <a:avLst/>
          </a:prstGeom>
          <a:effectLst>
            <a:outerShdw sx="100000" sy="100000" kx="0" ky="0" algn="b" rotWithShape="0" blurRad="38100" dist="25400" dir="5760000">
              <a:srgbClr val="FFFFFF">
                <a:alpha val="30000"/>
              </a:srgbClr>
            </a:outerShdw>
          </a:effectLst>
        </p:spPr>
      </p:pic>
      <p:pic>
        <p:nvPicPr>
          <p:cNvPr id="157" name="Line Line" descr="Line Line"/>
          <p:cNvPicPr>
            <a:picLocks noChangeAspect="0"/>
          </p:cNvPicPr>
          <p:nvPr/>
        </p:nvPicPr>
        <p:blipFill>
          <a:blip r:embed="rId11">
            <a:extLst/>
          </a:blip>
          <a:stretch>
            <a:fillRect/>
          </a:stretch>
        </p:blipFill>
        <p:spPr>
          <a:xfrm rot="16200000">
            <a:off x="11437308" y="8511991"/>
            <a:ext cx="2810471" cy="378135"/>
          </a:xfrm>
          <a:prstGeom prst="rect">
            <a:avLst/>
          </a:prstGeom>
          <a:effectLst>
            <a:outerShdw sx="100000" sy="100000" kx="0" ky="0" algn="b" rotWithShape="0" blurRad="63500" dist="25400" dir="5400000">
              <a:srgbClr val="000000">
                <a:alpha val="50000"/>
              </a:srgbClr>
            </a:outerShdw>
            <a:reflection blurRad="0" stA="48775" stPos="0" endA="0" endPos="40000" dist="0" dir="5400000" fadeDir="5400000" sx="100000" sy="-100000" kx="0" ky="0" algn="bl" rotWithShape="0"/>
          </a:effectLst>
        </p:spPr>
      </p:pic>
      <p:sp>
        <p:nvSpPr>
          <p:cNvPr id="158" name="Chimpanzee"/>
          <p:cNvSpPr/>
          <p:nvPr/>
        </p:nvSpPr>
        <p:spPr>
          <a:xfrm>
            <a:off x="7806648" y="7701201"/>
            <a:ext cx="2728577" cy="2469866"/>
          </a:xfrm>
          <a:custGeom>
            <a:avLst/>
            <a:gdLst/>
            <a:ahLst/>
            <a:cxnLst>
              <a:cxn ang="0">
                <a:pos x="wd2" y="hd2"/>
              </a:cxn>
              <a:cxn ang="5400000">
                <a:pos x="wd2" y="hd2"/>
              </a:cxn>
              <a:cxn ang="10800000">
                <a:pos x="wd2" y="hd2"/>
              </a:cxn>
              <a:cxn ang="16200000">
                <a:pos x="wd2" y="hd2"/>
              </a:cxn>
            </a:cxnLst>
            <a:rect l="0" t="0" r="r" b="b"/>
            <a:pathLst>
              <a:path w="21314" h="21532" fill="norm" stroke="1" extrusionOk="0">
                <a:moveTo>
                  <a:pt x="18103" y="0"/>
                </a:moveTo>
                <a:cubicBezTo>
                  <a:pt x="17240" y="7"/>
                  <a:pt x="16892" y="450"/>
                  <a:pt x="16629" y="649"/>
                </a:cubicBezTo>
                <a:cubicBezTo>
                  <a:pt x="16329" y="877"/>
                  <a:pt x="16049" y="1015"/>
                  <a:pt x="14686" y="764"/>
                </a:cubicBezTo>
                <a:cubicBezTo>
                  <a:pt x="12942" y="554"/>
                  <a:pt x="11160" y="2235"/>
                  <a:pt x="9963" y="3421"/>
                </a:cubicBezTo>
                <a:cubicBezTo>
                  <a:pt x="8477" y="4894"/>
                  <a:pt x="4029" y="6555"/>
                  <a:pt x="3921" y="6573"/>
                </a:cubicBezTo>
                <a:cubicBezTo>
                  <a:pt x="3921" y="6573"/>
                  <a:pt x="3921" y="6585"/>
                  <a:pt x="3926" y="6603"/>
                </a:cubicBezTo>
                <a:cubicBezTo>
                  <a:pt x="3374" y="6830"/>
                  <a:pt x="2833" y="7309"/>
                  <a:pt x="2409" y="8220"/>
                </a:cubicBezTo>
                <a:cubicBezTo>
                  <a:pt x="1534" y="10082"/>
                  <a:pt x="2360" y="12783"/>
                  <a:pt x="2999" y="14274"/>
                </a:cubicBezTo>
                <a:cubicBezTo>
                  <a:pt x="3047" y="14388"/>
                  <a:pt x="3014" y="14519"/>
                  <a:pt x="2929" y="14609"/>
                </a:cubicBezTo>
                <a:cubicBezTo>
                  <a:pt x="1882" y="15747"/>
                  <a:pt x="1614" y="16687"/>
                  <a:pt x="1201" y="18173"/>
                </a:cubicBezTo>
                <a:cubicBezTo>
                  <a:pt x="928" y="19143"/>
                  <a:pt x="245" y="19538"/>
                  <a:pt x="63" y="20209"/>
                </a:cubicBezTo>
                <a:cubicBezTo>
                  <a:pt x="-93" y="20778"/>
                  <a:pt x="19" y="21502"/>
                  <a:pt x="658" y="21502"/>
                </a:cubicBezTo>
                <a:cubicBezTo>
                  <a:pt x="1779" y="21502"/>
                  <a:pt x="1942" y="21072"/>
                  <a:pt x="2435" y="21306"/>
                </a:cubicBezTo>
                <a:cubicBezTo>
                  <a:pt x="2929" y="21533"/>
                  <a:pt x="3659" y="21575"/>
                  <a:pt x="3728" y="21431"/>
                </a:cubicBezTo>
                <a:cubicBezTo>
                  <a:pt x="3750" y="21389"/>
                  <a:pt x="3745" y="21335"/>
                  <a:pt x="3723" y="21281"/>
                </a:cubicBezTo>
                <a:cubicBezTo>
                  <a:pt x="4024" y="21383"/>
                  <a:pt x="4377" y="21461"/>
                  <a:pt x="4436" y="21311"/>
                </a:cubicBezTo>
                <a:cubicBezTo>
                  <a:pt x="4452" y="21263"/>
                  <a:pt x="4452" y="21221"/>
                  <a:pt x="4441" y="21173"/>
                </a:cubicBezTo>
                <a:cubicBezTo>
                  <a:pt x="4747" y="21197"/>
                  <a:pt x="4979" y="21155"/>
                  <a:pt x="4802" y="20873"/>
                </a:cubicBezTo>
                <a:cubicBezTo>
                  <a:pt x="4523" y="20418"/>
                  <a:pt x="3497" y="20060"/>
                  <a:pt x="3095" y="19898"/>
                </a:cubicBezTo>
                <a:cubicBezTo>
                  <a:pt x="3014" y="19862"/>
                  <a:pt x="3004" y="19753"/>
                  <a:pt x="3058" y="19681"/>
                </a:cubicBezTo>
                <a:cubicBezTo>
                  <a:pt x="3605" y="18956"/>
                  <a:pt x="5033" y="17724"/>
                  <a:pt x="6487" y="14873"/>
                </a:cubicBezTo>
                <a:cubicBezTo>
                  <a:pt x="6541" y="14765"/>
                  <a:pt x="6593" y="14657"/>
                  <a:pt x="6641" y="14549"/>
                </a:cubicBezTo>
                <a:cubicBezTo>
                  <a:pt x="6684" y="14459"/>
                  <a:pt x="6787" y="14430"/>
                  <a:pt x="6863" y="14484"/>
                </a:cubicBezTo>
                <a:cubicBezTo>
                  <a:pt x="7093" y="14657"/>
                  <a:pt x="7334" y="14818"/>
                  <a:pt x="7548" y="14944"/>
                </a:cubicBezTo>
                <a:cubicBezTo>
                  <a:pt x="7672" y="15016"/>
                  <a:pt x="7732" y="15167"/>
                  <a:pt x="7699" y="15317"/>
                </a:cubicBezTo>
                <a:cubicBezTo>
                  <a:pt x="7420" y="16688"/>
                  <a:pt x="7592" y="18292"/>
                  <a:pt x="7570" y="18962"/>
                </a:cubicBezTo>
                <a:cubicBezTo>
                  <a:pt x="7554" y="19525"/>
                  <a:pt x="7340" y="19909"/>
                  <a:pt x="7302" y="20359"/>
                </a:cubicBezTo>
                <a:cubicBezTo>
                  <a:pt x="7264" y="20808"/>
                  <a:pt x="7296" y="21532"/>
                  <a:pt x="7822" y="21532"/>
                </a:cubicBezTo>
                <a:cubicBezTo>
                  <a:pt x="9072" y="21532"/>
                  <a:pt x="9202" y="21035"/>
                  <a:pt x="9685" y="21292"/>
                </a:cubicBezTo>
                <a:cubicBezTo>
                  <a:pt x="10168" y="21550"/>
                  <a:pt x="10892" y="21580"/>
                  <a:pt x="10973" y="21442"/>
                </a:cubicBezTo>
                <a:cubicBezTo>
                  <a:pt x="10994" y="21400"/>
                  <a:pt x="10994" y="21346"/>
                  <a:pt x="10973" y="21292"/>
                </a:cubicBezTo>
                <a:cubicBezTo>
                  <a:pt x="11268" y="21412"/>
                  <a:pt x="11616" y="21515"/>
                  <a:pt x="11685" y="21371"/>
                </a:cubicBezTo>
                <a:cubicBezTo>
                  <a:pt x="11707" y="21329"/>
                  <a:pt x="11708" y="21280"/>
                  <a:pt x="11697" y="21233"/>
                </a:cubicBezTo>
                <a:cubicBezTo>
                  <a:pt x="11998" y="21274"/>
                  <a:pt x="12245" y="21245"/>
                  <a:pt x="12073" y="20957"/>
                </a:cubicBezTo>
                <a:cubicBezTo>
                  <a:pt x="11719" y="20353"/>
                  <a:pt x="10377" y="19928"/>
                  <a:pt x="10377" y="19928"/>
                </a:cubicBezTo>
                <a:cubicBezTo>
                  <a:pt x="9213" y="19485"/>
                  <a:pt x="10984" y="14896"/>
                  <a:pt x="10968" y="14201"/>
                </a:cubicBezTo>
                <a:cubicBezTo>
                  <a:pt x="10952" y="13590"/>
                  <a:pt x="10704" y="12734"/>
                  <a:pt x="10383" y="11860"/>
                </a:cubicBezTo>
                <a:cubicBezTo>
                  <a:pt x="10340" y="11740"/>
                  <a:pt x="10420" y="11603"/>
                  <a:pt x="10538" y="11609"/>
                </a:cubicBezTo>
                <a:cubicBezTo>
                  <a:pt x="11268" y="11639"/>
                  <a:pt x="12094" y="11669"/>
                  <a:pt x="12475" y="11663"/>
                </a:cubicBezTo>
                <a:cubicBezTo>
                  <a:pt x="12609" y="11663"/>
                  <a:pt x="12716" y="11783"/>
                  <a:pt x="12705" y="11933"/>
                </a:cubicBezTo>
                <a:cubicBezTo>
                  <a:pt x="12630" y="13185"/>
                  <a:pt x="13886" y="16382"/>
                  <a:pt x="14422" y="17699"/>
                </a:cubicBezTo>
                <a:cubicBezTo>
                  <a:pt x="14573" y="18064"/>
                  <a:pt x="14483" y="18196"/>
                  <a:pt x="14107" y="18453"/>
                </a:cubicBezTo>
                <a:cubicBezTo>
                  <a:pt x="13908" y="18585"/>
                  <a:pt x="13918" y="18825"/>
                  <a:pt x="14100" y="18831"/>
                </a:cubicBezTo>
                <a:cubicBezTo>
                  <a:pt x="14342" y="18837"/>
                  <a:pt x="14508" y="18808"/>
                  <a:pt x="14659" y="18796"/>
                </a:cubicBezTo>
                <a:cubicBezTo>
                  <a:pt x="15072" y="18778"/>
                  <a:pt x="15131" y="19328"/>
                  <a:pt x="15142" y="19406"/>
                </a:cubicBezTo>
                <a:cubicBezTo>
                  <a:pt x="15244" y="20005"/>
                  <a:pt x="15341" y="20257"/>
                  <a:pt x="15507" y="20538"/>
                </a:cubicBezTo>
                <a:cubicBezTo>
                  <a:pt x="15566" y="20640"/>
                  <a:pt x="15522" y="20783"/>
                  <a:pt x="15415" y="20819"/>
                </a:cubicBezTo>
                <a:cubicBezTo>
                  <a:pt x="15168" y="20903"/>
                  <a:pt x="14911" y="21083"/>
                  <a:pt x="14632" y="20898"/>
                </a:cubicBezTo>
                <a:cubicBezTo>
                  <a:pt x="14364" y="20718"/>
                  <a:pt x="14310" y="21012"/>
                  <a:pt x="14466" y="21251"/>
                </a:cubicBezTo>
                <a:cubicBezTo>
                  <a:pt x="14675" y="21569"/>
                  <a:pt x="14948" y="21521"/>
                  <a:pt x="15705" y="21521"/>
                </a:cubicBezTo>
                <a:cubicBezTo>
                  <a:pt x="15979" y="21521"/>
                  <a:pt x="16377" y="21520"/>
                  <a:pt x="16527" y="21107"/>
                </a:cubicBezTo>
                <a:cubicBezTo>
                  <a:pt x="16677" y="20700"/>
                  <a:pt x="16602" y="19946"/>
                  <a:pt x="16602" y="19030"/>
                </a:cubicBezTo>
                <a:cubicBezTo>
                  <a:pt x="16602" y="17527"/>
                  <a:pt x="15206" y="14400"/>
                  <a:pt x="15415" y="12633"/>
                </a:cubicBezTo>
                <a:cubicBezTo>
                  <a:pt x="15426" y="12537"/>
                  <a:pt x="15502" y="12369"/>
                  <a:pt x="15566" y="12135"/>
                </a:cubicBezTo>
                <a:cubicBezTo>
                  <a:pt x="15593" y="12045"/>
                  <a:pt x="15701" y="12034"/>
                  <a:pt x="15744" y="12118"/>
                </a:cubicBezTo>
                <a:cubicBezTo>
                  <a:pt x="16103" y="12843"/>
                  <a:pt x="16409" y="13483"/>
                  <a:pt x="16554" y="13842"/>
                </a:cubicBezTo>
                <a:cubicBezTo>
                  <a:pt x="17611" y="16507"/>
                  <a:pt x="19740" y="18473"/>
                  <a:pt x="19735" y="19269"/>
                </a:cubicBezTo>
                <a:cubicBezTo>
                  <a:pt x="19729" y="19970"/>
                  <a:pt x="19842" y="20472"/>
                  <a:pt x="19949" y="20688"/>
                </a:cubicBezTo>
                <a:cubicBezTo>
                  <a:pt x="19992" y="20778"/>
                  <a:pt x="19939" y="20862"/>
                  <a:pt x="19859" y="20898"/>
                </a:cubicBezTo>
                <a:cubicBezTo>
                  <a:pt x="19623" y="20993"/>
                  <a:pt x="19414" y="20975"/>
                  <a:pt x="19290" y="20933"/>
                </a:cubicBezTo>
                <a:cubicBezTo>
                  <a:pt x="19038" y="20843"/>
                  <a:pt x="18904" y="20970"/>
                  <a:pt x="19081" y="21246"/>
                </a:cubicBezTo>
                <a:cubicBezTo>
                  <a:pt x="19301" y="21599"/>
                  <a:pt x="20015" y="21515"/>
                  <a:pt x="20734" y="21515"/>
                </a:cubicBezTo>
                <a:cubicBezTo>
                  <a:pt x="21233" y="21515"/>
                  <a:pt x="21205" y="20862"/>
                  <a:pt x="21184" y="19030"/>
                </a:cubicBezTo>
                <a:cubicBezTo>
                  <a:pt x="21157" y="17077"/>
                  <a:pt x="20568" y="18143"/>
                  <a:pt x="19983" y="14579"/>
                </a:cubicBezTo>
                <a:cubicBezTo>
                  <a:pt x="19677" y="12717"/>
                  <a:pt x="18829" y="11597"/>
                  <a:pt x="18786" y="11519"/>
                </a:cubicBezTo>
                <a:cubicBezTo>
                  <a:pt x="18469" y="10974"/>
                  <a:pt x="18115" y="9650"/>
                  <a:pt x="18330" y="7698"/>
                </a:cubicBezTo>
                <a:cubicBezTo>
                  <a:pt x="18383" y="7201"/>
                  <a:pt x="18372" y="6818"/>
                  <a:pt x="18330" y="6519"/>
                </a:cubicBezTo>
                <a:cubicBezTo>
                  <a:pt x="18308" y="6369"/>
                  <a:pt x="18427" y="6236"/>
                  <a:pt x="18561" y="6260"/>
                </a:cubicBezTo>
                <a:cubicBezTo>
                  <a:pt x="18835" y="6308"/>
                  <a:pt x="19103" y="6399"/>
                  <a:pt x="19339" y="6573"/>
                </a:cubicBezTo>
                <a:cubicBezTo>
                  <a:pt x="20198" y="7190"/>
                  <a:pt x="20830" y="6884"/>
                  <a:pt x="20910" y="6554"/>
                </a:cubicBezTo>
                <a:cubicBezTo>
                  <a:pt x="21163" y="6650"/>
                  <a:pt x="21308" y="6206"/>
                  <a:pt x="21110" y="6051"/>
                </a:cubicBezTo>
                <a:cubicBezTo>
                  <a:pt x="21507" y="5859"/>
                  <a:pt x="21233" y="4926"/>
                  <a:pt x="21061" y="4716"/>
                </a:cubicBezTo>
                <a:cubicBezTo>
                  <a:pt x="21018" y="4668"/>
                  <a:pt x="21028" y="4584"/>
                  <a:pt x="21076" y="4548"/>
                </a:cubicBezTo>
                <a:cubicBezTo>
                  <a:pt x="21168" y="4482"/>
                  <a:pt x="21196" y="4393"/>
                  <a:pt x="21190" y="4333"/>
                </a:cubicBezTo>
                <a:cubicBezTo>
                  <a:pt x="21174" y="4201"/>
                  <a:pt x="21152" y="4122"/>
                  <a:pt x="21098" y="3990"/>
                </a:cubicBezTo>
                <a:cubicBezTo>
                  <a:pt x="21050" y="3876"/>
                  <a:pt x="21055" y="3847"/>
                  <a:pt x="20862" y="3709"/>
                </a:cubicBezTo>
                <a:cubicBezTo>
                  <a:pt x="20663" y="3566"/>
                  <a:pt x="20622" y="3253"/>
                  <a:pt x="20788" y="3062"/>
                </a:cubicBezTo>
                <a:cubicBezTo>
                  <a:pt x="21174" y="2607"/>
                  <a:pt x="21324" y="2128"/>
                  <a:pt x="21039" y="1943"/>
                </a:cubicBezTo>
                <a:cubicBezTo>
                  <a:pt x="20728" y="1739"/>
                  <a:pt x="20444" y="2068"/>
                  <a:pt x="20288" y="1559"/>
                </a:cubicBezTo>
                <a:cubicBezTo>
                  <a:pt x="20159" y="1140"/>
                  <a:pt x="19629" y="152"/>
                  <a:pt x="18507" y="26"/>
                </a:cubicBezTo>
                <a:cubicBezTo>
                  <a:pt x="18362" y="8"/>
                  <a:pt x="18226" y="-1"/>
                  <a:pt x="18103" y="0"/>
                </a:cubicBezTo>
                <a:close/>
              </a:path>
            </a:pathLst>
          </a:custGeom>
          <a:blipFill>
            <a:blip r:embed="rId12"/>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sp>
        <p:nvSpPr>
          <p:cNvPr id="159" name="Infant Crawling"/>
          <p:cNvSpPr/>
          <p:nvPr/>
        </p:nvSpPr>
        <p:spPr>
          <a:xfrm>
            <a:off x="14230508" y="7385996"/>
            <a:ext cx="3697753" cy="2785071"/>
          </a:xfrm>
          <a:custGeom>
            <a:avLst/>
            <a:gdLst/>
            <a:ahLst/>
            <a:cxnLst>
              <a:cxn ang="0">
                <a:pos x="wd2" y="hd2"/>
              </a:cxn>
              <a:cxn ang="5400000">
                <a:pos x="wd2" y="hd2"/>
              </a:cxn>
              <a:cxn ang="10800000">
                <a:pos x="wd2" y="hd2"/>
              </a:cxn>
              <a:cxn ang="16200000">
                <a:pos x="wd2" y="hd2"/>
              </a:cxn>
            </a:cxnLst>
            <a:rect l="0" t="0" r="r" b="b"/>
            <a:pathLst>
              <a:path w="21561" h="21192" fill="norm" stroke="1" extrusionOk="0">
                <a:moveTo>
                  <a:pt x="17338" y="0"/>
                </a:moveTo>
                <a:cubicBezTo>
                  <a:pt x="17184" y="-1"/>
                  <a:pt x="17026" y="7"/>
                  <a:pt x="16863" y="24"/>
                </a:cubicBezTo>
                <a:cubicBezTo>
                  <a:pt x="14606" y="265"/>
                  <a:pt x="14522" y="3352"/>
                  <a:pt x="14539" y="4168"/>
                </a:cubicBezTo>
                <a:cubicBezTo>
                  <a:pt x="14541" y="4260"/>
                  <a:pt x="14481" y="4330"/>
                  <a:pt x="14411" y="4320"/>
                </a:cubicBezTo>
                <a:cubicBezTo>
                  <a:pt x="14232" y="4292"/>
                  <a:pt x="13926" y="4358"/>
                  <a:pt x="13804" y="5056"/>
                </a:cubicBezTo>
                <a:cubicBezTo>
                  <a:pt x="13742" y="5414"/>
                  <a:pt x="13780" y="5842"/>
                  <a:pt x="13857" y="6244"/>
                </a:cubicBezTo>
                <a:cubicBezTo>
                  <a:pt x="13883" y="6381"/>
                  <a:pt x="13856" y="6527"/>
                  <a:pt x="13779" y="6627"/>
                </a:cubicBezTo>
                <a:cubicBezTo>
                  <a:pt x="12987" y="7643"/>
                  <a:pt x="10776" y="8319"/>
                  <a:pt x="8310" y="8841"/>
                </a:cubicBezTo>
                <a:cubicBezTo>
                  <a:pt x="8211" y="8862"/>
                  <a:pt x="8112" y="8810"/>
                  <a:pt x="8054" y="8703"/>
                </a:cubicBezTo>
                <a:cubicBezTo>
                  <a:pt x="7971" y="8549"/>
                  <a:pt x="7886" y="8424"/>
                  <a:pt x="7798" y="8336"/>
                </a:cubicBezTo>
                <a:cubicBezTo>
                  <a:pt x="7727" y="8264"/>
                  <a:pt x="7633" y="8237"/>
                  <a:pt x="7545" y="8261"/>
                </a:cubicBezTo>
                <a:cubicBezTo>
                  <a:pt x="7040" y="8396"/>
                  <a:pt x="6790" y="8497"/>
                  <a:pt x="6586" y="8791"/>
                </a:cubicBezTo>
                <a:cubicBezTo>
                  <a:pt x="6506" y="8905"/>
                  <a:pt x="6372" y="8930"/>
                  <a:pt x="6258" y="8890"/>
                </a:cubicBezTo>
                <a:cubicBezTo>
                  <a:pt x="6044" y="8815"/>
                  <a:pt x="5602" y="8774"/>
                  <a:pt x="4759" y="9083"/>
                </a:cubicBezTo>
                <a:cubicBezTo>
                  <a:pt x="3289" y="9623"/>
                  <a:pt x="1479" y="12638"/>
                  <a:pt x="3692" y="17008"/>
                </a:cubicBezTo>
                <a:cubicBezTo>
                  <a:pt x="3742" y="17106"/>
                  <a:pt x="3660" y="17226"/>
                  <a:pt x="3580" y="17173"/>
                </a:cubicBezTo>
                <a:cubicBezTo>
                  <a:pt x="3480" y="17107"/>
                  <a:pt x="3373" y="17049"/>
                  <a:pt x="3248" y="17008"/>
                </a:cubicBezTo>
                <a:cubicBezTo>
                  <a:pt x="2672" y="16817"/>
                  <a:pt x="2147" y="17532"/>
                  <a:pt x="2066" y="18125"/>
                </a:cubicBezTo>
                <a:cubicBezTo>
                  <a:pt x="1985" y="18717"/>
                  <a:pt x="1466" y="19287"/>
                  <a:pt x="1030" y="19447"/>
                </a:cubicBezTo>
                <a:cubicBezTo>
                  <a:pt x="745" y="19551"/>
                  <a:pt x="601" y="19831"/>
                  <a:pt x="536" y="20012"/>
                </a:cubicBezTo>
                <a:cubicBezTo>
                  <a:pt x="504" y="20099"/>
                  <a:pt x="434" y="20154"/>
                  <a:pt x="361" y="20146"/>
                </a:cubicBezTo>
                <a:cubicBezTo>
                  <a:pt x="216" y="20131"/>
                  <a:pt x="0" y="20176"/>
                  <a:pt x="0" y="20586"/>
                </a:cubicBezTo>
                <a:cubicBezTo>
                  <a:pt x="0" y="21201"/>
                  <a:pt x="1520" y="21134"/>
                  <a:pt x="2353" y="21134"/>
                </a:cubicBezTo>
                <a:cubicBezTo>
                  <a:pt x="3186" y="21134"/>
                  <a:pt x="3178" y="20359"/>
                  <a:pt x="3531" y="20359"/>
                </a:cubicBezTo>
                <a:cubicBezTo>
                  <a:pt x="3884" y="20359"/>
                  <a:pt x="4908" y="21156"/>
                  <a:pt x="5956" y="21156"/>
                </a:cubicBezTo>
                <a:cubicBezTo>
                  <a:pt x="7004" y="21156"/>
                  <a:pt x="5747" y="21156"/>
                  <a:pt x="9170" y="21156"/>
                </a:cubicBezTo>
                <a:cubicBezTo>
                  <a:pt x="10984" y="21156"/>
                  <a:pt x="10988" y="19548"/>
                  <a:pt x="10592" y="18037"/>
                </a:cubicBezTo>
                <a:cubicBezTo>
                  <a:pt x="10553" y="17888"/>
                  <a:pt x="10642" y="17734"/>
                  <a:pt x="10762" y="17742"/>
                </a:cubicBezTo>
                <a:cubicBezTo>
                  <a:pt x="11100" y="17764"/>
                  <a:pt x="11458" y="17753"/>
                  <a:pt x="11826" y="17689"/>
                </a:cubicBezTo>
                <a:cubicBezTo>
                  <a:pt x="11915" y="17674"/>
                  <a:pt x="11999" y="17751"/>
                  <a:pt x="12016" y="17868"/>
                </a:cubicBezTo>
                <a:cubicBezTo>
                  <a:pt x="12285" y="19718"/>
                  <a:pt x="13061" y="21599"/>
                  <a:pt x="14512" y="21048"/>
                </a:cubicBezTo>
                <a:cubicBezTo>
                  <a:pt x="15083" y="21296"/>
                  <a:pt x="15499" y="21198"/>
                  <a:pt x="15749" y="20949"/>
                </a:cubicBezTo>
                <a:cubicBezTo>
                  <a:pt x="16298" y="21270"/>
                  <a:pt x="16674" y="20792"/>
                  <a:pt x="16356" y="20439"/>
                </a:cubicBezTo>
                <a:cubicBezTo>
                  <a:pt x="16054" y="20103"/>
                  <a:pt x="15486" y="19298"/>
                  <a:pt x="14573" y="19299"/>
                </a:cubicBezTo>
                <a:cubicBezTo>
                  <a:pt x="14475" y="19299"/>
                  <a:pt x="14390" y="19209"/>
                  <a:pt x="14371" y="19084"/>
                </a:cubicBezTo>
                <a:cubicBezTo>
                  <a:pt x="14277" y="18494"/>
                  <a:pt x="14527" y="17143"/>
                  <a:pt x="14662" y="15972"/>
                </a:cubicBezTo>
                <a:cubicBezTo>
                  <a:pt x="14676" y="15852"/>
                  <a:pt x="14715" y="15741"/>
                  <a:pt x="14777" y="15651"/>
                </a:cubicBezTo>
                <a:cubicBezTo>
                  <a:pt x="15000" y="15325"/>
                  <a:pt x="15213" y="14954"/>
                  <a:pt x="15412" y="14529"/>
                </a:cubicBezTo>
                <a:cubicBezTo>
                  <a:pt x="15469" y="14408"/>
                  <a:pt x="15604" y="14409"/>
                  <a:pt x="15656" y="14533"/>
                </a:cubicBezTo>
                <a:cubicBezTo>
                  <a:pt x="15799" y="14870"/>
                  <a:pt x="15975" y="15184"/>
                  <a:pt x="16192" y="15439"/>
                </a:cubicBezTo>
                <a:cubicBezTo>
                  <a:pt x="16266" y="15526"/>
                  <a:pt x="16318" y="15639"/>
                  <a:pt x="16337" y="15765"/>
                </a:cubicBezTo>
                <a:cubicBezTo>
                  <a:pt x="16585" y="17373"/>
                  <a:pt x="18080" y="20842"/>
                  <a:pt x="19101" y="20942"/>
                </a:cubicBezTo>
                <a:cubicBezTo>
                  <a:pt x="20107" y="20917"/>
                  <a:pt x="20135" y="21172"/>
                  <a:pt x="20508" y="21173"/>
                </a:cubicBezTo>
                <a:cubicBezTo>
                  <a:pt x="20743" y="21174"/>
                  <a:pt x="20862" y="20793"/>
                  <a:pt x="20628" y="20540"/>
                </a:cubicBezTo>
                <a:cubicBezTo>
                  <a:pt x="20609" y="20519"/>
                  <a:pt x="20620" y="20478"/>
                  <a:pt x="20645" y="20478"/>
                </a:cubicBezTo>
                <a:cubicBezTo>
                  <a:pt x="20759" y="20479"/>
                  <a:pt x="20848" y="20482"/>
                  <a:pt x="20899" y="20485"/>
                </a:cubicBezTo>
                <a:cubicBezTo>
                  <a:pt x="20930" y="20486"/>
                  <a:pt x="20958" y="20504"/>
                  <a:pt x="20977" y="20535"/>
                </a:cubicBezTo>
                <a:cubicBezTo>
                  <a:pt x="21021" y="20606"/>
                  <a:pt x="21114" y="20741"/>
                  <a:pt x="21241" y="20815"/>
                </a:cubicBezTo>
                <a:cubicBezTo>
                  <a:pt x="21415" y="20916"/>
                  <a:pt x="21600" y="20710"/>
                  <a:pt x="21553" y="20469"/>
                </a:cubicBezTo>
                <a:cubicBezTo>
                  <a:pt x="21517" y="20281"/>
                  <a:pt x="21459" y="20059"/>
                  <a:pt x="21408" y="19878"/>
                </a:cubicBezTo>
                <a:cubicBezTo>
                  <a:pt x="21348" y="19662"/>
                  <a:pt x="21223" y="19489"/>
                  <a:pt x="21061" y="19398"/>
                </a:cubicBezTo>
                <a:cubicBezTo>
                  <a:pt x="20606" y="19143"/>
                  <a:pt x="20185" y="18944"/>
                  <a:pt x="19469" y="18789"/>
                </a:cubicBezTo>
                <a:cubicBezTo>
                  <a:pt x="19345" y="18762"/>
                  <a:pt x="19240" y="18647"/>
                  <a:pt x="19204" y="18490"/>
                </a:cubicBezTo>
                <a:cubicBezTo>
                  <a:pt x="19002" y="17615"/>
                  <a:pt x="19276" y="15944"/>
                  <a:pt x="18469" y="14355"/>
                </a:cubicBezTo>
                <a:cubicBezTo>
                  <a:pt x="18330" y="13193"/>
                  <a:pt x="18240" y="12130"/>
                  <a:pt x="17985" y="11219"/>
                </a:cubicBezTo>
                <a:cubicBezTo>
                  <a:pt x="17946" y="11077"/>
                  <a:pt x="18017" y="10926"/>
                  <a:pt x="18132" y="10909"/>
                </a:cubicBezTo>
                <a:cubicBezTo>
                  <a:pt x="19469" y="10712"/>
                  <a:pt x="20004" y="9093"/>
                  <a:pt x="20031" y="8149"/>
                </a:cubicBezTo>
                <a:cubicBezTo>
                  <a:pt x="20067" y="6948"/>
                  <a:pt x="21518" y="5148"/>
                  <a:pt x="21235" y="3532"/>
                </a:cubicBezTo>
                <a:cubicBezTo>
                  <a:pt x="20969" y="2017"/>
                  <a:pt x="19647" y="16"/>
                  <a:pt x="17338" y="0"/>
                </a:cubicBezTo>
                <a:close/>
              </a:path>
            </a:pathLst>
          </a:custGeom>
          <a:blipFill>
            <a:blip r:embed="rId13"/>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Transformation of Knowledge Transformation of Knowledge" descr="Transformation of Knowledge Transformation of Knowledge"/>
          <p:cNvPicPr>
            <a:picLocks noChangeAspect="0"/>
          </p:cNvPicPr>
          <p:nvPr/>
        </p:nvPicPr>
        <p:blipFill>
          <a:blip r:embed="rId2">
            <a:extLst/>
          </a:blip>
          <a:stretch>
            <a:fillRect/>
          </a:stretch>
        </p:blipFill>
        <p:spPr>
          <a:xfrm>
            <a:off x="564198" y="727765"/>
            <a:ext cx="9926962" cy="1833881"/>
          </a:xfrm>
          <a:prstGeom prst="rect">
            <a:avLst/>
          </a:prstGeom>
          <a:effectLst>
            <a:outerShdw sx="100000" sy="100000" kx="0" ky="0" algn="b" rotWithShape="0" blurRad="25400" dist="25400" dir="15060000">
              <a:srgbClr val="3C3C3C">
                <a:alpha val="20000"/>
              </a:srgbClr>
            </a:outerShdw>
          </a:effectLst>
        </p:spPr>
      </p:pic>
      <p:sp>
        <p:nvSpPr>
          <p:cNvPr id="162" name="From Non-Internet Knowledge…"/>
          <p:cNvSpPr txBox="1"/>
          <p:nvPr/>
        </p:nvSpPr>
        <p:spPr>
          <a:xfrm>
            <a:off x="15391622" y="844605"/>
            <a:ext cx="8219441" cy="1600201"/>
          </a:xfrm>
          <a:prstGeom prst="rect">
            <a:avLst/>
          </a:prstGeom>
          <a:blipFill>
            <a:blip r:embed="rId3"/>
          </a:blipFill>
          <a:ln w="50800">
            <a:solidFill>
              <a:srgbClr val="000000"/>
            </a:solidFill>
            <a:miter lim="400000"/>
          </a:ln>
          <a:effectLst>
            <a:outerShdw sx="100000" sy="100000" kx="0" ky="0" algn="b" rotWithShape="0" blurRad="38100" dist="25400" dir="5760000">
              <a:srgbClr val="FFFFFF">
                <a:alpha val="3000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b="1" sz="4200">
                <a:solidFill>
                  <a:srgbClr val="3E3B39"/>
                </a:solidFill>
                <a:effectLst>
                  <a:outerShdw sx="100000" sy="100000" kx="0" ky="0" algn="b" rotWithShape="0" blurRad="25400" dist="12700" dir="4920000">
                    <a:srgbClr val="FFFFFF">
                      <a:alpha val="50000"/>
                    </a:srgbClr>
                  </a:outerShdw>
                </a:effectLst>
                <a:latin typeface="+mn-lt"/>
                <a:ea typeface="+mn-ea"/>
                <a:cs typeface="+mn-cs"/>
                <a:sym typeface="Avenir Next Regular"/>
              </a:defRPr>
            </a:pPr>
            <a:r>
              <a:t>From Non-Internet Knowledge </a:t>
            </a:r>
          </a:p>
          <a:p>
            <a:pPr algn="ctr">
              <a:spcBef>
                <a:spcPts val="0"/>
              </a:spcBef>
              <a:defRPr b="1" sz="4200">
                <a:solidFill>
                  <a:srgbClr val="3E3B39"/>
                </a:solidFill>
                <a:effectLst>
                  <a:outerShdw sx="100000" sy="100000" kx="0" ky="0" algn="b" rotWithShape="0" blurRad="25400" dist="12700" dir="4920000">
                    <a:srgbClr val="FFFFFF">
                      <a:alpha val="50000"/>
                    </a:srgbClr>
                  </a:outerShdw>
                </a:effectLst>
                <a:latin typeface="+mn-lt"/>
                <a:ea typeface="+mn-ea"/>
                <a:cs typeface="+mn-cs"/>
                <a:sym typeface="Avenir Next Regular"/>
              </a:defRPr>
            </a:pPr>
            <a:r>
              <a:t>to Internet Knowledge</a:t>
            </a:r>
          </a:p>
        </p:txBody>
      </p:sp>
      <p:pic>
        <p:nvPicPr>
          <p:cNvPr id="163" name="Positivism… PositivismIntuitionNatural ScienceLinguistic - Hermeneutic" descr="Positivism… PositivismIntuitionNatural ScienceLinguistic - Hermeneutic"/>
          <p:cNvPicPr>
            <a:picLocks noChangeAspect="0"/>
          </p:cNvPicPr>
          <p:nvPr/>
        </p:nvPicPr>
        <p:blipFill>
          <a:blip r:embed="rId4">
            <a:extLst/>
          </a:blip>
          <a:stretch>
            <a:fillRect/>
          </a:stretch>
        </p:blipFill>
        <p:spPr>
          <a:xfrm>
            <a:off x="307951" y="4505418"/>
            <a:ext cx="8510237" cy="4324164"/>
          </a:xfrm>
          <a:prstGeom prst="rect">
            <a:avLst/>
          </a:prstGeom>
          <a:effectLst>
            <a:outerShdw sx="100000" sy="100000" kx="0" ky="0" algn="b" rotWithShape="0" blurRad="25400" dist="25400" dir="15060000">
              <a:srgbClr val="3C3C3C">
                <a:alpha val="20000"/>
              </a:srgbClr>
            </a:outerShdw>
          </a:effectLst>
        </p:spPr>
      </p:pic>
      <p:sp>
        <p:nvSpPr>
          <p:cNvPr id="164" name="Arrow"/>
          <p:cNvSpPr/>
          <p:nvPr/>
        </p:nvSpPr>
        <p:spPr>
          <a:xfrm>
            <a:off x="11683999" y="1412551"/>
            <a:ext cx="3189719" cy="1270001"/>
          </a:xfrm>
          <a:prstGeom prst="rightArrow">
            <a:avLst>
              <a:gd name="adj1" fmla="val 32000"/>
              <a:gd name="adj2" fmla="val 64000"/>
            </a:avLst>
          </a:prstGeom>
          <a:blipFill>
            <a:blip r:embed="rId5"/>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pic>
        <p:nvPicPr>
          <p:cNvPr id="170" name="Connection Line" descr="Connection Line"/>
          <p:cNvPicPr>
            <a:picLocks noChangeAspect="0"/>
          </p:cNvPicPr>
          <p:nvPr/>
        </p:nvPicPr>
        <p:blipFill>
          <a:blip r:embed="rId6">
            <a:extLst/>
          </a:blip>
          <a:stretch>
            <a:fillRect/>
          </a:stretch>
        </p:blipFill>
        <p:spPr>
          <a:xfrm>
            <a:off x="8977064" y="2609384"/>
            <a:ext cx="10708933" cy="3612737"/>
          </a:xfrm>
          <a:prstGeom prst="rect">
            <a:avLst/>
          </a:prstGeom>
        </p:spPr>
      </p:pic>
      <p:sp>
        <p:nvSpPr>
          <p:cNvPr id="166" name="Automation of Production of Religious Knowledge"/>
          <p:cNvSpPr txBox="1"/>
          <p:nvPr/>
        </p:nvSpPr>
        <p:spPr>
          <a:xfrm>
            <a:off x="15016908" y="5676900"/>
            <a:ext cx="8425735" cy="2895601"/>
          </a:xfrm>
          <a:prstGeom prst="rect">
            <a:avLst/>
          </a:prstGeom>
          <a:blipFill>
            <a:blip r:embed="rId7"/>
          </a:blipFill>
          <a:ln w="50800">
            <a:solidFill>
              <a:srgbClr val="000000"/>
            </a:solidFill>
            <a:miter lim="400000"/>
          </a:ln>
          <a:effectLst>
            <a:outerShdw sx="100000" sy="100000" kx="0" ky="0" algn="b" rotWithShape="0" blurRad="38100" dist="25400" dir="5760000">
              <a:srgbClr val="FFFFFF">
                <a:alpha val="3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0"/>
              </a:spcBef>
              <a:defRPr b="1" sz="5300">
                <a:solidFill>
                  <a:srgbClr val="3E3B39"/>
                </a:solidFill>
                <a:effectLst>
                  <a:outerShdw sx="100000" sy="100000" kx="0" ky="0" algn="b" rotWithShape="0" blurRad="25400" dist="12700" dir="4920000">
                    <a:srgbClr val="FFFFFF">
                      <a:alpha val="50000"/>
                    </a:srgbClr>
                  </a:outerShdw>
                </a:effectLst>
                <a:latin typeface="+mn-lt"/>
                <a:ea typeface="+mn-ea"/>
                <a:cs typeface="+mn-cs"/>
                <a:sym typeface="Avenir Next Regular"/>
              </a:defRPr>
            </a:lvl1pPr>
          </a:lstStyle>
          <a:p>
            <a:pPr/>
            <a:r>
              <a:t>Automation of Production of Religious Knowledge</a:t>
            </a:r>
          </a:p>
        </p:txBody>
      </p:sp>
      <p:pic>
        <p:nvPicPr>
          <p:cNvPr id="167" name="Broader of Religious Knowledge… Broader of Religious KnowledgeControl over the Production of Religious Knowledge Non-Automatic Knowledge to Automatic Knowledge: Rational or Emotional?" descr="Broader of Religious Knowledge… Broader of Religious KnowledgeControl over the Production of Religious Knowledge Non-Automatic Knowledge to Automatic Knowledge: Rational or Emotional?"/>
          <p:cNvPicPr>
            <a:picLocks noChangeAspect="0"/>
          </p:cNvPicPr>
          <p:nvPr/>
        </p:nvPicPr>
        <p:blipFill>
          <a:blip r:embed="rId8">
            <a:extLst/>
          </a:blip>
          <a:stretch>
            <a:fillRect/>
          </a:stretch>
        </p:blipFill>
        <p:spPr>
          <a:xfrm>
            <a:off x="10844091" y="9138019"/>
            <a:ext cx="12620424" cy="4470401"/>
          </a:xfrm>
          <a:prstGeom prst="rect">
            <a:avLst/>
          </a:prstGeom>
          <a:effectLst>
            <a:outerShdw sx="100000" sy="100000" kx="0" ky="0" algn="b" rotWithShape="0" blurRad="25400" dist="25400" dir="15060000">
              <a:srgbClr val="3C3C3C">
                <a:alpha val="20000"/>
              </a:srgbClr>
            </a:outerShdw>
          </a:effectLst>
        </p:spPr>
      </p:pic>
      <p:pic>
        <p:nvPicPr>
          <p:cNvPr id="168" name="Line Line" descr="Line Line"/>
          <p:cNvPicPr>
            <a:picLocks noChangeAspect="0"/>
          </p:cNvPicPr>
          <p:nvPr/>
        </p:nvPicPr>
        <p:blipFill>
          <a:blip r:embed="rId9">
            <a:extLst/>
          </a:blip>
          <a:stretch>
            <a:fillRect/>
          </a:stretch>
        </p:blipFill>
        <p:spPr>
          <a:xfrm rot="16200000">
            <a:off x="19167733" y="3871785"/>
            <a:ext cx="2691089" cy="378135"/>
          </a:xfrm>
          <a:prstGeom prst="rect">
            <a:avLst/>
          </a:prstGeom>
          <a:effectLst>
            <a:outerShdw sx="100000" sy="100000" kx="0" ky="0" algn="b" rotWithShape="0" blurRad="190500" dist="12700" dir="5400000">
              <a:srgbClr val="000000"/>
            </a:outerShdw>
            <a:reflection blurRad="0" stA="100000" stPos="0" endA="0" endPos="40000" dist="0" dir="5400000" fadeDir="5400000" sx="100000" sy="-100000" kx="0" ky="0" algn="bl" rotWithShape="0"/>
          </a:effectLst>
        </p:spPr>
      </p:pic>
      <p:pic>
        <p:nvPicPr>
          <p:cNvPr id="169" name="Chaos Monkey.jpg" descr="Chaos Monkey.jpg"/>
          <p:cNvPicPr>
            <a:picLocks noChangeAspect="1"/>
          </p:cNvPicPr>
          <p:nvPr/>
        </p:nvPicPr>
        <p:blipFill>
          <a:blip r:embed="rId10">
            <a:extLst/>
          </a:blip>
          <a:stretch>
            <a:fillRect/>
          </a:stretch>
        </p:blipFill>
        <p:spPr>
          <a:xfrm>
            <a:off x="3142218" y="9176523"/>
            <a:ext cx="2841703" cy="429260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Transformation Religious Behavior Transformation Religious Behavior" descr="Transformation Religious Behavior Transformation Religious Behavior"/>
          <p:cNvPicPr>
            <a:picLocks noChangeAspect="0"/>
          </p:cNvPicPr>
          <p:nvPr/>
        </p:nvPicPr>
        <p:blipFill>
          <a:blip r:embed="rId2">
            <a:extLst/>
          </a:blip>
          <a:stretch>
            <a:fillRect/>
          </a:stretch>
        </p:blipFill>
        <p:spPr>
          <a:xfrm>
            <a:off x="611592" y="506678"/>
            <a:ext cx="12319556" cy="1833881"/>
          </a:xfrm>
          <a:prstGeom prst="rect">
            <a:avLst/>
          </a:prstGeom>
          <a:effectLst>
            <a:outerShdw sx="100000" sy="100000" kx="0" ky="0" algn="b" rotWithShape="0" blurRad="381000" dist="114300" dir="0">
              <a:srgbClr val="000000">
                <a:alpha val="75000"/>
              </a:srgbClr>
            </a:outerShdw>
          </a:effectLst>
        </p:spPr>
      </p:pic>
      <p:pic>
        <p:nvPicPr>
          <p:cNvPr id="174" name="System 1: Fast - Intuitive - Emotional… System 1: Fast - Intuitive - EmotionalSystem 2 : Slow - Deliberative - Very Logical" descr="System 1: Fast - Intuitive - Emotional… System 1: Fast - Intuitive - EmotionalSystem 2 : Slow - Deliberative - Very Logical"/>
          <p:cNvPicPr>
            <a:picLocks noChangeAspect="0"/>
          </p:cNvPicPr>
          <p:nvPr/>
        </p:nvPicPr>
        <p:blipFill>
          <a:blip r:embed="rId3">
            <a:extLst/>
          </a:blip>
          <a:stretch>
            <a:fillRect/>
          </a:stretch>
        </p:blipFill>
        <p:spPr>
          <a:xfrm>
            <a:off x="905370" y="2844975"/>
            <a:ext cx="8910829" cy="1447801"/>
          </a:xfrm>
          <a:prstGeom prst="rect">
            <a:avLst/>
          </a:prstGeom>
          <a:effectLst>
            <a:outerShdw sx="100000" sy="100000" kx="0" ky="0" algn="b" rotWithShape="0" blurRad="38100" dist="25400" dir="5760000">
              <a:srgbClr val="FFFFFF">
                <a:alpha val="30000"/>
              </a:srgbClr>
            </a:outerShdw>
          </a:effectLst>
        </p:spPr>
      </p:pic>
      <p:pic>
        <p:nvPicPr>
          <p:cNvPr id="175" name="Thinking Fast and Slow.jpg" descr="Thinking Fast and Slow.jpg"/>
          <p:cNvPicPr>
            <a:picLocks noChangeAspect="1"/>
          </p:cNvPicPr>
          <p:nvPr/>
        </p:nvPicPr>
        <p:blipFill>
          <a:blip r:embed="rId4">
            <a:extLst/>
          </a:blip>
          <a:stretch>
            <a:fillRect/>
          </a:stretch>
        </p:blipFill>
        <p:spPr>
          <a:xfrm>
            <a:off x="10662567" y="2535776"/>
            <a:ext cx="2442750" cy="3754226"/>
          </a:xfrm>
          <a:prstGeom prst="rect">
            <a:avLst/>
          </a:prstGeom>
          <a:ln w="12700">
            <a:miter lim="400000"/>
          </a:ln>
        </p:spPr>
      </p:pic>
      <p:pic>
        <p:nvPicPr>
          <p:cNvPr id="176" name="Religious Behavior: 1 or 2 ? Religious Behavior: 1 or 2 ?" descr="Religious Behavior: 1 or 2 ? Religious Behavior: 1 or 2 ?"/>
          <p:cNvPicPr>
            <a:picLocks noChangeAspect="0"/>
          </p:cNvPicPr>
          <p:nvPr/>
        </p:nvPicPr>
        <p:blipFill>
          <a:blip r:embed="rId5">
            <a:extLst/>
          </a:blip>
          <a:stretch>
            <a:fillRect/>
          </a:stretch>
        </p:blipFill>
        <p:spPr>
          <a:xfrm>
            <a:off x="1439725" y="6342094"/>
            <a:ext cx="6964401" cy="1003301"/>
          </a:xfrm>
          <a:prstGeom prst="rect">
            <a:avLst/>
          </a:prstGeom>
          <a:effectLst>
            <a:outerShdw sx="100000" sy="100000" kx="0" ky="0" algn="b" rotWithShape="0" blurRad="38100" dist="25400" dir="5760000">
              <a:srgbClr val="FFFFFF">
                <a:alpha val="30000"/>
              </a:srgbClr>
            </a:outerShdw>
          </a:effectLst>
        </p:spPr>
      </p:pic>
      <p:pic>
        <p:nvPicPr>
          <p:cNvPr id="177" name="Line Line" descr="Line Line"/>
          <p:cNvPicPr>
            <a:picLocks noChangeAspect="0"/>
          </p:cNvPicPr>
          <p:nvPr/>
        </p:nvPicPr>
        <p:blipFill>
          <a:blip r:embed="rId6">
            <a:extLst/>
          </a:blip>
          <a:stretch>
            <a:fillRect/>
          </a:stretch>
        </p:blipFill>
        <p:spPr>
          <a:xfrm rot="16200000">
            <a:off x="3700856" y="5002798"/>
            <a:ext cx="2062990" cy="378135"/>
          </a:xfrm>
          <a:prstGeom prst="rect">
            <a:avLst/>
          </a:prstGeom>
          <a:effectLst>
            <a:outerShdw sx="100000" sy="100000" kx="0" ky="0" algn="b" rotWithShape="0" blurRad="50800" dist="63500" dir="2700000">
              <a:srgbClr val="000000">
                <a:alpha val="50000"/>
              </a:srgbClr>
            </a:outerShdw>
          </a:effectLst>
        </p:spPr>
      </p:pic>
      <p:pic>
        <p:nvPicPr>
          <p:cNvPr id="178" name="Counterproductive… CounterproductiveUnfiltered The power of 15 - 20 Seconds" descr="Counterproductive… CounterproductiveUnfiltered The power of 15 - 20 Seconds"/>
          <p:cNvPicPr>
            <a:picLocks noChangeAspect="0"/>
          </p:cNvPicPr>
          <p:nvPr/>
        </p:nvPicPr>
        <p:blipFill>
          <a:blip r:embed="rId7">
            <a:extLst/>
          </a:blip>
          <a:stretch>
            <a:fillRect/>
          </a:stretch>
        </p:blipFill>
        <p:spPr>
          <a:xfrm>
            <a:off x="15641801" y="5252060"/>
            <a:ext cx="7605549" cy="2451101"/>
          </a:xfrm>
          <a:prstGeom prst="rect">
            <a:avLst/>
          </a:prstGeom>
          <a:effectLst>
            <a:outerShdw sx="100000" sy="100000" kx="0" ky="0" algn="b" rotWithShape="0" blurRad="38100" dist="25400" dir="5760000">
              <a:srgbClr val="FFFFFF">
                <a:alpha val="30000"/>
              </a:srgbClr>
            </a:outerShdw>
          </a:effectLst>
        </p:spPr>
      </p:pic>
      <p:sp>
        <p:nvSpPr>
          <p:cNvPr id="179" name="Arrow"/>
          <p:cNvSpPr/>
          <p:nvPr/>
        </p:nvSpPr>
        <p:spPr>
          <a:xfrm>
            <a:off x="9233171" y="6497919"/>
            <a:ext cx="6120340" cy="720162"/>
          </a:xfrm>
          <a:prstGeom prst="rightArrow">
            <a:avLst>
              <a:gd name="adj1" fmla="val 32000"/>
              <a:gd name="adj2" fmla="val 112864"/>
            </a:avLst>
          </a:prstGeom>
          <a:blipFill>
            <a:blip r:embed="rId8"/>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pic>
        <p:nvPicPr>
          <p:cNvPr id="180" name="Aggressive Religious Behavior Aggressive Religious Behavior " descr="Aggressive Religious Behavior Aggressive Religious Behavior "/>
          <p:cNvPicPr>
            <a:picLocks noChangeAspect="0"/>
          </p:cNvPicPr>
          <p:nvPr/>
        </p:nvPicPr>
        <p:blipFill>
          <a:blip r:embed="rId9">
            <a:extLst/>
          </a:blip>
          <a:stretch>
            <a:fillRect/>
          </a:stretch>
        </p:blipFill>
        <p:spPr>
          <a:xfrm>
            <a:off x="15791291" y="882390"/>
            <a:ext cx="7846645" cy="1003301"/>
          </a:xfrm>
          <a:prstGeom prst="rect">
            <a:avLst/>
          </a:prstGeom>
          <a:effectLst>
            <a:outerShdw sx="100000" sy="100000" kx="0" ky="0" algn="b" rotWithShape="0" blurRad="38100" dist="25400" dir="5760000">
              <a:srgbClr val="FFFFFF">
                <a:alpha val="30000"/>
              </a:srgbClr>
            </a:outerShdw>
          </a:effectLst>
        </p:spPr>
      </p:pic>
      <p:pic>
        <p:nvPicPr>
          <p:cNvPr id="181" name="Line Line" descr="Line Line"/>
          <p:cNvPicPr>
            <a:picLocks noChangeAspect="0"/>
          </p:cNvPicPr>
          <p:nvPr/>
        </p:nvPicPr>
        <p:blipFill>
          <a:blip r:embed="rId10">
            <a:extLst/>
          </a:blip>
          <a:stretch>
            <a:fillRect/>
          </a:stretch>
        </p:blipFill>
        <p:spPr>
          <a:xfrm rot="16200000">
            <a:off x="18955784" y="3392508"/>
            <a:ext cx="2581639" cy="352735"/>
          </a:xfrm>
          <a:prstGeom prst="rect">
            <a:avLst/>
          </a:prstGeom>
        </p:spPr>
      </p:pic>
      <p:pic>
        <p:nvPicPr>
          <p:cNvPr id="183" name="Non-Aggressive Religious Behavior Non-Aggressive Religious Behavior " descr="Non-Aggressive Religious Behavior Non-Aggressive Religious Behavior "/>
          <p:cNvPicPr>
            <a:picLocks noChangeAspect="0"/>
          </p:cNvPicPr>
          <p:nvPr/>
        </p:nvPicPr>
        <p:blipFill>
          <a:blip r:embed="rId11">
            <a:extLst/>
          </a:blip>
          <a:stretch>
            <a:fillRect/>
          </a:stretch>
        </p:blipFill>
        <p:spPr>
          <a:xfrm>
            <a:off x="14042814" y="10735009"/>
            <a:ext cx="9096494" cy="1034864"/>
          </a:xfrm>
          <a:prstGeom prst="rect">
            <a:avLst/>
          </a:prstGeom>
          <a:effectLst>
            <a:outerShdw sx="100000" sy="100000" kx="0" ky="0" algn="b" rotWithShape="0" blurRad="25400" dist="25400" dir="15060000">
              <a:srgbClr val="3C3C3C">
                <a:alpha val="20000"/>
              </a:srgbClr>
            </a:outerShdw>
          </a:effectLst>
        </p:spPr>
      </p:pic>
      <p:pic>
        <p:nvPicPr>
          <p:cNvPr id="184" name="Line Line" descr="Line Line"/>
          <p:cNvPicPr>
            <a:picLocks noChangeAspect="0"/>
          </p:cNvPicPr>
          <p:nvPr/>
        </p:nvPicPr>
        <p:blipFill>
          <a:blip r:embed="rId10">
            <a:extLst/>
          </a:blip>
          <a:stretch>
            <a:fillRect/>
          </a:stretch>
        </p:blipFill>
        <p:spPr>
          <a:xfrm rot="16200000">
            <a:off x="18153755" y="9209978"/>
            <a:ext cx="2581640" cy="352736"/>
          </a:xfrm>
          <a:prstGeom prst="rect">
            <a:avLst/>
          </a:prstGeom>
        </p:spPr>
      </p:pic>
      <p:pic>
        <p:nvPicPr>
          <p:cNvPr id="186" name="Religious Moderation Religious Moderation" descr="Religious Moderation Religious Moderation"/>
          <p:cNvPicPr>
            <a:picLocks noChangeAspect="0"/>
          </p:cNvPicPr>
          <p:nvPr/>
        </p:nvPicPr>
        <p:blipFill>
          <a:blip r:embed="rId12">
            <a:extLst/>
          </a:blip>
          <a:stretch>
            <a:fillRect/>
          </a:stretch>
        </p:blipFill>
        <p:spPr>
          <a:xfrm>
            <a:off x="646483" y="11346931"/>
            <a:ext cx="8550885" cy="1422401"/>
          </a:xfrm>
          <a:prstGeom prst="rect">
            <a:avLst/>
          </a:prstGeom>
          <a:effectLst>
            <a:outerShdw sx="100000" sy="100000" kx="0" ky="0" algn="b" rotWithShape="0" blurRad="38100" dist="25400" dir="5760000">
              <a:srgbClr val="FFFFFF">
                <a:alpha val="30000"/>
              </a:srgbClr>
            </a:outerShdw>
          </a:effectLst>
        </p:spPr>
      </p:pic>
      <p:pic>
        <p:nvPicPr>
          <p:cNvPr id="190" name="Connection Line" descr="Connection Line"/>
          <p:cNvPicPr>
            <a:picLocks noChangeAspect="0"/>
          </p:cNvPicPr>
          <p:nvPr/>
        </p:nvPicPr>
        <p:blipFill>
          <a:blip r:embed="rId13">
            <a:extLst/>
          </a:blip>
          <a:stretch>
            <a:fillRect/>
          </a:stretch>
        </p:blipFill>
        <p:spPr>
          <a:xfrm>
            <a:off x="7504363" y="1834931"/>
            <a:ext cx="11713849" cy="9562836"/>
          </a:xfrm>
          <a:prstGeom prst="rect">
            <a:avLst/>
          </a:prstGeom>
          <a:effectLst>
            <a:outerShdw sx="100000" sy="100000" kx="0" ky="0" algn="b" rotWithShape="0" blurRad="25400" dist="25400" dir="5520000">
              <a:srgbClr val="FFFFFF">
                <a:alpha val="72000"/>
              </a:srgbClr>
            </a:outerShdw>
          </a:effectLst>
        </p:spPr>
      </p:pic>
      <p:pic>
        <p:nvPicPr>
          <p:cNvPr id="191" name="Connection Line" descr="Connection Line"/>
          <p:cNvPicPr>
            <a:picLocks noChangeAspect="0"/>
          </p:cNvPicPr>
          <p:nvPr/>
        </p:nvPicPr>
        <p:blipFill>
          <a:blip r:embed="rId14">
            <a:extLst/>
          </a:blip>
          <a:stretch>
            <a:fillRect/>
          </a:stretch>
        </p:blipFill>
        <p:spPr>
          <a:xfrm>
            <a:off x="9146751" y="11703297"/>
            <a:ext cx="6979192" cy="769180"/>
          </a:xfrm>
          <a:prstGeom prst="rect">
            <a:avLst/>
          </a:prstGeom>
          <a:effectLst>
            <a:outerShdw sx="100000" sy="100000" kx="0" ky="0" algn="b" rotWithShape="0" blurRad="355600" dist="0" dir="0">
              <a:srgbClr val="000000">
                <a:alpha val="75000"/>
              </a:srgbClr>
            </a:outerShdw>
            <a:reflection blurRad="0" stA="100000" stPos="0" endA="0" endPos="40000" dist="0" dir="5400000" fadeDir="5400000" sx="100000" sy="-100000" kx="0" ky="0" algn="bl" rotWithShape="0"/>
          </a:effectLst>
        </p:spPr>
      </p:pic>
      <p:sp>
        <p:nvSpPr>
          <p:cNvPr id="189" name="Brain Front"/>
          <p:cNvSpPr/>
          <p:nvPr/>
        </p:nvSpPr>
        <p:spPr>
          <a:xfrm>
            <a:off x="2763243" y="7710924"/>
            <a:ext cx="3938215" cy="3270478"/>
          </a:xfrm>
          <a:custGeom>
            <a:avLst/>
            <a:gdLst/>
            <a:ahLst/>
            <a:cxnLst>
              <a:cxn ang="0">
                <a:pos x="wd2" y="hd2"/>
              </a:cxn>
              <a:cxn ang="5400000">
                <a:pos x="wd2" y="hd2"/>
              </a:cxn>
              <a:cxn ang="10800000">
                <a:pos x="wd2" y="hd2"/>
              </a:cxn>
              <a:cxn ang="16200000">
                <a:pos x="wd2" y="hd2"/>
              </a:cxn>
            </a:cxnLst>
            <a:rect l="0" t="0" r="r" b="b"/>
            <a:pathLst>
              <a:path w="21600" h="21596" fill="norm" stroke="1" extrusionOk="0">
                <a:moveTo>
                  <a:pt x="8302" y="9"/>
                </a:moveTo>
                <a:cubicBezTo>
                  <a:pt x="6982" y="101"/>
                  <a:pt x="5943" y="867"/>
                  <a:pt x="5256" y="1602"/>
                </a:cubicBezTo>
                <a:cubicBezTo>
                  <a:pt x="5021" y="1852"/>
                  <a:pt x="4829" y="2167"/>
                  <a:pt x="4726" y="2528"/>
                </a:cubicBezTo>
                <a:cubicBezTo>
                  <a:pt x="4627" y="2877"/>
                  <a:pt x="4605" y="3232"/>
                  <a:pt x="4671" y="3567"/>
                </a:cubicBezTo>
                <a:cubicBezTo>
                  <a:pt x="4747" y="3948"/>
                  <a:pt x="4927" y="4283"/>
                  <a:pt x="5162" y="4487"/>
                </a:cubicBezTo>
                <a:cubicBezTo>
                  <a:pt x="5228" y="4546"/>
                  <a:pt x="5327" y="4527"/>
                  <a:pt x="5370" y="4448"/>
                </a:cubicBezTo>
                <a:cubicBezTo>
                  <a:pt x="5730" y="3830"/>
                  <a:pt x="6309" y="3389"/>
                  <a:pt x="6844" y="3323"/>
                </a:cubicBezTo>
                <a:cubicBezTo>
                  <a:pt x="6925" y="3310"/>
                  <a:pt x="7003" y="3371"/>
                  <a:pt x="7024" y="3463"/>
                </a:cubicBezTo>
                <a:cubicBezTo>
                  <a:pt x="7052" y="3587"/>
                  <a:pt x="6985" y="3704"/>
                  <a:pt x="6881" y="3711"/>
                </a:cubicBezTo>
                <a:cubicBezTo>
                  <a:pt x="6434" y="3770"/>
                  <a:pt x="5949" y="4146"/>
                  <a:pt x="5638" y="4678"/>
                </a:cubicBezTo>
                <a:cubicBezTo>
                  <a:pt x="5431" y="5033"/>
                  <a:pt x="5343" y="5387"/>
                  <a:pt x="5392" y="5670"/>
                </a:cubicBezTo>
                <a:cubicBezTo>
                  <a:pt x="5409" y="5768"/>
                  <a:pt x="5375" y="5873"/>
                  <a:pt x="5293" y="5912"/>
                </a:cubicBezTo>
                <a:cubicBezTo>
                  <a:pt x="5272" y="5919"/>
                  <a:pt x="5256" y="5926"/>
                  <a:pt x="5234" y="5926"/>
                </a:cubicBezTo>
                <a:cubicBezTo>
                  <a:pt x="5157" y="5926"/>
                  <a:pt x="5091" y="5866"/>
                  <a:pt x="5075" y="5774"/>
                </a:cubicBezTo>
                <a:cubicBezTo>
                  <a:pt x="5037" y="5590"/>
                  <a:pt x="5043" y="5387"/>
                  <a:pt x="5087" y="5177"/>
                </a:cubicBezTo>
                <a:cubicBezTo>
                  <a:pt x="5114" y="5046"/>
                  <a:pt x="5071" y="4907"/>
                  <a:pt x="4978" y="4822"/>
                </a:cubicBezTo>
                <a:cubicBezTo>
                  <a:pt x="4672" y="4559"/>
                  <a:pt x="4443" y="4139"/>
                  <a:pt x="4350" y="3666"/>
                </a:cubicBezTo>
                <a:cubicBezTo>
                  <a:pt x="4323" y="3534"/>
                  <a:pt x="4306" y="3403"/>
                  <a:pt x="4306" y="3272"/>
                </a:cubicBezTo>
                <a:cubicBezTo>
                  <a:pt x="4301" y="3101"/>
                  <a:pt x="4175" y="2982"/>
                  <a:pt x="4038" y="3015"/>
                </a:cubicBezTo>
                <a:cubicBezTo>
                  <a:pt x="3503" y="3159"/>
                  <a:pt x="2363" y="3724"/>
                  <a:pt x="1332" y="5524"/>
                </a:cubicBezTo>
                <a:cubicBezTo>
                  <a:pt x="595" y="6917"/>
                  <a:pt x="279" y="8480"/>
                  <a:pt x="426" y="9302"/>
                </a:cubicBezTo>
                <a:cubicBezTo>
                  <a:pt x="443" y="9492"/>
                  <a:pt x="486" y="9670"/>
                  <a:pt x="541" y="9827"/>
                </a:cubicBezTo>
                <a:cubicBezTo>
                  <a:pt x="595" y="9978"/>
                  <a:pt x="748" y="10038"/>
                  <a:pt x="868" y="9953"/>
                </a:cubicBezTo>
                <a:cubicBezTo>
                  <a:pt x="1179" y="9729"/>
                  <a:pt x="1484" y="9624"/>
                  <a:pt x="1751" y="9585"/>
                </a:cubicBezTo>
                <a:cubicBezTo>
                  <a:pt x="2292" y="9500"/>
                  <a:pt x="2756" y="9664"/>
                  <a:pt x="3051" y="9815"/>
                </a:cubicBezTo>
                <a:cubicBezTo>
                  <a:pt x="3231" y="9907"/>
                  <a:pt x="3400" y="10019"/>
                  <a:pt x="3542" y="10144"/>
                </a:cubicBezTo>
                <a:cubicBezTo>
                  <a:pt x="3635" y="10222"/>
                  <a:pt x="3765" y="10190"/>
                  <a:pt x="3825" y="10072"/>
                </a:cubicBezTo>
                <a:cubicBezTo>
                  <a:pt x="3967" y="9789"/>
                  <a:pt x="4148" y="9553"/>
                  <a:pt x="4350" y="9382"/>
                </a:cubicBezTo>
                <a:cubicBezTo>
                  <a:pt x="4416" y="9329"/>
                  <a:pt x="4507" y="9328"/>
                  <a:pt x="4562" y="9400"/>
                </a:cubicBezTo>
                <a:cubicBezTo>
                  <a:pt x="4638" y="9492"/>
                  <a:pt x="4623" y="9638"/>
                  <a:pt x="4541" y="9704"/>
                </a:cubicBezTo>
                <a:cubicBezTo>
                  <a:pt x="4170" y="10006"/>
                  <a:pt x="3885" y="10617"/>
                  <a:pt x="3820" y="11260"/>
                </a:cubicBezTo>
                <a:cubicBezTo>
                  <a:pt x="3776" y="11687"/>
                  <a:pt x="3836" y="12056"/>
                  <a:pt x="3989" y="12273"/>
                </a:cubicBezTo>
                <a:cubicBezTo>
                  <a:pt x="4043" y="12351"/>
                  <a:pt x="4055" y="12463"/>
                  <a:pt x="4001" y="12542"/>
                </a:cubicBezTo>
                <a:cubicBezTo>
                  <a:pt x="3968" y="12588"/>
                  <a:pt x="3924" y="12607"/>
                  <a:pt x="3875" y="12607"/>
                </a:cubicBezTo>
                <a:cubicBezTo>
                  <a:pt x="3831" y="12607"/>
                  <a:pt x="3788" y="12588"/>
                  <a:pt x="3755" y="12542"/>
                </a:cubicBezTo>
                <a:cubicBezTo>
                  <a:pt x="3531" y="12239"/>
                  <a:pt x="3438" y="11765"/>
                  <a:pt x="3493" y="11207"/>
                </a:cubicBezTo>
                <a:cubicBezTo>
                  <a:pt x="3503" y="11102"/>
                  <a:pt x="3520" y="11004"/>
                  <a:pt x="3542" y="10899"/>
                </a:cubicBezTo>
                <a:cubicBezTo>
                  <a:pt x="3569" y="10774"/>
                  <a:pt x="3537" y="10635"/>
                  <a:pt x="3455" y="10550"/>
                </a:cubicBezTo>
                <a:cubicBezTo>
                  <a:pt x="3122" y="10202"/>
                  <a:pt x="2472" y="9868"/>
                  <a:pt x="1801" y="9973"/>
                </a:cubicBezTo>
                <a:cubicBezTo>
                  <a:pt x="1774" y="9980"/>
                  <a:pt x="1746" y="9979"/>
                  <a:pt x="1719" y="9985"/>
                </a:cubicBezTo>
                <a:cubicBezTo>
                  <a:pt x="1113" y="10110"/>
                  <a:pt x="606" y="10616"/>
                  <a:pt x="355" y="11299"/>
                </a:cubicBezTo>
                <a:cubicBezTo>
                  <a:pt x="126" y="11930"/>
                  <a:pt x="0" y="12621"/>
                  <a:pt x="0" y="13351"/>
                </a:cubicBezTo>
                <a:cubicBezTo>
                  <a:pt x="0" y="16287"/>
                  <a:pt x="2063" y="18664"/>
                  <a:pt x="4606" y="18664"/>
                </a:cubicBezTo>
                <a:cubicBezTo>
                  <a:pt x="5899" y="18664"/>
                  <a:pt x="7073" y="18046"/>
                  <a:pt x="7908" y="17054"/>
                </a:cubicBezTo>
                <a:cubicBezTo>
                  <a:pt x="7957" y="17002"/>
                  <a:pt x="7946" y="16897"/>
                  <a:pt x="7880" y="16851"/>
                </a:cubicBezTo>
                <a:cubicBezTo>
                  <a:pt x="7766" y="16772"/>
                  <a:pt x="7661" y="16687"/>
                  <a:pt x="7563" y="16595"/>
                </a:cubicBezTo>
                <a:cubicBezTo>
                  <a:pt x="7503" y="16535"/>
                  <a:pt x="7477" y="16425"/>
                  <a:pt x="7521" y="16340"/>
                </a:cubicBezTo>
                <a:cubicBezTo>
                  <a:pt x="7575" y="16228"/>
                  <a:pt x="7690" y="16208"/>
                  <a:pt x="7766" y="16280"/>
                </a:cubicBezTo>
                <a:cubicBezTo>
                  <a:pt x="7952" y="16471"/>
                  <a:pt x="8651" y="17023"/>
                  <a:pt x="9289" y="17030"/>
                </a:cubicBezTo>
                <a:cubicBezTo>
                  <a:pt x="10009" y="17036"/>
                  <a:pt x="10599" y="16305"/>
                  <a:pt x="10599" y="15412"/>
                </a:cubicBezTo>
                <a:cubicBezTo>
                  <a:pt x="10599" y="15228"/>
                  <a:pt x="10571" y="15051"/>
                  <a:pt x="10527" y="14886"/>
                </a:cubicBezTo>
                <a:cubicBezTo>
                  <a:pt x="10374" y="14453"/>
                  <a:pt x="10080" y="14139"/>
                  <a:pt x="9649" y="13942"/>
                </a:cubicBezTo>
                <a:cubicBezTo>
                  <a:pt x="8716" y="13515"/>
                  <a:pt x="7390" y="13783"/>
                  <a:pt x="6615" y="14256"/>
                </a:cubicBezTo>
                <a:cubicBezTo>
                  <a:pt x="5846" y="14722"/>
                  <a:pt x="5343" y="15578"/>
                  <a:pt x="5338" y="15584"/>
                </a:cubicBezTo>
                <a:lnTo>
                  <a:pt x="5310" y="15630"/>
                </a:lnTo>
                <a:cubicBezTo>
                  <a:pt x="5261" y="15715"/>
                  <a:pt x="5152" y="15722"/>
                  <a:pt x="5097" y="15630"/>
                </a:cubicBezTo>
                <a:lnTo>
                  <a:pt x="5070" y="15584"/>
                </a:lnTo>
                <a:cubicBezTo>
                  <a:pt x="4442" y="14527"/>
                  <a:pt x="2920" y="14106"/>
                  <a:pt x="2046" y="14736"/>
                </a:cubicBezTo>
                <a:cubicBezTo>
                  <a:pt x="1970" y="14789"/>
                  <a:pt x="1872" y="14768"/>
                  <a:pt x="1823" y="14683"/>
                </a:cubicBezTo>
                <a:cubicBezTo>
                  <a:pt x="1768" y="14591"/>
                  <a:pt x="1791" y="14461"/>
                  <a:pt x="1872" y="14402"/>
                </a:cubicBezTo>
                <a:cubicBezTo>
                  <a:pt x="2773" y="13738"/>
                  <a:pt x="4213" y="14026"/>
                  <a:pt x="5043" y="14946"/>
                </a:cubicBezTo>
                <a:cubicBezTo>
                  <a:pt x="5136" y="15044"/>
                  <a:pt x="5271" y="15039"/>
                  <a:pt x="5353" y="14934"/>
                </a:cubicBezTo>
                <a:cubicBezTo>
                  <a:pt x="5593" y="14618"/>
                  <a:pt x="5981" y="14190"/>
                  <a:pt x="6467" y="13895"/>
                </a:cubicBezTo>
                <a:cubicBezTo>
                  <a:pt x="7323" y="13376"/>
                  <a:pt x="8732" y="13093"/>
                  <a:pt x="9763" y="13560"/>
                </a:cubicBezTo>
                <a:cubicBezTo>
                  <a:pt x="10052" y="13691"/>
                  <a:pt x="10292" y="13876"/>
                  <a:pt x="10478" y="14106"/>
                </a:cubicBezTo>
                <a:cubicBezTo>
                  <a:pt x="10489" y="14067"/>
                  <a:pt x="10506" y="14020"/>
                  <a:pt x="10517" y="13981"/>
                </a:cubicBezTo>
                <a:cubicBezTo>
                  <a:pt x="10446" y="12161"/>
                  <a:pt x="9840" y="11095"/>
                  <a:pt x="8634" y="10649"/>
                </a:cubicBezTo>
                <a:cubicBezTo>
                  <a:pt x="8547" y="10616"/>
                  <a:pt x="8491" y="10511"/>
                  <a:pt x="8513" y="10412"/>
                </a:cubicBezTo>
                <a:cubicBezTo>
                  <a:pt x="8535" y="10301"/>
                  <a:pt x="8628" y="10236"/>
                  <a:pt x="8721" y="10269"/>
                </a:cubicBezTo>
                <a:cubicBezTo>
                  <a:pt x="9289" y="10472"/>
                  <a:pt x="9735" y="10806"/>
                  <a:pt x="10074" y="11273"/>
                </a:cubicBezTo>
                <a:cubicBezTo>
                  <a:pt x="10139" y="11358"/>
                  <a:pt x="10254" y="11359"/>
                  <a:pt x="10309" y="11260"/>
                </a:cubicBezTo>
                <a:cubicBezTo>
                  <a:pt x="10483" y="10971"/>
                  <a:pt x="10599" y="10564"/>
                  <a:pt x="10599" y="10117"/>
                </a:cubicBezTo>
                <a:cubicBezTo>
                  <a:pt x="10599" y="9795"/>
                  <a:pt x="10538" y="9500"/>
                  <a:pt x="10440" y="9244"/>
                </a:cubicBezTo>
                <a:cubicBezTo>
                  <a:pt x="10435" y="9231"/>
                  <a:pt x="10429" y="9216"/>
                  <a:pt x="10423" y="9203"/>
                </a:cubicBezTo>
                <a:cubicBezTo>
                  <a:pt x="10423" y="9203"/>
                  <a:pt x="10423" y="9204"/>
                  <a:pt x="10423" y="9197"/>
                </a:cubicBezTo>
                <a:cubicBezTo>
                  <a:pt x="10401" y="9151"/>
                  <a:pt x="10386" y="9105"/>
                  <a:pt x="10358" y="9059"/>
                </a:cubicBezTo>
                <a:cubicBezTo>
                  <a:pt x="10336" y="9013"/>
                  <a:pt x="10315" y="8968"/>
                  <a:pt x="10299" y="8916"/>
                </a:cubicBezTo>
                <a:cubicBezTo>
                  <a:pt x="10135" y="8627"/>
                  <a:pt x="9867" y="8383"/>
                  <a:pt x="9518" y="8199"/>
                </a:cubicBezTo>
                <a:cubicBezTo>
                  <a:pt x="8868" y="7864"/>
                  <a:pt x="8082" y="7825"/>
                  <a:pt x="7558" y="8101"/>
                </a:cubicBezTo>
                <a:cubicBezTo>
                  <a:pt x="6952" y="8423"/>
                  <a:pt x="6505" y="9079"/>
                  <a:pt x="6390" y="9815"/>
                </a:cubicBezTo>
                <a:cubicBezTo>
                  <a:pt x="6314" y="10295"/>
                  <a:pt x="6352" y="11018"/>
                  <a:pt x="6953" y="11747"/>
                </a:cubicBezTo>
                <a:cubicBezTo>
                  <a:pt x="7018" y="11826"/>
                  <a:pt x="7024" y="11964"/>
                  <a:pt x="6953" y="12043"/>
                </a:cubicBezTo>
                <a:cubicBezTo>
                  <a:pt x="6920" y="12076"/>
                  <a:pt x="6882" y="12088"/>
                  <a:pt x="6844" y="12088"/>
                </a:cubicBezTo>
                <a:cubicBezTo>
                  <a:pt x="6800" y="12088"/>
                  <a:pt x="6762" y="12068"/>
                  <a:pt x="6729" y="12028"/>
                </a:cubicBezTo>
                <a:cubicBezTo>
                  <a:pt x="6178" y="11365"/>
                  <a:pt x="5949" y="10558"/>
                  <a:pt x="6074" y="9743"/>
                </a:cubicBezTo>
                <a:cubicBezTo>
                  <a:pt x="6102" y="9572"/>
                  <a:pt x="6139" y="9408"/>
                  <a:pt x="6194" y="9250"/>
                </a:cubicBezTo>
                <a:cubicBezTo>
                  <a:pt x="6248" y="9093"/>
                  <a:pt x="6238" y="8908"/>
                  <a:pt x="6156" y="8764"/>
                </a:cubicBezTo>
                <a:cubicBezTo>
                  <a:pt x="6145" y="8744"/>
                  <a:pt x="6139" y="8738"/>
                  <a:pt x="6139" y="8731"/>
                </a:cubicBezTo>
                <a:cubicBezTo>
                  <a:pt x="5932" y="8324"/>
                  <a:pt x="4863" y="6766"/>
                  <a:pt x="2718" y="7056"/>
                </a:cubicBezTo>
                <a:cubicBezTo>
                  <a:pt x="2620" y="7069"/>
                  <a:pt x="2527" y="6971"/>
                  <a:pt x="2538" y="6846"/>
                </a:cubicBezTo>
                <a:cubicBezTo>
                  <a:pt x="2543" y="6748"/>
                  <a:pt x="2609" y="6674"/>
                  <a:pt x="2691" y="6668"/>
                </a:cubicBezTo>
                <a:cubicBezTo>
                  <a:pt x="4650" y="6411"/>
                  <a:pt x="5904" y="7628"/>
                  <a:pt x="6390" y="8429"/>
                </a:cubicBezTo>
                <a:cubicBezTo>
                  <a:pt x="6445" y="8521"/>
                  <a:pt x="6560" y="8527"/>
                  <a:pt x="6625" y="8441"/>
                </a:cubicBezTo>
                <a:cubicBezTo>
                  <a:pt x="6849" y="8146"/>
                  <a:pt x="7122" y="7904"/>
                  <a:pt x="7439" y="7739"/>
                </a:cubicBezTo>
                <a:cubicBezTo>
                  <a:pt x="8039" y="7424"/>
                  <a:pt x="8928" y="7463"/>
                  <a:pt x="9654" y="7838"/>
                </a:cubicBezTo>
                <a:cubicBezTo>
                  <a:pt x="9916" y="7969"/>
                  <a:pt x="10134" y="8140"/>
                  <a:pt x="10314" y="8337"/>
                </a:cubicBezTo>
                <a:cubicBezTo>
                  <a:pt x="10330" y="8297"/>
                  <a:pt x="10347" y="8251"/>
                  <a:pt x="10363" y="8211"/>
                </a:cubicBezTo>
                <a:cubicBezTo>
                  <a:pt x="10511" y="7929"/>
                  <a:pt x="10599" y="7561"/>
                  <a:pt x="10599" y="7160"/>
                </a:cubicBezTo>
                <a:cubicBezTo>
                  <a:pt x="10599" y="6714"/>
                  <a:pt x="10489" y="6312"/>
                  <a:pt x="10309" y="6017"/>
                </a:cubicBezTo>
                <a:cubicBezTo>
                  <a:pt x="10303" y="6010"/>
                  <a:pt x="10304" y="6005"/>
                  <a:pt x="10299" y="5998"/>
                </a:cubicBezTo>
                <a:cubicBezTo>
                  <a:pt x="10206" y="5841"/>
                  <a:pt x="10041" y="5760"/>
                  <a:pt x="9883" y="5820"/>
                </a:cubicBezTo>
                <a:cubicBezTo>
                  <a:pt x="9675" y="5898"/>
                  <a:pt x="9462" y="5932"/>
                  <a:pt x="9255" y="5932"/>
                </a:cubicBezTo>
                <a:cubicBezTo>
                  <a:pt x="8949" y="5932"/>
                  <a:pt x="8660" y="5861"/>
                  <a:pt x="8436" y="5762"/>
                </a:cubicBezTo>
                <a:cubicBezTo>
                  <a:pt x="8360" y="5729"/>
                  <a:pt x="8311" y="5637"/>
                  <a:pt x="8327" y="5538"/>
                </a:cubicBezTo>
                <a:cubicBezTo>
                  <a:pt x="8344" y="5413"/>
                  <a:pt x="8453" y="5347"/>
                  <a:pt x="8546" y="5386"/>
                </a:cubicBezTo>
                <a:cubicBezTo>
                  <a:pt x="8960" y="5577"/>
                  <a:pt x="9589" y="5624"/>
                  <a:pt x="10053" y="5302"/>
                </a:cubicBezTo>
                <a:cubicBezTo>
                  <a:pt x="10086" y="5276"/>
                  <a:pt x="10118" y="5248"/>
                  <a:pt x="10150" y="5222"/>
                </a:cubicBezTo>
                <a:cubicBezTo>
                  <a:pt x="10259" y="5124"/>
                  <a:pt x="10347" y="4999"/>
                  <a:pt x="10413" y="4855"/>
                </a:cubicBezTo>
                <a:cubicBezTo>
                  <a:pt x="10522" y="4592"/>
                  <a:pt x="10592" y="4270"/>
                  <a:pt x="10592" y="3929"/>
                </a:cubicBezTo>
                <a:lnTo>
                  <a:pt x="10592" y="3922"/>
                </a:lnTo>
                <a:cubicBezTo>
                  <a:pt x="10592" y="3647"/>
                  <a:pt x="10511" y="3369"/>
                  <a:pt x="10363" y="3159"/>
                </a:cubicBezTo>
                <a:cubicBezTo>
                  <a:pt x="9840" y="2397"/>
                  <a:pt x="9190" y="2095"/>
                  <a:pt x="8426" y="2259"/>
                </a:cubicBezTo>
                <a:cubicBezTo>
                  <a:pt x="8344" y="2279"/>
                  <a:pt x="8262" y="2232"/>
                  <a:pt x="8235" y="2140"/>
                </a:cubicBezTo>
                <a:cubicBezTo>
                  <a:pt x="8197" y="2022"/>
                  <a:pt x="8258" y="1898"/>
                  <a:pt x="8361" y="1871"/>
                </a:cubicBezTo>
                <a:cubicBezTo>
                  <a:pt x="9087" y="1714"/>
                  <a:pt x="9736" y="1924"/>
                  <a:pt x="10282" y="2489"/>
                </a:cubicBezTo>
                <a:cubicBezTo>
                  <a:pt x="10353" y="2568"/>
                  <a:pt x="10468" y="2523"/>
                  <a:pt x="10490" y="2411"/>
                </a:cubicBezTo>
                <a:cubicBezTo>
                  <a:pt x="10506" y="2306"/>
                  <a:pt x="10522" y="2160"/>
                  <a:pt x="10517" y="1970"/>
                </a:cubicBezTo>
                <a:cubicBezTo>
                  <a:pt x="10495" y="886"/>
                  <a:pt x="10195" y="118"/>
                  <a:pt x="8885" y="13"/>
                </a:cubicBezTo>
                <a:cubicBezTo>
                  <a:pt x="8685" y="-3"/>
                  <a:pt x="8490" y="-4"/>
                  <a:pt x="8302" y="9"/>
                </a:cubicBezTo>
                <a:close/>
                <a:moveTo>
                  <a:pt x="13298" y="9"/>
                </a:moveTo>
                <a:cubicBezTo>
                  <a:pt x="13110" y="-4"/>
                  <a:pt x="12915" y="-3"/>
                  <a:pt x="12715" y="13"/>
                </a:cubicBezTo>
                <a:cubicBezTo>
                  <a:pt x="11405" y="118"/>
                  <a:pt x="11105" y="886"/>
                  <a:pt x="11083" y="1970"/>
                </a:cubicBezTo>
                <a:cubicBezTo>
                  <a:pt x="11078" y="2160"/>
                  <a:pt x="11094" y="2306"/>
                  <a:pt x="11110" y="2411"/>
                </a:cubicBezTo>
                <a:cubicBezTo>
                  <a:pt x="11132" y="2523"/>
                  <a:pt x="11247" y="2568"/>
                  <a:pt x="11318" y="2489"/>
                </a:cubicBezTo>
                <a:cubicBezTo>
                  <a:pt x="11864" y="1924"/>
                  <a:pt x="12513" y="1714"/>
                  <a:pt x="13239" y="1871"/>
                </a:cubicBezTo>
                <a:cubicBezTo>
                  <a:pt x="13342" y="1898"/>
                  <a:pt x="13403" y="2022"/>
                  <a:pt x="13365" y="2140"/>
                </a:cubicBezTo>
                <a:cubicBezTo>
                  <a:pt x="13338" y="2232"/>
                  <a:pt x="13256" y="2279"/>
                  <a:pt x="13174" y="2259"/>
                </a:cubicBezTo>
                <a:cubicBezTo>
                  <a:pt x="12410" y="2095"/>
                  <a:pt x="11760" y="2397"/>
                  <a:pt x="11237" y="3159"/>
                </a:cubicBezTo>
                <a:cubicBezTo>
                  <a:pt x="11089" y="3369"/>
                  <a:pt x="11008" y="3647"/>
                  <a:pt x="11008" y="3922"/>
                </a:cubicBezTo>
                <a:lnTo>
                  <a:pt x="11008" y="3929"/>
                </a:lnTo>
                <a:cubicBezTo>
                  <a:pt x="11008" y="4270"/>
                  <a:pt x="11078" y="4592"/>
                  <a:pt x="11187" y="4855"/>
                </a:cubicBezTo>
                <a:cubicBezTo>
                  <a:pt x="11253" y="4999"/>
                  <a:pt x="11341" y="5124"/>
                  <a:pt x="11450" y="5222"/>
                </a:cubicBezTo>
                <a:cubicBezTo>
                  <a:pt x="11482" y="5248"/>
                  <a:pt x="11514" y="5276"/>
                  <a:pt x="11547" y="5302"/>
                </a:cubicBezTo>
                <a:cubicBezTo>
                  <a:pt x="12011" y="5624"/>
                  <a:pt x="12640" y="5577"/>
                  <a:pt x="13054" y="5386"/>
                </a:cubicBezTo>
                <a:cubicBezTo>
                  <a:pt x="13147" y="5347"/>
                  <a:pt x="13256" y="5413"/>
                  <a:pt x="13273" y="5538"/>
                </a:cubicBezTo>
                <a:cubicBezTo>
                  <a:pt x="13289" y="5637"/>
                  <a:pt x="13240" y="5729"/>
                  <a:pt x="13164" y="5762"/>
                </a:cubicBezTo>
                <a:cubicBezTo>
                  <a:pt x="12940" y="5861"/>
                  <a:pt x="12651" y="5932"/>
                  <a:pt x="12345" y="5932"/>
                </a:cubicBezTo>
                <a:cubicBezTo>
                  <a:pt x="12138" y="5932"/>
                  <a:pt x="11925" y="5898"/>
                  <a:pt x="11717" y="5820"/>
                </a:cubicBezTo>
                <a:cubicBezTo>
                  <a:pt x="11559" y="5760"/>
                  <a:pt x="11394" y="5841"/>
                  <a:pt x="11301" y="5998"/>
                </a:cubicBezTo>
                <a:cubicBezTo>
                  <a:pt x="11296" y="6005"/>
                  <a:pt x="11297" y="6010"/>
                  <a:pt x="11291" y="6017"/>
                </a:cubicBezTo>
                <a:cubicBezTo>
                  <a:pt x="11111" y="6312"/>
                  <a:pt x="11001" y="6714"/>
                  <a:pt x="11001" y="7160"/>
                </a:cubicBezTo>
                <a:cubicBezTo>
                  <a:pt x="11001" y="7561"/>
                  <a:pt x="11089" y="7929"/>
                  <a:pt x="11237" y="8211"/>
                </a:cubicBezTo>
                <a:cubicBezTo>
                  <a:pt x="11253" y="8251"/>
                  <a:pt x="11270" y="8297"/>
                  <a:pt x="11286" y="8337"/>
                </a:cubicBezTo>
                <a:cubicBezTo>
                  <a:pt x="11466" y="8140"/>
                  <a:pt x="11684" y="7969"/>
                  <a:pt x="11946" y="7838"/>
                </a:cubicBezTo>
                <a:cubicBezTo>
                  <a:pt x="12672" y="7463"/>
                  <a:pt x="13561" y="7424"/>
                  <a:pt x="14161" y="7739"/>
                </a:cubicBezTo>
                <a:cubicBezTo>
                  <a:pt x="14478" y="7904"/>
                  <a:pt x="14751" y="8146"/>
                  <a:pt x="14975" y="8441"/>
                </a:cubicBezTo>
                <a:cubicBezTo>
                  <a:pt x="15040" y="8527"/>
                  <a:pt x="15155" y="8521"/>
                  <a:pt x="15210" y="8429"/>
                </a:cubicBezTo>
                <a:cubicBezTo>
                  <a:pt x="15696" y="7628"/>
                  <a:pt x="16950" y="6411"/>
                  <a:pt x="18909" y="6668"/>
                </a:cubicBezTo>
                <a:cubicBezTo>
                  <a:pt x="18991" y="6674"/>
                  <a:pt x="19057" y="6748"/>
                  <a:pt x="19062" y="6846"/>
                </a:cubicBezTo>
                <a:cubicBezTo>
                  <a:pt x="19073" y="6971"/>
                  <a:pt x="18980" y="7069"/>
                  <a:pt x="18882" y="7056"/>
                </a:cubicBezTo>
                <a:cubicBezTo>
                  <a:pt x="16737" y="6766"/>
                  <a:pt x="15668" y="8324"/>
                  <a:pt x="15461" y="8731"/>
                </a:cubicBezTo>
                <a:cubicBezTo>
                  <a:pt x="15461" y="8738"/>
                  <a:pt x="15455" y="8744"/>
                  <a:pt x="15444" y="8764"/>
                </a:cubicBezTo>
                <a:cubicBezTo>
                  <a:pt x="15362" y="8908"/>
                  <a:pt x="15352" y="9093"/>
                  <a:pt x="15406" y="9250"/>
                </a:cubicBezTo>
                <a:cubicBezTo>
                  <a:pt x="15461" y="9408"/>
                  <a:pt x="15498" y="9572"/>
                  <a:pt x="15526" y="9743"/>
                </a:cubicBezTo>
                <a:cubicBezTo>
                  <a:pt x="15651" y="10558"/>
                  <a:pt x="15422" y="11365"/>
                  <a:pt x="14871" y="12028"/>
                </a:cubicBezTo>
                <a:cubicBezTo>
                  <a:pt x="14838" y="12068"/>
                  <a:pt x="14800" y="12088"/>
                  <a:pt x="14756" y="12088"/>
                </a:cubicBezTo>
                <a:cubicBezTo>
                  <a:pt x="14718" y="12088"/>
                  <a:pt x="14680" y="12076"/>
                  <a:pt x="14647" y="12043"/>
                </a:cubicBezTo>
                <a:cubicBezTo>
                  <a:pt x="14576" y="11964"/>
                  <a:pt x="14582" y="11826"/>
                  <a:pt x="14647" y="11747"/>
                </a:cubicBezTo>
                <a:cubicBezTo>
                  <a:pt x="15248" y="11018"/>
                  <a:pt x="15286" y="10295"/>
                  <a:pt x="15210" y="9815"/>
                </a:cubicBezTo>
                <a:cubicBezTo>
                  <a:pt x="15095" y="9079"/>
                  <a:pt x="14648" y="8423"/>
                  <a:pt x="14042" y="8101"/>
                </a:cubicBezTo>
                <a:cubicBezTo>
                  <a:pt x="13518" y="7825"/>
                  <a:pt x="12732" y="7864"/>
                  <a:pt x="12082" y="8199"/>
                </a:cubicBezTo>
                <a:cubicBezTo>
                  <a:pt x="11733" y="8383"/>
                  <a:pt x="11465" y="8627"/>
                  <a:pt x="11301" y="8916"/>
                </a:cubicBezTo>
                <a:cubicBezTo>
                  <a:pt x="11285" y="8968"/>
                  <a:pt x="11264" y="9013"/>
                  <a:pt x="11242" y="9059"/>
                </a:cubicBezTo>
                <a:cubicBezTo>
                  <a:pt x="11214" y="9105"/>
                  <a:pt x="11199" y="9151"/>
                  <a:pt x="11177" y="9197"/>
                </a:cubicBezTo>
                <a:cubicBezTo>
                  <a:pt x="11177" y="9204"/>
                  <a:pt x="11177" y="9203"/>
                  <a:pt x="11177" y="9203"/>
                </a:cubicBezTo>
                <a:cubicBezTo>
                  <a:pt x="11171" y="9216"/>
                  <a:pt x="11165" y="9231"/>
                  <a:pt x="11160" y="9244"/>
                </a:cubicBezTo>
                <a:cubicBezTo>
                  <a:pt x="11062" y="9500"/>
                  <a:pt x="11001" y="9795"/>
                  <a:pt x="11001" y="10117"/>
                </a:cubicBezTo>
                <a:cubicBezTo>
                  <a:pt x="11001" y="10564"/>
                  <a:pt x="11117" y="10971"/>
                  <a:pt x="11291" y="11260"/>
                </a:cubicBezTo>
                <a:cubicBezTo>
                  <a:pt x="11346" y="11359"/>
                  <a:pt x="11461" y="11358"/>
                  <a:pt x="11526" y="11273"/>
                </a:cubicBezTo>
                <a:cubicBezTo>
                  <a:pt x="11865" y="10806"/>
                  <a:pt x="12311" y="10472"/>
                  <a:pt x="12879" y="10269"/>
                </a:cubicBezTo>
                <a:cubicBezTo>
                  <a:pt x="12972" y="10236"/>
                  <a:pt x="13065" y="10301"/>
                  <a:pt x="13087" y="10412"/>
                </a:cubicBezTo>
                <a:cubicBezTo>
                  <a:pt x="13109" y="10511"/>
                  <a:pt x="13053" y="10616"/>
                  <a:pt x="12966" y="10649"/>
                </a:cubicBezTo>
                <a:cubicBezTo>
                  <a:pt x="11760" y="11095"/>
                  <a:pt x="11154" y="12161"/>
                  <a:pt x="11083" y="13981"/>
                </a:cubicBezTo>
                <a:cubicBezTo>
                  <a:pt x="11094" y="14020"/>
                  <a:pt x="11111" y="14067"/>
                  <a:pt x="11122" y="14106"/>
                </a:cubicBezTo>
                <a:cubicBezTo>
                  <a:pt x="11308" y="13876"/>
                  <a:pt x="11548" y="13691"/>
                  <a:pt x="11837" y="13560"/>
                </a:cubicBezTo>
                <a:cubicBezTo>
                  <a:pt x="12868" y="13093"/>
                  <a:pt x="14277" y="13376"/>
                  <a:pt x="15133" y="13895"/>
                </a:cubicBezTo>
                <a:cubicBezTo>
                  <a:pt x="15619" y="14190"/>
                  <a:pt x="16007" y="14618"/>
                  <a:pt x="16247" y="14934"/>
                </a:cubicBezTo>
                <a:cubicBezTo>
                  <a:pt x="16329" y="15039"/>
                  <a:pt x="16465" y="15044"/>
                  <a:pt x="16557" y="14946"/>
                </a:cubicBezTo>
                <a:cubicBezTo>
                  <a:pt x="17387" y="14026"/>
                  <a:pt x="18827" y="13738"/>
                  <a:pt x="19728" y="14402"/>
                </a:cubicBezTo>
                <a:cubicBezTo>
                  <a:pt x="19809" y="14461"/>
                  <a:pt x="19832" y="14591"/>
                  <a:pt x="19777" y="14683"/>
                </a:cubicBezTo>
                <a:cubicBezTo>
                  <a:pt x="19728" y="14768"/>
                  <a:pt x="19630" y="14789"/>
                  <a:pt x="19554" y="14736"/>
                </a:cubicBezTo>
                <a:cubicBezTo>
                  <a:pt x="18680" y="14106"/>
                  <a:pt x="17158" y="14527"/>
                  <a:pt x="16530" y="15584"/>
                </a:cubicBezTo>
                <a:lnTo>
                  <a:pt x="16503" y="15630"/>
                </a:lnTo>
                <a:cubicBezTo>
                  <a:pt x="16448" y="15722"/>
                  <a:pt x="16339" y="15715"/>
                  <a:pt x="16290" y="15630"/>
                </a:cubicBezTo>
                <a:lnTo>
                  <a:pt x="16262" y="15584"/>
                </a:lnTo>
                <a:cubicBezTo>
                  <a:pt x="16257" y="15578"/>
                  <a:pt x="15754" y="14722"/>
                  <a:pt x="14985" y="14256"/>
                </a:cubicBezTo>
                <a:cubicBezTo>
                  <a:pt x="14210" y="13783"/>
                  <a:pt x="12884" y="13515"/>
                  <a:pt x="11951" y="13942"/>
                </a:cubicBezTo>
                <a:cubicBezTo>
                  <a:pt x="11520" y="14139"/>
                  <a:pt x="11226" y="14453"/>
                  <a:pt x="11073" y="14886"/>
                </a:cubicBezTo>
                <a:cubicBezTo>
                  <a:pt x="11029" y="15051"/>
                  <a:pt x="11001" y="15228"/>
                  <a:pt x="11001" y="15412"/>
                </a:cubicBezTo>
                <a:cubicBezTo>
                  <a:pt x="11001" y="16305"/>
                  <a:pt x="11591" y="17036"/>
                  <a:pt x="12311" y="17030"/>
                </a:cubicBezTo>
                <a:cubicBezTo>
                  <a:pt x="12949" y="17023"/>
                  <a:pt x="13648" y="16471"/>
                  <a:pt x="13834" y="16280"/>
                </a:cubicBezTo>
                <a:cubicBezTo>
                  <a:pt x="13910" y="16208"/>
                  <a:pt x="14025" y="16228"/>
                  <a:pt x="14079" y="16340"/>
                </a:cubicBezTo>
                <a:cubicBezTo>
                  <a:pt x="14123" y="16425"/>
                  <a:pt x="14097" y="16535"/>
                  <a:pt x="14037" y="16595"/>
                </a:cubicBezTo>
                <a:cubicBezTo>
                  <a:pt x="13939" y="16686"/>
                  <a:pt x="13834" y="16772"/>
                  <a:pt x="13720" y="16851"/>
                </a:cubicBezTo>
                <a:cubicBezTo>
                  <a:pt x="13654" y="16897"/>
                  <a:pt x="13643" y="17002"/>
                  <a:pt x="13692" y="17054"/>
                </a:cubicBezTo>
                <a:cubicBezTo>
                  <a:pt x="14527" y="18046"/>
                  <a:pt x="15701" y="18664"/>
                  <a:pt x="16994" y="18664"/>
                </a:cubicBezTo>
                <a:cubicBezTo>
                  <a:pt x="19537" y="18664"/>
                  <a:pt x="21600" y="16287"/>
                  <a:pt x="21600" y="13351"/>
                </a:cubicBezTo>
                <a:cubicBezTo>
                  <a:pt x="21600" y="12621"/>
                  <a:pt x="21474" y="11930"/>
                  <a:pt x="21245" y="11299"/>
                </a:cubicBezTo>
                <a:cubicBezTo>
                  <a:pt x="20994" y="10616"/>
                  <a:pt x="20487" y="10110"/>
                  <a:pt x="19881" y="9985"/>
                </a:cubicBezTo>
                <a:cubicBezTo>
                  <a:pt x="19854" y="9979"/>
                  <a:pt x="19826" y="9980"/>
                  <a:pt x="19799" y="9973"/>
                </a:cubicBezTo>
                <a:cubicBezTo>
                  <a:pt x="19128" y="9868"/>
                  <a:pt x="18478" y="10202"/>
                  <a:pt x="18145" y="10550"/>
                </a:cubicBezTo>
                <a:cubicBezTo>
                  <a:pt x="18063" y="10635"/>
                  <a:pt x="18031" y="10774"/>
                  <a:pt x="18058" y="10899"/>
                </a:cubicBezTo>
                <a:cubicBezTo>
                  <a:pt x="18080" y="11004"/>
                  <a:pt x="18097" y="11102"/>
                  <a:pt x="18107" y="11207"/>
                </a:cubicBezTo>
                <a:cubicBezTo>
                  <a:pt x="18162" y="11765"/>
                  <a:pt x="18069" y="12239"/>
                  <a:pt x="17845" y="12542"/>
                </a:cubicBezTo>
                <a:cubicBezTo>
                  <a:pt x="17812" y="12588"/>
                  <a:pt x="17769" y="12607"/>
                  <a:pt x="17725" y="12607"/>
                </a:cubicBezTo>
                <a:cubicBezTo>
                  <a:pt x="17676" y="12607"/>
                  <a:pt x="17632" y="12588"/>
                  <a:pt x="17599" y="12542"/>
                </a:cubicBezTo>
                <a:cubicBezTo>
                  <a:pt x="17545" y="12463"/>
                  <a:pt x="17557" y="12351"/>
                  <a:pt x="17611" y="12273"/>
                </a:cubicBezTo>
                <a:cubicBezTo>
                  <a:pt x="17764" y="12056"/>
                  <a:pt x="17824" y="11687"/>
                  <a:pt x="17780" y="11260"/>
                </a:cubicBezTo>
                <a:cubicBezTo>
                  <a:pt x="17715" y="10617"/>
                  <a:pt x="17430" y="10006"/>
                  <a:pt x="17059" y="9704"/>
                </a:cubicBezTo>
                <a:cubicBezTo>
                  <a:pt x="16977" y="9638"/>
                  <a:pt x="16962" y="9492"/>
                  <a:pt x="17038" y="9400"/>
                </a:cubicBezTo>
                <a:cubicBezTo>
                  <a:pt x="17093" y="9328"/>
                  <a:pt x="17184" y="9329"/>
                  <a:pt x="17250" y="9382"/>
                </a:cubicBezTo>
                <a:cubicBezTo>
                  <a:pt x="17452" y="9553"/>
                  <a:pt x="17633" y="9789"/>
                  <a:pt x="17775" y="10072"/>
                </a:cubicBezTo>
                <a:cubicBezTo>
                  <a:pt x="17835" y="10190"/>
                  <a:pt x="17965" y="10222"/>
                  <a:pt x="18058" y="10144"/>
                </a:cubicBezTo>
                <a:cubicBezTo>
                  <a:pt x="18200" y="10019"/>
                  <a:pt x="18369" y="9907"/>
                  <a:pt x="18549" y="9815"/>
                </a:cubicBezTo>
                <a:cubicBezTo>
                  <a:pt x="18844" y="9664"/>
                  <a:pt x="19308" y="9500"/>
                  <a:pt x="19849" y="9585"/>
                </a:cubicBezTo>
                <a:cubicBezTo>
                  <a:pt x="20116" y="9624"/>
                  <a:pt x="20421" y="9729"/>
                  <a:pt x="20732" y="9953"/>
                </a:cubicBezTo>
                <a:cubicBezTo>
                  <a:pt x="20852" y="10038"/>
                  <a:pt x="21005" y="9978"/>
                  <a:pt x="21059" y="9827"/>
                </a:cubicBezTo>
                <a:cubicBezTo>
                  <a:pt x="21114" y="9670"/>
                  <a:pt x="21157" y="9492"/>
                  <a:pt x="21174" y="9302"/>
                </a:cubicBezTo>
                <a:cubicBezTo>
                  <a:pt x="21321" y="8480"/>
                  <a:pt x="21005" y="6917"/>
                  <a:pt x="20268" y="5524"/>
                </a:cubicBezTo>
                <a:cubicBezTo>
                  <a:pt x="19237" y="3724"/>
                  <a:pt x="18097" y="3160"/>
                  <a:pt x="17562" y="3015"/>
                </a:cubicBezTo>
                <a:cubicBezTo>
                  <a:pt x="17425" y="2982"/>
                  <a:pt x="17299" y="3101"/>
                  <a:pt x="17294" y="3272"/>
                </a:cubicBezTo>
                <a:cubicBezTo>
                  <a:pt x="17294" y="3403"/>
                  <a:pt x="17277" y="3534"/>
                  <a:pt x="17250" y="3666"/>
                </a:cubicBezTo>
                <a:cubicBezTo>
                  <a:pt x="17157" y="4139"/>
                  <a:pt x="16928" y="4559"/>
                  <a:pt x="16622" y="4822"/>
                </a:cubicBezTo>
                <a:cubicBezTo>
                  <a:pt x="16529" y="4907"/>
                  <a:pt x="16486" y="5046"/>
                  <a:pt x="16513" y="5177"/>
                </a:cubicBezTo>
                <a:cubicBezTo>
                  <a:pt x="16557" y="5387"/>
                  <a:pt x="16563" y="5590"/>
                  <a:pt x="16525" y="5774"/>
                </a:cubicBezTo>
                <a:cubicBezTo>
                  <a:pt x="16509" y="5866"/>
                  <a:pt x="16443" y="5926"/>
                  <a:pt x="16366" y="5926"/>
                </a:cubicBezTo>
                <a:cubicBezTo>
                  <a:pt x="16344" y="5926"/>
                  <a:pt x="16328" y="5919"/>
                  <a:pt x="16307" y="5912"/>
                </a:cubicBezTo>
                <a:cubicBezTo>
                  <a:pt x="16225" y="5873"/>
                  <a:pt x="16191" y="5768"/>
                  <a:pt x="16208" y="5670"/>
                </a:cubicBezTo>
                <a:cubicBezTo>
                  <a:pt x="16257" y="5387"/>
                  <a:pt x="16169" y="5033"/>
                  <a:pt x="15962" y="4678"/>
                </a:cubicBezTo>
                <a:cubicBezTo>
                  <a:pt x="15651" y="4146"/>
                  <a:pt x="15166" y="3770"/>
                  <a:pt x="14719" y="3711"/>
                </a:cubicBezTo>
                <a:cubicBezTo>
                  <a:pt x="14615" y="3704"/>
                  <a:pt x="14548" y="3587"/>
                  <a:pt x="14576" y="3463"/>
                </a:cubicBezTo>
                <a:cubicBezTo>
                  <a:pt x="14597" y="3371"/>
                  <a:pt x="14675" y="3310"/>
                  <a:pt x="14756" y="3323"/>
                </a:cubicBezTo>
                <a:cubicBezTo>
                  <a:pt x="15291" y="3389"/>
                  <a:pt x="15870" y="3830"/>
                  <a:pt x="16230" y="4448"/>
                </a:cubicBezTo>
                <a:cubicBezTo>
                  <a:pt x="16274" y="4527"/>
                  <a:pt x="16372" y="4546"/>
                  <a:pt x="16438" y="4487"/>
                </a:cubicBezTo>
                <a:cubicBezTo>
                  <a:pt x="16673" y="4283"/>
                  <a:pt x="16853" y="3948"/>
                  <a:pt x="16929" y="3567"/>
                </a:cubicBezTo>
                <a:cubicBezTo>
                  <a:pt x="16995" y="3232"/>
                  <a:pt x="16973" y="2877"/>
                  <a:pt x="16874" y="2528"/>
                </a:cubicBezTo>
                <a:cubicBezTo>
                  <a:pt x="16771" y="2167"/>
                  <a:pt x="16579" y="1852"/>
                  <a:pt x="16344" y="1602"/>
                </a:cubicBezTo>
                <a:cubicBezTo>
                  <a:pt x="15657" y="867"/>
                  <a:pt x="14618" y="101"/>
                  <a:pt x="13298" y="9"/>
                </a:cubicBezTo>
                <a:close/>
                <a:moveTo>
                  <a:pt x="10805" y="16504"/>
                </a:moveTo>
                <a:cubicBezTo>
                  <a:pt x="10505" y="17122"/>
                  <a:pt x="9959" y="17535"/>
                  <a:pt x="9337" y="17535"/>
                </a:cubicBezTo>
                <a:cubicBezTo>
                  <a:pt x="9119" y="17535"/>
                  <a:pt x="8901" y="17481"/>
                  <a:pt x="8704" y="17383"/>
                </a:cubicBezTo>
                <a:cubicBezTo>
                  <a:pt x="8524" y="17298"/>
                  <a:pt x="8317" y="17338"/>
                  <a:pt x="8181" y="17496"/>
                </a:cubicBezTo>
                <a:cubicBezTo>
                  <a:pt x="7247" y="18560"/>
                  <a:pt x="5976" y="19177"/>
                  <a:pt x="4656" y="19177"/>
                </a:cubicBezTo>
                <a:cubicBezTo>
                  <a:pt x="4355" y="19177"/>
                  <a:pt x="4060" y="19144"/>
                  <a:pt x="3771" y="19085"/>
                </a:cubicBezTo>
                <a:cubicBezTo>
                  <a:pt x="4518" y="20590"/>
                  <a:pt x="5883" y="21596"/>
                  <a:pt x="7444" y="21596"/>
                </a:cubicBezTo>
                <a:cubicBezTo>
                  <a:pt x="8644" y="21596"/>
                  <a:pt x="9693" y="20997"/>
                  <a:pt x="10467" y="20031"/>
                </a:cubicBezTo>
                <a:cubicBezTo>
                  <a:pt x="10560" y="19913"/>
                  <a:pt x="10685" y="19855"/>
                  <a:pt x="10810" y="19855"/>
                </a:cubicBezTo>
                <a:cubicBezTo>
                  <a:pt x="10936" y="19855"/>
                  <a:pt x="11062" y="19913"/>
                  <a:pt x="11155" y="20031"/>
                </a:cubicBezTo>
                <a:cubicBezTo>
                  <a:pt x="11930" y="20997"/>
                  <a:pt x="12978" y="21596"/>
                  <a:pt x="14178" y="21596"/>
                </a:cubicBezTo>
                <a:cubicBezTo>
                  <a:pt x="15739" y="21596"/>
                  <a:pt x="17102" y="20590"/>
                  <a:pt x="17850" y="19085"/>
                </a:cubicBezTo>
                <a:cubicBezTo>
                  <a:pt x="17566" y="19144"/>
                  <a:pt x="17272" y="19177"/>
                  <a:pt x="16967" y="19177"/>
                </a:cubicBezTo>
                <a:cubicBezTo>
                  <a:pt x="15630" y="19177"/>
                  <a:pt x="14357" y="18560"/>
                  <a:pt x="13430" y="17496"/>
                </a:cubicBezTo>
                <a:cubicBezTo>
                  <a:pt x="13288" y="17332"/>
                  <a:pt x="13086" y="17291"/>
                  <a:pt x="12906" y="17383"/>
                </a:cubicBezTo>
                <a:cubicBezTo>
                  <a:pt x="12704" y="17481"/>
                  <a:pt x="12492" y="17535"/>
                  <a:pt x="12273" y="17535"/>
                </a:cubicBezTo>
                <a:cubicBezTo>
                  <a:pt x="11651" y="17535"/>
                  <a:pt x="11105" y="17122"/>
                  <a:pt x="10805" y="16504"/>
                </a:cubicBezTo>
                <a:close/>
              </a:path>
            </a:pathLst>
          </a:custGeom>
          <a:blipFill>
            <a:blip r:embed="rId15"/>
          </a:blipFill>
          <a:ln w="12700">
            <a:miter lim="400000"/>
          </a:ln>
          <a:effectLst>
            <a:outerShdw sx="100000" sy="100000" kx="0" ky="0" algn="b" rotWithShape="0" blurRad="38100" dist="25400" dir="5760000">
              <a:srgbClr val="FFFFFF">
                <a:alpha val="30000"/>
              </a:srgbClr>
            </a:outerShdw>
          </a:effectLst>
        </p:spPr>
        <p:txBody>
          <a:bodyPr lIns="50800" tIns="50800" rIns="50800" bIns="50800" anchor="ctr"/>
          <a:lstStyle/>
          <a:p>
            <a:pPr algn="ctr">
              <a:spcBef>
                <a:spcPts val="0"/>
              </a:spcBef>
              <a:defRPr sz="4200">
                <a:solidFill>
                  <a:srgbClr val="3E3B39"/>
                </a:solidFill>
                <a:effectLst>
                  <a:outerShdw sx="100000" sy="100000" kx="0" ky="0" algn="b" rotWithShape="0" blurRad="25400" dist="12700" dir="4920000">
                    <a:srgbClr val="FFFFFF">
                      <a:alpha val="50000"/>
                    </a:srgbClr>
                  </a:outerShdw>
                </a:effectLst>
              </a:defRPr>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Optional Possibilities"/>
          <p:cNvSpPr txBox="1"/>
          <p:nvPr/>
        </p:nvSpPr>
        <p:spPr>
          <a:xfrm>
            <a:off x="875663" y="1136705"/>
            <a:ext cx="9379586" cy="1016001"/>
          </a:xfrm>
          <a:prstGeom prst="rect">
            <a:avLst/>
          </a:prstGeom>
          <a:ln w="508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spcBef>
                <a:spcPts val="0"/>
              </a:spcBef>
              <a:defRPr b="1" cap="all" spc="400">
                <a:solidFill>
                  <a:srgbClr val="3E3B39"/>
                </a:solidFill>
                <a:latin typeface="+mn-lt"/>
                <a:ea typeface="+mn-ea"/>
                <a:cs typeface="+mn-cs"/>
                <a:sym typeface="Avenir Next Regular"/>
              </a:defRPr>
            </a:lvl1pPr>
          </a:lstStyle>
          <a:p>
            <a:pPr/>
            <a:r>
              <a:t>Optional Possibilities </a:t>
            </a:r>
          </a:p>
        </p:txBody>
      </p:sp>
      <p:sp>
        <p:nvSpPr>
          <p:cNvPr id="194" name="Religious Moderation in Cyberspace"/>
          <p:cNvSpPr txBox="1"/>
          <p:nvPr/>
        </p:nvSpPr>
        <p:spPr>
          <a:xfrm>
            <a:off x="728578" y="5409589"/>
            <a:ext cx="7184983" cy="3797301"/>
          </a:xfrm>
          <a:prstGeom prst="rect">
            <a:avLst/>
          </a:prstGeom>
          <a:blipFill>
            <a:blip r:embed="rId2"/>
          </a:blipFill>
          <a:ln w="12700">
            <a:miter lim="400000"/>
          </a:ln>
          <a:effectLst>
            <a:outerShdw sx="100000" sy="100000" kx="0" ky="0" algn="b" rotWithShape="0" blurRad="38100" dist="25400" dir="5760000">
              <a:srgbClr val="FFFFFF">
                <a:alpha val="3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0"/>
              </a:spcBef>
              <a:defRPr sz="7100">
                <a:solidFill>
                  <a:srgbClr val="3E3B39"/>
                </a:solidFill>
                <a:effectLst>
                  <a:outerShdw sx="100000" sy="100000" kx="0" ky="0" algn="b" rotWithShape="0" blurRad="25400" dist="12700" dir="4920000">
                    <a:srgbClr val="FFFFFF">
                      <a:alpha val="50000"/>
                    </a:srgbClr>
                  </a:outerShdw>
                </a:effectLst>
              </a:defRPr>
            </a:lvl1pPr>
          </a:lstStyle>
          <a:p>
            <a:pPr/>
            <a:r>
              <a:t>Religious Moderation in Cyberspace </a:t>
            </a:r>
          </a:p>
        </p:txBody>
      </p:sp>
      <p:grpSp>
        <p:nvGrpSpPr>
          <p:cNvPr id="197" name="Un-artificially constructed ?"/>
          <p:cNvGrpSpPr/>
          <p:nvPr/>
        </p:nvGrpSpPr>
        <p:grpSpPr>
          <a:xfrm>
            <a:off x="15070517" y="801544"/>
            <a:ext cx="8387716" cy="1117601"/>
            <a:chOff x="0" y="0"/>
            <a:chExt cx="8387715" cy="1117600"/>
          </a:xfrm>
        </p:grpSpPr>
        <p:sp>
          <p:nvSpPr>
            <p:cNvPr id="196" name="Un-artificially constructed ?"/>
            <p:cNvSpPr txBox="1"/>
            <p:nvPr/>
          </p:nvSpPr>
          <p:spPr>
            <a:xfrm>
              <a:off x="38099" y="38100"/>
              <a:ext cx="8311517" cy="10414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lnSpc>
                  <a:spcPct val="90000"/>
                </a:lnSpc>
                <a:defRPr>
                  <a:solidFill>
                    <a:schemeClr val="accent6">
                      <a:hueOff val="-284210"/>
                      <a:satOff val="2084"/>
                      <a:lumOff val="-13137"/>
                    </a:schemeClr>
                  </a:solidFill>
                  <a:latin typeface="Avenir Next Demi Bold"/>
                  <a:ea typeface="Avenir Next Demi Bold"/>
                  <a:cs typeface="Avenir Next Demi Bold"/>
                  <a:sym typeface="Avenir Next Demi Bold"/>
                </a:defRPr>
              </a:lvl1pPr>
            </a:lstStyle>
            <a:p>
              <a:pPr/>
              <a:r>
                <a:t>Un-artificially constructed ? </a:t>
              </a:r>
            </a:p>
          </p:txBody>
        </p:sp>
        <p:pic>
          <p:nvPicPr>
            <p:cNvPr id="195" name="Un-artificially constructed ? Un-artificially constructed ? " descr="Un-artificially constructed ? Un-artificially constructed ? "/>
            <p:cNvPicPr>
              <a:picLocks noChangeAspect="0"/>
            </p:cNvPicPr>
            <p:nvPr/>
          </p:nvPicPr>
          <p:blipFill>
            <a:blip r:embed="rId3">
              <a:extLst/>
            </a:blip>
            <a:stretch>
              <a:fillRect/>
            </a:stretch>
          </p:blipFill>
          <p:spPr>
            <a:xfrm>
              <a:off x="0" y="0"/>
              <a:ext cx="8387716" cy="1117600"/>
            </a:xfrm>
            <a:prstGeom prst="rect">
              <a:avLst/>
            </a:prstGeom>
            <a:effectLst/>
          </p:spPr>
        </p:pic>
      </p:grpSp>
      <p:grpSp>
        <p:nvGrpSpPr>
          <p:cNvPr id="200" name="Mis-used for un-religious purposes?"/>
          <p:cNvGrpSpPr/>
          <p:nvPr/>
        </p:nvGrpSpPr>
        <p:grpSpPr>
          <a:xfrm>
            <a:off x="12600235" y="2464533"/>
            <a:ext cx="10911206" cy="1117601"/>
            <a:chOff x="0" y="0"/>
            <a:chExt cx="10911205" cy="1117600"/>
          </a:xfrm>
        </p:grpSpPr>
        <p:sp>
          <p:nvSpPr>
            <p:cNvPr id="199" name="Mis-used for un-religious purposes?"/>
            <p:cNvSpPr txBox="1"/>
            <p:nvPr/>
          </p:nvSpPr>
          <p:spPr>
            <a:xfrm>
              <a:off x="38099" y="38100"/>
              <a:ext cx="10835007" cy="10414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lnSpc>
                  <a:spcPct val="90000"/>
                </a:lnSpc>
                <a:defRPr>
                  <a:solidFill>
                    <a:schemeClr val="accent6">
                      <a:hueOff val="-284210"/>
                      <a:satOff val="2084"/>
                      <a:lumOff val="-13137"/>
                    </a:schemeClr>
                  </a:solidFill>
                  <a:latin typeface="Avenir Next Demi Bold"/>
                  <a:ea typeface="Avenir Next Demi Bold"/>
                  <a:cs typeface="Avenir Next Demi Bold"/>
                  <a:sym typeface="Avenir Next Demi Bold"/>
                </a:defRPr>
              </a:lvl1pPr>
            </a:lstStyle>
            <a:p>
              <a:pPr/>
              <a:r>
                <a:t>Mis-used for un-religious purposes? </a:t>
              </a:r>
            </a:p>
          </p:txBody>
        </p:sp>
        <p:pic>
          <p:nvPicPr>
            <p:cNvPr id="198" name="Mis-used for un-religious purposes? Mis-used for un-religious purposes? " descr="Mis-used for un-religious purposes? Mis-used for un-religious purposes? "/>
            <p:cNvPicPr>
              <a:picLocks noChangeAspect="0"/>
            </p:cNvPicPr>
            <p:nvPr/>
          </p:nvPicPr>
          <p:blipFill>
            <a:blip r:embed="rId4">
              <a:extLst/>
            </a:blip>
            <a:stretch>
              <a:fillRect/>
            </a:stretch>
          </p:blipFill>
          <p:spPr>
            <a:xfrm>
              <a:off x="0" y="0"/>
              <a:ext cx="10911206" cy="1117600"/>
            </a:xfrm>
            <a:prstGeom prst="rect">
              <a:avLst/>
            </a:prstGeom>
            <a:effectLst/>
          </p:spPr>
        </p:pic>
      </p:grpSp>
      <p:grpSp>
        <p:nvGrpSpPr>
          <p:cNvPr id="203" name="Virtual religious behavior based?"/>
          <p:cNvGrpSpPr/>
          <p:nvPr/>
        </p:nvGrpSpPr>
        <p:grpSpPr>
          <a:xfrm>
            <a:off x="13487244" y="4412676"/>
            <a:ext cx="9912986" cy="1117601"/>
            <a:chOff x="0" y="0"/>
            <a:chExt cx="9912984" cy="1117600"/>
          </a:xfrm>
        </p:grpSpPr>
        <p:sp>
          <p:nvSpPr>
            <p:cNvPr id="202" name="Virtual religious behavior based?"/>
            <p:cNvSpPr txBox="1"/>
            <p:nvPr/>
          </p:nvSpPr>
          <p:spPr>
            <a:xfrm>
              <a:off x="38100" y="38100"/>
              <a:ext cx="9836785" cy="10414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lnSpc>
                  <a:spcPct val="90000"/>
                </a:lnSpc>
                <a:defRPr>
                  <a:solidFill>
                    <a:schemeClr val="accent6">
                      <a:hueOff val="-284210"/>
                      <a:satOff val="2084"/>
                      <a:lumOff val="-13137"/>
                    </a:schemeClr>
                  </a:solidFill>
                  <a:latin typeface="Avenir Next Demi Bold"/>
                  <a:ea typeface="Avenir Next Demi Bold"/>
                  <a:cs typeface="Avenir Next Demi Bold"/>
                  <a:sym typeface="Avenir Next Demi Bold"/>
                </a:defRPr>
              </a:lvl1pPr>
            </a:lstStyle>
            <a:p>
              <a:pPr/>
              <a:r>
                <a:t>Virtual religious behavior based?</a:t>
              </a:r>
            </a:p>
          </p:txBody>
        </p:sp>
        <p:pic>
          <p:nvPicPr>
            <p:cNvPr id="201" name="Virtual religious behavior based? Virtual religious behavior based?" descr="Virtual religious behavior based? Virtual religious behavior based?"/>
            <p:cNvPicPr>
              <a:picLocks noChangeAspect="0"/>
            </p:cNvPicPr>
            <p:nvPr/>
          </p:nvPicPr>
          <p:blipFill>
            <a:blip r:embed="rId5">
              <a:extLst/>
            </a:blip>
            <a:stretch>
              <a:fillRect/>
            </a:stretch>
          </p:blipFill>
          <p:spPr>
            <a:xfrm>
              <a:off x="0" y="0"/>
              <a:ext cx="9912985" cy="1117600"/>
            </a:xfrm>
            <a:prstGeom prst="rect">
              <a:avLst/>
            </a:prstGeom>
            <a:effectLst/>
          </p:spPr>
        </p:pic>
      </p:grpSp>
      <p:grpSp>
        <p:nvGrpSpPr>
          <p:cNvPr id="206" name="From not  friendship for the sake of religion to friendship not for the sake of religion?"/>
          <p:cNvGrpSpPr/>
          <p:nvPr/>
        </p:nvGrpSpPr>
        <p:grpSpPr>
          <a:xfrm>
            <a:off x="10094369" y="6360819"/>
            <a:ext cx="14178064" cy="1894840"/>
            <a:chOff x="0" y="0"/>
            <a:chExt cx="14178063" cy="1894839"/>
          </a:xfrm>
        </p:grpSpPr>
        <p:sp>
          <p:nvSpPr>
            <p:cNvPr id="205" name="From not  friendship for the sake of religion to friendship not for the sake of religion?"/>
            <p:cNvSpPr txBox="1"/>
            <p:nvPr/>
          </p:nvSpPr>
          <p:spPr>
            <a:xfrm>
              <a:off x="38100" y="38100"/>
              <a:ext cx="14101864" cy="181864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nSpc>
                  <a:spcPct val="90000"/>
                </a:lnSpc>
                <a:defRPr>
                  <a:solidFill>
                    <a:schemeClr val="accent6">
                      <a:hueOff val="-284210"/>
                      <a:satOff val="2084"/>
                      <a:lumOff val="-13137"/>
                    </a:schemeClr>
                  </a:solidFill>
                  <a:latin typeface="Avenir Next Demi Bold"/>
                  <a:ea typeface="Avenir Next Demi Bold"/>
                  <a:cs typeface="Avenir Next Demi Bold"/>
                  <a:sym typeface="Avenir Next Demi Bold"/>
                </a:defRPr>
              </a:lvl1pPr>
            </a:lstStyle>
            <a:p>
              <a:pPr/>
              <a:r>
                <a:t>From not  friendship for the sake of religion to friendship not for the sake of religion?</a:t>
              </a:r>
            </a:p>
          </p:txBody>
        </p:sp>
        <p:pic>
          <p:nvPicPr>
            <p:cNvPr id="204" name="From not  friendship for the sake of religion to friendship not for the sake of religion? From not  friendship for the sake of religion to friendship not for the sake of religion?" descr="From not  friendship for the sake of religion to friendship not for the sake of religion? From not  friendship for the sake of religion to friendship not for the sake of religion?"/>
            <p:cNvPicPr>
              <a:picLocks noChangeAspect="0"/>
            </p:cNvPicPr>
            <p:nvPr/>
          </p:nvPicPr>
          <p:blipFill>
            <a:blip r:embed="rId6">
              <a:extLst/>
            </a:blip>
            <a:stretch>
              <a:fillRect/>
            </a:stretch>
          </p:blipFill>
          <p:spPr>
            <a:xfrm>
              <a:off x="0" y="0"/>
              <a:ext cx="14178064" cy="1894840"/>
            </a:xfrm>
            <a:prstGeom prst="rect">
              <a:avLst/>
            </a:prstGeom>
            <a:effectLst/>
          </p:spPr>
        </p:pic>
      </p:grpSp>
      <p:grpSp>
        <p:nvGrpSpPr>
          <p:cNvPr id="209" name="From organizational  to individual religious tolerance?"/>
          <p:cNvGrpSpPr/>
          <p:nvPr/>
        </p:nvGrpSpPr>
        <p:grpSpPr>
          <a:xfrm>
            <a:off x="9340732" y="8740495"/>
            <a:ext cx="14610552" cy="1894841"/>
            <a:chOff x="0" y="0"/>
            <a:chExt cx="14610551" cy="1894839"/>
          </a:xfrm>
        </p:grpSpPr>
        <p:sp>
          <p:nvSpPr>
            <p:cNvPr id="208" name="From organizational  to individual religious tolerance?"/>
            <p:cNvSpPr txBox="1"/>
            <p:nvPr/>
          </p:nvSpPr>
          <p:spPr>
            <a:xfrm>
              <a:off x="38100" y="38100"/>
              <a:ext cx="14534352" cy="1818640"/>
            </a:xfrm>
            <a:prstGeom prst="rect">
              <a:avLst/>
            </a:prstGeom>
            <a:noFill/>
            <a:ln>
              <a:noFill/>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nSpc>
                  <a:spcPct val="90000"/>
                </a:lnSpc>
                <a:defRPr>
                  <a:solidFill>
                    <a:schemeClr val="accent6">
                      <a:hueOff val="-284210"/>
                      <a:satOff val="2084"/>
                      <a:lumOff val="-13137"/>
                    </a:schemeClr>
                  </a:solidFill>
                  <a:latin typeface="Avenir Next Demi Bold"/>
                  <a:ea typeface="Avenir Next Demi Bold"/>
                  <a:cs typeface="Avenir Next Demi Bold"/>
                  <a:sym typeface="Avenir Next Demi Bold"/>
                </a:defRPr>
              </a:lvl1pPr>
            </a:lstStyle>
            <a:p>
              <a:pPr/>
              <a:r>
                <a:t>From organizational  to individual religious tolerance?</a:t>
              </a:r>
            </a:p>
          </p:txBody>
        </p:sp>
        <p:pic>
          <p:nvPicPr>
            <p:cNvPr id="207" name="From organizational  to individual religious tolerance? From organizational  to individual religious tolerance?" descr="From organizational  to individual religious tolerance? From organizational  to individual religious tolerance?"/>
            <p:cNvPicPr>
              <a:picLocks noChangeAspect="0"/>
            </p:cNvPicPr>
            <p:nvPr/>
          </p:nvPicPr>
          <p:blipFill>
            <a:blip r:embed="rId7">
              <a:extLst/>
            </a:blip>
            <a:stretch>
              <a:fillRect/>
            </a:stretch>
          </p:blipFill>
          <p:spPr>
            <a:xfrm>
              <a:off x="0" y="0"/>
              <a:ext cx="14610552" cy="1894840"/>
            </a:xfrm>
            <a:prstGeom prst="rect">
              <a:avLst/>
            </a:prstGeom>
            <a:effectLst/>
          </p:spPr>
        </p:pic>
      </p:grpSp>
      <p:grpSp>
        <p:nvGrpSpPr>
          <p:cNvPr id="212" name="Toward virtual religious moderation?"/>
          <p:cNvGrpSpPr/>
          <p:nvPr/>
        </p:nvGrpSpPr>
        <p:grpSpPr>
          <a:xfrm>
            <a:off x="12541180" y="11483391"/>
            <a:ext cx="11029316" cy="1117601"/>
            <a:chOff x="0" y="0"/>
            <a:chExt cx="11029315" cy="1117600"/>
          </a:xfrm>
        </p:grpSpPr>
        <p:sp>
          <p:nvSpPr>
            <p:cNvPr id="211" name="Toward virtual religious moderation?"/>
            <p:cNvSpPr txBox="1"/>
            <p:nvPr/>
          </p:nvSpPr>
          <p:spPr>
            <a:xfrm>
              <a:off x="38099" y="38100"/>
              <a:ext cx="10953117" cy="1041400"/>
            </a:xfrm>
            <a:prstGeom prst="rect">
              <a:avLst/>
            </a:prstGeom>
            <a:noFill/>
            <a:ln>
              <a:noFill/>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a:lnSpc>
                  <a:spcPct val="90000"/>
                </a:lnSpc>
                <a:defRPr>
                  <a:solidFill>
                    <a:schemeClr val="accent6">
                      <a:hueOff val="-284210"/>
                      <a:satOff val="2084"/>
                      <a:lumOff val="-13137"/>
                    </a:schemeClr>
                  </a:solidFill>
                  <a:latin typeface="Avenir Next Demi Bold"/>
                  <a:ea typeface="Avenir Next Demi Bold"/>
                  <a:cs typeface="Avenir Next Demi Bold"/>
                  <a:sym typeface="Avenir Next Demi Bold"/>
                </a:defRPr>
              </a:lvl1pPr>
            </a:lstStyle>
            <a:p>
              <a:pPr/>
              <a:r>
                <a:t>Toward virtual religious moderation?</a:t>
              </a:r>
            </a:p>
          </p:txBody>
        </p:sp>
        <p:pic>
          <p:nvPicPr>
            <p:cNvPr id="210" name="Toward virtual religious moderation? Toward virtual religious moderation?" descr="Toward virtual religious moderation? Toward virtual religious moderation?"/>
            <p:cNvPicPr>
              <a:picLocks noChangeAspect="0"/>
            </p:cNvPicPr>
            <p:nvPr/>
          </p:nvPicPr>
          <p:blipFill>
            <a:blip r:embed="rId8">
              <a:extLst/>
            </a:blip>
            <a:stretch>
              <a:fillRect/>
            </a:stretch>
          </p:blipFill>
          <p:spPr>
            <a:xfrm>
              <a:off x="0" y="0"/>
              <a:ext cx="11029316" cy="1117600"/>
            </a:xfrm>
            <a:prstGeom prst="rect">
              <a:avLst/>
            </a:prstGeom>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Thank You"/>
          <p:cNvSpPr txBox="1"/>
          <p:nvPr/>
        </p:nvSpPr>
        <p:spPr>
          <a:xfrm>
            <a:off x="9809354" y="4890407"/>
            <a:ext cx="5346002" cy="1612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700"/>
            </a:lvl1pPr>
          </a:lstStyle>
          <a:p>
            <a:pPr/>
            <a:r>
              <a:t>Thank You</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xmlns:r="http://schemas.openxmlformats.org/officeDocument/2006/relationships" name="New_Template5">
  <a:themeElements>
    <a:clrScheme name="New_Template5">
      <a:dk1>
        <a:srgbClr val="5E524C"/>
      </a:dk1>
      <a:lt1>
        <a:srgbClr val="12455E"/>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Regular"/>
        <a:ea typeface="Avenir Next Regular"/>
        <a:cs typeface="Avenir Next Regular"/>
      </a:majorFont>
      <a:minorFont>
        <a:latin typeface="Avenir Next Regular"/>
        <a:ea typeface="Avenir Next Regular"/>
        <a:cs typeface="Avenir Next Regular"/>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760000">
            <a:srgbClr val="FFFFFF">
              <a:alpha val="3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3E3B39"/>
            </a:solidFill>
            <a:effectLst>
              <a:outerShdw sx="100000" sy="100000" kx="0" ky="0" algn="b" rotWithShape="0" blurRad="25400" dist="12700" dir="492000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575451">
              <a:alpha val="90000"/>
            </a:srgbClr>
          </a:solidFill>
          <a:prstDash val="solid"/>
          <a:miter lim="400000"/>
        </a:ln>
        <a:effectLst>
          <a:outerShdw sx="100000" sy="100000" kx="0" ky="0" algn="b" rotWithShape="0" blurRad="25400" dist="25400" dir="5520000">
            <a:srgbClr val="FFFFFF">
              <a:alpha val="72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5">
  <a:themeElements>
    <a:clrScheme name="New_Template5">
      <a:dk1>
        <a:srgbClr val="000000"/>
      </a:dk1>
      <a:lt1>
        <a:srgbClr val="FFFFFF"/>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Regular"/>
        <a:ea typeface="Avenir Next Regular"/>
        <a:cs typeface="Avenir Next Regular"/>
      </a:majorFont>
      <a:minorFont>
        <a:latin typeface="Avenir Next Regular"/>
        <a:ea typeface="Avenir Next Regular"/>
        <a:cs typeface="Avenir Next Regular"/>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760000">
            <a:srgbClr val="FFFFFF">
              <a:alpha val="3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3E3B39"/>
            </a:solidFill>
            <a:effectLst>
              <a:outerShdw sx="100000" sy="100000" kx="0" ky="0" algn="b" rotWithShape="0" blurRad="25400" dist="12700" dir="492000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575451">
              <a:alpha val="90000"/>
            </a:srgbClr>
          </a:solidFill>
          <a:prstDash val="solid"/>
          <a:miter lim="400000"/>
        </a:ln>
        <a:effectLst>
          <a:outerShdw sx="100000" sy="100000" kx="0" ky="0" algn="b" rotWithShape="0" blurRad="25400" dist="25400" dir="5520000">
            <a:srgbClr val="FFFFFF">
              <a:alpha val="72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4500"/>
          </a:spcBef>
          <a:spcAft>
            <a:spcPts val="0"/>
          </a:spcAft>
          <a:buClrTx/>
          <a:buSzTx/>
          <a:buFontTx/>
          <a:buNone/>
          <a:tabLst/>
          <a:defRPr b="0" baseline="0" cap="none" i="0" spc="0" strike="noStrike" sz="50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