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1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17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8091" y="3085765"/>
            <a:ext cx="8240108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2" y="990600"/>
            <a:ext cx="7989752" cy="1504844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2" y="2495444"/>
            <a:ext cx="7989752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445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228003"/>
            <a:ext cx="7989752" cy="3630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08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52646" y="5141973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36573"/>
            <a:ext cx="7989751" cy="1504844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3" y="4541417"/>
            <a:ext cx="7989751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027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2" y="2228002"/>
            <a:ext cx="389952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2" y="2228003"/>
            <a:ext cx="390766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20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28003"/>
            <a:ext cx="3593500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2" y="2926051"/>
            <a:ext cx="3899527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69308" y="2228003"/>
            <a:ext cx="3601635" cy="576262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2" y="2926051"/>
            <a:ext cx="3907662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7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5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065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52646" y="5141973"/>
            <a:ext cx="8238707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352" y="5262296"/>
            <a:ext cx="353662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399" y="601200"/>
            <a:ext cx="824040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5617" y="5262295"/>
            <a:ext cx="426532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62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4693389"/>
            <a:ext cx="7989752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8093" y="599725"/>
            <a:ext cx="8238706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6"/>
            <a:ext cx="7989752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38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8092" y="599725"/>
            <a:ext cx="8238707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025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6629400" y="599725"/>
            <a:ext cx="2057399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75725"/>
            <a:ext cx="1503123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1192" y="675725"/>
            <a:ext cx="592220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45255" y="5956136"/>
            <a:ext cx="947672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0"/>
            <a:ext cx="5922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16226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687474"/>
            <a:ext cx="7989752" cy="10833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228003"/>
            <a:ext cx="7989752" cy="3630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59327" y="595613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0"/>
            <a:ext cx="48705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0476" y="5956136"/>
            <a:ext cx="77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8091" y="441325"/>
            <a:ext cx="2719909" cy="10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976001" y="441325"/>
            <a:ext cx="2710800" cy="108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3216601" y="441325"/>
            <a:ext cx="2710800" cy="10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2391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13" y="261258"/>
            <a:ext cx="6479421" cy="1592498"/>
          </a:xfrm>
        </p:spPr>
        <p:txBody>
          <a:bodyPr>
            <a:noAutofit/>
          </a:bodyPr>
          <a:lstStyle/>
          <a:p>
            <a:pPr algn="ctr"/>
            <a:br>
              <a:rPr lang="en-ID" sz="2400" dirty="0"/>
            </a:br>
            <a:br>
              <a:rPr lang="en-ID" sz="2400" dirty="0"/>
            </a:br>
            <a:br>
              <a:rPr lang="en-ID" sz="2400" dirty="0"/>
            </a:br>
            <a:r>
              <a:rPr lang="en-ID" sz="2400" dirty="0"/>
              <a:t>Aceh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Kontur</a:t>
            </a:r>
            <a:r>
              <a:rPr lang="en-ID" sz="2400" dirty="0"/>
              <a:t> </a:t>
            </a:r>
            <a:r>
              <a:rPr lang="en-ID" sz="2400" dirty="0" err="1"/>
              <a:t>Kerawanan</a:t>
            </a:r>
            <a:r>
              <a:rPr lang="en-ID" sz="2400" dirty="0"/>
              <a:t> </a:t>
            </a:r>
            <a:r>
              <a:rPr lang="en-ID" sz="2400" dirty="0" err="1"/>
              <a:t>Baru</a:t>
            </a:r>
            <a:r>
              <a:rPr lang="en-ID" sz="2400" dirty="0"/>
              <a:t>:</a:t>
            </a:r>
            <a:br>
              <a:rPr lang="en-ID" sz="2400" dirty="0"/>
            </a:br>
            <a:r>
              <a:rPr lang="en-ID" sz="2400" dirty="0" err="1"/>
              <a:t>Proyeksi</a:t>
            </a:r>
            <a:r>
              <a:rPr lang="en-ID" sz="2400" dirty="0"/>
              <a:t> dan Strategi </a:t>
            </a:r>
            <a:r>
              <a:rPr lang="en-ID" sz="2400" dirty="0" err="1"/>
              <a:t>Menghadapi</a:t>
            </a:r>
            <a:r>
              <a:rPr lang="en-ID" sz="2400" dirty="0"/>
              <a:t> 2026</a:t>
            </a:r>
            <a:endParaRPr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ID" dirty="0"/>
          </a:p>
          <a:p>
            <a:pPr marL="0" indent="0" algn="ctr">
              <a:buNone/>
            </a:pPr>
            <a:endParaRPr lang="en-ID" dirty="0"/>
          </a:p>
          <a:p>
            <a:pPr marL="0" indent="0" algn="ctr">
              <a:buNone/>
            </a:pPr>
            <a:r>
              <a:rPr dirty="0" err="1"/>
              <a:t>Kamaruzzaman</a:t>
            </a:r>
            <a:r>
              <a:rPr dirty="0"/>
              <a:t> </a:t>
            </a:r>
            <a:r>
              <a:rPr dirty="0" err="1"/>
              <a:t>Bustamam</a:t>
            </a:r>
            <a:r>
              <a:rPr dirty="0"/>
              <a:t> Ahmad</a:t>
            </a:r>
            <a:endParaRPr lang="en-US" dirty="0"/>
          </a:p>
          <a:p>
            <a:pPr marL="0" indent="0" algn="ctr">
              <a:buNone/>
            </a:pPr>
            <a:r>
              <a:rPr lang="en-ID" dirty="0" err="1"/>
              <a:t>Ketua</a:t>
            </a:r>
            <a:r>
              <a:rPr lang="en-ID" dirty="0"/>
              <a:t> FKDM Aceh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5400" dirty="0" err="1"/>
              <a:t>Ringkasan</a:t>
            </a:r>
            <a:r>
              <a:rPr sz="5400" dirty="0"/>
              <a:t> </a:t>
            </a:r>
            <a:r>
              <a:rPr sz="5400" dirty="0" err="1"/>
              <a:t>Eksekutif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sz="3200" dirty="0"/>
              <a:t> </a:t>
            </a:r>
            <a:r>
              <a:rPr sz="3200" dirty="0" err="1"/>
              <a:t>Kerawanan</a:t>
            </a:r>
            <a:r>
              <a:rPr sz="3200" dirty="0"/>
              <a:t> Aceh 2025 </a:t>
            </a:r>
            <a:r>
              <a:rPr sz="3200" dirty="0" err="1"/>
              <a:t>bersifat</a:t>
            </a:r>
            <a:r>
              <a:rPr sz="3200" dirty="0"/>
              <a:t> </a:t>
            </a:r>
            <a:r>
              <a:rPr sz="3200" dirty="0" err="1"/>
              <a:t>multidimensi</a:t>
            </a:r>
            <a:endParaRPr sz="3200" dirty="0"/>
          </a:p>
          <a:p>
            <a:r>
              <a:rPr sz="3200" dirty="0"/>
              <a:t> </a:t>
            </a:r>
            <a:r>
              <a:rPr sz="3200" dirty="0" err="1"/>
              <a:t>Konflik</a:t>
            </a:r>
            <a:r>
              <a:rPr sz="3200" dirty="0"/>
              <a:t> </a:t>
            </a:r>
            <a:r>
              <a:rPr sz="3200" dirty="0" err="1"/>
              <a:t>agraria</a:t>
            </a:r>
            <a:r>
              <a:rPr sz="3200" dirty="0"/>
              <a:t>, </a:t>
            </a:r>
            <a:r>
              <a:rPr sz="3200" dirty="0" err="1"/>
              <a:t>sosial</a:t>
            </a:r>
            <a:r>
              <a:rPr sz="3200" dirty="0"/>
              <a:t>, </a:t>
            </a:r>
            <a:r>
              <a:rPr sz="3200" dirty="0" err="1"/>
              <a:t>ekologis</a:t>
            </a:r>
            <a:r>
              <a:rPr sz="3200" dirty="0"/>
              <a:t>, </a:t>
            </a:r>
            <a:r>
              <a:rPr sz="3200" dirty="0" err="1"/>
              <a:t>kriminalitas</a:t>
            </a:r>
            <a:endParaRPr sz="3200" dirty="0"/>
          </a:p>
          <a:p>
            <a:r>
              <a:rPr sz="3200" dirty="0" err="1"/>
              <a:t>Risiko</a:t>
            </a:r>
            <a:r>
              <a:rPr sz="3200" dirty="0"/>
              <a:t> </a:t>
            </a:r>
            <a:r>
              <a:rPr sz="3200" dirty="0" err="1"/>
              <a:t>meningkat</a:t>
            </a:r>
            <a:r>
              <a:rPr sz="3200" dirty="0"/>
              <a:t> </a:t>
            </a:r>
            <a:r>
              <a:rPr sz="3200" dirty="0" err="1"/>
              <a:t>menjelang</a:t>
            </a:r>
            <a:r>
              <a:rPr sz="3200" dirty="0"/>
              <a:t> 2026</a:t>
            </a:r>
          </a:p>
          <a:p>
            <a:r>
              <a:rPr sz="3200" dirty="0" err="1"/>
              <a:t>Perlu</a:t>
            </a:r>
            <a:r>
              <a:rPr sz="3200" dirty="0"/>
              <a:t> </a:t>
            </a:r>
            <a:r>
              <a:rPr sz="3200" dirty="0" err="1"/>
              <a:t>sinergi</a:t>
            </a:r>
            <a:r>
              <a:rPr sz="3200" dirty="0"/>
              <a:t> </a:t>
            </a:r>
            <a:r>
              <a:rPr sz="3200" dirty="0" err="1"/>
              <a:t>multipihak</a:t>
            </a:r>
            <a:r>
              <a:rPr sz="3200" dirty="0"/>
              <a:t> </a:t>
            </a:r>
            <a:r>
              <a:rPr sz="3200" dirty="0" err="1"/>
              <a:t>untuk</a:t>
            </a:r>
            <a:r>
              <a:rPr sz="3200" dirty="0"/>
              <a:t> </a:t>
            </a:r>
            <a:r>
              <a:rPr sz="3200" dirty="0" err="1"/>
              <a:t>pencegahan</a:t>
            </a: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5400" dirty="0" err="1"/>
              <a:t>Latar</a:t>
            </a:r>
            <a:r>
              <a:rPr sz="5400" dirty="0"/>
              <a:t> </a:t>
            </a:r>
            <a:r>
              <a:rPr sz="5400" dirty="0" err="1"/>
              <a:t>Belakang</a:t>
            </a:r>
            <a:endParaRPr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/>
              <a:t> Aceh </a:t>
            </a:r>
            <a:r>
              <a:rPr sz="3600" dirty="0" err="1"/>
              <a:t>memiliki</a:t>
            </a:r>
            <a:r>
              <a:rPr sz="3600" dirty="0"/>
              <a:t> </a:t>
            </a:r>
            <a:r>
              <a:rPr sz="3600" dirty="0" err="1"/>
              <a:t>sejarah</a:t>
            </a:r>
            <a:r>
              <a:rPr sz="3600" dirty="0"/>
              <a:t> </a:t>
            </a:r>
            <a:r>
              <a:rPr sz="3600" dirty="0" err="1"/>
              <a:t>panjang</a:t>
            </a:r>
            <a:r>
              <a:rPr sz="3600" dirty="0"/>
              <a:t> </a:t>
            </a:r>
            <a:r>
              <a:rPr sz="3600" dirty="0" err="1"/>
              <a:t>konflik</a:t>
            </a:r>
            <a:endParaRPr sz="3600" dirty="0"/>
          </a:p>
          <a:p>
            <a:r>
              <a:rPr sz="3600" dirty="0" err="1"/>
              <a:t>Tahun</a:t>
            </a:r>
            <a:r>
              <a:rPr sz="3600" dirty="0"/>
              <a:t> 2025 </a:t>
            </a:r>
            <a:r>
              <a:rPr sz="3600" dirty="0" err="1"/>
              <a:t>memunculkan</a:t>
            </a:r>
            <a:r>
              <a:rPr sz="3600" dirty="0"/>
              <a:t> </a:t>
            </a:r>
            <a:r>
              <a:rPr sz="3600" dirty="0" err="1"/>
              <a:t>pola</a:t>
            </a:r>
            <a:r>
              <a:rPr sz="3600" dirty="0"/>
              <a:t> </a:t>
            </a:r>
            <a:r>
              <a:rPr sz="3600" dirty="0" err="1"/>
              <a:t>kerawanan</a:t>
            </a:r>
            <a:r>
              <a:rPr sz="3600" dirty="0"/>
              <a:t> </a:t>
            </a:r>
            <a:r>
              <a:rPr sz="3600" dirty="0" err="1"/>
              <a:t>baru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Diperlukan</a:t>
            </a:r>
            <a:r>
              <a:rPr sz="3600" dirty="0"/>
              <a:t> </a:t>
            </a:r>
            <a:r>
              <a:rPr sz="3600" dirty="0" err="1"/>
              <a:t>proyeksi</a:t>
            </a:r>
            <a:r>
              <a:rPr sz="3600" dirty="0"/>
              <a:t> </a:t>
            </a:r>
            <a:r>
              <a:rPr sz="3600" dirty="0" err="1"/>
              <a:t>risiko</a:t>
            </a:r>
            <a:r>
              <a:rPr sz="3600" dirty="0"/>
              <a:t> </a:t>
            </a:r>
            <a:r>
              <a:rPr sz="3600" dirty="0" err="1"/>
              <a:t>untuk</a:t>
            </a:r>
            <a:r>
              <a:rPr sz="3600" dirty="0"/>
              <a:t>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4000" dirty="0"/>
              <a:t>Pola </a:t>
            </a:r>
            <a:r>
              <a:rPr sz="4000" dirty="0" err="1"/>
              <a:t>Umum</a:t>
            </a:r>
            <a:r>
              <a:rPr sz="4000" dirty="0"/>
              <a:t> </a:t>
            </a:r>
            <a:r>
              <a:rPr sz="4000" dirty="0" err="1"/>
              <a:t>Kerawanan</a:t>
            </a:r>
            <a:r>
              <a:rPr sz="4000" dirty="0"/>
              <a:t>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sz="3600" dirty="0"/>
              <a:t> </a:t>
            </a:r>
            <a:r>
              <a:rPr sz="3600" dirty="0" err="1"/>
              <a:t>Konflik</a:t>
            </a:r>
            <a:r>
              <a:rPr sz="3600" dirty="0"/>
              <a:t> </a:t>
            </a:r>
            <a:r>
              <a:rPr sz="3600" dirty="0" err="1"/>
              <a:t>lahan</a:t>
            </a:r>
            <a:r>
              <a:rPr sz="3600" dirty="0"/>
              <a:t> </a:t>
            </a:r>
            <a:r>
              <a:rPr sz="3600" dirty="0" err="1"/>
              <a:t>dominan</a:t>
            </a:r>
            <a:r>
              <a:rPr sz="3600" dirty="0"/>
              <a:t> di </a:t>
            </a:r>
            <a:r>
              <a:rPr sz="3600" dirty="0" err="1"/>
              <a:t>sejumlah</a:t>
            </a:r>
            <a:r>
              <a:rPr sz="3600" dirty="0"/>
              <a:t> </a:t>
            </a:r>
            <a:r>
              <a:rPr sz="3600" dirty="0" err="1"/>
              <a:t>kabupaten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Tekanan</a:t>
            </a:r>
            <a:r>
              <a:rPr sz="3600" dirty="0"/>
              <a:t> </a:t>
            </a:r>
            <a:r>
              <a:rPr sz="3600" dirty="0" err="1"/>
              <a:t>ekologis</a:t>
            </a:r>
            <a:r>
              <a:rPr sz="3600" dirty="0"/>
              <a:t>: </a:t>
            </a:r>
            <a:r>
              <a:rPr sz="3600" dirty="0" err="1"/>
              <a:t>satwa</a:t>
            </a:r>
            <a:r>
              <a:rPr sz="3600" dirty="0"/>
              <a:t> liar &amp; </a:t>
            </a:r>
            <a:r>
              <a:rPr sz="3600" dirty="0" err="1"/>
              <a:t>kerusakan</a:t>
            </a:r>
            <a:r>
              <a:rPr sz="3600" dirty="0"/>
              <a:t> </a:t>
            </a:r>
            <a:r>
              <a:rPr sz="3600" dirty="0" err="1"/>
              <a:t>hutan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Kriminalitas</a:t>
            </a:r>
            <a:r>
              <a:rPr sz="3600" dirty="0"/>
              <a:t> </a:t>
            </a:r>
            <a:r>
              <a:rPr sz="3600" dirty="0" err="1"/>
              <a:t>intens</a:t>
            </a:r>
            <a:r>
              <a:rPr sz="3600" dirty="0"/>
              <a:t>: </a:t>
            </a:r>
            <a:r>
              <a:rPr sz="3600" dirty="0" err="1"/>
              <a:t>kasus</a:t>
            </a:r>
            <a:r>
              <a:rPr sz="3600" dirty="0"/>
              <a:t> </a:t>
            </a:r>
            <a:r>
              <a:rPr sz="3600" dirty="0" err="1"/>
              <a:t>Lhokseumawe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Ketegangan</a:t>
            </a:r>
            <a:r>
              <a:rPr sz="3600" dirty="0"/>
              <a:t> </a:t>
            </a:r>
            <a:r>
              <a:rPr sz="3600" dirty="0" err="1"/>
              <a:t>sosial</a:t>
            </a:r>
            <a:r>
              <a:rPr sz="3600" dirty="0"/>
              <a:t> urban: Banda Aceh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 err="1"/>
              <a:t>Kerawanan</a:t>
            </a:r>
            <a:r>
              <a:rPr sz="4400" dirty="0"/>
              <a:t> </a:t>
            </a:r>
            <a:r>
              <a:rPr sz="4400" dirty="0" err="1"/>
              <a:t>Agraria</a:t>
            </a:r>
            <a:endParaRPr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/>
              <a:t> </a:t>
            </a:r>
            <a:r>
              <a:rPr sz="3600" dirty="0" err="1"/>
              <a:t>Konflik</a:t>
            </a:r>
            <a:r>
              <a:rPr sz="3600" dirty="0"/>
              <a:t> </a:t>
            </a:r>
            <a:r>
              <a:rPr sz="3600" dirty="0" err="1"/>
              <a:t>masyarakat</a:t>
            </a:r>
            <a:r>
              <a:rPr sz="3600" dirty="0"/>
              <a:t>–</a:t>
            </a:r>
            <a:r>
              <a:rPr sz="3600" dirty="0" err="1"/>
              <a:t>perusahaan</a:t>
            </a:r>
            <a:endParaRPr sz="3600" dirty="0"/>
          </a:p>
          <a:p>
            <a:r>
              <a:rPr sz="3600" dirty="0"/>
              <a:t> Plasma, </a:t>
            </a:r>
            <a:r>
              <a:rPr sz="3600" dirty="0" err="1"/>
              <a:t>batas</a:t>
            </a:r>
            <a:r>
              <a:rPr sz="3600" dirty="0"/>
              <a:t> </a:t>
            </a:r>
            <a:r>
              <a:rPr sz="3600" dirty="0" err="1"/>
              <a:t>lahan</a:t>
            </a:r>
            <a:r>
              <a:rPr sz="3600" dirty="0"/>
              <a:t>, dan </a:t>
            </a:r>
            <a:r>
              <a:rPr sz="3600" dirty="0" err="1"/>
              <a:t>kompensasi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Terjadi</a:t>
            </a:r>
            <a:r>
              <a:rPr sz="3600" dirty="0"/>
              <a:t> di: Aceh Selatan, </a:t>
            </a:r>
            <a:r>
              <a:rPr sz="3600" dirty="0" err="1"/>
              <a:t>Singkil</a:t>
            </a:r>
            <a:r>
              <a:rPr sz="3600" dirty="0"/>
              <a:t>, Barat </a:t>
            </a:r>
            <a:r>
              <a:rPr sz="3600" dirty="0" err="1"/>
              <a:t>Daya</a:t>
            </a:r>
            <a:r>
              <a:rPr sz="3600" dirty="0"/>
              <a:t>, Timur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 err="1"/>
              <a:t>Kerawanan</a:t>
            </a:r>
            <a:r>
              <a:rPr sz="4400" dirty="0"/>
              <a:t> </a:t>
            </a:r>
            <a:r>
              <a:rPr sz="4400" dirty="0" err="1"/>
              <a:t>Ekologi</a:t>
            </a:r>
            <a:endParaRPr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Gangguan</a:t>
            </a:r>
            <a:r>
              <a:rPr sz="3600" dirty="0"/>
              <a:t> </a:t>
            </a:r>
            <a:r>
              <a:rPr sz="3600" dirty="0" err="1"/>
              <a:t>satwa</a:t>
            </a:r>
            <a:r>
              <a:rPr sz="3600" dirty="0"/>
              <a:t> liar </a:t>
            </a:r>
            <a:r>
              <a:rPr sz="3600" dirty="0" err="1"/>
              <a:t>meningkat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Terjadi</a:t>
            </a:r>
            <a:r>
              <a:rPr sz="3600" dirty="0"/>
              <a:t> di: Aceh Tengah, </a:t>
            </a:r>
            <a:r>
              <a:rPr sz="3600" dirty="0" err="1"/>
              <a:t>Singkil</a:t>
            </a:r>
            <a:r>
              <a:rPr sz="3600" dirty="0"/>
              <a:t>, Selatan, Barat</a:t>
            </a:r>
          </a:p>
          <a:p>
            <a:r>
              <a:rPr sz="3600" dirty="0" err="1"/>
              <a:t>Risiko</a:t>
            </a:r>
            <a:r>
              <a:rPr sz="3600" dirty="0"/>
              <a:t> </a:t>
            </a:r>
            <a:r>
              <a:rPr sz="3600" dirty="0" err="1"/>
              <a:t>konflik</a:t>
            </a:r>
            <a:r>
              <a:rPr sz="3600" dirty="0"/>
              <a:t> horizontal </a:t>
            </a:r>
            <a:r>
              <a:rPr sz="3600" dirty="0" err="1"/>
              <a:t>akibat</a:t>
            </a:r>
            <a:r>
              <a:rPr sz="3600" dirty="0"/>
              <a:t> </a:t>
            </a:r>
            <a:r>
              <a:rPr sz="3600" dirty="0" err="1"/>
              <a:t>beda</a:t>
            </a:r>
            <a:r>
              <a:rPr sz="3600" dirty="0"/>
              <a:t> </a:t>
            </a:r>
            <a:r>
              <a:rPr sz="3600" dirty="0" err="1"/>
              <a:t>pandangan</a:t>
            </a:r>
            <a:r>
              <a:rPr sz="3600" dirty="0"/>
              <a:t> </a:t>
            </a:r>
            <a:r>
              <a:rPr sz="3600" dirty="0" err="1"/>
              <a:t>penanganan</a:t>
            </a:r>
            <a:endParaRPr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 err="1"/>
              <a:t>Kerawanan</a:t>
            </a:r>
            <a:r>
              <a:rPr sz="4400" dirty="0"/>
              <a:t> </a:t>
            </a:r>
            <a:r>
              <a:rPr sz="4400" dirty="0" err="1"/>
              <a:t>Sosial</a:t>
            </a:r>
            <a:endParaRPr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Tawuran</a:t>
            </a:r>
            <a:r>
              <a:rPr sz="3600" dirty="0"/>
              <a:t>, </a:t>
            </a:r>
            <a:r>
              <a:rPr sz="3600" dirty="0" err="1"/>
              <a:t>geng</a:t>
            </a:r>
            <a:r>
              <a:rPr sz="3600" dirty="0"/>
              <a:t> motor, </a:t>
            </a:r>
            <a:r>
              <a:rPr sz="3600" dirty="0" err="1"/>
              <a:t>demonstrasi</a:t>
            </a:r>
            <a:endParaRPr sz="3600" dirty="0"/>
          </a:p>
          <a:p>
            <a:r>
              <a:rPr sz="3600" dirty="0" err="1"/>
              <a:t>Terpusat</a:t>
            </a:r>
            <a:r>
              <a:rPr sz="3600" dirty="0"/>
              <a:t> di Banda Aceh &amp; </a:t>
            </a:r>
            <a:r>
              <a:rPr sz="3600" dirty="0" err="1"/>
              <a:t>Lhokseumawe</a:t>
            </a:r>
            <a:endParaRPr sz="3600" dirty="0"/>
          </a:p>
          <a:p>
            <a:r>
              <a:rPr sz="3600" dirty="0" err="1"/>
              <a:t>Dipicu</a:t>
            </a:r>
            <a:r>
              <a:rPr sz="3600" dirty="0"/>
              <a:t> </a:t>
            </a:r>
            <a:r>
              <a:rPr sz="3600" dirty="0" err="1"/>
              <a:t>tekanan</a:t>
            </a:r>
            <a:r>
              <a:rPr sz="3600" dirty="0"/>
              <a:t> </a:t>
            </a:r>
            <a:r>
              <a:rPr sz="3600" dirty="0" err="1"/>
              <a:t>ekonomi</a:t>
            </a:r>
            <a:r>
              <a:rPr sz="3600" dirty="0"/>
              <a:t> &amp; </a:t>
            </a:r>
            <a:r>
              <a:rPr sz="3600" dirty="0" err="1"/>
              <a:t>minimnya</a:t>
            </a:r>
            <a:r>
              <a:rPr sz="3600" dirty="0"/>
              <a:t> </a:t>
            </a:r>
            <a:r>
              <a:rPr lang="en-US" sz="3600" dirty="0" err="1"/>
              <a:t>ekspresi</a:t>
            </a:r>
            <a:r>
              <a:rPr lang="en-US" sz="3600" dirty="0"/>
              <a:t> </a:t>
            </a:r>
            <a:r>
              <a:rPr sz="3600" dirty="0" err="1"/>
              <a:t>ruang</a:t>
            </a:r>
            <a:r>
              <a:rPr sz="3600" dirty="0"/>
              <a:t> </a:t>
            </a:r>
            <a:r>
              <a:rPr sz="3600" dirty="0" err="1"/>
              <a:t>remaja</a:t>
            </a:r>
            <a:endParaRPr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Kerawanan Kriminalitas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sz="4000" dirty="0"/>
              <a:t>Bom </a:t>
            </a:r>
            <a:r>
              <a:rPr sz="4000" dirty="0" err="1"/>
              <a:t>molotov</a:t>
            </a:r>
            <a:r>
              <a:rPr sz="4000" dirty="0"/>
              <a:t>, </a:t>
            </a:r>
            <a:r>
              <a:rPr sz="4000" dirty="0" err="1"/>
              <a:t>penembakan</a:t>
            </a:r>
            <a:r>
              <a:rPr sz="4000" dirty="0"/>
              <a:t>, </a:t>
            </a:r>
            <a:r>
              <a:rPr sz="4000" dirty="0" err="1"/>
              <a:t>sabotase</a:t>
            </a:r>
            <a:endParaRPr sz="4000" dirty="0"/>
          </a:p>
          <a:p>
            <a:r>
              <a:rPr sz="4000" dirty="0"/>
              <a:t> </a:t>
            </a:r>
            <a:r>
              <a:rPr sz="4000" dirty="0" err="1"/>
              <a:t>Terjadi</a:t>
            </a:r>
            <a:r>
              <a:rPr sz="4000" dirty="0"/>
              <a:t> di </a:t>
            </a:r>
            <a:r>
              <a:rPr sz="4000" dirty="0" err="1"/>
              <a:t>Lhokseumawe</a:t>
            </a:r>
            <a:r>
              <a:rPr sz="4000" dirty="0"/>
              <a:t> &amp; wilayah </a:t>
            </a:r>
            <a:r>
              <a:rPr sz="4000" dirty="0" err="1"/>
              <a:t>industri</a:t>
            </a:r>
            <a:endParaRPr sz="4000" dirty="0"/>
          </a:p>
          <a:p>
            <a:r>
              <a:rPr sz="4000" dirty="0"/>
              <a:t> </a:t>
            </a:r>
            <a:r>
              <a:rPr sz="4000" dirty="0" err="1"/>
              <a:t>Mengindikasikan</a:t>
            </a:r>
            <a:r>
              <a:rPr sz="4000" dirty="0"/>
              <a:t> </a:t>
            </a:r>
            <a:r>
              <a:rPr sz="4000" dirty="0" err="1"/>
              <a:t>aktor</a:t>
            </a:r>
            <a:r>
              <a:rPr sz="4000" dirty="0"/>
              <a:t> </a:t>
            </a:r>
            <a:r>
              <a:rPr sz="4000" dirty="0" err="1"/>
              <a:t>berkapasitas</a:t>
            </a:r>
            <a:r>
              <a:rPr sz="4000" dirty="0"/>
              <a:t> </a:t>
            </a:r>
            <a:r>
              <a:rPr sz="4000" dirty="0" err="1"/>
              <a:t>tinggi</a:t>
            </a:r>
            <a:endParaRPr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4000" dirty="0"/>
              <a:t> </a:t>
            </a:r>
            <a:r>
              <a:rPr sz="4000" dirty="0" err="1"/>
              <a:t>Eskalasi</a:t>
            </a:r>
            <a:r>
              <a:rPr sz="4000" dirty="0"/>
              <a:t> </a:t>
            </a:r>
            <a:r>
              <a:rPr sz="4000" dirty="0" err="1"/>
              <a:t>agraria</a:t>
            </a:r>
            <a:r>
              <a:rPr sz="4000" dirty="0"/>
              <a:t> </a:t>
            </a:r>
            <a:r>
              <a:rPr sz="4000" dirty="0" err="1"/>
              <a:t>meningkat</a:t>
            </a:r>
            <a:endParaRPr sz="4000" dirty="0"/>
          </a:p>
          <a:p>
            <a:r>
              <a:rPr sz="4000" dirty="0"/>
              <a:t> </a:t>
            </a:r>
            <a:r>
              <a:rPr sz="4000" dirty="0" err="1"/>
              <a:t>Polarisasi</a:t>
            </a:r>
            <a:r>
              <a:rPr sz="4000" dirty="0"/>
              <a:t> </a:t>
            </a:r>
            <a:r>
              <a:rPr sz="4000" dirty="0" err="1"/>
              <a:t>politik</a:t>
            </a:r>
            <a:r>
              <a:rPr sz="4000" dirty="0"/>
              <a:t> </a:t>
            </a:r>
            <a:r>
              <a:rPr sz="4000" dirty="0" err="1"/>
              <a:t>memperbesar</a:t>
            </a:r>
            <a:r>
              <a:rPr sz="4000" dirty="0"/>
              <a:t> </a:t>
            </a:r>
            <a:r>
              <a:rPr sz="4000" dirty="0" err="1"/>
              <a:t>tensi</a:t>
            </a:r>
            <a:r>
              <a:rPr sz="4000" dirty="0"/>
              <a:t> </a:t>
            </a:r>
            <a:r>
              <a:rPr sz="4000" dirty="0" err="1"/>
              <a:t>sosial</a:t>
            </a:r>
            <a:endParaRPr sz="4000" dirty="0"/>
          </a:p>
          <a:p>
            <a:r>
              <a:rPr sz="4000" dirty="0"/>
              <a:t> </a:t>
            </a:r>
            <a:r>
              <a:rPr sz="4000" dirty="0" err="1"/>
              <a:t>Aktivitas</a:t>
            </a:r>
            <a:r>
              <a:rPr sz="4000" dirty="0"/>
              <a:t> </a:t>
            </a:r>
            <a:r>
              <a:rPr sz="4000" dirty="0" err="1"/>
              <a:t>ilegal</a:t>
            </a:r>
            <a:r>
              <a:rPr sz="4000" dirty="0"/>
              <a:t> </a:t>
            </a:r>
            <a:r>
              <a:rPr sz="4000" dirty="0" err="1"/>
              <a:t>tetap</a:t>
            </a:r>
            <a:r>
              <a:rPr sz="4000" dirty="0"/>
              <a:t> </a:t>
            </a:r>
            <a:r>
              <a:rPr sz="4000" dirty="0" err="1"/>
              <a:t>menjadi</a:t>
            </a:r>
            <a:r>
              <a:rPr sz="4000" dirty="0"/>
              <a:t> </a:t>
            </a:r>
            <a:r>
              <a:rPr sz="4000" dirty="0" err="1"/>
              <a:t>pemicu</a:t>
            </a:r>
            <a:r>
              <a:rPr sz="4000" dirty="0"/>
              <a:t> </a:t>
            </a:r>
            <a:r>
              <a:rPr sz="4000" dirty="0" err="1"/>
              <a:t>kekerasan</a:t>
            </a:r>
            <a:endParaRPr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 err="1"/>
              <a:t>Skenario</a:t>
            </a:r>
            <a:r>
              <a:rPr sz="4000" dirty="0"/>
              <a:t> 2026 – Best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/>
              <a:t> </a:t>
            </a:r>
            <a:r>
              <a:rPr sz="3600" dirty="0" err="1"/>
              <a:t>Mediasi</a:t>
            </a:r>
            <a:r>
              <a:rPr sz="3600" dirty="0"/>
              <a:t> </a:t>
            </a:r>
            <a:r>
              <a:rPr sz="3600" dirty="0" err="1"/>
              <a:t>berjalan</a:t>
            </a:r>
            <a:r>
              <a:rPr sz="3600" dirty="0"/>
              <a:t> </a:t>
            </a:r>
            <a:r>
              <a:rPr sz="3600" dirty="0" err="1"/>
              <a:t>efektif</a:t>
            </a:r>
            <a:endParaRPr sz="3600" dirty="0"/>
          </a:p>
          <a:p>
            <a:r>
              <a:rPr sz="3600" dirty="0"/>
              <a:t> Peran </a:t>
            </a:r>
            <a:r>
              <a:rPr sz="3600" dirty="0" err="1"/>
              <a:t>adat</a:t>
            </a:r>
            <a:r>
              <a:rPr sz="3600" dirty="0"/>
              <a:t> &amp; ulama </a:t>
            </a:r>
            <a:r>
              <a:rPr sz="3600" dirty="0" err="1"/>
              <a:t>menguat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Pemerintah</a:t>
            </a:r>
            <a:r>
              <a:rPr sz="3600" dirty="0"/>
              <a:t> </a:t>
            </a:r>
            <a:r>
              <a:rPr sz="3600" dirty="0" err="1"/>
              <a:t>responsif</a:t>
            </a:r>
            <a:r>
              <a:rPr sz="3600" dirty="0"/>
              <a:t> dan </a:t>
            </a:r>
            <a:r>
              <a:rPr sz="3600" dirty="0" err="1"/>
              <a:t>terhubung</a:t>
            </a:r>
            <a:r>
              <a:rPr sz="3600" dirty="0"/>
              <a:t> </a:t>
            </a:r>
            <a:r>
              <a:rPr sz="3600" dirty="0" err="1"/>
              <a:t>dengan</a:t>
            </a:r>
            <a:r>
              <a:rPr sz="3600" dirty="0"/>
              <a:t> </a:t>
            </a:r>
            <a:r>
              <a:rPr sz="3600" dirty="0" err="1"/>
              <a:t>masyarakat</a:t>
            </a:r>
            <a:endParaRPr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sz="4000" dirty="0" err="1"/>
              <a:t>Skenario</a:t>
            </a:r>
            <a:r>
              <a:rPr sz="4000" dirty="0"/>
              <a:t> 2026 – Moderate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Konflik</a:t>
            </a:r>
            <a:r>
              <a:rPr sz="3600" dirty="0"/>
              <a:t> </a:t>
            </a:r>
            <a:r>
              <a:rPr sz="3600" dirty="0" err="1"/>
              <a:t>sporadis</a:t>
            </a:r>
            <a:r>
              <a:rPr sz="3600" dirty="0"/>
              <a:t> </a:t>
            </a:r>
            <a:r>
              <a:rPr sz="3600" dirty="0" err="1"/>
              <a:t>tetap</a:t>
            </a:r>
            <a:r>
              <a:rPr sz="3600" dirty="0"/>
              <a:t> </a:t>
            </a:r>
            <a:r>
              <a:rPr sz="3600" dirty="0" err="1"/>
              <a:t>muncul</a:t>
            </a:r>
            <a:endParaRPr sz="3600" dirty="0"/>
          </a:p>
          <a:p>
            <a:r>
              <a:rPr sz="3600" dirty="0"/>
              <a:t> Sebagian wilayah </a:t>
            </a:r>
            <a:r>
              <a:rPr sz="3600" dirty="0" err="1"/>
              <a:t>terkendali</a:t>
            </a:r>
            <a:r>
              <a:rPr sz="3600" dirty="0"/>
              <a:t>, </a:t>
            </a:r>
            <a:r>
              <a:rPr sz="3600" dirty="0" err="1"/>
              <a:t>sebagian</a:t>
            </a:r>
            <a:r>
              <a:rPr sz="3600" dirty="0"/>
              <a:t> </a:t>
            </a:r>
            <a:r>
              <a:rPr sz="3600" dirty="0" err="1"/>
              <a:t>tidak</a:t>
            </a:r>
            <a:endParaRPr sz="3600" dirty="0"/>
          </a:p>
          <a:p>
            <a:r>
              <a:rPr sz="3600" dirty="0"/>
              <a:t>Pola </a:t>
            </a:r>
            <a:r>
              <a:rPr sz="3600" dirty="0" err="1"/>
              <a:t>agraria</a:t>
            </a:r>
            <a:r>
              <a:rPr sz="3600" dirty="0"/>
              <a:t> dan </a:t>
            </a:r>
            <a:r>
              <a:rPr sz="3600" dirty="0" err="1"/>
              <a:t>sosial</a:t>
            </a:r>
            <a:r>
              <a:rPr sz="3600" dirty="0"/>
              <a:t> </a:t>
            </a:r>
            <a:r>
              <a:rPr sz="3600" dirty="0" err="1"/>
              <a:t>masih</a:t>
            </a:r>
            <a:r>
              <a:rPr sz="3600" dirty="0"/>
              <a:t> </a:t>
            </a:r>
            <a:r>
              <a:rPr sz="3600" dirty="0" err="1"/>
              <a:t>berulang</a:t>
            </a:r>
            <a:endParaRPr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 err="1"/>
              <a:t>Skenario</a:t>
            </a:r>
            <a:r>
              <a:rPr sz="4000" dirty="0"/>
              <a:t> 2026 – Worst Case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 err="1"/>
              <a:t>Eskalasi</a:t>
            </a:r>
            <a:r>
              <a:rPr sz="3600" dirty="0"/>
              <a:t> </a:t>
            </a:r>
            <a:r>
              <a:rPr sz="3600" dirty="0" err="1"/>
              <a:t>besar</a:t>
            </a:r>
            <a:r>
              <a:rPr sz="3600" dirty="0"/>
              <a:t> </a:t>
            </a:r>
            <a:r>
              <a:rPr sz="3600" dirty="0" err="1"/>
              <a:t>konflik</a:t>
            </a:r>
            <a:r>
              <a:rPr sz="3600" dirty="0"/>
              <a:t> </a:t>
            </a:r>
            <a:r>
              <a:rPr sz="3600" dirty="0" err="1"/>
              <a:t>lahan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Kekerasan</a:t>
            </a:r>
            <a:r>
              <a:rPr sz="3600" dirty="0"/>
              <a:t> </a:t>
            </a:r>
            <a:r>
              <a:rPr sz="3600" dirty="0" err="1"/>
              <a:t>sporadis</a:t>
            </a:r>
            <a:r>
              <a:rPr sz="3600" dirty="0"/>
              <a:t> </a:t>
            </a:r>
            <a:r>
              <a:rPr sz="3600" dirty="0" err="1"/>
              <a:t>menular</a:t>
            </a:r>
            <a:r>
              <a:rPr sz="3600" dirty="0"/>
              <a:t> </a:t>
            </a:r>
            <a:r>
              <a:rPr sz="3600" dirty="0" err="1"/>
              <a:t>ke</a:t>
            </a:r>
            <a:r>
              <a:rPr sz="3600" dirty="0"/>
              <a:t> </a:t>
            </a:r>
            <a:r>
              <a:rPr sz="3600" dirty="0" err="1"/>
              <a:t>kabupaten</a:t>
            </a:r>
            <a:r>
              <a:rPr sz="3600" dirty="0"/>
              <a:t> lain</a:t>
            </a:r>
          </a:p>
          <a:p>
            <a:r>
              <a:rPr sz="3600" dirty="0"/>
              <a:t> </a:t>
            </a:r>
            <a:r>
              <a:rPr sz="3600" dirty="0" err="1"/>
              <a:t>Polarisasi</a:t>
            </a:r>
            <a:r>
              <a:rPr sz="3600" dirty="0"/>
              <a:t> </a:t>
            </a:r>
            <a:r>
              <a:rPr sz="3600" dirty="0" err="1"/>
              <a:t>politik</a:t>
            </a:r>
            <a:r>
              <a:rPr sz="3600" dirty="0"/>
              <a:t> </a:t>
            </a:r>
            <a:r>
              <a:rPr sz="3600" dirty="0" err="1"/>
              <a:t>tajam</a:t>
            </a:r>
            <a:endParaRPr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 err="1"/>
              <a:t>Indikator</a:t>
            </a:r>
            <a:r>
              <a:rPr sz="4000" dirty="0"/>
              <a:t> </a:t>
            </a:r>
            <a:r>
              <a:rPr sz="4000" dirty="0" err="1"/>
              <a:t>Peringatan</a:t>
            </a:r>
            <a:r>
              <a:rPr sz="4000" dirty="0"/>
              <a:t> Dini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/>
              <a:t> </a:t>
            </a:r>
            <a:r>
              <a:rPr sz="3600" dirty="0" err="1"/>
              <a:t>Lonjakan</a:t>
            </a:r>
            <a:r>
              <a:rPr sz="3600" dirty="0"/>
              <a:t> </a:t>
            </a:r>
            <a:r>
              <a:rPr sz="3600" dirty="0" err="1"/>
              <a:t>keluhan</a:t>
            </a:r>
            <a:r>
              <a:rPr sz="3600" dirty="0"/>
              <a:t> </a:t>
            </a:r>
            <a:r>
              <a:rPr sz="3600" dirty="0" err="1"/>
              <a:t>publik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Mobilisasi</a:t>
            </a:r>
            <a:r>
              <a:rPr sz="3600" dirty="0"/>
              <a:t> pemuda </a:t>
            </a:r>
            <a:r>
              <a:rPr sz="3600" dirty="0" err="1"/>
              <a:t>meningkat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Aktivitas</a:t>
            </a:r>
            <a:r>
              <a:rPr sz="3600" dirty="0"/>
              <a:t> </a:t>
            </a:r>
            <a:r>
              <a:rPr sz="3600" dirty="0" err="1"/>
              <a:t>ilegal</a:t>
            </a:r>
            <a:r>
              <a:rPr sz="3600" dirty="0"/>
              <a:t> </a:t>
            </a:r>
            <a:r>
              <a:rPr sz="3600" dirty="0" err="1"/>
              <a:t>terbuka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Narasi</a:t>
            </a:r>
            <a:r>
              <a:rPr sz="3600" dirty="0"/>
              <a:t> </a:t>
            </a:r>
            <a:r>
              <a:rPr sz="3600" dirty="0" err="1"/>
              <a:t>provokatif</a:t>
            </a:r>
            <a:r>
              <a:rPr sz="3600" dirty="0"/>
              <a:t> di media </a:t>
            </a:r>
            <a:r>
              <a:rPr sz="3600" dirty="0" err="1"/>
              <a:t>sosial</a:t>
            </a:r>
            <a:endParaRPr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dirty="0" err="1"/>
              <a:t>Rekomendasi</a:t>
            </a:r>
            <a:r>
              <a:rPr sz="4000" dirty="0"/>
              <a:t> </a:t>
            </a:r>
            <a:r>
              <a:rPr sz="4000" dirty="0" err="1"/>
              <a:t>Strategis</a:t>
            </a:r>
            <a:endParaRPr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sz="3600" dirty="0"/>
              <a:t> </a:t>
            </a:r>
            <a:r>
              <a:rPr sz="3600" dirty="0" err="1"/>
              <a:t>Sinergi</a:t>
            </a:r>
            <a:r>
              <a:rPr sz="3600" dirty="0"/>
              <a:t> </a:t>
            </a:r>
            <a:r>
              <a:rPr sz="3600" dirty="0" err="1"/>
              <a:t>eksekutif</a:t>
            </a:r>
            <a:r>
              <a:rPr sz="3600" dirty="0"/>
              <a:t>–</a:t>
            </a:r>
            <a:r>
              <a:rPr sz="3600" dirty="0" err="1"/>
              <a:t>legislatif</a:t>
            </a:r>
            <a:r>
              <a:rPr sz="3600" dirty="0"/>
              <a:t>–</a:t>
            </a:r>
            <a:r>
              <a:rPr sz="3600" dirty="0" err="1"/>
              <a:t>yudikatif</a:t>
            </a:r>
            <a:r>
              <a:rPr sz="3600" dirty="0"/>
              <a:t>–</a:t>
            </a:r>
            <a:r>
              <a:rPr sz="3600" dirty="0" err="1"/>
              <a:t>masyarakat</a:t>
            </a:r>
            <a:endParaRPr sz="3600" dirty="0"/>
          </a:p>
          <a:p>
            <a:r>
              <a:rPr sz="3600" dirty="0"/>
              <a:t> </a:t>
            </a:r>
            <a:r>
              <a:rPr lang="en-US" sz="3600" dirty="0" err="1"/>
              <a:t>Sinergi</a:t>
            </a:r>
            <a:r>
              <a:rPr lang="en-US" sz="3600" dirty="0"/>
              <a:t> </a:t>
            </a:r>
            <a:r>
              <a:rPr lang="en-US" sz="3600" dirty="0" err="1"/>
              <a:t>tokoh</a:t>
            </a:r>
            <a:r>
              <a:rPr sz="3600" dirty="0"/>
              <a:t> </a:t>
            </a:r>
            <a:r>
              <a:rPr sz="3600" dirty="0" err="1"/>
              <a:t>adat</a:t>
            </a:r>
            <a:r>
              <a:rPr sz="3600" dirty="0"/>
              <a:t> &amp; ulama </a:t>
            </a:r>
            <a:r>
              <a:rPr sz="3600" dirty="0" err="1"/>
              <a:t>diperkuat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Penegakan</a:t>
            </a:r>
            <a:r>
              <a:rPr sz="3600" dirty="0"/>
              <a:t> </a:t>
            </a:r>
            <a:r>
              <a:rPr sz="3600" dirty="0" err="1"/>
              <a:t>hukum</a:t>
            </a:r>
            <a:r>
              <a:rPr sz="3600" dirty="0"/>
              <a:t> </a:t>
            </a:r>
            <a:r>
              <a:rPr sz="3600" dirty="0" err="1"/>
              <a:t>selektif</a:t>
            </a:r>
            <a:r>
              <a:rPr sz="3600" dirty="0"/>
              <a:t>–</a:t>
            </a:r>
            <a:r>
              <a:rPr sz="3600" dirty="0" err="1"/>
              <a:t>tegas</a:t>
            </a:r>
            <a:r>
              <a:rPr sz="3600" dirty="0"/>
              <a:t>–</a:t>
            </a:r>
            <a:r>
              <a:rPr sz="3600" dirty="0" err="1"/>
              <a:t>adil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Konsultasi</a:t>
            </a:r>
            <a:r>
              <a:rPr sz="3600" dirty="0"/>
              <a:t> </a:t>
            </a:r>
            <a:r>
              <a:rPr sz="3600" dirty="0" err="1"/>
              <a:t>publik</a:t>
            </a:r>
            <a:r>
              <a:rPr sz="3600" dirty="0"/>
              <a:t> </a:t>
            </a:r>
            <a:r>
              <a:rPr sz="3600" dirty="0" err="1"/>
              <a:t>proyek</a:t>
            </a:r>
            <a:r>
              <a:rPr sz="3600" dirty="0"/>
              <a:t> </a:t>
            </a:r>
            <a:r>
              <a:rPr sz="3600" dirty="0" err="1"/>
              <a:t>pembangunan</a:t>
            </a:r>
            <a:r>
              <a:rPr sz="3600" dirty="0"/>
              <a:t> </a:t>
            </a:r>
            <a:r>
              <a:rPr sz="3600" dirty="0" err="1"/>
              <a:t>ditingkatkan</a:t>
            </a:r>
            <a:endParaRPr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dirty="0" err="1"/>
              <a:t>Penutup</a:t>
            </a:r>
            <a:endParaRPr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3600" dirty="0"/>
              <a:t> Aceh </a:t>
            </a:r>
            <a:r>
              <a:rPr sz="3600" dirty="0" err="1"/>
              <a:t>berada</a:t>
            </a:r>
            <a:r>
              <a:rPr sz="3600" dirty="0"/>
              <a:t> di </a:t>
            </a:r>
            <a:r>
              <a:rPr sz="3600" dirty="0" err="1"/>
              <a:t>persimpangan</a:t>
            </a:r>
            <a:r>
              <a:rPr sz="3600" dirty="0"/>
              <a:t> </a:t>
            </a:r>
            <a:r>
              <a:rPr sz="3600" dirty="0" err="1"/>
              <a:t>penting</a:t>
            </a:r>
            <a:endParaRPr sz="3600" dirty="0"/>
          </a:p>
          <a:p>
            <a:r>
              <a:rPr sz="3600" dirty="0" err="1"/>
              <a:t>Kerawanan</a:t>
            </a:r>
            <a:r>
              <a:rPr sz="3600" dirty="0"/>
              <a:t> </a:t>
            </a:r>
            <a:r>
              <a:rPr sz="3600" dirty="0" err="1"/>
              <a:t>dapat</a:t>
            </a:r>
            <a:r>
              <a:rPr sz="3600" dirty="0"/>
              <a:t> </a:t>
            </a:r>
            <a:r>
              <a:rPr sz="3600" dirty="0" err="1"/>
              <a:t>dikendalikan</a:t>
            </a:r>
            <a:r>
              <a:rPr sz="3600" dirty="0"/>
              <a:t> </a:t>
            </a:r>
            <a:r>
              <a:rPr sz="3600" dirty="0" err="1"/>
              <a:t>melalui</a:t>
            </a:r>
            <a:r>
              <a:rPr sz="3600" dirty="0"/>
              <a:t> </a:t>
            </a:r>
            <a:r>
              <a:rPr sz="3600" dirty="0" err="1"/>
              <a:t>sinergi</a:t>
            </a:r>
            <a:r>
              <a:rPr sz="3600" dirty="0"/>
              <a:t> </a:t>
            </a:r>
            <a:r>
              <a:rPr sz="3600" dirty="0" err="1"/>
              <a:t>multipihak</a:t>
            </a:r>
            <a:endParaRPr sz="3600" dirty="0"/>
          </a:p>
          <a:p>
            <a:r>
              <a:rPr sz="3600" dirty="0"/>
              <a:t> </a:t>
            </a:r>
            <a:r>
              <a:rPr sz="3600" dirty="0" err="1"/>
              <a:t>Tahun</a:t>
            </a:r>
            <a:r>
              <a:rPr sz="3600" dirty="0"/>
              <a:t> 2026 </a:t>
            </a:r>
            <a:r>
              <a:rPr sz="3600" dirty="0" err="1"/>
              <a:t>dapat</a:t>
            </a:r>
            <a:r>
              <a:rPr sz="3600" dirty="0"/>
              <a:t> </a:t>
            </a:r>
            <a:r>
              <a:rPr sz="3600" dirty="0" err="1"/>
              <a:t>menjadi</a:t>
            </a:r>
            <a:r>
              <a:rPr sz="3600" dirty="0"/>
              <a:t> momentum </a:t>
            </a:r>
            <a:r>
              <a:rPr sz="3600" dirty="0" err="1"/>
              <a:t>konsolidasi</a:t>
            </a:r>
            <a:r>
              <a:rPr sz="3600" dirty="0"/>
              <a:t> </a:t>
            </a:r>
            <a:r>
              <a:rPr sz="3600" dirty="0" err="1"/>
              <a:t>damai</a:t>
            </a:r>
            <a:endParaRPr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1E321C-B073-AB4C-0D6F-2721ADF3E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192EF6-C9A0-BA7E-32C9-245834A4DF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 err="1"/>
              <a:t>Nurhayati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dirty="0" err="1"/>
              <a:t>Generasi</a:t>
            </a:r>
            <a:r>
              <a:rPr lang="en-US" dirty="0"/>
              <a:t> – </a:t>
            </a:r>
            <a:r>
              <a:rPr lang="en-US" dirty="0" err="1"/>
              <a:t>Teknologi</a:t>
            </a:r>
            <a:r>
              <a:rPr lang="en-US" dirty="0"/>
              <a:t> – </a:t>
            </a:r>
            <a:r>
              <a:rPr lang="en-US" dirty="0" err="1"/>
              <a:t>Aset</a:t>
            </a:r>
            <a:r>
              <a:rPr lang="en-US" dirty="0"/>
              <a:t> Aceh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terpakai</a:t>
            </a:r>
            <a:r>
              <a:rPr lang="en-US" dirty="0"/>
              <a:t>!</a:t>
            </a:r>
          </a:p>
          <a:p>
            <a:pPr marL="342900" indent="-342900">
              <a:buAutoNum type="arabicPeriod"/>
            </a:pPr>
            <a:r>
              <a:rPr lang="en-US" sz="4200" dirty="0" err="1">
                <a:solidFill>
                  <a:srgbClr val="FF0000"/>
                </a:solidFill>
              </a:rPr>
              <a:t>Generasi</a:t>
            </a:r>
            <a:r>
              <a:rPr lang="en-US" sz="4200" dirty="0">
                <a:solidFill>
                  <a:srgbClr val="FF0000"/>
                </a:solidFill>
              </a:rPr>
              <a:t> Z – </a:t>
            </a:r>
            <a:r>
              <a:rPr lang="en-US" sz="4200" dirty="0" err="1">
                <a:solidFill>
                  <a:srgbClr val="FF0000"/>
                </a:solidFill>
              </a:rPr>
              <a:t>Koksekuensi</a:t>
            </a:r>
            <a:r>
              <a:rPr lang="en-US" sz="4200" dirty="0">
                <a:solidFill>
                  <a:srgbClr val="FF0000"/>
                </a:solidFill>
              </a:rPr>
              <a:t> – </a:t>
            </a:r>
            <a:r>
              <a:rPr lang="en-US" sz="4200" dirty="0" err="1">
                <a:solidFill>
                  <a:srgbClr val="FF0000"/>
                </a:solidFill>
              </a:rPr>
              <a:t>Pengaruh</a:t>
            </a:r>
            <a:r>
              <a:rPr lang="en-US" sz="4200" dirty="0">
                <a:solidFill>
                  <a:srgbClr val="FF0000"/>
                </a:solidFill>
              </a:rPr>
              <a:t> – </a:t>
            </a:r>
            <a:r>
              <a:rPr lang="en-US" sz="4200" dirty="0" err="1">
                <a:solidFill>
                  <a:srgbClr val="FF0000"/>
                </a:solidFill>
              </a:rPr>
              <a:t>Terorism</a:t>
            </a:r>
            <a:r>
              <a:rPr lang="en-US" sz="4200" dirty="0">
                <a:solidFill>
                  <a:srgbClr val="FF0000"/>
                </a:solidFill>
              </a:rPr>
              <a:t> – Self Recruitment – </a:t>
            </a:r>
            <a:r>
              <a:rPr lang="en-US" sz="4200" dirty="0" err="1">
                <a:solidFill>
                  <a:srgbClr val="FF0000"/>
                </a:solidFill>
              </a:rPr>
              <a:t>Sikapi</a:t>
            </a:r>
            <a:r>
              <a:rPr lang="en-US" sz="42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err="1"/>
              <a:t>Simeulue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Krueng</a:t>
            </a:r>
            <a:r>
              <a:rPr lang="en-US" dirty="0"/>
              <a:t> </a:t>
            </a:r>
            <a:r>
              <a:rPr lang="en-US" dirty="0" err="1"/>
              <a:t>Geukueh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Lhokseumawe</a:t>
            </a:r>
            <a:endParaRPr lang="en-US" dirty="0"/>
          </a:p>
          <a:p>
            <a:pPr marL="0" indent="0">
              <a:buNone/>
            </a:pPr>
            <a:r>
              <a:rPr lang="en-US" sz="3800" dirty="0">
                <a:solidFill>
                  <a:srgbClr val="FF0000"/>
                </a:solidFill>
              </a:rPr>
              <a:t>Aceh – </a:t>
            </a:r>
            <a:r>
              <a:rPr lang="en-US" sz="3800" dirty="0" err="1">
                <a:solidFill>
                  <a:srgbClr val="FF0000"/>
                </a:solidFill>
              </a:rPr>
              <a:t>Sumut</a:t>
            </a:r>
            <a:r>
              <a:rPr lang="en-US" sz="3800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err="1"/>
              <a:t>Kasus</a:t>
            </a:r>
            <a:r>
              <a:rPr lang="en-US" dirty="0"/>
              <a:t> </a:t>
            </a:r>
            <a:r>
              <a:rPr lang="en-US" dirty="0" err="1"/>
              <a:t>Simuelue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Aceh </a:t>
            </a:r>
            <a:r>
              <a:rPr lang="en-US" dirty="0" err="1"/>
              <a:t>Tamiang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BPMA – 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 di </a:t>
            </a:r>
            <a:r>
              <a:rPr lang="en-US" dirty="0" err="1"/>
              <a:t>hadapan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Babinsa</a:t>
            </a:r>
            <a:r>
              <a:rPr lang="en-US" dirty="0"/>
              <a:t> – </a:t>
            </a:r>
            <a:r>
              <a:rPr lang="en-US" dirty="0" err="1"/>
              <a:t>Babinkabtimas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Sabang</a:t>
            </a:r>
            <a:r>
              <a:rPr lang="en-US" dirty="0"/>
              <a:t> – FKDM </a:t>
            </a:r>
          </a:p>
          <a:p>
            <a:pPr marL="0" indent="0">
              <a:buNone/>
            </a:pPr>
            <a:r>
              <a:rPr lang="en-US" dirty="0"/>
              <a:t>Analisa </a:t>
            </a:r>
            <a:r>
              <a:rPr lang="en-US" dirty="0" err="1"/>
              <a:t>Potensi</a:t>
            </a:r>
            <a:r>
              <a:rPr lang="en-US" dirty="0"/>
              <a:t> </a:t>
            </a:r>
            <a:r>
              <a:rPr lang="en-US" dirty="0" err="1"/>
              <a:t>Konflik</a:t>
            </a:r>
            <a:r>
              <a:rPr lang="en-US" dirty="0"/>
              <a:t> di Daerah </a:t>
            </a:r>
          </a:p>
        </p:txBody>
      </p:sp>
    </p:spTree>
    <p:extLst>
      <p:ext uri="{BB962C8B-B14F-4D97-AF65-F5344CB8AC3E}">
        <p14:creationId xmlns:p14="http://schemas.microsoft.com/office/powerpoint/2010/main" val="93740516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{25834F4C-B1A9-C041-8671-3406C34720BE}tf10001123</Template>
  <TotalTime>460</TotalTime>
  <Words>406</Words>
  <Application>Microsoft Macintosh PowerPoint</Application>
  <PresentationFormat>On-screen Show (4:3)</PresentationFormat>
  <Paragraphs>80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Gill Sans MT</vt:lpstr>
      <vt:lpstr>Wingdings 2</vt:lpstr>
      <vt:lpstr>Dividend</vt:lpstr>
      <vt:lpstr>   Aceh dalam Kontur Kerawanan Baru: Proyeksi dan Strategi Menghadapi 2026</vt:lpstr>
      <vt:lpstr>Ringkasan Eksekutif</vt:lpstr>
      <vt:lpstr>Latar Belakang</vt:lpstr>
      <vt:lpstr>Pola Umum Kerawanan 2025</vt:lpstr>
      <vt:lpstr>Kerawanan Agraria</vt:lpstr>
      <vt:lpstr>Kerawanan Ekologi</vt:lpstr>
      <vt:lpstr>Kerawanan Sosial</vt:lpstr>
      <vt:lpstr>Kerawanan Kriminalitas</vt:lpstr>
      <vt:lpstr>Proyeksi Kerawanan 2026</vt:lpstr>
      <vt:lpstr>Skenario 2026 – Best Case</vt:lpstr>
      <vt:lpstr>Skenario 2026 – Moderate Case</vt:lpstr>
      <vt:lpstr>Skenario 2026 – Worst Case</vt:lpstr>
      <vt:lpstr>Indikator Peringatan Dini</vt:lpstr>
      <vt:lpstr>Rekomendasi Strategis</vt:lpstr>
      <vt:lpstr>Penutup</vt:lpstr>
      <vt:lpstr>Question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Aceh dalam Kontur Kerawanan Baru: Proyeksi dan Strategi Menghadapi 2026</dc:title>
  <dc:subject/>
  <dc:creator/>
  <cp:keywords/>
  <dc:description>generated using python-pptx</dc:description>
  <cp:lastModifiedBy>Kamaruzzaman Bustamam Ahmad</cp:lastModifiedBy>
  <cp:revision>4</cp:revision>
  <dcterms:created xsi:type="dcterms:W3CDTF">2013-01-27T09:14:16Z</dcterms:created>
  <dcterms:modified xsi:type="dcterms:W3CDTF">2025-11-19T07:02:10Z</dcterms:modified>
  <cp:category/>
</cp:coreProperties>
</file>