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  <p:sldId id="271" r:id="rId22"/>
    <p:sldId id="272" r:id="rId23"/>
    <p:sldId id="273" r:id="rId24"/>
    <p:sldId id="274" r:id="rId25"/>
    <p:sldId id="275" r:id="rId26"/>
    <p:sldId id="276" r:id="rId27"/>
    <p:sldId id="277" r:id="rId28"/>
    <p:sldId id="278" r:id="rId29"/>
    <p:sldId id="279" r:id="rId30"/>
    <p:sldId id="280" r:id="rId31"/>
    <p:sldId id="281" r:id="rId32"/>
    <p:sldId id="282" r:id="rId33"/>
    <p:sldId id="283" r:id="rId34"/>
    <p:sldId id="284" r:id="rId35"/>
    <p:sldId id="285" r:id="rId36"/>
    <p:sldId id="286" r:id="rId37"/>
    <p:sldId id="287" r:id="rId38"/>
    <p:sldId id="288" r:id="rId39"/>
    <p:sldId id="289" r:id="rId40"/>
    <p:sldId id="290" r:id="rId41"/>
    <p:sldId id="291" r:id="rId42"/>
    <p:sldId id="292" r:id="rId43"/>
    <p:sldId id="293" r:id="rId44"/>
    <p:sldId id="294" r:id="rId45"/>
    <p:sldId id="295" r:id="rId46"/>
    <p:sldId id="296" r:id="rId47"/>
    <p:sldId id="297" r:id="rId48"/>
    <p:sldId id="298" r:id="rId49"/>
    <p:sldId id="299" r:id="rId50"/>
    <p:sldId id="300" r:id="rId51"/>
    <p:sldId id="301" r:id="rId52"/>
    <p:sldId id="302" r:id="rId53"/>
    <p:sldId id="303" r:id="rId54"/>
    <p:sldId id="304" r:id="rId55"/>
    <p:sldId id="305" r:id="rId56"/>
    <p:sldId id="306" r:id="rId57"/>
    <p:sldId id="307" r:id="rId58"/>
    <p:sldId id="308" r:id="rId59"/>
    <p:sldId id="309" r:id="rId60"/>
    <p:sldId id="310" r:id="rId61"/>
    <p:sldId id="311" r:id="rId62"/>
    <p:sldId id="312" r:id="rId63"/>
    <p:sldId id="313" r:id="rId64"/>
    <p:sldId id="314" r:id="rId65"/>
    <p:sldId id="315" r:id="rId66"/>
    <p:sldId id="316" r:id="rId67"/>
    <p:sldId id="317" r:id="rId68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Relationship Id="rId22" Type="http://schemas.openxmlformats.org/officeDocument/2006/relationships/slide" Target="slides/slide16.xml"/><Relationship Id="rId23" Type="http://schemas.openxmlformats.org/officeDocument/2006/relationships/slide" Target="slides/slide17.xml"/><Relationship Id="rId24" Type="http://schemas.openxmlformats.org/officeDocument/2006/relationships/slide" Target="slides/slide18.xml"/><Relationship Id="rId25" Type="http://schemas.openxmlformats.org/officeDocument/2006/relationships/slide" Target="slides/slide19.xml"/><Relationship Id="rId26" Type="http://schemas.openxmlformats.org/officeDocument/2006/relationships/slide" Target="slides/slide20.xml"/><Relationship Id="rId27" Type="http://schemas.openxmlformats.org/officeDocument/2006/relationships/slide" Target="slides/slide21.xml"/><Relationship Id="rId28" Type="http://schemas.openxmlformats.org/officeDocument/2006/relationships/slide" Target="slides/slide22.xml"/><Relationship Id="rId29" Type="http://schemas.openxmlformats.org/officeDocument/2006/relationships/slide" Target="slides/slide23.xml"/><Relationship Id="rId30" Type="http://schemas.openxmlformats.org/officeDocument/2006/relationships/slide" Target="slides/slide24.xml"/><Relationship Id="rId31" Type="http://schemas.openxmlformats.org/officeDocument/2006/relationships/slide" Target="slides/slide25.xml"/><Relationship Id="rId32" Type="http://schemas.openxmlformats.org/officeDocument/2006/relationships/slide" Target="slides/slide26.xml"/><Relationship Id="rId33" Type="http://schemas.openxmlformats.org/officeDocument/2006/relationships/slide" Target="slides/slide27.xml"/><Relationship Id="rId34" Type="http://schemas.openxmlformats.org/officeDocument/2006/relationships/slide" Target="slides/slide28.xml"/><Relationship Id="rId35" Type="http://schemas.openxmlformats.org/officeDocument/2006/relationships/slide" Target="slides/slide29.xml"/><Relationship Id="rId36" Type="http://schemas.openxmlformats.org/officeDocument/2006/relationships/slide" Target="slides/slide30.xml"/><Relationship Id="rId37" Type="http://schemas.openxmlformats.org/officeDocument/2006/relationships/slide" Target="slides/slide31.xml"/><Relationship Id="rId38" Type="http://schemas.openxmlformats.org/officeDocument/2006/relationships/slide" Target="slides/slide32.xml"/><Relationship Id="rId39" Type="http://schemas.openxmlformats.org/officeDocument/2006/relationships/slide" Target="slides/slide33.xml"/><Relationship Id="rId40" Type="http://schemas.openxmlformats.org/officeDocument/2006/relationships/slide" Target="slides/slide34.xml"/><Relationship Id="rId41" Type="http://schemas.openxmlformats.org/officeDocument/2006/relationships/slide" Target="slides/slide35.xml"/><Relationship Id="rId42" Type="http://schemas.openxmlformats.org/officeDocument/2006/relationships/slide" Target="slides/slide36.xml"/><Relationship Id="rId43" Type="http://schemas.openxmlformats.org/officeDocument/2006/relationships/slide" Target="slides/slide37.xml"/><Relationship Id="rId44" Type="http://schemas.openxmlformats.org/officeDocument/2006/relationships/slide" Target="slides/slide38.xml"/><Relationship Id="rId45" Type="http://schemas.openxmlformats.org/officeDocument/2006/relationships/slide" Target="slides/slide39.xml"/><Relationship Id="rId46" Type="http://schemas.openxmlformats.org/officeDocument/2006/relationships/slide" Target="slides/slide40.xml"/><Relationship Id="rId47" Type="http://schemas.openxmlformats.org/officeDocument/2006/relationships/slide" Target="slides/slide41.xml"/><Relationship Id="rId48" Type="http://schemas.openxmlformats.org/officeDocument/2006/relationships/slide" Target="slides/slide42.xml"/><Relationship Id="rId49" Type="http://schemas.openxmlformats.org/officeDocument/2006/relationships/slide" Target="slides/slide43.xml"/><Relationship Id="rId50" Type="http://schemas.openxmlformats.org/officeDocument/2006/relationships/slide" Target="slides/slide44.xml"/><Relationship Id="rId51" Type="http://schemas.openxmlformats.org/officeDocument/2006/relationships/slide" Target="slides/slide45.xml"/><Relationship Id="rId52" Type="http://schemas.openxmlformats.org/officeDocument/2006/relationships/slide" Target="slides/slide46.xml"/><Relationship Id="rId53" Type="http://schemas.openxmlformats.org/officeDocument/2006/relationships/slide" Target="slides/slide47.xml"/><Relationship Id="rId54" Type="http://schemas.openxmlformats.org/officeDocument/2006/relationships/slide" Target="slides/slide48.xml"/><Relationship Id="rId55" Type="http://schemas.openxmlformats.org/officeDocument/2006/relationships/slide" Target="slides/slide49.xml"/><Relationship Id="rId56" Type="http://schemas.openxmlformats.org/officeDocument/2006/relationships/slide" Target="slides/slide50.xml"/><Relationship Id="rId57" Type="http://schemas.openxmlformats.org/officeDocument/2006/relationships/slide" Target="slides/slide51.xml"/><Relationship Id="rId58" Type="http://schemas.openxmlformats.org/officeDocument/2006/relationships/slide" Target="slides/slide52.xml"/><Relationship Id="rId59" Type="http://schemas.openxmlformats.org/officeDocument/2006/relationships/slide" Target="slides/slide53.xml"/><Relationship Id="rId60" Type="http://schemas.openxmlformats.org/officeDocument/2006/relationships/slide" Target="slides/slide54.xml"/><Relationship Id="rId61" Type="http://schemas.openxmlformats.org/officeDocument/2006/relationships/slide" Target="slides/slide55.xml"/><Relationship Id="rId62" Type="http://schemas.openxmlformats.org/officeDocument/2006/relationships/slide" Target="slides/slide56.xml"/><Relationship Id="rId63" Type="http://schemas.openxmlformats.org/officeDocument/2006/relationships/slide" Target="slides/slide57.xml"/><Relationship Id="rId64" Type="http://schemas.openxmlformats.org/officeDocument/2006/relationships/slide" Target="slides/slide58.xml"/><Relationship Id="rId65" Type="http://schemas.openxmlformats.org/officeDocument/2006/relationships/slide" Target="slides/slide59.xml"/><Relationship Id="rId66" Type="http://schemas.openxmlformats.org/officeDocument/2006/relationships/slide" Target="slides/slide60.xml"/><Relationship Id="rId67" Type="http://schemas.openxmlformats.org/officeDocument/2006/relationships/slide" Target="slides/slide61.xml"/><Relationship Id="rId68" Type="http://schemas.openxmlformats.org/officeDocument/2006/relationships/slide" Target="slides/slide6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Judul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Aceh dalam Kontur Kerawanan Baru:</a:t>
            </a:r>
          </a:p>
          <a:p>
            <a:r>
              <a:t>Proyeksi dan Strategi Menghadapi 2026</a:t>
            </a:r>
          </a:p>
          <a:p/>
          <a:p>
            <a:r>
              <a:t>Oleh: Prof. Kamaruzzaman Bustamam Ahmad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Ringkasan Eksekutif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Kerawanan Aceh 2025 multidimensi</a:t>
            </a:r>
          </a:p>
          <a:p>
            <a:r>
              <a:t>• Konflik: agraria, ekologi, sosial, kriminalitas</a:t>
            </a:r>
          </a:p>
          <a:p>
            <a:r>
              <a:t>• Risiko meningkat menuju 2026</a:t>
            </a:r>
          </a:p>
          <a:p>
            <a:r>
              <a:t>• Perlu sinergi multipihak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Latar Belakang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Aceh memiliki sejarah panjang konflik</a:t>
            </a:r>
          </a:p>
          <a:p>
            <a:r>
              <a:t>• Tahun 2025 menunjukkan pola baru</a:t>
            </a:r>
          </a:p>
          <a:p>
            <a:r>
              <a:t>• Data kabupaten menunjukkan kerentanan berbeda</a:t>
            </a:r>
          </a:p>
          <a:p>
            <a:r>
              <a:t>• Penting membaca arah risiko 2026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Metodologi Kajian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• Analisis dokumen dan pola konflik</a:t>
            </a:r>
          </a:p>
          <a:p>
            <a:r>
              <a:t>• Desk analysis narasi per kabupaten</a:t>
            </a:r>
          </a:p>
          <a:p>
            <a:r>
              <a:t>• Proyeksi berdasarkan indikator 2025</a:t>
            </a:r>
          </a:p>
          <a:p>
            <a:r>
              <a:t>• Pendekatan multidisiplin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Potret Kerawanan Aceh 2025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Potret Kerawanan Aceh 2025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7.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8.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(9)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9.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(10)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10.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(11)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11.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(12)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12.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Pemetaan Kabupaten (13)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Pemetaan Kabupaten slide 13.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Proyeksi Kerawanan 2026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Proyeksi Kerawanan 2026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Skenario 2026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Skenario 2026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Indikator Peringatan Dini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Indikator Peringatan Dini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(6)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6.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(7)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7.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Rekomendasi Strategis (8)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Rekomendasi Strategis slide 8.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Kesimpulan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Kesimpulan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Kesimpulan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Kesimpulan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Kesimpulan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Placeholder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Grafik Placeholder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Placeholder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Grafik Placeholder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Placeholder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Grafik Placeholder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Placeholder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Grafik Placeholder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Grafik Placeholder (5)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Grafik Placeholder slide 5.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Peta Wilayah Konflik (1)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Peta Wilayah Konflik slide 1.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Peta Wilayah Konflik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Peta Wilayah Konflik slide 2.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Peta Wilayah Konflik (3)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Peta Wilayah Konflik slide 3.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t>Peta Wilayah Konflik (4)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t>Konten detail untuk bagian Peta Wilayah Konflik slide 4.</a:t>
            </a:r>
          </a:p>
          <a:p>
            <a:r>
              <a:t>Akan diisi dengan narasi lengkap sesuai makalah.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