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7" r:id="rId3"/>
    <p:sldId id="280" r:id="rId4"/>
    <p:sldId id="281" r:id="rId5"/>
    <p:sldId id="282" r:id="rId6"/>
    <p:sldId id="283" r:id="rId7"/>
    <p:sldId id="287" r:id="rId8"/>
    <p:sldId id="262" r:id="rId9"/>
    <p:sldId id="263" r:id="rId10"/>
    <p:sldId id="284" r:id="rId11"/>
    <p:sldId id="269" r:id="rId12"/>
    <p:sldId id="270" r:id="rId13"/>
    <p:sldId id="271" r:id="rId14"/>
    <p:sldId id="285" r:id="rId15"/>
    <p:sldId id="272" r:id="rId16"/>
    <p:sldId id="273" r:id="rId17"/>
    <p:sldId id="274" r:id="rId18"/>
    <p:sldId id="275" r:id="rId19"/>
    <p:sldId id="276" r:id="rId20"/>
    <p:sldId id="277" r:id="rId21"/>
    <p:sldId id="265" r:id="rId22"/>
    <p:sldId id="28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15527D-34D5-497C-8224-CB2A92497EC5}" type="doc">
      <dgm:prSet loTypeId="urn:microsoft.com/office/officeart/2005/8/layout/pyramid1" loCatId="pyramid" qsTypeId="urn:microsoft.com/office/officeart/2005/8/quickstyle/simple1" qsCatId="simple" csTypeId="urn:microsoft.com/office/officeart/2005/8/colors/accent1_2" csCatId="accent1" phldr="1"/>
      <dgm:spPr/>
    </dgm:pt>
    <dgm:pt modelId="{C3BC015C-B862-4849-BAEA-1106CD6B10D9}">
      <dgm:prSet phldrT="[Text]"/>
      <dgm:spPr/>
      <dgm:t>
        <a:bodyPr/>
        <a:lstStyle/>
        <a:p>
          <a:r>
            <a:rPr lang="en-US" dirty="0" smtClean="0"/>
            <a:t>6</a:t>
          </a:r>
          <a:endParaRPr lang="en-US" dirty="0"/>
        </a:p>
      </dgm:t>
    </dgm:pt>
    <dgm:pt modelId="{A20BAD65-0198-4DB4-8036-5E850728347D}" type="parTrans" cxnId="{BE049DF8-7065-45FC-B789-3015BE415650}">
      <dgm:prSet/>
      <dgm:spPr/>
      <dgm:t>
        <a:bodyPr/>
        <a:lstStyle/>
        <a:p>
          <a:endParaRPr lang="en-US"/>
        </a:p>
      </dgm:t>
    </dgm:pt>
    <dgm:pt modelId="{EBBE4F50-B6FB-4705-A11C-942CA1BBDD88}" type="sibTrans" cxnId="{BE049DF8-7065-45FC-B789-3015BE415650}">
      <dgm:prSet/>
      <dgm:spPr/>
      <dgm:t>
        <a:bodyPr/>
        <a:lstStyle/>
        <a:p>
          <a:endParaRPr lang="en-US"/>
        </a:p>
      </dgm:t>
    </dgm:pt>
    <dgm:pt modelId="{1804F03A-E4C7-4267-B714-61F2EBB40B71}">
      <dgm:prSet phldrT="[Text]"/>
      <dgm:spPr/>
      <dgm:t>
        <a:bodyPr/>
        <a:lstStyle/>
        <a:p>
          <a:r>
            <a:rPr lang="en-US" dirty="0" smtClean="0"/>
            <a:t>5</a:t>
          </a:r>
          <a:endParaRPr lang="en-US" dirty="0"/>
        </a:p>
      </dgm:t>
    </dgm:pt>
    <dgm:pt modelId="{B03B8C2C-D011-47C3-AC6E-39D5ED9985A9}" type="parTrans" cxnId="{5E266D94-0E94-40C1-8D95-469B0665A095}">
      <dgm:prSet/>
      <dgm:spPr/>
      <dgm:t>
        <a:bodyPr/>
        <a:lstStyle/>
        <a:p>
          <a:endParaRPr lang="en-US"/>
        </a:p>
      </dgm:t>
    </dgm:pt>
    <dgm:pt modelId="{2A392736-2210-4C04-8179-EBC58CDCF1F4}" type="sibTrans" cxnId="{5E266D94-0E94-40C1-8D95-469B0665A095}">
      <dgm:prSet/>
      <dgm:spPr/>
      <dgm:t>
        <a:bodyPr/>
        <a:lstStyle/>
        <a:p>
          <a:endParaRPr lang="en-US"/>
        </a:p>
      </dgm:t>
    </dgm:pt>
    <dgm:pt modelId="{873EB976-0762-4703-BF6D-A75168258DC3}">
      <dgm:prSet phldrT="[Text]"/>
      <dgm:spPr/>
      <dgm:t>
        <a:bodyPr/>
        <a:lstStyle/>
        <a:p>
          <a:r>
            <a:rPr lang="en-US" dirty="0" smtClean="0"/>
            <a:t>1</a:t>
          </a:r>
          <a:endParaRPr lang="en-US" dirty="0"/>
        </a:p>
      </dgm:t>
    </dgm:pt>
    <dgm:pt modelId="{49D9BDFA-24CC-49FE-930C-9E28B76AA114}" type="parTrans" cxnId="{BD63A84E-4FAF-4E3C-B80C-3696E2C156CA}">
      <dgm:prSet/>
      <dgm:spPr/>
      <dgm:t>
        <a:bodyPr/>
        <a:lstStyle/>
        <a:p>
          <a:endParaRPr lang="en-US"/>
        </a:p>
      </dgm:t>
    </dgm:pt>
    <dgm:pt modelId="{3BE4C378-BC1F-466D-B9FB-2BA71BAD747F}" type="sibTrans" cxnId="{BD63A84E-4FAF-4E3C-B80C-3696E2C156CA}">
      <dgm:prSet/>
      <dgm:spPr/>
      <dgm:t>
        <a:bodyPr/>
        <a:lstStyle/>
        <a:p>
          <a:endParaRPr lang="en-US"/>
        </a:p>
      </dgm:t>
    </dgm:pt>
    <dgm:pt modelId="{B4B3BB8B-F382-4B44-A4A2-F3936A444331}">
      <dgm:prSet/>
      <dgm:spPr/>
      <dgm:t>
        <a:bodyPr/>
        <a:lstStyle/>
        <a:p>
          <a:r>
            <a:rPr lang="en-US" dirty="0" smtClean="0"/>
            <a:t>4</a:t>
          </a:r>
          <a:endParaRPr lang="en-US" dirty="0"/>
        </a:p>
      </dgm:t>
    </dgm:pt>
    <dgm:pt modelId="{B7B57A23-22F7-475D-B3A3-8FFDF54E2E87}" type="parTrans" cxnId="{AA85E973-B96F-4E31-97D9-CDEE7DCE4065}">
      <dgm:prSet/>
      <dgm:spPr/>
      <dgm:t>
        <a:bodyPr/>
        <a:lstStyle/>
        <a:p>
          <a:endParaRPr lang="en-US"/>
        </a:p>
      </dgm:t>
    </dgm:pt>
    <dgm:pt modelId="{40B55945-0E37-4B16-B48D-B5ED7D3FC63E}" type="sibTrans" cxnId="{AA85E973-B96F-4E31-97D9-CDEE7DCE4065}">
      <dgm:prSet/>
      <dgm:spPr/>
      <dgm:t>
        <a:bodyPr/>
        <a:lstStyle/>
        <a:p>
          <a:endParaRPr lang="en-US"/>
        </a:p>
      </dgm:t>
    </dgm:pt>
    <dgm:pt modelId="{485CB482-E80D-4BA7-89E8-C3F0F6847937}">
      <dgm:prSet/>
      <dgm:spPr/>
      <dgm:t>
        <a:bodyPr/>
        <a:lstStyle/>
        <a:p>
          <a:r>
            <a:rPr lang="en-US" dirty="0" smtClean="0"/>
            <a:t>3</a:t>
          </a:r>
          <a:endParaRPr lang="en-US" dirty="0"/>
        </a:p>
      </dgm:t>
    </dgm:pt>
    <dgm:pt modelId="{9BC6360F-9278-4FF3-BD79-47342FAEF129}" type="parTrans" cxnId="{1BEFDA13-7B06-4C69-8A09-963C1E13C397}">
      <dgm:prSet/>
      <dgm:spPr/>
      <dgm:t>
        <a:bodyPr/>
        <a:lstStyle/>
        <a:p>
          <a:endParaRPr lang="en-US"/>
        </a:p>
      </dgm:t>
    </dgm:pt>
    <dgm:pt modelId="{01003FCB-EB1A-4220-83B9-AC19E550CCD9}" type="sibTrans" cxnId="{1BEFDA13-7B06-4C69-8A09-963C1E13C397}">
      <dgm:prSet/>
      <dgm:spPr/>
      <dgm:t>
        <a:bodyPr/>
        <a:lstStyle/>
        <a:p>
          <a:endParaRPr lang="en-US"/>
        </a:p>
      </dgm:t>
    </dgm:pt>
    <dgm:pt modelId="{32AE7854-7596-4C55-B74B-AD0517322AEA}">
      <dgm:prSet/>
      <dgm:spPr/>
      <dgm:t>
        <a:bodyPr/>
        <a:lstStyle/>
        <a:p>
          <a:r>
            <a:rPr lang="en-US" dirty="0" smtClean="0"/>
            <a:t>8</a:t>
          </a:r>
          <a:endParaRPr lang="en-US" dirty="0"/>
        </a:p>
      </dgm:t>
    </dgm:pt>
    <dgm:pt modelId="{4F7D6863-24C2-4058-BFEF-1367DFE5762F}" type="parTrans" cxnId="{625C58D0-26F0-4DF3-8320-58E6BE4839F5}">
      <dgm:prSet/>
      <dgm:spPr/>
    </dgm:pt>
    <dgm:pt modelId="{0CC09C82-1409-4AD4-9C38-BE0AAA2DE19B}" type="sibTrans" cxnId="{625C58D0-26F0-4DF3-8320-58E6BE4839F5}">
      <dgm:prSet/>
      <dgm:spPr/>
    </dgm:pt>
    <dgm:pt modelId="{7A388200-5A1A-4745-A8BF-2B7EFDFD831A}">
      <dgm:prSet/>
      <dgm:spPr/>
      <dgm:t>
        <a:bodyPr/>
        <a:lstStyle/>
        <a:p>
          <a:r>
            <a:rPr lang="en-US" dirty="0" smtClean="0"/>
            <a:t>7</a:t>
          </a:r>
          <a:endParaRPr lang="en-US" dirty="0"/>
        </a:p>
      </dgm:t>
    </dgm:pt>
    <dgm:pt modelId="{C960542C-9DE1-4B04-A192-F7A5907522C8}" type="parTrans" cxnId="{371D8DB4-029C-4860-B7AB-01A0592DE04B}">
      <dgm:prSet/>
      <dgm:spPr/>
    </dgm:pt>
    <dgm:pt modelId="{846BE453-4BDD-4229-87E1-AA3C4B24727E}" type="sibTrans" cxnId="{371D8DB4-029C-4860-B7AB-01A0592DE04B}">
      <dgm:prSet/>
      <dgm:spPr/>
    </dgm:pt>
    <dgm:pt modelId="{ECA2567A-52AE-4402-9F2C-5C919AC36C61}">
      <dgm:prSet/>
      <dgm:spPr/>
      <dgm:t>
        <a:bodyPr/>
        <a:lstStyle/>
        <a:p>
          <a:r>
            <a:rPr lang="en-US" dirty="0" smtClean="0"/>
            <a:t>2</a:t>
          </a:r>
          <a:endParaRPr lang="en-US" dirty="0"/>
        </a:p>
      </dgm:t>
    </dgm:pt>
    <dgm:pt modelId="{E54B193E-BD82-41A1-984A-C1F287087A75}" type="parTrans" cxnId="{B0F936B3-D509-4BDB-B147-63162779ABC3}">
      <dgm:prSet/>
      <dgm:spPr/>
    </dgm:pt>
    <dgm:pt modelId="{46B22668-CAA4-4CCA-8898-53EB5BF4E55F}" type="sibTrans" cxnId="{B0F936B3-D509-4BDB-B147-63162779ABC3}">
      <dgm:prSet/>
      <dgm:spPr/>
    </dgm:pt>
    <dgm:pt modelId="{06CE4D5F-B28E-4CBA-8AC1-D567CC943C7C}" type="pres">
      <dgm:prSet presAssocID="{2F15527D-34D5-497C-8224-CB2A92497EC5}" presName="Name0" presStyleCnt="0">
        <dgm:presLayoutVars>
          <dgm:dir/>
          <dgm:animLvl val="lvl"/>
          <dgm:resizeHandles val="exact"/>
        </dgm:presLayoutVars>
      </dgm:prSet>
      <dgm:spPr/>
    </dgm:pt>
    <dgm:pt modelId="{5BED9942-A40B-4F3D-844E-7870A4A34B40}" type="pres">
      <dgm:prSet presAssocID="{32AE7854-7596-4C55-B74B-AD0517322AEA}" presName="Name8" presStyleCnt="0"/>
      <dgm:spPr/>
    </dgm:pt>
    <dgm:pt modelId="{DB597B11-20E4-431B-AD5D-4F88BFC8B24A}" type="pres">
      <dgm:prSet presAssocID="{32AE7854-7596-4C55-B74B-AD0517322AEA}" presName="level" presStyleLbl="node1" presStyleIdx="0" presStyleCnt="8">
        <dgm:presLayoutVars>
          <dgm:chMax val="1"/>
          <dgm:bulletEnabled val="1"/>
        </dgm:presLayoutVars>
      </dgm:prSet>
      <dgm:spPr/>
      <dgm:t>
        <a:bodyPr/>
        <a:lstStyle/>
        <a:p>
          <a:endParaRPr lang="en-US"/>
        </a:p>
      </dgm:t>
    </dgm:pt>
    <dgm:pt modelId="{DFF2BE7C-BFA7-4396-B25A-7B1653C31551}" type="pres">
      <dgm:prSet presAssocID="{32AE7854-7596-4C55-B74B-AD0517322AEA}" presName="levelTx" presStyleLbl="revTx" presStyleIdx="0" presStyleCnt="0">
        <dgm:presLayoutVars>
          <dgm:chMax val="1"/>
          <dgm:bulletEnabled val="1"/>
        </dgm:presLayoutVars>
      </dgm:prSet>
      <dgm:spPr/>
      <dgm:t>
        <a:bodyPr/>
        <a:lstStyle/>
        <a:p>
          <a:endParaRPr lang="en-US"/>
        </a:p>
      </dgm:t>
    </dgm:pt>
    <dgm:pt modelId="{DECBDFF7-CD9C-441E-8CF5-329D5C60318E}" type="pres">
      <dgm:prSet presAssocID="{7A388200-5A1A-4745-A8BF-2B7EFDFD831A}" presName="Name8" presStyleCnt="0"/>
      <dgm:spPr/>
    </dgm:pt>
    <dgm:pt modelId="{A0C584C3-7C2B-424B-BF09-CB9195F18DE3}" type="pres">
      <dgm:prSet presAssocID="{7A388200-5A1A-4745-A8BF-2B7EFDFD831A}" presName="level" presStyleLbl="node1" presStyleIdx="1" presStyleCnt="8">
        <dgm:presLayoutVars>
          <dgm:chMax val="1"/>
          <dgm:bulletEnabled val="1"/>
        </dgm:presLayoutVars>
      </dgm:prSet>
      <dgm:spPr/>
      <dgm:t>
        <a:bodyPr/>
        <a:lstStyle/>
        <a:p>
          <a:endParaRPr lang="en-US"/>
        </a:p>
      </dgm:t>
    </dgm:pt>
    <dgm:pt modelId="{32CD34B6-3959-4B0C-8765-4DA5C5A92858}" type="pres">
      <dgm:prSet presAssocID="{7A388200-5A1A-4745-A8BF-2B7EFDFD831A}" presName="levelTx" presStyleLbl="revTx" presStyleIdx="0" presStyleCnt="0">
        <dgm:presLayoutVars>
          <dgm:chMax val="1"/>
          <dgm:bulletEnabled val="1"/>
        </dgm:presLayoutVars>
      </dgm:prSet>
      <dgm:spPr/>
      <dgm:t>
        <a:bodyPr/>
        <a:lstStyle/>
        <a:p>
          <a:endParaRPr lang="en-US"/>
        </a:p>
      </dgm:t>
    </dgm:pt>
    <dgm:pt modelId="{A7000459-C5FE-4176-B46F-B37A4CE5ABA6}" type="pres">
      <dgm:prSet presAssocID="{C3BC015C-B862-4849-BAEA-1106CD6B10D9}" presName="Name8" presStyleCnt="0"/>
      <dgm:spPr/>
    </dgm:pt>
    <dgm:pt modelId="{436901E5-3F03-4C44-8EDE-09629C0EB569}" type="pres">
      <dgm:prSet presAssocID="{C3BC015C-B862-4849-BAEA-1106CD6B10D9}" presName="level" presStyleLbl="node1" presStyleIdx="2" presStyleCnt="8">
        <dgm:presLayoutVars>
          <dgm:chMax val="1"/>
          <dgm:bulletEnabled val="1"/>
        </dgm:presLayoutVars>
      </dgm:prSet>
      <dgm:spPr/>
      <dgm:t>
        <a:bodyPr/>
        <a:lstStyle/>
        <a:p>
          <a:endParaRPr lang="en-US"/>
        </a:p>
      </dgm:t>
    </dgm:pt>
    <dgm:pt modelId="{F270431C-6E47-4D58-A162-1EABDFBCAA50}" type="pres">
      <dgm:prSet presAssocID="{C3BC015C-B862-4849-BAEA-1106CD6B10D9}" presName="levelTx" presStyleLbl="revTx" presStyleIdx="0" presStyleCnt="0">
        <dgm:presLayoutVars>
          <dgm:chMax val="1"/>
          <dgm:bulletEnabled val="1"/>
        </dgm:presLayoutVars>
      </dgm:prSet>
      <dgm:spPr/>
      <dgm:t>
        <a:bodyPr/>
        <a:lstStyle/>
        <a:p>
          <a:endParaRPr lang="en-US"/>
        </a:p>
      </dgm:t>
    </dgm:pt>
    <dgm:pt modelId="{31FADCF1-4678-49AE-B9FC-B35CDB5B410D}" type="pres">
      <dgm:prSet presAssocID="{1804F03A-E4C7-4267-B714-61F2EBB40B71}" presName="Name8" presStyleCnt="0"/>
      <dgm:spPr/>
    </dgm:pt>
    <dgm:pt modelId="{6FC5EA5F-456C-41CA-B65C-1C6048C66CBA}" type="pres">
      <dgm:prSet presAssocID="{1804F03A-E4C7-4267-B714-61F2EBB40B71}" presName="level" presStyleLbl="node1" presStyleIdx="3" presStyleCnt="8">
        <dgm:presLayoutVars>
          <dgm:chMax val="1"/>
          <dgm:bulletEnabled val="1"/>
        </dgm:presLayoutVars>
      </dgm:prSet>
      <dgm:spPr/>
      <dgm:t>
        <a:bodyPr/>
        <a:lstStyle/>
        <a:p>
          <a:endParaRPr lang="en-US"/>
        </a:p>
      </dgm:t>
    </dgm:pt>
    <dgm:pt modelId="{00FC7C56-A57A-4E71-95F4-1F60E2D68535}" type="pres">
      <dgm:prSet presAssocID="{1804F03A-E4C7-4267-B714-61F2EBB40B71}" presName="levelTx" presStyleLbl="revTx" presStyleIdx="0" presStyleCnt="0">
        <dgm:presLayoutVars>
          <dgm:chMax val="1"/>
          <dgm:bulletEnabled val="1"/>
        </dgm:presLayoutVars>
      </dgm:prSet>
      <dgm:spPr/>
      <dgm:t>
        <a:bodyPr/>
        <a:lstStyle/>
        <a:p>
          <a:endParaRPr lang="en-US"/>
        </a:p>
      </dgm:t>
    </dgm:pt>
    <dgm:pt modelId="{8CCF351A-A5B0-4A2A-93F4-4FAFE05A103D}" type="pres">
      <dgm:prSet presAssocID="{B4B3BB8B-F382-4B44-A4A2-F3936A444331}" presName="Name8" presStyleCnt="0"/>
      <dgm:spPr/>
    </dgm:pt>
    <dgm:pt modelId="{BD7F34CF-6F1F-44D9-8293-754BDD45401D}" type="pres">
      <dgm:prSet presAssocID="{B4B3BB8B-F382-4B44-A4A2-F3936A444331}" presName="level" presStyleLbl="node1" presStyleIdx="4" presStyleCnt="8">
        <dgm:presLayoutVars>
          <dgm:chMax val="1"/>
          <dgm:bulletEnabled val="1"/>
        </dgm:presLayoutVars>
      </dgm:prSet>
      <dgm:spPr/>
      <dgm:t>
        <a:bodyPr/>
        <a:lstStyle/>
        <a:p>
          <a:endParaRPr lang="en-US"/>
        </a:p>
      </dgm:t>
    </dgm:pt>
    <dgm:pt modelId="{54FB3DF9-82F2-48EE-A7CD-F17CEA45C8A9}" type="pres">
      <dgm:prSet presAssocID="{B4B3BB8B-F382-4B44-A4A2-F3936A444331}" presName="levelTx" presStyleLbl="revTx" presStyleIdx="0" presStyleCnt="0">
        <dgm:presLayoutVars>
          <dgm:chMax val="1"/>
          <dgm:bulletEnabled val="1"/>
        </dgm:presLayoutVars>
      </dgm:prSet>
      <dgm:spPr/>
      <dgm:t>
        <a:bodyPr/>
        <a:lstStyle/>
        <a:p>
          <a:endParaRPr lang="en-US"/>
        </a:p>
      </dgm:t>
    </dgm:pt>
    <dgm:pt modelId="{D46AC33F-FD44-443E-A52E-5235580A41D3}" type="pres">
      <dgm:prSet presAssocID="{485CB482-E80D-4BA7-89E8-C3F0F6847937}" presName="Name8" presStyleCnt="0"/>
      <dgm:spPr/>
    </dgm:pt>
    <dgm:pt modelId="{289BD846-FD26-49E6-A982-70788F077F0E}" type="pres">
      <dgm:prSet presAssocID="{485CB482-E80D-4BA7-89E8-C3F0F6847937}" presName="level" presStyleLbl="node1" presStyleIdx="5" presStyleCnt="8">
        <dgm:presLayoutVars>
          <dgm:chMax val="1"/>
          <dgm:bulletEnabled val="1"/>
        </dgm:presLayoutVars>
      </dgm:prSet>
      <dgm:spPr/>
      <dgm:t>
        <a:bodyPr/>
        <a:lstStyle/>
        <a:p>
          <a:endParaRPr lang="en-US"/>
        </a:p>
      </dgm:t>
    </dgm:pt>
    <dgm:pt modelId="{9EF8124B-644F-4BCE-9AA6-57B4CE0C23EE}" type="pres">
      <dgm:prSet presAssocID="{485CB482-E80D-4BA7-89E8-C3F0F6847937}" presName="levelTx" presStyleLbl="revTx" presStyleIdx="0" presStyleCnt="0">
        <dgm:presLayoutVars>
          <dgm:chMax val="1"/>
          <dgm:bulletEnabled val="1"/>
        </dgm:presLayoutVars>
      </dgm:prSet>
      <dgm:spPr/>
      <dgm:t>
        <a:bodyPr/>
        <a:lstStyle/>
        <a:p>
          <a:endParaRPr lang="en-US"/>
        </a:p>
      </dgm:t>
    </dgm:pt>
    <dgm:pt modelId="{8B66ECF3-8837-4948-BE05-E4FF741833EB}" type="pres">
      <dgm:prSet presAssocID="{ECA2567A-52AE-4402-9F2C-5C919AC36C61}" presName="Name8" presStyleCnt="0"/>
      <dgm:spPr/>
    </dgm:pt>
    <dgm:pt modelId="{0966825D-5A70-4DE0-B4D6-19934D680C88}" type="pres">
      <dgm:prSet presAssocID="{ECA2567A-52AE-4402-9F2C-5C919AC36C61}" presName="level" presStyleLbl="node1" presStyleIdx="6" presStyleCnt="8">
        <dgm:presLayoutVars>
          <dgm:chMax val="1"/>
          <dgm:bulletEnabled val="1"/>
        </dgm:presLayoutVars>
      </dgm:prSet>
      <dgm:spPr/>
      <dgm:t>
        <a:bodyPr/>
        <a:lstStyle/>
        <a:p>
          <a:endParaRPr lang="en-US"/>
        </a:p>
      </dgm:t>
    </dgm:pt>
    <dgm:pt modelId="{BD821616-E772-4379-B39A-CF32766A86C7}" type="pres">
      <dgm:prSet presAssocID="{ECA2567A-52AE-4402-9F2C-5C919AC36C61}" presName="levelTx" presStyleLbl="revTx" presStyleIdx="0" presStyleCnt="0">
        <dgm:presLayoutVars>
          <dgm:chMax val="1"/>
          <dgm:bulletEnabled val="1"/>
        </dgm:presLayoutVars>
      </dgm:prSet>
      <dgm:spPr/>
      <dgm:t>
        <a:bodyPr/>
        <a:lstStyle/>
        <a:p>
          <a:endParaRPr lang="en-US"/>
        </a:p>
      </dgm:t>
    </dgm:pt>
    <dgm:pt modelId="{EA7957DA-296F-4DC0-9551-F89418D3514A}" type="pres">
      <dgm:prSet presAssocID="{873EB976-0762-4703-BF6D-A75168258DC3}" presName="Name8" presStyleCnt="0"/>
      <dgm:spPr/>
    </dgm:pt>
    <dgm:pt modelId="{080FD018-6D14-4177-8B7B-A575D7CCE251}" type="pres">
      <dgm:prSet presAssocID="{873EB976-0762-4703-BF6D-A75168258DC3}" presName="level" presStyleLbl="node1" presStyleIdx="7" presStyleCnt="8">
        <dgm:presLayoutVars>
          <dgm:chMax val="1"/>
          <dgm:bulletEnabled val="1"/>
        </dgm:presLayoutVars>
      </dgm:prSet>
      <dgm:spPr/>
      <dgm:t>
        <a:bodyPr/>
        <a:lstStyle/>
        <a:p>
          <a:endParaRPr lang="en-US"/>
        </a:p>
      </dgm:t>
    </dgm:pt>
    <dgm:pt modelId="{F30795DA-E29D-4AEF-885F-84084DCD0DD6}" type="pres">
      <dgm:prSet presAssocID="{873EB976-0762-4703-BF6D-A75168258DC3}" presName="levelTx" presStyleLbl="revTx" presStyleIdx="0" presStyleCnt="0">
        <dgm:presLayoutVars>
          <dgm:chMax val="1"/>
          <dgm:bulletEnabled val="1"/>
        </dgm:presLayoutVars>
      </dgm:prSet>
      <dgm:spPr/>
      <dgm:t>
        <a:bodyPr/>
        <a:lstStyle/>
        <a:p>
          <a:endParaRPr lang="en-US"/>
        </a:p>
      </dgm:t>
    </dgm:pt>
  </dgm:ptLst>
  <dgm:cxnLst>
    <dgm:cxn modelId="{C1F08427-67AD-4AC3-BB17-1FFFA544D5D8}" type="presOf" srcId="{C3BC015C-B862-4849-BAEA-1106CD6B10D9}" destId="{F270431C-6E47-4D58-A162-1EABDFBCAA50}" srcOrd="1" destOrd="0" presId="urn:microsoft.com/office/officeart/2005/8/layout/pyramid1"/>
    <dgm:cxn modelId="{371D8DB4-029C-4860-B7AB-01A0592DE04B}" srcId="{2F15527D-34D5-497C-8224-CB2A92497EC5}" destId="{7A388200-5A1A-4745-A8BF-2B7EFDFD831A}" srcOrd="1" destOrd="0" parTransId="{C960542C-9DE1-4B04-A192-F7A5907522C8}" sibTransId="{846BE453-4BDD-4229-87E1-AA3C4B24727E}"/>
    <dgm:cxn modelId="{92C8D84F-72D8-42B0-8036-9C98AD4F345F}" type="presOf" srcId="{1804F03A-E4C7-4267-B714-61F2EBB40B71}" destId="{6FC5EA5F-456C-41CA-B65C-1C6048C66CBA}" srcOrd="0" destOrd="0" presId="urn:microsoft.com/office/officeart/2005/8/layout/pyramid1"/>
    <dgm:cxn modelId="{559D4F1E-C580-4E27-B00A-AF6509676CB2}" type="presOf" srcId="{ECA2567A-52AE-4402-9F2C-5C919AC36C61}" destId="{BD821616-E772-4379-B39A-CF32766A86C7}" srcOrd="1" destOrd="0" presId="urn:microsoft.com/office/officeart/2005/8/layout/pyramid1"/>
    <dgm:cxn modelId="{375E21B5-FA6D-47D8-A07B-DFA7D0E56B5A}" type="presOf" srcId="{7A388200-5A1A-4745-A8BF-2B7EFDFD831A}" destId="{A0C584C3-7C2B-424B-BF09-CB9195F18DE3}" srcOrd="0" destOrd="0" presId="urn:microsoft.com/office/officeart/2005/8/layout/pyramid1"/>
    <dgm:cxn modelId="{625C58D0-26F0-4DF3-8320-58E6BE4839F5}" srcId="{2F15527D-34D5-497C-8224-CB2A92497EC5}" destId="{32AE7854-7596-4C55-B74B-AD0517322AEA}" srcOrd="0" destOrd="0" parTransId="{4F7D6863-24C2-4058-BFEF-1367DFE5762F}" sibTransId="{0CC09C82-1409-4AD4-9C38-BE0AAA2DE19B}"/>
    <dgm:cxn modelId="{AFD43D90-4077-43FD-9C93-15465DC4B743}" type="presOf" srcId="{873EB976-0762-4703-BF6D-A75168258DC3}" destId="{080FD018-6D14-4177-8B7B-A575D7CCE251}" srcOrd="0" destOrd="0" presId="urn:microsoft.com/office/officeart/2005/8/layout/pyramid1"/>
    <dgm:cxn modelId="{3911BC54-EDEF-4897-9765-965B4B73F0C9}" type="presOf" srcId="{32AE7854-7596-4C55-B74B-AD0517322AEA}" destId="{DFF2BE7C-BFA7-4396-B25A-7B1653C31551}" srcOrd="1" destOrd="0" presId="urn:microsoft.com/office/officeart/2005/8/layout/pyramid1"/>
    <dgm:cxn modelId="{BE049DF8-7065-45FC-B789-3015BE415650}" srcId="{2F15527D-34D5-497C-8224-CB2A92497EC5}" destId="{C3BC015C-B862-4849-BAEA-1106CD6B10D9}" srcOrd="2" destOrd="0" parTransId="{A20BAD65-0198-4DB4-8036-5E850728347D}" sibTransId="{EBBE4F50-B6FB-4705-A11C-942CA1BBDD88}"/>
    <dgm:cxn modelId="{52587C74-018A-4E1D-942B-5388553182E1}" type="presOf" srcId="{873EB976-0762-4703-BF6D-A75168258DC3}" destId="{F30795DA-E29D-4AEF-885F-84084DCD0DD6}" srcOrd="1" destOrd="0" presId="urn:microsoft.com/office/officeart/2005/8/layout/pyramid1"/>
    <dgm:cxn modelId="{B7595CBB-9A3F-4DF3-BF94-2EB5E0293712}" type="presOf" srcId="{32AE7854-7596-4C55-B74B-AD0517322AEA}" destId="{DB597B11-20E4-431B-AD5D-4F88BFC8B24A}" srcOrd="0" destOrd="0" presId="urn:microsoft.com/office/officeart/2005/8/layout/pyramid1"/>
    <dgm:cxn modelId="{63C8194F-6137-4A36-99A3-2B1DADCBE960}" type="presOf" srcId="{B4B3BB8B-F382-4B44-A4A2-F3936A444331}" destId="{BD7F34CF-6F1F-44D9-8293-754BDD45401D}" srcOrd="0" destOrd="0" presId="urn:microsoft.com/office/officeart/2005/8/layout/pyramid1"/>
    <dgm:cxn modelId="{AA85E973-B96F-4E31-97D9-CDEE7DCE4065}" srcId="{2F15527D-34D5-497C-8224-CB2A92497EC5}" destId="{B4B3BB8B-F382-4B44-A4A2-F3936A444331}" srcOrd="4" destOrd="0" parTransId="{B7B57A23-22F7-475D-B3A3-8FFDF54E2E87}" sibTransId="{40B55945-0E37-4B16-B48D-B5ED7D3FC63E}"/>
    <dgm:cxn modelId="{94666028-49FE-40AA-AB56-599A59AC7024}" type="presOf" srcId="{485CB482-E80D-4BA7-89E8-C3F0F6847937}" destId="{289BD846-FD26-49E6-A982-70788F077F0E}" srcOrd="0" destOrd="0" presId="urn:microsoft.com/office/officeart/2005/8/layout/pyramid1"/>
    <dgm:cxn modelId="{1BEFDA13-7B06-4C69-8A09-963C1E13C397}" srcId="{2F15527D-34D5-497C-8224-CB2A92497EC5}" destId="{485CB482-E80D-4BA7-89E8-C3F0F6847937}" srcOrd="5" destOrd="0" parTransId="{9BC6360F-9278-4FF3-BD79-47342FAEF129}" sibTransId="{01003FCB-EB1A-4220-83B9-AC19E550CCD9}"/>
    <dgm:cxn modelId="{BD63A84E-4FAF-4E3C-B80C-3696E2C156CA}" srcId="{2F15527D-34D5-497C-8224-CB2A92497EC5}" destId="{873EB976-0762-4703-BF6D-A75168258DC3}" srcOrd="7" destOrd="0" parTransId="{49D9BDFA-24CC-49FE-930C-9E28B76AA114}" sibTransId="{3BE4C378-BC1F-466D-B9FB-2BA71BAD747F}"/>
    <dgm:cxn modelId="{B8409965-1A32-413A-B8BF-1247B231AE01}" type="presOf" srcId="{485CB482-E80D-4BA7-89E8-C3F0F6847937}" destId="{9EF8124B-644F-4BCE-9AA6-57B4CE0C23EE}" srcOrd="1" destOrd="0" presId="urn:microsoft.com/office/officeart/2005/8/layout/pyramid1"/>
    <dgm:cxn modelId="{B82D19B2-BF8A-4A19-B73A-274A33DC1F0E}" type="presOf" srcId="{2F15527D-34D5-497C-8224-CB2A92497EC5}" destId="{06CE4D5F-B28E-4CBA-8AC1-D567CC943C7C}" srcOrd="0" destOrd="0" presId="urn:microsoft.com/office/officeart/2005/8/layout/pyramid1"/>
    <dgm:cxn modelId="{82FAE27B-C278-4A2C-BC17-4B383F99572C}" type="presOf" srcId="{C3BC015C-B862-4849-BAEA-1106CD6B10D9}" destId="{436901E5-3F03-4C44-8EDE-09629C0EB569}" srcOrd="0" destOrd="0" presId="urn:microsoft.com/office/officeart/2005/8/layout/pyramid1"/>
    <dgm:cxn modelId="{E64794A4-B6CC-472A-B96B-3D05C053A6E8}" type="presOf" srcId="{ECA2567A-52AE-4402-9F2C-5C919AC36C61}" destId="{0966825D-5A70-4DE0-B4D6-19934D680C88}" srcOrd="0" destOrd="0" presId="urn:microsoft.com/office/officeart/2005/8/layout/pyramid1"/>
    <dgm:cxn modelId="{5E266D94-0E94-40C1-8D95-469B0665A095}" srcId="{2F15527D-34D5-497C-8224-CB2A92497EC5}" destId="{1804F03A-E4C7-4267-B714-61F2EBB40B71}" srcOrd="3" destOrd="0" parTransId="{B03B8C2C-D011-47C3-AC6E-39D5ED9985A9}" sibTransId="{2A392736-2210-4C04-8179-EBC58CDCF1F4}"/>
    <dgm:cxn modelId="{DA92EE79-1E8C-4212-8480-29D4D4358DE9}" type="presOf" srcId="{B4B3BB8B-F382-4B44-A4A2-F3936A444331}" destId="{54FB3DF9-82F2-48EE-A7CD-F17CEA45C8A9}" srcOrd="1" destOrd="0" presId="urn:microsoft.com/office/officeart/2005/8/layout/pyramid1"/>
    <dgm:cxn modelId="{B0F936B3-D509-4BDB-B147-63162779ABC3}" srcId="{2F15527D-34D5-497C-8224-CB2A92497EC5}" destId="{ECA2567A-52AE-4402-9F2C-5C919AC36C61}" srcOrd="6" destOrd="0" parTransId="{E54B193E-BD82-41A1-984A-C1F287087A75}" sibTransId="{46B22668-CAA4-4CCA-8898-53EB5BF4E55F}"/>
    <dgm:cxn modelId="{C3216D5B-E753-4019-AF9C-6F06DAF708F4}" type="presOf" srcId="{1804F03A-E4C7-4267-B714-61F2EBB40B71}" destId="{00FC7C56-A57A-4E71-95F4-1F60E2D68535}" srcOrd="1" destOrd="0" presId="urn:microsoft.com/office/officeart/2005/8/layout/pyramid1"/>
    <dgm:cxn modelId="{6310D4AB-8C18-4C62-BEBA-301BDC6311DE}" type="presOf" srcId="{7A388200-5A1A-4745-A8BF-2B7EFDFD831A}" destId="{32CD34B6-3959-4B0C-8765-4DA5C5A92858}" srcOrd="1" destOrd="0" presId="urn:microsoft.com/office/officeart/2005/8/layout/pyramid1"/>
    <dgm:cxn modelId="{DAC93FD0-8430-4762-A741-9AAB0C05DD04}" type="presParOf" srcId="{06CE4D5F-B28E-4CBA-8AC1-D567CC943C7C}" destId="{5BED9942-A40B-4F3D-844E-7870A4A34B40}" srcOrd="0" destOrd="0" presId="urn:microsoft.com/office/officeart/2005/8/layout/pyramid1"/>
    <dgm:cxn modelId="{5053652B-9DC4-44C8-947B-E7B2D1B2362A}" type="presParOf" srcId="{5BED9942-A40B-4F3D-844E-7870A4A34B40}" destId="{DB597B11-20E4-431B-AD5D-4F88BFC8B24A}" srcOrd="0" destOrd="0" presId="urn:microsoft.com/office/officeart/2005/8/layout/pyramid1"/>
    <dgm:cxn modelId="{071D9B36-265F-4827-831E-04936C8FCD86}" type="presParOf" srcId="{5BED9942-A40B-4F3D-844E-7870A4A34B40}" destId="{DFF2BE7C-BFA7-4396-B25A-7B1653C31551}" srcOrd="1" destOrd="0" presId="urn:microsoft.com/office/officeart/2005/8/layout/pyramid1"/>
    <dgm:cxn modelId="{5BB05581-645D-41F1-895E-0ED52D08244C}" type="presParOf" srcId="{06CE4D5F-B28E-4CBA-8AC1-D567CC943C7C}" destId="{DECBDFF7-CD9C-441E-8CF5-329D5C60318E}" srcOrd="1" destOrd="0" presId="urn:microsoft.com/office/officeart/2005/8/layout/pyramid1"/>
    <dgm:cxn modelId="{CADC5572-D1ED-4EEE-9631-CC98659ACF84}" type="presParOf" srcId="{DECBDFF7-CD9C-441E-8CF5-329D5C60318E}" destId="{A0C584C3-7C2B-424B-BF09-CB9195F18DE3}" srcOrd="0" destOrd="0" presId="urn:microsoft.com/office/officeart/2005/8/layout/pyramid1"/>
    <dgm:cxn modelId="{FBCE825E-D773-4C60-AFE1-2DE1A46D275C}" type="presParOf" srcId="{DECBDFF7-CD9C-441E-8CF5-329D5C60318E}" destId="{32CD34B6-3959-4B0C-8765-4DA5C5A92858}" srcOrd="1" destOrd="0" presId="urn:microsoft.com/office/officeart/2005/8/layout/pyramid1"/>
    <dgm:cxn modelId="{CC4DE5CB-00EC-4156-AE28-7DE4CCF74590}" type="presParOf" srcId="{06CE4D5F-B28E-4CBA-8AC1-D567CC943C7C}" destId="{A7000459-C5FE-4176-B46F-B37A4CE5ABA6}" srcOrd="2" destOrd="0" presId="urn:microsoft.com/office/officeart/2005/8/layout/pyramid1"/>
    <dgm:cxn modelId="{71B09ED8-2FAC-4064-8A5C-722278D3B199}" type="presParOf" srcId="{A7000459-C5FE-4176-B46F-B37A4CE5ABA6}" destId="{436901E5-3F03-4C44-8EDE-09629C0EB569}" srcOrd="0" destOrd="0" presId="urn:microsoft.com/office/officeart/2005/8/layout/pyramid1"/>
    <dgm:cxn modelId="{8D8E1C8A-A193-440B-8554-6EC092CBC1D5}" type="presParOf" srcId="{A7000459-C5FE-4176-B46F-B37A4CE5ABA6}" destId="{F270431C-6E47-4D58-A162-1EABDFBCAA50}" srcOrd="1" destOrd="0" presId="urn:microsoft.com/office/officeart/2005/8/layout/pyramid1"/>
    <dgm:cxn modelId="{547B0C8D-96D0-4A2A-889A-F4F59F251F59}" type="presParOf" srcId="{06CE4D5F-B28E-4CBA-8AC1-D567CC943C7C}" destId="{31FADCF1-4678-49AE-B9FC-B35CDB5B410D}" srcOrd="3" destOrd="0" presId="urn:microsoft.com/office/officeart/2005/8/layout/pyramid1"/>
    <dgm:cxn modelId="{580695EA-FC9B-416D-A110-E32604445E14}" type="presParOf" srcId="{31FADCF1-4678-49AE-B9FC-B35CDB5B410D}" destId="{6FC5EA5F-456C-41CA-B65C-1C6048C66CBA}" srcOrd="0" destOrd="0" presId="urn:microsoft.com/office/officeart/2005/8/layout/pyramid1"/>
    <dgm:cxn modelId="{13305A31-2C6C-4D18-BF89-BC855CB07542}" type="presParOf" srcId="{31FADCF1-4678-49AE-B9FC-B35CDB5B410D}" destId="{00FC7C56-A57A-4E71-95F4-1F60E2D68535}" srcOrd="1" destOrd="0" presId="urn:microsoft.com/office/officeart/2005/8/layout/pyramid1"/>
    <dgm:cxn modelId="{1F5E2719-ADE5-4D84-B990-A0D2E220DE44}" type="presParOf" srcId="{06CE4D5F-B28E-4CBA-8AC1-D567CC943C7C}" destId="{8CCF351A-A5B0-4A2A-93F4-4FAFE05A103D}" srcOrd="4" destOrd="0" presId="urn:microsoft.com/office/officeart/2005/8/layout/pyramid1"/>
    <dgm:cxn modelId="{7052BBD5-B1B7-4700-A2B6-D6139933484F}" type="presParOf" srcId="{8CCF351A-A5B0-4A2A-93F4-4FAFE05A103D}" destId="{BD7F34CF-6F1F-44D9-8293-754BDD45401D}" srcOrd="0" destOrd="0" presId="urn:microsoft.com/office/officeart/2005/8/layout/pyramid1"/>
    <dgm:cxn modelId="{021D0678-1441-49BE-B6BD-E273F390F4D0}" type="presParOf" srcId="{8CCF351A-A5B0-4A2A-93F4-4FAFE05A103D}" destId="{54FB3DF9-82F2-48EE-A7CD-F17CEA45C8A9}" srcOrd="1" destOrd="0" presId="urn:microsoft.com/office/officeart/2005/8/layout/pyramid1"/>
    <dgm:cxn modelId="{EA2E52CB-87D2-4BA6-9C4C-17F9E38B4A79}" type="presParOf" srcId="{06CE4D5F-B28E-4CBA-8AC1-D567CC943C7C}" destId="{D46AC33F-FD44-443E-A52E-5235580A41D3}" srcOrd="5" destOrd="0" presId="urn:microsoft.com/office/officeart/2005/8/layout/pyramid1"/>
    <dgm:cxn modelId="{A03D59B2-99F0-43AD-B713-4CED64BFCF96}" type="presParOf" srcId="{D46AC33F-FD44-443E-A52E-5235580A41D3}" destId="{289BD846-FD26-49E6-A982-70788F077F0E}" srcOrd="0" destOrd="0" presId="urn:microsoft.com/office/officeart/2005/8/layout/pyramid1"/>
    <dgm:cxn modelId="{2AC4EDB7-8C34-4A57-A683-2A0AFEEE112E}" type="presParOf" srcId="{D46AC33F-FD44-443E-A52E-5235580A41D3}" destId="{9EF8124B-644F-4BCE-9AA6-57B4CE0C23EE}" srcOrd="1" destOrd="0" presId="urn:microsoft.com/office/officeart/2005/8/layout/pyramid1"/>
    <dgm:cxn modelId="{A473521A-87FC-40DE-9A2F-F61FCD9B3A57}" type="presParOf" srcId="{06CE4D5F-B28E-4CBA-8AC1-D567CC943C7C}" destId="{8B66ECF3-8837-4948-BE05-E4FF741833EB}" srcOrd="6" destOrd="0" presId="urn:microsoft.com/office/officeart/2005/8/layout/pyramid1"/>
    <dgm:cxn modelId="{2AA31C61-F2D9-4606-AAD8-900C809E9BCF}" type="presParOf" srcId="{8B66ECF3-8837-4948-BE05-E4FF741833EB}" destId="{0966825D-5A70-4DE0-B4D6-19934D680C88}" srcOrd="0" destOrd="0" presId="urn:microsoft.com/office/officeart/2005/8/layout/pyramid1"/>
    <dgm:cxn modelId="{95AD4096-C0B8-4800-A6A8-E562181EEF5C}" type="presParOf" srcId="{8B66ECF3-8837-4948-BE05-E4FF741833EB}" destId="{BD821616-E772-4379-B39A-CF32766A86C7}" srcOrd="1" destOrd="0" presId="urn:microsoft.com/office/officeart/2005/8/layout/pyramid1"/>
    <dgm:cxn modelId="{4413A501-9962-4581-AA56-72D0D2501012}" type="presParOf" srcId="{06CE4D5F-B28E-4CBA-8AC1-D567CC943C7C}" destId="{EA7957DA-296F-4DC0-9551-F89418D3514A}" srcOrd="7" destOrd="0" presId="urn:microsoft.com/office/officeart/2005/8/layout/pyramid1"/>
    <dgm:cxn modelId="{46F7B1A4-A824-47DA-AC2A-EF4C36DBDBCB}" type="presParOf" srcId="{EA7957DA-296F-4DC0-9551-F89418D3514A}" destId="{080FD018-6D14-4177-8B7B-A575D7CCE251}" srcOrd="0" destOrd="0" presId="urn:microsoft.com/office/officeart/2005/8/layout/pyramid1"/>
    <dgm:cxn modelId="{1B13F884-D274-4190-A6C6-F35B05BB20FE}" type="presParOf" srcId="{EA7957DA-296F-4DC0-9551-F89418D3514A}" destId="{F30795DA-E29D-4AEF-885F-84084DCD0DD6}" srcOrd="1" destOrd="0" presId="urn:microsoft.com/office/officeart/2005/8/layout/pyramid1"/>
  </dgm:cxnLst>
  <dgm:bg/>
  <dgm:whole/>
</dgm:dataModel>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EFE9338-CE51-4D5E-8ABC-F4598B035AEC}" type="datetimeFigureOut">
              <a:rPr lang="en-US" smtClean="0"/>
              <a:pPr/>
              <a:t>9/11/2012</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CC683C9-719F-40CA-B795-4097C4B7CEF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EFE9338-CE51-4D5E-8ABC-F4598B035AEC}" type="datetimeFigureOut">
              <a:rPr lang="en-US" smtClean="0"/>
              <a:pPr/>
              <a:t>9/11/2012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CC683C9-719F-40CA-B795-4097C4B7CE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EFE9338-CE51-4D5E-8ABC-F4598B035AEC}" type="datetimeFigureOut">
              <a:rPr lang="en-US" smtClean="0"/>
              <a:pPr/>
              <a:t>9/11/2012</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1CC683C9-719F-40CA-B795-4097C4B7CEF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EFE9338-CE51-4D5E-8ABC-F4598B035AEC}" type="datetimeFigureOut">
              <a:rPr lang="en-US" smtClean="0"/>
              <a:pPr/>
              <a:t>9/11/2012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CC683C9-719F-40CA-B795-4097C4B7CE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EFE9338-CE51-4D5E-8ABC-F4598B035AEC}" type="datetimeFigureOut">
              <a:rPr lang="en-US" smtClean="0"/>
              <a:pPr/>
              <a:t>9/11/2012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CC683C9-719F-40CA-B795-4097C4B7CE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EFE9338-CE51-4D5E-8ABC-F4598B035AEC}" type="datetimeFigureOut">
              <a:rPr lang="en-US" smtClean="0"/>
              <a:pPr/>
              <a:t>9/11/2012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CC683C9-719F-40CA-B795-4097C4B7CE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DEFE9338-CE51-4D5E-8ABC-F4598B035AEC}" type="datetimeFigureOut">
              <a:rPr lang="en-US" smtClean="0"/>
              <a:pPr/>
              <a:t>9/11/2012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1CC683C9-719F-40CA-B795-4097C4B7CE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EFE9338-CE51-4D5E-8ABC-F4598B035AEC}" type="datetimeFigureOut">
              <a:rPr lang="en-US" smtClean="0"/>
              <a:pPr/>
              <a:t>9/11/2012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CC683C9-719F-40CA-B795-4097C4B7CE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DEFE9338-CE51-4D5E-8ABC-F4598B035AEC}" type="datetimeFigureOut">
              <a:rPr lang="en-US" smtClean="0"/>
              <a:pPr/>
              <a:t>9/11/2012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CC683C9-719F-40CA-B795-4097C4B7CEF0}"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EFE9338-CE51-4D5E-8ABC-F4598B035AEC}" type="datetimeFigureOut">
              <a:rPr lang="en-US" smtClean="0"/>
              <a:pPr/>
              <a:t>9/11/2012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CC683C9-719F-40CA-B795-4097C4B7CE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DEFE9338-CE51-4D5E-8ABC-F4598B035AEC}" type="datetimeFigureOut">
              <a:rPr lang="en-US" smtClean="0"/>
              <a:pPr/>
              <a:t>9/11/2012</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CC683C9-719F-40CA-B795-4097C4B7CE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EFE9338-CE51-4D5E-8ABC-F4598B035AEC}" type="datetimeFigureOut">
              <a:rPr lang="en-US" smtClean="0"/>
              <a:pPr/>
              <a:t>9/11/2012</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CC683C9-719F-40CA-B795-4097C4B7CE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533400"/>
            <a:ext cx="5105400" cy="3657600"/>
          </a:xfrm>
        </p:spPr>
        <p:txBody>
          <a:bodyPr/>
          <a:lstStyle/>
          <a:p>
            <a:r>
              <a:rPr lang="en-US" sz="3200" dirty="0" err="1" smtClean="0">
                <a:latin typeface="Book Antiqua" pitchFamily="18" charset="0"/>
              </a:rPr>
              <a:t>Analysing</a:t>
            </a:r>
            <a:r>
              <a:rPr lang="en-US" sz="3200" dirty="0" smtClean="0">
                <a:latin typeface="Book Antiqua" pitchFamily="18" charset="0"/>
              </a:rPr>
              <a:t> </a:t>
            </a:r>
            <a:r>
              <a:rPr lang="en-US" sz="3200" dirty="0" err="1" smtClean="0">
                <a:latin typeface="Book Antiqua" pitchFamily="18" charset="0"/>
              </a:rPr>
              <a:t>islamic</a:t>
            </a:r>
            <a:r>
              <a:rPr lang="en-US" sz="3200" dirty="0" smtClean="0">
                <a:latin typeface="Book Antiqua" pitchFamily="18" charset="0"/>
              </a:rPr>
              <a:t> radicalism in sea: From A Sociology to a phenomenology of religious experience</a:t>
            </a:r>
            <a:endParaRPr lang="en-US" sz="3200" dirty="0">
              <a:latin typeface="Book Antiqua" pitchFamily="18" charset="0"/>
            </a:endParaRPr>
          </a:p>
        </p:txBody>
      </p:sp>
      <p:sp>
        <p:nvSpPr>
          <p:cNvPr id="3" name="Subtitle 2"/>
          <p:cNvSpPr>
            <a:spLocks noGrp="1"/>
          </p:cNvSpPr>
          <p:nvPr>
            <p:ph type="subTitle" idx="1"/>
          </p:nvPr>
        </p:nvSpPr>
        <p:spPr>
          <a:xfrm>
            <a:off x="3354442" y="4876800"/>
            <a:ext cx="5114778" cy="1219200"/>
          </a:xfrm>
        </p:spPr>
        <p:txBody>
          <a:bodyPr>
            <a:normAutofit/>
          </a:bodyPr>
          <a:lstStyle/>
          <a:p>
            <a:endParaRPr lang="en-US" dirty="0" smtClean="0"/>
          </a:p>
          <a:p>
            <a:r>
              <a:rPr lang="en-US" dirty="0" err="1" smtClean="0"/>
              <a:t>Kamaruzzaman</a:t>
            </a:r>
            <a:r>
              <a:rPr lang="en-US" dirty="0" smtClean="0"/>
              <a:t> </a:t>
            </a:r>
            <a:r>
              <a:rPr lang="en-US" dirty="0" err="1" smtClean="0"/>
              <a:t>Bustamam</a:t>
            </a:r>
            <a:r>
              <a:rPr lang="en-US" dirty="0" smtClean="0"/>
              <a:t>-Ahmad</a:t>
            </a:r>
          </a:p>
          <a:p>
            <a:r>
              <a:rPr lang="en-US" dirty="0" smtClean="0"/>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This study is </a:t>
            </a:r>
            <a:r>
              <a:rPr lang="en-GB" dirty="0" smtClean="0"/>
              <a:t>to examine the conceptual theory in understanding of  religious experience that could  be connected with the tension between Islam and the impact of social sciences within Islamic community, especially among Islamic radicalism. </a:t>
            </a:r>
            <a:endParaRPr lang="en-GB" dirty="0" smtClean="0"/>
          </a:p>
          <a:p>
            <a:r>
              <a:rPr lang="en-GB" dirty="0" smtClean="0"/>
              <a:t>Much </a:t>
            </a:r>
            <a:r>
              <a:rPr lang="en-GB" dirty="0" smtClean="0"/>
              <a:t>of data for this study are taken from field work </a:t>
            </a:r>
            <a:r>
              <a:rPr lang="en-GB" dirty="0" smtClean="0"/>
              <a:t>on </a:t>
            </a:r>
            <a:r>
              <a:rPr lang="en-GB" i="1" dirty="0" err="1" smtClean="0"/>
              <a:t>Jama’ah</a:t>
            </a:r>
            <a:r>
              <a:rPr lang="en-GB" i="1" dirty="0" smtClean="0"/>
              <a:t> </a:t>
            </a:r>
            <a:r>
              <a:rPr lang="en-GB" i="1" dirty="0" err="1" smtClean="0"/>
              <a:t>Tabligh</a:t>
            </a:r>
            <a:r>
              <a:rPr lang="en-GB" i="1" dirty="0" smtClean="0"/>
              <a:t> </a:t>
            </a:r>
            <a:r>
              <a:rPr lang="en-GB" dirty="0" smtClean="0"/>
              <a:t> in Malaysia and Indonesia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of study</a:t>
            </a:r>
            <a:endParaRPr lang="en-US" dirty="0"/>
          </a:p>
        </p:txBody>
      </p:sp>
      <p:sp>
        <p:nvSpPr>
          <p:cNvPr id="3" name="Content Placeholder 2"/>
          <p:cNvSpPr>
            <a:spLocks noGrp="1"/>
          </p:cNvSpPr>
          <p:nvPr>
            <p:ph idx="1"/>
          </p:nvPr>
        </p:nvSpPr>
        <p:spPr/>
        <p:txBody>
          <a:bodyPr>
            <a:normAutofit fontScale="85000" lnSpcReduction="10000"/>
          </a:bodyPr>
          <a:lstStyle/>
          <a:p>
            <a:r>
              <a:rPr lang="en-GB" dirty="0" smtClean="0"/>
              <a:t>First</a:t>
            </a:r>
            <a:r>
              <a:rPr lang="en-GB" dirty="0" smtClean="0"/>
              <a:t>, there are those who investigate it in the context of internal conflicts – Indonesia and </a:t>
            </a:r>
            <a:r>
              <a:rPr lang="en-GB" i="1" dirty="0" err="1" smtClean="0"/>
              <a:t>Dārul</a:t>
            </a:r>
            <a:r>
              <a:rPr lang="en-GB" i="1" dirty="0" smtClean="0"/>
              <a:t> </a:t>
            </a:r>
            <a:r>
              <a:rPr lang="en-GB" i="1" dirty="0" err="1" smtClean="0"/>
              <a:t>Islām</a:t>
            </a:r>
            <a:r>
              <a:rPr lang="en-GB" dirty="0" smtClean="0"/>
              <a:t>, Malaysia and Islamic activism, and Thailand with its unresolved problems with Malay-Muslims in the south. </a:t>
            </a:r>
            <a:endParaRPr lang="en-GB" dirty="0" smtClean="0"/>
          </a:p>
          <a:p>
            <a:r>
              <a:rPr lang="en-GB" dirty="0" smtClean="0"/>
              <a:t>S</a:t>
            </a:r>
            <a:r>
              <a:rPr lang="en-GB" dirty="0" smtClean="0"/>
              <a:t>econd</a:t>
            </a:r>
            <a:r>
              <a:rPr lang="en-GB" dirty="0" smtClean="0"/>
              <a:t>, there are studies that consider how the global panic has led to a change in the image of Islam in the region</a:t>
            </a:r>
            <a:r>
              <a:rPr lang="en-GB" dirty="0" smtClean="0"/>
              <a:t>.</a:t>
            </a:r>
          </a:p>
          <a:p>
            <a:r>
              <a:rPr lang="en-GB" dirty="0" smtClean="0"/>
              <a:t>Third, there are scholars who see Islamic movements as a replacement for communism in Western policy after the end of the Cold War. </a:t>
            </a:r>
            <a:r>
              <a:rPr lang="en-GB" dirty="0" smtClean="0"/>
              <a:t>&gt;&gt;&gt; “American Islam”</a:t>
            </a:r>
          </a:p>
          <a:p>
            <a:r>
              <a:rPr lang="en-GB" dirty="0" smtClean="0"/>
              <a:t>Finally</a:t>
            </a:r>
            <a:r>
              <a:rPr lang="en-GB" dirty="0" smtClean="0"/>
              <a:t>, most studies of Islam argue that Muslims must change their way of life if they want to escape being classified as fundamentalist, radicals, terrorists, and </a:t>
            </a:r>
            <a:r>
              <a:rPr lang="en-GB" dirty="0" err="1" smtClean="0"/>
              <a:t>salafists</a:t>
            </a:r>
            <a:r>
              <a:rPr lang="en-GB" dirty="0" smtClean="0"/>
              <a:t>. </a:t>
            </a:r>
            <a:r>
              <a:rPr lang="en-GB" dirty="0" smtClean="0"/>
              <a: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a:t>
            </a:r>
            <a:endParaRPr lang="en-US" dirty="0"/>
          </a:p>
        </p:txBody>
      </p:sp>
      <p:sp>
        <p:nvSpPr>
          <p:cNvPr id="3" name="Content Placeholder 2"/>
          <p:cNvSpPr>
            <a:spLocks noGrp="1"/>
          </p:cNvSpPr>
          <p:nvPr>
            <p:ph idx="1"/>
          </p:nvPr>
        </p:nvSpPr>
        <p:spPr/>
        <p:txBody>
          <a:bodyPr/>
          <a:lstStyle/>
          <a:p>
            <a:r>
              <a:rPr lang="en-US" dirty="0" smtClean="0"/>
              <a:t>“High level of terminological confusion.”</a:t>
            </a:r>
          </a:p>
          <a:p>
            <a:r>
              <a:rPr lang="en-US" dirty="0" err="1" smtClean="0"/>
              <a:t>Wahabi</a:t>
            </a:r>
            <a:r>
              <a:rPr lang="en-US" dirty="0" smtClean="0"/>
              <a:t>[ism] (</a:t>
            </a:r>
            <a:r>
              <a:rPr lang="en-US" dirty="0" err="1" smtClean="0"/>
              <a:t>Ibn</a:t>
            </a:r>
            <a:r>
              <a:rPr lang="en-US" dirty="0" smtClean="0"/>
              <a:t> </a:t>
            </a:r>
            <a:r>
              <a:rPr lang="en-US" dirty="0" err="1" smtClean="0"/>
              <a:t>Taymiyyah</a:t>
            </a:r>
            <a:r>
              <a:rPr lang="en-US" dirty="0" smtClean="0"/>
              <a:t> – Imam Ahmad </a:t>
            </a:r>
            <a:r>
              <a:rPr lang="en-US" dirty="0" err="1" smtClean="0"/>
              <a:t>ibn</a:t>
            </a:r>
            <a:r>
              <a:rPr lang="en-US" dirty="0" smtClean="0"/>
              <a:t> </a:t>
            </a:r>
            <a:r>
              <a:rPr lang="en-US" dirty="0" err="1" smtClean="0"/>
              <a:t>Hanbal</a:t>
            </a:r>
            <a:r>
              <a:rPr lang="en-US" dirty="0" smtClean="0"/>
              <a:t>). A response to those Muslim sought understanding of Islam through reason, not revelation, a approach promoted by </a:t>
            </a:r>
            <a:r>
              <a:rPr lang="en-US" dirty="0" err="1" smtClean="0"/>
              <a:t>Mu’tazilah</a:t>
            </a:r>
            <a:r>
              <a:rPr lang="en-US" dirty="0" smtClean="0"/>
              <a:t>.</a:t>
            </a:r>
          </a:p>
          <a:p>
            <a:r>
              <a:rPr lang="en-US" dirty="0" smtClean="0"/>
              <a:t>Social Sciences – (Western, post-Christian) origins in the Protestant reformation, European Renaissance and European Enlightenment.</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Religious experience</a:t>
            </a:r>
            <a:endParaRPr lang="en-US" dirty="0"/>
          </a:p>
        </p:txBody>
      </p:sp>
      <p:sp>
        <p:nvSpPr>
          <p:cNvPr id="3" name="Content Placeholder 2"/>
          <p:cNvSpPr>
            <a:spLocks noGrp="1"/>
          </p:cNvSpPr>
          <p:nvPr>
            <p:ph idx="1"/>
          </p:nvPr>
        </p:nvSpPr>
        <p:spPr/>
        <p:txBody>
          <a:bodyPr/>
          <a:lstStyle/>
          <a:p>
            <a:r>
              <a:rPr lang="en-US" dirty="0" smtClean="0"/>
              <a:t>Can social sciences understand RE?</a:t>
            </a:r>
          </a:p>
          <a:p>
            <a:r>
              <a:rPr lang="en-US" dirty="0" err="1" smtClean="0"/>
              <a:t>Syari’ah</a:t>
            </a:r>
            <a:r>
              <a:rPr lang="en-US" dirty="0" smtClean="0"/>
              <a:t>, Yes! ‘</a:t>
            </a:r>
            <a:r>
              <a:rPr lang="en-US" dirty="0" err="1" smtClean="0"/>
              <a:t>Aqidah</a:t>
            </a:r>
            <a:r>
              <a:rPr lang="en-US" dirty="0" smtClean="0"/>
              <a:t> and </a:t>
            </a:r>
            <a:r>
              <a:rPr lang="en-US" dirty="0" err="1" smtClean="0"/>
              <a:t>Haqiqah</a:t>
            </a:r>
            <a:r>
              <a:rPr lang="en-US" dirty="0" smtClean="0"/>
              <a:t>, No!</a:t>
            </a:r>
          </a:p>
          <a:p>
            <a:r>
              <a:rPr lang="en-US" dirty="0" smtClean="0"/>
              <a:t>Sociology and anthropology may be able to help us </a:t>
            </a:r>
            <a:r>
              <a:rPr lang="en-US" dirty="0" err="1" smtClean="0"/>
              <a:t>analyse</a:t>
            </a:r>
            <a:r>
              <a:rPr lang="en-US" dirty="0" smtClean="0"/>
              <a:t> the </a:t>
            </a:r>
            <a:r>
              <a:rPr lang="en-US" dirty="0" err="1" smtClean="0"/>
              <a:t>Syari’ah</a:t>
            </a:r>
            <a:r>
              <a:rPr lang="en-US" dirty="0" smtClean="0"/>
              <a:t> (</a:t>
            </a:r>
            <a:r>
              <a:rPr lang="en-US" i="1" dirty="0" err="1" smtClean="0"/>
              <a:t>Dhahir</a:t>
            </a:r>
            <a:r>
              <a:rPr lang="en-US" dirty="0" smtClean="0"/>
              <a:t>). But, not for </a:t>
            </a:r>
            <a:r>
              <a:rPr lang="en-US" i="1" dirty="0" err="1" smtClean="0"/>
              <a:t>bathin</a:t>
            </a:r>
            <a:r>
              <a:rPr lang="en-US" i="1" dirty="0" smtClean="0"/>
              <a:t> </a:t>
            </a:r>
            <a:r>
              <a:rPr lang="en-US" dirty="0" smtClean="0"/>
              <a:t>(esoteric), which is more concerned with the mystical life (</a:t>
            </a:r>
            <a:r>
              <a:rPr lang="en-US" i="1" dirty="0" err="1" smtClean="0"/>
              <a:t>sufi</a:t>
            </a:r>
            <a:r>
              <a:rPr lang="en-US" dirty="0" smtClean="0"/>
              <a:t>).</a:t>
            </a:r>
          </a:p>
          <a:p>
            <a:r>
              <a:rPr lang="en-US" dirty="0" smtClean="0"/>
              <a:t>But, phenomenology enable us to examine religious experience as a phenomena of human consciousness.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[R]</a:t>
            </a:r>
            <a:r>
              <a:rPr lang="en-US" dirty="0" err="1" smtClean="0"/>
              <a:t>eligious</a:t>
            </a:r>
            <a:r>
              <a:rPr lang="en-US" dirty="0" smtClean="0"/>
              <a:t> experience as a response to what is experienced as Ultimate Reality, … involves four things. The first is the assumption that there are degrees of awareness, such as apprehension, conception, and so on…Second, the response is considered as part of an encounter…Third, the “experiencing” of supreme reality implies a dynamic relationship between the experiences and the experienced … Finally, we have to understand the situational character of religious experience, that is, we must conceive of it in its particular context (</a:t>
            </a:r>
            <a:r>
              <a:rPr lang="en-US" dirty="0" err="1" smtClean="0"/>
              <a:t>Wach</a:t>
            </a:r>
            <a:r>
              <a:rPr lang="en-US" dirty="0" smtClean="0"/>
              <a:t>, 1958:31).</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Jackson: “</a:t>
            </a:r>
            <a:r>
              <a:rPr lang="en-US" dirty="0" smtClean="0"/>
              <a:t>an attempt to describe human consciousness in its lived immediacy before it is subject to theoretical elaboration or conceptual systematizing” (Jackson, 1996: 2). </a:t>
            </a:r>
            <a:endParaRPr lang="en-US" dirty="0" smtClean="0"/>
          </a:p>
          <a:p>
            <a:r>
              <a:rPr lang="en-US" dirty="0" err="1" smtClean="0"/>
              <a:t>Schimmel</a:t>
            </a:r>
            <a:r>
              <a:rPr lang="en-US" dirty="0" smtClean="0"/>
              <a:t>: “</a:t>
            </a:r>
            <a:r>
              <a:rPr lang="en-US" dirty="0" smtClean="0"/>
              <a:t>I believe that the phenomenological approach is well suited to a better understanding Islam…to enter into the heart of religion by studying first phenomena and then deeper and deeper layers human responses to the Divine until he reaches the innermost sacred of each religion, the centre…” (</a:t>
            </a:r>
            <a:r>
              <a:rPr lang="en-US" dirty="0" err="1" smtClean="0"/>
              <a:t>Schimmel</a:t>
            </a:r>
            <a:r>
              <a:rPr lang="en-US" dirty="0" smtClean="0"/>
              <a:t>, 1994: xii).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Pyramid of </a:t>
            </a:r>
            <a:r>
              <a:rPr lang="en-US" i="1" dirty="0" err="1" smtClean="0"/>
              <a:t>Kesadaran</a:t>
            </a:r>
            <a:endParaRPr lang="en-US" dirty="0"/>
          </a:p>
        </p:txBody>
      </p:sp>
      <p:graphicFrame>
        <p:nvGraphicFramePr>
          <p:cNvPr id="4" name="Content Placeholder 3"/>
          <p:cNvGraphicFramePr>
            <a:graphicFrameLocks noGrp="1"/>
          </p:cNvGraphicFramePr>
          <p:nvPr>
            <p:ph idx="1"/>
          </p:nvPr>
        </p:nvGraphicFramePr>
        <p:xfrm>
          <a:off x="4572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1 Human as animal </a:t>
            </a:r>
            <a:endParaRPr lang="en-US" dirty="0" smtClean="0"/>
          </a:p>
          <a:p>
            <a:r>
              <a:rPr lang="en-GB" dirty="0" smtClean="0"/>
              <a:t>2 Human as animal with reason </a:t>
            </a:r>
            <a:endParaRPr lang="en-US" dirty="0" smtClean="0"/>
          </a:p>
          <a:p>
            <a:r>
              <a:rPr lang="en-GB" dirty="0" smtClean="0"/>
              <a:t>3 Human as animal with reason and belief </a:t>
            </a:r>
            <a:endParaRPr lang="en-US" dirty="0" smtClean="0"/>
          </a:p>
          <a:p>
            <a:r>
              <a:rPr lang="en-GB" dirty="0" smtClean="0"/>
              <a:t>4 Human as animal who worships his creator </a:t>
            </a:r>
            <a:endParaRPr lang="en-US" dirty="0" smtClean="0"/>
          </a:p>
          <a:p>
            <a:r>
              <a:rPr lang="en-GB" dirty="0" smtClean="0"/>
              <a:t>5 Human as animal of good behaviour</a:t>
            </a:r>
            <a:endParaRPr lang="en-US" dirty="0" smtClean="0"/>
          </a:p>
          <a:p>
            <a:r>
              <a:rPr lang="en-GB" dirty="0" smtClean="0"/>
              <a:t>6 Human as animal becoming human </a:t>
            </a:r>
            <a:endParaRPr lang="en-US" dirty="0" smtClean="0"/>
          </a:p>
          <a:p>
            <a:r>
              <a:rPr lang="en-GB" dirty="0" smtClean="0"/>
              <a:t>7 Human as human who humanised humanity </a:t>
            </a:r>
            <a:endParaRPr lang="en-US" dirty="0" smtClean="0"/>
          </a:p>
          <a:p>
            <a:r>
              <a:rPr lang="en-GB" dirty="0" smtClean="0"/>
              <a:t>8 The perfect man (</a:t>
            </a:r>
            <a:r>
              <a:rPr lang="en-GB" i="1" dirty="0" err="1" smtClean="0"/>
              <a:t>insān</a:t>
            </a:r>
            <a:r>
              <a:rPr lang="en-GB" i="1" dirty="0" smtClean="0"/>
              <a:t> </a:t>
            </a:r>
            <a:r>
              <a:rPr lang="en-GB" i="1" dirty="0" err="1" smtClean="0"/>
              <a:t>kāmil</a:t>
            </a:r>
            <a:r>
              <a:rPr lang="en-GB"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err="1" smtClean="0"/>
              <a:t>wa</a:t>
            </a:r>
            <a:r>
              <a:rPr lang="en-US" i="1" dirty="0" smtClean="0"/>
              <a:t> </a:t>
            </a:r>
            <a:r>
              <a:rPr lang="en-US" i="1" dirty="0" err="1" smtClean="0"/>
              <a:t>laqad</a:t>
            </a:r>
            <a:r>
              <a:rPr lang="en-US" i="1" dirty="0" smtClean="0"/>
              <a:t> </a:t>
            </a:r>
            <a:r>
              <a:rPr lang="en-US" i="1" dirty="0" err="1" smtClean="0"/>
              <a:t>dzara’nā</a:t>
            </a:r>
            <a:r>
              <a:rPr lang="en-US" i="1" dirty="0" smtClean="0"/>
              <a:t> </a:t>
            </a:r>
            <a:r>
              <a:rPr lang="en-US" i="1" dirty="0" err="1" smtClean="0"/>
              <a:t>katsīrān</a:t>
            </a:r>
            <a:r>
              <a:rPr lang="en-US" i="1" dirty="0" smtClean="0"/>
              <a:t>  min al-jinn </a:t>
            </a:r>
            <a:r>
              <a:rPr lang="en-US" i="1" dirty="0" err="1" smtClean="0"/>
              <a:t>wa</a:t>
            </a:r>
            <a:r>
              <a:rPr lang="en-US" i="1" dirty="0" smtClean="0"/>
              <a:t> al-ins </a:t>
            </a:r>
            <a:r>
              <a:rPr lang="en-US" i="1" dirty="0" err="1" smtClean="0"/>
              <a:t>laĥum</a:t>
            </a:r>
            <a:r>
              <a:rPr lang="en-US" i="1" dirty="0" smtClean="0"/>
              <a:t> </a:t>
            </a:r>
            <a:r>
              <a:rPr lang="en-US" i="1" dirty="0" err="1" smtClean="0"/>
              <a:t>qulūbun</a:t>
            </a:r>
            <a:r>
              <a:rPr lang="en-US" i="1" dirty="0" smtClean="0"/>
              <a:t> </a:t>
            </a:r>
            <a:r>
              <a:rPr lang="en-US" i="1" dirty="0" err="1" smtClean="0"/>
              <a:t>lā</a:t>
            </a:r>
            <a:r>
              <a:rPr lang="en-US" i="1" dirty="0" smtClean="0"/>
              <a:t> </a:t>
            </a:r>
            <a:r>
              <a:rPr lang="en-US" i="1" dirty="0" err="1" smtClean="0"/>
              <a:t>yafqaĥūn</a:t>
            </a:r>
            <a:r>
              <a:rPr lang="en-US" i="1" dirty="0" smtClean="0"/>
              <a:t> </a:t>
            </a:r>
            <a:r>
              <a:rPr lang="en-US" i="1" dirty="0" err="1" smtClean="0"/>
              <a:t>biĥā</a:t>
            </a:r>
            <a:r>
              <a:rPr lang="en-US" i="1" dirty="0" smtClean="0"/>
              <a:t> </a:t>
            </a:r>
            <a:r>
              <a:rPr lang="en-US" i="1" dirty="0" err="1" smtClean="0"/>
              <a:t>wa</a:t>
            </a:r>
            <a:r>
              <a:rPr lang="en-US" i="1" dirty="0" smtClean="0"/>
              <a:t> </a:t>
            </a:r>
            <a:r>
              <a:rPr lang="en-US" i="1" dirty="0" err="1" smtClean="0"/>
              <a:t>laĥum</a:t>
            </a:r>
            <a:r>
              <a:rPr lang="en-US" i="1" dirty="0" smtClean="0"/>
              <a:t> ’</a:t>
            </a:r>
            <a:r>
              <a:rPr lang="en-US" i="1" dirty="0" err="1" smtClean="0"/>
              <a:t>a‘yun</a:t>
            </a:r>
            <a:r>
              <a:rPr lang="en-US" i="1" dirty="0" smtClean="0"/>
              <a:t> </a:t>
            </a:r>
            <a:r>
              <a:rPr lang="en-US" i="1" dirty="0" err="1" smtClean="0"/>
              <a:t>lā</a:t>
            </a:r>
            <a:r>
              <a:rPr lang="en-US" i="1" dirty="0" smtClean="0"/>
              <a:t> </a:t>
            </a:r>
            <a:r>
              <a:rPr lang="en-US" i="1" dirty="0" err="1" smtClean="0"/>
              <a:t>yubshirūna</a:t>
            </a:r>
            <a:r>
              <a:rPr lang="en-US" i="1" dirty="0" smtClean="0"/>
              <a:t> </a:t>
            </a:r>
            <a:r>
              <a:rPr lang="en-US" i="1" dirty="0" err="1" smtClean="0"/>
              <a:t>biĥā</a:t>
            </a:r>
            <a:r>
              <a:rPr lang="en-US" i="1" dirty="0" smtClean="0"/>
              <a:t> </a:t>
            </a:r>
            <a:r>
              <a:rPr lang="en-US" i="1" dirty="0" err="1" smtClean="0"/>
              <a:t>wa</a:t>
            </a:r>
            <a:r>
              <a:rPr lang="en-US" i="1" dirty="0" smtClean="0"/>
              <a:t> </a:t>
            </a:r>
            <a:r>
              <a:rPr lang="en-US" i="1" dirty="0" err="1" smtClean="0"/>
              <a:t>laĥum</a:t>
            </a:r>
            <a:r>
              <a:rPr lang="en-US" i="1" dirty="0" smtClean="0"/>
              <a:t> ’</a:t>
            </a:r>
            <a:r>
              <a:rPr lang="en-US" i="1" dirty="0" err="1" smtClean="0"/>
              <a:t>adzān</a:t>
            </a:r>
            <a:r>
              <a:rPr lang="en-US" i="1" dirty="0" smtClean="0"/>
              <a:t> </a:t>
            </a:r>
            <a:r>
              <a:rPr lang="en-US" i="1" dirty="0" err="1" smtClean="0"/>
              <a:t>lā</a:t>
            </a:r>
            <a:r>
              <a:rPr lang="en-US" i="1" dirty="0" smtClean="0"/>
              <a:t> </a:t>
            </a:r>
            <a:r>
              <a:rPr lang="en-US" i="1" dirty="0" err="1" smtClean="0"/>
              <a:t>yasma‘ūna</a:t>
            </a:r>
            <a:r>
              <a:rPr lang="en-US" i="1" dirty="0" smtClean="0"/>
              <a:t> </a:t>
            </a:r>
            <a:r>
              <a:rPr lang="en-US" i="1" dirty="0" err="1" smtClean="0"/>
              <a:t>biĥā</a:t>
            </a:r>
            <a:r>
              <a:rPr lang="en-US" i="1" dirty="0" smtClean="0"/>
              <a:t> </a:t>
            </a:r>
            <a:r>
              <a:rPr lang="en-US" i="1" dirty="0" err="1" smtClean="0"/>
              <a:t>ulā’ika</a:t>
            </a:r>
            <a:r>
              <a:rPr lang="en-US" i="1" dirty="0" smtClean="0"/>
              <a:t> </a:t>
            </a:r>
            <a:r>
              <a:rPr lang="en-US" i="1" dirty="0" err="1" smtClean="0"/>
              <a:t>kal’an‘ām</a:t>
            </a:r>
            <a:r>
              <a:rPr lang="en-US" i="1" dirty="0" smtClean="0"/>
              <a:t> bal </a:t>
            </a:r>
            <a:r>
              <a:rPr lang="en-US" i="1" dirty="0" err="1" smtClean="0"/>
              <a:t>ĥum</a:t>
            </a:r>
            <a:r>
              <a:rPr lang="en-US" i="1" dirty="0" smtClean="0"/>
              <a:t> </a:t>
            </a:r>
            <a:r>
              <a:rPr lang="en-US" i="1" dirty="0" err="1" smtClean="0"/>
              <a:t>adhal</a:t>
            </a:r>
            <a:r>
              <a:rPr lang="en-US" i="1" dirty="0" smtClean="0"/>
              <a:t> </a:t>
            </a:r>
            <a:r>
              <a:rPr lang="en-US" i="1" dirty="0" err="1" smtClean="0"/>
              <a:t>ulā’ika</a:t>
            </a:r>
            <a:r>
              <a:rPr lang="en-US" i="1" dirty="0" smtClean="0"/>
              <a:t> </a:t>
            </a:r>
            <a:r>
              <a:rPr lang="en-US" i="1" dirty="0" err="1" smtClean="0"/>
              <a:t>ĥumum</a:t>
            </a:r>
            <a:r>
              <a:rPr lang="en-US" i="1" dirty="0" smtClean="0"/>
              <a:t> al-</a:t>
            </a:r>
            <a:r>
              <a:rPr lang="en-US" i="1" dirty="0" err="1" smtClean="0"/>
              <a:t>ghāfilūn</a:t>
            </a:r>
            <a:r>
              <a:rPr lang="en-US" dirty="0" smtClean="0"/>
              <a:t> (Many are the </a:t>
            </a:r>
            <a:r>
              <a:rPr lang="en-US" dirty="0" err="1" smtClean="0"/>
              <a:t>Jinns</a:t>
            </a:r>
            <a:r>
              <a:rPr lang="en-US" dirty="0" smtClean="0"/>
              <a:t> and men we have made for hell: They have hearts wherewith they understand not, eyes wherewith they see not, and ears wherewith they hear not. They are like – nay more misguided: for they are heedless (of warning) (al-</a:t>
            </a:r>
            <a:r>
              <a:rPr lang="en-US" dirty="0" err="1" smtClean="0"/>
              <a:t>A‘rāf</a:t>
            </a:r>
            <a:r>
              <a:rPr lang="en-US" dirty="0" smtClean="0"/>
              <a:t> (7):179).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1</a:t>
            </a:r>
            <a:endParaRPr lang="en-US" dirty="0"/>
          </a:p>
        </p:txBody>
      </p:sp>
      <p:sp>
        <p:nvSpPr>
          <p:cNvPr id="3" name="Content Placeholder 2"/>
          <p:cNvSpPr>
            <a:spLocks noGrp="1"/>
          </p:cNvSpPr>
          <p:nvPr>
            <p:ph idx="1"/>
          </p:nvPr>
        </p:nvSpPr>
        <p:spPr/>
        <p:txBody>
          <a:bodyPr>
            <a:normAutofit/>
          </a:bodyPr>
          <a:lstStyle/>
          <a:p>
            <a:r>
              <a:rPr lang="en-GB" dirty="0" smtClean="0"/>
              <a:t>The pyramid represents different levels of awareness: </a:t>
            </a:r>
            <a:r>
              <a:rPr lang="en-GB" dirty="0" smtClean="0"/>
              <a:t>“</a:t>
            </a:r>
            <a:r>
              <a:rPr lang="en-GB" dirty="0" smtClean="0"/>
              <a:t>Animal” here is a metaphor for a human consciousness that does not employ its heart, eyes and ears according to the aims of human beings on the earth</a:t>
            </a:r>
            <a:r>
              <a:rPr lang="en-GB" dirty="0" smtClean="0"/>
              <a:t>.</a:t>
            </a:r>
          </a:p>
          <a:p>
            <a:r>
              <a:rPr lang="en-US" dirty="0" smtClean="0"/>
              <a:t>In </a:t>
            </a:r>
            <a:r>
              <a:rPr lang="en-US" dirty="0" smtClean="0"/>
              <a:t>Islamic logic, man is also considered as an animal with reason (</a:t>
            </a:r>
            <a:r>
              <a:rPr lang="en-US" i="1" dirty="0" smtClean="0"/>
              <a:t>al-</a:t>
            </a:r>
            <a:r>
              <a:rPr lang="en-US" i="1" dirty="0" err="1" smtClean="0"/>
              <a:t>nas</a:t>
            </a:r>
            <a:r>
              <a:rPr lang="en-US" i="1" dirty="0" smtClean="0"/>
              <a:t> </a:t>
            </a:r>
            <a:r>
              <a:rPr lang="en-US" i="1" dirty="0" err="1" smtClean="0"/>
              <a:t>hayawan</a:t>
            </a:r>
            <a:r>
              <a:rPr lang="en-US" i="1" dirty="0" smtClean="0"/>
              <a:t> </a:t>
            </a:r>
            <a:r>
              <a:rPr lang="en-US" i="1" dirty="0" err="1" smtClean="0"/>
              <a:t>nāthiq</a:t>
            </a:r>
            <a:r>
              <a:rPr lang="en-US" dirty="0" smtClean="0"/>
              <a:t>). </a:t>
            </a:r>
          </a:p>
          <a:p>
            <a:r>
              <a:rPr lang="en-US" dirty="0" smtClean="0"/>
              <a:t>Thus</a:t>
            </a:r>
            <a:r>
              <a:rPr lang="en-US" dirty="0" smtClean="0"/>
              <a:t>, according to Sufi philosophy human consciousness at levels 1 and </a:t>
            </a:r>
            <a:r>
              <a:rPr lang="en-US" dirty="0" smtClean="0"/>
              <a:t>2 (?)   </a:t>
            </a:r>
            <a:r>
              <a:rPr lang="en-US" dirty="0" smtClean="0"/>
              <a:t>is of the kind that anthropology used to call primitive.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2</a:t>
            </a:r>
            <a:endParaRPr lang="en-US" dirty="0"/>
          </a:p>
        </p:txBody>
      </p:sp>
      <p:sp>
        <p:nvSpPr>
          <p:cNvPr id="3" name="Content Placeholder 2"/>
          <p:cNvSpPr>
            <a:spLocks noGrp="1"/>
          </p:cNvSpPr>
          <p:nvPr>
            <p:ph idx="1"/>
          </p:nvPr>
        </p:nvSpPr>
        <p:spPr/>
        <p:txBody>
          <a:bodyPr/>
          <a:lstStyle/>
          <a:p>
            <a:r>
              <a:rPr lang="en-GB" dirty="0" smtClean="0"/>
              <a:t>This level of human awareness, religious experience does not involve a belief in God, but is rather involved in a search for a power in nature which determines what is “good” and “bad” for the religious community. </a:t>
            </a: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3</a:t>
            </a:r>
            <a:endParaRPr lang="en-US" dirty="0"/>
          </a:p>
        </p:txBody>
      </p:sp>
      <p:sp>
        <p:nvSpPr>
          <p:cNvPr id="3" name="Content Placeholder 2"/>
          <p:cNvSpPr>
            <a:spLocks noGrp="1"/>
          </p:cNvSpPr>
          <p:nvPr>
            <p:ph idx="1"/>
          </p:nvPr>
        </p:nvSpPr>
        <p:spPr/>
        <p:txBody>
          <a:bodyPr/>
          <a:lstStyle/>
          <a:p>
            <a:r>
              <a:rPr lang="en-GB" dirty="0" smtClean="0"/>
              <a:t>At level three humans find their own interpretation of God according to their social circumstances. Magic is used to control the relationship between humans and nature. Thus, the exercise of reason leads to a belief in the supernatural. The attitude associated with levels one and two is still there, especially when the head of community has magic powers as a manifestation of “their God”.</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first three levels are, therefore, not present among ‘primitive’, ‘un-civilized’ and ‘illiterate’ peoples only.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4</a:t>
            </a:r>
            <a:endParaRPr lang="en-US" dirty="0"/>
          </a:p>
        </p:txBody>
      </p:sp>
      <p:sp>
        <p:nvSpPr>
          <p:cNvPr id="3" name="Content Placeholder 2"/>
          <p:cNvSpPr>
            <a:spLocks noGrp="1"/>
          </p:cNvSpPr>
          <p:nvPr>
            <p:ph idx="1"/>
          </p:nvPr>
        </p:nvSpPr>
        <p:spPr/>
        <p:txBody>
          <a:bodyPr/>
          <a:lstStyle/>
          <a:p>
            <a:r>
              <a:rPr lang="en-GB" dirty="0" smtClean="0"/>
              <a:t>When we reach level four, humans define their God in their minds according to the reproduction and regeneration of their understanding. At this level, the target of worship is “defined” and becomes “closer to God”, and more complicated rituals must be performed in order to get a clear “definition”. The “holy man” acts as a transformer of magic power through ritual and thus differs from ordinary people.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5</a:t>
            </a:r>
            <a:endParaRPr lang="en-US" dirty="0"/>
          </a:p>
        </p:txBody>
      </p:sp>
      <p:sp>
        <p:nvSpPr>
          <p:cNvPr id="3" name="Content Placeholder 2"/>
          <p:cNvSpPr>
            <a:spLocks noGrp="1"/>
          </p:cNvSpPr>
          <p:nvPr>
            <p:ph idx="1"/>
          </p:nvPr>
        </p:nvSpPr>
        <p:spPr/>
        <p:txBody>
          <a:bodyPr>
            <a:normAutofit fontScale="85000" lnSpcReduction="20000"/>
          </a:bodyPr>
          <a:lstStyle/>
          <a:p>
            <a:r>
              <a:rPr lang="en-GB" dirty="0" smtClean="0">
                <a:latin typeface="Nyala" pitchFamily="2" charset="0"/>
              </a:rPr>
              <a:t>Magic is then transformed into prayer and regulated for those at level three. At this stage, it can be said that religious awareness is produced and inherited.</a:t>
            </a:r>
          </a:p>
          <a:p>
            <a:r>
              <a:rPr lang="en-GB" dirty="0" smtClean="0">
                <a:latin typeface="Nyala" pitchFamily="2" charset="0"/>
              </a:rPr>
              <a:t> Thus, charisma and authority are parts of the way of being a religious person. Rationality is not the main issue here because religion is already embedded in the minds and souls of people and must be rationalised by “holy men” in the community. </a:t>
            </a:r>
          </a:p>
          <a:p>
            <a:r>
              <a:rPr lang="en-GB" dirty="0" smtClean="0">
                <a:latin typeface="Nyala" pitchFamily="2" charset="0"/>
              </a:rPr>
              <a:t>Their charisma and authority may be questioned. It is not perfect religion in the sense that the ritual process is still fragile. </a:t>
            </a:r>
          </a:p>
          <a:p>
            <a:r>
              <a:rPr lang="en-GB" dirty="0" smtClean="0">
                <a:latin typeface="Nyala" pitchFamily="2" charset="0"/>
              </a:rPr>
              <a:t>Believers still require mediation and a mediator to be able to worship their God. God must be seen or made as an idol. Certain rules were made by the “founder” of religion. </a:t>
            </a:r>
          </a:p>
          <a:p>
            <a:r>
              <a:rPr lang="en-GB" dirty="0" smtClean="0">
                <a:latin typeface="Nyala" pitchFamily="2" charset="0"/>
              </a:rPr>
              <a:t>God may be worshipped at home or in special places such as temples. At this level, God can be everywhere and may take any form. But the main objective of this process is to gain spiritual power through religious men who have authority and power. </a:t>
            </a:r>
            <a:endParaRPr lang="en-US" dirty="0" smtClean="0">
              <a:latin typeface="Nyala" pitchFamily="2" charset="0"/>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This level religion is a social product that is reproduced from one generation to another - children take on the religion of their parents, social custom acts to transmit religious truth to each successive generation, etc. - this form of religious practice may be analysed in social scientific terms.</a:t>
            </a:r>
          </a:p>
          <a:p>
            <a:r>
              <a:rPr lang="en-GB" dirty="0" smtClean="0"/>
              <a:t>Level five is the last destination of the spiritual journey of humans as animals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6</a:t>
            </a:r>
            <a:endParaRPr lang="en-US" dirty="0"/>
          </a:p>
        </p:txBody>
      </p:sp>
      <p:sp>
        <p:nvSpPr>
          <p:cNvPr id="3" name="Content Placeholder 2"/>
          <p:cNvSpPr>
            <a:spLocks noGrp="1"/>
          </p:cNvSpPr>
          <p:nvPr>
            <p:ph idx="1"/>
          </p:nvPr>
        </p:nvSpPr>
        <p:spPr/>
        <p:txBody>
          <a:bodyPr/>
          <a:lstStyle/>
          <a:p>
            <a:r>
              <a:rPr lang="en-GB" dirty="0" smtClean="0"/>
              <a:t>At level six a person produces his own understanding of the path to becoming a religious person. By utilising “active intelligence” in his mind and soul. A person at level five may return to a lower level if he or she does not have a means the meaning of humanity.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7	</a:t>
            </a:r>
            <a:endParaRPr lang="en-US" dirty="0"/>
          </a:p>
        </p:txBody>
      </p:sp>
      <p:sp>
        <p:nvSpPr>
          <p:cNvPr id="3" name="Content Placeholder 2"/>
          <p:cNvSpPr>
            <a:spLocks noGrp="1"/>
          </p:cNvSpPr>
          <p:nvPr>
            <p:ph idx="1"/>
          </p:nvPr>
        </p:nvSpPr>
        <p:spPr/>
        <p:txBody>
          <a:bodyPr/>
          <a:lstStyle/>
          <a:p>
            <a:r>
              <a:rPr lang="en-GB" dirty="0" smtClean="0"/>
              <a:t>At level seven, a person gains the “three aspects” of life and a believer enters the process gnosis, the unification of man with God and nature (cosmology).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8</a:t>
            </a: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This level is called </a:t>
            </a:r>
            <a:r>
              <a:rPr lang="en-GB" i="1" dirty="0" err="1" smtClean="0"/>
              <a:t>insān</a:t>
            </a:r>
            <a:r>
              <a:rPr lang="en-GB" i="1" dirty="0" smtClean="0"/>
              <a:t> </a:t>
            </a:r>
            <a:r>
              <a:rPr lang="en-GB" i="1" dirty="0" err="1" smtClean="0"/>
              <a:t>kāmil</a:t>
            </a:r>
            <a:r>
              <a:rPr lang="en-GB" i="1" dirty="0" smtClean="0"/>
              <a:t> </a:t>
            </a:r>
            <a:r>
              <a:rPr lang="en-GB" dirty="0" smtClean="0"/>
              <a:t>(the perfect man). </a:t>
            </a:r>
          </a:p>
          <a:p>
            <a:r>
              <a:rPr lang="en-GB" dirty="0" smtClean="0"/>
              <a:t>Buchman states that “the sacred journey can only be safely accomplished through becoming a disciple of a spiritual master, who is considered a perfect human, </a:t>
            </a:r>
            <a:r>
              <a:rPr lang="en-GB" i="1" dirty="0" err="1" smtClean="0"/>
              <a:t>insān</a:t>
            </a:r>
            <a:r>
              <a:rPr lang="en-GB" i="1" dirty="0" smtClean="0"/>
              <a:t> </a:t>
            </a:r>
            <a:r>
              <a:rPr lang="en-GB" i="1" dirty="0" err="1" smtClean="0"/>
              <a:t>kāmil</a:t>
            </a:r>
            <a:r>
              <a:rPr lang="en-GB" dirty="0" smtClean="0"/>
              <a:t>, having made  the journey to God and returned to guide disciples on the way, to divinity through his religious instructions” (Buchman, 2004: 131).</a:t>
            </a:r>
          </a:p>
          <a:p>
            <a:r>
              <a:rPr lang="en-GB" dirty="0" smtClean="0"/>
              <a:t> At level eight, the person subject is more focussed on both, which suggests we need to understand “the mapping of </a:t>
            </a:r>
            <a:r>
              <a:rPr lang="en-GB" i="1" dirty="0" err="1" smtClean="0"/>
              <a:t>bāthin</a:t>
            </a:r>
            <a:r>
              <a:rPr lang="en-GB" dirty="0" smtClean="0"/>
              <a:t>” in order to study “the mapping of </a:t>
            </a:r>
            <a:r>
              <a:rPr lang="en-GB" i="1" dirty="0" err="1" smtClean="0"/>
              <a:t>dhāhir</a:t>
            </a:r>
            <a:r>
              <a:rPr lang="en-GB" dirty="0" smtClean="0"/>
              <a:t>.”</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Webner</a:t>
            </a:r>
            <a:r>
              <a:rPr lang="en-US" dirty="0" smtClean="0"/>
              <a:t> (2003)</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533400" y="1905000"/>
            <a:ext cx="7091363" cy="434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I suggest can be called </a:t>
            </a:r>
            <a:r>
              <a:rPr lang="en-US" i="1" dirty="0" smtClean="0"/>
              <a:t>Islamic Anthropology </a:t>
            </a:r>
            <a:r>
              <a:rPr lang="en-US" dirty="0" smtClean="0"/>
              <a:t>through the utilization of a spiritual hermeneutic (</a:t>
            </a:r>
            <a:r>
              <a:rPr lang="en-US" i="1" dirty="0" err="1" smtClean="0"/>
              <a:t>ta’wīl</a:t>
            </a:r>
            <a:r>
              <a:rPr lang="en-US" dirty="0" smtClean="0"/>
              <a:t>). </a:t>
            </a:r>
            <a:endParaRPr lang="en-US" dirty="0" smtClean="0"/>
          </a:p>
          <a:p>
            <a:r>
              <a:rPr lang="en-US" dirty="0" smtClean="0"/>
              <a:t>Thus</a:t>
            </a:r>
            <a:r>
              <a:rPr lang="en-US" dirty="0" smtClean="0"/>
              <a:t>, be returning to the original meaning (</a:t>
            </a:r>
            <a:r>
              <a:rPr lang="en-US" i="1" dirty="0" err="1" smtClean="0"/>
              <a:t>ta‘wīl</a:t>
            </a:r>
            <a:r>
              <a:rPr lang="en-US" dirty="0" smtClean="0"/>
              <a:t>) of written and un-written words in Islamic scholarship, we are better able to understand private religious </a:t>
            </a:r>
            <a:r>
              <a:rPr lang="en-US" dirty="0" smtClean="0"/>
              <a:t>experiences. </a:t>
            </a:r>
          </a:p>
          <a:p>
            <a:r>
              <a:rPr lang="en-US" dirty="0" smtClean="0"/>
              <a:t>In </a:t>
            </a:r>
            <a:r>
              <a:rPr lang="en-US" dirty="0" smtClean="0"/>
              <a:t>sum, I propose that </a:t>
            </a:r>
            <a:r>
              <a:rPr lang="en-US" i="1" dirty="0" smtClean="0"/>
              <a:t>Islamic Anthropology </a:t>
            </a:r>
            <a:r>
              <a:rPr lang="en-US" dirty="0" smtClean="0"/>
              <a:t>be understood as the study of humans who submit themselves to </a:t>
            </a:r>
            <a:r>
              <a:rPr lang="en-US" dirty="0" err="1" smtClean="0"/>
              <a:t>Allāh</a:t>
            </a:r>
            <a:r>
              <a:rPr lang="en-US" dirty="0" smtClean="0"/>
              <a:t> and that this can be achieved by combining the social sciences and Islamic scholarship.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262</TotalTime>
  <Words>1528</Words>
  <Application>Microsoft Office PowerPoint</Application>
  <PresentationFormat>On-screen Show (4:3)</PresentationFormat>
  <Paragraphs>73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Opulent</vt:lpstr>
      <vt:lpstr>Analysing islamic radicalism in sea: From A Sociology to a phenomenology of religious experience</vt:lpstr>
      <vt:lpstr>Slide 2</vt:lpstr>
      <vt:lpstr>Trend of study</vt:lpstr>
      <vt:lpstr>Problems:</vt:lpstr>
      <vt:lpstr>Religious experience</vt:lpstr>
      <vt:lpstr>Slide 6</vt:lpstr>
      <vt:lpstr>Slide 7</vt:lpstr>
      <vt:lpstr>Pyramid of Kesadaran</vt:lpstr>
      <vt:lpstr>Slide 9</vt:lpstr>
      <vt:lpstr>Slide 10</vt:lpstr>
      <vt:lpstr>Level 1</vt:lpstr>
      <vt:lpstr>Level 2</vt:lpstr>
      <vt:lpstr>Level 3</vt:lpstr>
      <vt:lpstr>Slide 14</vt:lpstr>
      <vt:lpstr>Level 4</vt:lpstr>
      <vt:lpstr>Level 5</vt:lpstr>
      <vt:lpstr>Slide 17</vt:lpstr>
      <vt:lpstr>Level 6</vt:lpstr>
      <vt:lpstr>Level 7 </vt:lpstr>
      <vt:lpstr>Level 8</vt:lpstr>
      <vt:lpstr>Webner (2003)</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 Javanese Need Mountain, While Malay Need the Sea?</dc:title>
  <dc:creator>hp</dc:creator>
  <cp:lastModifiedBy>Vaio</cp:lastModifiedBy>
  <cp:revision>36</cp:revision>
  <dcterms:created xsi:type="dcterms:W3CDTF">2012-07-02T21:01:57Z</dcterms:created>
  <dcterms:modified xsi:type="dcterms:W3CDTF">2012-09-11T03:51:53Z</dcterms:modified>
</cp:coreProperties>
</file>