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81"/>
  </p:normalViewPr>
  <p:slideViewPr>
    <p:cSldViewPr snapToGrid="0" snapToObjects="1">
      <p:cViewPr varScale="1">
        <p:scale>
          <a:sx n="107" d="100"/>
          <a:sy n="107" d="100"/>
        </p:scale>
        <p:origin x="56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9EEB64-9605-D443-AF64-15CB13250E5C}" type="datetimeFigureOut">
              <a:rPr lang="en-US" smtClean="0"/>
              <a:t>9/3/25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FDB53-5299-4648-BEA9-6A166CED9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116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 err="1"/>
              <a:t>Assalamualaikum</a:t>
            </a:r>
            <a:r>
              <a:rPr lang="en-ID" dirty="0"/>
              <a:t> </a:t>
            </a:r>
            <a:r>
              <a:rPr lang="en-ID" dirty="0" err="1"/>
              <a:t>warahmatullahi</a:t>
            </a:r>
            <a:r>
              <a:rPr lang="en-ID" dirty="0"/>
              <a:t> </a:t>
            </a:r>
            <a:r>
              <a:rPr lang="en-ID" dirty="0" err="1"/>
              <a:t>wabarakatuh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 err="1"/>
              <a:t>Selamat</a:t>
            </a:r>
            <a:r>
              <a:rPr lang="en-ID" dirty="0"/>
              <a:t> </a:t>
            </a:r>
            <a:r>
              <a:rPr lang="en-ID" dirty="0" err="1"/>
              <a:t>datang</a:t>
            </a:r>
            <a:r>
              <a:rPr lang="en-ID" dirty="0"/>
              <a:t> di </a:t>
            </a:r>
            <a:r>
              <a:rPr lang="en-ID" b="1" dirty="0"/>
              <a:t>KBA13 Academy</a:t>
            </a:r>
            <a:r>
              <a:rPr lang="en-ID" dirty="0"/>
              <a:t>,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kursus</a:t>
            </a:r>
            <a:r>
              <a:rPr lang="en-ID" dirty="0"/>
              <a:t> </a:t>
            </a:r>
            <a:r>
              <a:rPr lang="en-ID" dirty="0" err="1"/>
              <a:t>baru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: </a:t>
            </a:r>
            <a:r>
              <a:rPr lang="en-ID" i="1" dirty="0" err="1"/>
              <a:t>Geopolitik</a:t>
            </a:r>
            <a:r>
              <a:rPr lang="en-ID" i="1" dirty="0"/>
              <a:t> – Dari Dasar </a:t>
            </a:r>
            <a:r>
              <a:rPr lang="en-ID" i="1" dirty="0" err="1"/>
              <a:t>sampai</a:t>
            </a:r>
            <a:r>
              <a:rPr lang="en-ID" i="1" dirty="0"/>
              <a:t> Advance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/>
              <a:t>Di </a:t>
            </a:r>
            <a:r>
              <a:rPr lang="en-ID" i="1" dirty="0"/>
              <a:t>Lesson 1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membahas</a:t>
            </a:r>
            <a:r>
              <a:rPr lang="en-ID" dirty="0"/>
              <a:t> </a:t>
            </a:r>
            <a:r>
              <a:rPr lang="en-ID" b="1" dirty="0" err="1"/>
              <a:t>Apa</a:t>
            </a:r>
            <a:r>
              <a:rPr lang="en-ID" b="1" dirty="0"/>
              <a:t> </a:t>
            </a:r>
            <a:r>
              <a:rPr lang="en-ID" b="1" dirty="0" err="1"/>
              <a:t>itu</a:t>
            </a:r>
            <a:r>
              <a:rPr lang="en-ID" b="1" dirty="0"/>
              <a:t> </a:t>
            </a:r>
            <a:r>
              <a:rPr lang="en-ID" b="1" dirty="0" err="1"/>
              <a:t>Geopolitik</a:t>
            </a:r>
            <a:r>
              <a:rPr lang="en-ID" b="1" dirty="0"/>
              <a:t>? </a:t>
            </a:r>
            <a:r>
              <a:rPr lang="en-ID" b="1" dirty="0" err="1"/>
              <a:t>Definisi</a:t>
            </a:r>
            <a:r>
              <a:rPr lang="en-ID" b="1" dirty="0"/>
              <a:t> dan Ruang </a:t>
            </a:r>
            <a:r>
              <a:rPr lang="en-ID" b="1" dirty="0" err="1"/>
              <a:t>Lingkupnya</a:t>
            </a:r>
            <a:r>
              <a:rPr lang="en-ID" dirty="0"/>
              <a:t>.</a:t>
            </a:r>
          </a:p>
          <a:p>
            <a:r>
              <a:rPr lang="en-ID" dirty="0" err="1"/>
              <a:t>Geopolitik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pintu</a:t>
            </a:r>
            <a:r>
              <a:rPr lang="en-ID" dirty="0"/>
              <a:t> </a:t>
            </a:r>
            <a:r>
              <a:rPr lang="en-ID" dirty="0" err="1"/>
              <a:t>masuk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memahami</a:t>
            </a:r>
            <a:r>
              <a:rPr lang="en-ID" dirty="0"/>
              <a:t> dunia </a:t>
            </a:r>
            <a:r>
              <a:rPr lang="en-ID" dirty="0" err="1"/>
              <a:t>kontemporer</a:t>
            </a:r>
            <a:r>
              <a:rPr lang="en-ID" dirty="0"/>
              <a:t>. Dari </a:t>
            </a:r>
            <a:r>
              <a:rPr lang="en-ID" dirty="0" err="1"/>
              <a:t>perebutan</a:t>
            </a:r>
            <a:r>
              <a:rPr lang="en-ID" dirty="0"/>
              <a:t> wilayah, </a:t>
            </a:r>
            <a:r>
              <a:rPr lang="en-ID" dirty="0" err="1"/>
              <a:t>energi</a:t>
            </a:r>
            <a:r>
              <a:rPr lang="en-ID" dirty="0"/>
              <a:t>, </a:t>
            </a:r>
            <a:r>
              <a:rPr lang="en-ID" dirty="0" err="1"/>
              <a:t>hingga</a:t>
            </a:r>
            <a:r>
              <a:rPr lang="en-ID" dirty="0"/>
              <a:t> </a:t>
            </a:r>
            <a:r>
              <a:rPr lang="en-ID" dirty="0" err="1"/>
              <a:t>perang</a:t>
            </a:r>
            <a:r>
              <a:rPr lang="en-ID" dirty="0"/>
              <a:t> digital, </a:t>
            </a:r>
            <a:r>
              <a:rPr lang="en-ID" dirty="0" err="1"/>
              <a:t>semuanya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dijelaskan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lensa</a:t>
            </a:r>
            <a:r>
              <a:rPr lang="en-ID" dirty="0"/>
              <a:t> </a:t>
            </a:r>
            <a:r>
              <a:rPr lang="en-ID" dirty="0" err="1"/>
              <a:t>geopolitik</a:t>
            </a:r>
            <a:endParaRPr lang="en-ID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BFDB53-5299-4648-BEA9-6A166CED98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305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Kata ‘</a:t>
            </a:r>
            <a:r>
              <a:rPr lang="en-ID" dirty="0" err="1"/>
              <a:t>geopolitik</a:t>
            </a:r>
            <a:r>
              <a:rPr lang="en-ID" dirty="0"/>
              <a:t>’ </a:t>
            </a:r>
            <a:r>
              <a:rPr lang="en-ID" dirty="0" err="1"/>
              <a:t>berasal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dua</a:t>
            </a:r>
            <a:r>
              <a:rPr lang="en-ID" dirty="0"/>
              <a:t> kata: </a:t>
            </a:r>
            <a:r>
              <a:rPr lang="en-ID" i="1" dirty="0"/>
              <a:t>geo</a:t>
            </a:r>
            <a:r>
              <a:rPr lang="en-ID" dirty="0"/>
              <a:t> yang </a:t>
            </a:r>
            <a:r>
              <a:rPr lang="en-ID" dirty="0" err="1"/>
              <a:t>berarti</a:t>
            </a:r>
            <a:r>
              <a:rPr lang="en-ID" dirty="0"/>
              <a:t> </a:t>
            </a:r>
            <a:r>
              <a:rPr lang="en-ID" dirty="0" err="1"/>
              <a:t>bumi</a:t>
            </a:r>
            <a:r>
              <a:rPr lang="en-ID" dirty="0"/>
              <a:t>, dan </a:t>
            </a:r>
            <a:r>
              <a:rPr lang="en-ID" i="1" dirty="0" err="1"/>
              <a:t>politik</a:t>
            </a:r>
            <a:r>
              <a:rPr lang="en-ID" dirty="0"/>
              <a:t> yang </a:t>
            </a:r>
            <a:r>
              <a:rPr lang="en-ID" dirty="0" err="1"/>
              <a:t>berarti</a:t>
            </a:r>
            <a:r>
              <a:rPr lang="en-ID" dirty="0"/>
              <a:t> </a:t>
            </a:r>
            <a:r>
              <a:rPr lang="en-ID" dirty="0" err="1"/>
              <a:t>kekuasaan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/>
              <a:t>Jadi,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sederhana</a:t>
            </a:r>
            <a:r>
              <a:rPr lang="en-ID" dirty="0"/>
              <a:t> </a:t>
            </a:r>
            <a:r>
              <a:rPr lang="en-ID" dirty="0" err="1"/>
              <a:t>geopolitik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b="1" dirty="0" err="1"/>
              <a:t>hubungan</a:t>
            </a:r>
            <a:r>
              <a:rPr lang="en-ID" b="1" dirty="0"/>
              <a:t> </a:t>
            </a:r>
            <a:r>
              <a:rPr lang="en-ID" b="1" dirty="0" err="1"/>
              <a:t>antara</a:t>
            </a:r>
            <a:r>
              <a:rPr lang="en-ID" b="1" dirty="0"/>
              <a:t> </a:t>
            </a:r>
            <a:r>
              <a:rPr lang="en-ID" b="1" dirty="0" err="1"/>
              <a:t>ruang</a:t>
            </a:r>
            <a:r>
              <a:rPr lang="en-ID" b="1" dirty="0"/>
              <a:t> </a:t>
            </a:r>
            <a:r>
              <a:rPr lang="en-ID" b="1" dirty="0" err="1"/>
              <a:t>geografis</a:t>
            </a:r>
            <a:r>
              <a:rPr lang="en-ID" b="1" dirty="0"/>
              <a:t> dan </a:t>
            </a:r>
            <a:r>
              <a:rPr lang="en-ID" b="1" dirty="0" err="1"/>
              <a:t>kekuasaan</a:t>
            </a:r>
            <a:r>
              <a:rPr lang="en-ID" dirty="0"/>
              <a:t>.</a:t>
            </a:r>
          </a:p>
          <a:p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jauh</a:t>
            </a:r>
            <a:r>
              <a:rPr lang="en-ID" dirty="0"/>
              <a:t>, </a:t>
            </a:r>
            <a:r>
              <a:rPr lang="en-ID" dirty="0" err="1"/>
              <a:t>geopolitik</a:t>
            </a:r>
            <a:r>
              <a:rPr lang="en-ID" dirty="0"/>
              <a:t> </a:t>
            </a:r>
            <a:r>
              <a:rPr lang="en-ID" dirty="0" err="1"/>
              <a:t>mempelajari</a:t>
            </a:r>
            <a:r>
              <a:rPr lang="en-ID" dirty="0"/>
              <a:t> </a:t>
            </a: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letak</a:t>
            </a:r>
            <a:r>
              <a:rPr lang="en-ID" dirty="0"/>
              <a:t> </a:t>
            </a:r>
            <a:r>
              <a:rPr lang="en-ID" dirty="0" err="1"/>
              <a:t>geografis</a:t>
            </a:r>
            <a:r>
              <a:rPr lang="en-ID" dirty="0"/>
              <a:t>, </a:t>
            </a:r>
            <a:r>
              <a:rPr lang="en-ID" dirty="0" err="1"/>
              <a:t>sumber</a:t>
            </a:r>
            <a:r>
              <a:rPr lang="en-ID" dirty="0"/>
              <a:t> </a:t>
            </a:r>
            <a:r>
              <a:rPr lang="en-ID" dirty="0" err="1"/>
              <a:t>daya</a:t>
            </a:r>
            <a:r>
              <a:rPr lang="en-ID" dirty="0"/>
              <a:t> </a:t>
            </a:r>
            <a:r>
              <a:rPr lang="en-ID" dirty="0" err="1"/>
              <a:t>alam</a:t>
            </a:r>
            <a:r>
              <a:rPr lang="en-ID" dirty="0"/>
              <a:t>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posisi</a:t>
            </a:r>
            <a:r>
              <a:rPr lang="en-ID" dirty="0"/>
              <a:t> </a:t>
            </a:r>
            <a:r>
              <a:rPr lang="en-ID" dirty="0" err="1"/>
              <a:t>strategis</a:t>
            </a:r>
            <a:r>
              <a:rPr lang="en-ID" dirty="0"/>
              <a:t> </a:t>
            </a:r>
            <a:r>
              <a:rPr lang="en-ID" dirty="0" err="1"/>
              <a:t>suatu</a:t>
            </a:r>
            <a:r>
              <a:rPr lang="en-ID" dirty="0"/>
              <a:t> wilayah </a:t>
            </a:r>
            <a:r>
              <a:rPr lang="en-ID" dirty="0" err="1"/>
              <a:t>memengaruhi</a:t>
            </a:r>
            <a:r>
              <a:rPr lang="en-ID" dirty="0"/>
              <a:t> </a:t>
            </a:r>
            <a:r>
              <a:rPr lang="en-ID" dirty="0" err="1"/>
              <a:t>politik</a:t>
            </a:r>
            <a:r>
              <a:rPr lang="en-ID" dirty="0"/>
              <a:t>, strategi, </a:t>
            </a:r>
            <a:r>
              <a:rPr lang="en-ID" dirty="0" err="1"/>
              <a:t>bahkan</a:t>
            </a:r>
            <a:r>
              <a:rPr lang="en-ID" dirty="0"/>
              <a:t> masa </a:t>
            </a:r>
            <a:r>
              <a:rPr lang="en-ID" dirty="0" err="1"/>
              <a:t>depan</a:t>
            </a:r>
            <a:r>
              <a:rPr lang="en-ID" dirty="0"/>
              <a:t> </a:t>
            </a:r>
            <a:r>
              <a:rPr lang="en-ID" dirty="0" err="1"/>
              <a:t>suatu</a:t>
            </a:r>
            <a:r>
              <a:rPr lang="en-ID" dirty="0"/>
              <a:t> negara.</a:t>
            </a:r>
            <a:br>
              <a:rPr lang="en-ID" dirty="0"/>
            </a:br>
            <a:r>
              <a:rPr lang="en-ID" dirty="0" err="1"/>
              <a:t>Dengan</a:t>
            </a:r>
            <a:r>
              <a:rPr lang="en-ID" dirty="0"/>
              <a:t> kata lain, </a:t>
            </a:r>
            <a:r>
              <a:rPr lang="en-ID" dirty="0" err="1"/>
              <a:t>siapa</a:t>
            </a:r>
            <a:r>
              <a:rPr lang="en-ID" dirty="0"/>
              <a:t> </a:t>
            </a:r>
            <a:r>
              <a:rPr lang="en-ID" dirty="0" err="1"/>
              <a:t>menguasai</a:t>
            </a:r>
            <a:r>
              <a:rPr lang="en-ID" dirty="0"/>
              <a:t> </a:t>
            </a:r>
            <a:r>
              <a:rPr lang="en-ID" dirty="0" err="1"/>
              <a:t>ruang</a:t>
            </a:r>
            <a:r>
              <a:rPr lang="en-ID" dirty="0"/>
              <a:t>, </a:t>
            </a:r>
            <a:r>
              <a:rPr lang="en-ID" dirty="0" err="1"/>
              <a:t>dia</a:t>
            </a:r>
            <a:r>
              <a:rPr lang="en-ID" dirty="0"/>
              <a:t> </a:t>
            </a:r>
            <a:r>
              <a:rPr lang="en-ID" dirty="0" err="1"/>
              <a:t>menguasai</a:t>
            </a:r>
            <a:r>
              <a:rPr lang="en-ID" dirty="0"/>
              <a:t> </a:t>
            </a:r>
            <a:r>
              <a:rPr lang="en-ID" dirty="0" err="1"/>
              <a:t>kekuatan</a:t>
            </a:r>
            <a:r>
              <a:rPr lang="en-ID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BFDB53-5299-4648-BEA9-6A166CED987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827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“Ruang </a:t>
            </a:r>
            <a:r>
              <a:rPr lang="en-ID" dirty="0" err="1"/>
              <a:t>lingkup</a:t>
            </a:r>
            <a:r>
              <a:rPr lang="en-ID" dirty="0"/>
              <a:t> </a:t>
            </a:r>
            <a:r>
              <a:rPr lang="en-ID" dirty="0" err="1"/>
              <a:t>geopolitik</a:t>
            </a:r>
            <a:r>
              <a:rPr lang="en-ID" dirty="0"/>
              <a:t> sangat </a:t>
            </a:r>
            <a:r>
              <a:rPr lang="en-ID" dirty="0" err="1"/>
              <a:t>luas</a:t>
            </a:r>
            <a:r>
              <a:rPr lang="en-ID" dirty="0"/>
              <a:t>, dan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dibagi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tiga</a:t>
            </a:r>
            <a:r>
              <a:rPr lang="en-ID" dirty="0"/>
              <a:t> </a:t>
            </a:r>
            <a:r>
              <a:rPr lang="en-ID" dirty="0" err="1"/>
              <a:t>faktor</a:t>
            </a:r>
            <a:r>
              <a:rPr lang="en-ID" dirty="0"/>
              <a:t> </a:t>
            </a:r>
            <a:r>
              <a:rPr lang="en-ID" dirty="0" err="1"/>
              <a:t>utama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 err="1"/>
              <a:t>Pertama</a:t>
            </a:r>
            <a:r>
              <a:rPr lang="en-ID" dirty="0"/>
              <a:t>, </a:t>
            </a:r>
            <a:r>
              <a:rPr lang="en-ID" b="1" dirty="0" err="1"/>
              <a:t>faktor</a:t>
            </a:r>
            <a:r>
              <a:rPr lang="en-ID" b="1" dirty="0"/>
              <a:t> </a:t>
            </a:r>
            <a:r>
              <a:rPr lang="en-ID" b="1" dirty="0" err="1"/>
              <a:t>fisik</a:t>
            </a:r>
            <a:r>
              <a:rPr lang="en-ID" dirty="0"/>
              <a:t>: </a:t>
            </a:r>
            <a:r>
              <a:rPr lang="en-ID" dirty="0" err="1"/>
              <a:t>geografi</a:t>
            </a:r>
            <a:r>
              <a:rPr lang="en-ID" dirty="0"/>
              <a:t>, </a:t>
            </a:r>
            <a:r>
              <a:rPr lang="en-ID" dirty="0" err="1"/>
              <a:t>demografi</a:t>
            </a:r>
            <a:r>
              <a:rPr lang="en-ID" dirty="0"/>
              <a:t>, dan </a:t>
            </a:r>
            <a:r>
              <a:rPr lang="en-ID" dirty="0" err="1"/>
              <a:t>sumber</a:t>
            </a:r>
            <a:r>
              <a:rPr lang="en-ID" dirty="0"/>
              <a:t> </a:t>
            </a:r>
            <a:r>
              <a:rPr lang="en-ID" dirty="0" err="1"/>
              <a:t>daya</a:t>
            </a:r>
            <a:r>
              <a:rPr lang="en-ID" dirty="0"/>
              <a:t>. </a:t>
            </a:r>
            <a:r>
              <a:rPr lang="en-ID" dirty="0" err="1"/>
              <a:t>Misalnya</a:t>
            </a:r>
            <a:r>
              <a:rPr lang="en-ID" dirty="0"/>
              <a:t>, negara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laut</a:t>
            </a:r>
            <a:r>
              <a:rPr lang="en-ID" dirty="0"/>
              <a:t> </a:t>
            </a:r>
            <a:r>
              <a:rPr lang="en-ID" dirty="0" err="1"/>
              <a:t>luas</a:t>
            </a:r>
            <a:r>
              <a:rPr lang="en-ID" dirty="0"/>
              <a:t> punya </a:t>
            </a:r>
            <a:r>
              <a:rPr lang="en-ID" dirty="0" err="1"/>
              <a:t>kekuatan</a:t>
            </a:r>
            <a:r>
              <a:rPr lang="en-ID" dirty="0"/>
              <a:t> </a:t>
            </a:r>
            <a:r>
              <a:rPr lang="en-ID" dirty="0" err="1"/>
              <a:t>maritim</a:t>
            </a:r>
            <a:r>
              <a:rPr lang="en-ID" dirty="0"/>
              <a:t> yang </a:t>
            </a:r>
            <a:r>
              <a:rPr lang="en-ID" dirty="0" err="1"/>
              <a:t>besar</a:t>
            </a:r>
            <a:r>
              <a:rPr lang="en-ID" dirty="0"/>
              <a:t>.</a:t>
            </a:r>
          </a:p>
          <a:p>
            <a:r>
              <a:rPr lang="en-ID" dirty="0" err="1"/>
              <a:t>Kedua</a:t>
            </a:r>
            <a:r>
              <a:rPr lang="en-ID" dirty="0"/>
              <a:t>, </a:t>
            </a:r>
            <a:r>
              <a:rPr lang="en-ID" b="1" dirty="0" err="1"/>
              <a:t>faktor</a:t>
            </a:r>
            <a:r>
              <a:rPr lang="en-ID" b="1" dirty="0"/>
              <a:t> </a:t>
            </a:r>
            <a:r>
              <a:rPr lang="en-ID" b="1" dirty="0" err="1"/>
              <a:t>politik</a:t>
            </a:r>
            <a:r>
              <a:rPr lang="en-ID" dirty="0"/>
              <a:t>: negara, </a:t>
            </a:r>
            <a:r>
              <a:rPr lang="en-ID" dirty="0" err="1"/>
              <a:t>kekuasaan</a:t>
            </a:r>
            <a:r>
              <a:rPr lang="en-ID" dirty="0"/>
              <a:t>, dan </a:t>
            </a:r>
            <a:r>
              <a:rPr lang="en-ID" dirty="0" err="1"/>
              <a:t>kebijakan</a:t>
            </a:r>
            <a:r>
              <a:rPr lang="en-ID" dirty="0"/>
              <a:t> </a:t>
            </a:r>
            <a:r>
              <a:rPr lang="en-ID" dirty="0" err="1"/>
              <a:t>luar</a:t>
            </a:r>
            <a:r>
              <a:rPr lang="en-ID" dirty="0"/>
              <a:t> negeri.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keputusan</a:t>
            </a:r>
            <a:r>
              <a:rPr lang="en-ID" dirty="0"/>
              <a:t> </a:t>
            </a:r>
            <a:r>
              <a:rPr lang="en-ID" dirty="0" err="1"/>
              <a:t>politik</a:t>
            </a:r>
            <a:r>
              <a:rPr lang="en-ID" dirty="0"/>
              <a:t> </a:t>
            </a:r>
            <a:r>
              <a:rPr lang="en-ID" dirty="0" err="1"/>
              <a:t>selalu</a:t>
            </a:r>
            <a:r>
              <a:rPr lang="en-ID" dirty="0"/>
              <a:t> </a:t>
            </a:r>
            <a:r>
              <a:rPr lang="en-ID" dirty="0" err="1"/>
              <a:t>terkait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ruang</a:t>
            </a:r>
            <a:r>
              <a:rPr lang="en-ID" dirty="0"/>
              <a:t>.</a:t>
            </a:r>
          </a:p>
          <a:p>
            <a:r>
              <a:rPr lang="en-ID" dirty="0" err="1"/>
              <a:t>Ketiga</a:t>
            </a:r>
            <a:r>
              <a:rPr lang="en-ID" dirty="0"/>
              <a:t>, </a:t>
            </a:r>
            <a:r>
              <a:rPr lang="en-ID" b="1" dirty="0" err="1"/>
              <a:t>faktor</a:t>
            </a:r>
            <a:r>
              <a:rPr lang="en-ID" b="1" dirty="0"/>
              <a:t> global</a:t>
            </a:r>
            <a:r>
              <a:rPr lang="en-ID" dirty="0"/>
              <a:t>: </a:t>
            </a:r>
            <a:r>
              <a:rPr lang="en-ID" dirty="0" err="1"/>
              <a:t>hubungan</a:t>
            </a:r>
            <a:r>
              <a:rPr lang="en-ID" dirty="0"/>
              <a:t> </a:t>
            </a:r>
            <a:r>
              <a:rPr lang="en-ID" dirty="0" err="1"/>
              <a:t>internasional</a:t>
            </a:r>
            <a:r>
              <a:rPr lang="en-ID" dirty="0"/>
              <a:t>, </a:t>
            </a:r>
            <a:r>
              <a:rPr lang="en-ID" dirty="0" err="1"/>
              <a:t>konflik</a:t>
            </a:r>
            <a:r>
              <a:rPr lang="en-ID" dirty="0"/>
              <a:t>, dan </a:t>
            </a:r>
            <a:r>
              <a:rPr lang="en-ID" dirty="0" err="1"/>
              <a:t>kerja</a:t>
            </a:r>
            <a:r>
              <a:rPr lang="en-ID" dirty="0"/>
              <a:t> </a:t>
            </a:r>
            <a:r>
              <a:rPr lang="en-ID" dirty="0" err="1"/>
              <a:t>sama</a:t>
            </a:r>
            <a:r>
              <a:rPr lang="en-ID" dirty="0"/>
              <a:t> </a:t>
            </a:r>
            <a:r>
              <a:rPr lang="en-ID" dirty="0" err="1"/>
              <a:t>antarnegara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geopolitik</a:t>
            </a:r>
            <a:r>
              <a:rPr lang="en-ID" dirty="0"/>
              <a:t> </a:t>
            </a:r>
            <a:r>
              <a:rPr lang="en-ID" dirty="0" err="1"/>
              <a:t>fokus</a:t>
            </a:r>
            <a:r>
              <a:rPr lang="en-ID" dirty="0"/>
              <a:t> pada </a:t>
            </a: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ruang</a:t>
            </a:r>
            <a:r>
              <a:rPr lang="en-ID" dirty="0"/>
              <a:t> </a:t>
            </a:r>
            <a:r>
              <a:rPr lang="en-ID" dirty="0" err="1"/>
              <a:t>membentuk</a:t>
            </a:r>
            <a:r>
              <a:rPr lang="en-ID" dirty="0"/>
              <a:t> strategi dan </a:t>
            </a:r>
            <a:r>
              <a:rPr lang="en-ID" dirty="0" err="1"/>
              <a:t>keamanan</a:t>
            </a:r>
            <a:r>
              <a:rPr lang="en-ID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BFDB53-5299-4648-BEA9-6A166CED987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595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 err="1"/>
              <a:t>Mengapa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mempelajari</a:t>
            </a:r>
            <a:r>
              <a:rPr lang="en-ID" dirty="0"/>
              <a:t> </a:t>
            </a:r>
            <a:r>
              <a:rPr lang="en-ID" dirty="0" err="1"/>
              <a:t>geopolitik</a:t>
            </a:r>
            <a:r>
              <a:rPr lang="en-ID" dirty="0"/>
              <a:t>?</a:t>
            </a:r>
            <a:br>
              <a:rPr lang="en-ID" dirty="0"/>
            </a:br>
            <a:r>
              <a:rPr lang="en-ID" dirty="0" err="1"/>
              <a:t>Pertama</a:t>
            </a:r>
            <a:r>
              <a:rPr lang="en-ID" dirty="0"/>
              <a:t>, </a:t>
            </a:r>
            <a:r>
              <a:rPr lang="en-ID" dirty="0" err="1"/>
              <a:t>geopolitik</a:t>
            </a:r>
            <a:r>
              <a:rPr lang="en-ID" dirty="0"/>
              <a:t> </a:t>
            </a:r>
            <a:r>
              <a:rPr lang="en-ID" dirty="0" err="1"/>
              <a:t>membantu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konflik</a:t>
            </a:r>
            <a:r>
              <a:rPr lang="en-ID" dirty="0"/>
              <a:t> </a:t>
            </a:r>
            <a:r>
              <a:rPr lang="en-ID" dirty="0" err="1"/>
              <a:t>internasional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 err="1"/>
              <a:t>Kedua</a:t>
            </a:r>
            <a:r>
              <a:rPr lang="en-ID" dirty="0"/>
              <a:t>,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menjelaskan</a:t>
            </a:r>
            <a:r>
              <a:rPr lang="en-ID" dirty="0"/>
              <a:t> </a:t>
            </a:r>
            <a:r>
              <a:rPr lang="en-ID" dirty="0" err="1"/>
              <a:t>rivalitas</a:t>
            </a:r>
            <a:r>
              <a:rPr lang="en-ID" dirty="0"/>
              <a:t> </a:t>
            </a:r>
            <a:r>
              <a:rPr lang="en-ID" dirty="0" err="1"/>
              <a:t>antarnegara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, </a:t>
            </a:r>
            <a:r>
              <a:rPr lang="en-ID" dirty="0" err="1"/>
              <a:t>misalnya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Amerika </a:t>
            </a:r>
            <a:r>
              <a:rPr lang="en-ID" dirty="0" err="1"/>
              <a:t>Serikat</a:t>
            </a:r>
            <a:r>
              <a:rPr lang="en-ID" dirty="0"/>
              <a:t> dan </a:t>
            </a:r>
            <a:r>
              <a:rPr lang="en-ID" dirty="0" err="1"/>
              <a:t>Cina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 err="1"/>
              <a:t>Ketiga</a:t>
            </a:r>
            <a:r>
              <a:rPr lang="en-ID" dirty="0"/>
              <a:t>, </a:t>
            </a:r>
            <a:r>
              <a:rPr lang="en-ID" dirty="0" err="1"/>
              <a:t>geopolitik</a:t>
            </a:r>
            <a:r>
              <a:rPr lang="en-ID" dirty="0"/>
              <a:t> </a:t>
            </a:r>
            <a:r>
              <a:rPr lang="en-ID" dirty="0" err="1"/>
              <a:t>membantu</a:t>
            </a:r>
            <a:r>
              <a:rPr lang="en-ID" dirty="0"/>
              <a:t> </a:t>
            </a:r>
            <a:r>
              <a:rPr lang="en-ID" dirty="0" err="1"/>
              <a:t>perumusan</a:t>
            </a:r>
            <a:r>
              <a:rPr lang="en-ID" dirty="0"/>
              <a:t> </a:t>
            </a:r>
            <a:r>
              <a:rPr lang="en-ID" dirty="0" err="1"/>
              <a:t>kebijakan</a:t>
            </a:r>
            <a:r>
              <a:rPr lang="en-ID" dirty="0"/>
              <a:t> </a:t>
            </a:r>
            <a:r>
              <a:rPr lang="en-ID" dirty="0" err="1"/>
              <a:t>luar</a:t>
            </a:r>
            <a:r>
              <a:rPr lang="en-ID" dirty="0"/>
              <a:t> negeri </a:t>
            </a:r>
            <a:r>
              <a:rPr lang="en-ID" dirty="0" err="1"/>
              <a:t>sebuah</a:t>
            </a:r>
            <a:r>
              <a:rPr lang="en-ID" dirty="0"/>
              <a:t> negara.</a:t>
            </a:r>
            <a:br>
              <a:rPr lang="en-ID" dirty="0"/>
            </a:br>
            <a:r>
              <a:rPr lang="en-ID" dirty="0"/>
              <a:t>Dan </a:t>
            </a:r>
            <a:r>
              <a:rPr lang="en-ID" dirty="0" err="1"/>
              <a:t>keempat</a:t>
            </a:r>
            <a:r>
              <a:rPr lang="en-ID" dirty="0"/>
              <a:t>, </a:t>
            </a:r>
            <a:r>
              <a:rPr lang="en-ID" dirty="0" err="1"/>
              <a:t>geopolitik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dasar</a:t>
            </a:r>
            <a:r>
              <a:rPr lang="en-ID" dirty="0"/>
              <a:t> strategi </a:t>
            </a:r>
            <a:r>
              <a:rPr lang="en-ID" dirty="0" err="1"/>
              <a:t>militer</a:t>
            </a:r>
            <a:r>
              <a:rPr lang="en-ID" dirty="0"/>
              <a:t>, </a:t>
            </a:r>
            <a:r>
              <a:rPr lang="en-ID" dirty="0" err="1"/>
              <a:t>ekonomi</a:t>
            </a:r>
            <a:r>
              <a:rPr lang="en-ID" dirty="0"/>
              <a:t>, </a:t>
            </a:r>
            <a:r>
              <a:rPr lang="en-ID" dirty="0" err="1"/>
              <a:t>hingga</a:t>
            </a:r>
            <a:r>
              <a:rPr lang="en-ID" dirty="0"/>
              <a:t> </a:t>
            </a:r>
            <a:r>
              <a:rPr lang="en-ID" dirty="0" err="1"/>
              <a:t>diplomasi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BFDB53-5299-4648-BEA9-6A166CED987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568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 err="1"/>
              <a:t>Contoh</a:t>
            </a:r>
            <a:r>
              <a:rPr lang="en-ID" dirty="0"/>
              <a:t> </a:t>
            </a:r>
            <a:r>
              <a:rPr lang="en-ID" dirty="0" err="1"/>
              <a:t>penerapan</a:t>
            </a:r>
            <a:r>
              <a:rPr lang="en-ID" dirty="0"/>
              <a:t> </a:t>
            </a:r>
            <a:r>
              <a:rPr lang="en-ID" dirty="0" err="1"/>
              <a:t>geopolitik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sejarah</a:t>
            </a:r>
            <a:r>
              <a:rPr lang="en-ID" dirty="0"/>
              <a:t> sangat </a:t>
            </a:r>
            <a:r>
              <a:rPr lang="en-ID" dirty="0" err="1"/>
              <a:t>banyak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 err="1"/>
              <a:t>Dulu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</a:t>
            </a:r>
            <a:r>
              <a:rPr lang="en-ID" b="1" dirty="0"/>
              <a:t>Jalur Sutra</a:t>
            </a:r>
            <a:r>
              <a:rPr lang="en-ID" dirty="0"/>
              <a:t>, yang </a:t>
            </a:r>
            <a:r>
              <a:rPr lang="en-ID" dirty="0" err="1"/>
              <a:t>menentukan</a:t>
            </a:r>
            <a:r>
              <a:rPr lang="en-ID" dirty="0"/>
              <a:t> </a:t>
            </a:r>
            <a:r>
              <a:rPr lang="en-ID" dirty="0" err="1"/>
              <a:t>dominasi</a:t>
            </a:r>
            <a:r>
              <a:rPr lang="en-ID" dirty="0"/>
              <a:t> </a:t>
            </a:r>
            <a:r>
              <a:rPr lang="en-ID" dirty="0" err="1"/>
              <a:t>perdagangan</a:t>
            </a:r>
            <a:r>
              <a:rPr lang="en-ID" dirty="0"/>
              <a:t> global.</a:t>
            </a:r>
            <a:br>
              <a:rPr lang="en-ID" dirty="0"/>
            </a:br>
            <a:r>
              <a:rPr lang="en-ID" b="1" dirty="0" err="1"/>
              <a:t>Perang</a:t>
            </a:r>
            <a:r>
              <a:rPr lang="en-ID" b="1" dirty="0"/>
              <a:t> Dunia I dan II</a:t>
            </a:r>
            <a:r>
              <a:rPr lang="en-ID" dirty="0"/>
              <a:t> juga </a:t>
            </a:r>
            <a:r>
              <a:rPr lang="en-ID" dirty="0" err="1"/>
              <a:t>dipengaruhi</a:t>
            </a:r>
            <a:r>
              <a:rPr lang="en-ID" dirty="0"/>
              <a:t> </a:t>
            </a:r>
            <a:r>
              <a:rPr lang="en-ID" dirty="0" err="1"/>
              <a:t>perebutan</a:t>
            </a:r>
            <a:r>
              <a:rPr lang="en-ID" dirty="0"/>
              <a:t> </a:t>
            </a:r>
            <a:r>
              <a:rPr lang="en-ID" dirty="0" err="1"/>
              <a:t>ruang</a:t>
            </a:r>
            <a:r>
              <a:rPr lang="en-ID" dirty="0"/>
              <a:t> dan </a:t>
            </a:r>
            <a:r>
              <a:rPr lang="en-ID" dirty="0" err="1"/>
              <a:t>sumber</a:t>
            </a:r>
            <a:r>
              <a:rPr lang="en-ID" dirty="0"/>
              <a:t> </a:t>
            </a:r>
            <a:r>
              <a:rPr lang="en-ID" dirty="0" err="1"/>
              <a:t>daya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/>
              <a:t>Pada masa </a:t>
            </a:r>
            <a:r>
              <a:rPr lang="en-ID" b="1" dirty="0" err="1"/>
              <a:t>Perang</a:t>
            </a:r>
            <a:r>
              <a:rPr lang="en-ID" b="1" dirty="0"/>
              <a:t> </a:t>
            </a:r>
            <a:r>
              <a:rPr lang="en-ID" b="1" dirty="0" err="1"/>
              <a:t>Dingin</a:t>
            </a:r>
            <a:r>
              <a:rPr lang="en-ID" dirty="0"/>
              <a:t>, Amerika </a:t>
            </a:r>
            <a:r>
              <a:rPr lang="en-ID" dirty="0" err="1"/>
              <a:t>Serikat</a:t>
            </a:r>
            <a:r>
              <a:rPr lang="en-ID" dirty="0"/>
              <a:t> dan Uni Soviet </a:t>
            </a:r>
            <a:r>
              <a:rPr lang="en-ID" dirty="0" err="1"/>
              <a:t>saling</a:t>
            </a:r>
            <a:r>
              <a:rPr lang="en-ID" dirty="0"/>
              <a:t> </a:t>
            </a:r>
            <a:r>
              <a:rPr lang="en-ID" dirty="0" err="1"/>
              <a:t>berebut</a:t>
            </a:r>
            <a:r>
              <a:rPr lang="en-ID" dirty="0"/>
              <a:t> </a:t>
            </a:r>
            <a:r>
              <a:rPr lang="en-ID" dirty="0" err="1"/>
              <a:t>pengaruh</a:t>
            </a:r>
            <a:r>
              <a:rPr lang="en-ID" dirty="0"/>
              <a:t> global.</a:t>
            </a:r>
            <a:br>
              <a:rPr lang="en-ID" dirty="0"/>
            </a:br>
            <a:r>
              <a:rPr lang="en-ID" dirty="0"/>
              <a:t>Hari </a:t>
            </a:r>
            <a:r>
              <a:rPr lang="en-ID" dirty="0" err="1"/>
              <a:t>ini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melihat</a:t>
            </a:r>
            <a:r>
              <a:rPr lang="en-ID" dirty="0"/>
              <a:t> </a:t>
            </a:r>
            <a:r>
              <a:rPr lang="en-ID" dirty="0" err="1"/>
              <a:t>isu</a:t>
            </a:r>
            <a:r>
              <a:rPr lang="en-ID" dirty="0"/>
              <a:t> </a:t>
            </a:r>
            <a:r>
              <a:rPr lang="en-ID" b="1" dirty="0" err="1"/>
              <a:t>Laut</a:t>
            </a:r>
            <a:r>
              <a:rPr lang="en-ID" b="1" dirty="0"/>
              <a:t> </a:t>
            </a:r>
            <a:r>
              <a:rPr lang="en-ID" b="1" dirty="0" err="1"/>
              <a:t>Cina</a:t>
            </a:r>
            <a:r>
              <a:rPr lang="en-ID" b="1" dirty="0"/>
              <a:t> Selatan, </a:t>
            </a:r>
            <a:r>
              <a:rPr lang="en-ID" b="1" dirty="0" err="1"/>
              <a:t>energi</a:t>
            </a:r>
            <a:r>
              <a:rPr lang="en-ID" b="1" dirty="0"/>
              <a:t>, dan Indo-</a:t>
            </a:r>
            <a:r>
              <a:rPr lang="en-ID" b="1" dirty="0" err="1"/>
              <a:t>Pasifik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fokus</a:t>
            </a:r>
            <a:r>
              <a:rPr lang="en-ID" dirty="0"/>
              <a:t> </a:t>
            </a:r>
            <a:r>
              <a:rPr lang="en-ID" dirty="0" err="1"/>
              <a:t>geopolitik</a:t>
            </a:r>
            <a:r>
              <a:rPr lang="en-ID" dirty="0"/>
              <a:t> modern.”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BFDB53-5299-4648-BEA9-6A166CED987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8373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penutup</a:t>
            </a:r>
            <a:r>
              <a:rPr lang="en-ID" dirty="0"/>
              <a:t>, </a:t>
            </a:r>
            <a:r>
              <a:rPr lang="en-ID" dirty="0" err="1"/>
              <a:t>mari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pahami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geopolitik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seni</a:t>
            </a:r>
            <a:r>
              <a:rPr lang="en-ID" dirty="0"/>
              <a:t> </a:t>
            </a:r>
            <a:r>
              <a:rPr lang="en-ID" dirty="0" err="1"/>
              <a:t>membaca</a:t>
            </a:r>
            <a:r>
              <a:rPr lang="en-ID" dirty="0"/>
              <a:t> </a:t>
            </a:r>
            <a:r>
              <a:rPr lang="en-ID" dirty="0" err="1"/>
              <a:t>hubungan</a:t>
            </a:r>
            <a:r>
              <a:rPr lang="en-ID" dirty="0"/>
              <a:t> </a:t>
            </a:r>
            <a:r>
              <a:rPr lang="en-ID" dirty="0" err="1"/>
              <a:t>ruang</a:t>
            </a:r>
            <a:r>
              <a:rPr lang="en-ID" dirty="0"/>
              <a:t> dan </a:t>
            </a:r>
            <a:r>
              <a:rPr lang="en-ID" dirty="0" err="1"/>
              <a:t>kekuasaan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membantu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memahami</a:t>
            </a:r>
            <a:r>
              <a:rPr lang="en-ID" dirty="0"/>
              <a:t> masa </a:t>
            </a:r>
            <a:r>
              <a:rPr lang="en-ID" dirty="0" err="1"/>
              <a:t>lalu</a:t>
            </a:r>
            <a:r>
              <a:rPr lang="en-ID" dirty="0"/>
              <a:t>, </a:t>
            </a:r>
            <a:r>
              <a:rPr lang="en-ID" dirty="0" err="1"/>
              <a:t>membaca</a:t>
            </a:r>
            <a:r>
              <a:rPr lang="en-ID" dirty="0"/>
              <a:t> </a:t>
            </a:r>
            <a:r>
              <a:rPr lang="en-ID" dirty="0" err="1"/>
              <a:t>situasi</a:t>
            </a:r>
            <a:r>
              <a:rPr lang="en-ID" dirty="0"/>
              <a:t> </a:t>
            </a:r>
            <a:r>
              <a:rPr lang="en-ID" dirty="0" err="1"/>
              <a:t>kini</a:t>
            </a:r>
            <a:r>
              <a:rPr lang="en-ID" dirty="0"/>
              <a:t>, dan </a:t>
            </a:r>
            <a:r>
              <a:rPr lang="en-ID" dirty="0" err="1"/>
              <a:t>meramalkan</a:t>
            </a:r>
            <a:r>
              <a:rPr lang="en-ID" dirty="0"/>
              <a:t> masa </a:t>
            </a:r>
            <a:r>
              <a:rPr lang="en-ID" dirty="0" err="1"/>
              <a:t>depan</a:t>
            </a:r>
            <a:r>
              <a:rPr lang="en-ID" dirty="0"/>
              <a:t>.</a:t>
            </a:r>
          </a:p>
          <a:p>
            <a:r>
              <a:rPr lang="en-ID" dirty="0"/>
              <a:t>Pada </a:t>
            </a:r>
            <a:r>
              <a:rPr lang="en-ID" i="1" dirty="0"/>
              <a:t>Lesson 2</a:t>
            </a:r>
            <a:r>
              <a:rPr lang="en-ID" dirty="0"/>
              <a:t> </a:t>
            </a:r>
            <a:r>
              <a:rPr lang="en-ID" dirty="0" err="1"/>
              <a:t>berikutnya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membahas</a:t>
            </a:r>
            <a:r>
              <a:rPr lang="en-ID" dirty="0"/>
              <a:t> </a:t>
            </a:r>
            <a:r>
              <a:rPr lang="en-ID" b="1" dirty="0" err="1"/>
              <a:t>Teori</a:t>
            </a:r>
            <a:r>
              <a:rPr lang="en-ID" b="1" dirty="0"/>
              <a:t> </a:t>
            </a:r>
            <a:r>
              <a:rPr lang="en-ID" b="1" dirty="0" err="1"/>
              <a:t>Geopolitik</a:t>
            </a:r>
            <a:r>
              <a:rPr lang="en-ID" b="1" dirty="0"/>
              <a:t> </a:t>
            </a:r>
            <a:r>
              <a:rPr lang="en-ID" b="1" dirty="0" err="1"/>
              <a:t>Klasik</a:t>
            </a:r>
            <a:r>
              <a:rPr lang="en-ID" dirty="0"/>
              <a:t>, </a:t>
            </a:r>
            <a:r>
              <a:rPr lang="en-ID" dirty="0" err="1"/>
              <a:t>mulai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Mackinder </a:t>
            </a:r>
            <a:r>
              <a:rPr lang="en-ID" dirty="0" err="1"/>
              <a:t>dengan</a:t>
            </a:r>
            <a:r>
              <a:rPr lang="en-ID" dirty="0"/>
              <a:t> Heartland Theory, </a:t>
            </a:r>
            <a:r>
              <a:rPr lang="en-ID" dirty="0" err="1"/>
              <a:t>Spykman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Rimland Theory, </a:t>
            </a:r>
            <a:r>
              <a:rPr lang="en-ID" dirty="0" err="1"/>
              <a:t>hingga</a:t>
            </a:r>
            <a:r>
              <a:rPr lang="en-ID" dirty="0"/>
              <a:t> Haushofer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Jerman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 err="1"/>
              <a:t>Wassalamualaikum</a:t>
            </a:r>
            <a:r>
              <a:rPr lang="en-ID" dirty="0"/>
              <a:t> </a:t>
            </a:r>
            <a:r>
              <a:rPr lang="en-ID" dirty="0" err="1"/>
              <a:t>warahmatullahi</a:t>
            </a:r>
            <a:r>
              <a:rPr lang="en-ID" dirty="0"/>
              <a:t> </a:t>
            </a:r>
            <a:r>
              <a:rPr lang="en-ID" dirty="0" err="1"/>
              <a:t>wabarakatuh</a:t>
            </a:r>
            <a:endParaRPr lang="en-ID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BFDB53-5299-4648-BEA9-6A166CED987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2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Apa Itu Geopolitik?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/>
              <a:t>Lesson 1: </a:t>
            </a:r>
            <a:r>
              <a:rPr dirty="0" err="1"/>
              <a:t>Definisi</a:t>
            </a:r>
            <a:r>
              <a:rPr dirty="0"/>
              <a:t> &amp; Ruang </a:t>
            </a:r>
            <a:r>
              <a:rPr dirty="0" err="1"/>
              <a:t>Lingkup</a:t>
            </a:r>
            <a:endParaRPr dirty="0"/>
          </a:p>
          <a:p>
            <a:r>
              <a:rPr dirty="0"/>
              <a:t>KBA13 Academy – </a:t>
            </a:r>
            <a:r>
              <a:rPr dirty="0" err="1"/>
              <a:t>Kursus</a:t>
            </a:r>
            <a:r>
              <a:rPr dirty="0"/>
              <a:t> </a:t>
            </a:r>
            <a:r>
              <a:rPr dirty="0" err="1"/>
              <a:t>Geopolitik</a:t>
            </a:r>
            <a:endParaRPr lang="en-US" dirty="0"/>
          </a:p>
          <a:p>
            <a:r>
              <a:rPr lang="en-ID" dirty="0"/>
              <a:t>www.kba13.com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Definisi Geopolitik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Geo = bumi, politik = kekuasaan</a:t>
            </a:r>
          </a:p>
          <a:p>
            <a:r>
              <a:t>- Geopolitik: hubungan antara ruang geografis dan kekuasaan</a:t>
            </a:r>
          </a:p>
          <a:p>
            <a:r>
              <a:t>- Ilmu yang mempelajari bagaimana letak, sumber daya, dan posisi strategis memengaruhi politik dan strategi negara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Ruang Lingkup Geopolitik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Faktor fisik: geografi, demografi, sumber daya</a:t>
            </a:r>
          </a:p>
          <a:p>
            <a:r>
              <a:t>- Faktor politik: negara, kekuasaan, kebijakan luar negeri</a:t>
            </a:r>
          </a:p>
          <a:p>
            <a:r>
              <a:t>- Faktor global: hubungan internasional, konflik, kerjasama</a:t>
            </a:r>
          </a:p>
          <a:p>
            <a:r>
              <a:t>- Fokus: bagaimana ruang membentuk strategi dan keamanan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Mengapa Geopolitik Penting?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Membantu memahami konflik internasional</a:t>
            </a:r>
          </a:p>
          <a:p>
            <a:r>
              <a:t>- Menjelaskan rivalitas antarnegara besar</a:t>
            </a:r>
          </a:p>
          <a:p>
            <a:r>
              <a:t>- Membantu perumusan kebijakan luar negeri</a:t>
            </a:r>
          </a:p>
          <a:p>
            <a:r>
              <a:t>- Menjadi dasar strategi militer, ekonomi, dan diplomasi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Contoh Geopolitik dalam Sejarah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- Jalur Sutra dan </a:t>
            </a:r>
            <a:r>
              <a:rPr dirty="0" err="1"/>
              <a:t>dominasi</a:t>
            </a:r>
            <a:r>
              <a:rPr dirty="0"/>
              <a:t> </a:t>
            </a:r>
            <a:r>
              <a:rPr dirty="0" err="1"/>
              <a:t>perdagangan</a:t>
            </a:r>
            <a:r>
              <a:rPr dirty="0"/>
              <a:t> global</a:t>
            </a:r>
          </a:p>
          <a:p>
            <a:r>
              <a:rPr dirty="0"/>
              <a:t>- </a:t>
            </a:r>
            <a:r>
              <a:rPr dirty="0" err="1"/>
              <a:t>Perang</a:t>
            </a:r>
            <a:r>
              <a:rPr dirty="0"/>
              <a:t> Dunia I &amp; II </a:t>
            </a:r>
            <a:r>
              <a:rPr dirty="0" err="1"/>
              <a:t>dipengaruhi</a:t>
            </a:r>
            <a:r>
              <a:rPr dirty="0"/>
              <a:t> </a:t>
            </a:r>
            <a:r>
              <a:rPr dirty="0" err="1"/>
              <a:t>perebutan</a:t>
            </a:r>
            <a:r>
              <a:rPr dirty="0"/>
              <a:t> </a:t>
            </a:r>
            <a:r>
              <a:rPr dirty="0" err="1"/>
              <a:t>ruang</a:t>
            </a:r>
            <a:r>
              <a:rPr dirty="0"/>
              <a:t> dan </a:t>
            </a:r>
            <a:r>
              <a:rPr dirty="0" err="1"/>
              <a:t>sumber</a:t>
            </a:r>
            <a:r>
              <a:rPr dirty="0"/>
              <a:t> </a:t>
            </a:r>
            <a:r>
              <a:rPr dirty="0" err="1"/>
              <a:t>daya</a:t>
            </a:r>
            <a:endParaRPr dirty="0"/>
          </a:p>
          <a:p>
            <a:r>
              <a:rPr dirty="0"/>
              <a:t>- </a:t>
            </a:r>
            <a:r>
              <a:rPr dirty="0" err="1"/>
              <a:t>Perang</a:t>
            </a:r>
            <a:r>
              <a:rPr dirty="0"/>
              <a:t> </a:t>
            </a:r>
            <a:r>
              <a:rPr dirty="0" err="1"/>
              <a:t>Dingin</a:t>
            </a:r>
            <a:r>
              <a:rPr dirty="0"/>
              <a:t>: AS vs Uni Soviet, </a:t>
            </a:r>
            <a:r>
              <a:rPr dirty="0" err="1"/>
              <a:t>perebutan</a:t>
            </a:r>
            <a:r>
              <a:rPr dirty="0"/>
              <a:t> </a:t>
            </a:r>
            <a:r>
              <a:rPr dirty="0" err="1"/>
              <a:t>pengaruh</a:t>
            </a:r>
            <a:r>
              <a:rPr dirty="0"/>
              <a:t> global</a:t>
            </a:r>
          </a:p>
          <a:p>
            <a:r>
              <a:rPr dirty="0"/>
              <a:t>- </a:t>
            </a:r>
            <a:r>
              <a:rPr dirty="0" err="1"/>
              <a:t>Kini</a:t>
            </a:r>
            <a:r>
              <a:rPr dirty="0"/>
              <a:t>: </a:t>
            </a:r>
            <a:r>
              <a:rPr dirty="0" err="1"/>
              <a:t>Laut</a:t>
            </a:r>
            <a:r>
              <a:rPr dirty="0"/>
              <a:t> </a:t>
            </a:r>
            <a:r>
              <a:rPr dirty="0" err="1"/>
              <a:t>Cina</a:t>
            </a:r>
            <a:r>
              <a:rPr dirty="0"/>
              <a:t> Selatan, </a:t>
            </a:r>
            <a:r>
              <a:rPr dirty="0" err="1"/>
              <a:t>energi</a:t>
            </a:r>
            <a:r>
              <a:rPr dirty="0"/>
              <a:t>, dan Indo-</a:t>
            </a:r>
            <a:r>
              <a:rPr dirty="0" err="1"/>
              <a:t>Pasifik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Penutup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Geopolitik = seni membaca hubungan ruang dan kekuasaan</a:t>
            </a:r>
          </a:p>
          <a:p>
            <a:r>
              <a:t>- Membantu kita memahami masa lalu, kini, dan masa depan</a:t>
            </a:r>
          </a:p>
          <a:p>
            <a:r>
              <a:t>- Next Lesson: Teori Geopolitik Klasik (Mackinder, Spykman, Haushofer)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647</Words>
  <Application>Microsoft Macintosh PowerPoint</Application>
  <PresentationFormat>On-screen Show (4:3)</PresentationFormat>
  <Paragraphs>44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Apa Itu Geopolitik?</vt:lpstr>
      <vt:lpstr>Definisi Geopolitik</vt:lpstr>
      <vt:lpstr>Ruang Lingkup Geopolitik</vt:lpstr>
      <vt:lpstr>Mengapa Geopolitik Penting?</vt:lpstr>
      <vt:lpstr>Contoh Geopolitik dalam Sejarah</vt:lpstr>
      <vt:lpstr>Penutup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Apa Itu Geopolitik?</dc:title>
  <dc:subject/>
  <dc:creator/>
  <cp:keywords/>
  <dc:description>generated using python-pptx</dc:description>
  <cp:lastModifiedBy>Kamaruzzaman Bustamam Ahmad</cp:lastModifiedBy>
  <cp:revision>5</cp:revision>
  <dcterms:created xsi:type="dcterms:W3CDTF">2013-01-27T09:14:16Z</dcterms:created>
  <dcterms:modified xsi:type="dcterms:W3CDTF">2025-09-03T06:41:58Z</dcterms:modified>
  <cp:category/>
</cp:coreProperties>
</file>