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40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22F02057-E3E6-427F-890D-D86CC69874BB}" type="datetimeFigureOut">
              <a:rPr lang="en-US" smtClean="0"/>
              <a:t>8/24/2011</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24FACBC-18FD-445E-890F-E708CC571723}"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F02057-E3E6-427F-890D-D86CC69874BB}" type="datetimeFigureOut">
              <a:rPr lang="en-US" smtClean="0"/>
              <a:t>8/24/2011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4FACBC-18FD-445E-890F-E708CC57172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22F02057-E3E6-427F-890D-D86CC69874BB}" type="datetimeFigureOut">
              <a:rPr lang="en-US" smtClean="0"/>
              <a:t>8/24/2011</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24FACBC-18FD-445E-890F-E708CC571723}"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2F02057-E3E6-427F-890D-D86CC69874BB}" type="datetimeFigureOut">
              <a:rPr lang="en-US" smtClean="0"/>
              <a:t>8/24/2011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424FACBC-18FD-445E-890F-E708CC571723}"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2F02057-E3E6-427F-890D-D86CC69874BB}" type="datetimeFigureOut">
              <a:rPr lang="en-US" smtClean="0"/>
              <a:t>8/24/2011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424FACBC-18FD-445E-890F-E708CC57172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2F02057-E3E6-427F-890D-D86CC69874BB}" type="datetimeFigureOut">
              <a:rPr lang="en-US" smtClean="0"/>
              <a:t>8/24/2011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24FACBC-18FD-445E-890F-E708CC571723}"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2F02057-E3E6-427F-890D-D86CC69874BB}" type="datetimeFigureOut">
              <a:rPr lang="en-US" smtClean="0"/>
              <a:t>8/24/2011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24FACBC-18FD-445E-890F-E708CC57172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22F02057-E3E6-427F-890D-D86CC69874BB}" type="datetimeFigureOut">
              <a:rPr lang="en-US" smtClean="0"/>
              <a:t>8/24/2011</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24FACBC-18FD-445E-890F-E708CC571723}"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22F02057-E3E6-427F-890D-D86CC69874BB}" type="datetimeFigureOut">
              <a:rPr lang="en-US" smtClean="0"/>
              <a:t>8/24/2011</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24FACBC-18FD-445E-890F-E708CC571723}"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F02057-E3E6-427F-890D-D86CC69874BB}" type="datetimeFigureOut">
              <a:rPr lang="en-US" smtClean="0"/>
              <a:t>8/24/2011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4FACBC-18FD-445E-890F-E708CC57172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F02057-E3E6-427F-890D-D86CC69874BB}" type="datetimeFigureOut">
              <a:rPr lang="en-US" smtClean="0"/>
              <a:t>8/24/2011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4FACBC-18FD-445E-890F-E708CC57172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22F02057-E3E6-427F-890D-D86CC69874BB}" type="datetimeFigureOut">
              <a:rPr lang="en-US" smtClean="0"/>
              <a:t>8/24/2011</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24FACBC-18FD-445E-890F-E708CC571723}"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3600" b="1" dirty="0" err="1" smtClean="0"/>
              <a:t>Tugas</a:t>
            </a:r>
            <a:r>
              <a:rPr lang="en-US" sz="3600" b="1" dirty="0" smtClean="0"/>
              <a:t> </a:t>
            </a:r>
            <a:r>
              <a:rPr lang="en-US" sz="3600" b="1" dirty="0" err="1" smtClean="0"/>
              <a:t>dan</a:t>
            </a:r>
            <a:r>
              <a:rPr lang="en-US" sz="3600" b="1" dirty="0" smtClean="0"/>
              <a:t> </a:t>
            </a:r>
            <a:r>
              <a:rPr lang="en-US" sz="3600" b="1" dirty="0" err="1" smtClean="0"/>
              <a:t>Peran</a:t>
            </a:r>
            <a:r>
              <a:rPr lang="en-US" sz="3600" b="1" dirty="0" smtClean="0"/>
              <a:t> Civil Society </a:t>
            </a:r>
            <a:r>
              <a:rPr lang="en-US" sz="3600" b="1" dirty="0" err="1" smtClean="0"/>
              <a:t>dalam</a:t>
            </a:r>
            <a:r>
              <a:rPr lang="en-US" sz="3600" b="1" dirty="0" smtClean="0"/>
              <a:t> </a:t>
            </a:r>
            <a:r>
              <a:rPr lang="en-US" sz="3600" b="1" dirty="0" err="1" smtClean="0"/>
              <a:t>Mewujudkan</a:t>
            </a:r>
            <a:r>
              <a:rPr lang="en-US" sz="3600" b="1" dirty="0" smtClean="0"/>
              <a:t> Aceh </a:t>
            </a:r>
            <a:r>
              <a:rPr lang="en-US" sz="3600" b="1" dirty="0" err="1" smtClean="0"/>
              <a:t>Bersih</a:t>
            </a:r>
            <a:r>
              <a:rPr lang="en-US" sz="3600" b="1" dirty="0" smtClean="0"/>
              <a:t> </a:t>
            </a:r>
            <a:r>
              <a:rPr lang="en-US" sz="3600" b="1" dirty="0" err="1" smtClean="0"/>
              <a:t>dari</a:t>
            </a:r>
            <a:r>
              <a:rPr lang="en-US" sz="3600" b="1" dirty="0" smtClean="0"/>
              <a:t> </a:t>
            </a:r>
            <a:r>
              <a:rPr lang="en-US" sz="3600" b="1" dirty="0" err="1" smtClean="0"/>
              <a:t>Korupsi</a:t>
            </a:r>
            <a:r>
              <a:rPr lang="en-US" sz="3600" b="1" dirty="0" smtClean="0"/>
              <a:t>: </a:t>
            </a:r>
            <a:r>
              <a:rPr lang="en-US" sz="3600" b="1" dirty="0" err="1" smtClean="0"/>
              <a:t>Perspektif</a:t>
            </a:r>
            <a:r>
              <a:rPr lang="en-US" sz="3600" b="1" dirty="0" smtClean="0"/>
              <a:t> </a:t>
            </a:r>
            <a:r>
              <a:rPr lang="en-US" sz="3600" b="1" dirty="0" err="1" smtClean="0"/>
              <a:t>Sosiologi</a:t>
            </a:r>
            <a:r>
              <a:rPr lang="en-US" sz="3600" b="1" dirty="0" smtClean="0"/>
              <a:t/>
            </a:r>
            <a:br>
              <a:rPr lang="en-US" sz="3600" b="1" dirty="0" smtClean="0"/>
            </a:br>
            <a:endParaRPr lang="en-US" sz="3600" dirty="0"/>
          </a:p>
        </p:txBody>
      </p:sp>
      <p:sp>
        <p:nvSpPr>
          <p:cNvPr id="3" name="Subtitle 2"/>
          <p:cNvSpPr>
            <a:spLocks noGrp="1"/>
          </p:cNvSpPr>
          <p:nvPr>
            <p:ph type="subTitle" idx="1"/>
          </p:nvPr>
        </p:nvSpPr>
        <p:spPr/>
        <p:txBody>
          <a:bodyPr>
            <a:noAutofit/>
          </a:bodyPr>
          <a:lstStyle/>
          <a:p>
            <a:pPr algn="ctr"/>
            <a:r>
              <a:rPr lang="en-US" sz="2400" b="1" dirty="0" err="1" smtClean="0">
                <a:latin typeface="Georgia" pitchFamily="18" charset="0"/>
              </a:rPr>
              <a:t>Kamaruzzaman</a:t>
            </a:r>
            <a:r>
              <a:rPr lang="en-US" sz="2400" b="1" dirty="0" smtClean="0">
                <a:latin typeface="Georgia" pitchFamily="18" charset="0"/>
              </a:rPr>
              <a:t> </a:t>
            </a:r>
            <a:r>
              <a:rPr lang="en-US" sz="2400" b="1" dirty="0" err="1" smtClean="0">
                <a:latin typeface="Georgia" pitchFamily="18" charset="0"/>
              </a:rPr>
              <a:t>Bustamam</a:t>
            </a:r>
            <a:r>
              <a:rPr lang="en-US" sz="2400" b="1" dirty="0" smtClean="0">
                <a:latin typeface="Georgia" pitchFamily="18" charset="0"/>
              </a:rPr>
              <a:t>-Ahmad</a:t>
            </a:r>
          </a:p>
          <a:p>
            <a:pPr algn="ctr"/>
            <a:r>
              <a:rPr lang="en-US" sz="2400" b="1" dirty="0" smtClean="0">
                <a:latin typeface="Georgia" pitchFamily="18" charset="0"/>
              </a:rPr>
              <a:t/>
            </a:r>
            <a:r>
              <a:rPr lang="en-US" sz="2400" b="1" dirty="0" smtClean="0">
                <a:latin typeface="Georgia" pitchFamily="18" charset="0"/>
              </a:rPr>
              <a:t/>
            </a:r>
            <a:endParaRPr lang="en-US" sz="2400" b="1" dirty="0">
              <a:latin typeface="Georg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Bagaimana</a:t>
            </a:r>
            <a:r>
              <a:rPr lang="en-US" dirty="0" smtClean="0"/>
              <a:t> </a:t>
            </a:r>
            <a:r>
              <a:rPr lang="en-US" dirty="0" err="1" smtClean="0"/>
              <a:t>seseorang</a:t>
            </a:r>
            <a:r>
              <a:rPr lang="en-US" dirty="0" smtClean="0"/>
              <a:t> </a:t>
            </a:r>
            <a:r>
              <a:rPr lang="en-US" dirty="0" err="1" smtClean="0"/>
              <a:t>memiliki</a:t>
            </a:r>
            <a:r>
              <a:rPr lang="en-US" dirty="0" smtClean="0"/>
              <a:t> </a:t>
            </a:r>
            <a:r>
              <a:rPr lang="en-US" dirty="0" err="1" smtClean="0"/>
              <a:t>kekuasaan</a:t>
            </a:r>
            <a:r>
              <a:rPr lang="en-US" dirty="0" smtClean="0"/>
              <a:t> </a:t>
            </a:r>
            <a:r>
              <a:rPr lang="en-US" dirty="0" err="1" smtClean="0"/>
              <a:t>dan</a:t>
            </a:r>
            <a:r>
              <a:rPr lang="en-US" dirty="0" smtClean="0"/>
              <a:t> </a:t>
            </a:r>
            <a:r>
              <a:rPr lang="en-US" dirty="0" err="1" smtClean="0"/>
              <a:t>tidak</a:t>
            </a:r>
            <a:r>
              <a:rPr lang="en-US" dirty="0" smtClean="0"/>
              <a:t> </a:t>
            </a:r>
            <a:r>
              <a:rPr lang="en-US" dirty="0" err="1" smtClean="0"/>
              <a:t>punya</a:t>
            </a:r>
            <a:r>
              <a:rPr lang="en-US" dirty="0" smtClean="0"/>
              <a:t> </a:t>
            </a:r>
            <a:r>
              <a:rPr lang="en-US" dirty="0" err="1" smtClean="0"/>
              <a:t>daya</a:t>
            </a:r>
            <a:r>
              <a:rPr lang="en-US" dirty="0" smtClean="0"/>
              <a:t> </a:t>
            </a:r>
            <a:r>
              <a:rPr lang="en-US" dirty="0" err="1" smtClean="0"/>
              <a:t>untuk</a:t>
            </a:r>
            <a:r>
              <a:rPr lang="en-US" dirty="0" smtClean="0"/>
              <a:t> </a:t>
            </a:r>
            <a:r>
              <a:rPr lang="en-US" dirty="0" err="1" smtClean="0"/>
              <a:t>keluar</a:t>
            </a:r>
            <a:r>
              <a:rPr lang="en-US" dirty="0" smtClean="0"/>
              <a:t> </a:t>
            </a:r>
            <a:r>
              <a:rPr lang="en-US" dirty="0" err="1" smtClean="0"/>
              <a:t>dari</a:t>
            </a:r>
            <a:r>
              <a:rPr lang="en-US" dirty="0" smtClean="0"/>
              <a:t> </a:t>
            </a:r>
            <a:r>
              <a:rPr lang="en-US" dirty="0" err="1" smtClean="0"/>
              <a:t>situasi</a:t>
            </a:r>
            <a:r>
              <a:rPr lang="en-US" dirty="0" smtClean="0"/>
              <a:t> </a:t>
            </a:r>
            <a:r>
              <a:rPr lang="en-US" dirty="0" err="1" smtClean="0"/>
              <a:t>untuk</a:t>
            </a:r>
            <a:r>
              <a:rPr lang="en-US" dirty="0" smtClean="0"/>
              <a:t> </a:t>
            </a:r>
            <a:r>
              <a:rPr lang="en-US" dirty="0" err="1" smtClean="0"/>
              <a:t>melakukan</a:t>
            </a:r>
            <a:r>
              <a:rPr lang="en-US" dirty="0" smtClean="0"/>
              <a:t> </a:t>
            </a:r>
            <a:r>
              <a:rPr lang="en-US" dirty="0" err="1" smtClean="0"/>
              <a:t>korupsi</a:t>
            </a:r>
            <a:r>
              <a:rPr lang="en-US" dirty="0" smtClean="0"/>
              <a:t>? </a:t>
            </a:r>
            <a:endParaRPr lang="en-US" dirty="0" smtClean="0"/>
          </a:p>
          <a:p>
            <a:r>
              <a:rPr lang="en-US" dirty="0" err="1" smtClean="0"/>
              <a:t>Apa</a:t>
            </a:r>
            <a:r>
              <a:rPr lang="en-US" dirty="0" smtClean="0"/>
              <a:t> </a:t>
            </a:r>
            <a:r>
              <a:rPr lang="en-US" dirty="0" err="1" smtClean="0"/>
              <a:t>dampak</a:t>
            </a:r>
            <a:r>
              <a:rPr lang="en-US" dirty="0" smtClean="0"/>
              <a:t> </a:t>
            </a:r>
            <a:r>
              <a:rPr lang="en-US" dirty="0" err="1" smtClean="0"/>
              <a:t>bagi</a:t>
            </a:r>
            <a:r>
              <a:rPr lang="en-US" dirty="0" smtClean="0"/>
              <a:t> </a:t>
            </a:r>
            <a:r>
              <a:rPr lang="en-US" dirty="0" err="1" smtClean="0"/>
              <a:t>seseorang</a:t>
            </a:r>
            <a:r>
              <a:rPr lang="en-US" dirty="0" smtClean="0"/>
              <a:t> </a:t>
            </a:r>
            <a:r>
              <a:rPr lang="en-US" dirty="0" err="1" smtClean="0"/>
              <a:t>jika</a:t>
            </a:r>
            <a:r>
              <a:rPr lang="en-US" dirty="0" smtClean="0"/>
              <a:t> </a:t>
            </a:r>
            <a:r>
              <a:rPr lang="en-US" dirty="0" err="1" smtClean="0"/>
              <a:t>tidak</a:t>
            </a:r>
            <a:r>
              <a:rPr lang="en-US" dirty="0" smtClean="0"/>
              <a:t> </a:t>
            </a:r>
            <a:r>
              <a:rPr lang="en-US" dirty="0" err="1" smtClean="0"/>
              <a:t>melakukan</a:t>
            </a:r>
            <a:r>
              <a:rPr lang="en-US" dirty="0" smtClean="0"/>
              <a:t> </a:t>
            </a:r>
            <a:r>
              <a:rPr lang="en-US" dirty="0" err="1" smtClean="0"/>
              <a:t>korupsi</a:t>
            </a:r>
            <a:r>
              <a:rPr lang="en-US" dirty="0" smtClean="0"/>
              <a:t> </a:t>
            </a:r>
            <a:r>
              <a:rPr lang="en-US" dirty="0" err="1" smtClean="0"/>
              <a:t>dari</a:t>
            </a:r>
            <a:r>
              <a:rPr lang="en-US" dirty="0" smtClean="0"/>
              <a:t> </a:t>
            </a:r>
            <a:r>
              <a:rPr lang="en-US" dirty="0" err="1" smtClean="0"/>
              <a:t>sisi</a:t>
            </a:r>
            <a:r>
              <a:rPr lang="en-US" dirty="0" smtClean="0"/>
              <a:t> </a:t>
            </a:r>
            <a:r>
              <a:rPr lang="en-US" dirty="0" err="1" smtClean="0"/>
              <a:t>kajian</a:t>
            </a:r>
            <a:r>
              <a:rPr lang="en-US" dirty="0" smtClean="0"/>
              <a:t> </a:t>
            </a:r>
            <a:r>
              <a:rPr lang="en-US" dirty="0" err="1" smtClean="0"/>
              <a:t>Sosiologi</a:t>
            </a:r>
            <a:r>
              <a:rPr lang="en-US" dirty="0" smtClean="0"/>
              <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Makna</a:t>
            </a:r>
            <a:r>
              <a:rPr lang="en-US" dirty="0" smtClean="0"/>
              <a:t> </a:t>
            </a:r>
            <a:r>
              <a:rPr lang="en-US" dirty="0" err="1" smtClean="0"/>
              <a:t>Korupsi</a:t>
            </a:r>
            <a:endParaRPr lang="en-US" dirty="0"/>
          </a:p>
        </p:txBody>
      </p:sp>
      <p:sp>
        <p:nvSpPr>
          <p:cNvPr id="3" name="Content Placeholder 2"/>
          <p:cNvSpPr>
            <a:spLocks noGrp="1"/>
          </p:cNvSpPr>
          <p:nvPr>
            <p:ph idx="1"/>
          </p:nvPr>
        </p:nvSpPr>
        <p:spPr/>
        <p:txBody>
          <a:bodyPr/>
          <a:lstStyle/>
          <a:p>
            <a:pPr lvl="0"/>
            <a:r>
              <a:rPr lang="en-US" dirty="0" smtClean="0"/>
              <a:t>Dishonest </a:t>
            </a:r>
            <a:r>
              <a:rPr lang="en-US" dirty="0" smtClean="0"/>
              <a:t>or illegal behavior by officials in positions of power, especially when they accept money in exchange for doing things for someone</a:t>
            </a:r>
            <a:r>
              <a:rPr lang="en-US" dirty="0" smtClean="0"/>
              <a:t>.</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abandonment of expected standards of behavior by those in authority for sake of unsanctioned personal advantage…One problem with such a definition is that in many societies corrupt practices, as specified by legal or administrative rules, may often be customary and widely accepted as normal </a:t>
            </a:r>
            <a:r>
              <a:rPr lang="en-US" dirty="0" smtClean="0"/>
              <a:t>behavior’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Kekuasaan</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Kekuasaan</a:t>
            </a:r>
            <a:r>
              <a:rPr lang="en-US" dirty="0" smtClean="0"/>
              <a:t> </a:t>
            </a:r>
            <a:r>
              <a:rPr lang="en-US" dirty="0" err="1" smtClean="0"/>
              <a:t>untuk</a:t>
            </a:r>
            <a:r>
              <a:rPr lang="en-US" dirty="0" smtClean="0"/>
              <a:t> </a:t>
            </a:r>
            <a:r>
              <a:rPr lang="en-US" dirty="0" err="1" smtClean="0"/>
              <a:t>menjaga</a:t>
            </a:r>
            <a:r>
              <a:rPr lang="en-US" dirty="0" smtClean="0"/>
              <a:t> </a:t>
            </a:r>
            <a:r>
              <a:rPr lang="en-US" dirty="0" err="1" smtClean="0"/>
              <a:t>hubungan</a:t>
            </a:r>
            <a:r>
              <a:rPr lang="en-US" dirty="0" smtClean="0"/>
              <a:t> </a:t>
            </a:r>
            <a:r>
              <a:rPr lang="en-US" dirty="0" err="1" smtClean="0"/>
              <a:t>sosial</a:t>
            </a:r>
            <a:r>
              <a:rPr lang="en-US" dirty="0" smtClean="0"/>
              <a:t> </a:t>
            </a:r>
            <a:r>
              <a:rPr lang="en-US" dirty="0" err="1" smtClean="0"/>
              <a:t>di</a:t>
            </a:r>
            <a:r>
              <a:rPr lang="en-US" dirty="0" smtClean="0"/>
              <a:t> </a:t>
            </a:r>
            <a:r>
              <a:rPr lang="en-US" dirty="0" err="1" smtClean="0"/>
              <a:t>dalam</a:t>
            </a:r>
            <a:r>
              <a:rPr lang="en-US" dirty="0" smtClean="0"/>
              <a:t> </a:t>
            </a:r>
            <a:r>
              <a:rPr lang="en-US" dirty="0" err="1" smtClean="0"/>
              <a:t>membuat</a:t>
            </a:r>
            <a:r>
              <a:rPr lang="en-US" dirty="0" smtClean="0"/>
              <a:t> </a:t>
            </a:r>
            <a:r>
              <a:rPr lang="en-US" dirty="0" err="1" smtClean="0"/>
              <a:t>suatu</a:t>
            </a:r>
            <a:r>
              <a:rPr lang="en-US" dirty="0" smtClean="0"/>
              <a:t> </a:t>
            </a:r>
            <a:r>
              <a:rPr lang="en-US" dirty="0" err="1" smtClean="0"/>
              <a:t>keputusan</a:t>
            </a:r>
            <a:r>
              <a:rPr lang="en-US" dirty="0" smtClean="0"/>
              <a:t>. </a:t>
            </a:r>
            <a:r>
              <a:rPr lang="en-US" dirty="0" err="1" smtClean="0"/>
              <a:t>Disini</a:t>
            </a:r>
            <a:r>
              <a:rPr lang="en-US" dirty="0" smtClean="0"/>
              <a:t> ‘</a:t>
            </a:r>
            <a:r>
              <a:rPr lang="en-US" dirty="0" err="1" smtClean="0"/>
              <a:t>pengaruh</a:t>
            </a:r>
            <a:r>
              <a:rPr lang="en-US" dirty="0" smtClean="0"/>
              <a:t>’ </a:t>
            </a:r>
            <a:r>
              <a:rPr lang="en-US" dirty="0" err="1" smtClean="0"/>
              <a:t>dan</a:t>
            </a:r>
            <a:r>
              <a:rPr lang="en-US" dirty="0" smtClean="0"/>
              <a:t> ‘</a:t>
            </a:r>
            <a:r>
              <a:rPr lang="en-US" dirty="0" err="1" smtClean="0"/>
              <a:t>uang</a:t>
            </a:r>
            <a:r>
              <a:rPr lang="en-US" dirty="0" smtClean="0"/>
              <a:t>’ </a:t>
            </a:r>
            <a:r>
              <a:rPr lang="en-US" dirty="0" err="1" smtClean="0"/>
              <a:t>sangat</a:t>
            </a:r>
            <a:r>
              <a:rPr lang="en-US" dirty="0" smtClean="0"/>
              <a:t> </a:t>
            </a:r>
            <a:r>
              <a:rPr lang="en-US" dirty="0" err="1" smtClean="0"/>
              <a:t>memainkan</a:t>
            </a:r>
            <a:r>
              <a:rPr lang="en-US" dirty="0" smtClean="0"/>
              <a:t> </a:t>
            </a:r>
            <a:r>
              <a:rPr lang="en-US" dirty="0" err="1" smtClean="0"/>
              <a:t>peran</a:t>
            </a:r>
            <a:r>
              <a:rPr lang="en-US" dirty="0" smtClean="0"/>
              <a:t> yang </a:t>
            </a:r>
            <a:r>
              <a:rPr lang="en-US" dirty="0" err="1" smtClean="0"/>
              <a:t>cukup</a:t>
            </a:r>
            <a:r>
              <a:rPr lang="en-US" dirty="0" smtClean="0"/>
              <a:t> </a:t>
            </a:r>
            <a:r>
              <a:rPr lang="en-US" dirty="0" err="1" smtClean="0"/>
              <a:t>signifikan</a:t>
            </a:r>
            <a:r>
              <a:rPr lang="en-US" dirty="0" smtClean="0"/>
              <a:t> </a:t>
            </a:r>
            <a:r>
              <a:rPr lang="en-US" dirty="0" err="1" smtClean="0"/>
              <a:t>di</a:t>
            </a:r>
            <a:r>
              <a:rPr lang="en-US" dirty="0" smtClean="0"/>
              <a:t> </a:t>
            </a:r>
            <a:r>
              <a:rPr lang="en-US" dirty="0" err="1" smtClean="0"/>
              <a:t>dalam</a:t>
            </a:r>
            <a:r>
              <a:rPr lang="en-US" dirty="0" smtClean="0"/>
              <a:t> </a:t>
            </a:r>
            <a:r>
              <a:rPr lang="en-US" dirty="0" err="1" smtClean="0"/>
              <a:t>suatu</a:t>
            </a:r>
            <a:r>
              <a:rPr lang="en-US" dirty="0" smtClean="0"/>
              <a:t> </a:t>
            </a:r>
            <a:r>
              <a:rPr lang="en-US" dirty="0" err="1" smtClean="0"/>
              <a:t>kekuasaan</a:t>
            </a:r>
            <a:r>
              <a:rPr lang="en-US" dirty="0" smtClean="0"/>
              <a:t>. </a:t>
            </a:r>
            <a:endParaRPr lang="en-US" dirty="0" smtClean="0"/>
          </a:p>
          <a:p>
            <a:r>
              <a:rPr lang="en-US" dirty="0" err="1" smtClean="0"/>
              <a:t>Hubungan</a:t>
            </a:r>
            <a:r>
              <a:rPr lang="en-US" dirty="0" smtClean="0"/>
              <a:t>  </a:t>
            </a:r>
            <a:r>
              <a:rPr lang="en-US" dirty="0" err="1" smtClean="0"/>
              <a:t>antara</a:t>
            </a:r>
            <a:r>
              <a:rPr lang="en-US" dirty="0" smtClean="0"/>
              <a:t> </a:t>
            </a:r>
            <a:r>
              <a:rPr lang="en-US" dirty="0" err="1" smtClean="0"/>
              <a:t>aspek</a:t>
            </a:r>
            <a:r>
              <a:rPr lang="en-US" dirty="0" smtClean="0"/>
              <a:t> </a:t>
            </a:r>
            <a:r>
              <a:rPr lang="en-US" dirty="0" err="1" smtClean="0"/>
              <a:t>koersif</a:t>
            </a:r>
            <a:r>
              <a:rPr lang="en-US" dirty="0" smtClean="0"/>
              <a:t> </a:t>
            </a:r>
            <a:r>
              <a:rPr lang="en-US" dirty="0" err="1" smtClean="0"/>
              <a:t>dan</a:t>
            </a:r>
            <a:r>
              <a:rPr lang="en-US" dirty="0" smtClean="0"/>
              <a:t> </a:t>
            </a:r>
            <a:r>
              <a:rPr lang="en-US" dirty="0" err="1" smtClean="0"/>
              <a:t>konsensus</a:t>
            </a:r>
            <a:r>
              <a:rPr lang="en-US" dirty="0" smtClean="0"/>
              <a:t>. </a:t>
            </a:r>
            <a:r>
              <a:rPr lang="en-US" dirty="0" err="1" smtClean="0"/>
              <a:t>Maksudnya</a:t>
            </a:r>
            <a:r>
              <a:rPr lang="en-US" dirty="0" smtClean="0"/>
              <a:t> </a:t>
            </a:r>
            <a:r>
              <a:rPr lang="en-US" dirty="0" err="1" smtClean="0"/>
              <a:t>adalah</a:t>
            </a:r>
            <a:r>
              <a:rPr lang="en-US" dirty="0" smtClean="0"/>
              <a:t>, </a:t>
            </a:r>
            <a:r>
              <a:rPr lang="en-US" dirty="0" err="1" smtClean="0"/>
              <a:t>kekuasaan</a:t>
            </a:r>
            <a:r>
              <a:rPr lang="en-US" dirty="0" smtClean="0"/>
              <a:t> </a:t>
            </a:r>
            <a:r>
              <a:rPr lang="en-US" dirty="0" err="1" smtClean="0"/>
              <a:t>datang</a:t>
            </a:r>
            <a:r>
              <a:rPr lang="en-US" dirty="0" smtClean="0"/>
              <a:t> </a:t>
            </a:r>
            <a:r>
              <a:rPr lang="en-US" dirty="0" err="1" smtClean="0"/>
              <a:t>dari</a:t>
            </a:r>
            <a:r>
              <a:rPr lang="en-US" dirty="0" smtClean="0"/>
              <a:t> </a:t>
            </a:r>
            <a:r>
              <a:rPr lang="en-US" dirty="0" err="1" smtClean="0"/>
              <a:t>seseorang</a:t>
            </a:r>
            <a:r>
              <a:rPr lang="en-US" dirty="0" smtClean="0"/>
              <a:t> </a:t>
            </a:r>
            <a:r>
              <a:rPr lang="en-US" dirty="0" err="1" smtClean="0"/>
              <a:t>kepada</a:t>
            </a:r>
            <a:r>
              <a:rPr lang="en-US" dirty="0" smtClean="0"/>
              <a:t> </a:t>
            </a:r>
            <a:r>
              <a:rPr lang="en-US" dirty="0" err="1" smtClean="0"/>
              <a:t>orang</a:t>
            </a:r>
            <a:r>
              <a:rPr lang="en-US" dirty="0" smtClean="0"/>
              <a:t> lain yang </a:t>
            </a:r>
            <a:r>
              <a:rPr lang="en-US" dirty="0" err="1" smtClean="0"/>
              <a:t>berdasarkan</a:t>
            </a:r>
            <a:r>
              <a:rPr lang="en-US" dirty="0" smtClean="0"/>
              <a:t> </a:t>
            </a:r>
            <a:r>
              <a:rPr lang="en-US" dirty="0" err="1" smtClean="0"/>
              <a:t>pada</a:t>
            </a:r>
            <a:r>
              <a:rPr lang="en-US" dirty="0" smtClean="0"/>
              <a:t> </a:t>
            </a:r>
            <a:r>
              <a:rPr lang="en-US" dirty="0" err="1" smtClean="0"/>
              <a:t>perintah</a:t>
            </a:r>
            <a:r>
              <a:rPr lang="en-US" dirty="0" smtClean="0"/>
              <a:t> yang </a:t>
            </a:r>
            <a:r>
              <a:rPr lang="en-US" dirty="0" err="1" smtClean="0"/>
              <a:t>ada</a:t>
            </a:r>
            <a:r>
              <a:rPr lang="en-US" dirty="0" smtClean="0"/>
              <a:t> </a:t>
            </a:r>
            <a:r>
              <a:rPr lang="en-US" dirty="0" err="1" smtClean="0"/>
              <a:t>sanksi</a:t>
            </a:r>
            <a:r>
              <a:rPr lang="en-US" dirty="0" smtClean="0"/>
              <a:t>, </a:t>
            </a:r>
            <a:r>
              <a:rPr lang="en-US" dirty="0" err="1" smtClean="0"/>
              <a:t>kesepakatan</a:t>
            </a:r>
            <a:r>
              <a:rPr lang="en-US" dirty="0" smtClean="0"/>
              <a:t>, </a:t>
            </a:r>
            <a:r>
              <a:rPr lang="en-US" dirty="0" err="1" smtClean="0"/>
              <a:t>dan</a:t>
            </a:r>
            <a:r>
              <a:rPr lang="en-US" dirty="0" smtClean="0"/>
              <a:t> </a:t>
            </a:r>
            <a:r>
              <a:rPr lang="en-US" dirty="0" err="1" smtClean="0"/>
              <a:t>keinginan</a:t>
            </a:r>
            <a:r>
              <a:rPr lang="en-US" dirty="0" smtClean="0"/>
              <a:t> </a:t>
            </a:r>
            <a:r>
              <a:rPr lang="en-US" dirty="0" err="1" smtClean="0"/>
              <a:t>untuk</a:t>
            </a:r>
            <a:r>
              <a:rPr lang="en-US" dirty="0" smtClean="0"/>
              <a:t> </a:t>
            </a:r>
            <a:r>
              <a:rPr lang="en-US" dirty="0" err="1" smtClean="0"/>
              <a:t>kerja</a:t>
            </a:r>
            <a:r>
              <a:rPr lang="en-US" dirty="0" smtClean="0"/>
              <a:t> </a:t>
            </a:r>
            <a:r>
              <a:rPr lang="en-US" dirty="0" err="1" smtClean="0"/>
              <a:t>sama</a:t>
            </a:r>
            <a:r>
              <a:rPr lang="en-US" dirty="0" smtClean="0"/>
              <a:t>. </a:t>
            </a:r>
            <a:endParaRPr lang="en-US" dirty="0" smtClean="0"/>
          </a:p>
          <a:p>
            <a:r>
              <a:rPr lang="en-US" dirty="0" err="1" smtClean="0"/>
              <a:t>Kekuasaan</a:t>
            </a:r>
            <a:r>
              <a:rPr lang="en-US" dirty="0" smtClean="0"/>
              <a:t> </a:t>
            </a:r>
            <a:r>
              <a:rPr lang="en-US" dirty="0" err="1" smtClean="0"/>
              <a:t>merupakan</a:t>
            </a:r>
            <a:r>
              <a:rPr lang="en-US" dirty="0" smtClean="0"/>
              <a:t> “</a:t>
            </a:r>
            <a:r>
              <a:rPr lang="en-US" dirty="0" err="1" smtClean="0"/>
              <a:t>teori</a:t>
            </a:r>
            <a:r>
              <a:rPr lang="en-US" dirty="0" smtClean="0"/>
              <a:t> </a:t>
            </a:r>
            <a:r>
              <a:rPr lang="en-US" dirty="0" err="1" smtClean="0"/>
              <a:t>permainan</a:t>
            </a:r>
            <a:r>
              <a:rPr lang="en-US" dirty="0" smtClean="0"/>
              <a:t>” (</a:t>
            </a:r>
            <a:r>
              <a:rPr lang="en-US" i="1" dirty="0" smtClean="0"/>
              <a:t>theory of game</a:t>
            </a:r>
            <a:r>
              <a:rPr lang="en-US" dirty="0" smtClean="0"/>
              <a:t>). </a:t>
            </a:r>
            <a:r>
              <a:rPr lang="en-US" baseline="30000" dirty="0" smtClean="0"/>
              <a:t> (Parsons 1966, 240)</a:t>
            </a:r>
            <a:r>
              <a:rPr lang="en-US" dirty="0" smtClean="0"/>
              <a:t>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 the </a:t>
            </a:r>
            <a:r>
              <a:rPr lang="en-US" dirty="0" smtClean="0"/>
              <a:t>term </a:t>
            </a:r>
            <a:r>
              <a:rPr lang="en-US" i="1" dirty="0" smtClean="0"/>
              <a:t>elite </a:t>
            </a:r>
            <a:r>
              <a:rPr lang="en-US" dirty="0" smtClean="0"/>
              <a:t>in the broader sense: all those who in diverse activities are high in the hierarchy, who occupy any important privileged positions, whether in terms of wealth or of prestige. The term </a:t>
            </a:r>
            <a:r>
              <a:rPr lang="en-US" i="1" dirty="0" smtClean="0"/>
              <a:t>political class </a:t>
            </a:r>
            <a:r>
              <a:rPr lang="en-US" dirty="0" smtClean="0"/>
              <a:t>should be reserved for the much more narrow minority who actually exercise the political functions or government. The </a:t>
            </a:r>
            <a:r>
              <a:rPr lang="en-US" i="1" dirty="0" smtClean="0"/>
              <a:t>ruling class </a:t>
            </a:r>
            <a:r>
              <a:rPr lang="en-US" dirty="0" smtClean="0"/>
              <a:t>would be situated between </a:t>
            </a:r>
            <a:r>
              <a:rPr lang="en-US" i="1" dirty="0" smtClean="0"/>
              <a:t>elite </a:t>
            </a:r>
            <a:r>
              <a:rPr lang="en-US" dirty="0" smtClean="0"/>
              <a:t>and the </a:t>
            </a:r>
            <a:r>
              <a:rPr lang="en-US" i="1" dirty="0" smtClean="0"/>
              <a:t>political class</a:t>
            </a:r>
            <a:r>
              <a:rPr lang="en-US" dirty="0" smtClean="0"/>
              <a:t>: it includes the privileged people who, without exercising actual political functions, influence those who govern and those who obey, either because of the moral authority which they hold, or because of the economic or financial power they possess. </a:t>
            </a:r>
            <a:r>
              <a:rPr lang="en-US" baseline="30000" dirty="0" smtClean="0"/>
              <a:t> (</a:t>
            </a:r>
            <a:r>
              <a:rPr lang="en-US" baseline="30000" dirty="0" err="1" smtClean="0"/>
              <a:t>Aron</a:t>
            </a:r>
            <a:r>
              <a:rPr lang="en-US" baseline="30000" dirty="0" smtClean="0"/>
              <a:t> 1966, 204)</a:t>
            </a:r>
            <a:r>
              <a:rPr lang="en-US"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Agama </a:t>
            </a:r>
            <a:r>
              <a:rPr lang="en-US" dirty="0" err="1" smtClean="0"/>
              <a:t>tidak</a:t>
            </a:r>
            <a:r>
              <a:rPr lang="en-US" dirty="0" smtClean="0"/>
              <a:t> </a:t>
            </a:r>
            <a:r>
              <a:rPr lang="en-US" dirty="0" err="1" smtClean="0"/>
              <a:t>difungsingkan</a:t>
            </a:r>
            <a:r>
              <a:rPr lang="en-US" dirty="0" smtClean="0"/>
              <a:t> </a:t>
            </a:r>
            <a:r>
              <a:rPr lang="en-US" dirty="0" err="1" smtClean="0"/>
              <a:t>lagi</a:t>
            </a:r>
            <a:r>
              <a:rPr lang="en-US" dirty="0" smtClean="0"/>
              <a:t> </a:t>
            </a:r>
            <a:r>
              <a:rPr lang="en-US" dirty="0" err="1" smtClean="0"/>
              <a:t>sebagai</a:t>
            </a:r>
            <a:r>
              <a:rPr lang="en-US" dirty="0" smtClean="0"/>
              <a:t> “</a:t>
            </a:r>
            <a:r>
              <a:rPr lang="en-US" dirty="0" err="1" smtClean="0"/>
              <a:t>pengendali</a:t>
            </a:r>
            <a:r>
              <a:rPr lang="en-US" dirty="0" smtClean="0"/>
              <a:t>” </a:t>
            </a:r>
            <a:r>
              <a:rPr lang="en-US" dirty="0" err="1" smtClean="0"/>
              <a:t>dari</a:t>
            </a:r>
            <a:r>
              <a:rPr lang="en-US" dirty="0" smtClean="0"/>
              <a:t> </a:t>
            </a:r>
            <a:r>
              <a:rPr lang="en-US" dirty="0" err="1" smtClean="0"/>
              <a:t>teori</a:t>
            </a:r>
            <a:r>
              <a:rPr lang="en-US" dirty="0" smtClean="0"/>
              <a:t> </a:t>
            </a:r>
            <a:r>
              <a:rPr lang="en-US" dirty="0" err="1" smtClean="0"/>
              <a:t>permainan</a:t>
            </a:r>
            <a:r>
              <a:rPr lang="en-US" dirty="0" smtClean="0"/>
              <a:t> </a:t>
            </a:r>
            <a:r>
              <a:rPr lang="en-US" dirty="0" err="1" smtClean="0"/>
              <a:t>untuk</a:t>
            </a:r>
            <a:r>
              <a:rPr lang="en-US" dirty="0" smtClean="0"/>
              <a:t> </a:t>
            </a:r>
            <a:r>
              <a:rPr lang="en-US" dirty="0" err="1" smtClean="0"/>
              <a:t>mencapai</a:t>
            </a:r>
            <a:r>
              <a:rPr lang="en-US" dirty="0" smtClean="0"/>
              <a:t> </a:t>
            </a:r>
            <a:r>
              <a:rPr lang="en-US" dirty="0" err="1" smtClean="0"/>
              <a:t>kekuasaan</a:t>
            </a:r>
            <a:r>
              <a:rPr lang="en-US" dirty="0" smtClean="0"/>
              <a:t>. </a:t>
            </a:r>
            <a:r>
              <a:rPr lang="en-US" dirty="0" err="1" smtClean="0"/>
              <a:t>Karena</a:t>
            </a:r>
            <a:r>
              <a:rPr lang="en-US" dirty="0" smtClean="0"/>
              <a:t> </a:t>
            </a:r>
            <a:r>
              <a:rPr lang="en-US" dirty="0" err="1" smtClean="0"/>
              <a:t>setiap</a:t>
            </a:r>
            <a:r>
              <a:rPr lang="en-US" dirty="0" smtClean="0"/>
              <a:t> </a:t>
            </a:r>
            <a:r>
              <a:rPr lang="en-US" dirty="0" err="1" smtClean="0"/>
              <a:t>individu</a:t>
            </a:r>
            <a:r>
              <a:rPr lang="en-US" dirty="0" smtClean="0"/>
              <a:t> </a:t>
            </a:r>
            <a:r>
              <a:rPr lang="en-US" dirty="0" err="1" smtClean="0"/>
              <a:t>berada</a:t>
            </a:r>
            <a:r>
              <a:rPr lang="en-US" dirty="0" smtClean="0"/>
              <a:t> </a:t>
            </a:r>
            <a:r>
              <a:rPr lang="en-US" dirty="0" err="1" smtClean="0"/>
              <a:t>di</a:t>
            </a:r>
            <a:r>
              <a:rPr lang="en-US" dirty="0" smtClean="0"/>
              <a:t> </a:t>
            </a:r>
            <a:r>
              <a:rPr lang="en-US" dirty="0" err="1" smtClean="0"/>
              <a:t>dalam</a:t>
            </a:r>
            <a:r>
              <a:rPr lang="en-US" dirty="0" smtClean="0"/>
              <a:t> </a:t>
            </a:r>
            <a:r>
              <a:rPr lang="en-US" dirty="0" err="1" smtClean="0"/>
              <a:t>posisi</a:t>
            </a:r>
            <a:r>
              <a:rPr lang="en-US" dirty="0" smtClean="0"/>
              <a:t> </a:t>
            </a:r>
            <a:r>
              <a:rPr lang="en-US" dirty="0" err="1" smtClean="0"/>
              <a:t>untuk</a:t>
            </a:r>
            <a:r>
              <a:rPr lang="en-US" dirty="0" smtClean="0"/>
              <a:t> </a:t>
            </a:r>
            <a:r>
              <a:rPr lang="en-US" dirty="0" err="1" smtClean="0"/>
              <a:t>mendapatkan</a:t>
            </a:r>
            <a:r>
              <a:rPr lang="en-US" dirty="0" smtClean="0"/>
              <a:t> </a:t>
            </a:r>
            <a:r>
              <a:rPr lang="en-US" dirty="0" err="1" smtClean="0"/>
              <a:t>sumber-sumber</a:t>
            </a:r>
            <a:r>
              <a:rPr lang="en-US" dirty="0" smtClean="0"/>
              <a:t> </a:t>
            </a:r>
            <a:r>
              <a:rPr lang="en-US" dirty="0" err="1" smtClean="0"/>
              <a:t>pendapatan</a:t>
            </a:r>
            <a:r>
              <a:rPr lang="en-US" dirty="0" smtClean="0"/>
              <a:t> yang </a:t>
            </a:r>
            <a:r>
              <a:rPr lang="en-US" dirty="0" err="1" smtClean="0"/>
              <a:t>akan</a:t>
            </a:r>
            <a:r>
              <a:rPr lang="en-US" dirty="0" smtClean="0"/>
              <a:t> </a:t>
            </a:r>
            <a:r>
              <a:rPr lang="en-US" dirty="0" err="1" smtClean="0"/>
              <a:t>dibagikan</a:t>
            </a:r>
            <a:r>
              <a:rPr lang="en-US" dirty="0" smtClean="0"/>
              <a:t> </a:t>
            </a:r>
            <a:r>
              <a:rPr lang="en-US" dirty="0" err="1" smtClean="0"/>
              <a:t>kepada</a:t>
            </a:r>
            <a:r>
              <a:rPr lang="en-US" dirty="0" smtClean="0"/>
              <a:t> </a:t>
            </a:r>
            <a:r>
              <a:rPr lang="en-US" dirty="0" err="1" smtClean="0"/>
              <a:t>kelompoknya</a:t>
            </a:r>
            <a:r>
              <a:rPr lang="en-US" dirty="0" smtClean="0"/>
              <a:t> </a:t>
            </a:r>
            <a:r>
              <a:rPr lang="en-US" dirty="0" err="1" smtClean="0"/>
              <a:t>sendiri</a:t>
            </a:r>
            <a:r>
              <a:rPr lang="en-US" dirty="0" smtClean="0"/>
              <a:t>. </a:t>
            </a:r>
            <a:r>
              <a:rPr lang="en-US" dirty="0" err="1" smtClean="0"/>
              <a:t>Karena</a:t>
            </a:r>
            <a:r>
              <a:rPr lang="en-US" dirty="0" smtClean="0"/>
              <a:t> </a:t>
            </a:r>
            <a:r>
              <a:rPr lang="en-US" dirty="0" err="1" smtClean="0"/>
              <a:t>situasi</a:t>
            </a:r>
            <a:r>
              <a:rPr lang="en-US" dirty="0" smtClean="0"/>
              <a:t> </a:t>
            </a:r>
            <a:r>
              <a:rPr lang="en-US" dirty="0" err="1" smtClean="0"/>
              <a:t>ini</a:t>
            </a:r>
            <a:r>
              <a:rPr lang="en-US" dirty="0" smtClean="0"/>
              <a:t> </a:t>
            </a:r>
            <a:r>
              <a:rPr lang="en-US" dirty="0" err="1" smtClean="0"/>
              <a:t>adalah</a:t>
            </a:r>
            <a:r>
              <a:rPr lang="en-US" dirty="0" smtClean="0"/>
              <a:t> </a:t>
            </a:r>
            <a:r>
              <a:rPr lang="en-US" dirty="0" err="1" smtClean="0"/>
              <a:t>masyarakat</a:t>
            </a:r>
            <a:r>
              <a:rPr lang="en-US" dirty="0" smtClean="0"/>
              <a:t> yang </a:t>
            </a:r>
            <a:r>
              <a:rPr lang="en-US" dirty="0" err="1" smtClean="0"/>
              <a:t>sedang</a:t>
            </a:r>
            <a:r>
              <a:rPr lang="en-US" dirty="0" smtClean="0"/>
              <a:t> </a:t>
            </a:r>
            <a:r>
              <a:rPr lang="en-US" dirty="0" err="1" smtClean="0"/>
              <a:t>menuju</a:t>
            </a:r>
            <a:r>
              <a:rPr lang="en-US" dirty="0" smtClean="0"/>
              <a:t> </a:t>
            </a:r>
            <a:r>
              <a:rPr lang="en-US" dirty="0" err="1" smtClean="0"/>
              <a:t>proses</a:t>
            </a:r>
            <a:r>
              <a:rPr lang="en-US" dirty="0" smtClean="0"/>
              <a:t> </a:t>
            </a:r>
            <a:r>
              <a:rPr lang="en-US" dirty="0" err="1" smtClean="0"/>
              <a:t>sekularisasi</a:t>
            </a:r>
            <a:r>
              <a:rPr lang="en-US" dirty="0" smtClean="0"/>
              <a:t>, </a:t>
            </a:r>
            <a:r>
              <a:rPr lang="en-US" dirty="0" err="1" smtClean="0"/>
              <a:t>maka</a:t>
            </a:r>
            <a:r>
              <a:rPr lang="en-US" dirty="0" smtClean="0"/>
              <a:t> </a:t>
            </a:r>
            <a:r>
              <a:rPr lang="en-US" dirty="0" err="1" smtClean="0"/>
              <a:t>pengaruh</a:t>
            </a:r>
            <a:r>
              <a:rPr lang="en-US" dirty="0" smtClean="0"/>
              <a:t> agama </a:t>
            </a:r>
            <a:r>
              <a:rPr lang="en-US" dirty="0" err="1" smtClean="0"/>
              <a:t>tidak</a:t>
            </a:r>
            <a:r>
              <a:rPr lang="en-US" dirty="0" smtClean="0"/>
              <a:t> </a:t>
            </a:r>
            <a:r>
              <a:rPr lang="en-US" dirty="0" err="1" smtClean="0"/>
              <a:t>akan</a:t>
            </a:r>
            <a:r>
              <a:rPr lang="en-US" dirty="0" smtClean="0"/>
              <a:t> </a:t>
            </a:r>
            <a:r>
              <a:rPr lang="en-US" dirty="0" err="1" smtClean="0"/>
              <a:t>dilibatkan</a:t>
            </a:r>
            <a:r>
              <a:rPr lang="en-US" dirty="0" smtClean="0"/>
              <a:t>. </a:t>
            </a:r>
            <a:r>
              <a:rPr lang="en-US" dirty="0" err="1" smtClean="0"/>
              <a:t>Situasi</a:t>
            </a:r>
            <a:r>
              <a:rPr lang="en-US" dirty="0" smtClean="0"/>
              <a:t> </a:t>
            </a:r>
            <a:r>
              <a:rPr lang="en-US" dirty="0" err="1" smtClean="0"/>
              <a:t>ini</a:t>
            </a:r>
            <a:r>
              <a:rPr lang="en-US" dirty="0" smtClean="0"/>
              <a:t> </a:t>
            </a:r>
            <a:r>
              <a:rPr lang="en-US" dirty="0" err="1" smtClean="0"/>
              <a:t>memunculkan</a:t>
            </a:r>
            <a:r>
              <a:rPr lang="en-US" dirty="0" smtClean="0"/>
              <a:t> </a:t>
            </a:r>
            <a:r>
              <a:rPr lang="en-US" dirty="0" err="1" smtClean="0"/>
              <a:t>pertarungan</a:t>
            </a:r>
            <a:r>
              <a:rPr lang="en-US" dirty="0" smtClean="0"/>
              <a:t> </a:t>
            </a:r>
            <a:r>
              <a:rPr lang="en-US" dirty="0" err="1" smtClean="0"/>
              <a:t>kelas</a:t>
            </a:r>
            <a:r>
              <a:rPr lang="en-US" dirty="0" smtClean="0"/>
              <a:t>, </a:t>
            </a:r>
            <a:r>
              <a:rPr lang="en-US" dirty="0" err="1" smtClean="0"/>
              <a:t>seperti</a:t>
            </a:r>
            <a:r>
              <a:rPr lang="en-US" dirty="0" smtClean="0"/>
              <a:t> yang </a:t>
            </a:r>
            <a:r>
              <a:rPr lang="en-US" dirty="0" err="1" smtClean="0"/>
              <a:t>terlihat</a:t>
            </a:r>
            <a:r>
              <a:rPr lang="en-US" dirty="0" smtClean="0"/>
              <a:t> </a:t>
            </a:r>
            <a:r>
              <a:rPr lang="en-US" dirty="0" err="1" smtClean="0"/>
              <a:t>di</a:t>
            </a:r>
            <a:r>
              <a:rPr lang="en-US" dirty="0" smtClean="0"/>
              <a:t> Aceh, yang </a:t>
            </a:r>
            <a:r>
              <a:rPr lang="en-US" dirty="0" err="1" smtClean="0"/>
              <a:t>pada</a:t>
            </a:r>
            <a:r>
              <a:rPr lang="en-US" dirty="0" smtClean="0"/>
              <a:t> </a:t>
            </a:r>
            <a:r>
              <a:rPr lang="en-US" dirty="0" err="1" smtClean="0"/>
              <a:t>ujungnya</a:t>
            </a:r>
            <a:r>
              <a:rPr lang="en-US" dirty="0" smtClean="0"/>
              <a:t> </a:t>
            </a:r>
            <a:r>
              <a:rPr lang="en-US" dirty="0" err="1" smtClean="0"/>
              <a:t>berupaya</a:t>
            </a:r>
            <a:r>
              <a:rPr lang="en-US" dirty="0" smtClean="0"/>
              <a:t> </a:t>
            </a:r>
            <a:r>
              <a:rPr lang="en-US" dirty="0" err="1" smtClean="0"/>
              <a:t>untuk</a:t>
            </a:r>
            <a:r>
              <a:rPr lang="en-US" dirty="0" smtClean="0"/>
              <a:t> </a:t>
            </a:r>
            <a:r>
              <a:rPr lang="en-US" dirty="0" err="1" smtClean="0"/>
              <a:t>mendapatkan</a:t>
            </a:r>
            <a:r>
              <a:rPr lang="en-US" dirty="0" smtClean="0"/>
              <a:t> </a:t>
            </a:r>
            <a:r>
              <a:rPr lang="en-US" dirty="0" err="1" smtClean="0"/>
              <a:t>kekuasaan</a:t>
            </a:r>
            <a:r>
              <a:rPr lang="en-US" dirty="0" smtClean="0"/>
              <a:t>, yang </a:t>
            </a:r>
            <a:r>
              <a:rPr lang="en-US" dirty="0" err="1" smtClean="0"/>
              <a:t>akhir</a:t>
            </a:r>
            <a:r>
              <a:rPr lang="en-US" dirty="0" smtClean="0"/>
              <a:t> </a:t>
            </a:r>
            <a:r>
              <a:rPr lang="en-US" dirty="0" err="1" smtClean="0"/>
              <a:t>bagaimana</a:t>
            </a:r>
            <a:r>
              <a:rPr lang="en-US" dirty="0" smtClean="0"/>
              <a:t> </a:t>
            </a:r>
            <a:r>
              <a:rPr lang="en-US" dirty="0" err="1" smtClean="0"/>
              <a:t>mengelola</a:t>
            </a:r>
            <a:r>
              <a:rPr lang="en-US" dirty="0" smtClean="0"/>
              <a:t> </a:t>
            </a:r>
            <a:r>
              <a:rPr lang="en-US" dirty="0" err="1" smtClean="0"/>
              <a:t>kekuatan</a:t>
            </a:r>
            <a:r>
              <a:rPr lang="en-US" dirty="0" smtClean="0"/>
              <a:t> </a:t>
            </a:r>
            <a:r>
              <a:rPr lang="en-US" dirty="0" err="1" smtClean="0"/>
              <a:t>tersebut</a:t>
            </a:r>
            <a:r>
              <a:rPr lang="en-US" dirty="0" smtClean="0"/>
              <a:t> </a:t>
            </a:r>
            <a:r>
              <a:rPr lang="en-US" dirty="0" err="1" smtClean="0"/>
              <a:t>untuk</a:t>
            </a:r>
            <a:r>
              <a:rPr lang="en-US" dirty="0" smtClean="0"/>
              <a:t> </a:t>
            </a:r>
            <a:r>
              <a:rPr lang="en-US" dirty="0" err="1" smtClean="0"/>
              <a:t>menguasai</a:t>
            </a:r>
            <a:r>
              <a:rPr lang="en-US" dirty="0" smtClean="0"/>
              <a:t> </a:t>
            </a:r>
            <a:r>
              <a:rPr lang="en-US" dirty="0" err="1" smtClean="0"/>
              <a:t>sebanyak</a:t>
            </a:r>
            <a:r>
              <a:rPr lang="en-US" dirty="0" smtClean="0"/>
              <a:t> </a:t>
            </a:r>
            <a:r>
              <a:rPr lang="en-US" dirty="0" err="1" smtClean="0"/>
              <a:t>mungkin</a:t>
            </a:r>
            <a:r>
              <a:rPr lang="en-US" dirty="0" smtClean="0"/>
              <a:t> </a:t>
            </a:r>
            <a:r>
              <a:rPr lang="en-US" dirty="0" err="1" smtClean="0"/>
              <a:t>uang</a:t>
            </a:r>
            <a:r>
              <a:rPr lang="en-US"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Falsafah</a:t>
            </a:r>
            <a:r>
              <a:rPr lang="en-US" dirty="0" smtClean="0"/>
              <a:t> yang </a:t>
            </a:r>
            <a:r>
              <a:rPr lang="en-US" dirty="0" err="1" smtClean="0"/>
              <a:t>dibangun</a:t>
            </a:r>
            <a:endParaRPr lang="en-US" dirty="0"/>
          </a:p>
        </p:txBody>
      </p:sp>
      <p:sp>
        <p:nvSpPr>
          <p:cNvPr id="3" name="Content Placeholder 2"/>
          <p:cNvSpPr>
            <a:spLocks noGrp="1"/>
          </p:cNvSpPr>
          <p:nvPr>
            <p:ph idx="1"/>
          </p:nvPr>
        </p:nvSpPr>
        <p:spPr/>
        <p:txBody>
          <a:bodyPr/>
          <a:lstStyle/>
          <a:p>
            <a:r>
              <a:rPr lang="en-US" i="1" dirty="0" smtClean="0"/>
              <a:t>The more the religious have been true religions of salvation</a:t>
            </a:r>
            <a:r>
              <a:rPr lang="en-US" dirty="0" smtClean="0"/>
              <a:t>, </a:t>
            </a:r>
            <a:r>
              <a:rPr lang="en-US" i="1" dirty="0" smtClean="0"/>
              <a:t>the greater has this tension been.</a:t>
            </a:r>
            <a:r>
              <a:rPr lang="en-US" dirty="0" smtClean="0"/>
              <a:t>” </a:t>
            </a:r>
            <a:r>
              <a:rPr lang="en-US" baseline="30000" dirty="0" smtClean="0"/>
              <a:t> (Weber 1974, 328)</a:t>
            </a:r>
            <a:r>
              <a:rPr lang="en-US" dirty="0" smtClean="0"/>
              <a:t> </a:t>
            </a:r>
          </a:p>
          <a:p>
            <a:r>
              <a:rPr lang="en-US" dirty="0" smtClean="0"/>
              <a:t>“</a:t>
            </a:r>
            <a:r>
              <a:rPr lang="en-US" i="1" dirty="0" smtClean="0"/>
              <a:t>your want of today may be mine of tomorrow</a:t>
            </a:r>
            <a:r>
              <a:rPr lang="en-US" dirty="0" smtClean="0"/>
              <a:t>.” </a:t>
            </a:r>
            <a:r>
              <a:rPr lang="en-US" baseline="30000" dirty="0" smtClean="0"/>
              <a:t> </a:t>
            </a:r>
            <a:r>
              <a:rPr lang="en-US" baseline="30000" dirty="0" smtClean="0"/>
              <a:t>(Weber 1974, 329)</a:t>
            </a:r>
            <a:r>
              <a:rPr lang="en-US" dirty="0" smtClean="0"/>
              <a:t>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err="1" smtClean="0"/>
              <a:t>S</a:t>
            </a:r>
            <a:r>
              <a:rPr lang="en-US" dirty="0" err="1" smtClean="0"/>
              <a:t>ituasi</a:t>
            </a:r>
            <a:r>
              <a:rPr lang="en-US" dirty="0" smtClean="0"/>
              <a:t> </a:t>
            </a:r>
            <a:r>
              <a:rPr lang="en-US" dirty="0" smtClean="0"/>
              <a:t>Aceh </a:t>
            </a:r>
            <a:r>
              <a:rPr lang="en-US" dirty="0" err="1" smtClean="0"/>
              <a:t>hari</a:t>
            </a:r>
            <a:r>
              <a:rPr lang="en-US" dirty="0" smtClean="0"/>
              <a:t> </a:t>
            </a:r>
            <a:r>
              <a:rPr lang="en-US" dirty="0" err="1" smtClean="0"/>
              <a:t>ini</a:t>
            </a:r>
            <a:r>
              <a:rPr lang="en-US" dirty="0" smtClean="0"/>
              <a:t> </a:t>
            </a:r>
            <a:r>
              <a:rPr lang="en-US" dirty="0" err="1" smtClean="0"/>
              <a:t>masih</a:t>
            </a:r>
            <a:r>
              <a:rPr lang="en-US" dirty="0" smtClean="0"/>
              <a:t> </a:t>
            </a:r>
            <a:r>
              <a:rPr lang="en-US" dirty="0" err="1" smtClean="0"/>
              <a:t>persis</a:t>
            </a:r>
            <a:r>
              <a:rPr lang="en-US" dirty="0" smtClean="0"/>
              <a:t> </a:t>
            </a:r>
            <a:r>
              <a:rPr lang="en-US" dirty="0" err="1" smtClean="0"/>
              <a:t>seperti</a:t>
            </a:r>
            <a:r>
              <a:rPr lang="en-US" dirty="0" smtClean="0"/>
              <a:t> era </a:t>
            </a:r>
            <a:r>
              <a:rPr lang="en-US" dirty="0" err="1" smtClean="0"/>
              <a:t>di</a:t>
            </a:r>
            <a:r>
              <a:rPr lang="en-US" dirty="0" smtClean="0"/>
              <a:t> </a:t>
            </a:r>
            <a:r>
              <a:rPr lang="en-US" dirty="0" err="1" smtClean="0"/>
              <a:t>Jerman</a:t>
            </a:r>
            <a:r>
              <a:rPr lang="en-US" dirty="0" smtClean="0"/>
              <a:t> </a:t>
            </a:r>
            <a:r>
              <a:rPr lang="en-US" dirty="0" err="1" smtClean="0"/>
              <a:t>pada</a:t>
            </a:r>
            <a:r>
              <a:rPr lang="en-US" dirty="0" smtClean="0"/>
              <a:t> era </a:t>
            </a:r>
            <a:r>
              <a:rPr lang="en-US" dirty="0" err="1" smtClean="0"/>
              <a:t>kelahiran</a:t>
            </a:r>
            <a:r>
              <a:rPr lang="en-US" dirty="0" smtClean="0"/>
              <a:t> </a:t>
            </a:r>
            <a:r>
              <a:rPr lang="en-US" dirty="0" err="1" smtClean="0"/>
              <a:t>teori-teori</a:t>
            </a:r>
            <a:r>
              <a:rPr lang="en-US" dirty="0" smtClean="0"/>
              <a:t> </a:t>
            </a:r>
            <a:r>
              <a:rPr lang="en-US" dirty="0" err="1" smtClean="0"/>
              <a:t>ilmu</a:t>
            </a:r>
            <a:r>
              <a:rPr lang="en-US" dirty="0" smtClean="0"/>
              <a:t> </a:t>
            </a:r>
            <a:r>
              <a:rPr lang="en-US" dirty="0" err="1" smtClean="0"/>
              <a:t>sosial</a:t>
            </a:r>
            <a:r>
              <a:rPr lang="en-US" dirty="0" smtClean="0"/>
              <a:t>. </a:t>
            </a:r>
            <a:r>
              <a:rPr lang="en-US" dirty="0" err="1" smtClean="0"/>
              <a:t>Perpindahnya</a:t>
            </a:r>
            <a:r>
              <a:rPr lang="en-US" dirty="0" smtClean="0"/>
              <a:t> status </a:t>
            </a:r>
            <a:r>
              <a:rPr lang="en-US" dirty="0" err="1" smtClean="0"/>
              <a:t>seseorang</a:t>
            </a:r>
            <a:r>
              <a:rPr lang="en-US" dirty="0" smtClean="0"/>
              <a:t> </a:t>
            </a:r>
            <a:r>
              <a:rPr lang="en-US" dirty="0" err="1" smtClean="0"/>
              <a:t>dari</a:t>
            </a:r>
            <a:r>
              <a:rPr lang="en-US" dirty="0" smtClean="0"/>
              <a:t> </a:t>
            </a:r>
            <a:r>
              <a:rPr lang="en-US" dirty="0" err="1" smtClean="0"/>
              <a:t>tradisional</a:t>
            </a:r>
            <a:r>
              <a:rPr lang="en-US" dirty="0" smtClean="0"/>
              <a:t> yang </a:t>
            </a:r>
            <a:r>
              <a:rPr lang="en-US" dirty="0" err="1" smtClean="0"/>
              <a:t>memiliki</a:t>
            </a:r>
            <a:r>
              <a:rPr lang="en-US" dirty="0" smtClean="0"/>
              <a:t> </a:t>
            </a:r>
            <a:r>
              <a:rPr lang="en-US" dirty="0" err="1" smtClean="0"/>
              <a:t>fungsi</a:t>
            </a:r>
            <a:r>
              <a:rPr lang="en-US" dirty="0" smtClean="0"/>
              <a:t> </a:t>
            </a:r>
            <a:r>
              <a:rPr lang="en-US" dirty="0" err="1" smtClean="0"/>
              <a:t>di</a:t>
            </a:r>
            <a:r>
              <a:rPr lang="en-US" dirty="0" smtClean="0"/>
              <a:t> </a:t>
            </a:r>
            <a:r>
              <a:rPr lang="en-US" dirty="0" err="1" smtClean="0"/>
              <a:t>dalam</a:t>
            </a:r>
            <a:r>
              <a:rPr lang="en-US" dirty="0" smtClean="0"/>
              <a:t> </a:t>
            </a:r>
            <a:r>
              <a:rPr lang="en-US" dirty="0" err="1" smtClean="0"/>
              <a:t>kawasan</a:t>
            </a:r>
            <a:r>
              <a:rPr lang="en-US" dirty="0" smtClean="0"/>
              <a:t> urban, </a:t>
            </a:r>
            <a:r>
              <a:rPr lang="en-US" dirty="0" err="1" smtClean="0"/>
              <a:t>sama</a:t>
            </a:r>
            <a:r>
              <a:rPr lang="en-US" dirty="0" smtClean="0"/>
              <a:t> </a:t>
            </a:r>
            <a:r>
              <a:rPr lang="en-US" dirty="0" err="1" smtClean="0"/>
              <a:t>sekali</a:t>
            </a:r>
            <a:r>
              <a:rPr lang="en-US" dirty="0" smtClean="0"/>
              <a:t>, </a:t>
            </a:r>
            <a:r>
              <a:rPr lang="en-US" dirty="0" err="1" smtClean="0"/>
              <a:t>pada</a:t>
            </a:r>
            <a:r>
              <a:rPr lang="en-US" dirty="0" smtClean="0"/>
              <a:t> </a:t>
            </a:r>
            <a:r>
              <a:rPr lang="en-US" dirty="0" err="1" smtClean="0"/>
              <a:t>hakikatnya</a:t>
            </a:r>
            <a:r>
              <a:rPr lang="en-US" dirty="0" smtClean="0"/>
              <a:t> </a:t>
            </a:r>
            <a:r>
              <a:rPr lang="en-US" dirty="0" err="1" smtClean="0"/>
              <a:t>tidak</a:t>
            </a:r>
            <a:r>
              <a:rPr lang="en-US" dirty="0" smtClean="0"/>
              <a:t> </a:t>
            </a:r>
            <a:r>
              <a:rPr lang="en-US" dirty="0" err="1" smtClean="0"/>
              <a:t>mementingkan</a:t>
            </a:r>
            <a:r>
              <a:rPr lang="en-US" dirty="0" smtClean="0"/>
              <a:t> agama, </a:t>
            </a:r>
            <a:r>
              <a:rPr lang="en-US" dirty="0" err="1" smtClean="0"/>
              <a:t>di</a:t>
            </a:r>
            <a:r>
              <a:rPr lang="en-US" dirty="0" smtClean="0"/>
              <a:t> </a:t>
            </a:r>
            <a:r>
              <a:rPr lang="en-US" dirty="0" err="1" smtClean="0"/>
              <a:t>dalam</a:t>
            </a:r>
            <a:r>
              <a:rPr lang="en-US" dirty="0" smtClean="0"/>
              <a:t> </a:t>
            </a:r>
            <a:r>
              <a:rPr lang="en-US" dirty="0" err="1" smtClean="0"/>
              <a:t>wilayah</a:t>
            </a:r>
            <a:r>
              <a:rPr lang="en-US" dirty="0" smtClean="0"/>
              <a:t> </a:t>
            </a:r>
            <a:r>
              <a:rPr lang="en-US" dirty="0" err="1" smtClean="0"/>
              <a:t>publik</a:t>
            </a:r>
            <a:r>
              <a:rPr lang="en-US" dirty="0" smtClean="0"/>
              <a:t>.</a:t>
            </a:r>
          </a:p>
          <a:p>
            <a:r>
              <a:rPr lang="en-US" dirty="0" err="1" smtClean="0"/>
              <a:t>Struktur</a:t>
            </a:r>
            <a:r>
              <a:rPr lang="en-US" dirty="0" smtClean="0"/>
              <a:t> </a:t>
            </a:r>
            <a:r>
              <a:rPr lang="en-US" dirty="0" err="1" smtClean="0"/>
              <a:t>masyarakat</a:t>
            </a:r>
            <a:r>
              <a:rPr lang="en-US" dirty="0" smtClean="0"/>
              <a:t> Aceh </a:t>
            </a:r>
            <a:r>
              <a:rPr lang="en-US" dirty="0" err="1" smtClean="0"/>
              <a:t>belumlah</a:t>
            </a:r>
            <a:r>
              <a:rPr lang="en-US" dirty="0" smtClean="0"/>
              <a:t> </a:t>
            </a:r>
            <a:r>
              <a:rPr lang="en-US" dirty="0" err="1" smtClean="0"/>
              <a:t>mapan</a:t>
            </a:r>
            <a:r>
              <a:rPr lang="en-US" dirty="0" smtClean="0"/>
              <a:t>, </a:t>
            </a:r>
            <a:r>
              <a:rPr lang="en-US" dirty="0" err="1" smtClean="0"/>
              <a:t>terlebih</a:t>
            </a:r>
            <a:r>
              <a:rPr lang="en-US" dirty="0" smtClean="0"/>
              <a:t> </a:t>
            </a:r>
            <a:r>
              <a:rPr lang="en-US" dirty="0" err="1" smtClean="0"/>
              <a:t>lagi</a:t>
            </a:r>
            <a:r>
              <a:rPr lang="en-US" dirty="0" smtClean="0"/>
              <a:t> </a:t>
            </a:r>
            <a:r>
              <a:rPr lang="en-US" dirty="0" err="1" smtClean="0"/>
              <a:t>ketika</a:t>
            </a:r>
            <a:r>
              <a:rPr lang="en-US" dirty="0" smtClean="0"/>
              <a:t> </a:t>
            </a:r>
            <a:r>
              <a:rPr lang="en-US" dirty="0" err="1" smtClean="0"/>
              <a:t>berada</a:t>
            </a:r>
            <a:r>
              <a:rPr lang="en-US" dirty="0" smtClean="0"/>
              <a:t> </a:t>
            </a:r>
            <a:r>
              <a:rPr lang="en-US" dirty="0" err="1" smtClean="0"/>
              <a:t>di</a:t>
            </a:r>
            <a:r>
              <a:rPr lang="en-US" dirty="0" smtClean="0"/>
              <a:t> </a:t>
            </a:r>
            <a:r>
              <a:rPr lang="en-US" dirty="0" err="1" smtClean="0"/>
              <a:t>bawah</a:t>
            </a:r>
            <a:r>
              <a:rPr lang="en-US" dirty="0" smtClean="0"/>
              <a:t> </a:t>
            </a:r>
            <a:r>
              <a:rPr lang="en-US" dirty="0" err="1" smtClean="0"/>
              <a:t>payung</a:t>
            </a:r>
            <a:r>
              <a:rPr lang="en-US" dirty="0" smtClean="0"/>
              <a:t> </a:t>
            </a:r>
            <a:r>
              <a:rPr lang="en-US" dirty="0" err="1" smtClean="0"/>
              <a:t>sistem</a:t>
            </a:r>
            <a:r>
              <a:rPr lang="en-US" dirty="0" smtClean="0"/>
              <a:t> </a:t>
            </a:r>
            <a:r>
              <a:rPr lang="en-US" dirty="0" err="1" smtClean="0"/>
              <a:t>kekuasaan</a:t>
            </a:r>
            <a:r>
              <a:rPr lang="en-US" dirty="0" smtClean="0"/>
              <a:t> </a:t>
            </a:r>
            <a:r>
              <a:rPr lang="en-US" dirty="0" err="1" smtClean="0"/>
              <a:t>dari</a:t>
            </a:r>
            <a:r>
              <a:rPr lang="en-US" dirty="0" smtClean="0"/>
              <a:t> </a:t>
            </a:r>
            <a:r>
              <a:rPr lang="en-US" dirty="0" err="1" smtClean="0"/>
              <a:t>Jawa</a:t>
            </a:r>
            <a:r>
              <a:rPr lang="en-US" dirty="0" smtClean="0"/>
              <a:t>. </a:t>
            </a:r>
            <a:endParaRPr lang="en-US" dirty="0" smtClean="0"/>
          </a:p>
          <a:p>
            <a:r>
              <a:rPr lang="en-US" dirty="0" err="1" smtClean="0"/>
              <a:t>Akibatnya</a:t>
            </a:r>
            <a:r>
              <a:rPr lang="en-US" dirty="0" smtClean="0"/>
              <a:t>, </a:t>
            </a:r>
            <a:r>
              <a:rPr lang="en-US" dirty="0" err="1" smtClean="0"/>
              <a:t>perilaku</a:t>
            </a:r>
            <a:r>
              <a:rPr lang="en-US" dirty="0" smtClean="0"/>
              <a:t> </a:t>
            </a:r>
            <a:r>
              <a:rPr lang="en-US" dirty="0" err="1" smtClean="0"/>
              <a:t>korup</a:t>
            </a:r>
            <a:r>
              <a:rPr lang="en-US" dirty="0" smtClean="0"/>
              <a:t> </a:t>
            </a:r>
            <a:r>
              <a:rPr lang="en-US" dirty="0" err="1" smtClean="0"/>
              <a:t>menjadi</a:t>
            </a:r>
            <a:r>
              <a:rPr lang="en-US" dirty="0" smtClean="0"/>
              <a:t> </a:t>
            </a:r>
            <a:r>
              <a:rPr lang="en-US" dirty="0" err="1" smtClean="0"/>
              <a:t>suatu</a:t>
            </a:r>
            <a:r>
              <a:rPr lang="en-US" dirty="0" smtClean="0"/>
              <a:t> </a:t>
            </a:r>
            <a:r>
              <a:rPr lang="en-US" dirty="0" err="1" smtClean="0"/>
              <a:t>keniscayaan</a:t>
            </a:r>
            <a:r>
              <a:rPr lang="en-US" dirty="0" smtClean="0"/>
              <a:t>, yang </a:t>
            </a:r>
            <a:r>
              <a:rPr lang="en-US" dirty="0" err="1" smtClean="0"/>
              <a:t>tidak</a:t>
            </a:r>
            <a:r>
              <a:rPr lang="en-US" dirty="0" smtClean="0"/>
              <a:t> </a:t>
            </a:r>
            <a:r>
              <a:rPr lang="en-US" dirty="0" err="1" smtClean="0"/>
              <a:t>akan</a:t>
            </a:r>
            <a:r>
              <a:rPr lang="en-US" dirty="0" smtClean="0"/>
              <a:t> </a:t>
            </a:r>
            <a:r>
              <a:rPr lang="en-US" dirty="0" err="1" smtClean="0"/>
              <a:t>dapat</a:t>
            </a:r>
            <a:r>
              <a:rPr lang="en-US" dirty="0" smtClean="0"/>
              <a:t> </a:t>
            </a:r>
            <a:r>
              <a:rPr lang="en-US" dirty="0" err="1" smtClean="0"/>
              <a:t>dihilangkan</a:t>
            </a:r>
            <a:r>
              <a:rPr lang="en-US" dirty="0" smtClean="0"/>
              <a:t>.</a:t>
            </a:r>
          </a:p>
          <a:p>
            <a:r>
              <a:rPr lang="en-US" dirty="0" smtClean="0"/>
              <a:t> </a:t>
            </a:r>
            <a:r>
              <a:rPr lang="en-US" dirty="0" err="1" smtClean="0"/>
              <a:t>Karena</a:t>
            </a:r>
            <a:r>
              <a:rPr lang="en-US" dirty="0" smtClean="0"/>
              <a:t> </a:t>
            </a:r>
            <a:r>
              <a:rPr lang="en-US" dirty="0" err="1" smtClean="0"/>
              <a:t>sistem</a:t>
            </a:r>
            <a:r>
              <a:rPr lang="en-US" dirty="0" smtClean="0"/>
              <a:t> </a:t>
            </a:r>
            <a:r>
              <a:rPr lang="en-US" dirty="0" err="1" smtClean="0"/>
              <a:t>berpikir</a:t>
            </a:r>
            <a:r>
              <a:rPr lang="en-US" dirty="0" smtClean="0"/>
              <a:t> </a:t>
            </a:r>
            <a:r>
              <a:rPr lang="en-US" dirty="0" err="1" smtClean="0"/>
              <a:t>masyarakat</a:t>
            </a:r>
            <a:r>
              <a:rPr lang="en-US" dirty="0" smtClean="0"/>
              <a:t> yang </a:t>
            </a:r>
            <a:r>
              <a:rPr lang="en-US" dirty="0" err="1" smtClean="0"/>
              <a:t>baru</a:t>
            </a:r>
            <a:r>
              <a:rPr lang="en-US" dirty="0" smtClean="0"/>
              <a:t> </a:t>
            </a:r>
            <a:r>
              <a:rPr lang="en-US" dirty="0" err="1" smtClean="0"/>
              <a:t>keluar</a:t>
            </a:r>
            <a:r>
              <a:rPr lang="en-US" dirty="0" smtClean="0"/>
              <a:t> </a:t>
            </a:r>
            <a:r>
              <a:rPr lang="en-US" dirty="0" err="1" smtClean="0"/>
              <a:t>dari</a:t>
            </a:r>
            <a:r>
              <a:rPr lang="en-US" dirty="0" smtClean="0"/>
              <a:t> </a:t>
            </a:r>
            <a:r>
              <a:rPr lang="en-US" dirty="0" err="1" smtClean="0"/>
              <a:t>proses</a:t>
            </a:r>
            <a:r>
              <a:rPr lang="en-US" dirty="0" smtClean="0"/>
              <a:t> </a:t>
            </a:r>
            <a:r>
              <a:rPr lang="en-US" dirty="0" err="1" smtClean="0"/>
              <a:t>kolonial</a:t>
            </a:r>
            <a:r>
              <a:rPr lang="en-US" dirty="0" smtClean="0"/>
              <a:t>, </a:t>
            </a:r>
            <a:r>
              <a:rPr lang="en-US" dirty="0" err="1" smtClean="0"/>
              <a:t>memang</a:t>
            </a:r>
            <a:r>
              <a:rPr lang="en-US" dirty="0" smtClean="0"/>
              <a:t> </a:t>
            </a:r>
            <a:r>
              <a:rPr lang="en-US" dirty="0" err="1" smtClean="0"/>
              <a:t>seperti</a:t>
            </a:r>
            <a:r>
              <a:rPr lang="en-US" dirty="0" smtClean="0"/>
              <a:t> </a:t>
            </a:r>
            <a:r>
              <a:rPr lang="en-US" dirty="0" err="1" smtClean="0"/>
              <a:t>itu</a:t>
            </a:r>
            <a:r>
              <a:rPr lang="en-US" dirty="0" smtClean="0"/>
              <a:t>. </a:t>
            </a:r>
            <a:endParaRPr lang="en-US" dirty="0" smtClean="0"/>
          </a:p>
          <a:p>
            <a:r>
              <a:rPr lang="en-US" dirty="0" err="1" smtClean="0"/>
              <a:t>Pertama</a:t>
            </a:r>
            <a:r>
              <a:rPr lang="en-US" dirty="0" smtClean="0"/>
              <a:t> </a:t>
            </a:r>
            <a:r>
              <a:rPr lang="en-US" dirty="0" err="1" smtClean="0"/>
              <a:t>sekali</a:t>
            </a:r>
            <a:r>
              <a:rPr lang="en-US" dirty="0" smtClean="0"/>
              <a:t>, </a:t>
            </a:r>
            <a:r>
              <a:rPr lang="en-US" dirty="0" err="1" smtClean="0"/>
              <a:t>akan</a:t>
            </a:r>
            <a:r>
              <a:rPr lang="en-US" dirty="0" smtClean="0"/>
              <a:t> </a:t>
            </a:r>
            <a:r>
              <a:rPr lang="en-US" dirty="0" err="1" smtClean="0"/>
              <a:t>terjadi</a:t>
            </a:r>
            <a:r>
              <a:rPr lang="en-US" dirty="0" smtClean="0"/>
              <a:t> </a:t>
            </a:r>
            <a:r>
              <a:rPr lang="en-US" dirty="0" err="1" smtClean="0"/>
              <a:t>konflik</a:t>
            </a:r>
            <a:r>
              <a:rPr lang="en-US" dirty="0" smtClean="0"/>
              <a:t> </a:t>
            </a:r>
            <a:r>
              <a:rPr lang="en-US" dirty="0" err="1" smtClean="0"/>
              <a:t>pada</a:t>
            </a:r>
            <a:r>
              <a:rPr lang="en-US" dirty="0" smtClean="0"/>
              <a:t> level </a:t>
            </a:r>
            <a:r>
              <a:rPr lang="en-US" dirty="0" err="1" smtClean="0"/>
              <a:t>ideologi</a:t>
            </a:r>
            <a:r>
              <a:rPr lang="en-US" dirty="0" smtClean="0"/>
              <a:t>, </a:t>
            </a:r>
            <a:r>
              <a:rPr lang="en-US" dirty="0" err="1" smtClean="0"/>
              <a:t>setelah</a:t>
            </a:r>
            <a:r>
              <a:rPr lang="en-US" dirty="0" smtClean="0"/>
              <a:t> </a:t>
            </a:r>
            <a:r>
              <a:rPr lang="en-US" dirty="0" err="1" smtClean="0"/>
              <a:t>itu</a:t>
            </a:r>
            <a:r>
              <a:rPr lang="en-US" dirty="0" smtClean="0"/>
              <a:t> </a:t>
            </a:r>
            <a:r>
              <a:rPr lang="en-US" dirty="0" err="1" smtClean="0"/>
              <a:t>akan</a:t>
            </a:r>
            <a:r>
              <a:rPr lang="en-US" dirty="0" smtClean="0"/>
              <a:t> </a:t>
            </a:r>
            <a:r>
              <a:rPr lang="en-US" dirty="0" err="1" smtClean="0"/>
              <a:t>berpindah</a:t>
            </a:r>
            <a:r>
              <a:rPr lang="en-US" dirty="0" smtClean="0"/>
              <a:t> </a:t>
            </a:r>
            <a:r>
              <a:rPr lang="en-US" dirty="0" err="1" smtClean="0"/>
              <a:t>pada</a:t>
            </a:r>
            <a:r>
              <a:rPr lang="en-US" dirty="0" smtClean="0"/>
              <a:t> </a:t>
            </a:r>
            <a:r>
              <a:rPr lang="en-US" dirty="0" err="1" smtClean="0"/>
              <a:t>persoalan</a:t>
            </a:r>
            <a:r>
              <a:rPr lang="en-US" dirty="0" smtClean="0"/>
              <a:t> </a:t>
            </a:r>
            <a:r>
              <a:rPr lang="en-US" dirty="0" err="1" smtClean="0"/>
              <a:t>bagaimana</a:t>
            </a:r>
            <a:r>
              <a:rPr lang="en-US" dirty="0" smtClean="0"/>
              <a:t> </a:t>
            </a:r>
            <a:r>
              <a:rPr lang="en-US" dirty="0" err="1" smtClean="0"/>
              <a:t>peran</a:t>
            </a:r>
            <a:r>
              <a:rPr lang="en-US" dirty="0" smtClean="0"/>
              <a:t> </a:t>
            </a:r>
            <a:r>
              <a:rPr lang="en-US" dirty="0" err="1" smtClean="0"/>
              <a:t>sebaiknya</a:t>
            </a:r>
            <a:r>
              <a:rPr lang="en-US" dirty="0" smtClean="0"/>
              <a:t> </a:t>
            </a:r>
            <a:r>
              <a:rPr lang="en-US" dirty="0" err="1" smtClean="0"/>
              <a:t>masyarakat</a:t>
            </a:r>
            <a:r>
              <a:rPr lang="en-US" dirty="0" smtClean="0"/>
              <a:t> </a:t>
            </a:r>
            <a:r>
              <a:rPr lang="en-US" dirty="0" err="1" smtClean="0"/>
              <a:t>dan</a:t>
            </a:r>
            <a:r>
              <a:rPr lang="en-US" dirty="0" smtClean="0"/>
              <a:t> </a:t>
            </a:r>
            <a:r>
              <a:rPr lang="en-US" dirty="0" err="1" smtClean="0"/>
              <a:t>elit</a:t>
            </a:r>
            <a:r>
              <a:rPr lang="en-US" dirty="0" smtClean="0"/>
              <a:t> </a:t>
            </a:r>
            <a:r>
              <a:rPr lang="en-US" dirty="0" err="1" smtClean="0"/>
              <a:t>di</a:t>
            </a:r>
            <a:r>
              <a:rPr lang="en-US" dirty="0" smtClean="0"/>
              <a:t> </a:t>
            </a:r>
            <a:r>
              <a:rPr lang="en-US" dirty="0" err="1" smtClean="0"/>
              <a:t>dalam</a:t>
            </a:r>
            <a:r>
              <a:rPr lang="en-US" dirty="0" smtClean="0"/>
              <a:t> </a:t>
            </a:r>
            <a:r>
              <a:rPr lang="en-US" dirty="0" err="1" smtClean="0"/>
              <a:t>bersinergi</a:t>
            </a:r>
            <a:r>
              <a:rPr lang="en-US" dirty="0" smtClean="0"/>
              <a:t> </a:t>
            </a:r>
            <a:r>
              <a:rPr lang="en-US" dirty="0" err="1" smtClean="0"/>
              <a:t>untuk</a:t>
            </a:r>
            <a:r>
              <a:rPr lang="en-US" dirty="0" smtClean="0"/>
              <a:t> </a:t>
            </a:r>
            <a:r>
              <a:rPr lang="en-US" dirty="0" err="1" smtClean="0"/>
              <a:t>membangun</a:t>
            </a:r>
            <a:r>
              <a:rPr lang="en-US" dirty="0" smtClean="0"/>
              <a:t> </a:t>
            </a:r>
            <a:r>
              <a:rPr lang="en-US" dirty="0" err="1" smtClean="0"/>
              <a:t>bersama</a:t>
            </a:r>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Society</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Suatu</a:t>
            </a:r>
            <a:r>
              <a:rPr lang="en-US" dirty="0" smtClean="0"/>
              <a:t> </a:t>
            </a:r>
            <a:r>
              <a:rPr lang="en-US" dirty="0" err="1" smtClean="0"/>
              <a:t>kelompok</a:t>
            </a:r>
            <a:r>
              <a:rPr lang="en-US" dirty="0" smtClean="0"/>
              <a:t>/</a:t>
            </a:r>
            <a:r>
              <a:rPr lang="en-US" dirty="0" err="1" smtClean="0"/>
              <a:t>kekuatan</a:t>
            </a:r>
            <a:r>
              <a:rPr lang="en-US" dirty="0" smtClean="0"/>
              <a:t> yang </a:t>
            </a:r>
            <a:r>
              <a:rPr lang="en-US" dirty="0" err="1" smtClean="0"/>
              <a:t>mendominasi</a:t>
            </a:r>
            <a:r>
              <a:rPr lang="en-US" dirty="0" smtClean="0"/>
              <a:t> </a:t>
            </a:r>
            <a:r>
              <a:rPr lang="en-US" dirty="0" err="1" smtClean="0"/>
              <a:t>seluruh</a:t>
            </a:r>
            <a:r>
              <a:rPr lang="en-US" dirty="0" smtClean="0"/>
              <a:t> </a:t>
            </a:r>
            <a:r>
              <a:rPr lang="en-US" dirty="0" err="1" smtClean="0"/>
              <a:t>kelompok</a:t>
            </a:r>
            <a:r>
              <a:rPr lang="en-US" dirty="0" smtClean="0"/>
              <a:t> </a:t>
            </a:r>
            <a:r>
              <a:rPr lang="en-US" dirty="0" err="1" smtClean="0"/>
              <a:t>masyarakat</a:t>
            </a:r>
            <a:r>
              <a:rPr lang="en-US" dirty="0" smtClean="0"/>
              <a:t> </a:t>
            </a:r>
            <a:r>
              <a:rPr lang="en-US" dirty="0" smtClean="0"/>
              <a:t>lain.</a:t>
            </a:r>
          </a:p>
          <a:p>
            <a:r>
              <a:rPr lang="en-US" dirty="0" smtClean="0"/>
              <a:t>“</a:t>
            </a:r>
            <a:r>
              <a:rPr lang="en-US" dirty="0" smtClean="0"/>
              <a:t>Wilayah-</a:t>
            </a:r>
            <a:r>
              <a:rPr lang="en-US" dirty="0" err="1" smtClean="0"/>
              <a:t>wilayah</a:t>
            </a:r>
            <a:r>
              <a:rPr lang="en-US" dirty="0" smtClean="0"/>
              <a:t> </a:t>
            </a:r>
            <a:r>
              <a:rPr lang="en-US" dirty="0" err="1" smtClean="0"/>
              <a:t>kehidupan</a:t>
            </a:r>
            <a:r>
              <a:rPr lang="en-US" dirty="0" smtClean="0"/>
              <a:t> </a:t>
            </a:r>
            <a:r>
              <a:rPr lang="en-US" dirty="0" err="1" smtClean="0"/>
              <a:t>sosial</a:t>
            </a:r>
            <a:r>
              <a:rPr lang="en-US" dirty="0" smtClean="0"/>
              <a:t> yang </a:t>
            </a:r>
            <a:r>
              <a:rPr lang="en-US" dirty="0" err="1" smtClean="0"/>
              <a:t>terorganisasi</a:t>
            </a:r>
            <a:r>
              <a:rPr lang="en-US" dirty="0" smtClean="0"/>
              <a:t> </a:t>
            </a:r>
            <a:r>
              <a:rPr lang="en-US" dirty="0" err="1" smtClean="0"/>
              <a:t>dan</a:t>
            </a:r>
            <a:r>
              <a:rPr lang="en-US" dirty="0" smtClean="0"/>
              <a:t> </a:t>
            </a:r>
            <a:r>
              <a:rPr lang="en-US" dirty="0" err="1" smtClean="0"/>
              <a:t>bercirikan</a:t>
            </a:r>
            <a:r>
              <a:rPr lang="en-US" dirty="0" smtClean="0"/>
              <a:t>, </a:t>
            </a:r>
            <a:r>
              <a:rPr lang="en-US" dirty="0" err="1" smtClean="0"/>
              <a:t>antara</a:t>
            </a:r>
            <a:r>
              <a:rPr lang="en-US" dirty="0" smtClean="0"/>
              <a:t> lain: </a:t>
            </a:r>
            <a:r>
              <a:rPr lang="en-US" dirty="0" err="1" smtClean="0"/>
              <a:t>kesukarelaan</a:t>
            </a:r>
            <a:r>
              <a:rPr lang="en-US" dirty="0" smtClean="0"/>
              <a:t> (</a:t>
            </a:r>
            <a:r>
              <a:rPr lang="en-US" i="1" dirty="0" smtClean="0"/>
              <a:t>voluntary</a:t>
            </a:r>
            <a:r>
              <a:rPr lang="en-US" dirty="0" smtClean="0"/>
              <a:t>), </a:t>
            </a:r>
            <a:r>
              <a:rPr lang="en-US" dirty="0" err="1" smtClean="0"/>
              <a:t>keswasembadaan</a:t>
            </a:r>
            <a:r>
              <a:rPr lang="en-US" dirty="0" smtClean="0"/>
              <a:t> (</a:t>
            </a:r>
            <a:r>
              <a:rPr lang="en-US" i="1" dirty="0" smtClean="0"/>
              <a:t>self generating</a:t>
            </a:r>
            <a:r>
              <a:rPr lang="en-US" dirty="0" smtClean="0"/>
              <a:t>), </a:t>
            </a:r>
            <a:r>
              <a:rPr lang="en-US" dirty="0" err="1" smtClean="0"/>
              <a:t>dan</a:t>
            </a:r>
            <a:r>
              <a:rPr lang="en-US" dirty="0" smtClean="0"/>
              <a:t> </a:t>
            </a:r>
            <a:r>
              <a:rPr lang="en-US" dirty="0" err="1" smtClean="0"/>
              <a:t>keswadayaan</a:t>
            </a:r>
            <a:r>
              <a:rPr lang="en-US" dirty="0" smtClean="0"/>
              <a:t> (</a:t>
            </a:r>
            <a:r>
              <a:rPr lang="en-US" i="1" dirty="0" smtClean="0"/>
              <a:t>self-supporting</a:t>
            </a:r>
            <a:r>
              <a:rPr lang="en-US" dirty="0" smtClean="0"/>
              <a:t>), </a:t>
            </a:r>
            <a:r>
              <a:rPr lang="en-US" dirty="0" err="1" smtClean="0"/>
              <a:t>kemandirian</a:t>
            </a:r>
            <a:r>
              <a:rPr lang="en-US" dirty="0" smtClean="0"/>
              <a:t> </a:t>
            </a:r>
            <a:r>
              <a:rPr lang="en-US" dirty="0" err="1" smtClean="0"/>
              <a:t>tinggi</a:t>
            </a:r>
            <a:r>
              <a:rPr lang="en-US" dirty="0" smtClean="0"/>
              <a:t> </a:t>
            </a:r>
            <a:r>
              <a:rPr lang="en-US" dirty="0" err="1" smtClean="0"/>
              <a:t>berhadapan</a:t>
            </a:r>
            <a:r>
              <a:rPr lang="en-US" dirty="0" smtClean="0"/>
              <a:t> </a:t>
            </a:r>
            <a:r>
              <a:rPr lang="en-US" dirty="0" err="1" smtClean="0"/>
              <a:t>dengan</a:t>
            </a:r>
            <a:r>
              <a:rPr lang="en-US" dirty="0" smtClean="0"/>
              <a:t> </a:t>
            </a:r>
            <a:r>
              <a:rPr lang="en-US" dirty="0" err="1" smtClean="0"/>
              <a:t>negara</a:t>
            </a:r>
            <a:r>
              <a:rPr lang="en-US" dirty="0" smtClean="0"/>
              <a:t>, </a:t>
            </a:r>
            <a:r>
              <a:rPr lang="en-US" dirty="0" err="1" smtClean="0"/>
              <a:t>dan</a:t>
            </a:r>
            <a:r>
              <a:rPr lang="en-US" dirty="0" smtClean="0"/>
              <a:t> </a:t>
            </a:r>
            <a:r>
              <a:rPr lang="en-US" dirty="0" err="1" smtClean="0"/>
              <a:t>keterikatan</a:t>
            </a:r>
            <a:r>
              <a:rPr lang="en-US" dirty="0" smtClean="0"/>
              <a:t> </a:t>
            </a:r>
            <a:r>
              <a:rPr lang="en-US" dirty="0" err="1" smtClean="0"/>
              <a:t>dengan</a:t>
            </a:r>
            <a:r>
              <a:rPr lang="en-US" dirty="0" smtClean="0"/>
              <a:t> </a:t>
            </a:r>
            <a:r>
              <a:rPr lang="en-US" dirty="0" err="1" smtClean="0"/>
              <a:t>norma-norma</a:t>
            </a:r>
            <a:r>
              <a:rPr lang="en-US" dirty="0" smtClean="0"/>
              <a:t> </a:t>
            </a:r>
            <a:r>
              <a:rPr lang="en-US" dirty="0" err="1" smtClean="0"/>
              <a:t>atau</a:t>
            </a:r>
            <a:r>
              <a:rPr lang="en-US" dirty="0" smtClean="0"/>
              <a:t> </a:t>
            </a:r>
            <a:r>
              <a:rPr lang="en-US" dirty="0" err="1" smtClean="0"/>
              <a:t>nilai-nilai</a:t>
            </a:r>
            <a:r>
              <a:rPr lang="en-US" dirty="0" smtClean="0"/>
              <a:t> </a:t>
            </a:r>
            <a:r>
              <a:rPr lang="en-US" dirty="0" err="1" smtClean="0"/>
              <a:t>hukum</a:t>
            </a:r>
            <a:r>
              <a:rPr lang="en-US" dirty="0" smtClean="0"/>
              <a:t> yang </a:t>
            </a:r>
            <a:r>
              <a:rPr lang="en-US" dirty="0" err="1" smtClean="0"/>
              <a:t>diikuti</a:t>
            </a:r>
            <a:r>
              <a:rPr lang="en-US" dirty="0" smtClean="0"/>
              <a:t> </a:t>
            </a:r>
            <a:r>
              <a:rPr lang="en-US" dirty="0" err="1" smtClean="0"/>
              <a:t>oleh</a:t>
            </a:r>
            <a:r>
              <a:rPr lang="en-US" dirty="0" smtClean="0"/>
              <a:t> </a:t>
            </a:r>
            <a:r>
              <a:rPr lang="en-US" dirty="0" err="1" smtClean="0"/>
              <a:t>warganya</a:t>
            </a:r>
            <a:r>
              <a:rPr lang="en-US" dirty="0" smtClean="0"/>
              <a:t>.” </a:t>
            </a:r>
            <a:r>
              <a:rPr lang="en-US" baseline="30000"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i="1" dirty="0" smtClean="0"/>
              <a:t>Civil </a:t>
            </a:r>
            <a:r>
              <a:rPr lang="en-US" i="1" dirty="0" smtClean="0"/>
              <a:t>society </a:t>
            </a:r>
            <a:r>
              <a:rPr lang="en-US" dirty="0" err="1" smtClean="0"/>
              <a:t>merupakan</a:t>
            </a:r>
            <a:r>
              <a:rPr lang="en-US" dirty="0" smtClean="0"/>
              <a:t> </a:t>
            </a:r>
            <a:r>
              <a:rPr lang="en-US" dirty="0" err="1" smtClean="0"/>
              <a:t>kekuatan</a:t>
            </a:r>
            <a:r>
              <a:rPr lang="en-US" dirty="0" smtClean="0"/>
              <a:t> </a:t>
            </a:r>
            <a:r>
              <a:rPr lang="en-US" dirty="0" err="1" smtClean="0"/>
              <a:t>kesadaran</a:t>
            </a:r>
            <a:r>
              <a:rPr lang="en-US" dirty="0" smtClean="0"/>
              <a:t> </a:t>
            </a:r>
            <a:r>
              <a:rPr lang="en-US" dirty="0" err="1" smtClean="0"/>
              <a:t>masyarakat</a:t>
            </a:r>
            <a:r>
              <a:rPr lang="en-US" dirty="0" smtClean="0"/>
              <a:t> </a:t>
            </a:r>
            <a:r>
              <a:rPr lang="en-US" dirty="0" err="1" smtClean="0"/>
              <a:t>untuk</a:t>
            </a:r>
            <a:r>
              <a:rPr lang="en-US" dirty="0" smtClean="0"/>
              <a:t> </a:t>
            </a:r>
            <a:r>
              <a:rPr lang="en-US" dirty="0" err="1" smtClean="0"/>
              <a:t>mandiri</a:t>
            </a:r>
            <a:r>
              <a:rPr lang="en-US" dirty="0" smtClean="0"/>
              <a:t> </a:t>
            </a:r>
            <a:r>
              <a:rPr lang="en-US" dirty="0" err="1" smtClean="0"/>
              <a:t>dan</a:t>
            </a:r>
            <a:r>
              <a:rPr lang="en-US" dirty="0" smtClean="0"/>
              <a:t> </a:t>
            </a:r>
            <a:r>
              <a:rPr lang="en-US" dirty="0" err="1" smtClean="0"/>
              <a:t>tidak</a:t>
            </a:r>
            <a:r>
              <a:rPr lang="en-US" dirty="0" smtClean="0"/>
              <a:t> </a:t>
            </a:r>
            <a:r>
              <a:rPr lang="en-US" dirty="0" err="1" smtClean="0"/>
              <a:t>lagi</a:t>
            </a:r>
            <a:r>
              <a:rPr lang="en-US" dirty="0" smtClean="0"/>
              <a:t> </a:t>
            </a:r>
            <a:r>
              <a:rPr lang="en-US" dirty="0" err="1" smtClean="0"/>
              <a:t>bergantung</a:t>
            </a:r>
            <a:r>
              <a:rPr lang="en-US" dirty="0" smtClean="0"/>
              <a:t> </a:t>
            </a:r>
            <a:r>
              <a:rPr lang="en-US" dirty="0" err="1" smtClean="0"/>
              <a:t>pada</a:t>
            </a:r>
            <a:r>
              <a:rPr lang="en-US" dirty="0" smtClean="0"/>
              <a:t> </a:t>
            </a:r>
            <a:r>
              <a:rPr lang="en-US" dirty="0" err="1" smtClean="0"/>
              <a:t>negara</a:t>
            </a:r>
            <a:r>
              <a:rPr lang="en-US" dirty="0" smtClean="0"/>
              <a:t>. </a:t>
            </a:r>
            <a:endParaRPr lang="en-US" dirty="0" smtClean="0"/>
          </a:p>
          <a:p>
            <a:r>
              <a:rPr lang="en-US" dirty="0" err="1" smtClean="0"/>
              <a:t>Jika</a:t>
            </a:r>
            <a:r>
              <a:rPr lang="en-US" dirty="0" smtClean="0"/>
              <a:t> </a:t>
            </a:r>
            <a:r>
              <a:rPr lang="en-US" i="1" dirty="0" smtClean="0"/>
              <a:t>civil society </a:t>
            </a:r>
            <a:r>
              <a:rPr lang="en-US" dirty="0" err="1" smtClean="0"/>
              <a:t>hendak</a:t>
            </a:r>
            <a:r>
              <a:rPr lang="en-US" dirty="0" smtClean="0"/>
              <a:t> </a:t>
            </a:r>
            <a:r>
              <a:rPr lang="en-US" dirty="0" err="1" smtClean="0"/>
              <a:t>dibangkitkan</a:t>
            </a:r>
            <a:r>
              <a:rPr lang="en-US" dirty="0" smtClean="0"/>
              <a:t> </a:t>
            </a:r>
            <a:r>
              <a:rPr lang="en-US" dirty="0" err="1" smtClean="0"/>
              <a:t>di</a:t>
            </a:r>
            <a:r>
              <a:rPr lang="en-US" dirty="0" smtClean="0"/>
              <a:t> Aceh, </a:t>
            </a:r>
            <a:r>
              <a:rPr lang="en-US" dirty="0" err="1" smtClean="0"/>
              <a:t>maka</a:t>
            </a:r>
            <a:r>
              <a:rPr lang="en-US" dirty="0" smtClean="0"/>
              <a:t> </a:t>
            </a:r>
            <a:r>
              <a:rPr lang="en-US" dirty="0" err="1" smtClean="0"/>
              <a:t>kekuatan</a:t>
            </a:r>
            <a:r>
              <a:rPr lang="en-US" dirty="0" smtClean="0"/>
              <a:t> </a:t>
            </a:r>
            <a:r>
              <a:rPr lang="en-US" dirty="0" err="1" smtClean="0"/>
              <a:t>ini</a:t>
            </a:r>
            <a:r>
              <a:rPr lang="en-US" dirty="0" smtClean="0"/>
              <a:t> </a:t>
            </a:r>
            <a:r>
              <a:rPr lang="en-US" dirty="0" err="1" smtClean="0"/>
              <a:t>harus</a:t>
            </a:r>
            <a:r>
              <a:rPr lang="en-US" dirty="0" smtClean="0"/>
              <a:t> </a:t>
            </a:r>
            <a:r>
              <a:rPr lang="en-US" dirty="0" err="1" smtClean="0"/>
              <a:t>bisa</a:t>
            </a:r>
            <a:r>
              <a:rPr lang="en-US" dirty="0" smtClean="0"/>
              <a:t> </a:t>
            </a:r>
            <a:r>
              <a:rPr lang="en-US" dirty="0" err="1" smtClean="0"/>
              <a:t>sejajar</a:t>
            </a:r>
            <a:r>
              <a:rPr lang="en-US" dirty="0" smtClean="0"/>
              <a:t> </a:t>
            </a:r>
            <a:r>
              <a:rPr lang="en-US" dirty="0" err="1" smtClean="0"/>
              <a:t>atau</a:t>
            </a:r>
            <a:r>
              <a:rPr lang="en-US" dirty="0" smtClean="0"/>
              <a:t> </a:t>
            </a:r>
            <a:r>
              <a:rPr lang="en-US" dirty="0" err="1" smtClean="0"/>
              <a:t>di</a:t>
            </a:r>
            <a:r>
              <a:rPr lang="en-US" dirty="0" smtClean="0"/>
              <a:t> </a:t>
            </a:r>
            <a:r>
              <a:rPr lang="en-US" dirty="0" err="1" smtClean="0"/>
              <a:t>atas</a:t>
            </a:r>
            <a:r>
              <a:rPr lang="en-US" dirty="0" smtClean="0"/>
              <a:t> </a:t>
            </a:r>
            <a:r>
              <a:rPr lang="en-US" dirty="0" err="1" smtClean="0"/>
              <a:t>kekuatan</a:t>
            </a:r>
            <a:r>
              <a:rPr lang="en-US" dirty="0" smtClean="0"/>
              <a:t> </a:t>
            </a:r>
            <a:r>
              <a:rPr lang="en-US" i="1" dirty="0" err="1" smtClean="0"/>
              <a:t>Nanggroe</a:t>
            </a:r>
            <a:r>
              <a:rPr lang="en-US" dirty="0" smtClean="0"/>
              <a:t>. </a:t>
            </a:r>
            <a:r>
              <a:rPr lang="en-US" dirty="0" err="1" smtClean="0"/>
              <a:t>Namun</a:t>
            </a:r>
            <a:r>
              <a:rPr lang="en-US" dirty="0" smtClean="0"/>
              <a:t>, </a:t>
            </a:r>
            <a:r>
              <a:rPr lang="en-US" dirty="0" err="1" smtClean="0"/>
              <a:t>karena</a:t>
            </a:r>
            <a:r>
              <a:rPr lang="en-US" dirty="0" smtClean="0"/>
              <a:t> </a:t>
            </a:r>
            <a:r>
              <a:rPr lang="en-US" dirty="0" err="1" smtClean="0"/>
              <a:t>ketergantungan</a:t>
            </a:r>
            <a:r>
              <a:rPr lang="en-US" dirty="0" smtClean="0"/>
              <a:t> </a:t>
            </a:r>
            <a:r>
              <a:rPr lang="en-US" dirty="0" err="1" smtClean="0"/>
              <a:t>masyarakat</a:t>
            </a:r>
            <a:r>
              <a:rPr lang="en-US" dirty="0" smtClean="0"/>
              <a:t> </a:t>
            </a:r>
            <a:r>
              <a:rPr lang="en-US" dirty="0" err="1" smtClean="0"/>
              <a:t>pada</a:t>
            </a:r>
            <a:r>
              <a:rPr lang="en-US" dirty="0" smtClean="0"/>
              <a:t> </a:t>
            </a:r>
            <a:r>
              <a:rPr lang="en-US" dirty="0" err="1" smtClean="0"/>
              <a:t>negara</a:t>
            </a:r>
            <a:r>
              <a:rPr lang="en-US" dirty="0" smtClean="0"/>
              <a:t> </a:t>
            </a:r>
            <a:r>
              <a:rPr lang="en-US" dirty="0" err="1" smtClean="0"/>
              <a:t>di</a:t>
            </a:r>
            <a:r>
              <a:rPr lang="en-US" dirty="0" smtClean="0"/>
              <a:t> Aceh </a:t>
            </a:r>
            <a:r>
              <a:rPr lang="en-US" dirty="0" err="1" smtClean="0"/>
              <a:t>sangatlah</a:t>
            </a:r>
            <a:r>
              <a:rPr lang="en-US" dirty="0" smtClean="0"/>
              <a:t> </a:t>
            </a:r>
            <a:r>
              <a:rPr lang="en-US" dirty="0" err="1" smtClean="0"/>
              <a:t>kuat</a:t>
            </a:r>
            <a:r>
              <a:rPr lang="en-US" dirty="0" smtClean="0"/>
              <a:t>. </a:t>
            </a:r>
            <a:endParaRPr lang="en-US" dirty="0" smtClean="0"/>
          </a:p>
          <a:p>
            <a:r>
              <a:rPr lang="en-US" dirty="0" err="1" smtClean="0"/>
              <a:t>Sebagai</a:t>
            </a:r>
            <a:r>
              <a:rPr lang="en-US" dirty="0" smtClean="0"/>
              <a:t> </a:t>
            </a:r>
            <a:r>
              <a:rPr lang="en-US" dirty="0" err="1" smtClean="0"/>
              <a:t>contoh</a:t>
            </a:r>
            <a:r>
              <a:rPr lang="en-US" dirty="0" smtClean="0"/>
              <a:t>, </a:t>
            </a:r>
            <a:r>
              <a:rPr lang="en-US" dirty="0" err="1" smtClean="0"/>
              <a:t>orang</a:t>
            </a:r>
            <a:r>
              <a:rPr lang="en-US" dirty="0" smtClean="0"/>
              <a:t> </a:t>
            </a:r>
            <a:r>
              <a:rPr lang="en-US" dirty="0" err="1" smtClean="0"/>
              <a:t>berlomba-lomba</a:t>
            </a:r>
            <a:r>
              <a:rPr lang="en-US" dirty="0" smtClean="0"/>
              <a:t> </a:t>
            </a:r>
            <a:r>
              <a:rPr lang="en-US" dirty="0" err="1" smtClean="0"/>
              <a:t>menjadi</a:t>
            </a:r>
            <a:r>
              <a:rPr lang="en-US" dirty="0" smtClean="0"/>
              <a:t> </a:t>
            </a:r>
            <a:r>
              <a:rPr lang="en-US" dirty="0" err="1" smtClean="0"/>
              <a:t>aparatur</a:t>
            </a:r>
            <a:r>
              <a:rPr lang="en-US" dirty="0" smtClean="0"/>
              <a:t> </a:t>
            </a:r>
            <a:r>
              <a:rPr lang="en-US" dirty="0" err="1" smtClean="0"/>
              <a:t>negara</a:t>
            </a:r>
            <a:r>
              <a:rPr lang="en-US" dirty="0" smtClean="0"/>
              <a:t> (</a:t>
            </a:r>
            <a:r>
              <a:rPr lang="en-US" dirty="0" err="1" smtClean="0"/>
              <a:t>baca</a:t>
            </a:r>
            <a:r>
              <a:rPr lang="en-US" dirty="0" smtClean="0"/>
              <a:t>: PNS/TNI/POLRI). </a:t>
            </a:r>
            <a:endParaRPr lang="en-US" dirty="0" smtClean="0"/>
          </a:p>
          <a:p>
            <a:r>
              <a:rPr lang="en-US" dirty="0" err="1" smtClean="0"/>
              <a:t>Masyarakat</a:t>
            </a:r>
            <a:r>
              <a:rPr lang="en-US" dirty="0" smtClean="0"/>
              <a:t> </a:t>
            </a:r>
            <a:r>
              <a:rPr lang="en-US" dirty="0" err="1" smtClean="0"/>
              <a:t>juga</a:t>
            </a:r>
            <a:r>
              <a:rPr lang="en-US" dirty="0" smtClean="0"/>
              <a:t> </a:t>
            </a:r>
            <a:r>
              <a:rPr lang="en-US" dirty="0" err="1" smtClean="0"/>
              <a:t>masih</a:t>
            </a:r>
            <a:r>
              <a:rPr lang="en-US" dirty="0" smtClean="0"/>
              <a:t> </a:t>
            </a:r>
            <a:r>
              <a:rPr lang="en-US" dirty="0" err="1" smtClean="0"/>
              <a:t>berlomba-lomba</a:t>
            </a:r>
            <a:r>
              <a:rPr lang="en-US" dirty="0" smtClean="0"/>
              <a:t> </a:t>
            </a:r>
            <a:r>
              <a:rPr lang="en-US" dirty="0" err="1" smtClean="0"/>
              <a:t>untuk</a:t>
            </a:r>
            <a:r>
              <a:rPr lang="en-US" dirty="0" smtClean="0"/>
              <a:t> </a:t>
            </a:r>
            <a:r>
              <a:rPr lang="en-US" dirty="0" err="1" smtClean="0"/>
              <a:t>bisa</a:t>
            </a:r>
            <a:r>
              <a:rPr lang="en-US" dirty="0" smtClean="0"/>
              <a:t> </a:t>
            </a:r>
            <a:r>
              <a:rPr lang="en-US" dirty="0" err="1" smtClean="0"/>
              <a:t>mendapatkan</a:t>
            </a:r>
            <a:r>
              <a:rPr lang="en-US" dirty="0" smtClean="0"/>
              <a:t> </a:t>
            </a:r>
            <a:r>
              <a:rPr lang="en-US" dirty="0" err="1" smtClean="0"/>
              <a:t>proyek</a:t>
            </a:r>
            <a:r>
              <a:rPr lang="en-US" dirty="0" smtClean="0"/>
              <a:t> </a:t>
            </a:r>
            <a:r>
              <a:rPr lang="en-US" dirty="0" err="1" smtClean="0"/>
              <a:t>dari</a:t>
            </a:r>
            <a:r>
              <a:rPr lang="en-US" dirty="0" smtClean="0"/>
              <a:t> </a:t>
            </a:r>
            <a:r>
              <a:rPr lang="en-US" dirty="0" err="1" smtClean="0"/>
              <a:t>negara</a:t>
            </a:r>
            <a:r>
              <a:rPr lang="en-US" dirty="0" smtClean="0"/>
              <a:t> (</a:t>
            </a:r>
            <a:r>
              <a:rPr lang="en-US" dirty="0" err="1" smtClean="0"/>
              <a:t>baca</a:t>
            </a:r>
            <a:r>
              <a:rPr lang="en-US" dirty="0" smtClean="0"/>
              <a:t>: </a:t>
            </a:r>
            <a:r>
              <a:rPr lang="en-US" dirty="0" err="1" smtClean="0"/>
              <a:t>kontraktor</a:t>
            </a:r>
            <a:r>
              <a:rPr lang="en-US" dirty="0" smtClean="0"/>
              <a:t>)</a:t>
            </a:r>
          </a:p>
          <a:p>
            <a:r>
              <a:rPr lang="en-US" dirty="0" err="1" smtClean="0"/>
              <a:t>Secara</a:t>
            </a:r>
            <a:r>
              <a:rPr lang="en-US" dirty="0" smtClean="0"/>
              <a:t> </a:t>
            </a:r>
            <a:r>
              <a:rPr lang="en-US" dirty="0" err="1" smtClean="0"/>
              <a:t>tersirat</a:t>
            </a:r>
            <a:r>
              <a:rPr lang="en-US" dirty="0" smtClean="0"/>
              <a:t> </a:t>
            </a:r>
            <a:r>
              <a:rPr lang="en-US" dirty="0" err="1" smtClean="0"/>
              <a:t>dapat</a:t>
            </a:r>
            <a:r>
              <a:rPr lang="en-US" dirty="0" smtClean="0"/>
              <a:t> </a:t>
            </a:r>
            <a:r>
              <a:rPr lang="en-US" dirty="0" err="1" smtClean="0"/>
              <a:t>dinyatakan</a:t>
            </a:r>
            <a:r>
              <a:rPr lang="en-US" dirty="0" smtClean="0"/>
              <a:t> </a:t>
            </a:r>
            <a:r>
              <a:rPr lang="en-US" dirty="0" err="1" smtClean="0"/>
              <a:t>bahwa</a:t>
            </a:r>
            <a:r>
              <a:rPr lang="en-US" dirty="0" smtClean="0"/>
              <a:t> </a:t>
            </a:r>
            <a:r>
              <a:rPr lang="en-US" dirty="0" err="1" smtClean="0"/>
              <a:t>perilaku</a:t>
            </a:r>
            <a:r>
              <a:rPr lang="en-US" dirty="0" smtClean="0"/>
              <a:t> </a:t>
            </a:r>
            <a:r>
              <a:rPr lang="en-US" dirty="0" err="1" smtClean="0"/>
              <a:t>korup</a:t>
            </a:r>
            <a:r>
              <a:rPr lang="en-US" dirty="0" smtClean="0"/>
              <a:t> </a:t>
            </a:r>
            <a:r>
              <a:rPr lang="en-US" dirty="0" err="1" smtClean="0"/>
              <a:t>akan</a:t>
            </a:r>
            <a:r>
              <a:rPr lang="en-US" dirty="0" smtClean="0"/>
              <a:t> </a:t>
            </a:r>
            <a:r>
              <a:rPr lang="en-US" dirty="0" err="1" smtClean="0"/>
              <a:t>terjadi</a:t>
            </a:r>
            <a:r>
              <a:rPr lang="en-US" dirty="0" smtClean="0"/>
              <a:t>, </a:t>
            </a:r>
            <a:r>
              <a:rPr lang="en-US" dirty="0" err="1" smtClean="0"/>
              <a:t>ketika</a:t>
            </a:r>
            <a:r>
              <a:rPr lang="en-US" dirty="0" smtClean="0"/>
              <a:t> </a:t>
            </a:r>
            <a:r>
              <a:rPr lang="en-US" i="1" dirty="0" smtClean="0"/>
              <a:t>civil society</a:t>
            </a:r>
            <a:r>
              <a:rPr lang="en-US" dirty="0" smtClean="0"/>
              <a:t> </a:t>
            </a:r>
            <a:r>
              <a:rPr lang="en-US" dirty="0" err="1" smtClean="0"/>
              <a:t>belum</a:t>
            </a:r>
            <a:r>
              <a:rPr lang="en-US" dirty="0" smtClean="0"/>
              <a:t> </a:t>
            </a:r>
            <a:r>
              <a:rPr lang="en-US" dirty="0" err="1" smtClean="0"/>
              <a:t>mandiri</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Pengalaman</a:t>
            </a:r>
            <a:r>
              <a:rPr lang="en-US" dirty="0" smtClean="0"/>
              <a:t> Civil Society </a:t>
            </a:r>
            <a:r>
              <a:rPr lang="en-US" dirty="0" err="1" smtClean="0"/>
              <a:t>di</a:t>
            </a:r>
            <a:r>
              <a:rPr lang="en-US" dirty="0" smtClean="0"/>
              <a:t> Aceh</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smtClean="0"/>
              <a:t>Masyarakat</a:t>
            </a:r>
            <a:r>
              <a:rPr lang="en-US" dirty="0" smtClean="0"/>
              <a:t> </a:t>
            </a:r>
            <a:r>
              <a:rPr lang="en-US" dirty="0" smtClean="0"/>
              <a:t>Aceh </a:t>
            </a:r>
            <a:r>
              <a:rPr lang="en-US" dirty="0" err="1" smtClean="0"/>
              <a:t>membangun</a:t>
            </a:r>
            <a:r>
              <a:rPr lang="en-US" dirty="0" smtClean="0"/>
              <a:t> </a:t>
            </a:r>
            <a:r>
              <a:rPr lang="en-US" dirty="0" err="1" smtClean="0"/>
              <a:t>sistem</a:t>
            </a:r>
            <a:r>
              <a:rPr lang="en-US" dirty="0" smtClean="0"/>
              <a:t> </a:t>
            </a:r>
            <a:r>
              <a:rPr lang="en-US" dirty="0" err="1" smtClean="0"/>
              <a:t>tersendiri</a:t>
            </a:r>
            <a:r>
              <a:rPr lang="en-US" dirty="0" smtClean="0"/>
              <a:t> yang </a:t>
            </a:r>
            <a:r>
              <a:rPr lang="en-US" dirty="0" err="1" smtClean="0"/>
              <a:t>dikenal</a:t>
            </a:r>
            <a:r>
              <a:rPr lang="en-US" dirty="0" smtClean="0"/>
              <a:t> </a:t>
            </a:r>
            <a:r>
              <a:rPr lang="en-US" dirty="0" err="1" smtClean="0"/>
              <a:t>dengan</a:t>
            </a:r>
            <a:r>
              <a:rPr lang="en-US" dirty="0" smtClean="0"/>
              <a:t> </a:t>
            </a:r>
            <a:r>
              <a:rPr lang="en-US" dirty="0" err="1" smtClean="0"/>
              <a:t>istilah</a:t>
            </a:r>
            <a:r>
              <a:rPr lang="en-US" dirty="0" smtClean="0"/>
              <a:t> </a:t>
            </a:r>
            <a:r>
              <a:rPr lang="en-US" i="1" dirty="0" err="1" smtClean="0"/>
              <a:t>timang</a:t>
            </a:r>
            <a:r>
              <a:rPr lang="en-US" i="1" dirty="0" smtClean="0"/>
              <a:t> </a:t>
            </a:r>
            <a:r>
              <a:rPr lang="en-US" dirty="0" smtClean="0"/>
              <a:t>(</a:t>
            </a:r>
            <a:r>
              <a:rPr lang="en-US" dirty="0" err="1" smtClean="0"/>
              <a:t>sejajar</a:t>
            </a:r>
            <a:r>
              <a:rPr lang="en-US" dirty="0" smtClean="0"/>
              <a:t>). </a:t>
            </a:r>
            <a:r>
              <a:rPr lang="en-US" dirty="0" err="1" smtClean="0"/>
              <a:t>Ketika</a:t>
            </a:r>
            <a:r>
              <a:rPr lang="en-US" dirty="0" smtClean="0"/>
              <a:t> </a:t>
            </a:r>
            <a:r>
              <a:rPr lang="en-US" dirty="0" err="1" smtClean="0"/>
              <a:t>masyarakat</a:t>
            </a:r>
            <a:r>
              <a:rPr lang="en-US" dirty="0" smtClean="0"/>
              <a:t> </a:t>
            </a:r>
            <a:r>
              <a:rPr lang="en-US" dirty="0" err="1" smtClean="0"/>
              <a:t>sudah</a:t>
            </a:r>
            <a:r>
              <a:rPr lang="en-US" dirty="0" smtClean="0"/>
              <a:t> </a:t>
            </a:r>
            <a:r>
              <a:rPr lang="en-US" dirty="0" err="1" smtClean="0"/>
              <a:t>sejajar</a:t>
            </a:r>
            <a:r>
              <a:rPr lang="en-US" dirty="0" smtClean="0"/>
              <a:t>, </a:t>
            </a:r>
            <a:r>
              <a:rPr lang="en-US" dirty="0" err="1" smtClean="0"/>
              <a:t>maka</a:t>
            </a:r>
            <a:r>
              <a:rPr lang="en-US" dirty="0" smtClean="0"/>
              <a:t> </a:t>
            </a:r>
            <a:r>
              <a:rPr lang="en-US" dirty="0" err="1" smtClean="0"/>
              <a:t>struktur</a:t>
            </a:r>
            <a:r>
              <a:rPr lang="en-US" dirty="0" smtClean="0"/>
              <a:t> </a:t>
            </a:r>
            <a:r>
              <a:rPr lang="en-US" dirty="0" err="1" smtClean="0"/>
              <a:t>sosial</a:t>
            </a:r>
            <a:r>
              <a:rPr lang="en-US" dirty="0" smtClean="0"/>
              <a:t> </a:t>
            </a:r>
            <a:r>
              <a:rPr lang="en-US" dirty="0" err="1" smtClean="0"/>
              <a:t>berjalan</a:t>
            </a:r>
            <a:r>
              <a:rPr lang="en-US" dirty="0" smtClean="0"/>
              <a:t> </a:t>
            </a:r>
            <a:r>
              <a:rPr lang="en-US" dirty="0" err="1" smtClean="0"/>
              <a:t>dengan</a:t>
            </a:r>
            <a:r>
              <a:rPr lang="en-US" dirty="0" smtClean="0"/>
              <a:t> </a:t>
            </a:r>
            <a:r>
              <a:rPr lang="en-US" dirty="0" err="1" smtClean="0"/>
              <a:t>sendirinya</a:t>
            </a:r>
            <a:r>
              <a:rPr lang="en-US" dirty="0" smtClean="0"/>
              <a:t>. </a:t>
            </a:r>
            <a:endParaRPr lang="en-US" dirty="0" smtClean="0"/>
          </a:p>
          <a:p>
            <a:r>
              <a:rPr lang="en-US" dirty="0" smtClean="0"/>
              <a:t> </a:t>
            </a:r>
            <a:r>
              <a:rPr lang="en-US" dirty="0" err="1" smtClean="0"/>
              <a:t>Aktor-aktor</a:t>
            </a:r>
            <a:r>
              <a:rPr lang="en-US" dirty="0" smtClean="0"/>
              <a:t> </a:t>
            </a:r>
            <a:r>
              <a:rPr lang="en-US" dirty="0" err="1" smtClean="0"/>
              <a:t>utama</a:t>
            </a:r>
            <a:r>
              <a:rPr lang="en-US" dirty="0" smtClean="0"/>
              <a:t> </a:t>
            </a:r>
            <a:r>
              <a:rPr lang="en-US" dirty="0" err="1" smtClean="0"/>
              <a:t>di</a:t>
            </a:r>
            <a:r>
              <a:rPr lang="en-US" dirty="0" smtClean="0"/>
              <a:t> </a:t>
            </a:r>
            <a:r>
              <a:rPr lang="en-US" dirty="0" err="1" smtClean="0"/>
              <a:t>dalam</a:t>
            </a:r>
            <a:r>
              <a:rPr lang="en-US" dirty="0" smtClean="0"/>
              <a:t> </a:t>
            </a:r>
            <a:r>
              <a:rPr lang="en-US" dirty="0" err="1" smtClean="0"/>
              <a:t>masyarakat</a:t>
            </a:r>
            <a:r>
              <a:rPr lang="en-US" dirty="0" smtClean="0"/>
              <a:t> </a:t>
            </a:r>
            <a:r>
              <a:rPr lang="en-US" dirty="0" err="1" smtClean="0"/>
              <a:t>berfungsi</a:t>
            </a:r>
            <a:r>
              <a:rPr lang="en-US" dirty="0" smtClean="0"/>
              <a:t> </a:t>
            </a:r>
            <a:r>
              <a:rPr lang="en-US" dirty="0" err="1" smtClean="0"/>
              <a:t>sebagaimana</a:t>
            </a:r>
            <a:r>
              <a:rPr lang="en-US" dirty="0" smtClean="0"/>
              <a:t> </a:t>
            </a:r>
            <a:r>
              <a:rPr lang="en-US" dirty="0" err="1" smtClean="0"/>
              <a:t>mestinya</a:t>
            </a:r>
            <a:r>
              <a:rPr lang="en-US" dirty="0" smtClean="0"/>
              <a:t>. </a:t>
            </a:r>
            <a:r>
              <a:rPr lang="en-US" dirty="0" err="1" smtClean="0"/>
              <a:t>Penguasa</a:t>
            </a:r>
            <a:r>
              <a:rPr lang="en-US" dirty="0" smtClean="0"/>
              <a:t> </a:t>
            </a:r>
            <a:r>
              <a:rPr lang="en-US" dirty="0" err="1" smtClean="0"/>
              <a:t>menjaga</a:t>
            </a:r>
            <a:r>
              <a:rPr lang="en-US" dirty="0" smtClean="0"/>
              <a:t> </a:t>
            </a:r>
            <a:r>
              <a:rPr lang="en-US" dirty="0" err="1" smtClean="0"/>
              <a:t>sistem</a:t>
            </a:r>
            <a:r>
              <a:rPr lang="en-US" dirty="0" smtClean="0"/>
              <a:t> </a:t>
            </a:r>
            <a:r>
              <a:rPr lang="en-US" dirty="0" err="1" smtClean="0"/>
              <a:t>berpikir</a:t>
            </a:r>
            <a:r>
              <a:rPr lang="en-US" dirty="0" smtClean="0"/>
              <a:t> </a:t>
            </a:r>
            <a:r>
              <a:rPr lang="en-US" dirty="0" err="1" smtClean="0"/>
              <a:t>masyarakat</a:t>
            </a:r>
            <a:r>
              <a:rPr lang="en-US" dirty="0" smtClean="0"/>
              <a:t> </a:t>
            </a:r>
            <a:r>
              <a:rPr lang="en-US" dirty="0" err="1" smtClean="0"/>
              <a:t>melalui</a:t>
            </a:r>
            <a:r>
              <a:rPr lang="en-US" dirty="0" smtClean="0"/>
              <a:t> agama </a:t>
            </a:r>
            <a:r>
              <a:rPr lang="en-US" dirty="0" err="1" smtClean="0"/>
              <a:t>dan</a:t>
            </a:r>
            <a:r>
              <a:rPr lang="en-US" dirty="0" smtClean="0"/>
              <a:t> </a:t>
            </a:r>
            <a:r>
              <a:rPr lang="en-US" dirty="0" err="1" smtClean="0"/>
              <a:t>adat</a:t>
            </a:r>
            <a:r>
              <a:rPr lang="en-US" dirty="0" smtClean="0"/>
              <a:t>. </a:t>
            </a:r>
            <a:r>
              <a:rPr lang="en-US" dirty="0" err="1" smtClean="0"/>
              <a:t>Sedangkan</a:t>
            </a:r>
            <a:r>
              <a:rPr lang="en-US" dirty="0" smtClean="0"/>
              <a:t>, </a:t>
            </a:r>
            <a:r>
              <a:rPr lang="en-US" dirty="0" err="1" smtClean="0"/>
              <a:t>ulama</a:t>
            </a:r>
            <a:r>
              <a:rPr lang="en-US" dirty="0" smtClean="0"/>
              <a:t> </a:t>
            </a:r>
            <a:r>
              <a:rPr lang="en-US" dirty="0" err="1" smtClean="0"/>
              <a:t>menjaga</a:t>
            </a:r>
            <a:r>
              <a:rPr lang="en-US" dirty="0" smtClean="0"/>
              <a:t> </a:t>
            </a:r>
            <a:r>
              <a:rPr lang="en-US" dirty="0" err="1" smtClean="0"/>
              <a:t>sistem</a:t>
            </a:r>
            <a:r>
              <a:rPr lang="en-US" dirty="0" smtClean="0"/>
              <a:t> </a:t>
            </a:r>
            <a:r>
              <a:rPr lang="en-US" dirty="0" err="1" smtClean="0"/>
              <a:t>berpikir</a:t>
            </a:r>
            <a:r>
              <a:rPr lang="en-US" dirty="0" smtClean="0"/>
              <a:t> </a:t>
            </a:r>
            <a:r>
              <a:rPr lang="en-US" dirty="0" err="1" smtClean="0"/>
              <a:t>masyarakat</a:t>
            </a:r>
            <a:r>
              <a:rPr lang="en-US" dirty="0" smtClean="0"/>
              <a:t> </a:t>
            </a:r>
            <a:r>
              <a:rPr lang="en-US" dirty="0" err="1" smtClean="0"/>
              <a:t>dengan</a:t>
            </a:r>
            <a:r>
              <a:rPr lang="en-US" dirty="0" smtClean="0"/>
              <a:t> </a:t>
            </a:r>
            <a:r>
              <a:rPr lang="en-US" dirty="0" err="1" smtClean="0"/>
              <a:t>budaya</a:t>
            </a:r>
            <a:r>
              <a:rPr lang="en-US" dirty="0" smtClean="0"/>
              <a:t> </a:t>
            </a:r>
            <a:r>
              <a:rPr lang="en-US" dirty="0" err="1" smtClean="0"/>
              <a:t>dan</a:t>
            </a:r>
            <a:r>
              <a:rPr lang="en-US" dirty="0" smtClean="0"/>
              <a:t> </a:t>
            </a:r>
            <a:r>
              <a:rPr lang="en-US" dirty="0" err="1" smtClean="0"/>
              <a:t>ilmu</a:t>
            </a:r>
            <a:r>
              <a:rPr lang="en-US" dirty="0" smtClean="0"/>
              <a:t>. </a:t>
            </a:r>
            <a:r>
              <a:rPr lang="en-US" dirty="0" err="1" smtClean="0"/>
              <a:t>Kekuatan</a:t>
            </a:r>
            <a:r>
              <a:rPr lang="en-US" dirty="0" smtClean="0"/>
              <a:t> </a:t>
            </a:r>
            <a:r>
              <a:rPr lang="en-US" dirty="0" err="1" smtClean="0"/>
              <a:t>dan</a:t>
            </a:r>
            <a:r>
              <a:rPr lang="en-US" dirty="0" smtClean="0"/>
              <a:t> </a:t>
            </a:r>
            <a:r>
              <a:rPr lang="en-US" dirty="0" err="1" smtClean="0"/>
              <a:t>kematangan</a:t>
            </a:r>
            <a:r>
              <a:rPr lang="en-US" dirty="0" smtClean="0"/>
              <a:t> </a:t>
            </a:r>
            <a:r>
              <a:rPr lang="en-US" dirty="0" err="1" smtClean="0"/>
              <a:t>masyarakat</a:t>
            </a:r>
            <a:r>
              <a:rPr lang="en-US" dirty="0" smtClean="0"/>
              <a:t> </a:t>
            </a:r>
            <a:r>
              <a:rPr lang="en-US" dirty="0" err="1" smtClean="0"/>
              <a:t>saat</a:t>
            </a:r>
            <a:r>
              <a:rPr lang="en-US" dirty="0" smtClean="0"/>
              <a:t> </a:t>
            </a:r>
            <a:r>
              <a:rPr lang="en-US" dirty="0" err="1" smtClean="0"/>
              <a:t>itu</a:t>
            </a:r>
            <a:r>
              <a:rPr lang="en-US" dirty="0" smtClean="0"/>
              <a:t> </a:t>
            </a:r>
            <a:r>
              <a:rPr lang="en-US" dirty="0" err="1" smtClean="0"/>
              <a:t>sangat</a:t>
            </a:r>
            <a:r>
              <a:rPr lang="en-US" dirty="0" smtClean="0"/>
              <a:t> </a:t>
            </a:r>
            <a:r>
              <a:rPr lang="en-US" dirty="0" err="1" smtClean="0"/>
              <a:t>teruji</a:t>
            </a:r>
            <a:r>
              <a:rPr lang="en-US" dirty="0" smtClean="0"/>
              <a:t>, </a:t>
            </a:r>
            <a:r>
              <a:rPr lang="en-US" dirty="0" err="1" smtClean="0"/>
              <a:t>hingga</a:t>
            </a:r>
            <a:r>
              <a:rPr lang="en-US" dirty="0" smtClean="0"/>
              <a:t> </a:t>
            </a:r>
            <a:r>
              <a:rPr lang="en-US" dirty="0" err="1" smtClean="0"/>
              <a:t>kedatangan</a:t>
            </a:r>
            <a:r>
              <a:rPr lang="en-US" dirty="0" smtClean="0"/>
              <a:t> </a:t>
            </a:r>
            <a:r>
              <a:rPr lang="en-US" dirty="0" err="1" smtClean="0"/>
              <a:t>penjajah</a:t>
            </a:r>
            <a:r>
              <a:rPr lang="en-US" dirty="0" smtClean="0"/>
              <a:t>. </a:t>
            </a:r>
            <a:r>
              <a:rPr lang="en-US" dirty="0" err="1" smtClean="0"/>
              <a:t>Disini</a:t>
            </a:r>
            <a:r>
              <a:rPr lang="en-US" dirty="0" smtClean="0"/>
              <a:t>, </a:t>
            </a:r>
            <a:r>
              <a:rPr lang="en-US" dirty="0" err="1" smtClean="0"/>
              <a:t>proses</a:t>
            </a:r>
            <a:r>
              <a:rPr lang="en-US" dirty="0" smtClean="0"/>
              <a:t> yang </a:t>
            </a:r>
            <a:r>
              <a:rPr lang="en-US" dirty="0" err="1" smtClean="0"/>
              <a:t>dilakukan</a:t>
            </a:r>
            <a:r>
              <a:rPr lang="en-US" dirty="0" smtClean="0"/>
              <a:t> </a:t>
            </a:r>
            <a:r>
              <a:rPr lang="en-US" dirty="0" err="1" smtClean="0"/>
              <a:t>oleh</a:t>
            </a:r>
            <a:r>
              <a:rPr lang="en-US" dirty="0" smtClean="0"/>
              <a:t> </a:t>
            </a:r>
            <a:r>
              <a:rPr lang="en-US" dirty="0" err="1" smtClean="0"/>
              <a:t>penjajah</a:t>
            </a:r>
            <a:r>
              <a:rPr lang="en-US" dirty="0" smtClean="0"/>
              <a:t> </a:t>
            </a:r>
            <a:r>
              <a:rPr lang="en-US" dirty="0" err="1" smtClean="0"/>
              <a:t>adalah</a:t>
            </a:r>
            <a:r>
              <a:rPr lang="en-US" dirty="0" smtClean="0"/>
              <a:t> </a:t>
            </a:r>
            <a:r>
              <a:rPr lang="en-US" dirty="0" err="1" smtClean="0"/>
              <a:t>mulai</a:t>
            </a:r>
            <a:r>
              <a:rPr lang="en-US" dirty="0" smtClean="0"/>
              <a:t> </a:t>
            </a:r>
            <a:r>
              <a:rPr lang="en-US" dirty="0" err="1" smtClean="0"/>
              <a:t>mengadu</a:t>
            </a:r>
            <a:r>
              <a:rPr lang="en-US" dirty="0" smtClean="0"/>
              <a:t> </a:t>
            </a:r>
            <a:r>
              <a:rPr lang="en-US" dirty="0" err="1" smtClean="0"/>
              <a:t>domba</a:t>
            </a:r>
            <a:r>
              <a:rPr lang="en-US" dirty="0" smtClean="0"/>
              <a:t> </a:t>
            </a:r>
            <a:r>
              <a:rPr lang="en-US" dirty="0" err="1" smtClean="0"/>
              <a:t>antar</a:t>
            </a:r>
            <a:r>
              <a:rPr lang="en-US" dirty="0" smtClean="0"/>
              <a:t> </a:t>
            </a:r>
            <a:r>
              <a:rPr lang="en-US" dirty="0" err="1" smtClean="0"/>
              <a:t>aktor</a:t>
            </a:r>
            <a:r>
              <a:rPr lang="en-US" dirty="0" smtClean="0"/>
              <a:t> </a:t>
            </a:r>
            <a:r>
              <a:rPr lang="en-US" dirty="0" err="1" smtClean="0"/>
              <a:t>utama</a:t>
            </a:r>
            <a:r>
              <a:rPr lang="en-US" dirty="0" smtClean="0"/>
              <a:t> </a:t>
            </a:r>
            <a:r>
              <a:rPr lang="en-US" dirty="0" err="1" smtClean="0"/>
              <a:t>dan</a:t>
            </a:r>
            <a:r>
              <a:rPr lang="en-US" dirty="0" smtClean="0"/>
              <a:t> </a:t>
            </a:r>
            <a:r>
              <a:rPr lang="en-US" dirty="0" err="1" smtClean="0"/>
              <a:t>menghancurkan</a:t>
            </a:r>
            <a:r>
              <a:rPr lang="en-US" dirty="0" smtClean="0"/>
              <a:t> </a:t>
            </a:r>
            <a:r>
              <a:rPr lang="en-US" dirty="0" err="1" smtClean="0"/>
              <a:t>pusat</a:t>
            </a:r>
            <a:r>
              <a:rPr lang="en-US" dirty="0" smtClean="0"/>
              <a:t> </a:t>
            </a:r>
            <a:r>
              <a:rPr lang="en-US" dirty="0" err="1" smtClean="0"/>
              <a:t>kekuasaan</a:t>
            </a:r>
            <a:r>
              <a:rPr lang="en-US" dirty="0" smtClean="0"/>
              <a:t>, </a:t>
            </a:r>
            <a:r>
              <a:rPr lang="en-US" dirty="0" err="1" smtClean="0"/>
              <a:t>yaitu</a:t>
            </a:r>
            <a:r>
              <a:rPr lang="en-US" dirty="0" smtClean="0"/>
              <a:t> </a:t>
            </a:r>
            <a:r>
              <a:rPr lang="en-US" dirty="0" err="1" smtClean="0"/>
              <a:t>istana</a:t>
            </a:r>
            <a:r>
              <a:rPr lang="en-US" dirty="0" smtClean="0"/>
              <a:t>. </a:t>
            </a:r>
            <a:endParaRPr lang="en-US" dirty="0" smtClean="0"/>
          </a:p>
          <a:p>
            <a:r>
              <a:rPr lang="en-US" dirty="0" err="1" smtClean="0"/>
              <a:t>Saat</a:t>
            </a:r>
            <a:r>
              <a:rPr lang="en-US" dirty="0" smtClean="0"/>
              <a:t> </a:t>
            </a:r>
            <a:r>
              <a:rPr lang="en-US" dirty="0" err="1" smtClean="0"/>
              <a:t>itu</a:t>
            </a:r>
            <a:r>
              <a:rPr lang="en-US" dirty="0" smtClean="0"/>
              <a:t>, </a:t>
            </a:r>
            <a:r>
              <a:rPr lang="en-US" dirty="0" err="1" smtClean="0"/>
              <a:t>penguasa</a:t>
            </a:r>
            <a:r>
              <a:rPr lang="en-US" dirty="0" smtClean="0"/>
              <a:t> </a:t>
            </a:r>
            <a:r>
              <a:rPr lang="en-US" dirty="0" err="1" smtClean="0"/>
              <a:t>untuk</a:t>
            </a:r>
            <a:r>
              <a:rPr lang="en-US" dirty="0" smtClean="0"/>
              <a:t> </a:t>
            </a:r>
            <a:r>
              <a:rPr lang="en-US" dirty="0" err="1" smtClean="0"/>
              <a:t>tetap</a:t>
            </a:r>
            <a:r>
              <a:rPr lang="en-US" dirty="0" smtClean="0"/>
              <a:t> </a:t>
            </a:r>
            <a:r>
              <a:rPr lang="en-US" dirty="0" err="1" smtClean="0"/>
              <a:t>mendapatkan</a:t>
            </a:r>
            <a:r>
              <a:rPr lang="en-US" dirty="0" smtClean="0"/>
              <a:t> </a:t>
            </a:r>
            <a:r>
              <a:rPr lang="en-US" dirty="0" err="1" smtClean="0"/>
              <a:t>perhatian</a:t>
            </a:r>
            <a:r>
              <a:rPr lang="en-US" dirty="0" smtClean="0"/>
              <a:t> </a:t>
            </a:r>
            <a:r>
              <a:rPr lang="en-US" dirty="0" err="1" smtClean="0"/>
              <a:t>dari</a:t>
            </a:r>
            <a:r>
              <a:rPr lang="en-US" dirty="0" smtClean="0"/>
              <a:t> </a:t>
            </a:r>
            <a:r>
              <a:rPr lang="en-US" dirty="0" err="1" smtClean="0"/>
              <a:t>rakyat</a:t>
            </a:r>
            <a:r>
              <a:rPr lang="en-US" dirty="0" smtClean="0"/>
              <a:t>, </a:t>
            </a:r>
            <a:r>
              <a:rPr lang="en-US" dirty="0" err="1" smtClean="0"/>
              <a:t>memberikan</a:t>
            </a:r>
            <a:r>
              <a:rPr lang="en-US" dirty="0" smtClean="0"/>
              <a:t> </a:t>
            </a:r>
            <a:r>
              <a:rPr lang="en-US" dirty="0" err="1" smtClean="0"/>
              <a:t>mandat</a:t>
            </a:r>
            <a:r>
              <a:rPr lang="en-US" dirty="0" smtClean="0"/>
              <a:t> </a:t>
            </a:r>
            <a:r>
              <a:rPr lang="en-US" dirty="0" err="1" smtClean="0"/>
              <a:t>kekuasaan</a:t>
            </a:r>
            <a:r>
              <a:rPr lang="en-US" dirty="0" smtClean="0"/>
              <a:t> </a:t>
            </a:r>
            <a:r>
              <a:rPr lang="en-US" dirty="0" err="1" smtClean="0"/>
              <a:t>pada</a:t>
            </a:r>
            <a:r>
              <a:rPr lang="en-US" dirty="0" smtClean="0"/>
              <a:t> </a:t>
            </a:r>
            <a:r>
              <a:rPr lang="en-US" dirty="0" err="1" smtClean="0"/>
              <a:t>otoritas</a:t>
            </a:r>
            <a:r>
              <a:rPr lang="en-US" dirty="0" smtClean="0"/>
              <a:t> </a:t>
            </a:r>
            <a:r>
              <a:rPr lang="en-US" dirty="0" err="1" smtClean="0"/>
              <a:t>ulama</a:t>
            </a:r>
            <a:r>
              <a:rPr lang="en-US" dirty="0" smtClean="0"/>
              <a:t>. </a:t>
            </a:r>
            <a:r>
              <a:rPr lang="en-US" dirty="0" err="1" smtClean="0"/>
              <a:t>Sehingga</a:t>
            </a:r>
            <a:r>
              <a:rPr lang="en-US" dirty="0" smtClean="0"/>
              <a:t>, </a:t>
            </a:r>
            <a:r>
              <a:rPr lang="en-US" dirty="0" err="1" smtClean="0"/>
              <a:t>ketika</a:t>
            </a:r>
            <a:r>
              <a:rPr lang="en-US" dirty="0" smtClean="0"/>
              <a:t> </a:t>
            </a:r>
            <a:r>
              <a:rPr lang="en-US" dirty="0" err="1" smtClean="0"/>
              <a:t>melawan</a:t>
            </a:r>
            <a:r>
              <a:rPr lang="en-US" dirty="0" smtClean="0"/>
              <a:t> </a:t>
            </a:r>
            <a:r>
              <a:rPr lang="en-US" dirty="0" err="1" smtClean="0"/>
              <a:t>penjajah</a:t>
            </a:r>
            <a:r>
              <a:rPr lang="en-US" dirty="0" smtClean="0"/>
              <a:t>, </a:t>
            </a:r>
            <a:r>
              <a:rPr lang="en-US" dirty="0" err="1" smtClean="0"/>
              <a:t>rakyat</a:t>
            </a:r>
            <a:r>
              <a:rPr lang="en-US" dirty="0" smtClean="0"/>
              <a:t> </a:t>
            </a:r>
            <a:r>
              <a:rPr lang="en-US" dirty="0" err="1" smtClean="0"/>
              <a:t>lebih</a:t>
            </a:r>
            <a:r>
              <a:rPr lang="en-US" dirty="0" smtClean="0"/>
              <a:t> </a:t>
            </a:r>
            <a:r>
              <a:rPr lang="en-US" dirty="0" err="1" smtClean="0"/>
              <a:t>bergantung</a:t>
            </a:r>
            <a:r>
              <a:rPr lang="en-US" dirty="0" smtClean="0"/>
              <a:t> </a:t>
            </a:r>
            <a:r>
              <a:rPr lang="en-US" dirty="0" err="1" smtClean="0"/>
              <a:t>pada</a:t>
            </a:r>
            <a:r>
              <a:rPr lang="en-US" dirty="0" smtClean="0"/>
              <a:t> </a:t>
            </a:r>
            <a:r>
              <a:rPr lang="en-US" dirty="0" err="1" smtClean="0"/>
              <a:t>ulama</a:t>
            </a:r>
            <a:r>
              <a:rPr lang="en-US" dirty="0" smtClean="0"/>
              <a:t>, </a:t>
            </a:r>
            <a:r>
              <a:rPr lang="en-US" dirty="0" err="1" smtClean="0"/>
              <a:t>dibandingkan</a:t>
            </a:r>
            <a:r>
              <a:rPr lang="en-US" dirty="0" smtClean="0"/>
              <a:t> </a:t>
            </a:r>
            <a:r>
              <a:rPr lang="en-US" dirty="0" err="1" smtClean="0"/>
              <a:t>dengan</a:t>
            </a:r>
            <a:r>
              <a:rPr lang="en-US" dirty="0" smtClean="0"/>
              <a:t> </a:t>
            </a:r>
            <a:r>
              <a:rPr lang="en-US" dirty="0" err="1" smtClean="0"/>
              <a:t>bangsawan</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err="1" smtClean="0"/>
              <a:t>Adapun</a:t>
            </a:r>
            <a:r>
              <a:rPr lang="en-US" dirty="0" smtClean="0"/>
              <a:t> </a:t>
            </a:r>
            <a:r>
              <a:rPr lang="en-US" dirty="0" err="1" smtClean="0"/>
              <a:t>fase</a:t>
            </a:r>
            <a:r>
              <a:rPr lang="en-US" dirty="0" smtClean="0"/>
              <a:t> </a:t>
            </a:r>
            <a:r>
              <a:rPr lang="en-US" dirty="0" err="1" smtClean="0"/>
              <a:t>berikutnya</a:t>
            </a:r>
            <a:r>
              <a:rPr lang="en-US" dirty="0" smtClean="0"/>
              <a:t> </a:t>
            </a:r>
            <a:r>
              <a:rPr lang="en-US" dirty="0" err="1" smtClean="0"/>
              <a:t>adalah</a:t>
            </a:r>
            <a:r>
              <a:rPr lang="en-US" dirty="0" smtClean="0"/>
              <a:t> </a:t>
            </a:r>
            <a:r>
              <a:rPr lang="en-US" dirty="0" err="1" smtClean="0"/>
              <a:t>gugatan</a:t>
            </a:r>
            <a:r>
              <a:rPr lang="en-US" dirty="0" smtClean="0"/>
              <a:t> </a:t>
            </a:r>
            <a:r>
              <a:rPr lang="en-US" dirty="0" err="1" smtClean="0"/>
              <a:t>dari</a:t>
            </a:r>
            <a:r>
              <a:rPr lang="en-US" dirty="0" smtClean="0"/>
              <a:t> </a:t>
            </a:r>
            <a:r>
              <a:rPr lang="en-US" dirty="0" err="1" smtClean="0"/>
              <a:t>masyarakat</a:t>
            </a:r>
            <a:r>
              <a:rPr lang="en-US" dirty="0" smtClean="0"/>
              <a:t> </a:t>
            </a:r>
            <a:r>
              <a:rPr lang="en-US" dirty="0" err="1" smtClean="0"/>
              <a:t>terhadap</a:t>
            </a:r>
            <a:r>
              <a:rPr lang="en-US" dirty="0" smtClean="0"/>
              <a:t> </a:t>
            </a:r>
            <a:r>
              <a:rPr lang="en-US" dirty="0" err="1" smtClean="0"/>
              <a:t>bangsawan</a:t>
            </a:r>
            <a:r>
              <a:rPr lang="en-US" dirty="0" smtClean="0"/>
              <a:t> yang </a:t>
            </a:r>
            <a:r>
              <a:rPr lang="en-US" dirty="0" err="1" smtClean="0"/>
              <a:t>menghasilkan</a:t>
            </a:r>
            <a:r>
              <a:rPr lang="en-US" dirty="0" smtClean="0"/>
              <a:t> </a:t>
            </a:r>
            <a:r>
              <a:rPr lang="en-US" dirty="0" err="1" smtClean="0"/>
              <a:t>revolusi</a:t>
            </a:r>
            <a:r>
              <a:rPr lang="en-US" dirty="0" smtClean="0"/>
              <a:t> </a:t>
            </a:r>
            <a:r>
              <a:rPr lang="en-US" dirty="0" err="1" smtClean="0"/>
              <a:t>sosial</a:t>
            </a:r>
            <a:r>
              <a:rPr lang="en-US" dirty="0" smtClean="0"/>
              <a:t> </a:t>
            </a:r>
            <a:r>
              <a:rPr lang="en-US" dirty="0" err="1" smtClean="0"/>
              <a:t>di</a:t>
            </a:r>
            <a:r>
              <a:rPr lang="en-US" dirty="0" smtClean="0"/>
              <a:t> Aceh. </a:t>
            </a:r>
            <a:r>
              <a:rPr lang="en-US" dirty="0" err="1" smtClean="0"/>
              <a:t>Disini</a:t>
            </a:r>
            <a:r>
              <a:rPr lang="en-US" dirty="0" smtClean="0"/>
              <a:t> </a:t>
            </a:r>
            <a:r>
              <a:rPr lang="en-US" dirty="0" err="1" smtClean="0"/>
              <a:t>masyarakat</a:t>
            </a:r>
            <a:r>
              <a:rPr lang="en-US" dirty="0" smtClean="0"/>
              <a:t> </a:t>
            </a:r>
            <a:r>
              <a:rPr lang="en-US" dirty="0" err="1" smtClean="0"/>
              <a:t>tidak</a:t>
            </a:r>
            <a:r>
              <a:rPr lang="en-US" dirty="0" smtClean="0"/>
              <a:t> </a:t>
            </a:r>
            <a:r>
              <a:rPr lang="en-US" dirty="0" err="1" smtClean="0"/>
              <a:t>lagi</a:t>
            </a:r>
            <a:r>
              <a:rPr lang="en-US" dirty="0" smtClean="0"/>
              <a:t> </a:t>
            </a:r>
            <a:r>
              <a:rPr lang="en-US" dirty="0" err="1" smtClean="0"/>
              <a:t>mempercayai</a:t>
            </a:r>
            <a:r>
              <a:rPr lang="en-US" dirty="0" smtClean="0"/>
              <a:t> </a:t>
            </a:r>
            <a:r>
              <a:rPr lang="en-US" dirty="0" err="1" smtClean="0"/>
              <a:t>bangsawan</a:t>
            </a:r>
            <a:r>
              <a:rPr lang="en-US" dirty="0" smtClean="0"/>
              <a:t> (</a:t>
            </a:r>
            <a:r>
              <a:rPr lang="en-US" dirty="0" err="1" smtClean="0"/>
              <a:t>borjuis</a:t>
            </a:r>
            <a:r>
              <a:rPr lang="en-US" dirty="0" smtClean="0"/>
              <a:t>). </a:t>
            </a:r>
            <a:r>
              <a:rPr lang="en-US" dirty="0" err="1" smtClean="0"/>
              <a:t>Lalu</a:t>
            </a:r>
            <a:r>
              <a:rPr lang="en-US" dirty="0" smtClean="0"/>
              <a:t> </a:t>
            </a:r>
            <a:r>
              <a:rPr lang="en-US" dirty="0" err="1" smtClean="0"/>
              <a:t>ulama</a:t>
            </a:r>
            <a:r>
              <a:rPr lang="en-US" dirty="0" smtClean="0"/>
              <a:t> pun </a:t>
            </a:r>
            <a:r>
              <a:rPr lang="en-US" dirty="0" err="1" smtClean="0"/>
              <a:t>menjadi</a:t>
            </a:r>
            <a:r>
              <a:rPr lang="en-US" dirty="0" smtClean="0"/>
              <a:t> “</a:t>
            </a:r>
            <a:r>
              <a:rPr lang="en-US" dirty="0" err="1" smtClean="0"/>
              <a:t>pemangku</a:t>
            </a:r>
            <a:r>
              <a:rPr lang="en-US" dirty="0" smtClean="0"/>
              <a:t> </a:t>
            </a:r>
            <a:r>
              <a:rPr lang="en-US" dirty="0" err="1" smtClean="0"/>
              <a:t>kekuasaan</a:t>
            </a:r>
            <a:r>
              <a:rPr lang="en-US" dirty="0" smtClean="0"/>
              <a:t> </a:t>
            </a:r>
            <a:r>
              <a:rPr lang="en-US" dirty="0" err="1" smtClean="0"/>
              <a:t>dan</a:t>
            </a:r>
            <a:r>
              <a:rPr lang="en-US" dirty="0" smtClean="0"/>
              <a:t> </a:t>
            </a:r>
            <a:r>
              <a:rPr lang="en-US" dirty="0" err="1" smtClean="0"/>
              <a:t>otoritas</a:t>
            </a:r>
            <a:r>
              <a:rPr lang="en-US" dirty="0" smtClean="0"/>
              <a:t> </a:t>
            </a:r>
            <a:r>
              <a:rPr lang="en-US" dirty="0" err="1" smtClean="0"/>
              <a:t>sekaligus</a:t>
            </a:r>
            <a:r>
              <a:rPr lang="en-US" dirty="0" smtClean="0"/>
              <a:t>.” </a:t>
            </a:r>
            <a:r>
              <a:rPr lang="en-US" dirty="0" err="1" smtClean="0"/>
              <a:t>Apapun</a:t>
            </a:r>
            <a:r>
              <a:rPr lang="en-US" dirty="0" smtClean="0"/>
              <a:t> </a:t>
            </a:r>
            <a:r>
              <a:rPr lang="en-US" dirty="0" err="1" smtClean="0"/>
              <a:t>persoalan</a:t>
            </a:r>
            <a:r>
              <a:rPr lang="en-US" dirty="0" smtClean="0"/>
              <a:t> yang </a:t>
            </a:r>
            <a:r>
              <a:rPr lang="en-US" dirty="0" err="1" smtClean="0"/>
              <a:t>terjadi</a:t>
            </a:r>
            <a:r>
              <a:rPr lang="en-US" dirty="0" smtClean="0"/>
              <a:t> </a:t>
            </a:r>
            <a:r>
              <a:rPr lang="en-US" dirty="0" err="1" smtClean="0"/>
              <a:t>di</a:t>
            </a:r>
            <a:r>
              <a:rPr lang="en-US" dirty="0" smtClean="0"/>
              <a:t> </a:t>
            </a:r>
            <a:r>
              <a:rPr lang="en-US" dirty="0" err="1" smtClean="0"/>
              <a:t>masyarakat</a:t>
            </a:r>
            <a:r>
              <a:rPr lang="en-US" dirty="0" smtClean="0"/>
              <a:t>, </a:t>
            </a:r>
            <a:r>
              <a:rPr lang="en-US" dirty="0" err="1" smtClean="0"/>
              <a:t>diselesaikan</a:t>
            </a:r>
            <a:r>
              <a:rPr lang="en-US" dirty="0" smtClean="0"/>
              <a:t> </a:t>
            </a:r>
            <a:r>
              <a:rPr lang="en-US" dirty="0" err="1" smtClean="0"/>
              <a:t>oleh</a:t>
            </a:r>
            <a:r>
              <a:rPr lang="en-US" dirty="0" smtClean="0"/>
              <a:t> </a:t>
            </a:r>
            <a:r>
              <a:rPr lang="en-US" dirty="0" err="1" smtClean="0"/>
              <a:t>ulama</a:t>
            </a:r>
            <a:r>
              <a:rPr lang="en-US" dirty="0" smtClean="0"/>
              <a:t> yang </a:t>
            </a:r>
            <a:r>
              <a:rPr lang="en-US" dirty="0" err="1" smtClean="0"/>
              <a:t>berfungsi</a:t>
            </a:r>
            <a:r>
              <a:rPr lang="en-US" dirty="0" smtClean="0"/>
              <a:t> </a:t>
            </a:r>
            <a:r>
              <a:rPr lang="en-US" dirty="0" err="1" smtClean="0"/>
              <a:t>sebagai</a:t>
            </a:r>
            <a:r>
              <a:rPr lang="en-US" dirty="0" smtClean="0"/>
              <a:t> “</a:t>
            </a:r>
            <a:r>
              <a:rPr lang="en-US" dirty="0" err="1" smtClean="0"/>
              <a:t>Bapak</a:t>
            </a:r>
            <a:r>
              <a:rPr lang="en-US" dirty="0" smtClean="0"/>
              <a:t> </a:t>
            </a:r>
            <a:r>
              <a:rPr lang="en-US" dirty="0" err="1" smtClean="0"/>
              <a:t>Masyarakat</a:t>
            </a:r>
            <a:r>
              <a:rPr lang="en-US" dirty="0" smtClean="0"/>
              <a:t>.” Di </a:t>
            </a:r>
            <a:r>
              <a:rPr lang="en-US" dirty="0" err="1" smtClean="0"/>
              <a:t>dalam</a:t>
            </a:r>
            <a:r>
              <a:rPr lang="en-US" dirty="0" smtClean="0"/>
              <a:t> </a:t>
            </a:r>
            <a:r>
              <a:rPr lang="en-US" dirty="0" err="1" smtClean="0"/>
              <a:t>fase</a:t>
            </a:r>
            <a:r>
              <a:rPr lang="en-US" dirty="0" smtClean="0"/>
              <a:t> </a:t>
            </a:r>
            <a:r>
              <a:rPr lang="en-US" dirty="0" err="1" smtClean="0"/>
              <a:t>ini</a:t>
            </a:r>
            <a:r>
              <a:rPr lang="en-US" dirty="0" smtClean="0"/>
              <a:t>, </a:t>
            </a:r>
            <a:r>
              <a:rPr lang="en-US" dirty="0" err="1" smtClean="0"/>
              <a:t>ulama</a:t>
            </a:r>
            <a:r>
              <a:rPr lang="en-US" dirty="0" smtClean="0"/>
              <a:t> </a:t>
            </a:r>
            <a:r>
              <a:rPr lang="en-US" dirty="0" err="1" smtClean="0"/>
              <a:t>akhirnya</a:t>
            </a:r>
            <a:r>
              <a:rPr lang="en-US" dirty="0" smtClean="0"/>
              <a:t> </a:t>
            </a:r>
            <a:r>
              <a:rPr lang="en-US" dirty="0" err="1" smtClean="0"/>
              <a:t>meminta</a:t>
            </a:r>
            <a:r>
              <a:rPr lang="en-US" dirty="0" smtClean="0"/>
              <a:t> </a:t>
            </a:r>
            <a:r>
              <a:rPr lang="en-US" dirty="0" err="1" smtClean="0"/>
              <a:t>kembali</a:t>
            </a:r>
            <a:r>
              <a:rPr lang="en-US" dirty="0" smtClean="0"/>
              <a:t> </a:t>
            </a:r>
            <a:r>
              <a:rPr lang="en-US" dirty="0" err="1" smtClean="0"/>
              <a:t>kedaulatan</a:t>
            </a:r>
            <a:r>
              <a:rPr lang="en-US" dirty="0" smtClean="0"/>
              <a:t> </a:t>
            </a:r>
            <a:r>
              <a:rPr lang="en-US" dirty="0" err="1" smtClean="0"/>
              <a:t>rakyat</a:t>
            </a:r>
            <a:r>
              <a:rPr lang="en-US" dirty="0" smtClean="0"/>
              <a:t> Aceh </a:t>
            </a:r>
            <a:r>
              <a:rPr lang="en-US" dirty="0" err="1" smtClean="0"/>
              <a:t>pada</a:t>
            </a:r>
            <a:r>
              <a:rPr lang="en-US" dirty="0" smtClean="0"/>
              <a:t> </a:t>
            </a:r>
            <a:r>
              <a:rPr lang="en-US" dirty="0" err="1" smtClean="0"/>
              <a:t>sumber</a:t>
            </a:r>
            <a:r>
              <a:rPr lang="en-US" dirty="0" smtClean="0"/>
              <a:t> </a:t>
            </a:r>
            <a:r>
              <a:rPr lang="en-US" dirty="0" err="1" smtClean="0"/>
              <a:t>kekuasaan</a:t>
            </a:r>
            <a:r>
              <a:rPr lang="en-US" dirty="0" smtClean="0"/>
              <a:t> </a:t>
            </a:r>
            <a:r>
              <a:rPr lang="en-US" dirty="0" err="1" smtClean="0"/>
              <a:t>di</a:t>
            </a:r>
            <a:r>
              <a:rPr lang="en-US" dirty="0" smtClean="0"/>
              <a:t> </a:t>
            </a:r>
            <a:r>
              <a:rPr lang="en-US" dirty="0" err="1" smtClean="0"/>
              <a:t>Pulau</a:t>
            </a:r>
            <a:r>
              <a:rPr lang="en-US" dirty="0" smtClean="0"/>
              <a:t> </a:t>
            </a:r>
            <a:r>
              <a:rPr lang="en-US" dirty="0" err="1" smtClean="0"/>
              <a:t>Jawa</a:t>
            </a:r>
            <a:r>
              <a:rPr lang="en-US" dirty="0" smtClean="0"/>
              <a:t>. </a:t>
            </a:r>
            <a:r>
              <a:rPr lang="en-US" dirty="0" err="1" smtClean="0"/>
              <a:t>Lagi-lagi</a:t>
            </a:r>
            <a:r>
              <a:rPr lang="en-US" dirty="0" smtClean="0"/>
              <a:t>, </a:t>
            </a:r>
            <a:r>
              <a:rPr lang="en-US" dirty="0" err="1" smtClean="0"/>
              <a:t>ulama</a:t>
            </a:r>
            <a:r>
              <a:rPr lang="en-US" dirty="0" smtClean="0"/>
              <a:t> </a:t>
            </a:r>
            <a:r>
              <a:rPr lang="en-US" dirty="0" err="1" smtClean="0"/>
              <a:t>bangkit</a:t>
            </a:r>
            <a:r>
              <a:rPr lang="en-US" dirty="0" smtClean="0"/>
              <a:t> </a:t>
            </a:r>
            <a:r>
              <a:rPr lang="en-US" dirty="0" err="1" smtClean="0"/>
              <a:t>melawan</a:t>
            </a:r>
            <a:r>
              <a:rPr lang="en-US" dirty="0" smtClean="0"/>
              <a:t> </a:t>
            </a:r>
            <a:r>
              <a:rPr lang="en-US" dirty="0" err="1" smtClean="0"/>
              <a:t>pemerintah</a:t>
            </a:r>
            <a:r>
              <a:rPr lang="en-US" dirty="0" smtClean="0"/>
              <a:t> </a:t>
            </a:r>
            <a:r>
              <a:rPr lang="en-US" dirty="0" err="1" smtClean="0"/>
              <a:t>untuk</a:t>
            </a:r>
            <a:r>
              <a:rPr lang="en-US" dirty="0" smtClean="0"/>
              <a:t> </a:t>
            </a:r>
            <a:r>
              <a:rPr lang="en-US" dirty="0" err="1" smtClean="0"/>
              <a:t>mengembalikan</a:t>
            </a:r>
            <a:r>
              <a:rPr lang="en-US" dirty="0" smtClean="0"/>
              <a:t> </a:t>
            </a:r>
            <a:r>
              <a:rPr lang="en-US" dirty="0" err="1" smtClean="0"/>
              <a:t>kedaulatan</a:t>
            </a:r>
            <a:r>
              <a:rPr lang="en-US" dirty="0" smtClean="0"/>
              <a:t> </a:t>
            </a:r>
            <a:r>
              <a:rPr lang="en-US" dirty="0" err="1" smtClean="0"/>
              <a:t>rakyat</a:t>
            </a:r>
            <a:r>
              <a:rPr lang="en-US" dirty="0" smtClean="0"/>
              <a:t> Aceh. </a:t>
            </a:r>
            <a:r>
              <a:rPr lang="en-US" dirty="0" err="1" smtClean="0"/>
              <a:t>Sayang</a:t>
            </a:r>
            <a:r>
              <a:rPr lang="en-US" dirty="0" smtClean="0"/>
              <a:t>, </a:t>
            </a:r>
            <a:r>
              <a:rPr lang="en-US" dirty="0" err="1" smtClean="0"/>
              <a:t>setelah</a:t>
            </a:r>
            <a:r>
              <a:rPr lang="en-US" dirty="0" smtClean="0"/>
              <a:t> </a:t>
            </a:r>
            <a:r>
              <a:rPr lang="en-US" dirty="0" err="1" smtClean="0"/>
              <a:t>dikembalikan</a:t>
            </a:r>
            <a:r>
              <a:rPr lang="en-US" dirty="0" smtClean="0"/>
              <a:t> “</a:t>
            </a:r>
            <a:r>
              <a:rPr lang="en-US" dirty="0" err="1" smtClean="0"/>
              <a:t>kedaulatan</a:t>
            </a:r>
            <a:r>
              <a:rPr lang="en-US" dirty="0" smtClean="0"/>
              <a:t>” (</a:t>
            </a:r>
            <a:r>
              <a:rPr lang="en-US" dirty="0" err="1" smtClean="0"/>
              <a:t>baca</a:t>
            </a:r>
            <a:r>
              <a:rPr lang="en-US" dirty="0" smtClean="0"/>
              <a:t>: </a:t>
            </a:r>
            <a:r>
              <a:rPr lang="en-US" dirty="0" err="1" smtClean="0"/>
              <a:t>keistimewaan</a:t>
            </a:r>
            <a:r>
              <a:rPr lang="en-US" dirty="0" smtClean="0"/>
              <a:t>), </a:t>
            </a:r>
            <a:r>
              <a:rPr lang="en-US" dirty="0" err="1" smtClean="0"/>
              <a:t>rakyat</a:t>
            </a:r>
            <a:r>
              <a:rPr lang="en-US" dirty="0" smtClean="0"/>
              <a:t> Aceh </a:t>
            </a:r>
            <a:r>
              <a:rPr lang="en-US" dirty="0" err="1" smtClean="0"/>
              <a:t>tidak</a:t>
            </a:r>
            <a:r>
              <a:rPr lang="en-US" dirty="0" smtClean="0"/>
              <a:t> </a:t>
            </a:r>
            <a:r>
              <a:rPr lang="en-US" dirty="0" err="1" smtClean="0"/>
              <a:t>lagi</a:t>
            </a:r>
            <a:r>
              <a:rPr lang="en-US" dirty="0" smtClean="0"/>
              <a:t> </a:t>
            </a:r>
            <a:r>
              <a:rPr lang="en-US" dirty="0" err="1" smtClean="0"/>
              <a:t>memiliki</a:t>
            </a:r>
            <a:r>
              <a:rPr lang="en-US" dirty="0" smtClean="0"/>
              <a:t> </a:t>
            </a:r>
            <a:r>
              <a:rPr lang="en-US" dirty="0" err="1" smtClean="0"/>
              <a:t>pusat</a:t>
            </a:r>
            <a:r>
              <a:rPr lang="en-US" dirty="0" smtClean="0"/>
              <a:t> </a:t>
            </a:r>
            <a:r>
              <a:rPr lang="en-US" dirty="0" err="1" smtClean="0"/>
              <a:t>kekuasaan</a:t>
            </a:r>
            <a:r>
              <a:rPr lang="en-US" dirty="0" smtClean="0"/>
              <a:t>, </a:t>
            </a:r>
            <a:r>
              <a:rPr lang="en-US" dirty="0" err="1" smtClean="0"/>
              <a:t>yaitu</a:t>
            </a:r>
            <a:r>
              <a:rPr lang="en-US" dirty="0" smtClean="0"/>
              <a:t> </a:t>
            </a:r>
            <a:r>
              <a:rPr lang="en-US" dirty="0" err="1" smtClean="0"/>
              <a:t>kerajaan</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err="1" smtClean="0"/>
              <a:t>Pemerintah</a:t>
            </a:r>
            <a:r>
              <a:rPr lang="en-US" dirty="0" smtClean="0"/>
              <a:t> </a:t>
            </a:r>
            <a:r>
              <a:rPr lang="en-US" dirty="0" smtClean="0"/>
              <a:t>Indonesia </a:t>
            </a:r>
            <a:r>
              <a:rPr lang="en-US" dirty="0" err="1" smtClean="0"/>
              <a:t>mulai</a:t>
            </a:r>
            <a:r>
              <a:rPr lang="en-US" dirty="0" smtClean="0"/>
              <a:t> </a:t>
            </a:r>
            <a:r>
              <a:rPr lang="en-US" dirty="0" err="1" smtClean="0"/>
              <a:t>menginstal</a:t>
            </a:r>
            <a:r>
              <a:rPr lang="en-US" dirty="0" smtClean="0"/>
              <a:t> </a:t>
            </a:r>
            <a:r>
              <a:rPr lang="en-US" dirty="0" err="1" smtClean="0"/>
              <a:t>struktur</a:t>
            </a:r>
            <a:r>
              <a:rPr lang="en-US" dirty="0" smtClean="0"/>
              <a:t> </a:t>
            </a:r>
            <a:r>
              <a:rPr lang="en-US" dirty="0" err="1" smtClean="0"/>
              <a:t>dan</a:t>
            </a:r>
            <a:r>
              <a:rPr lang="en-US" dirty="0" smtClean="0"/>
              <a:t> </a:t>
            </a:r>
            <a:r>
              <a:rPr lang="en-US" dirty="0" err="1" smtClean="0"/>
              <a:t>paradigma</a:t>
            </a:r>
            <a:r>
              <a:rPr lang="en-US" dirty="0" smtClean="0"/>
              <a:t> </a:t>
            </a:r>
            <a:r>
              <a:rPr lang="en-US" dirty="0" err="1" smtClean="0"/>
              <a:t>sistem</a:t>
            </a:r>
            <a:r>
              <a:rPr lang="en-US" dirty="0" smtClean="0"/>
              <a:t> </a:t>
            </a:r>
            <a:r>
              <a:rPr lang="en-US" dirty="0" err="1" smtClean="0"/>
              <a:t>sosial</a:t>
            </a:r>
            <a:r>
              <a:rPr lang="en-US" dirty="0" smtClean="0"/>
              <a:t> </a:t>
            </a:r>
            <a:r>
              <a:rPr lang="en-US" dirty="0" err="1" smtClean="0"/>
              <a:t>dari</a:t>
            </a:r>
            <a:r>
              <a:rPr lang="en-US" dirty="0" smtClean="0"/>
              <a:t> </a:t>
            </a:r>
            <a:r>
              <a:rPr lang="en-US" dirty="0" err="1" smtClean="0"/>
              <a:t>masyarakat</a:t>
            </a:r>
            <a:r>
              <a:rPr lang="en-US" dirty="0" smtClean="0"/>
              <a:t> </a:t>
            </a:r>
            <a:r>
              <a:rPr lang="en-US" dirty="0" err="1" smtClean="0"/>
              <a:t>Jawa</a:t>
            </a:r>
            <a:r>
              <a:rPr lang="en-US" dirty="0" smtClean="0"/>
              <a:t>, </a:t>
            </a:r>
            <a:r>
              <a:rPr lang="en-US" dirty="0" err="1" smtClean="0"/>
              <a:t>tidak</a:t>
            </a:r>
            <a:r>
              <a:rPr lang="en-US" dirty="0" smtClean="0"/>
              <a:t> </a:t>
            </a:r>
            <a:r>
              <a:rPr lang="en-US" dirty="0" err="1" smtClean="0"/>
              <a:t>terkecuali</a:t>
            </a:r>
            <a:r>
              <a:rPr lang="en-US" dirty="0" smtClean="0"/>
              <a:t> </a:t>
            </a:r>
            <a:r>
              <a:rPr lang="en-US" dirty="0" err="1" smtClean="0"/>
              <a:t>masalah</a:t>
            </a:r>
            <a:r>
              <a:rPr lang="en-US" dirty="0" smtClean="0"/>
              <a:t> </a:t>
            </a:r>
            <a:r>
              <a:rPr lang="en-US" dirty="0" err="1" smtClean="0"/>
              <a:t>kekuasaan</a:t>
            </a:r>
            <a:r>
              <a:rPr lang="en-US" dirty="0" smtClean="0"/>
              <a:t>.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err="1" smtClean="0"/>
              <a:t>Struktur</a:t>
            </a:r>
            <a:r>
              <a:rPr lang="en-US" dirty="0" smtClean="0"/>
              <a:t> </a:t>
            </a:r>
            <a:r>
              <a:rPr lang="en-US" dirty="0" err="1" smtClean="0"/>
              <a:t>kekuasaan</a:t>
            </a:r>
            <a:r>
              <a:rPr lang="en-US" dirty="0" smtClean="0"/>
              <a:t> </a:t>
            </a:r>
            <a:r>
              <a:rPr lang="en-US" dirty="0" err="1" smtClean="0"/>
              <a:t>Jawa</a:t>
            </a:r>
            <a:r>
              <a:rPr lang="en-US" dirty="0" smtClean="0"/>
              <a:t> </a:t>
            </a:r>
            <a:r>
              <a:rPr lang="en-US" dirty="0" err="1" smtClean="0"/>
              <a:t>memang</a:t>
            </a:r>
            <a:r>
              <a:rPr lang="en-US" dirty="0" smtClean="0"/>
              <a:t> </a:t>
            </a:r>
            <a:r>
              <a:rPr lang="en-US" dirty="0" err="1" smtClean="0"/>
              <a:t>tidak</a:t>
            </a:r>
            <a:r>
              <a:rPr lang="en-US" dirty="0" smtClean="0"/>
              <a:t> </a:t>
            </a:r>
            <a:r>
              <a:rPr lang="en-US" dirty="0" err="1" smtClean="0"/>
              <a:t>mengedepankan</a:t>
            </a:r>
            <a:r>
              <a:rPr lang="en-US" dirty="0" smtClean="0"/>
              <a:t> </a:t>
            </a:r>
            <a:r>
              <a:rPr lang="en-US" dirty="0" err="1" smtClean="0"/>
              <a:t>sistem</a:t>
            </a:r>
            <a:r>
              <a:rPr lang="en-US" dirty="0" smtClean="0"/>
              <a:t> </a:t>
            </a:r>
            <a:r>
              <a:rPr lang="en-US" dirty="0" err="1" smtClean="0"/>
              <a:t>demokrasi</a:t>
            </a:r>
            <a:r>
              <a:rPr lang="en-US" dirty="0" smtClean="0"/>
              <a:t>. </a:t>
            </a:r>
            <a:r>
              <a:rPr lang="en-US" dirty="0" err="1" smtClean="0"/>
              <a:t>Pemimpin</a:t>
            </a:r>
            <a:r>
              <a:rPr lang="en-US" dirty="0" smtClean="0"/>
              <a:t> </a:t>
            </a:r>
            <a:r>
              <a:rPr lang="en-US" dirty="0" err="1" smtClean="0"/>
              <a:t>dipilih</a:t>
            </a:r>
            <a:r>
              <a:rPr lang="en-US" dirty="0" smtClean="0"/>
              <a:t> </a:t>
            </a:r>
            <a:r>
              <a:rPr lang="en-US" dirty="0" err="1" smtClean="0"/>
              <a:t>karena</a:t>
            </a:r>
            <a:r>
              <a:rPr lang="en-US" dirty="0" smtClean="0"/>
              <a:t> </a:t>
            </a:r>
            <a:r>
              <a:rPr lang="en-US" dirty="0" err="1" smtClean="0"/>
              <a:t>kekuatan</a:t>
            </a:r>
            <a:r>
              <a:rPr lang="en-US" dirty="0" smtClean="0"/>
              <a:t> </a:t>
            </a:r>
            <a:r>
              <a:rPr lang="en-US" dirty="0" err="1" smtClean="0"/>
              <a:t>supranatural</a:t>
            </a:r>
            <a:r>
              <a:rPr lang="en-US" dirty="0" smtClean="0"/>
              <a:t> </a:t>
            </a:r>
            <a:r>
              <a:rPr lang="en-US" dirty="0" err="1" smtClean="0"/>
              <a:t>dan</a:t>
            </a:r>
            <a:r>
              <a:rPr lang="en-US" dirty="0" smtClean="0"/>
              <a:t> </a:t>
            </a:r>
            <a:r>
              <a:rPr lang="en-US" dirty="0" err="1" smtClean="0"/>
              <a:t>dia</a:t>
            </a:r>
            <a:r>
              <a:rPr lang="en-US" dirty="0" smtClean="0"/>
              <a:t> “</a:t>
            </a:r>
            <a:r>
              <a:rPr lang="en-US" dirty="0" err="1" smtClean="0"/>
              <a:t>bersembunyi</a:t>
            </a:r>
            <a:r>
              <a:rPr lang="en-US" dirty="0" smtClean="0"/>
              <a:t>” </a:t>
            </a:r>
            <a:r>
              <a:rPr lang="en-US" dirty="0" err="1" smtClean="0"/>
              <a:t>dibalik</a:t>
            </a:r>
            <a:r>
              <a:rPr lang="en-US" dirty="0" smtClean="0"/>
              <a:t> </a:t>
            </a:r>
            <a:r>
              <a:rPr lang="en-US" dirty="0" err="1" smtClean="0"/>
              <a:t>istananya</a:t>
            </a:r>
            <a:r>
              <a:rPr lang="en-US" dirty="0" smtClean="0"/>
              <a:t>. </a:t>
            </a:r>
            <a:r>
              <a:rPr lang="en-US" dirty="0" err="1" smtClean="0"/>
              <a:t>Karena</a:t>
            </a:r>
            <a:r>
              <a:rPr lang="en-US" dirty="0" smtClean="0"/>
              <a:t> </a:t>
            </a:r>
            <a:r>
              <a:rPr lang="en-US" dirty="0" err="1" smtClean="0"/>
              <a:t>itu</a:t>
            </a:r>
            <a:r>
              <a:rPr lang="en-US" dirty="0" smtClean="0"/>
              <a:t>, </a:t>
            </a:r>
            <a:r>
              <a:rPr lang="en-US" dirty="0" err="1" smtClean="0"/>
              <a:t>tidak</a:t>
            </a:r>
            <a:r>
              <a:rPr lang="en-US" dirty="0" smtClean="0"/>
              <a:t> </a:t>
            </a:r>
            <a:r>
              <a:rPr lang="en-US" dirty="0" err="1" smtClean="0"/>
              <a:t>mengejutkan</a:t>
            </a:r>
            <a:r>
              <a:rPr lang="en-US" dirty="0" smtClean="0"/>
              <a:t> </a:t>
            </a:r>
            <a:r>
              <a:rPr lang="en-US" dirty="0" err="1" smtClean="0"/>
              <a:t>kalau</a:t>
            </a:r>
            <a:r>
              <a:rPr lang="en-US" dirty="0" smtClean="0"/>
              <a:t> Sultan Yogyakarta </a:t>
            </a:r>
            <a:r>
              <a:rPr lang="en-US" dirty="0" err="1" smtClean="0"/>
              <a:t>tidak</a:t>
            </a:r>
            <a:r>
              <a:rPr lang="en-US" dirty="0" smtClean="0"/>
              <a:t> </a:t>
            </a:r>
            <a:r>
              <a:rPr lang="en-US" dirty="0" err="1" smtClean="0"/>
              <a:t>menginginkan</a:t>
            </a:r>
            <a:r>
              <a:rPr lang="en-US" dirty="0" smtClean="0"/>
              <a:t> </a:t>
            </a:r>
            <a:r>
              <a:rPr lang="en-US" dirty="0" err="1" smtClean="0"/>
              <a:t>adanya</a:t>
            </a:r>
            <a:r>
              <a:rPr lang="en-US" dirty="0" smtClean="0"/>
              <a:t> </a:t>
            </a:r>
            <a:r>
              <a:rPr lang="en-US" dirty="0" err="1" smtClean="0"/>
              <a:t>pemilihan</a:t>
            </a:r>
            <a:r>
              <a:rPr lang="en-US" dirty="0" smtClean="0"/>
              <a:t> </a:t>
            </a:r>
            <a:r>
              <a:rPr lang="en-US" dirty="0" err="1" smtClean="0"/>
              <a:t>kepala</a:t>
            </a:r>
            <a:r>
              <a:rPr lang="en-US" dirty="0" smtClean="0"/>
              <a:t> </a:t>
            </a:r>
            <a:r>
              <a:rPr lang="en-US" dirty="0" err="1" smtClean="0"/>
              <a:t>daerah</a:t>
            </a:r>
            <a:r>
              <a:rPr lang="en-US" dirty="0" smtClean="0"/>
              <a:t>. </a:t>
            </a:r>
            <a:r>
              <a:rPr lang="en-US" dirty="0" err="1" smtClean="0"/>
              <a:t>Karena</a:t>
            </a:r>
            <a:r>
              <a:rPr lang="en-US" dirty="0" smtClean="0"/>
              <a:t>, </a:t>
            </a:r>
            <a:r>
              <a:rPr lang="en-US" dirty="0" err="1" smtClean="0"/>
              <a:t>kalau</a:t>
            </a:r>
            <a:r>
              <a:rPr lang="en-US" dirty="0" smtClean="0"/>
              <a:t> </a:t>
            </a:r>
            <a:r>
              <a:rPr lang="en-US" dirty="0" err="1" smtClean="0"/>
              <a:t>dilaksanakan</a:t>
            </a:r>
            <a:r>
              <a:rPr lang="en-US" dirty="0" smtClean="0"/>
              <a:t> </a:t>
            </a:r>
            <a:r>
              <a:rPr lang="en-US" dirty="0" err="1" smtClean="0"/>
              <a:t>pemilihan</a:t>
            </a:r>
            <a:r>
              <a:rPr lang="en-US" dirty="0" smtClean="0"/>
              <a:t> </a:t>
            </a:r>
            <a:r>
              <a:rPr lang="en-US" dirty="0" err="1" smtClean="0"/>
              <a:t>tersebut</a:t>
            </a:r>
            <a:r>
              <a:rPr lang="en-US" dirty="0" smtClean="0"/>
              <a:t>, </a:t>
            </a:r>
            <a:r>
              <a:rPr lang="en-US" dirty="0" err="1" smtClean="0"/>
              <a:t>akan</a:t>
            </a:r>
            <a:r>
              <a:rPr lang="en-US" dirty="0" smtClean="0"/>
              <a:t> </a:t>
            </a:r>
            <a:r>
              <a:rPr lang="en-US" dirty="0" err="1" smtClean="0"/>
              <a:t>menguncang</a:t>
            </a:r>
            <a:r>
              <a:rPr lang="en-US" dirty="0" smtClean="0"/>
              <a:t> </a:t>
            </a:r>
            <a:r>
              <a:rPr lang="en-US" dirty="0" err="1" smtClean="0"/>
              <a:t>kewibawaan</a:t>
            </a:r>
            <a:r>
              <a:rPr lang="en-US" dirty="0" smtClean="0"/>
              <a:t> </a:t>
            </a:r>
            <a:r>
              <a:rPr lang="en-US" dirty="0" err="1" smtClean="0"/>
              <a:t>dia</a:t>
            </a:r>
            <a:r>
              <a:rPr lang="en-US" dirty="0" smtClean="0"/>
              <a:t> </a:t>
            </a:r>
            <a:r>
              <a:rPr lang="en-US" dirty="0" err="1" smtClean="0"/>
              <a:t>sebagai</a:t>
            </a:r>
            <a:r>
              <a:rPr lang="en-US" dirty="0" smtClean="0"/>
              <a:t> Raja </a:t>
            </a:r>
            <a:r>
              <a:rPr lang="en-US" dirty="0" err="1" smtClean="0"/>
              <a:t>Jawa</a:t>
            </a:r>
            <a:r>
              <a:rPr lang="en-US" dirty="0" smtClean="0"/>
              <a:t>. </a:t>
            </a:r>
            <a:r>
              <a:rPr lang="en-US" dirty="0" err="1" smtClean="0"/>
              <a:t>Demikian</a:t>
            </a:r>
            <a:r>
              <a:rPr lang="en-US" dirty="0" smtClean="0"/>
              <a:t> pula, </a:t>
            </a:r>
            <a:r>
              <a:rPr lang="en-US" dirty="0" err="1" smtClean="0"/>
              <a:t>orang-orang</a:t>
            </a:r>
            <a:r>
              <a:rPr lang="en-US" dirty="0" smtClean="0"/>
              <a:t> yang </a:t>
            </a:r>
            <a:r>
              <a:rPr lang="en-US" dirty="0" err="1" smtClean="0"/>
              <a:t>berkhidmat</a:t>
            </a:r>
            <a:r>
              <a:rPr lang="en-US" dirty="0" smtClean="0"/>
              <a:t> </a:t>
            </a:r>
            <a:r>
              <a:rPr lang="en-US" dirty="0" err="1" smtClean="0"/>
              <a:t>di</a:t>
            </a:r>
            <a:r>
              <a:rPr lang="en-US" dirty="0" smtClean="0"/>
              <a:t> </a:t>
            </a:r>
            <a:r>
              <a:rPr lang="en-US" dirty="0" err="1" smtClean="0"/>
              <a:t>sampingnya</a:t>
            </a:r>
            <a:r>
              <a:rPr lang="en-US" dirty="0" smtClean="0"/>
              <a:t>, </a:t>
            </a:r>
            <a:r>
              <a:rPr lang="en-US" dirty="0" err="1" smtClean="0"/>
              <a:t>akan</a:t>
            </a:r>
            <a:r>
              <a:rPr lang="en-US" dirty="0" smtClean="0"/>
              <a:t> </a:t>
            </a:r>
            <a:r>
              <a:rPr lang="en-US" dirty="0" err="1" smtClean="0"/>
              <a:t>melaksanakan</a:t>
            </a:r>
            <a:r>
              <a:rPr lang="en-US" dirty="0" smtClean="0"/>
              <a:t> </a:t>
            </a:r>
            <a:r>
              <a:rPr lang="en-US" dirty="0" err="1" smtClean="0"/>
              <a:t>semua</a:t>
            </a:r>
            <a:r>
              <a:rPr lang="en-US" dirty="0" smtClean="0"/>
              <a:t> ritual yang </a:t>
            </a:r>
            <a:r>
              <a:rPr lang="en-US" dirty="0" err="1" smtClean="0"/>
              <a:t>akan</a:t>
            </a:r>
            <a:r>
              <a:rPr lang="en-US" dirty="0" smtClean="0"/>
              <a:t> </a:t>
            </a:r>
            <a:r>
              <a:rPr lang="en-US" dirty="0" err="1" smtClean="0"/>
              <a:t>membantu</a:t>
            </a:r>
            <a:r>
              <a:rPr lang="en-US" dirty="0" smtClean="0"/>
              <a:t> </a:t>
            </a:r>
            <a:r>
              <a:rPr lang="en-US" dirty="0" err="1" smtClean="0"/>
              <a:t>kharisma</a:t>
            </a:r>
            <a:r>
              <a:rPr lang="en-US" dirty="0" smtClean="0"/>
              <a:t> </a:t>
            </a:r>
            <a:r>
              <a:rPr lang="en-US" dirty="0" err="1" smtClean="0"/>
              <a:t>dan</a:t>
            </a:r>
            <a:r>
              <a:rPr lang="en-US" dirty="0" smtClean="0"/>
              <a:t> </a:t>
            </a:r>
            <a:r>
              <a:rPr lang="en-US" dirty="0" err="1" smtClean="0"/>
              <a:t>kekuasaan</a:t>
            </a:r>
            <a:r>
              <a:rPr lang="en-US" dirty="0" smtClean="0"/>
              <a:t> raja.</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 “</a:t>
            </a:r>
            <a:r>
              <a:rPr lang="en-US" dirty="0" err="1" smtClean="0"/>
              <a:t>tidak</a:t>
            </a:r>
            <a:r>
              <a:rPr lang="en-US" dirty="0" smtClean="0"/>
              <a:t> </a:t>
            </a:r>
            <a:r>
              <a:rPr lang="en-US" dirty="0" err="1" smtClean="0"/>
              <a:t>maju</a:t>
            </a:r>
            <a:r>
              <a:rPr lang="en-US" dirty="0" smtClean="0"/>
              <a:t> </a:t>
            </a:r>
            <a:r>
              <a:rPr lang="en-US" dirty="0" err="1" smtClean="0"/>
              <a:t>ke</a:t>
            </a:r>
            <a:r>
              <a:rPr lang="en-US" dirty="0" smtClean="0"/>
              <a:t> </a:t>
            </a:r>
            <a:r>
              <a:rPr lang="en-US" dirty="0" err="1" smtClean="0"/>
              <a:t>depan</a:t>
            </a:r>
            <a:r>
              <a:rPr lang="en-US" dirty="0" smtClean="0"/>
              <a:t> </a:t>
            </a:r>
            <a:r>
              <a:rPr lang="en-US" dirty="0" err="1" smtClean="0"/>
              <a:t>mengikuti</a:t>
            </a:r>
            <a:r>
              <a:rPr lang="en-US" dirty="0" smtClean="0"/>
              <a:t> </a:t>
            </a:r>
            <a:r>
              <a:rPr lang="en-US" dirty="0" err="1" smtClean="0"/>
              <a:t>jalan</a:t>
            </a:r>
            <a:r>
              <a:rPr lang="en-US" dirty="0" smtClean="0"/>
              <a:t> </a:t>
            </a:r>
            <a:r>
              <a:rPr lang="en-US" dirty="0" err="1" smtClean="0"/>
              <a:t>lurus</a:t>
            </a:r>
            <a:r>
              <a:rPr lang="en-US" dirty="0" smtClean="0"/>
              <a:t>, </a:t>
            </a:r>
            <a:r>
              <a:rPr lang="en-US" dirty="0" err="1" smtClean="0"/>
              <a:t>sambil</a:t>
            </a:r>
            <a:r>
              <a:rPr lang="en-US" dirty="0" smtClean="0"/>
              <a:t> </a:t>
            </a:r>
            <a:r>
              <a:rPr lang="en-US" dirty="0" err="1" smtClean="0"/>
              <a:t>meninggalkan</a:t>
            </a:r>
            <a:r>
              <a:rPr lang="en-US" dirty="0" smtClean="0"/>
              <a:t> </a:t>
            </a:r>
            <a:r>
              <a:rPr lang="en-US" dirty="0" err="1" smtClean="0"/>
              <a:t>masa</a:t>
            </a:r>
            <a:r>
              <a:rPr lang="en-US" dirty="0" smtClean="0"/>
              <a:t> </a:t>
            </a:r>
            <a:r>
              <a:rPr lang="en-US" dirty="0" err="1" smtClean="0"/>
              <a:t>lampau</a:t>
            </a:r>
            <a:r>
              <a:rPr lang="en-US" dirty="0" smtClean="0"/>
              <a:t>, </a:t>
            </a:r>
            <a:r>
              <a:rPr lang="en-US" dirty="0" err="1" smtClean="0"/>
              <a:t>tetapi</a:t>
            </a:r>
            <a:r>
              <a:rPr lang="en-US" dirty="0" smtClean="0"/>
              <a:t> </a:t>
            </a:r>
            <a:r>
              <a:rPr lang="en-US" dirty="0" err="1" smtClean="0"/>
              <a:t>tumbuh</a:t>
            </a:r>
            <a:r>
              <a:rPr lang="en-US" dirty="0" smtClean="0"/>
              <a:t> </a:t>
            </a:r>
            <a:r>
              <a:rPr lang="en-US" dirty="0" err="1" smtClean="0"/>
              <a:t>dari</a:t>
            </a:r>
            <a:r>
              <a:rPr lang="en-US" dirty="0" smtClean="0"/>
              <a:t> </a:t>
            </a:r>
            <a:r>
              <a:rPr lang="en-US" dirty="0" err="1" smtClean="0"/>
              <a:t>dalam</a:t>
            </a:r>
            <a:r>
              <a:rPr lang="en-US" dirty="0" smtClean="0"/>
              <a:t> </a:t>
            </a:r>
            <a:r>
              <a:rPr lang="en-US" dirty="0" err="1" smtClean="0"/>
              <a:t>dengan</a:t>
            </a:r>
            <a:r>
              <a:rPr lang="en-US" dirty="0" smtClean="0"/>
              <a:t> </a:t>
            </a:r>
            <a:r>
              <a:rPr lang="en-US" dirty="0" err="1" smtClean="0"/>
              <a:t>menyusuri</a:t>
            </a:r>
            <a:r>
              <a:rPr lang="en-US" dirty="0" smtClean="0"/>
              <a:t> </a:t>
            </a:r>
            <a:r>
              <a:rPr lang="en-US" dirty="0" err="1" smtClean="0"/>
              <a:t>masa</a:t>
            </a:r>
            <a:r>
              <a:rPr lang="en-US" dirty="0" smtClean="0"/>
              <a:t> </a:t>
            </a:r>
            <a:r>
              <a:rPr lang="en-US" dirty="0" err="1" smtClean="0"/>
              <a:t>lalu</a:t>
            </a:r>
            <a:r>
              <a:rPr lang="en-US" dirty="0" smtClean="0"/>
              <a:t> </a:t>
            </a:r>
            <a:r>
              <a:rPr lang="en-US" dirty="0" err="1" smtClean="0"/>
              <a:t>ke</a:t>
            </a:r>
            <a:r>
              <a:rPr lang="en-US" dirty="0" smtClean="0"/>
              <a:t> </a:t>
            </a:r>
            <a:r>
              <a:rPr lang="en-US" dirty="0" err="1" smtClean="0"/>
              <a:t>pinggiran</a:t>
            </a:r>
            <a:r>
              <a:rPr lang="en-US" dirty="0" smtClean="0"/>
              <a:t>, </a:t>
            </a:r>
            <a:r>
              <a:rPr lang="en-US" dirty="0" err="1" smtClean="0"/>
              <a:t>seperti</a:t>
            </a:r>
            <a:r>
              <a:rPr lang="en-US" dirty="0" smtClean="0"/>
              <a:t> </a:t>
            </a:r>
            <a:r>
              <a:rPr lang="en-US" dirty="0" err="1" smtClean="0"/>
              <a:t>halnya</a:t>
            </a:r>
            <a:r>
              <a:rPr lang="en-US" dirty="0" smtClean="0"/>
              <a:t> </a:t>
            </a:r>
            <a:r>
              <a:rPr lang="en-US" dirty="0" err="1" smtClean="0"/>
              <a:t>kulit</a:t>
            </a:r>
            <a:r>
              <a:rPr lang="en-US" dirty="0" smtClean="0"/>
              <a:t> </a:t>
            </a:r>
            <a:r>
              <a:rPr lang="en-US" dirty="0" err="1" smtClean="0"/>
              <a:t>bawang</a:t>
            </a:r>
            <a:r>
              <a:rPr lang="en-US" dirty="0" smtClean="0"/>
              <a:t>.” </a:t>
            </a:r>
            <a:endParaRPr lang="en-US" dirty="0" smtClean="0"/>
          </a:p>
          <a:p>
            <a:r>
              <a:rPr lang="en-US" dirty="0" err="1" smtClean="0"/>
              <a:t>Dalam</a:t>
            </a:r>
            <a:r>
              <a:rPr lang="en-US" dirty="0" smtClean="0"/>
              <a:t> </a:t>
            </a:r>
            <a:r>
              <a:rPr lang="en-US" dirty="0" err="1" smtClean="0"/>
              <a:t>kultur</a:t>
            </a:r>
            <a:r>
              <a:rPr lang="en-US" dirty="0" smtClean="0"/>
              <a:t> </a:t>
            </a:r>
            <a:r>
              <a:rPr lang="en-US" dirty="0" err="1" smtClean="0"/>
              <a:t>inilah</a:t>
            </a:r>
            <a:r>
              <a:rPr lang="en-US" dirty="0" smtClean="0"/>
              <a:t> </a:t>
            </a:r>
            <a:r>
              <a:rPr lang="en-US" dirty="0" err="1" smtClean="0"/>
              <a:t>kehidupan</a:t>
            </a:r>
            <a:r>
              <a:rPr lang="en-US" dirty="0" smtClean="0"/>
              <a:t> </a:t>
            </a:r>
            <a:r>
              <a:rPr lang="en-US" dirty="0" err="1" smtClean="0"/>
              <a:t>kekuasaan</a:t>
            </a:r>
            <a:r>
              <a:rPr lang="en-US" dirty="0" smtClean="0"/>
              <a:t> </a:t>
            </a:r>
            <a:r>
              <a:rPr lang="en-US" dirty="0" err="1" smtClean="0"/>
              <a:t>baru</a:t>
            </a:r>
            <a:r>
              <a:rPr lang="en-US" dirty="0" smtClean="0"/>
              <a:t> </a:t>
            </a:r>
            <a:r>
              <a:rPr lang="en-US" dirty="0" err="1" smtClean="0"/>
              <a:t>berkembang</a:t>
            </a:r>
            <a:r>
              <a:rPr lang="en-US" dirty="0" smtClean="0"/>
              <a:t> </a:t>
            </a:r>
            <a:r>
              <a:rPr lang="en-US" dirty="0" err="1" smtClean="0"/>
              <a:t>di</a:t>
            </a:r>
            <a:r>
              <a:rPr lang="en-US" dirty="0" smtClean="0"/>
              <a:t> Aceh, </a:t>
            </a:r>
            <a:r>
              <a:rPr lang="en-US" dirty="0" err="1" smtClean="0"/>
              <a:t>dimana</a:t>
            </a:r>
            <a:r>
              <a:rPr lang="en-US" dirty="0" smtClean="0"/>
              <a:t> </a:t>
            </a:r>
            <a:r>
              <a:rPr lang="en-US" dirty="0" err="1" smtClean="0"/>
              <a:t>simbol-simbol</a:t>
            </a:r>
            <a:r>
              <a:rPr lang="en-US" dirty="0" smtClean="0"/>
              <a:t> </a:t>
            </a:r>
            <a:r>
              <a:rPr lang="en-US" dirty="0" err="1" smtClean="0"/>
              <a:t>kekuasaan</a:t>
            </a:r>
            <a:r>
              <a:rPr lang="en-US" dirty="0" smtClean="0"/>
              <a:t> </a:t>
            </a:r>
            <a:r>
              <a:rPr lang="en-US" dirty="0" err="1" smtClean="0"/>
              <a:t>dari</a:t>
            </a:r>
            <a:r>
              <a:rPr lang="en-US" dirty="0" smtClean="0"/>
              <a:t> </a:t>
            </a:r>
            <a:r>
              <a:rPr lang="en-US" dirty="0" err="1" smtClean="0"/>
              <a:t>Jawa</a:t>
            </a:r>
            <a:r>
              <a:rPr lang="en-US" dirty="0" smtClean="0"/>
              <a:t> </a:t>
            </a:r>
            <a:r>
              <a:rPr lang="en-US" dirty="0" err="1" smtClean="0"/>
              <a:t>sudah</a:t>
            </a:r>
            <a:r>
              <a:rPr lang="en-US" dirty="0" smtClean="0"/>
              <a:t> </a:t>
            </a:r>
            <a:r>
              <a:rPr lang="en-US" dirty="0" err="1" smtClean="0"/>
              <a:t>dipraktikkan</a:t>
            </a:r>
            <a:r>
              <a:rPr lang="en-US" dirty="0" smtClean="0"/>
              <a:t>, </a:t>
            </a:r>
            <a:r>
              <a:rPr lang="en-US" dirty="0" err="1" smtClean="0"/>
              <a:t>termasuk</a:t>
            </a:r>
            <a:r>
              <a:rPr lang="en-US" dirty="0" smtClean="0"/>
              <a:t> </a:t>
            </a:r>
            <a:r>
              <a:rPr lang="en-US" dirty="0" err="1" smtClean="0"/>
              <a:t>adanya</a:t>
            </a:r>
            <a:r>
              <a:rPr lang="en-US" dirty="0" smtClean="0"/>
              <a:t> </a:t>
            </a:r>
            <a:r>
              <a:rPr lang="en-US" i="1" dirty="0" err="1" smtClean="0"/>
              <a:t>Pegawai</a:t>
            </a:r>
            <a:r>
              <a:rPr lang="en-US" i="1" dirty="0" smtClean="0"/>
              <a:t> </a:t>
            </a:r>
            <a:r>
              <a:rPr lang="en-US" i="1" dirty="0" err="1" smtClean="0"/>
              <a:t>Negeri</a:t>
            </a:r>
            <a:r>
              <a:rPr lang="en-US" i="1" dirty="0" smtClean="0"/>
              <a:t> </a:t>
            </a:r>
            <a:r>
              <a:rPr lang="en-US" i="1" dirty="0" err="1" smtClean="0"/>
              <a:t>Sipil</a:t>
            </a:r>
            <a:r>
              <a:rPr lang="en-US" dirty="0" smtClean="0"/>
              <a:t>. </a:t>
            </a:r>
            <a:r>
              <a:rPr lang="en-US" baseline="30000" dirty="0" smtClean="0"/>
              <a:t> </a:t>
            </a:r>
            <a:r>
              <a:rPr lang="en-US" baseline="30000" dirty="0" smtClean="0"/>
              <a:t>(Lombard 2008)</a:t>
            </a:r>
            <a:r>
              <a:rPr lang="en-US" dirty="0" smtClean="0"/>
              <a:t>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Di </a:t>
            </a:r>
            <a:r>
              <a:rPr lang="en-US" dirty="0" err="1" smtClean="0"/>
              <a:t>dalam</a:t>
            </a:r>
            <a:r>
              <a:rPr lang="en-US" dirty="0" smtClean="0"/>
              <a:t> </a:t>
            </a:r>
            <a:r>
              <a:rPr lang="en-US" dirty="0" err="1" smtClean="0"/>
              <a:t>tradisi</a:t>
            </a:r>
            <a:r>
              <a:rPr lang="en-US" dirty="0" smtClean="0"/>
              <a:t> </a:t>
            </a:r>
            <a:r>
              <a:rPr lang="en-US" dirty="0" err="1" smtClean="0"/>
              <a:t>Jawa</a:t>
            </a:r>
            <a:r>
              <a:rPr lang="en-US" dirty="0" smtClean="0"/>
              <a:t>, </a:t>
            </a:r>
            <a:r>
              <a:rPr lang="en-US" dirty="0" err="1" smtClean="0"/>
              <a:t>orang</a:t>
            </a:r>
            <a:r>
              <a:rPr lang="en-US" dirty="0" smtClean="0"/>
              <a:t> yang </a:t>
            </a:r>
            <a:r>
              <a:rPr lang="en-US" dirty="0" err="1" smtClean="0"/>
              <a:t>mengabdi</a:t>
            </a:r>
            <a:r>
              <a:rPr lang="en-US" dirty="0" smtClean="0"/>
              <a:t> </a:t>
            </a:r>
            <a:r>
              <a:rPr lang="en-US" dirty="0" err="1" smtClean="0"/>
              <a:t>pada</a:t>
            </a:r>
            <a:r>
              <a:rPr lang="en-US" dirty="0" smtClean="0"/>
              <a:t> raja </a:t>
            </a:r>
            <a:r>
              <a:rPr lang="en-US" dirty="0" err="1" smtClean="0"/>
              <a:t>dikenal</a:t>
            </a:r>
            <a:r>
              <a:rPr lang="en-US" dirty="0" smtClean="0"/>
              <a:t> </a:t>
            </a:r>
            <a:r>
              <a:rPr lang="en-US" dirty="0" err="1" smtClean="0"/>
              <a:t>dengan</a:t>
            </a:r>
            <a:r>
              <a:rPr lang="en-US" dirty="0" smtClean="0"/>
              <a:t> </a:t>
            </a:r>
            <a:r>
              <a:rPr lang="en-US" dirty="0" err="1" smtClean="0"/>
              <a:t>sebutan</a:t>
            </a:r>
            <a:r>
              <a:rPr lang="en-US" dirty="0" smtClean="0"/>
              <a:t> </a:t>
            </a:r>
            <a:r>
              <a:rPr lang="en-US" i="1" dirty="0" err="1" smtClean="0"/>
              <a:t>abdi</a:t>
            </a:r>
            <a:r>
              <a:rPr lang="en-US" i="1" dirty="0" smtClean="0"/>
              <a:t> </a:t>
            </a:r>
            <a:r>
              <a:rPr lang="en-US" i="1" dirty="0" err="1" smtClean="0"/>
              <a:t>dalam</a:t>
            </a:r>
            <a:r>
              <a:rPr lang="en-US" dirty="0" smtClean="0"/>
              <a:t>. </a:t>
            </a:r>
            <a:r>
              <a:rPr lang="en-US" dirty="0" err="1" smtClean="0"/>
              <a:t>Mereka</a:t>
            </a:r>
            <a:r>
              <a:rPr lang="en-US" dirty="0" smtClean="0"/>
              <a:t> </a:t>
            </a:r>
            <a:r>
              <a:rPr lang="en-US" dirty="0" err="1" smtClean="0"/>
              <a:t>berfungsi</a:t>
            </a:r>
            <a:r>
              <a:rPr lang="en-US" dirty="0" smtClean="0"/>
              <a:t> </a:t>
            </a:r>
            <a:r>
              <a:rPr lang="en-US" dirty="0" err="1" smtClean="0"/>
              <a:t>sebagai</a:t>
            </a:r>
            <a:r>
              <a:rPr lang="en-US" dirty="0" smtClean="0"/>
              <a:t> </a:t>
            </a:r>
            <a:r>
              <a:rPr lang="en-US" dirty="0" err="1" smtClean="0"/>
              <a:t>penyelaras</a:t>
            </a:r>
            <a:r>
              <a:rPr lang="en-US" dirty="0" smtClean="0"/>
              <a:t> </a:t>
            </a:r>
            <a:r>
              <a:rPr lang="en-US" dirty="0" err="1" smtClean="0"/>
              <a:t>tatanan</a:t>
            </a:r>
            <a:r>
              <a:rPr lang="en-US" dirty="0" smtClean="0"/>
              <a:t> </a:t>
            </a:r>
            <a:r>
              <a:rPr lang="en-US" dirty="0" err="1" smtClean="0"/>
              <a:t>kosmik</a:t>
            </a:r>
            <a:r>
              <a:rPr lang="en-US" dirty="0" smtClean="0"/>
              <a:t> </a:t>
            </a:r>
            <a:r>
              <a:rPr lang="en-US" dirty="0" err="1" smtClean="0"/>
              <a:t>kekuasaan</a:t>
            </a:r>
            <a:r>
              <a:rPr lang="en-US" dirty="0" smtClean="0"/>
              <a:t> Raja </a:t>
            </a:r>
            <a:r>
              <a:rPr lang="en-US" dirty="0" err="1" smtClean="0"/>
              <a:t>dengan</a:t>
            </a:r>
            <a:r>
              <a:rPr lang="en-US" dirty="0" smtClean="0"/>
              <a:t> </a:t>
            </a:r>
            <a:r>
              <a:rPr lang="en-US" dirty="0" err="1" smtClean="0"/>
              <a:t>pihak</a:t>
            </a:r>
            <a:r>
              <a:rPr lang="en-US" dirty="0" smtClean="0"/>
              <a:t> </a:t>
            </a:r>
            <a:r>
              <a:rPr lang="en-US" dirty="0" err="1" smtClean="0"/>
              <a:t>luar</a:t>
            </a:r>
            <a:r>
              <a:rPr lang="en-US" dirty="0" smtClean="0"/>
              <a:t>. </a:t>
            </a:r>
            <a:r>
              <a:rPr lang="en-US" dirty="0" err="1" smtClean="0"/>
              <a:t>Sehingga</a:t>
            </a:r>
            <a:r>
              <a:rPr lang="en-US" dirty="0" smtClean="0"/>
              <a:t> </a:t>
            </a:r>
            <a:r>
              <a:rPr lang="en-US" dirty="0" err="1" smtClean="0"/>
              <a:t>muncul</a:t>
            </a:r>
            <a:r>
              <a:rPr lang="en-US" dirty="0" smtClean="0"/>
              <a:t> </a:t>
            </a:r>
            <a:r>
              <a:rPr lang="en-US" dirty="0" err="1" smtClean="0"/>
              <a:t>istilah</a:t>
            </a:r>
            <a:r>
              <a:rPr lang="en-US" dirty="0" smtClean="0"/>
              <a:t> </a:t>
            </a:r>
            <a:r>
              <a:rPr lang="en-US" i="1" dirty="0" err="1" smtClean="0"/>
              <a:t>abdi</a:t>
            </a:r>
            <a:r>
              <a:rPr lang="en-US" i="1" dirty="0" smtClean="0"/>
              <a:t> </a:t>
            </a:r>
            <a:r>
              <a:rPr lang="en-US" i="1" dirty="0" err="1" smtClean="0"/>
              <a:t>dalem</a:t>
            </a:r>
            <a:r>
              <a:rPr lang="en-US" i="1" dirty="0" smtClean="0"/>
              <a:t> </a:t>
            </a:r>
            <a:r>
              <a:rPr lang="en-US" dirty="0" err="1" smtClean="0"/>
              <a:t>dan</a:t>
            </a:r>
            <a:r>
              <a:rPr lang="en-US" dirty="0" smtClean="0"/>
              <a:t> </a:t>
            </a:r>
            <a:r>
              <a:rPr lang="en-US" i="1" dirty="0" err="1" smtClean="0"/>
              <a:t>wong</a:t>
            </a:r>
            <a:r>
              <a:rPr lang="en-US" i="1" dirty="0" smtClean="0"/>
              <a:t> </a:t>
            </a:r>
            <a:r>
              <a:rPr lang="en-US" i="1" dirty="0" err="1" smtClean="0"/>
              <a:t>jobo</a:t>
            </a:r>
            <a:r>
              <a:rPr lang="en-US" i="1" dirty="0" smtClean="0"/>
              <a:t> </a:t>
            </a:r>
            <a:r>
              <a:rPr lang="en-US" dirty="0" smtClean="0"/>
              <a:t>(</a:t>
            </a:r>
            <a:r>
              <a:rPr lang="en-US" dirty="0" err="1" smtClean="0"/>
              <a:t>orang</a:t>
            </a:r>
            <a:r>
              <a:rPr lang="en-US" dirty="0" smtClean="0"/>
              <a:t> </a:t>
            </a:r>
            <a:r>
              <a:rPr lang="en-US" dirty="0" err="1" smtClean="0"/>
              <a:t>luar</a:t>
            </a:r>
            <a:r>
              <a:rPr lang="en-US" dirty="0" smtClean="0"/>
              <a:t>) yang </a:t>
            </a:r>
            <a:r>
              <a:rPr lang="en-US" dirty="0" err="1" smtClean="0"/>
              <a:t>boleh</a:t>
            </a:r>
            <a:r>
              <a:rPr lang="en-US" dirty="0" smtClean="0"/>
              <a:t> </a:t>
            </a:r>
            <a:r>
              <a:rPr lang="en-US" dirty="0" err="1" smtClean="0"/>
              <a:t>jadi</a:t>
            </a:r>
            <a:r>
              <a:rPr lang="en-US" dirty="0" smtClean="0"/>
              <a:t> </a:t>
            </a:r>
            <a:r>
              <a:rPr lang="en-US" dirty="0" err="1" smtClean="0"/>
              <a:t>dikenal</a:t>
            </a:r>
            <a:r>
              <a:rPr lang="en-US" dirty="0" smtClean="0"/>
              <a:t> </a:t>
            </a:r>
            <a:r>
              <a:rPr lang="en-US" dirty="0" err="1" smtClean="0"/>
              <a:t>dengan</a:t>
            </a:r>
            <a:r>
              <a:rPr lang="en-US" dirty="0" smtClean="0"/>
              <a:t> </a:t>
            </a:r>
            <a:r>
              <a:rPr lang="en-US" dirty="0" err="1" smtClean="0"/>
              <a:t>istilah</a:t>
            </a:r>
            <a:r>
              <a:rPr lang="en-US" dirty="0" smtClean="0"/>
              <a:t> </a:t>
            </a:r>
            <a:r>
              <a:rPr lang="en-US" i="1" dirty="0" err="1" smtClean="0"/>
              <a:t>wong</a:t>
            </a:r>
            <a:r>
              <a:rPr lang="en-US" i="1" dirty="0" smtClean="0"/>
              <a:t> </a:t>
            </a:r>
            <a:r>
              <a:rPr lang="en-US" i="1" dirty="0" err="1" smtClean="0"/>
              <a:t>cilik</a:t>
            </a:r>
            <a:r>
              <a:rPr lang="en-US" dirty="0" smtClean="0"/>
              <a:t>. </a:t>
            </a:r>
            <a:r>
              <a:rPr lang="en-US" dirty="0" err="1" smtClean="0"/>
              <a:t>Adapun</a:t>
            </a:r>
            <a:r>
              <a:rPr lang="en-US" dirty="0" smtClean="0"/>
              <a:t> </a:t>
            </a:r>
            <a:r>
              <a:rPr lang="en-US" dirty="0" err="1" smtClean="0"/>
              <a:t>pelaksananya</a:t>
            </a:r>
            <a:r>
              <a:rPr lang="en-US" dirty="0" smtClean="0"/>
              <a:t> </a:t>
            </a:r>
            <a:r>
              <a:rPr lang="en-US" dirty="0" err="1" smtClean="0"/>
              <a:t>dikenal</a:t>
            </a:r>
            <a:r>
              <a:rPr lang="en-US" dirty="0" smtClean="0"/>
              <a:t> </a:t>
            </a:r>
            <a:r>
              <a:rPr lang="en-US" dirty="0" err="1" smtClean="0"/>
              <a:t>dengan</a:t>
            </a:r>
            <a:r>
              <a:rPr lang="en-US" dirty="0" smtClean="0"/>
              <a:t> </a:t>
            </a:r>
            <a:r>
              <a:rPr lang="en-US" i="1" dirty="0" err="1" smtClean="0"/>
              <a:t>Pegawai</a:t>
            </a:r>
            <a:r>
              <a:rPr lang="en-US" dirty="0" smtClean="0"/>
              <a:t>. </a:t>
            </a:r>
            <a:endParaRPr lang="en-US" dirty="0" smtClean="0"/>
          </a:p>
          <a:p>
            <a:r>
              <a:rPr lang="en-US" dirty="0" smtClean="0"/>
              <a:t>Lombard </a:t>
            </a:r>
            <a:r>
              <a:rPr lang="en-US" dirty="0" err="1" smtClean="0"/>
              <a:t>menuturkan</a:t>
            </a:r>
            <a:r>
              <a:rPr lang="en-US" dirty="0" smtClean="0"/>
              <a:t> </a:t>
            </a:r>
            <a:r>
              <a:rPr lang="en-US" dirty="0" err="1" smtClean="0"/>
              <a:t>bahwa</a:t>
            </a:r>
            <a:r>
              <a:rPr lang="en-US" dirty="0" smtClean="0"/>
              <a:t> </a:t>
            </a:r>
            <a:r>
              <a:rPr lang="en-US" dirty="0" err="1" smtClean="0"/>
              <a:t>kata</a:t>
            </a:r>
            <a:r>
              <a:rPr lang="en-US" dirty="0" smtClean="0"/>
              <a:t> </a:t>
            </a:r>
            <a:r>
              <a:rPr lang="en-US" i="1" dirty="0" err="1" smtClean="0"/>
              <a:t>pegawai</a:t>
            </a:r>
            <a:r>
              <a:rPr lang="en-US" i="1" dirty="0" smtClean="0"/>
              <a:t> </a:t>
            </a:r>
            <a:r>
              <a:rPr lang="en-US" dirty="0" err="1" smtClean="0"/>
              <a:t>terbentuk</a:t>
            </a:r>
            <a:r>
              <a:rPr lang="en-US" dirty="0" smtClean="0"/>
              <a:t> </a:t>
            </a:r>
            <a:r>
              <a:rPr lang="en-US" dirty="0" err="1" smtClean="0"/>
              <a:t>dari</a:t>
            </a:r>
            <a:r>
              <a:rPr lang="en-US" dirty="0" smtClean="0"/>
              <a:t> </a:t>
            </a:r>
            <a:r>
              <a:rPr lang="en-US" dirty="0" err="1" smtClean="0"/>
              <a:t>kata</a:t>
            </a:r>
            <a:r>
              <a:rPr lang="en-US" dirty="0" smtClean="0"/>
              <a:t> </a:t>
            </a:r>
            <a:r>
              <a:rPr lang="en-US" dirty="0" err="1" smtClean="0"/>
              <a:t>dasar</a:t>
            </a:r>
            <a:r>
              <a:rPr lang="en-US" dirty="0" smtClean="0"/>
              <a:t> </a:t>
            </a:r>
            <a:r>
              <a:rPr lang="en-US" dirty="0" err="1" smtClean="0"/>
              <a:t>Jawa</a:t>
            </a:r>
            <a:r>
              <a:rPr lang="en-US" dirty="0" smtClean="0"/>
              <a:t> </a:t>
            </a:r>
            <a:r>
              <a:rPr lang="en-US" i="1" dirty="0" err="1" smtClean="0"/>
              <a:t>gawai</a:t>
            </a:r>
            <a:r>
              <a:rPr lang="en-US" i="1" dirty="0" smtClean="0"/>
              <a:t> </a:t>
            </a:r>
            <a:r>
              <a:rPr lang="en-US" dirty="0" smtClean="0"/>
              <a:t>yang </a:t>
            </a:r>
            <a:r>
              <a:rPr lang="en-US" dirty="0" err="1" smtClean="0"/>
              <a:t>berarti</a:t>
            </a:r>
            <a:r>
              <a:rPr lang="en-US" dirty="0" smtClean="0"/>
              <a:t> “</a:t>
            </a:r>
            <a:r>
              <a:rPr lang="en-US" dirty="0" err="1" smtClean="0"/>
              <a:t>mengelola</a:t>
            </a:r>
            <a:r>
              <a:rPr lang="en-US" dirty="0" smtClean="0"/>
              <a:t>” </a:t>
            </a:r>
            <a:r>
              <a:rPr lang="en-US" dirty="0" err="1" smtClean="0"/>
              <a:t>dan</a:t>
            </a:r>
            <a:r>
              <a:rPr lang="en-US" dirty="0" smtClean="0"/>
              <a:t> “</a:t>
            </a:r>
            <a:r>
              <a:rPr lang="en-US" dirty="0" err="1" smtClean="0"/>
              <a:t>bekerja</a:t>
            </a:r>
            <a:r>
              <a:rPr lang="en-US" dirty="0" smtClean="0"/>
              <a:t>.” </a:t>
            </a:r>
            <a:r>
              <a:rPr lang="en-US" dirty="0" err="1" smtClean="0"/>
              <a:t>Maka</a:t>
            </a:r>
            <a:r>
              <a:rPr lang="en-US" dirty="0" smtClean="0"/>
              <a:t> </a:t>
            </a:r>
            <a:r>
              <a:rPr lang="en-US" dirty="0" err="1" smtClean="0"/>
              <a:t>makna</a:t>
            </a:r>
            <a:r>
              <a:rPr lang="en-US" dirty="0" smtClean="0"/>
              <a:t> </a:t>
            </a:r>
            <a:r>
              <a:rPr lang="en-US" dirty="0" err="1" smtClean="0"/>
              <a:t>dari</a:t>
            </a:r>
            <a:r>
              <a:rPr lang="en-US" dirty="0" smtClean="0"/>
              <a:t> </a:t>
            </a:r>
            <a:r>
              <a:rPr lang="en-US" dirty="0" err="1" smtClean="0"/>
              <a:t>kata</a:t>
            </a:r>
            <a:r>
              <a:rPr lang="en-US" dirty="0" smtClean="0"/>
              <a:t> </a:t>
            </a:r>
            <a:r>
              <a:rPr lang="en-US" i="1" dirty="0" err="1" smtClean="0"/>
              <a:t>pegawai</a:t>
            </a:r>
            <a:r>
              <a:rPr lang="en-US" i="1" dirty="0" smtClean="0"/>
              <a:t> </a:t>
            </a:r>
            <a:r>
              <a:rPr lang="en-US" dirty="0" smtClean="0"/>
              <a:t>yang </a:t>
            </a:r>
            <a:r>
              <a:rPr lang="en-US" dirty="0" err="1" smtClean="0"/>
              <a:t>sesungguhnya</a:t>
            </a:r>
            <a:r>
              <a:rPr lang="en-US" dirty="0" smtClean="0"/>
              <a:t> </a:t>
            </a:r>
            <a:r>
              <a:rPr lang="en-US" dirty="0" err="1" smtClean="0"/>
              <a:t>dapat</a:t>
            </a:r>
            <a:r>
              <a:rPr lang="en-US" dirty="0" smtClean="0"/>
              <a:t> </a:t>
            </a:r>
            <a:r>
              <a:rPr lang="en-US" dirty="0" err="1" smtClean="0"/>
              <a:t>diperkirakan</a:t>
            </a:r>
            <a:r>
              <a:rPr lang="en-US" dirty="0" smtClean="0"/>
              <a:t> </a:t>
            </a:r>
            <a:r>
              <a:rPr lang="en-US" dirty="0" err="1" smtClean="0"/>
              <a:t>sebagai</a:t>
            </a:r>
            <a:r>
              <a:rPr lang="en-US" dirty="0" smtClean="0"/>
              <a:t> yang “</a:t>
            </a:r>
            <a:r>
              <a:rPr lang="en-US" dirty="0" err="1" smtClean="0"/>
              <a:t>menjalankan</a:t>
            </a:r>
            <a:r>
              <a:rPr lang="en-US" dirty="0" smtClean="0"/>
              <a:t>”, “</a:t>
            </a:r>
            <a:r>
              <a:rPr lang="en-US" dirty="0" err="1" smtClean="0"/>
              <a:t>menggerakkan</a:t>
            </a:r>
            <a:r>
              <a:rPr lang="en-US" dirty="0" smtClean="0"/>
              <a:t>” </a:t>
            </a:r>
            <a:r>
              <a:rPr lang="en-US" dirty="0" err="1" smtClean="0"/>
              <a:t>tatanan</a:t>
            </a:r>
            <a:r>
              <a:rPr lang="en-US" dirty="0" smtClean="0"/>
              <a:t> </a:t>
            </a:r>
            <a:r>
              <a:rPr lang="en-US" dirty="0" err="1" smtClean="0"/>
              <a:t>sosial</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err="1" smtClean="0"/>
              <a:t>Jadi</a:t>
            </a:r>
            <a:r>
              <a:rPr lang="en-US" dirty="0" smtClean="0"/>
              <a:t> </a:t>
            </a:r>
            <a:r>
              <a:rPr lang="en-US" i="1" dirty="0" err="1" smtClean="0"/>
              <a:t>pegawai</a:t>
            </a:r>
            <a:r>
              <a:rPr lang="en-US" i="1" dirty="0" smtClean="0"/>
              <a:t> </a:t>
            </a:r>
            <a:r>
              <a:rPr lang="en-US" dirty="0" err="1" smtClean="0"/>
              <a:t>itu</a:t>
            </a:r>
            <a:r>
              <a:rPr lang="en-US" dirty="0" smtClean="0"/>
              <a:t> </a:t>
            </a:r>
            <a:r>
              <a:rPr lang="en-US" dirty="0" err="1" smtClean="0"/>
              <a:t>mulanya</a:t>
            </a:r>
            <a:r>
              <a:rPr lang="en-US" dirty="0" smtClean="0"/>
              <a:t> </a:t>
            </a:r>
            <a:r>
              <a:rPr lang="en-US" dirty="0" err="1" smtClean="0"/>
              <a:t>adalah</a:t>
            </a:r>
            <a:r>
              <a:rPr lang="en-US" dirty="0" smtClean="0"/>
              <a:t> </a:t>
            </a:r>
            <a:r>
              <a:rPr lang="en-US" dirty="0" err="1" smtClean="0"/>
              <a:t>miniatur</a:t>
            </a:r>
            <a:r>
              <a:rPr lang="en-US" dirty="0" smtClean="0"/>
              <a:t> sang </a:t>
            </a:r>
            <a:r>
              <a:rPr lang="en-US" dirty="0" err="1" smtClean="0"/>
              <a:t>penguasa</a:t>
            </a:r>
            <a:r>
              <a:rPr lang="en-US" dirty="0" smtClean="0"/>
              <a:t>. </a:t>
            </a:r>
            <a:r>
              <a:rPr lang="en-US" dirty="0" err="1" smtClean="0"/>
              <a:t>Ia</a:t>
            </a:r>
            <a:r>
              <a:rPr lang="en-US" dirty="0" smtClean="0"/>
              <a:t> </a:t>
            </a:r>
            <a:r>
              <a:rPr lang="en-US" dirty="0" err="1" smtClean="0"/>
              <a:t>adalah</a:t>
            </a:r>
            <a:r>
              <a:rPr lang="en-US" dirty="0" smtClean="0"/>
              <a:t> </a:t>
            </a:r>
            <a:r>
              <a:rPr lang="en-US" dirty="0" err="1" smtClean="0"/>
              <a:t>pancaran</a:t>
            </a:r>
            <a:r>
              <a:rPr lang="en-US" dirty="0" smtClean="0"/>
              <a:t> sang raja, </a:t>
            </a:r>
            <a:r>
              <a:rPr lang="en-US" dirty="0" err="1" smtClean="0"/>
              <a:t>dan</a:t>
            </a:r>
            <a:r>
              <a:rPr lang="en-US" dirty="0" smtClean="0"/>
              <a:t> </a:t>
            </a:r>
            <a:r>
              <a:rPr lang="en-US" dirty="0" err="1" smtClean="0"/>
              <a:t>seperti</a:t>
            </a:r>
            <a:r>
              <a:rPr lang="en-US" dirty="0" smtClean="0"/>
              <a:t> </a:t>
            </a:r>
            <a:r>
              <a:rPr lang="en-US" dirty="0" err="1" smtClean="0"/>
              <a:t>halnya</a:t>
            </a:r>
            <a:r>
              <a:rPr lang="en-US" dirty="0" smtClean="0"/>
              <a:t> raja, </a:t>
            </a:r>
            <a:r>
              <a:rPr lang="en-US" dirty="0" err="1" smtClean="0"/>
              <a:t>dia</a:t>
            </a:r>
            <a:r>
              <a:rPr lang="en-US" dirty="0" smtClean="0"/>
              <a:t> pun </a:t>
            </a:r>
            <a:r>
              <a:rPr lang="en-US" dirty="0" err="1" smtClean="0"/>
              <a:t>harus</a:t>
            </a:r>
            <a:r>
              <a:rPr lang="en-US" dirty="0" smtClean="0"/>
              <a:t> </a:t>
            </a:r>
            <a:r>
              <a:rPr lang="en-US" dirty="0" err="1" smtClean="0"/>
              <a:t>menjamin</a:t>
            </a:r>
            <a:r>
              <a:rPr lang="en-US" dirty="0" smtClean="0"/>
              <a:t> </a:t>
            </a:r>
            <a:r>
              <a:rPr lang="en-US" dirty="0" err="1" smtClean="0"/>
              <a:t>keselarasan</a:t>
            </a:r>
            <a:r>
              <a:rPr lang="en-US" dirty="0" smtClean="0"/>
              <a:t> </a:t>
            </a:r>
            <a:r>
              <a:rPr lang="en-US" dirty="0" err="1" smtClean="0"/>
              <a:t>di</a:t>
            </a:r>
            <a:r>
              <a:rPr lang="en-US" dirty="0" smtClean="0"/>
              <a:t> </a:t>
            </a:r>
            <a:r>
              <a:rPr lang="en-US" dirty="0" err="1" smtClean="0"/>
              <a:t>bagian</a:t>
            </a:r>
            <a:r>
              <a:rPr lang="en-US" dirty="0" smtClean="0"/>
              <a:t> </a:t>
            </a:r>
            <a:r>
              <a:rPr lang="en-US" dirty="0" err="1" smtClean="0"/>
              <a:t>dunia</a:t>
            </a:r>
            <a:r>
              <a:rPr lang="en-US" dirty="0" smtClean="0"/>
              <a:t> (</a:t>
            </a:r>
            <a:r>
              <a:rPr lang="en-US" dirty="0" err="1" smtClean="0"/>
              <a:t>mikrokosmos</a:t>
            </a:r>
            <a:r>
              <a:rPr lang="en-US" dirty="0" smtClean="0"/>
              <a:t>) yang </a:t>
            </a:r>
            <a:r>
              <a:rPr lang="en-US" dirty="0" err="1" smtClean="0"/>
              <a:t>telah</a:t>
            </a:r>
            <a:r>
              <a:rPr lang="en-US" dirty="0" smtClean="0"/>
              <a:t>	</a:t>
            </a:r>
            <a:r>
              <a:rPr lang="en-US" dirty="0" err="1" smtClean="0"/>
              <a:t>dipercayakan</a:t>
            </a:r>
            <a:r>
              <a:rPr lang="en-US" dirty="0" smtClean="0"/>
              <a:t> </a:t>
            </a:r>
            <a:r>
              <a:rPr lang="en-US" dirty="0" err="1" smtClean="0"/>
              <a:t>kepadanya</a:t>
            </a:r>
            <a:r>
              <a:rPr lang="en-US" dirty="0" smtClean="0"/>
              <a:t>. </a:t>
            </a:r>
            <a:r>
              <a:rPr lang="en-US" dirty="0" err="1" smtClean="0"/>
              <a:t>Ia</a:t>
            </a:r>
            <a:r>
              <a:rPr lang="en-US" dirty="0" smtClean="0"/>
              <a:t> </a:t>
            </a:r>
            <a:r>
              <a:rPr lang="en-US" dirty="0" err="1" smtClean="0"/>
              <a:t>merupakan</a:t>
            </a:r>
            <a:r>
              <a:rPr lang="en-US" dirty="0" smtClean="0"/>
              <a:t> “</a:t>
            </a:r>
            <a:r>
              <a:rPr lang="en-US" dirty="0" err="1" smtClean="0"/>
              <a:t>anak</a:t>
            </a:r>
            <a:r>
              <a:rPr lang="en-US" dirty="0" smtClean="0"/>
              <a:t> </a:t>
            </a:r>
            <a:r>
              <a:rPr lang="en-US" dirty="0" err="1" smtClean="0"/>
              <a:t>buah</a:t>
            </a:r>
            <a:r>
              <a:rPr lang="en-US" dirty="0" smtClean="0"/>
              <a:t>” </a:t>
            </a:r>
            <a:r>
              <a:rPr lang="en-US" dirty="0" err="1" smtClean="0"/>
              <a:t>atau</a:t>
            </a:r>
            <a:r>
              <a:rPr lang="en-US" dirty="0" smtClean="0"/>
              <a:t> “</a:t>
            </a:r>
            <a:r>
              <a:rPr lang="en-US" dirty="0" err="1" smtClean="0"/>
              <a:t>orang</a:t>
            </a:r>
            <a:r>
              <a:rPr lang="en-US" dirty="0" smtClean="0"/>
              <a:t> </a:t>
            </a:r>
            <a:r>
              <a:rPr lang="en-US" dirty="0" err="1" smtClean="0"/>
              <a:t>kepercayaan</a:t>
            </a:r>
            <a:r>
              <a:rPr lang="en-US" dirty="0" smtClean="0"/>
              <a:t>” </a:t>
            </a:r>
            <a:r>
              <a:rPr lang="en-US" dirty="0" err="1" smtClean="0"/>
              <a:t>dari</a:t>
            </a:r>
            <a:r>
              <a:rPr lang="en-US" dirty="0" smtClean="0"/>
              <a:t> </a:t>
            </a:r>
            <a:r>
              <a:rPr lang="en-US" dirty="0" err="1" smtClean="0"/>
              <a:t>atasannya</a:t>
            </a:r>
            <a:r>
              <a:rPr lang="en-US" dirty="0" smtClean="0"/>
              <a:t>, yang </a:t>
            </a:r>
            <a:r>
              <a:rPr lang="en-US" dirty="0" err="1" smtClean="0"/>
              <a:t>menguasai</a:t>
            </a:r>
            <a:r>
              <a:rPr lang="en-US" dirty="0" smtClean="0"/>
              <a:t> </a:t>
            </a:r>
            <a:r>
              <a:rPr lang="en-US" dirty="0" err="1" smtClean="0"/>
              <a:t>suatu</a:t>
            </a:r>
            <a:r>
              <a:rPr lang="en-US" dirty="0" smtClean="0"/>
              <a:t> </a:t>
            </a:r>
            <a:r>
              <a:rPr lang="en-US" dirty="0" err="1" smtClean="0"/>
              <a:t>ruang</a:t>
            </a:r>
            <a:r>
              <a:rPr lang="en-US" dirty="0" smtClean="0"/>
              <a:t> (</a:t>
            </a:r>
            <a:r>
              <a:rPr lang="en-US" dirty="0" err="1" smtClean="0"/>
              <a:t>mikrokosmos</a:t>
            </a:r>
            <a:r>
              <a:rPr lang="en-US" dirty="0" smtClean="0"/>
              <a:t>) yang </a:t>
            </a:r>
            <a:r>
              <a:rPr lang="en-US" dirty="0" err="1" smtClean="0"/>
              <a:t>lebih</a:t>
            </a:r>
            <a:r>
              <a:rPr lang="en-US" dirty="0" smtClean="0"/>
              <a:t> </a:t>
            </a:r>
            <a:r>
              <a:rPr lang="en-US" dirty="0" err="1" smtClean="0"/>
              <a:t>besar</a:t>
            </a:r>
            <a:r>
              <a:rPr lang="en-US" dirty="0" smtClean="0"/>
              <a:t>, </a:t>
            </a:r>
            <a:r>
              <a:rPr lang="en-US" dirty="0" err="1" smtClean="0"/>
              <a:t>dan</a:t>
            </a:r>
            <a:r>
              <a:rPr lang="en-US" dirty="0" smtClean="0"/>
              <a:t> yang </a:t>
            </a:r>
            <a:r>
              <a:rPr lang="en-US" dirty="0" err="1" smtClean="0"/>
              <a:t>telah</a:t>
            </a:r>
            <a:r>
              <a:rPr lang="en-US" dirty="0" smtClean="0"/>
              <a:t> </a:t>
            </a:r>
            <a:r>
              <a:rPr lang="en-US" dirty="0" err="1" smtClean="0"/>
              <a:t>mengangkatnya</a:t>
            </a:r>
            <a:r>
              <a:rPr lang="en-US" dirty="0" smtClean="0"/>
              <a:t> </a:t>
            </a:r>
            <a:r>
              <a:rPr lang="en-US" dirty="0" err="1" smtClean="0"/>
              <a:t>secara</a:t>
            </a:r>
            <a:r>
              <a:rPr lang="en-US" dirty="0" smtClean="0"/>
              <a:t> </a:t>
            </a:r>
            <a:r>
              <a:rPr lang="en-US" dirty="0" err="1" smtClean="0"/>
              <a:t>pribadi</a:t>
            </a:r>
            <a:r>
              <a:rPr lang="en-US" dirty="0" smtClean="0"/>
              <a:t>. </a:t>
            </a:r>
            <a:r>
              <a:rPr lang="en-US" dirty="0" err="1" smtClean="0"/>
              <a:t>Namun</a:t>
            </a:r>
            <a:r>
              <a:rPr lang="en-US" dirty="0" smtClean="0"/>
              <a:t>, </a:t>
            </a:r>
            <a:r>
              <a:rPr lang="en-US" dirty="0" err="1" smtClean="0"/>
              <a:t>dalam</a:t>
            </a:r>
            <a:r>
              <a:rPr lang="en-US" dirty="0" smtClean="0"/>
              <a:t> </a:t>
            </a:r>
            <a:r>
              <a:rPr lang="en-US" dirty="0" err="1" smtClean="0"/>
              <a:t>batasan</a:t>
            </a:r>
            <a:r>
              <a:rPr lang="en-US" dirty="0" smtClean="0"/>
              <a:t> </a:t>
            </a:r>
            <a:r>
              <a:rPr lang="en-US" dirty="0" err="1" smtClean="0"/>
              <a:t>ruang</a:t>
            </a:r>
            <a:r>
              <a:rPr lang="en-US" dirty="0" smtClean="0"/>
              <a:t> </a:t>
            </a:r>
            <a:r>
              <a:rPr lang="en-US" dirty="0" err="1" smtClean="0"/>
              <a:t>gerak</a:t>
            </a:r>
            <a:r>
              <a:rPr lang="en-US" dirty="0" smtClean="0"/>
              <a:t> yang </a:t>
            </a:r>
            <a:r>
              <a:rPr lang="en-US" dirty="0" err="1" smtClean="0"/>
              <a:t>dipercayakan</a:t>
            </a:r>
            <a:r>
              <a:rPr lang="en-US" dirty="0" smtClean="0"/>
              <a:t> </a:t>
            </a:r>
            <a:r>
              <a:rPr lang="en-US" dirty="0" err="1" smtClean="0"/>
              <a:t>kepadanya</a:t>
            </a:r>
            <a:r>
              <a:rPr lang="en-US" dirty="0" smtClean="0"/>
              <a:t>, </a:t>
            </a:r>
            <a:r>
              <a:rPr lang="en-US" dirty="0" err="1" smtClean="0"/>
              <a:t>dia</a:t>
            </a:r>
            <a:r>
              <a:rPr lang="en-US" dirty="0" smtClean="0"/>
              <a:t> </a:t>
            </a:r>
            <a:r>
              <a:rPr lang="en-US" dirty="0" err="1" smtClean="0"/>
              <a:t>sendiri</a:t>
            </a:r>
            <a:r>
              <a:rPr lang="en-US" dirty="0" smtClean="0"/>
              <a:t> </a:t>
            </a:r>
            <a:r>
              <a:rPr lang="en-US" dirty="0" err="1" smtClean="0"/>
              <a:t>mempunyai</a:t>
            </a:r>
            <a:r>
              <a:rPr lang="en-US" dirty="0" smtClean="0"/>
              <a:t> </a:t>
            </a:r>
            <a:r>
              <a:rPr lang="en-US" dirty="0" err="1" smtClean="0"/>
              <a:t>suatu</a:t>
            </a:r>
            <a:r>
              <a:rPr lang="en-US" dirty="0" smtClean="0"/>
              <a:t> </a:t>
            </a:r>
            <a:r>
              <a:rPr lang="en-US" dirty="0" err="1" smtClean="0"/>
              <a:t>kekuasaan</a:t>
            </a:r>
            <a:r>
              <a:rPr lang="en-US" dirty="0" smtClean="0"/>
              <a:t> yang </a:t>
            </a:r>
            <a:r>
              <a:rPr lang="en-US" dirty="0" err="1" smtClean="0"/>
              <a:t>hampir</a:t>
            </a:r>
            <a:r>
              <a:rPr lang="en-US" dirty="0" smtClean="0"/>
              <a:t> </a:t>
            </a:r>
            <a:r>
              <a:rPr lang="en-US" dirty="0" err="1" smtClean="0"/>
              <a:t>mutlak</a:t>
            </a:r>
            <a:r>
              <a:rPr lang="en-US" dirty="0" smtClean="0"/>
              <a:t> … </a:t>
            </a:r>
            <a:r>
              <a:rPr lang="en-US" dirty="0" err="1" smtClean="0"/>
              <a:t>Dia</a:t>
            </a:r>
            <a:r>
              <a:rPr lang="en-US" dirty="0" smtClean="0"/>
              <a:t> </a:t>
            </a:r>
            <a:r>
              <a:rPr lang="en-US" dirty="0" err="1" smtClean="0"/>
              <a:t>tidak</a:t>
            </a:r>
            <a:r>
              <a:rPr lang="en-US" dirty="0" smtClean="0"/>
              <a:t> </a:t>
            </a:r>
            <a:r>
              <a:rPr lang="en-US" dirty="0" err="1" smtClean="0"/>
              <a:t>mendapat</a:t>
            </a:r>
            <a:r>
              <a:rPr lang="en-US" dirty="0" smtClean="0"/>
              <a:t> </a:t>
            </a:r>
            <a:r>
              <a:rPr lang="en-US" dirty="0" err="1" smtClean="0"/>
              <a:t>gaji</a:t>
            </a:r>
            <a:r>
              <a:rPr lang="en-US" dirty="0" smtClean="0"/>
              <a:t> </a:t>
            </a:r>
            <a:r>
              <a:rPr lang="en-US" dirty="0" err="1" smtClean="0"/>
              <a:t>tetap</a:t>
            </a:r>
            <a:r>
              <a:rPr lang="en-US" dirty="0" smtClean="0"/>
              <a:t> </a:t>
            </a:r>
            <a:r>
              <a:rPr lang="en-US" dirty="0" err="1" smtClean="0"/>
              <a:t>sedikit</a:t>
            </a:r>
            <a:r>
              <a:rPr lang="en-US" dirty="0" smtClean="0"/>
              <a:t> pun, </a:t>
            </a:r>
            <a:r>
              <a:rPr lang="en-US" dirty="0" err="1" smtClean="0"/>
              <a:t>seperti</a:t>
            </a:r>
            <a:r>
              <a:rPr lang="en-US" dirty="0" smtClean="0"/>
              <a:t> </a:t>
            </a:r>
            <a:r>
              <a:rPr lang="en-US" dirty="0" err="1" smtClean="0"/>
              <a:t>halnya</a:t>
            </a:r>
            <a:r>
              <a:rPr lang="en-US" dirty="0" smtClean="0"/>
              <a:t> raja yang </a:t>
            </a:r>
            <a:r>
              <a:rPr lang="en-US" dirty="0" err="1" smtClean="0"/>
              <a:t>tidak</a:t>
            </a:r>
            <a:r>
              <a:rPr lang="en-US" dirty="0" smtClean="0"/>
              <a:t> </a:t>
            </a:r>
            <a:r>
              <a:rPr lang="en-US" dirty="0" err="1" smtClean="0"/>
              <a:t>mempunyai</a:t>
            </a:r>
            <a:r>
              <a:rPr lang="en-US" dirty="0" smtClean="0"/>
              <a:t> </a:t>
            </a:r>
            <a:r>
              <a:rPr lang="en-US" dirty="0" err="1" smtClean="0"/>
              <a:t>anggaran</a:t>
            </a:r>
            <a:r>
              <a:rPr lang="en-US" dirty="0" smtClean="0"/>
              <a:t> </a:t>
            </a:r>
            <a:r>
              <a:rPr lang="en-US" dirty="0" err="1" smtClean="0"/>
              <a:t>rumah</a:t>
            </a:r>
            <a:r>
              <a:rPr lang="en-US" dirty="0" smtClean="0"/>
              <a:t> </a:t>
            </a:r>
            <a:r>
              <a:rPr lang="en-US" dirty="0" err="1" smtClean="0"/>
              <a:t>tangga</a:t>
            </a:r>
            <a:r>
              <a:rPr lang="en-US" dirty="0" smtClean="0"/>
              <a:t> … </a:t>
            </a:r>
            <a:r>
              <a:rPr lang="en-US" dirty="0" err="1" smtClean="0"/>
              <a:t>Idealnya</a:t>
            </a:r>
            <a:r>
              <a:rPr lang="en-US" dirty="0" smtClean="0"/>
              <a:t>, </a:t>
            </a:r>
            <a:r>
              <a:rPr lang="en-US" i="1" dirty="0" err="1" smtClean="0"/>
              <a:t>pegawai</a:t>
            </a:r>
            <a:r>
              <a:rPr lang="en-US" i="1" dirty="0" smtClean="0"/>
              <a:t> </a:t>
            </a:r>
            <a:r>
              <a:rPr lang="en-US" dirty="0" err="1" smtClean="0"/>
              <a:t>itu</a:t>
            </a:r>
            <a:r>
              <a:rPr lang="en-US" dirty="0" smtClean="0"/>
              <a:t> </a:t>
            </a:r>
            <a:r>
              <a:rPr lang="en-US" dirty="0" err="1" smtClean="0"/>
              <a:t>hidup</a:t>
            </a:r>
            <a:r>
              <a:rPr lang="en-US" dirty="0" smtClean="0"/>
              <a:t> </a:t>
            </a:r>
            <a:r>
              <a:rPr lang="en-US" dirty="0" err="1" smtClean="0"/>
              <a:t>dari</a:t>
            </a:r>
            <a:r>
              <a:rPr lang="en-US" dirty="0" smtClean="0"/>
              <a:t> </a:t>
            </a:r>
            <a:r>
              <a:rPr lang="en-US" dirty="0" err="1" smtClean="0"/>
              <a:t>daerah</a:t>
            </a:r>
            <a:r>
              <a:rPr lang="en-US" dirty="0" smtClean="0"/>
              <a:t> </a:t>
            </a:r>
            <a:r>
              <a:rPr lang="en-US" dirty="0" err="1" smtClean="0"/>
              <a:t>kekuasaannya</a:t>
            </a:r>
            <a:r>
              <a:rPr lang="en-US" dirty="0" smtClean="0"/>
              <a:t>, </a:t>
            </a:r>
            <a:r>
              <a:rPr lang="en-US" dirty="0" err="1" smtClean="0"/>
              <a:t>seperti</a:t>
            </a:r>
            <a:r>
              <a:rPr lang="en-US" dirty="0" smtClean="0"/>
              <a:t> </a:t>
            </a:r>
            <a:r>
              <a:rPr lang="en-US" dirty="0" err="1" smtClean="0"/>
              <a:t>halnya</a:t>
            </a:r>
            <a:r>
              <a:rPr lang="en-US" dirty="0" smtClean="0"/>
              <a:t> raja yang </a:t>
            </a:r>
            <a:r>
              <a:rPr lang="en-US" dirty="0" err="1" smtClean="0"/>
              <a:t>hidup</a:t>
            </a:r>
            <a:r>
              <a:rPr lang="en-US" dirty="0" smtClean="0"/>
              <a:t> </a:t>
            </a:r>
            <a:r>
              <a:rPr lang="en-US" dirty="0" err="1" smtClean="0"/>
              <a:t>dari</a:t>
            </a:r>
            <a:r>
              <a:rPr lang="en-US" dirty="0" smtClean="0"/>
              <a:t> </a:t>
            </a:r>
            <a:r>
              <a:rPr lang="en-US" dirty="0" err="1" smtClean="0"/>
              <a:t>kerajaannya</a:t>
            </a:r>
            <a:r>
              <a:rPr lang="en-US" dirty="0" smtClean="0"/>
              <a:t>.</a:t>
            </a:r>
          </a:p>
          <a:p>
            <a:r>
              <a:rPr lang="en-US" baseline="30000" dirty="0" smtClean="0"/>
              <a:t> (Lombard 2008, 72)</a:t>
            </a:r>
            <a:r>
              <a:rPr lang="en-US" dirty="0" smtClean="0"/>
              <a: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karena</a:t>
            </a:r>
            <a:r>
              <a:rPr lang="en-US" dirty="0" smtClean="0"/>
              <a:t> </a:t>
            </a:r>
            <a:r>
              <a:rPr lang="en-US" dirty="0" err="1" smtClean="0"/>
              <a:t>tidak</a:t>
            </a:r>
            <a:r>
              <a:rPr lang="en-US" dirty="0" smtClean="0"/>
              <a:t> </a:t>
            </a:r>
            <a:r>
              <a:rPr lang="en-US" dirty="0" err="1" smtClean="0"/>
              <a:t>ada</a:t>
            </a:r>
            <a:r>
              <a:rPr lang="en-US" dirty="0" smtClean="0"/>
              <a:t> </a:t>
            </a:r>
            <a:r>
              <a:rPr lang="en-US" dirty="0" err="1" smtClean="0"/>
              <a:t>gaji</a:t>
            </a:r>
            <a:r>
              <a:rPr lang="en-US" dirty="0" smtClean="0"/>
              <a:t> </a:t>
            </a:r>
            <a:r>
              <a:rPr lang="en-US" dirty="0" err="1" smtClean="0"/>
              <a:t>adalah</a:t>
            </a:r>
            <a:r>
              <a:rPr lang="en-US" dirty="0" smtClean="0"/>
              <a:t> </a:t>
            </a:r>
            <a:r>
              <a:rPr lang="en-US" i="1" dirty="0" smtClean="0"/>
              <a:t>“</a:t>
            </a:r>
            <a:r>
              <a:rPr lang="en-US" i="1" dirty="0" err="1" smtClean="0"/>
              <a:t>sepi</a:t>
            </a:r>
            <a:r>
              <a:rPr lang="en-US" i="1" dirty="0" smtClean="0"/>
              <a:t> </a:t>
            </a:r>
            <a:r>
              <a:rPr lang="en-US" i="1" dirty="0" err="1" smtClean="0"/>
              <a:t>ing</a:t>
            </a:r>
            <a:r>
              <a:rPr lang="en-US" i="1" dirty="0" smtClean="0"/>
              <a:t> </a:t>
            </a:r>
            <a:r>
              <a:rPr lang="en-US" i="1" dirty="0" err="1" smtClean="0"/>
              <a:t>pamrih</a:t>
            </a:r>
            <a:r>
              <a:rPr lang="en-US" i="1" dirty="0" smtClean="0"/>
              <a:t> </a:t>
            </a:r>
            <a:r>
              <a:rPr lang="en-US" i="1" dirty="0" err="1" smtClean="0"/>
              <a:t>rame</a:t>
            </a:r>
            <a:r>
              <a:rPr lang="en-US" i="1" dirty="0" smtClean="0"/>
              <a:t> </a:t>
            </a:r>
            <a:r>
              <a:rPr lang="en-US" i="1" dirty="0" err="1" smtClean="0"/>
              <a:t>ing</a:t>
            </a:r>
            <a:r>
              <a:rPr lang="en-US" i="1" dirty="0" smtClean="0"/>
              <a:t> </a:t>
            </a:r>
            <a:r>
              <a:rPr lang="en-US" i="1" dirty="0" err="1" smtClean="0"/>
              <a:t>gawe</a:t>
            </a:r>
            <a:r>
              <a:rPr lang="en-US" i="1" dirty="0" smtClean="0"/>
              <a:t> </a:t>
            </a:r>
            <a:r>
              <a:rPr lang="en-US" dirty="0" smtClean="0"/>
              <a:t>(</a:t>
            </a:r>
            <a:r>
              <a:rPr lang="en-US" dirty="0" err="1" smtClean="0"/>
              <a:t>menekan</a:t>
            </a:r>
            <a:r>
              <a:rPr lang="en-US" dirty="0" smtClean="0"/>
              <a:t> </a:t>
            </a:r>
            <a:r>
              <a:rPr lang="en-US" dirty="0" err="1" smtClean="0"/>
              <a:t>kepentingannya</a:t>
            </a:r>
            <a:r>
              <a:rPr lang="en-US" dirty="0" smtClean="0"/>
              <a:t> </a:t>
            </a:r>
            <a:r>
              <a:rPr lang="en-US" dirty="0" err="1" smtClean="0"/>
              <a:t>sendiri</a:t>
            </a:r>
            <a:r>
              <a:rPr lang="en-US" dirty="0" smtClean="0"/>
              <a:t> </a:t>
            </a:r>
            <a:r>
              <a:rPr lang="en-US" dirty="0" err="1" smtClean="0"/>
              <a:t>dan</a:t>
            </a:r>
            <a:r>
              <a:rPr lang="en-US" dirty="0" smtClean="0"/>
              <a:t> </a:t>
            </a:r>
            <a:r>
              <a:rPr lang="en-US" dirty="0" err="1" smtClean="0"/>
              <a:t>mencurahkan</a:t>
            </a:r>
            <a:r>
              <a:rPr lang="en-US" dirty="0" smtClean="0"/>
              <a:t> </a:t>
            </a:r>
            <a:r>
              <a:rPr lang="en-US" dirty="0" err="1" smtClean="0"/>
              <a:t>seluruh</a:t>
            </a:r>
            <a:r>
              <a:rPr lang="en-US" dirty="0" smtClean="0"/>
              <a:t> </a:t>
            </a:r>
            <a:r>
              <a:rPr lang="en-US" dirty="0" err="1" smtClean="0"/>
              <a:t>jiwa</a:t>
            </a:r>
            <a:r>
              <a:rPr lang="en-US" dirty="0" smtClean="0"/>
              <a:t> </a:t>
            </a:r>
            <a:r>
              <a:rPr lang="en-US" dirty="0" err="1" smtClean="0"/>
              <a:t>dan</a:t>
            </a:r>
            <a:r>
              <a:rPr lang="en-US" dirty="0" smtClean="0"/>
              <a:t> raga </a:t>
            </a:r>
            <a:r>
              <a:rPr lang="en-US" dirty="0" err="1" smtClean="0"/>
              <a:t>untuk</a:t>
            </a:r>
            <a:r>
              <a:rPr lang="en-US" dirty="0" smtClean="0"/>
              <a:t> </a:t>
            </a:r>
            <a:r>
              <a:rPr lang="en-US" dirty="0" err="1" smtClean="0"/>
              <a:t>melaksanakan</a:t>
            </a:r>
            <a:r>
              <a:rPr lang="en-US" dirty="0" smtClean="0"/>
              <a:t> </a:t>
            </a:r>
            <a:r>
              <a:rPr lang="en-US" dirty="0" err="1" smtClean="0"/>
              <a:t>kewajibannya</a:t>
            </a:r>
            <a:r>
              <a:rPr lang="en-US" dirty="0" smtClean="0"/>
              <a:t>). </a:t>
            </a:r>
            <a:r>
              <a:rPr lang="en-US" dirty="0" err="1" smtClean="0"/>
              <a:t>Karena</a:t>
            </a:r>
            <a:r>
              <a:rPr lang="en-US" dirty="0" smtClean="0"/>
              <a:t> </a:t>
            </a:r>
            <a:r>
              <a:rPr lang="en-US" dirty="0" err="1" smtClean="0"/>
              <a:t>itu</a:t>
            </a:r>
            <a:r>
              <a:rPr lang="en-US" dirty="0" smtClean="0"/>
              <a:t>, </a:t>
            </a:r>
            <a:r>
              <a:rPr lang="en-US" dirty="0" err="1" smtClean="0"/>
              <a:t>seorang</a:t>
            </a:r>
            <a:r>
              <a:rPr lang="en-US" dirty="0" smtClean="0"/>
              <a:t> </a:t>
            </a:r>
            <a:r>
              <a:rPr lang="en-US" i="1" dirty="0" err="1" smtClean="0"/>
              <a:t>Pegawai</a:t>
            </a:r>
            <a:r>
              <a:rPr lang="en-US" i="1" dirty="0" smtClean="0"/>
              <a:t> </a:t>
            </a:r>
            <a:r>
              <a:rPr lang="en-US" dirty="0" err="1" smtClean="0"/>
              <a:t>akan</a:t>
            </a:r>
            <a:r>
              <a:rPr lang="en-US" dirty="0" smtClean="0"/>
              <a:t> </a:t>
            </a:r>
            <a:r>
              <a:rPr lang="en-US" dirty="0" err="1" smtClean="0"/>
              <a:t>berperilaku</a:t>
            </a:r>
            <a:r>
              <a:rPr lang="en-US" dirty="0" smtClean="0"/>
              <a:t> </a:t>
            </a:r>
            <a:r>
              <a:rPr lang="en-US" i="1" dirty="0" err="1" smtClean="0"/>
              <a:t>setya</a:t>
            </a:r>
            <a:r>
              <a:rPr lang="en-US" dirty="0" smtClean="0"/>
              <a:t> (</a:t>
            </a:r>
            <a:r>
              <a:rPr lang="en-US" dirty="0" err="1" smtClean="0"/>
              <a:t>kesetiaan</a:t>
            </a:r>
            <a:r>
              <a:rPr lang="en-US" dirty="0" smtClean="0"/>
              <a:t>), </a:t>
            </a:r>
            <a:r>
              <a:rPr lang="en-US" i="1" dirty="0" err="1" smtClean="0"/>
              <a:t>sadu</a:t>
            </a:r>
            <a:r>
              <a:rPr lang="en-US" i="1" dirty="0" smtClean="0"/>
              <a:t> </a:t>
            </a:r>
            <a:r>
              <a:rPr lang="en-US" dirty="0" smtClean="0"/>
              <a:t>(</a:t>
            </a:r>
            <a:r>
              <a:rPr lang="en-US" dirty="0" err="1" smtClean="0"/>
              <a:t>kerendahan</a:t>
            </a:r>
            <a:r>
              <a:rPr lang="en-US" dirty="0" smtClean="0"/>
              <a:t> </a:t>
            </a:r>
            <a:r>
              <a:rPr lang="en-US" dirty="0" err="1" smtClean="0"/>
              <a:t>hati</a:t>
            </a:r>
            <a:r>
              <a:rPr lang="en-US" dirty="0" smtClean="0"/>
              <a:t>), </a:t>
            </a:r>
            <a:r>
              <a:rPr lang="en-US" dirty="0" err="1" smtClean="0"/>
              <a:t>dan</a:t>
            </a:r>
            <a:r>
              <a:rPr lang="en-US" dirty="0" smtClean="0"/>
              <a:t> </a:t>
            </a:r>
            <a:r>
              <a:rPr lang="en-US" dirty="0" err="1" smtClean="0"/>
              <a:t>kesungguhan</a:t>
            </a:r>
            <a:r>
              <a:rPr lang="en-US" dirty="0" smtClean="0"/>
              <a:t> (</a:t>
            </a:r>
            <a:r>
              <a:rPr lang="en-US" i="1" dirty="0" err="1" smtClean="0"/>
              <a:t>tuhu</a:t>
            </a:r>
            <a:r>
              <a:rPr lang="en-US" dirty="0" smtClean="0"/>
              <a:t>). </a:t>
            </a:r>
            <a:r>
              <a:rPr lang="en-US" baseline="30000" dirty="0" smtClean="0"/>
              <a:t> (Lombard 2008, 73)</a:t>
            </a:r>
            <a:r>
              <a:rPr lang="en-US" dirty="0" smtClean="0"/>
              <a:t>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Di </a:t>
            </a:r>
            <a:r>
              <a:rPr lang="en-US" dirty="0" err="1" smtClean="0"/>
              <a:t>dalam</a:t>
            </a:r>
            <a:r>
              <a:rPr lang="en-US" dirty="0" smtClean="0"/>
              <a:t> </a:t>
            </a:r>
            <a:r>
              <a:rPr lang="en-US" dirty="0" err="1" smtClean="0"/>
              <a:t>struktur</a:t>
            </a:r>
            <a:r>
              <a:rPr lang="en-US" dirty="0" smtClean="0"/>
              <a:t> </a:t>
            </a:r>
            <a:r>
              <a:rPr lang="en-US" dirty="0" err="1" smtClean="0"/>
              <a:t>kekuasaan</a:t>
            </a:r>
            <a:r>
              <a:rPr lang="en-US" dirty="0" smtClean="0"/>
              <a:t> </a:t>
            </a:r>
            <a:r>
              <a:rPr lang="en-US" dirty="0" err="1" smtClean="0"/>
              <a:t>seperti</a:t>
            </a:r>
            <a:r>
              <a:rPr lang="en-US" dirty="0" smtClean="0"/>
              <a:t> </a:t>
            </a:r>
            <a:r>
              <a:rPr lang="en-US" dirty="0" err="1" smtClean="0"/>
              <a:t>di</a:t>
            </a:r>
            <a:r>
              <a:rPr lang="en-US" dirty="0" smtClean="0"/>
              <a:t> </a:t>
            </a:r>
            <a:r>
              <a:rPr lang="en-US" dirty="0" err="1" smtClean="0"/>
              <a:t>atas</a:t>
            </a:r>
            <a:r>
              <a:rPr lang="en-US" dirty="0" smtClean="0"/>
              <a:t>, Aceh </a:t>
            </a:r>
            <a:r>
              <a:rPr lang="en-US" dirty="0" err="1" smtClean="0"/>
              <a:t>menjadi</a:t>
            </a:r>
            <a:r>
              <a:rPr lang="en-US" dirty="0" smtClean="0"/>
              <a:t> </a:t>
            </a:r>
            <a:r>
              <a:rPr lang="en-US" dirty="0" err="1" smtClean="0"/>
              <a:t>propinsi</a:t>
            </a:r>
            <a:r>
              <a:rPr lang="en-US" dirty="0" smtClean="0"/>
              <a:t> </a:t>
            </a:r>
            <a:r>
              <a:rPr lang="en-US" dirty="0" err="1" smtClean="0"/>
              <a:t>dan</a:t>
            </a:r>
            <a:r>
              <a:rPr lang="en-US" dirty="0" smtClean="0"/>
              <a:t> </a:t>
            </a:r>
            <a:r>
              <a:rPr lang="en-US" dirty="0" err="1" smtClean="0"/>
              <a:t>memiliki</a:t>
            </a:r>
            <a:r>
              <a:rPr lang="en-US" dirty="0" smtClean="0"/>
              <a:t> </a:t>
            </a:r>
            <a:r>
              <a:rPr lang="en-US" dirty="0" err="1" smtClean="0"/>
              <a:t>bupati</a:t>
            </a:r>
            <a:r>
              <a:rPr lang="en-US" dirty="0" smtClean="0"/>
              <a:t>. </a:t>
            </a:r>
            <a:r>
              <a:rPr lang="en-US" dirty="0" err="1" smtClean="0"/>
              <a:t>Paradigma</a:t>
            </a:r>
            <a:r>
              <a:rPr lang="en-US" dirty="0" smtClean="0"/>
              <a:t> </a:t>
            </a:r>
            <a:r>
              <a:rPr lang="en-US" dirty="0" err="1" smtClean="0"/>
              <a:t>keraton</a:t>
            </a:r>
            <a:r>
              <a:rPr lang="en-US" dirty="0" smtClean="0"/>
              <a:t> </a:t>
            </a:r>
            <a:r>
              <a:rPr lang="en-US" dirty="0" err="1" smtClean="0"/>
              <a:t>Jawa</a:t>
            </a:r>
            <a:r>
              <a:rPr lang="en-US" dirty="0" smtClean="0"/>
              <a:t> </a:t>
            </a:r>
            <a:r>
              <a:rPr lang="en-US" dirty="0" err="1" smtClean="0"/>
              <a:t>telah</a:t>
            </a:r>
            <a:r>
              <a:rPr lang="en-US" dirty="0" smtClean="0"/>
              <a:t> </a:t>
            </a:r>
            <a:r>
              <a:rPr lang="en-US" dirty="0" err="1" smtClean="0"/>
              <a:t>menjelma</a:t>
            </a:r>
            <a:r>
              <a:rPr lang="en-US" dirty="0" smtClean="0"/>
              <a:t> </a:t>
            </a:r>
            <a:r>
              <a:rPr lang="en-US" dirty="0" err="1" smtClean="0"/>
              <a:t>di</a:t>
            </a:r>
            <a:r>
              <a:rPr lang="en-US" dirty="0" smtClean="0"/>
              <a:t> </a:t>
            </a:r>
            <a:r>
              <a:rPr lang="en-US" dirty="0" err="1" smtClean="0"/>
              <a:t>dalam</a:t>
            </a:r>
            <a:r>
              <a:rPr lang="en-US" dirty="0" smtClean="0"/>
              <a:t> </a:t>
            </a:r>
            <a:r>
              <a:rPr lang="en-US" dirty="0" err="1" smtClean="0"/>
              <a:t>sistem</a:t>
            </a:r>
            <a:r>
              <a:rPr lang="en-US" dirty="0" smtClean="0"/>
              <a:t> </a:t>
            </a:r>
            <a:r>
              <a:rPr lang="en-US" dirty="0" err="1" smtClean="0"/>
              <a:t>berpikir</a:t>
            </a:r>
            <a:r>
              <a:rPr lang="en-US" dirty="0" smtClean="0"/>
              <a:t> </a:t>
            </a:r>
            <a:r>
              <a:rPr lang="en-US" dirty="0" err="1" smtClean="0"/>
              <a:t>mereka</a:t>
            </a:r>
            <a:r>
              <a:rPr lang="en-US" dirty="0" smtClean="0"/>
              <a:t>. </a:t>
            </a:r>
            <a:r>
              <a:rPr lang="en-US" dirty="0" err="1" smtClean="0"/>
              <a:t>Jika</a:t>
            </a:r>
            <a:r>
              <a:rPr lang="en-US" dirty="0" smtClean="0"/>
              <a:t> </a:t>
            </a:r>
            <a:r>
              <a:rPr lang="en-US" dirty="0" err="1" smtClean="0"/>
              <a:t>ditelaah</a:t>
            </a:r>
            <a:r>
              <a:rPr lang="en-US" dirty="0" smtClean="0"/>
              <a:t> </a:t>
            </a:r>
            <a:r>
              <a:rPr lang="en-US" dirty="0" err="1" smtClean="0"/>
              <a:t>secara</a:t>
            </a:r>
            <a:r>
              <a:rPr lang="en-US" dirty="0" smtClean="0"/>
              <a:t> </a:t>
            </a:r>
            <a:r>
              <a:rPr lang="en-US" dirty="0" err="1" smtClean="0"/>
              <a:t>mendalam</a:t>
            </a:r>
            <a:r>
              <a:rPr lang="en-US" dirty="0" smtClean="0"/>
              <a:t>, </a:t>
            </a:r>
            <a:r>
              <a:rPr lang="en-US" dirty="0" err="1" smtClean="0"/>
              <a:t>mereka</a:t>
            </a:r>
            <a:r>
              <a:rPr lang="en-US" dirty="0" smtClean="0"/>
              <a:t> yang </a:t>
            </a:r>
            <a:r>
              <a:rPr lang="en-US" dirty="0" err="1" smtClean="0"/>
              <a:t>berasal</a:t>
            </a:r>
            <a:r>
              <a:rPr lang="en-US" dirty="0" smtClean="0"/>
              <a:t> </a:t>
            </a:r>
            <a:r>
              <a:rPr lang="en-US" dirty="0" err="1" smtClean="0"/>
              <a:t>dari</a:t>
            </a:r>
            <a:r>
              <a:rPr lang="en-US" dirty="0" smtClean="0"/>
              <a:t> </a:t>
            </a:r>
            <a:r>
              <a:rPr lang="en-US" dirty="0" err="1" smtClean="0"/>
              <a:t>kelompok</a:t>
            </a:r>
            <a:r>
              <a:rPr lang="en-US" dirty="0" smtClean="0"/>
              <a:t> </a:t>
            </a:r>
            <a:r>
              <a:rPr lang="en-US" dirty="0" err="1" smtClean="0"/>
              <a:t>bangsawan</a:t>
            </a:r>
            <a:r>
              <a:rPr lang="en-US" dirty="0" smtClean="0"/>
              <a:t> </a:t>
            </a:r>
            <a:r>
              <a:rPr lang="en-US" dirty="0" err="1" smtClean="0"/>
              <a:t>diberikan</a:t>
            </a:r>
            <a:r>
              <a:rPr lang="en-US" dirty="0" smtClean="0"/>
              <a:t> </a:t>
            </a:r>
            <a:r>
              <a:rPr lang="en-US" dirty="0" err="1" smtClean="0"/>
              <a:t>akses</a:t>
            </a:r>
            <a:r>
              <a:rPr lang="en-US" dirty="0" smtClean="0"/>
              <a:t> </a:t>
            </a:r>
            <a:r>
              <a:rPr lang="en-US" dirty="0" err="1" smtClean="0"/>
              <a:t>pada</a:t>
            </a:r>
            <a:r>
              <a:rPr lang="en-US" dirty="0" smtClean="0"/>
              <a:t> </a:t>
            </a:r>
            <a:r>
              <a:rPr lang="en-US" dirty="0" err="1" smtClean="0"/>
              <a:t>kekuatan</a:t>
            </a:r>
            <a:r>
              <a:rPr lang="en-US" dirty="0" smtClean="0"/>
              <a:t> </a:t>
            </a:r>
            <a:r>
              <a:rPr lang="en-US" dirty="0" err="1" smtClean="0"/>
              <a:t>finansial</a:t>
            </a:r>
            <a:r>
              <a:rPr lang="en-US" dirty="0" smtClean="0"/>
              <a:t>. </a:t>
            </a:r>
            <a:r>
              <a:rPr lang="en-US" dirty="0" err="1" smtClean="0"/>
              <a:t>Sehingga</a:t>
            </a:r>
            <a:r>
              <a:rPr lang="en-US" dirty="0" smtClean="0"/>
              <a:t>, </a:t>
            </a:r>
            <a:r>
              <a:rPr lang="en-US" dirty="0" err="1" smtClean="0"/>
              <a:t>tidak</a:t>
            </a:r>
            <a:r>
              <a:rPr lang="en-US" dirty="0" smtClean="0"/>
              <a:t> </a:t>
            </a:r>
            <a:r>
              <a:rPr lang="en-US" dirty="0" err="1" smtClean="0"/>
              <a:t>mengejutkan</a:t>
            </a:r>
            <a:r>
              <a:rPr lang="en-US" dirty="0" smtClean="0"/>
              <a:t> </a:t>
            </a:r>
            <a:r>
              <a:rPr lang="en-US" dirty="0" err="1" smtClean="0"/>
              <a:t>kelompok</a:t>
            </a:r>
            <a:r>
              <a:rPr lang="en-US" dirty="0" smtClean="0"/>
              <a:t> </a:t>
            </a:r>
            <a:r>
              <a:rPr lang="en-US" dirty="0" err="1" smtClean="0"/>
              <a:t>bangsawan</a:t>
            </a:r>
            <a:r>
              <a:rPr lang="en-US" dirty="0" smtClean="0"/>
              <a:t> Aceh, yang </a:t>
            </a:r>
            <a:r>
              <a:rPr lang="en-US" dirty="0" err="1" smtClean="0"/>
              <a:t>pernah</a:t>
            </a:r>
            <a:r>
              <a:rPr lang="en-US" dirty="0" smtClean="0"/>
              <a:t> </a:t>
            </a:r>
            <a:r>
              <a:rPr lang="en-US" dirty="0" err="1" smtClean="0"/>
              <a:t>menjadi</a:t>
            </a:r>
            <a:r>
              <a:rPr lang="en-US" dirty="0" smtClean="0"/>
              <a:t> “</a:t>
            </a:r>
            <a:r>
              <a:rPr lang="en-US" dirty="0" err="1" smtClean="0"/>
              <a:t>musuh</a:t>
            </a:r>
            <a:r>
              <a:rPr lang="en-US" dirty="0" smtClean="0"/>
              <a:t> </a:t>
            </a:r>
            <a:r>
              <a:rPr lang="en-US" dirty="0" err="1" smtClean="0"/>
              <a:t>bersama</a:t>
            </a:r>
            <a:r>
              <a:rPr lang="en-US" dirty="0" smtClean="0"/>
              <a:t>” </a:t>
            </a:r>
            <a:r>
              <a:rPr lang="en-US" dirty="0" err="1" smtClean="0"/>
              <a:t>rakyat</a:t>
            </a:r>
            <a:r>
              <a:rPr lang="en-US" dirty="0" smtClean="0"/>
              <a:t> Aceh, </a:t>
            </a:r>
            <a:r>
              <a:rPr lang="en-US" dirty="0" err="1" smtClean="0"/>
              <a:t>dikuatkan</a:t>
            </a:r>
            <a:r>
              <a:rPr lang="en-US" dirty="0" smtClean="0"/>
              <a:t> </a:t>
            </a:r>
            <a:r>
              <a:rPr lang="en-US" dirty="0" err="1" smtClean="0"/>
              <a:t>kekuatan</a:t>
            </a:r>
            <a:r>
              <a:rPr lang="en-US" dirty="0" smtClean="0"/>
              <a:t> </a:t>
            </a:r>
            <a:r>
              <a:rPr lang="en-US" dirty="0" err="1" smtClean="0"/>
              <a:t>ekonomi</a:t>
            </a:r>
            <a:r>
              <a:rPr lang="en-US" dirty="0" smtClean="0"/>
              <a:t> </a:t>
            </a:r>
            <a:r>
              <a:rPr lang="en-US" dirty="0" err="1" smtClean="0"/>
              <a:t>mereka</a:t>
            </a:r>
            <a:r>
              <a:rPr lang="en-US" dirty="0" smtClean="0"/>
              <a:t> </a:t>
            </a:r>
            <a:r>
              <a:rPr lang="en-US" dirty="0" err="1" smtClean="0"/>
              <a:t>di</a:t>
            </a:r>
            <a:r>
              <a:rPr lang="en-US" dirty="0" smtClean="0"/>
              <a:t> </a:t>
            </a:r>
            <a:r>
              <a:rPr lang="en-US" dirty="0" err="1" smtClean="0"/>
              <a:t>Pulau</a:t>
            </a:r>
            <a:r>
              <a:rPr lang="en-US" dirty="0" smtClean="0"/>
              <a:t> </a:t>
            </a:r>
            <a:r>
              <a:rPr lang="en-US" dirty="0" err="1" smtClean="0"/>
              <a:t>Jawa</a:t>
            </a:r>
            <a:r>
              <a:rPr lang="en-US" dirty="0" smtClean="0"/>
              <a: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err="1" smtClean="0"/>
              <a:t>Proses</a:t>
            </a:r>
            <a:r>
              <a:rPr lang="en-US" dirty="0" smtClean="0"/>
              <a:t> </a:t>
            </a:r>
            <a:r>
              <a:rPr lang="en-US" dirty="0" err="1" smtClean="0"/>
              <a:t>pengrusakkan</a:t>
            </a:r>
            <a:r>
              <a:rPr lang="en-US" dirty="0" smtClean="0"/>
              <a:t> </a:t>
            </a:r>
            <a:r>
              <a:rPr lang="en-US" dirty="0" err="1" smtClean="0"/>
              <a:t>struktur</a:t>
            </a:r>
            <a:r>
              <a:rPr lang="en-US" dirty="0" smtClean="0"/>
              <a:t> </a:t>
            </a:r>
            <a:r>
              <a:rPr lang="en-US" dirty="0" err="1" smtClean="0"/>
              <a:t>peran</a:t>
            </a:r>
            <a:r>
              <a:rPr lang="en-US" dirty="0" smtClean="0"/>
              <a:t> </a:t>
            </a:r>
            <a:r>
              <a:rPr lang="en-US" dirty="0" err="1" smtClean="0"/>
              <a:t>ulama</a:t>
            </a:r>
            <a:r>
              <a:rPr lang="en-US" dirty="0" smtClean="0"/>
              <a:t> </a:t>
            </a:r>
            <a:r>
              <a:rPr lang="en-US" dirty="0" err="1" smtClean="0"/>
              <a:t>dilakukan</a:t>
            </a:r>
            <a:r>
              <a:rPr lang="en-US" dirty="0" smtClean="0"/>
              <a:t> </a:t>
            </a:r>
            <a:r>
              <a:rPr lang="en-US" dirty="0" err="1" smtClean="0"/>
              <a:t>pada</a:t>
            </a:r>
            <a:r>
              <a:rPr lang="en-US" dirty="0" smtClean="0"/>
              <a:t> era </a:t>
            </a:r>
            <a:r>
              <a:rPr lang="en-US" dirty="0" err="1" smtClean="0"/>
              <a:t>Orde</a:t>
            </a:r>
            <a:r>
              <a:rPr lang="en-US" dirty="0" smtClean="0"/>
              <a:t> </a:t>
            </a:r>
            <a:r>
              <a:rPr lang="en-US" dirty="0" err="1" smtClean="0"/>
              <a:t>Baru</a:t>
            </a:r>
            <a:r>
              <a:rPr lang="en-US" dirty="0" smtClean="0"/>
              <a:t>. </a:t>
            </a:r>
            <a:r>
              <a:rPr lang="en-US" dirty="0" err="1" smtClean="0"/>
              <a:t>Saat</a:t>
            </a:r>
            <a:r>
              <a:rPr lang="en-US" dirty="0" smtClean="0"/>
              <a:t> </a:t>
            </a:r>
            <a:r>
              <a:rPr lang="en-US" dirty="0" err="1" smtClean="0"/>
              <a:t>itu</a:t>
            </a:r>
            <a:r>
              <a:rPr lang="en-US" dirty="0" smtClean="0"/>
              <a:t>, </a:t>
            </a:r>
            <a:r>
              <a:rPr lang="en-US" dirty="0" err="1" smtClean="0"/>
              <a:t>ulama</a:t>
            </a:r>
            <a:r>
              <a:rPr lang="en-US" dirty="0" smtClean="0"/>
              <a:t> </a:t>
            </a:r>
            <a:r>
              <a:rPr lang="en-US" dirty="0" err="1" smtClean="0"/>
              <a:t>mulai</a:t>
            </a:r>
            <a:r>
              <a:rPr lang="en-US" dirty="0" smtClean="0"/>
              <a:t> </a:t>
            </a:r>
            <a:r>
              <a:rPr lang="en-US" dirty="0" err="1" smtClean="0"/>
              <a:t>dianggap</a:t>
            </a:r>
            <a:r>
              <a:rPr lang="en-US" dirty="0" smtClean="0"/>
              <a:t> </a:t>
            </a:r>
            <a:r>
              <a:rPr lang="en-US" dirty="0" err="1" smtClean="0"/>
              <a:t>sebagai</a:t>
            </a:r>
            <a:r>
              <a:rPr lang="en-US" dirty="0" smtClean="0"/>
              <a:t> “</a:t>
            </a:r>
            <a:r>
              <a:rPr lang="en-US" dirty="0" err="1" smtClean="0"/>
              <a:t>penentu</a:t>
            </a:r>
            <a:r>
              <a:rPr lang="en-US" dirty="0" smtClean="0"/>
              <a:t>” </a:t>
            </a:r>
            <a:r>
              <a:rPr lang="en-US" dirty="0" err="1" smtClean="0"/>
              <a:t>bagi</a:t>
            </a:r>
            <a:r>
              <a:rPr lang="en-US" dirty="0" smtClean="0"/>
              <a:t> </a:t>
            </a:r>
            <a:r>
              <a:rPr lang="en-US" dirty="0" err="1" smtClean="0"/>
              <a:t>kemenangan</a:t>
            </a:r>
            <a:r>
              <a:rPr lang="en-US" dirty="0" smtClean="0"/>
              <a:t> </a:t>
            </a:r>
            <a:r>
              <a:rPr lang="en-US" dirty="0" err="1" smtClean="0"/>
              <a:t>partai</a:t>
            </a:r>
            <a:r>
              <a:rPr lang="en-US" dirty="0" smtClean="0"/>
              <a:t> </a:t>
            </a:r>
            <a:r>
              <a:rPr lang="en-US" dirty="0" err="1" smtClean="0"/>
              <a:t>politik</a:t>
            </a:r>
            <a:r>
              <a:rPr lang="en-US" dirty="0" smtClean="0"/>
              <a:t> </a:t>
            </a:r>
            <a:r>
              <a:rPr lang="en-US" dirty="0" err="1" smtClean="0"/>
              <a:t>pemerintah</a:t>
            </a:r>
            <a:r>
              <a:rPr lang="en-US" dirty="0" smtClean="0"/>
              <a:t> Indonesia. </a:t>
            </a:r>
            <a:r>
              <a:rPr lang="en-US" dirty="0" err="1" smtClean="0"/>
              <a:t>Ulama</a:t>
            </a:r>
            <a:r>
              <a:rPr lang="en-US" dirty="0" smtClean="0"/>
              <a:t> </a:t>
            </a:r>
            <a:r>
              <a:rPr lang="en-US" dirty="0" err="1" smtClean="0"/>
              <a:t>dan</a:t>
            </a:r>
            <a:r>
              <a:rPr lang="en-US" dirty="0" smtClean="0"/>
              <a:t> </a:t>
            </a:r>
            <a:r>
              <a:rPr lang="en-US" dirty="0" err="1" smtClean="0"/>
              <a:t>pesantren</a:t>
            </a:r>
            <a:r>
              <a:rPr lang="en-US" dirty="0" smtClean="0"/>
              <a:t> </a:t>
            </a:r>
            <a:r>
              <a:rPr lang="en-US" dirty="0" err="1" smtClean="0"/>
              <a:t>mulai</a:t>
            </a:r>
            <a:r>
              <a:rPr lang="en-US" dirty="0" smtClean="0"/>
              <a:t> </a:t>
            </a:r>
            <a:r>
              <a:rPr lang="en-US" dirty="0" err="1" smtClean="0"/>
              <a:t>didekati</a:t>
            </a:r>
            <a:r>
              <a:rPr lang="en-US" dirty="0" smtClean="0"/>
              <a:t> </a:t>
            </a:r>
            <a:r>
              <a:rPr lang="en-US" dirty="0" err="1" smtClean="0"/>
              <a:t>oleh</a:t>
            </a:r>
            <a:r>
              <a:rPr lang="en-US" dirty="0" smtClean="0"/>
              <a:t> </a:t>
            </a:r>
            <a:r>
              <a:rPr lang="en-US" dirty="0" err="1" smtClean="0"/>
              <a:t>para</a:t>
            </a:r>
            <a:r>
              <a:rPr lang="en-US" dirty="0" smtClean="0"/>
              <a:t> </a:t>
            </a:r>
            <a:r>
              <a:rPr lang="en-US" dirty="0" err="1" smtClean="0"/>
              <a:t>penguasa</a:t>
            </a:r>
            <a:r>
              <a:rPr lang="en-US" dirty="0" smtClean="0"/>
              <a:t>. </a:t>
            </a:r>
            <a:r>
              <a:rPr lang="en-US" dirty="0" err="1" smtClean="0"/>
              <a:t>Intinya</a:t>
            </a:r>
            <a:r>
              <a:rPr lang="en-US" dirty="0" smtClean="0"/>
              <a:t> </a:t>
            </a:r>
            <a:r>
              <a:rPr lang="en-US" dirty="0" err="1" smtClean="0"/>
              <a:t>adalah</a:t>
            </a:r>
            <a:r>
              <a:rPr lang="en-US" dirty="0" smtClean="0"/>
              <a:t> </a:t>
            </a:r>
            <a:r>
              <a:rPr lang="en-US" dirty="0" err="1" smtClean="0"/>
              <a:t>bagaimana</a:t>
            </a:r>
            <a:r>
              <a:rPr lang="en-US" dirty="0" smtClean="0"/>
              <a:t> </a:t>
            </a:r>
            <a:r>
              <a:rPr lang="en-US" dirty="0" err="1" smtClean="0"/>
              <a:t>mampu</a:t>
            </a:r>
            <a:r>
              <a:rPr lang="en-US" dirty="0" smtClean="0"/>
              <a:t> </a:t>
            </a:r>
            <a:r>
              <a:rPr lang="en-US" dirty="0" err="1" smtClean="0"/>
              <a:t>memenangkan</a:t>
            </a:r>
            <a:r>
              <a:rPr lang="en-US" dirty="0" smtClean="0"/>
              <a:t> </a:t>
            </a:r>
            <a:r>
              <a:rPr lang="en-US" dirty="0" err="1" smtClean="0"/>
              <a:t>pemilu</a:t>
            </a:r>
            <a:r>
              <a:rPr lang="en-US" dirty="0" smtClean="0"/>
              <a:t>.  </a:t>
            </a:r>
            <a:r>
              <a:rPr lang="en-US" dirty="0" err="1" smtClean="0"/>
              <a:t>Berbagai</a:t>
            </a:r>
            <a:r>
              <a:rPr lang="en-US" dirty="0" smtClean="0"/>
              <a:t> program </a:t>
            </a:r>
            <a:r>
              <a:rPr lang="en-US" dirty="0" err="1" smtClean="0"/>
              <a:t>pemerintah</a:t>
            </a:r>
            <a:r>
              <a:rPr lang="en-US" dirty="0" smtClean="0"/>
              <a:t> pun </a:t>
            </a:r>
            <a:r>
              <a:rPr lang="en-US" dirty="0" err="1" smtClean="0"/>
              <a:t>kemudian</a:t>
            </a:r>
            <a:r>
              <a:rPr lang="en-US" dirty="0" smtClean="0"/>
              <a:t> </a:t>
            </a:r>
            <a:r>
              <a:rPr lang="en-US" dirty="0" err="1" smtClean="0"/>
              <a:t>dilakukan</a:t>
            </a:r>
            <a:r>
              <a:rPr lang="en-US" dirty="0" smtClean="0"/>
              <a:t> </a:t>
            </a:r>
            <a:r>
              <a:rPr lang="en-US" dirty="0" err="1" smtClean="0"/>
              <a:t>melalui</a:t>
            </a:r>
            <a:r>
              <a:rPr lang="en-US" dirty="0" smtClean="0"/>
              <a:t> </a:t>
            </a:r>
            <a:r>
              <a:rPr lang="en-US" dirty="0" err="1" smtClean="0"/>
              <a:t>otoritas</a:t>
            </a:r>
            <a:r>
              <a:rPr lang="en-US" dirty="0" smtClean="0"/>
              <a:t> </a:t>
            </a:r>
            <a:r>
              <a:rPr lang="en-US" dirty="0" err="1" smtClean="0"/>
              <a:t>ulama</a:t>
            </a:r>
            <a:r>
              <a:rPr lang="en-US" dirty="0" smtClean="0"/>
              <a:t>. </a:t>
            </a:r>
            <a:r>
              <a:rPr lang="en-US" dirty="0" err="1" smtClean="0"/>
              <a:t>Setelah</a:t>
            </a:r>
            <a:r>
              <a:rPr lang="en-US" dirty="0" smtClean="0"/>
              <a:t> </a:t>
            </a:r>
            <a:r>
              <a:rPr lang="en-US" dirty="0" err="1" smtClean="0"/>
              <a:t>itu</a:t>
            </a:r>
            <a:r>
              <a:rPr lang="en-US" dirty="0" smtClean="0"/>
              <a:t>, </a:t>
            </a:r>
            <a:r>
              <a:rPr lang="en-US" dirty="0" err="1" smtClean="0"/>
              <a:t>muncullah</a:t>
            </a:r>
            <a:r>
              <a:rPr lang="en-US" dirty="0" smtClean="0"/>
              <a:t> </a:t>
            </a:r>
            <a:r>
              <a:rPr lang="en-US" dirty="0" err="1" smtClean="0"/>
              <a:t>ketergantungan</a:t>
            </a:r>
            <a:r>
              <a:rPr lang="en-US" dirty="0" smtClean="0"/>
              <a:t> </a:t>
            </a:r>
            <a:r>
              <a:rPr lang="en-US" dirty="0" err="1" smtClean="0"/>
              <a:t>sebagian</a:t>
            </a:r>
            <a:r>
              <a:rPr lang="en-US" dirty="0" smtClean="0"/>
              <a:t> </a:t>
            </a:r>
            <a:r>
              <a:rPr lang="en-US" dirty="0" err="1" smtClean="0"/>
              <a:t>para</a:t>
            </a:r>
            <a:r>
              <a:rPr lang="en-US" dirty="0" smtClean="0"/>
              <a:t> </a:t>
            </a:r>
            <a:r>
              <a:rPr lang="en-US" dirty="0" err="1" smtClean="0"/>
              <a:t>ulama</a:t>
            </a:r>
            <a:r>
              <a:rPr lang="en-US" dirty="0" smtClean="0"/>
              <a:t> </a:t>
            </a:r>
            <a:r>
              <a:rPr lang="en-US" dirty="0" err="1" smtClean="0"/>
              <a:t>kepada</a:t>
            </a:r>
            <a:r>
              <a:rPr lang="en-US" dirty="0" smtClean="0"/>
              <a:t> </a:t>
            </a:r>
            <a:r>
              <a:rPr lang="en-US" dirty="0" err="1" smtClean="0"/>
              <a:t>pemerintah</a:t>
            </a:r>
            <a:r>
              <a:rPr lang="en-US" dirty="0" smtClean="0"/>
              <a:t>. </a:t>
            </a:r>
            <a:r>
              <a:rPr lang="en-US" dirty="0" err="1" smtClean="0"/>
              <a:t>Disinilah</a:t>
            </a:r>
            <a:r>
              <a:rPr lang="en-US" dirty="0" smtClean="0"/>
              <a:t> </a:t>
            </a:r>
            <a:r>
              <a:rPr lang="en-US" dirty="0" err="1" smtClean="0"/>
              <a:t>kemudian</a:t>
            </a:r>
            <a:r>
              <a:rPr lang="en-US" dirty="0" smtClean="0"/>
              <a:t> </a:t>
            </a:r>
            <a:r>
              <a:rPr lang="en-US" dirty="0" err="1" smtClean="0"/>
              <a:t>otoritas</a:t>
            </a:r>
            <a:r>
              <a:rPr lang="en-US" dirty="0" smtClean="0"/>
              <a:t> </a:t>
            </a:r>
            <a:r>
              <a:rPr lang="en-US" dirty="0" err="1" smtClean="0"/>
              <a:t>ulama</a:t>
            </a:r>
            <a:r>
              <a:rPr lang="en-US" dirty="0" smtClean="0"/>
              <a:t> </a:t>
            </a:r>
            <a:r>
              <a:rPr lang="en-US" dirty="0" err="1" smtClean="0"/>
              <a:t>mulai</a:t>
            </a:r>
            <a:r>
              <a:rPr lang="en-US" dirty="0" smtClean="0"/>
              <a:t> </a:t>
            </a:r>
            <a:r>
              <a:rPr lang="en-US" dirty="0" err="1" smtClean="0"/>
              <a:t>bergeser</a:t>
            </a:r>
            <a:r>
              <a:rPr lang="en-US" dirty="0" smtClean="0"/>
              <a:t>, </a:t>
            </a:r>
            <a:r>
              <a:rPr lang="en-US" dirty="0" err="1" smtClean="0"/>
              <a:t>sebagaimana</a:t>
            </a:r>
            <a:r>
              <a:rPr lang="en-US" dirty="0" smtClean="0"/>
              <a:t> yang </a:t>
            </a:r>
            <a:r>
              <a:rPr lang="en-US" dirty="0" err="1" smtClean="0"/>
              <a:t>dilihat</a:t>
            </a:r>
            <a:r>
              <a:rPr lang="en-US" dirty="0" smtClean="0"/>
              <a:t> </a:t>
            </a:r>
            <a:r>
              <a:rPr lang="en-US" dirty="0" err="1" smtClean="0"/>
              <a:t>pada</a:t>
            </a:r>
            <a:r>
              <a:rPr lang="en-US" dirty="0" smtClean="0"/>
              <a:t> </a:t>
            </a:r>
            <a:r>
              <a:rPr lang="en-US" dirty="0" err="1" smtClean="0"/>
              <a:t>hari</a:t>
            </a:r>
            <a:r>
              <a:rPr lang="en-US" dirty="0" smtClean="0"/>
              <a:t> </a:t>
            </a:r>
            <a:r>
              <a:rPr lang="en-US" dirty="0" err="1" smtClean="0"/>
              <a:t>ini</a:t>
            </a:r>
            <a:r>
              <a:rPr lang="en-US" dirty="0" smtClean="0"/>
              <a:t>. </a:t>
            </a:r>
            <a:r>
              <a:rPr lang="en-US" dirty="0" err="1" smtClean="0"/>
              <a:t>Mereka</a:t>
            </a:r>
            <a:r>
              <a:rPr lang="en-US" dirty="0" smtClean="0"/>
              <a:t> </a:t>
            </a:r>
            <a:r>
              <a:rPr lang="en-US" dirty="0" err="1" smtClean="0"/>
              <a:t>tetap</a:t>
            </a:r>
            <a:r>
              <a:rPr lang="en-US" dirty="0" smtClean="0"/>
              <a:t> </a:t>
            </a:r>
            <a:r>
              <a:rPr lang="en-US" dirty="0" err="1" smtClean="0"/>
              <a:t>diperlukan</a:t>
            </a:r>
            <a:r>
              <a:rPr lang="en-US" dirty="0" smtClean="0"/>
              <a:t> </a:t>
            </a:r>
            <a:r>
              <a:rPr lang="en-US" dirty="0" err="1" smtClean="0"/>
              <a:t>di</a:t>
            </a:r>
            <a:r>
              <a:rPr lang="en-US" dirty="0" smtClean="0"/>
              <a:t> </a:t>
            </a:r>
            <a:r>
              <a:rPr lang="en-US" dirty="0" err="1" smtClean="0"/>
              <a:t>dalam</a:t>
            </a:r>
            <a:r>
              <a:rPr lang="en-US" dirty="0" smtClean="0"/>
              <a:t> </a:t>
            </a:r>
            <a:r>
              <a:rPr lang="en-US" dirty="0" err="1" smtClean="0"/>
              <a:t>kehidupan</a:t>
            </a:r>
            <a:r>
              <a:rPr lang="en-US" dirty="0" smtClean="0"/>
              <a:t> </a:t>
            </a:r>
            <a:r>
              <a:rPr lang="en-US" dirty="0" err="1" smtClean="0"/>
              <a:t>masyarakat</a:t>
            </a:r>
            <a:r>
              <a:rPr lang="en-US" dirty="0" smtClean="0"/>
              <a:t>, </a:t>
            </a:r>
            <a:r>
              <a:rPr lang="en-US" dirty="0" err="1" smtClean="0"/>
              <a:t>namun</a:t>
            </a:r>
            <a:r>
              <a:rPr lang="en-US" dirty="0" smtClean="0"/>
              <a:t> </a:t>
            </a:r>
            <a:r>
              <a:rPr lang="en-US" dirty="0" err="1" smtClean="0"/>
              <a:t>peran</a:t>
            </a:r>
            <a:r>
              <a:rPr lang="en-US" dirty="0" smtClean="0"/>
              <a:t> </a:t>
            </a:r>
            <a:r>
              <a:rPr lang="en-US" dirty="0" err="1" smtClean="0"/>
              <a:t>dalam</a:t>
            </a:r>
            <a:r>
              <a:rPr lang="en-US" dirty="0" smtClean="0"/>
              <a:t> </a:t>
            </a:r>
            <a:r>
              <a:rPr lang="en-US" dirty="0" err="1" smtClean="0"/>
              <a:t>bidang</a:t>
            </a:r>
            <a:r>
              <a:rPr lang="en-US" dirty="0" smtClean="0"/>
              <a:t> </a:t>
            </a:r>
            <a:r>
              <a:rPr lang="en-US" dirty="0" err="1" smtClean="0"/>
              <a:t>sosial</a:t>
            </a:r>
            <a:r>
              <a:rPr lang="en-US" dirty="0" smtClean="0"/>
              <a:t> </a:t>
            </a:r>
            <a:r>
              <a:rPr lang="en-US" dirty="0" err="1" smtClean="0"/>
              <a:t>dan</a:t>
            </a:r>
            <a:r>
              <a:rPr lang="en-US" dirty="0" smtClean="0"/>
              <a:t> </a:t>
            </a:r>
            <a:r>
              <a:rPr lang="en-US" dirty="0" err="1" smtClean="0"/>
              <a:t>politik</a:t>
            </a:r>
            <a:r>
              <a:rPr lang="en-US" dirty="0" smtClean="0"/>
              <a:t> </a:t>
            </a:r>
            <a:r>
              <a:rPr lang="en-US" dirty="0" err="1" smtClean="0"/>
              <a:t>telah</a:t>
            </a:r>
            <a:r>
              <a:rPr lang="en-US" dirty="0" smtClean="0"/>
              <a:t> </a:t>
            </a:r>
            <a:r>
              <a:rPr lang="en-US" dirty="0" err="1" smtClean="0"/>
              <a:t>dimainkan</a:t>
            </a:r>
            <a:r>
              <a:rPr lang="en-US" dirty="0" smtClean="0"/>
              <a:t> </a:t>
            </a:r>
            <a:r>
              <a:rPr lang="en-US" dirty="0" err="1" smtClean="0"/>
              <a:t>sejak</a:t>
            </a:r>
            <a:r>
              <a:rPr lang="en-US" dirty="0" smtClean="0"/>
              <a:t> era </a:t>
            </a:r>
            <a:r>
              <a:rPr lang="en-US" dirty="0" err="1" smtClean="0"/>
              <a:t>Orde</a:t>
            </a:r>
            <a:r>
              <a:rPr lang="en-US" dirty="0" smtClean="0"/>
              <a:t> </a:t>
            </a:r>
            <a:r>
              <a:rPr lang="en-US" dirty="0" err="1" smtClean="0"/>
              <a:t>Baru</a:t>
            </a:r>
            <a:r>
              <a:rPr lang="en-US" dirty="0" smtClean="0"/>
              <a:t>. </a:t>
            </a:r>
          </a:p>
          <a:p>
            <a:r>
              <a:rPr lang="en-US" baseline="30000" dirty="0" smtClean="0"/>
              <a:t> (</a:t>
            </a:r>
            <a:r>
              <a:rPr lang="en-US" baseline="30000" dirty="0" err="1" smtClean="0"/>
              <a:t>Amiruddin</a:t>
            </a:r>
            <a:r>
              <a:rPr lang="en-US" baseline="30000" dirty="0" smtClean="0"/>
              <a:t> 2003)</a:t>
            </a:r>
            <a:r>
              <a:rPr lang="en-US" dirty="0" smtClean="0"/>
              <a:t>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i="1" dirty="0" smtClean="0"/>
              <a:t>Civil </a:t>
            </a:r>
            <a:r>
              <a:rPr lang="en-US" i="1" dirty="0" smtClean="0"/>
              <a:t>society </a:t>
            </a:r>
            <a:r>
              <a:rPr lang="en-US" dirty="0" err="1" smtClean="0"/>
              <a:t>di</a:t>
            </a:r>
            <a:r>
              <a:rPr lang="en-US" dirty="0" smtClean="0"/>
              <a:t> Aceh </a:t>
            </a:r>
            <a:r>
              <a:rPr lang="en-US" dirty="0" err="1" smtClean="0"/>
              <a:t>belum</a:t>
            </a:r>
            <a:r>
              <a:rPr lang="en-US" dirty="0" smtClean="0"/>
              <a:t> </a:t>
            </a:r>
            <a:r>
              <a:rPr lang="en-US" dirty="0" err="1" smtClean="0"/>
              <a:t>begitu</a:t>
            </a:r>
            <a:r>
              <a:rPr lang="en-US" dirty="0" smtClean="0"/>
              <a:t> </a:t>
            </a:r>
            <a:r>
              <a:rPr lang="en-US" dirty="0" err="1" smtClean="0"/>
              <a:t>mandiri</a:t>
            </a:r>
            <a:r>
              <a:rPr lang="en-US" dirty="0" smtClean="0"/>
              <a:t>. </a:t>
            </a:r>
            <a:r>
              <a:rPr lang="en-US" dirty="0" err="1" smtClean="0"/>
              <a:t>Elemen-elemen</a:t>
            </a:r>
            <a:r>
              <a:rPr lang="en-US" dirty="0" smtClean="0"/>
              <a:t> </a:t>
            </a:r>
            <a:r>
              <a:rPr lang="en-US" dirty="0" err="1" smtClean="0"/>
              <a:t>penting</a:t>
            </a:r>
            <a:r>
              <a:rPr lang="en-US" dirty="0" smtClean="0"/>
              <a:t> </a:t>
            </a:r>
            <a:r>
              <a:rPr lang="en-US" dirty="0" err="1" smtClean="0"/>
              <a:t>di</a:t>
            </a:r>
            <a:r>
              <a:rPr lang="en-US" dirty="0" smtClean="0"/>
              <a:t> </a:t>
            </a:r>
            <a:r>
              <a:rPr lang="en-US" dirty="0" err="1" smtClean="0"/>
              <a:t>dalam</a:t>
            </a:r>
            <a:r>
              <a:rPr lang="en-US" dirty="0" smtClean="0"/>
              <a:t> </a:t>
            </a:r>
            <a:r>
              <a:rPr lang="en-US" dirty="0" err="1" smtClean="0"/>
              <a:t>masyarakat</a:t>
            </a:r>
            <a:r>
              <a:rPr lang="en-US" dirty="0" smtClean="0"/>
              <a:t>, yang </a:t>
            </a:r>
            <a:r>
              <a:rPr lang="en-US" dirty="0" err="1" smtClean="0"/>
              <a:t>dahulu</a:t>
            </a:r>
            <a:r>
              <a:rPr lang="en-US" dirty="0" smtClean="0"/>
              <a:t> </a:t>
            </a:r>
            <a:r>
              <a:rPr lang="en-US" dirty="0" err="1" smtClean="0"/>
              <a:t>kala</a:t>
            </a:r>
            <a:r>
              <a:rPr lang="en-US" dirty="0" smtClean="0"/>
              <a:t>, </a:t>
            </a:r>
            <a:r>
              <a:rPr lang="en-US" dirty="0" err="1" smtClean="0"/>
              <a:t>bisa</a:t>
            </a:r>
            <a:r>
              <a:rPr lang="en-US" dirty="0" smtClean="0"/>
              <a:t> </a:t>
            </a:r>
            <a:r>
              <a:rPr lang="en-US" dirty="0" err="1" smtClean="0"/>
              <a:t>berdiri</a:t>
            </a:r>
            <a:r>
              <a:rPr lang="en-US" dirty="0" smtClean="0"/>
              <a:t> </a:t>
            </a:r>
            <a:r>
              <a:rPr lang="en-US" dirty="0" err="1" smtClean="0"/>
              <a:t>sendiri</a:t>
            </a:r>
            <a:r>
              <a:rPr lang="en-US" dirty="0" smtClean="0"/>
              <a:t>, </a:t>
            </a:r>
            <a:r>
              <a:rPr lang="en-US" dirty="0" err="1" smtClean="0"/>
              <a:t>tanpa</a:t>
            </a:r>
            <a:r>
              <a:rPr lang="en-US" dirty="0" smtClean="0"/>
              <a:t> </a:t>
            </a:r>
            <a:r>
              <a:rPr lang="en-US" dirty="0" err="1" smtClean="0"/>
              <a:t>campur</a:t>
            </a:r>
            <a:r>
              <a:rPr lang="en-US" dirty="0" smtClean="0"/>
              <a:t> </a:t>
            </a:r>
            <a:r>
              <a:rPr lang="en-US" dirty="0" err="1" smtClean="0"/>
              <a:t>tangan</a:t>
            </a:r>
            <a:r>
              <a:rPr lang="en-US" dirty="0" smtClean="0"/>
              <a:t> </a:t>
            </a:r>
            <a:r>
              <a:rPr lang="en-US" dirty="0" err="1" smtClean="0"/>
              <a:t>penguasa</a:t>
            </a:r>
            <a:r>
              <a:rPr lang="en-US" dirty="0" smtClean="0"/>
              <a:t>, </a:t>
            </a:r>
            <a:r>
              <a:rPr lang="en-US" dirty="0" err="1" smtClean="0"/>
              <a:t>ternyata</a:t>
            </a:r>
            <a:r>
              <a:rPr lang="en-US" dirty="0" smtClean="0"/>
              <a:t> </a:t>
            </a:r>
            <a:r>
              <a:rPr lang="en-US" dirty="0" err="1" smtClean="0"/>
              <a:t>setelah</a:t>
            </a:r>
            <a:r>
              <a:rPr lang="en-US" dirty="0" smtClean="0"/>
              <a:t> era </a:t>
            </a:r>
            <a:r>
              <a:rPr lang="en-US" dirty="0" err="1" smtClean="0"/>
              <a:t>Orde</a:t>
            </a:r>
            <a:r>
              <a:rPr lang="en-US" dirty="0" smtClean="0"/>
              <a:t> </a:t>
            </a:r>
            <a:r>
              <a:rPr lang="en-US" dirty="0" err="1" smtClean="0"/>
              <a:t>Baru</a:t>
            </a:r>
            <a:r>
              <a:rPr lang="en-US" dirty="0" smtClean="0"/>
              <a:t>, </a:t>
            </a:r>
            <a:r>
              <a:rPr lang="en-US" dirty="0" err="1" smtClean="0"/>
              <a:t>tidak</a:t>
            </a:r>
            <a:r>
              <a:rPr lang="en-US" dirty="0" smtClean="0"/>
              <a:t> </a:t>
            </a:r>
            <a:r>
              <a:rPr lang="en-US" dirty="0" err="1" smtClean="0"/>
              <a:t>mampu</a:t>
            </a:r>
            <a:r>
              <a:rPr lang="en-US" dirty="0" smtClean="0"/>
              <a:t> </a:t>
            </a:r>
            <a:r>
              <a:rPr lang="en-US" dirty="0" err="1" smtClean="0"/>
              <a:t>lagi</a:t>
            </a:r>
            <a:r>
              <a:rPr lang="en-US" dirty="0" smtClean="0"/>
              <a:t> </a:t>
            </a:r>
            <a:r>
              <a:rPr lang="en-US" dirty="0" err="1" smtClean="0"/>
              <a:t>berkutit</a:t>
            </a:r>
            <a:r>
              <a:rPr lang="en-US" dirty="0" smtClean="0"/>
              <a:t>. </a:t>
            </a:r>
            <a:r>
              <a:rPr lang="en-US" dirty="0" err="1" smtClean="0"/>
              <a:t>Mereka</a:t>
            </a:r>
            <a:r>
              <a:rPr lang="en-US" dirty="0" smtClean="0"/>
              <a:t> </a:t>
            </a:r>
            <a:r>
              <a:rPr lang="en-US" dirty="0" err="1" smtClean="0"/>
              <a:t>semua</a:t>
            </a:r>
            <a:r>
              <a:rPr lang="en-US" dirty="0" smtClean="0"/>
              <a:t> </a:t>
            </a:r>
            <a:r>
              <a:rPr lang="en-US" dirty="0" err="1" smtClean="0"/>
              <a:t>perlu</a:t>
            </a:r>
            <a:r>
              <a:rPr lang="en-US" dirty="0" smtClean="0"/>
              <a:t> </a:t>
            </a:r>
            <a:r>
              <a:rPr lang="en-US" dirty="0" err="1" smtClean="0"/>
              <a:t>pada</a:t>
            </a:r>
            <a:r>
              <a:rPr lang="en-US" dirty="0" smtClean="0"/>
              <a:t> </a:t>
            </a:r>
            <a:r>
              <a:rPr lang="en-US" dirty="0" err="1" smtClean="0"/>
              <a:t>penguasa</a:t>
            </a:r>
            <a:r>
              <a:rPr lang="en-US" dirty="0" smtClean="0"/>
              <a:t>. </a:t>
            </a:r>
            <a:r>
              <a:rPr lang="en-US" dirty="0" err="1" smtClean="0"/>
              <a:t>Karena</a:t>
            </a:r>
            <a:r>
              <a:rPr lang="en-US" dirty="0" smtClean="0"/>
              <a:t> </a:t>
            </a:r>
            <a:r>
              <a:rPr lang="en-US" dirty="0" err="1" smtClean="0"/>
              <a:t>itu</a:t>
            </a:r>
            <a:r>
              <a:rPr lang="en-US" dirty="0" smtClean="0"/>
              <a:t>, </a:t>
            </a:r>
            <a:r>
              <a:rPr lang="en-US" dirty="0" err="1" smtClean="0"/>
              <a:t>di</a:t>
            </a:r>
            <a:r>
              <a:rPr lang="en-US" dirty="0" smtClean="0"/>
              <a:t> </a:t>
            </a:r>
            <a:r>
              <a:rPr lang="en-US" dirty="0" err="1" smtClean="0"/>
              <a:t>setiap</a:t>
            </a:r>
            <a:r>
              <a:rPr lang="en-US" dirty="0" smtClean="0"/>
              <a:t> </a:t>
            </a:r>
            <a:r>
              <a:rPr lang="en-US" dirty="0" err="1" smtClean="0"/>
              <a:t>lini</a:t>
            </a:r>
            <a:r>
              <a:rPr lang="en-US" dirty="0" smtClean="0"/>
              <a:t> </a:t>
            </a:r>
            <a:r>
              <a:rPr lang="en-US" dirty="0" err="1" smtClean="0"/>
              <a:t>kehidupan</a:t>
            </a:r>
            <a:r>
              <a:rPr lang="en-US" dirty="0" smtClean="0"/>
              <a:t> rasa </a:t>
            </a:r>
            <a:r>
              <a:rPr lang="en-US" dirty="0" err="1" smtClean="0"/>
              <a:t>ketergantungan</a:t>
            </a:r>
            <a:r>
              <a:rPr lang="en-US" dirty="0" smtClean="0"/>
              <a:t> </a:t>
            </a:r>
            <a:r>
              <a:rPr lang="en-US" dirty="0" err="1" smtClean="0"/>
              <a:t>ini</a:t>
            </a:r>
            <a:r>
              <a:rPr lang="en-US" dirty="0" smtClean="0"/>
              <a:t> </a:t>
            </a:r>
            <a:r>
              <a:rPr lang="en-US" dirty="0" err="1" smtClean="0"/>
              <a:t>masih</a:t>
            </a:r>
            <a:r>
              <a:rPr lang="en-US" dirty="0" smtClean="0"/>
              <a:t> </a:t>
            </a:r>
            <a:r>
              <a:rPr lang="en-US" dirty="0" err="1" smtClean="0"/>
              <a:t>nyata</a:t>
            </a:r>
            <a:r>
              <a:rPr lang="en-US" dirty="0" smtClean="0"/>
              <a:t>. </a:t>
            </a:r>
            <a:r>
              <a:rPr lang="en-US" dirty="0" err="1" smtClean="0"/>
              <a:t>Misalnya</a:t>
            </a:r>
            <a:r>
              <a:rPr lang="en-US" dirty="0" smtClean="0"/>
              <a:t>, </a:t>
            </a:r>
            <a:r>
              <a:rPr lang="en-US" dirty="0" err="1" smtClean="0"/>
              <a:t>perilaku</a:t>
            </a:r>
            <a:r>
              <a:rPr lang="en-US" dirty="0" smtClean="0"/>
              <a:t> </a:t>
            </a:r>
            <a:r>
              <a:rPr lang="en-US" dirty="0" err="1" smtClean="0"/>
              <a:t>masyarakat</a:t>
            </a:r>
            <a:r>
              <a:rPr lang="en-US" dirty="0" smtClean="0"/>
              <a:t> yang </a:t>
            </a:r>
            <a:r>
              <a:rPr lang="en-US" dirty="0" err="1" smtClean="0"/>
              <a:t>ingin</a:t>
            </a:r>
            <a:r>
              <a:rPr lang="en-US" dirty="0" smtClean="0"/>
              <a:t> </a:t>
            </a:r>
            <a:r>
              <a:rPr lang="en-US" i="1" dirty="0" err="1" smtClean="0"/>
              <a:t>diangkat</a:t>
            </a:r>
            <a:r>
              <a:rPr lang="en-US" i="1" dirty="0" smtClean="0"/>
              <a:t> </a:t>
            </a:r>
            <a:r>
              <a:rPr lang="en-US" dirty="0" err="1" smtClean="0"/>
              <a:t>menjadi</a:t>
            </a:r>
            <a:r>
              <a:rPr lang="en-US" dirty="0" smtClean="0"/>
              <a:t> </a:t>
            </a:r>
            <a:r>
              <a:rPr lang="en-US" dirty="0" err="1" smtClean="0"/>
              <a:t>pegawai</a:t>
            </a:r>
            <a:r>
              <a:rPr lang="en-US" dirty="0" smtClean="0"/>
              <a:t> </a:t>
            </a:r>
            <a:r>
              <a:rPr lang="en-US" dirty="0" err="1" smtClean="0"/>
              <a:t>negeri</a:t>
            </a:r>
            <a:r>
              <a:rPr lang="en-US" dirty="0" smtClean="0"/>
              <a:t>. Hal </a:t>
            </a:r>
            <a:r>
              <a:rPr lang="en-US" dirty="0" err="1" smtClean="0"/>
              <a:t>tersebut</a:t>
            </a:r>
            <a:r>
              <a:rPr lang="en-US" dirty="0" smtClean="0"/>
              <a:t> </a:t>
            </a:r>
            <a:r>
              <a:rPr lang="en-US" dirty="0" err="1" smtClean="0"/>
              <a:t>terlihat</a:t>
            </a:r>
            <a:r>
              <a:rPr lang="en-US" dirty="0" smtClean="0"/>
              <a:t> </a:t>
            </a:r>
            <a:r>
              <a:rPr lang="en-US" dirty="0" err="1" smtClean="0"/>
              <a:t>pada</a:t>
            </a:r>
            <a:r>
              <a:rPr lang="en-US" dirty="0" smtClean="0"/>
              <a:t> </a:t>
            </a:r>
            <a:r>
              <a:rPr lang="en-US" dirty="0" err="1" smtClean="0"/>
              <a:t>minat</a:t>
            </a:r>
            <a:r>
              <a:rPr lang="en-US" dirty="0" smtClean="0"/>
              <a:t> </a:t>
            </a:r>
            <a:r>
              <a:rPr lang="en-US" dirty="0" err="1" smtClean="0"/>
              <a:t>masyarakat</a:t>
            </a:r>
            <a:r>
              <a:rPr lang="en-US" dirty="0" smtClean="0"/>
              <a:t> </a:t>
            </a:r>
            <a:r>
              <a:rPr lang="en-US" dirty="0" err="1" smtClean="0"/>
              <a:t>untuk</a:t>
            </a:r>
            <a:r>
              <a:rPr lang="en-US" dirty="0" smtClean="0"/>
              <a:t> </a:t>
            </a:r>
            <a:r>
              <a:rPr lang="en-US" dirty="0" err="1" smtClean="0"/>
              <a:t>melakukan</a:t>
            </a:r>
            <a:r>
              <a:rPr lang="en-US" dirty="0" smtClean="0"/>
              <a:t> </a:t>
            </a:r>
            <a:r>
              <a:rPr lang="en-US" i="1" dirty="0" smtClean="0"/>
              <a:t>honor</a:t>
            </a:r>
            <a:r>
              <a:rPr lang="en-US" dirty="0" smtClean="0"/>
              <a:t> </a:t>
            </a:r>
            <a:r>
              <a:rPr lang="en-US" dirty="0" err="1" smtClean="0"/>
              <a:t>pada</a:t>
            </a:r>
            <a:r>
              <a:rPr lang="en-US" dirty="0" smtClean="0"/>
              <a:t> </a:t>
            </a:r>
            <a:r>
              <a:rPr lang="en-US" dirty="0" err="1" smtClean="0"/>
              <a:t>lembaga-lembaga</a:t>
            </a:r>
            <a:r>
              <a:rPr lang="en-US" dirty="0" smtClean="0"/>
              <a:t> </a:t>
            </a:r>
            <a:r>
              <a:rPr lang="en-US" dirty="0" err="1" smtClean="0"/>
              <a:t>pemerintahan</a:t>
            </a:r>
            <a:r>
              <a:rPr lang="en-US" dirty="0" smtClean="0"/>
              <a:t>. </a:t>
            </a:r>
            <a:r>
              <a:rPr lang="en-US" dirty="0" err="1" smtClean="0"/>
              <a:t>Demikian</a:t>
            </a:r>
            <a:r>
              <a:rPr lang="en-US" dirty="0" smtClean="0"/>
              <a:t> pula, rasa </a:t>
            </a:r>
            <a:r>
              <a:rPr lang="en-US" dirty="0" err="1" smtClean="0"/>
              <a:t>ketergantungan</a:t>
            </a:r>
            <a:r>
              <a:rPr lang="en-US" dirty="0" smtClean="0"/>
              <a:t> </a:t>
            </a:r>
            <a:r>
              <a:rPr lang="en-US" dirty="0" err="1" smtClean="0"/>
              <a:t>ulama</a:t>
            </a:r>
            <a:r>
              <a:rPr lang="en-US" dirty="0" smtClean="0"/>
              <a:t> </a:t>
            </a:r>
            <a:r>
              <a:rPr lang="en-US" dirty="0" err="1" smtClean="0"/>
              <a:t>pada</a:t>
            </a:r>
            <a:r>
              <a:rPr lang="en-US" dirty="0" smtClean="0"/>
              <a:t> </a:t>
            </a:r>
            <a:r>
              <a:rPr lang="en-US" dirty="0" err="1" smtClean="0"/>
              <a:t>pemerintah</a:t>
            </a:r>
            <a:r>
              <a:rPr lang="en-US" dirty="0" smtClean="0"/>
              <a:t> pun </a:t>
            </a:r>
            <a:r>
              <a:rPr lang="en-US" dirty="0" err="1" smtClean="0"/>
              <a:t>mulai</a:t>
            </a:r>
            <a:r>
              <a:rPr lang="en-US" dirty="0" smtClean="0"/>
              <a:t> </a:t>
            </a:r>
            <a:r>
              <a:rPr lang="en-US" dirty="0" err="1" smtClean="0"/>
              <a:t>tampak</a:t>
            </a:r>
            <a:r>
              <a:rPr lang="en-US" dirty="0" smtClean="0"/>
              <a:t> </a:t>
            </a:r>
            <a:r>
              <a:rPr lang="en-US" dirty="0" err="1" smtClean="0"/>
              <a:t>dan</a:t>
            </a:r>
            <a:r>
              <a:rPr lang="en-US" dirty="0" smtClean="0"/>
              <a:t> </a:t>
            </a:r>
            <a:r>
              <a:rPr lang="en-US" dirty="0" err="1" smtClean="0"/>
              <a:t>agak</a:t>
            </a:r>
            <a:r>
              <a:rPr lang="en-US" dirty="0" smtClean="0"/>
              <a:t> </a:t>
            </a:r>
            <a:r>
              <a:rPr lang="en-US" dirty="0" err="1" smtClean="0"/>
              <a:t>susah</a:t>
            </a:r>
            <a:r>
              <a:rPr lang="en-US" dirty="0" smtClean="0"/>
              <a:t> </a:t>
            </a:r>
            <a:r>
              <a:rPr lang="en-US" dirty="0" err="1" smtClean="0"/>
              <a:t>dilepaskan</a:t>
            </a:r>
            <a:r>
              <a:rPr lang="en-US" dirty="0" smtClean="0"/>
              <a:t>. </a:t>
            </a:r>
            <a:r>
              <a:rPr lang="en-US" dirty="0" err="1" smtClean="0"/>
              <a:t>Karena</a:t>
            </a:r>
            <a:r>
              <a:rPr lang="en-US" dirty="0" smtClean="0"/>
              <a:t> </a:t>
            </a:r>
            <a:r>
              <a:rPr lang="en-US" dirty="0" err="1" smtClean="0"/>
              <a:t>sistem</a:t>
            </a:r>
            <a:r>
              <a:rPr lang="en-US" dirty="0" smtClean="0"/>
              <a:t> </a:t>
            </a:r>
            <a:r>
              <a:rPr lang="en-US" dirty="0" err="1" smtClean="0"/>
              <a:t>sosial</a:t>
            </a:r>
            <a:r>
              <a:rPr lang="en-US" dirty="0" smtClean="0"/>
              <a:t> </a:t>
            </a:r>
            <a:r>
              <a:rPr lang="en-US" dirty="0" err="1" smtClean="0"/>
              <a:t>masyarakat</a:t>
            </a:r>
            <a:r>
              <a:rPr lang="en-US" dirty="0" smtClean="0"/>
              <a:t> Aceh </a:t>
            </a:r>
            <a:r>
              <a:rPr lang="en-US" dirty="0" err="1" smtClean="0"/>
              <a:t>sudah</a:t>
            </a:r>
            <a:r>
              <a:rPr lang="en-US" dirty="0" smtClean="0"/>
              <a:t> </a:t>
            </a:r>
            <a:r>
              <a:rPr lang="en-US" dirty="0" err="1" smtClean="0"/>
              <a:t>tidak</a:t>
            </a:r>
            <a:r>
              <a:rPr lang="en-US" dirty="0" smtClean="0"/>
              <a:t> </a:t>
            </a:r>
            <a:r>
              <a:rPr lang="en-US" dirty="0" err="1" smtClean="0"/>
              <a:t>lagi</a:t>
            </a:r>
            <a:r>
              <a:rPr lang="en-US" dirty="0" smtClean="0"/>
              <a:t> </a:t>
            </a:r>
            <a:r>
              <a:rPr lang="en-US" dirty="0" err="1" smtClean="0"/>
              <a:t>mandiri</a:t>
            </a:r>
            <a:r>
              <a:rPr lang="en-US" dirty="0" smtClean="0"/>
              <a:t>, </a:t>
            </a:r>
            <a:r>
              <a:rPr lang="en-US" dirty="0" err="1" smtClean="0"/>
              <a:t>maka</a:t>
            </a:r>
            <a:r>
              <a:rPr lang="en-US" dirty="0" smtClean="0"/>
              <a:t> </a:t>
            </a:r>
            <a:r>
              <a:rPr lang="en-US" dirty="0" err="1" smtClean="0"/>
              <a:t>dapat</a:t>
            </a:r>
            <a:r>
              <a:rPr lang="en-US" dirty="0" smtClean="0"/>
              <a:t> </a:t>
            </a:r>
            <a:r>
              <a:rPr lang="en-US" dirty="0" err="1" smtClean="0"/>
              <a:t>dipastikan</a:t>
            </a:r>
            <a:r>
              <a:rPr lang="en-US" dirty="0" smtClean="0"/>
              <a:t> </a:t>
            </a:r>
            <a:r>
              <a:rPr lang="en-US" dirty="0" err="1" smtClean="0"/>
              <a:t>perilaku</a:t>
            </a:r>
            <a:r>
              <a:rPr lang="en-US" dirty="0" smtClean="0"/>
              <a:t> </a:t>
            </a:r>
            <a:r>
              <a:rPr lang="en-US" dirty="0" err="1" smtClean="0"/>
              <a:t>korup</a:t>
            </a:r>
            <a:r>
              <a:rPr lang="en-US" dirty="0" smtClean="0"/>
              <a:t> </a:t>
            </a:r>
            <a:r>
              <a:rPr lang="en-US" dirty="0" err="1" smtClean="0"/>
              <a:t>akan</a:t>
            </a:r>
            <a:r>
              <a:rPr lang="en-US" dirty="0" smtClean="0"/>
              <a:t> </a:t>
            </a:r>
            <a:r>
              <a:rPr lang="en-US" dirty="0" err="1" smtClean="0"/>
              <a:t>muncul</a:t>
            </a:r>
            <a:r>
              <a:rPr lang="en-US" dirty="0" smtClean="0"/>
              <a:t>, </a:t>
            </a:r>
            <a:r>
              <a:rPr lang="en-US" dirty="0" err="1" smtClean="0"/>
              <a:t>ketika</a:t>
            </a:r>
            <a:r>
              <a:rPr lang="en-US" dirty="0" smtClean="0"/>
              <a:t> </a:t>
            </a:r>
            <a:r>
              <a:rPr lang="en-US" dirty="0" err="1" smtClean="0"/>
              <a:t>mereka</a:t>
            </a:r>
            <a:r>
              <a:rPr lang="en-US" dirty="0" smtClean="0"/>
              <a:t> </a:t>
            </a:r>
            <a:r>
              <a:rPr lang="en-US" dirty="0" err="1" smtClean="0"/>
              <a:t>ingin</a:t>
            </a:r>
            <a:r>
              <a:rPr lang="en-US" dirty="0" smtClean="0"/>
              <a:t> </a:t>
            </a:r>
            <a:r>
              <a:rPr lang="en-US" dirty="0" err="1" smtClean="0"/>
              <a:t>dekat</a:t>
            </a:r>
            <a:r>
              <a:rPr lang="en-US" dirty="0" smtClean="0"/>
              <a:t> </a:t>
            </a:r>
            <a:r>
              <a:rPr lang="en-US" dirty="0" err="1" smtClean="0"/>
              <a:t>dan</a:t>
            </a:r>
            <a:r>
              <a:rPr lang="en-US" dirty="0" smtClean="0"/>
              <a:t> </a:t>
            </a:r>
            <a:r>
              <a:rPr lang="en-US" dirty="0" err="1" smtClean="0"/>
              <a:t>menikmati</a:t>
            </a:r>
            <a:r>
              <a:rPr lang="en-US" dirty="0" smtClean="0"/>
              <a:t> </a:t>
            </a:r>
            <a:r>
              <a:rPr lang="en-US" dirty="0" err="1" smtClean="0"/>
              <a:t>kekuasaan</a:t>
            </a:r>
            <a:r>
              <a:rPr lang="en-US" dirty="0" smtClean="0"/>
              <a:t>.</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i="1" dirty="0" smtClean="0"/>
              <a:t>What they all share is extractive institutions. In all these cases the basis of these institutions is an elite who design economic institutions in order to enrich themselves and </a:t>
            </a:r>
            <a:r>
              <a:rPr lang="en-US" i="1" dirty="0" err="1" smtClean="0"/>
              <a:t>perpepuate</a:t>
            </a:r>
            <a:r>
              <a:rPr lang="en-US" i="1" dirty="0" smtClean="0"/>
              <a:t> their power at the expense of the vast majority of people in society</a:t>
            </a:r>
            <a:r>
              <a:rPr lang="en-US" dirty="0" smtClean="0"/>
              <a:t>.” </a:t>
            </a:r>
            <a:r>
              <a:rPr lang="en-US" dirty="0" err="1" smtClean="0"/>
              <a:t>Inilah</a:t>
            </a:r>
            <a:r>
              <a:rPr lang="en-US" dirty="0" smtClean="0"/>
              <a:t> </a:t>
            </a:r>
            <a:r>
              <a:rPr lang="en-US" dirty="0" err="1" smtClean="0"/>
              <a:t>semangat</a:t>
            </a:r>
            <a:r>
              <a:rPr lang="en-US" dirty="0" smtClean="0"/>
              <a:t> </a:t>
            </a:r>
            <a:r>
              <a:rPr lang="en-US" dirty="0" err="1" smtClean="0"/>
              <a:t>pengembangan</a:t>
            </a:r>
            <a:r>
              <a:rPr lang="en-US" dirty="0" smtClean="0"/>
              <a:t> </a:t>
            </a:r>
            <a:r>
              <a:rPr lang="en-US" dirty="0" err="1" smtClean="0"/>
              <a:t>kehidupan</a:t>
            </a:r>
            <a:r>
              <a:rPr lang="en-US" dirty="0" smtClean="0"/>
              <a:t> </a:t>
            </a:r>
            <a:r>
              <a:rPr lang="en-US" dirty="0" err="1" smtClean="0"/>
              <a:t>bernegara</a:t>
            </a:r>
            <a:r>
              <a:rPr lang="en-US" dirty="0" smtClean="0"/>
              <a:t> </a:t>
            </a:r>
            <a:r>
              <a:rPr lang="en-US" dirty="0" err="1" smtClean="0"/>
              <a:t>di</a:t>
            </a:r>
            <a:r>
              <a:rPr lang="en-US" dirty="0" smtClean="0"/>
              <a:t> </a:t>
            </a:r>
            <a:r>
              <a:rPr lang="en-US" dirty="0" err="1" smtClean="0"/>
              <a:t>dunia</a:t>
            </a:r>
            <a:r>
              <a:rPr lang="en-US" dirty="0" smtClean="0"/>
              <a:t> </a:t>
            </a:r>
            <a:r>
              <a:rPr lang="en-US" dirty="0" err="1" smtClean="0"/>
              <a:t>berkembang</a:t>
            </a:r>
            <a:r>
              <a:rPr lang="en-US" dirty="0" smtClean="0"/>
              <a:t>. </a:t>
            </a:r>
            <a:r>
              <a:rPr lang="en-US" dirty="0" err="1" smtClean="0"/>
              <a:t>Sehingga</a:t>
            </a:r>
            <a:r>
              <a:rPr lang="en-US" dirty="0" smtClean="0"/>
              <a:t>, formula </a:t>
            </a:r>
            <a:r>
              <a:rPr lang="en-US" dirty="0" err="1" smtClean="0"/>
              <a:t>apapun</a:t>
            </a:r>
            <a:r>
              <a:rPr lang="en-US" dirty="0" smtClean="0"/>
              <a:t> </a:t>
            </a:r>
            <a:r>
              <a:rPr lang="en-US" dirty="0" err="1" smtClean="0"/>
              <a:t>tetap</a:t>
            </a:r>
            <a:r>
              <a:rPr lang="en-US" dirty="0" smtClean="0"/>
              <a:t> </a:t>
            </a:r>
            <a:r>
              <a:rPr lang="en-US" dirty="0" err="1" smtClean="0"/>
              <a:t>tidak</a:t>
            </a:r>
            <a:r>
              <a:rPr lang="en-US" dirty="0" smtClean="0"/>
              <a:t> </a:t>
            </a:r>
            <a:r>
              <a:rPr lang="en-US" dirty="0" err="1" smtClean="0"/>
              <a:t>akan</a:t>
            </a:r>
            <a:r>
              <a:rPr lang="en-US" dirty="0" smtClean="0"/>
              <a:t> </a:t>
            </a:r>
            <a:r>
              <a:rPr lang="en-US" dirty="0" err="1" smtClean="0"/>
              <a:t>mampu</a:t>
            </a:r>
            <a:r>
              <a:rPr lang="en-US" dirty="0" smtClean="0"/>
              <a:t> </a:t>
            </a:r>
            <a:r>
              <a:rPr lang="en-US" dirty="0" err="1" smtClean="0"/>
              <a:t>menahan</a:t>
            </a:r>
            <a:r>
              <a:rPr lang="en-US" dirty="0" smtClean="0"/>
              <a:t> </a:t>
            </a:r>
            <a:r>
              <a:rPr lang="en-US" dirty="0" err="1" smtClean="0"/>
              <a:t>arus</a:t>
            </a:r>
            <a:r>
              <a:rPr lang="en-US" dirty="0" smtClean="0"/>
              <a:t> </a:t>
            </a:r>
            <a:r>
              <a:rPr lang="en-US" dirty="0" err="1" smtClean="0"/>
              <a:t>lajunya</a:t>
            </a:r>
            <a:r>
              <a:rPr lang="en-US" dirty="0" smtClean="0"/>
              <a:t> </a:t>
            </a:r>
            <a:r>
              <a:rPr lang="en-US" dirty="0" err="1" smtClean="0"/>
              <a:t>perilaku</a:t>
            </a:r>
            <a:r>
              <a:rPr lang="en-US" dirty="0" smtClean="0"/>
              <a:t> </a:t>
            </a:r>
            <a:r>
              <a:rPr lang="en-US" dirty="0" err="1" smtClean="0"/>
              <a:t>korup</a:t>
            </a:r>
            <a:r>
              <a:rPr lang="en-US" dirty="0" smtClean="0"/>
              <a:t>.</a:t>
            </a:r>
          </a:p>
          <a:p>
            <a:r>
              <a:rPr lang="en-US" baseline="30000" dirty="0" smtClean="0"/>
              <a:t> (</a:t>
            </a:r>
            <a:r>
              <a:rPr lang="en-US" baseline="30000" dirty="0" err="1" smtClean="0"/>
              <a:t>Acemoglu</a:t>
            </a:r>
            <a:r>
              <a:rPr lang="en-US" baseline="30000" dirty="0" smtClean="0"/>
              <a:t> and Robinson 2012, 399)</a:t>
            </a:r>
            <a:r>
              <a:rPr lang="en-US" dirty="0" smtClean="0"/>
              <a:t> </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Cara </a:t>
            </a:r>
            <a:r>
              <a:rPr lang="en-US" dirty="0" err="1" smtClean="0"/>
              <a:t>untuk</a:t>
            </a:r>
            <a:r>
              <a:rPr lang="en-US" dirty="0" smtClean="0"/>
              <a:t> </a:t>
            </a:r>
            <a:r>
              <a:rPr lang="en-US" dirty="0" err="1" smtClean="0"/>
              <a:t>mengubah</a:t>
            </a:r>
            <a:endParaRPr lang="en-US" dirty="0"/>
          </a:p>
        </p:txBody>
      </p:sp>
      <p:sp>
        <p:nvSpPr>
          <p:cNvPr id="3" name="Content Placeholder 2"/>
          <p:cNvSpPr>
            <a:spLocks noGrp="1"/>
          </p:cNvSpPr>
          <p:nvPr>
            <p:ph idx="1"/>
          </p:nvPr>
        </p:nvSpPr>
        <p:spPr/>
        <p:txBody>
          <a:bodyPr/>
          <a:lstStyle/>
          <a:p>
            <a:r>
              <a:rPr lang="en-US" i="1" dirty="0" err="1" smtClean="0"/>
              <a:t>Pertama</a:t>
            </a:r>
            <a:r>
              <a:rPr lang="en-US" dirty="0" smtClean="0"/>
              <a:t>, </a:t>
            </a:r>
            <a:r>
              <a:rPr lang="en-US" dirty="0" err="1" smtClean="0"/>
              <a:t>merubah</a:t>
            </a:r>
            <a:r>
              <a:rPr lang="en-US" dirty="0" smtClean="0"/>
              <a:t> </a:t>
            </a:r>
            <a:r>
              <a:rPr lang="en-US" dirty="0" err="1" smtClean="0"/>
              <a:t>sistem</a:t>
            </a:r>
            <a:r>
              <a:rPr lang="en-US" dirty="0" smtClean="0"/>
              <a:t> </a:t>
            </a:r>
            <a:r>
              <a:rPr lang="en-US" dirty="0" err="1" smtClean="0"/>
              <a:t>berpikir</a:t>
            </a:r>
            <a:endParaRPr lang="en-US" dirty="0" smtClean="0"/>
          </a:p>
          <a:p>
            <a:r>
              <a:rPr lang="en-US" i="1" dirty="0" err="1" smtClean="0"/>
              <a:t>Kedua</a:t>
            </a:r>
            <a:r>
              <a:rPr lang="en-US" dirty="0" smtClean="0"/>
              <a:t>, </a:t>
            </a:r>
            <a:r>
              <a:rPr lang="en-US" dirty="0" err="1" smtClean="0"/>
              <a:t>penanaman</a:t>
            </a:r>
            <a:r>
              <a:rPr lang="en-US" dirty="0" smtClean="0"/>
              <a:t> </a:t>
            </a:r>
            <a:r>
              <a:rPr lang="en-US" dirty="0" err="1" smtClean="0"/>
              <a:t>moralitas</a:t>
            </a:r>
            <a:r>
              <a:rPr lang="en-US" dirty="0" smtClean="0"/>
              <a:t>.</a:t>
            </a:r>
          </a:p>
          <a:p>
            <a:r>
              <a:rPr lang="en-US" i="1" dirty="0" err="1" smtClean="0"/>
              <a:t>Ketiga</a:t>
            </a:r>
            <a:r>
              <a:rPr lang="en-US" i="1" dirty="0" smtClean="0"/>
              <a:t> </a:t>
            </a:r>
            <a:r>
              <a:rPr lang="en-US" dirty="0" err="1" smtClean="0"/>
              <a:t>penguatan</a:t>
            </a:r>
            <a:r>
              <a:rPr lang="en-US" dirty="0" smtClean="0"/>
              <a:t> </a:t>
            </a:r>
            <a:r>
              <a:rPr lang="en-US" dirty="0" err="1" smtClean="0"/>
              <a:t>sistem</a:t>
            </a:r>
            <a:r>
              <a:rPr lang="en-US" dirty="0" smtClean="0"/>
              <a:t> </a:t>
            </a:r>
            <a:r>
              <a:rPr lang="en-US" i="1" dirty="0" smtClean="0"/>
              <a:t>check and balances</a:t>
            </a:r>
            <a:r>
              <a:rPr lang="en-US" dirty="0" smtClean="0"/>
              <a:t>. </a:t>
            </a:r>
            <a:r>
              <a:rPr lang="en-US" dirty="0" smtClean="0"/>
              <a:t>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r>
              <a:rPr lang="en-US" dirty="0" err="1" smtClean="0"/>
              <a:t>Terima</a:t>
            </a:r>
            <a:r>
              <a:rPr lang="en-US" dirty="0" smtClean="0"/>
              <a:t> </a:t>
            </a:r>
            <a:r>
              <a:rPr lang="en-US" dirty="0" err="1" smtClean="0"/>
              <a:t>kasih</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67</TotalTime>
  <Words>1683</Words>
  <Application>Microsoft Office PowerPoint</Application>
  <PresentationFormat>On-screen Show (4:3)</PresentationFormat>
  <Paragraphs>55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Foundry</vt:lpstr>
      <vt:lpstr>Tugas dan Peran Civil Society dalam Mewujudkan Aceh Bersih dari Korupsi: Perspektif Sosiologi </vt:lpstr>
      <vt:lpstr>Slide 2</vt:lpstr>
      <vt:lpstr>Makna Korupsi</vt:lpstr>
      <vt:lpstr>Slide 4</vt:lpstr>
      <vt:lpstr>Kekuasaan</vt:lpstr>
      <vt:lpstr>Slide 6</vt:lpstr>
      <vt:lpstr>Slide 7</vt:lpstr>
      <vt:lpstr>Falsafah yang dibangun</vt:lpstr>
      <vt:lpstr>Slide 9</vt:lpstr>
      <vt:lpstr>Civil Society</vt:lpstr>
      <vt:lpstr>Slide 11</vt:lpstr>
      <vt:lpstr>Pengalaman Civil Society di Aceh</vt:lpstr>
      <vt:lpstr>Slide 13</vt:lpstr>
      <vt:lpstr>Slide 14</vt:lpstr>
      <vt:lpstr>Slide 15</vt:lpstr>
      <vt:lpstr>Slide 16</vt:lpstr>
      <vt:lpstr>Slide 17</vt:lpstr>
      <vt:lpstr>Slide 18</vt:lpstr>
      <vt:lpstr>Slide 19</vt:lpstr>
      <vt:lpstr>Slide 20</vt:lpstr>
      <vt:lpstr>Slide 21</vt:lpstr>
      <vt:lpstr>Slide 22</vt:lpstr>
      <vt:lpstr>Slide 23</vt:lpstr>
      <vt:lpstr>Cara untuk mengubah</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Tugas dan Peran Civil Society dalam Mewujudkan Aceh Bersih dari Korupsi: Perspektif Sosiologi</dc:title>
  <dc:creator>user</dc:creator>
  <cp:lastModifiedBy>user</cp:lastModifiedBy>
  <cp:revision>8</cp:revision>
  <dcterms:created xsi:type="dcterms:W3CDTF">2011-08-23T17:40:37Z</dcterms:created>
  <dcterms:modified xsi:type="dcterms:W3CDTF">2011-08-23T18:48:06Z</dcterms:modified>
</cp:coreProperties>
</file>