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3BBFF-77C1-4BF1-A3B2-2505841100BA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D2BB1-BB31-4EB8-A961-18800A74EAA8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0B886-74BB-4D5E-9EA9-584482FE40E6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4CCD1-3502-4C30-947C-75FC88992007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797A-E8AF-4231-9C64-308C5BB9ED3E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24146-07E2-48CA-8629-5887ED47FCDB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E718-B4F0-433E-A285-0013249184C0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44C4-3D72-4D6E-86A4-F5491DC49E6D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EA14-E6AC-4B59-973C-7A06B0EDE3E3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3879-1153-42D3-8EC7-7A3CC94658D3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E1496-D8B1-4FDC-98A5-AD2561A2EE12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3855-5B08-4570-810C-DE4498675D2C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C1B1A-3400-4A09-B018-5620D6ADA4AF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EE65E-8B04-4250-B4A9-5C65F355F1A2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5881F-8E44-4F15-AB98-80B7869E49CA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D2069-43FA-49C5-9F0E-58E1EB237AEF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05854CA-19F4-4771-B6A2-DA5C0742B220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B3B3F-C0CE-47CB-BCED-F49A710726FF}" type="datetimeFigureOut">
              <a:rPr lang="en-US" dirty="0"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73F5-FA1F-4EB0-9D6A-67B94B52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531" y="437322"/>
            <a:ext cx="11542644" cy="3669457"/>
          </a:xfrm>
        </p:spPr>
        <p:txBody>
          <a:bodyPr/>
          <a:lstStyle/>
          <a:p>
            <a:r>
              <a:rPr lang="en-US" dirty="0"/>
              <a:t>Dari </a:t>
            </a:r>
            <a:r>
              <a:rPr lang="en-US" dirty="0" err="1"/>
              <a:t>Acehnologi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Nusantaranologi</a:t>
            </a:r>
            <a:r>
              <a:rPr lang="en-US" dirty="0"/>
              <a:t>: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Etno</a:t>
            </a:r>
            <a:r>
              <a:rPr lang="en-US" dirty="0"/>
              <a:t>-Touring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81F63-3D8B-4FB5-8E9B-D0DBA1EFFF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/>
              <a:t>Kamaruzzaman</a:t>
            </a:r>
            <a:r>
              <a:rPr lang="en-US" dirty="0"/>
              <a:t> </a:t>
            </a:r>
            <a:r>
              <a:rPr lang="en-US" dirty="0" err="1"/>
              <a:t>Bustamam</a:t>
            </a:r>
            <a:r>
              <a:rPr lang="en-US" dirty="0"/>
              <a:t>-Ahmad</a:t>
            </a:r>
          </a:p>
          <a:p>
            <a:pPr algn="ctr"/>
            <a:r>
              <a:rPr lang="en-US" dirty="0"/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46754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3AF0-D34B-4AA2-9A68-1F93357E4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Cerita</a:t>
            </a:r>
            <a:r>
              <a:rPr lang="en-US" dirty="0"/>
              <a:t>: Touring Indonesia </a:t>
            </a:r>
            <a:r>
              <a:rPr lang="en-US" dirty="0" err="1"/>
              <a:t>Harmoni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3A4E35-AC13-4C11-B8E9-4787D0802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9248" y="2204277"/>
            <a:ext cx="5697709" cy="475349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D7BCF5-42FD-40EC-A1EE-ACAD9E1C4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91" y="2204276"/>
            <a:ext cx="5697709" cy="427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90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C549A16-D6F8-449D-B7BC-8436FCF1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Pengalaman</a:t>
            </a:r>
            <a:r>
              <a:rPr lang="en-US" dirty="0"/>
              <a:t> </a:t>
            </a:r>
            <a:r>
              <a:rPr lang="en-US" dirty="0" err="1"/>
              <a:t>Etno</a:t>
            </a:r>
            <a:r>
              <a:rPr lang="en-US" dirty="0"/>
              <a:t>-Touring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0346FA-02A4-4D55-B054-CDD3172C5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Mungkinkah</a:t>
            </a:r>
            <a:r>
              <a:rPr lang="en-US" dirty="0"/>
              <a:t> Nusantara </a:t>
            </a:r>
            <a:r>
              <a:rPr lang="en-US" dirty="0" err="1"/>
              <a:t>memiliki</a:t>
            </a:r>
            <a:r>
              <a:rPr lang="en-US" dirty="0"/>
              <a:t> basis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tersendiri</a:t>
            </a:r>
            <a:r>
              <a:rPr lang="en-US" dirty="0"/>
              <a:t>?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mengais</a:t>
            </a:r>
            <a:r>
              <a:rPr lang="en-US" dirty="0"/>
              <a:t> </a:t>
            </a:r>
            <a:r>
              <a:rPr lang="en-US" dirty="0" err="1"/>
              <a:t>artefak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di Nusantara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?</a:t>
            </a:r>
          </a:p>
          <a:p>
            <a:r>
              <a:rPr lang="en-US" dirty="0"/>
              <a:t>Setelah 6 </a:t>
            </a:r>
            <a:r>
              <a:rPr lang="en-US" dirty="0" err="1"/>
              <a:t>Jilid</a:t>
            </a:r>
            <a:r>
              <a:rPr lang="en-US" dirty="0"/>
              <a:t> </a:t>
            </a:r>
            <a:r>
              <a:rPr lang="en-US" dirty="0" err="1"/>
              <a:t>Acehnologi</a:t>
            </a:r>
            <a:r>
              <a:rPr lang="en-US" dirty="0"/>
              <a:t>, </a:t>
            </a:r>
            <a:r>
              <a:rPr lang="en-US" dirty="0" err="1"/>
              <a:t>mungkinkah</a:t>
            </a:r>
            <a:r>
              <a:rPr lang="en-US" dirty="0"/>
              <a:t> </a:t>
            </a:r>
            <a:r>
              <a:rPr lang="en-US" dirty="0" err="1"/>
              <a:t>menggarap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yang </a:t>
            </a:r>
            <a:r>
              <a:rPr lang="en-US" dirty="0" err="1"/>
              <a:t>berkeindonesiaan</a:t>
            </a:r>
            <a:r>
              <a:rPr lang="en-US" dirty="0"/>
              <a:t>?</a:t>
            </a:r>
          </a:p>
          <a:p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Nusantaranologi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diskursus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humaniora</a:t>
            </a:r>
            <a:r>
              <a:rPr lang="en-US" dirty="0"/>
              <a:t>?</a:t>
            </a:r>
          </a:p>
          <a:p>
            <a:r>
              <a:rPr lang="en-US" dirty="0" err="1"/>
              <a:t>Apakah</a:t>
            </a:r>
            <a:r>
              <a:rPr lang="en-US" dirty="0"/>
              <a:t> civitas </a:t>
            </a:r>
            <a:r>
              <a:rPr lang="en-US" dirty="0" err="1"/>
              <a:t>akademika</a:t>
            </a:r>
            <a:r>
              <a:rPr lang="en-US" dirty="0"/>
              <a:t>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kehadiran</a:t>
            </a:r>
            <a:r>
              <a:rPr lang="en-US" dirty="0"/>
              <a:t> </a:t>
            </a:r>
            <a:r>
              <a:rPr lang="en-US" dirty="0" err="1"/>
              <a:t>Nusantaranologi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54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67CFC-0A8B-446C-9D93-D8FB4BC91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Mengapa</a:t>
            </a:r>
            <a:r>
              <a:rPr lang="en-US" dirty="0"/>
              <a:t> </a:t>
            </a:r>
            <a:r>
              <a:rPr lang="en-US" dirty="0" err="1"/>
              <a:t>Etno</a:t>
            </a:r>
            <a:r>
              <a:rPr lang="en-US" dirty="0"/>
              <a:t>-Touring?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097-AB62-490F-ADDA-096720DCA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800" dirty="0" err="1"/>
              <a:t>Pertama</a:t>
            </a:r>
            <a:r>
              <a:rPr lang="en-ID" sz="2800" dirty="0"/>
              <a:t>, </a:t>
            </a:r>
            <a:r>
              <a:rPr lang="en-ID" sz="2800" dirty="0" err="1"/>
              <a:t>tujuan</a:t>
            </a:r>
            <a:r>
              <a:rPr lang="en-ID" sz="2800" dirty="0"/>
              <a:t> </a:t>
            </a:r>
            <a:r>
              <a:rPr lang="en-ID" sz="2800" dirty="0" err="1"/>
              <a:t>akhir</a:t>
            </a:r>
            <a:r>
              <a:rPr lang="en-ID" sz="2800" dirty="0"/>
              <a:t> para </a:t>
            </a:r>
            <a:r>
              <a:rPr lang="en-ID" sz="2800" i="1" dirty="0"/>
              <a:t>biker </a:t>
            </a:r>
            <a:r>
              <a:rPr lang="en-ID" sz="2800" dirty="0"/>
              <a:t>yang </a:t>
            </a:r>
            <a:r>
              <a:rPr lang="en-ID" sz="2800" dirty="0" err="1"/>
              <a:t>sedang</a:t>
            </a:r>
            <a:r>
              <a:rPr lang="en-ID" sz="2800" dirty="0"/>
              <a:t> </a:t>
            </a:r>
            <a:r>
              <a:rPr lang="en-ID" sz="2800" dirty="0" err="1"/>
              <a:t>melakukan</a:t>
            </a:r>
            <a:r>
              <a:rPr lang="en-ID" sz="2800" dirty="0"/>
              <a:t> </a:t>
            </a:r>
            <a:r>
              <a:rPr lang="en-ID" sz="2800" i="1" dirty="0"/>
              <a:t>touring</a:t>
            </a:r>
            <a:r>
              <a:rPr lang="en-ID" sz="2800" dirty="0"/>
              <a:t>. </a:t>
            </a:r>
          </a:p>
          <a:p>
            <a:r>
              <a:rPr lang="en-ID" sz="2800" dirty="0" err="1"/>
              <a:t>Kedua</a:t>
            </a:r>
            <a:r>
              <a:rPr lang="en-ID" sz="2800" dirty="0"/>
              <a:t>, </a:t>
            </a:r>
            <a:r>
              <a:rPr lang="en-ID" sz="2800" dirty="0" err="1"/>
              <a:t>pengalaman</a:t>
            </a:r>
            <a:r>
              <a:rPr lang="en-ID" sz="2800" dirty="0"/>
              <a:t> </a:t>
            </a:r>
            <a:r>
              <a:rPr lang="en-ID" sz="2800" dirty="0" err="1"/>
              <a:t>selama</a:t>
            </a:r>
            <a:r>
              <a:rPr lang="en-ID" sz="2800" dirty="0"/>
              <a:t> </a:t>
            </a:r>
            <a:r>
              <a:rPr lang="en-ID" sz="2800" i="1" dirty="0"/>
              <a:t>touring</a:t>
            </a:r>
            <a:r>
              <a:rPr lang="en-ID" sz="2800" dirty="0"/>
              <a:t>.</a:t>
            </a:r>
          </a:p>
          <a:p>
            <a:r>
              <a:rPr lang="en-ID" sz="2800" dirty="0" err="1"/>
              <a:t>Ketiga</a:t>
            </a:r>
            <a:r>
              <a:rPr lang="en-ID" sz="2800" dirty="0"/>
              <a:t>, </a:t>
            </a:r>
            <a:r>
              <a:rPr lang="en-ID" sz="2800" dirty="0" err="1"/>
              <a:t>jalur</a:t>
            </a:r>
            <a:r>
              <a:rPr lang="en-ID" sz="2800" dirty="0"/>
              <a:t> yang </a:t>
            </a:r>
            <a:r>
              <a:rPr lang="en-ID" sz="2800" dirty="0" err="1"/>
              <a:t>sudah</a:t>
            </a:r>
            <a:r>
              <a:rPr lang="en-ID" sz="2800" dirty="0"/>
              <a:t> </a:t>
            </a:r>
            <a:r>
              <a:rPr lang="en-ID" sz="2800" dirty="0" err="1"/>
              <a:t>dilewati</a:t>
            </a:r>
            <a:r>
              <a:rPr lang="en-ID" sz="2800" dirty="0"/>
              <a:t> </a:t>
            </a:r>
            <a:r>
              <a:rPr lang="en-ID" sz="2800" dirty="0" err="1"/>
              <a:t>selama</a:t>
            </a:r>
            <a:r>
              <a:rPr lang="en-ID" sz="2800" dirty="0"/>
              <a:t> </a:t>
            </a:r>
            <a:r>
              <a:rPr lang="en-ID" sz="2800" dirty="0" err="1"/>
              <a:t>perjalanan</a:t>
            </a:r>
            <a:r>
              <a:rPr lang="en-ID" sz="2800" dirty="0"/>
              <a:t> </a:t>
            </a:r>
            <a:r>
              <a:rPr lang="en-ID" sz="2800" i="1" dirty="0"/>
              <a:t>touring</a:t>
            </a:r>
            <a:r>
              <a:rPr lang="en-ID" sz="2800" dirty="0"/>
              <a:t>. </a:t>
            </a:r>
          </a:p>
          <a:p>
            <a:r>
              <a:rPr lang="en-ID" sz="2800" dirty="0" err="1"/>
              <a:t>Keempat</a:t>
            </a:r>
            <a:r>
              <a:rPr lang="en-ID" sz="2800" dirty="0"/>
              <a:t>, </a:t>
            </a:r>
            <a:r>
              <a:rPr lang="en-ID" sz="2800" dirty="0" err="1"/>
              <a:t>siapa</a:t>
            </a:r>
            <a:r>
              <a:rPr lang="en-ID" sz="2800" dirty="0"/>
              <a:t> </a:t>
            </a:r>
            <a:r>
              <a:rPr lang="en-ID" sz="2800" dirty="0" err="1"/>
              <a:t>saja</a:t>
            </a:r>
            <a:r>
              <a:rPr lang="en-ID" sz="2800" dirty="0"/>
              <a:t> yang </a:t>
            </a:r>
            <a:r>
              <a:rPr lang="en-ID" sz="2800" dirty="0" err="1"/>
              <a:t>dijumpai</a:t>
            </a:r>
            <a:r>
              <a:rPr lang="en-ID" sz="2800" dirty="0"/>
              <a:t> </a:t>
            </a:r>
            <a:r>
              <a:rPr lang="en-ID" sz="2800" dirty="0" err="1"/>
              <a:t>selama</a:t>
            </a:r>
            <a:r>
              <a:rPr lang="en-ID" sz="2800" dirty="0"/>
              <a:t> touring. </a:t>
            </a:r>
          </a:p>
          <a:p>
            <a:r>
              <a:rPr lang="en-ID" sz="2800" dirty="0" err="1"/>
              <a:t>Kelima</a:t>
            </a:r>
            <a:r>
              <a:rPr lang="en-ID" sz="2800" dirty="0"/>
              <a:t>, </a:t>
            </a:r>
            <a:r>
              <a:rPr lang="en-ID" sz="2800" i="1" dirty="0"/>
              <a:t>spot-spot </a:t>
            </a:r>
            <a:r>
              <a:rPr lang="en-ID" sz="2800" dirty="0"/>
              <a:t>yang </a:t>
            </a:r>
            <a:r>
              <a:rPr lang="en-ID" sz="2800" dirty="0" err="1"/>
              <a:t>wajib</a:t>
            </a:r>
            <a:r>
              <a:rPr lang="en-ID" sz="2800" dirty="0"/>
              <a:t> </a:t>
            </a:r>
            <a:r>
              <a:rPr lang="en-ID" sz="2800" dirty="0" err="1"/>
              <a:t>disinggahi</a:t>
            </a:r>
            <a:r>
              <a:rPr lang="en-ID" sz="2800" dirty="0"/>
              <a:t> </a:t>
            </a:r>
            <a:r>
              <a:rPr lang="en-ID" sz="2800" dirty="0" err="1"/>
              <a:t>sebagai</a:t>
            </a:r>
            <a:r>
              <a:rPr lang="en-ID" sz="2800" dirty="0"/>
              <a:t> </a:t>
            </a:r>
            <a:r>
              <a:rPr lang="en-ID" sz="2800" dirty="0" err="1"/>
              <a:t>tempat</a:t>
            </a:r>
            <a:r>
              <a:rPr lang="en-ID" sz="2800" dirty="0"/>
              <a:t> </a:t>
            </a:r>
            <a:r>
              <a:rPr lang="en-ID" sz="2800" dirty="0" err="1"/>
              <a:t>wisata</a:t>
            </a:r>
            <a:r>
              <a:rPr lang="en-ID" sz="2800" dirty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6835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6EC2B5-EB58-4E5A-88BA-F31915E3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mengkritik</a:t>
            </a:r>
            <a:r>
              <a:rPr lang="en-US" dirty="0"/>
              <a:t>?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6E195161-BF91-4535-A497-20E272A833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20768" y="1600993"/>
            <a:ext cx="4522216" cy="5350322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4BF4965-00FD-4756-A643-25DAA46714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680321" y="1600993"/>
            <a:ext cx="5009321" cy="551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6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651A-D358-4807-A784-0668CE347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Kolonialisasi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604F8-7742-4627-88E3-D29DE36C03E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Suaranya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r>
              <a:rPr lang="en-US" dirty="0" err="1"/>
              <a:t>Seakan-akan</a:t>
            </a:r>
            <a:r>
              <a:rPr lang="en-US" dirty="0"/>
              <a:t> </a:t>
            </a:r>
            <a:r>
              <a:rPr lang="en-US" dirty="0" err="1"/>
              <a:t>gagah</a:t>
            </a:r>
            <a:endParaRPr lang="en-US" dirty="0"/>
          </a:p>
          <a:p>
            <a:r>
              <a:rPr lang="en-US" dirty="0" err="1"/>
              <a:t>Megak</a:t>
            </a:r>
            <a:r>
              <a:rPr lang="en-US" dirty="0"/>
              <a:t> </a:t>
            </a:r>
            <a:r>
              <a:rPr lang="en-US" dirty="0" err="1"/>
              <a:t>Telinga</a:t>
            </a:r>
            <a:endParaRPr lang="en-US" dirty="0"/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pakai</a:t>
            </a:r>
            <a:r>
              <a:rPr lang="en-US" dirty="0"/>
              <a:t> </a:t>
            </a:r>
            <a:r>
              <a:rPr lang="en-US" dirty="0" err="1"/>
              <a:t>knalpot</a:t>
            </a:r>
            <a:r>
              <a:rPr lang="en-US" dirty="0"/>
              <a:t> </a:t>
            </a:r>
            <a:r>
              <a:rPr lang="en-US" dirty="0" err="1"/>
              <a:t>bagus</a:t>
            </a:r>
            <a:r>
              <a:rPr lang="en-US" dirty="0"/>
              <a:t>, </a:t>
            </a:r>
            <a:r>
              <a:rPr lang="en-US" dirty="0" err="1"/>
              <a:t>kurang</a:t>
            </a:r>
            <a:r>
              <a:rPr lang="en-US" dirty="0"/>
              <a:t> PD</a:t>
            </a:r>
          </a:p>
          <a:p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Mengganggu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FE6647-CED3-485D-91FC-FD3BBEC3ED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71801" y="2258621"/>
            <a:ext cx="4698357" cy="3355969"/>
          </a:xfrm>
        </p:spPr>
      </p:pic>
    </p:spTree>
    <p:extLst>
      <p:ext uri="{BB962C8B-B14F-4D97-AF65-F5344CB8AC3E}">
        <p14:creationId xmlns:p14="http://schemas.microsoft.com/office/powerpoint/2010/main" val="3462462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E0E53-8098-48AD-9C8E-488117A5C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Bentor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22FAF-281C-44AE-8614-E391372096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Integrasi</a:t>
            </a:r>
            <a:r>
              <a:rPr lang="en-US" dirty="0"/>
              <a:t> </a:t>
            </a:r>
            <a:r>
              <a:rPr lang="en-US" dirty="0" err="1"/>
              <a:t>Keilmuan</a:t>
            </a:r>
            <a:endParaRPr lang="en-US" dirty="0"/>
          </a:p>
          <a:p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disatukan</a:t>
            </a:r>
            <a:r>
              <a:rPr lang="en-US" dirty="0"/>
              <a:t> dan </a:t>
            </a:r>
            <a:r>
              <a:rPr lang="en-US" dirty="0" err="1"/>
              <a:t>dikombinasikan</a:t>
            </a:r>
            <a:endParaRPr lang="en-US" dirty="0"/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penentangan</a:t>
            </a:r>
            <a:endParaRPr lang="en-US" dirty="0"/>
          </a:p>
          <a:p>
            <a:r>
              <a:rPr lang="en-US" dirty="0"/>
              <a:t>Dialog </a:t>
            </a:r>
            <a:r>
              <a:rPr lang="en-US" dirty="0" err="1"/>
              <a:t>keilmuan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2A686DD-1C06-4ABF-AAFB-5A1162DFB1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50727" y="2223233"/>
            <a:ext cx="5360953" cy="3712956"/>
          </a:xfrm>
        </p:spPr>
      </p:pic>
    </p:spTree>
    <p:extLst>
      <p:ext uri="{BB962C8B-B14F-4D97-AF65-F5344CB8AC3E}">
        <p14:creationId xmlns:p14="http://schemas.microsoft.com/office/powerpoint/2010/main" val="20330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9A3F-8614-48AA-A147-09B226DC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Balapan</a:t>
            </a:r>
            <a:r>
              <a:rPr lang="en-US" dirty="0"/>
              <a:t> Liar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CD296-E39B-41C1-AE2C-16D20B0785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Adu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yang </a:t>
            </a:r>
            <a:r>
              <a:rPr lang="en-US" dirty="0" err="1"/>
              <a:t>baku</a:t>
            </a:r>
            <a:endParaRPr lang="en-US" dirty="0"/>
          </a:p>
          <a:p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melahirkan</a:t>
            </a:r>
            <a:r>
              <a:rPr lang="en-US" dirty="0"/>
              <a:t> </a:t>
            </a:r>
            <a:r>
              <a:rPr lang="en-US" dirty="0" err="1"/>
              <a:t>pembalab</a:t>
            </a:r>
            <a:r>
              <a:rPr lang="en-US" dirty="0"/>
              <a:t> </a:t>
            </a:r>
            <a:r>
              <a:rPr lang="en-US" dirty="0" err="1"/>
              <a:t>berkelas</a:t>
            </a:r>
            <a:endParaRPr lang="en-US" dirty="0"/>
          </a:p>
          <a:p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dibubarkan</a:t>
            </a:r>
            <a:r>
              <a:rPr lang="en-US" dirty="0"/>
              <a:t> oleh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negara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689CDB-770C-441C-84E0-050E30BBAC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39719" y="2943139"/>
            <a:ext cx="4698358" cy="3155102"/>
          </a:xfrm>
        </p:spPr>
      </p:pic>
    </p:spTree>
    <p:extLst>
      <p:ext uri="{BB962C8B-B14F-4D97-AF65-F5344CB8AC3E}">
        <p14:creationId xmlns:p14="http://schemas.microsoft.com/office/powerpoint/2010/main" val="416845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860AA-92DA-4ABF-86B5-EAE4AFBCF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Ojol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2D105-E874-4C7D-B77C-C08F23C0CB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Interkoneksi</a:t>
            </a:r>
            <a:r>
              <a:rPr lang="en-US" dirty="0"/>
              <a:t> </a:t>
            </a:r>
          </a:p>
          <a:p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Menembus</a:t>
            </a:r>
            <a:endParaRPr lang="en-US" dirty="0"/>
          </a:p>
          <a:p>
            <a:r>
              <a:rPr lang="en-US" dirty="0" err="1"/>
              <a:t>Adanya</a:t>
            </a:r>
            <a:r>
              <a:rPr lang="en-US" dirty="0"/>
              <a:t> system yang </a:t>
            </a:r>
            <a:r>
              <a:rPr lang="en-US" dirty="0" err="1"/>
              <a:t>terikat</a:t>
            </a:r>
            <a:endParaRPr lang="en-US" dirty="0"/>
          </a:p>
          <a:p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disatukan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59F73A-47D6-444C-A7B6-8902F1406B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2093" y="3293269"/>
            <a:ext cx="5028621" cy="3134035"/>
          </a:xfrm>
        </p:spPr>
      </p:pic>
    </p:spTree>
    <p:extLst>
      <p:ext uri="{BB962C8B-B14F-4D97-AF65-F5344CB8AC3E}">
        <p14:creationId xmlns:p14="http://schemas.microsoft.com/office/powerpoint/2010/main" val="2752592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8177-D365-4100-9256-8C5FB1B14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Sepeda</a:t>
            </a:r>
            <a:r>
              <a:rPr lang="en-US" dirty="0"/>
              <a:t> Motor </a:t>
            </a:r>
            <a:r>
              <a:rPr lang="en-US" dirty="0" err="1"/>
              <a:t>utk</a:t>
            </a:r>
            <a:r>
              <a:rPr lang="en-US" dirty="0"/>
              <a:t> Orang </a:t>
            </a:r>
            <a:r>
              <a:rPr lang="en-US" dirty="0" err="1"/>
              <a:t>Cacat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6513B-AC9B-47D0-9322-729F8651F7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menutupi</a:t>
            </a:r>
            <a:r>
              <a:rPr lang="en-US" dirty="0"/>
              <a:t> </a:t>
            </a:r>
            <a:r>
              <a:rPr lang="en-US" dirty="0" err="1"/>
              <a:t>kekurangan</a:t>
            </a:r>
            <a:endParaRPr lang="en-US" dirty="0"/>
          </a:p>
          <a:p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simple</a:t>
            </a:r>
          </a:p>
          <a:p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, </a:t>
            </a:r>
            <a:r>
              <a:rPr lang="en-US" dirty="0" err="1"/>
              <a:t>walaupun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dibenahi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8F67FE0-9FE4-40EB-BB05-7D2A742F1C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94350" y="2814537"/>
            <a:ext cx="5551056" cy="3121652"/>
          </a:xfrm>
        </p:spPr>
      </p:pic>
    </p:spTree>
    <p:extLst>
      <p:ext uri="{BB962C8B-B14F-4D97-AF65-F5344CB8AC3E}">
        <p14:creationId xmlns:p14="http://schemas.microsoft.com/office/powerpoint/2010/main" val="319124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7CFAF-BC29-4763-9DD4-DEE1F6E62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Menggali</a:t>
            </a:r>
            <a:r>
              <a:rPr lang="en-US" dirty="0"/>
              <a:t> </a:t>
            </a:r>
            <a:r>
              <a:rPr lang="en-US" dirty="0" err="1"/>
              <a:t>Nusantaranologi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00040-9D25-44DD-AC7A-6BE80BB3CA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1.Studi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Kosmologi</a:t>
            </a:r>
            <a:r>
              <a:rPr lang="en-US" dirty="0"/>
              <a:t> </a:t>
            </a:r>
            <a:r>
              <a:rPr lang="en-US" dirty="0" err="1"/>
              <a:t>Lokal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Spirit yang </a:t>
            </a:r>
            <a:r>
              <a:rPr lang="en-US" dirty="0" err="1"/>
              <a:t>menggerakkan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Intelektual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khazanah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di Nusantara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8307044-49D9-4FF9-979F-81CD25F93F6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78678" y="2164198"/>
            <a:ext cx="6724831" cy="4249854"/>
          </a:xfrm>
        </p:spPr>
      </p:pic>
    </p:spTree>
    <p:extLst>
      <p:ext uri="{BB962C8B-B14F-4D97-AF65-F5344CB8AC3E}">
        <p14:creationId xmlns:p14="http://schemas.microsoft.com/office/powerpoint/2010/main" val="185718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9457BC9-EAEC-4279-ABA7-FCF820DF8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B474762-B665-4DDE-BCC2-CF72E8304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653774"/>
            <a:ext cx="11092070" cy="5924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283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6A313B-A196-4949-A7B1-A3192284B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29" y="969685"/>
            <a:ext cx="11025541" cy="39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9818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65</TotalTime>
  <Words>252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Trebuchet MS</vt:lpstr>
      <vt:lpstr>Berlin</vt:lpstr>
      <vt:lpstr>Dari Acehnologi ke Nusantaranologi: Sebuah Pengalaman Etno-Touring</vt:lpstr>
      <vt:lpstr>Awal Cerita: Touring Indonesia Harmoni</vt:lpstr>
      <vt:lpstr>Pengalaman Etno-Touring</vt:lpstr>
      <vt:lpstr>Mengapa Etno-Touring?</vt:lpstr>
      <vt:lpstr>Apakah kita tidak boleh mengkritik?</vt:lpstr>
      <vt:lpstr>Kolonialisasi dalam Ilmu Pengetahuan?</vt:lpstr>
      <vt:lpstr>Bentor</vt:lpstr>
      <vt:lpstr>Balapan Liar</vt:lpstr>
      <vt:lpstr>Ojol</vt:lpstr>
      <vt:lpstr>Sepeda Motor utk Orang Cacat</vt:lpstr>
      <vt:lpstr>Cara Menggali Nusantaranologi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Dari Acehnologi ke Nusantaranologi: Sebuah Pengalaman Etno-Touring</dc:title>
  <dc:creator>LENOVO</dc:creator>
  <cp:lastModifiedBy>LENOVO</cp:lastModifiedBy>
  <cp:revision>7</cp:revision>
  <dcterms:created xsi:type="dcterms:W3CDTF">2021-12-08T10:49:35Z</dcterms:created>
  <dcterms:modified xsi:type="dcterms:W3CDTF">2021-12-08T11:55:09Z</dcterms:modified>
</cp:coreProperties>
</file>