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7" r:id="rId1"/>
  </p:sldMasterIdLst>
  <p:sldIdLst>
    <p:sldId id="257" r:id="rId2"/>
    <p:sldId id="267" r:id="rId3"/>
    <p:sldId id="269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81"/>
  </p:normalViewPr>
  <p:slideViewPr>
    <p:cSldViewPr snapToGrid="0">
      <p:cViewPr varScale="1">
        <p:scale>
          <a:sx n="90" d="100"/>
          <a:sy n="90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153CD90-1C01-4942-9952-CA93DD49E65D}" type="datetimeFigureOut">
              <a:rPr lang="en-US" smtClean="0"/>
              <a:t>9/14/24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79CB8BC-F3C2-6F48-A718-9917818E6B27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8221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3CD90-1C01-4942-9952-CA93DD49E65D}" type="datetimeFigureOut">
              <a:rPr lang="en-US" smtClean="0"/>
              <a:t>9/14/24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CB8BC-F3C2-6F48-A718-9917818E6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557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3CD90-1C01-4942-9952-CA93DD49E65D}" type="datetimeFigureOut">
              <a:rPr lang="en-US" smtClean="0"/>
              <a:t>9/14/24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CB8BC-F3C2-6F48-A718-9917818E6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547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3CD90-1C01-4942-9952-CA93DD49E65D}" type="datetimeFigureOut">
              <a:rPr lang="en-US" smtClean="0"/>
              <a:t>9/14/24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CB8BC-F3C2-6F48-A718-9917818E6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894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3CD90-1C01-4942-9952-CA93DD49E65D}" type="datetimeFigureOut">
              <a:rPr lang="en-US" smtClean="0"/>
              <a:t>9/14/24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CB8BC-F3C2-6F48-A718-9917818E6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021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3CD90-1C01-4942-9952-CA93DD49E65D}" type="datetimeFigureOut">
              <a:rPr lang="en-US" smtClean="0"/>
              <a:t>9/14/24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CB8BC-F3C2-6F48-A718-9917818E6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625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3CD90-1C01-4942-9952-CA93DD49E65D}" type="datetimeFigureOut">
              <a:rPr lang="en-US" smtClean="0"/>
              <a:t>9/14/24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CB8BC-F3C2-6F48-A718-9917818E6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430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3CD90-1C01-4942-9952-CA93DD49E65D}" type="datetimeFigureOut">
              <a:rPr lang="en-US" smtClean="0"/>
              <a:t>9/14/24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CB8BC-F3C2-6F48-A718-9917818E6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38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3CD90-1C01-4942-9952-CA93DD49E65D}" type="datetimeFigureOut">
              <a:rPr lang="en-US" smtClean="0"/>
              <a:t>9/14/24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CB8BC-F3C2-6F48-A718-9917818E6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861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3CD90-1C01-4942-9952-CA93DD49E65D}" type="datetimeFigureOut">
              <a:rPr lang="en-US" smtClean="0"/>
              <a:t>9/14/24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CB8BC-F3C2-6F48-A718-9917818E6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801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3CD90-1C01-4942-9952-CA93DD49E65D}" type="datetimeFigureOut">
              <a:rPr lang="en-US" smtClean="0"/>
              <a:t>9/14/24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CB8BC-F3C2-6F48-A718-9917818E6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4970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3CD90-1C01-4942-9952-CA93DD49E65D}" type="datetimeFigureOut">
              <a:rPr lang="en-US" smtClean="0"/>
              <a:t>9/14/24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CB8BC-F3C2-6F48-A718-9917818E6B27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159076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3CD90-1C01-4942-9952-CA93DD49E65D}" type="datetimeFigureOut">
              <a:rPr lang="en-US" smtClean="0"/>
              <a:t>9/14/24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CB8BC-F3C2-6F48-A718-9917818E6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9247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3CD90-1C01-4942-9952-CA93DD49E65D}" type="datetimeFigureOut">
              <a:rPr lang="en-US" smtClean="0"/>
              <a:t>9/14/24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CB8BC-F3C2-6F48-A718-9917818E6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7290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3CD90-1C01-4942-9952-CA93DD49E65D}" type="datetimeFigureOut">
              <a:rPr lang="en-US" smtClean="0"/>
              <a:t>9/14/24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CB8BC-F3C2-6F48-A718-9917818E6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9940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3CD90-1C01-4942-9952-CA93DD49E65D}" type="datetimeFigureOut">
              <a:rPr lang="en-US" smtClean="0"/>
              <a:t>9/14/24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CB8BC-F3C2-6F48-A718-9917818E6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2522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3CD90-1C01-4942-9952-CA93DD49E65D}" type="datetimeFigureOut">
              <a:rPr lang="en-US" smtClean="0"/>
              <a:t>9/14/24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CB8BC-F3C2-6F48-A718-9917818E6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3035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3CD90-1C01-4942-9952-CA93DD49E65D}" type="datetimeFigureOut">
              <a:rPr lang="en-US" smtClean="0"/>
              <a:t>9/14/24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CB8BC-F3C2-6F48-A718-9917818E6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465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153CD90-1C01-4942-9952-CA93DD49E65D}" type="datetimeFigureOut">
              <a:rPr lang="en-US" smtClean="0"/>
              <a:t>9/14/24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79CB8BC-F3C2-6F48-A718-9917818E6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492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  <p:sldLayoutId id="2147483754" r:id="rId17"/>
    <p:sldLayoutId id="2147483755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43F79-3C47-3006-3EF8-4177372403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7938" y="662365"/>
            <a:ext cx="9759528" cy="302409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Dari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hobi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membaca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ke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hobi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menulis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: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beberapa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strategi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BCDB57-F8ED-DAEC-83DF-2DB05634AA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4394" y="3784725"/>
            <a:ext cx="9448800" cy="685800"/>
          </a:xfrm>
        </p:spPr>
        <p:txBody>
          <a:bodyPr>
            <a:normAutofit fontScale="55000" lnSpcReduction="20000"/>
          </a:bodyPr>
          <a:lstStyle/>
          <a:p>
            <a:pPr algn="ctr"/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Kamaruzzaman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Bustamam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Ahmad</a:t>
            </a:r>
          </a:p>
          <a:p>
            <a:pPr algn="ctr"/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kamaruzzaman@ar-raniry.ac.id</a:t>
            </a:r>
            <a:endParaRPr lang="en-US" dirty="0">
              <a:latin typeface="BM YEONSUNG OTF" panose="020B0600000101010101" pitchFamily="34" charset="-127"/>
              <a:ea typeface="BM YEONSUNG OTF" panose="020B0600000101010101" pitchFamily="34" charset="-127"/>
              <a:cs typeface="Kata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252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5EA51-2A76-6D56-0B82-E721E485F0D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085849"/>
            <a:ext cx="10394707" cy="5057776"/>
          </a:xfrm>
        </p:spPr>
        <p:txBody>
          <a:bodyPr>
            <a:normAutofit/>
          </a:bodyPr>
          <a:lstStyle/>
          <a:p>
            <a:r>
              <a:rPr lang="en-ID" sz="2800" dirty="0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Cara </a:t>
            </a:r>
            <a:r>
              <a:rPr lang="en-ID" sz="2800" dirty="0" err="1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Membaca</a:t>
            </a:r>
            <a:r>
              <a:rPr lang="en-ID" sz="2800" dirty="0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ID" sz="2800" dirty="0" err="1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Buku</a:t>
            </a:r>
            <a:r>
              <a:rPr lang="en-ID" sz="2800" dirty="0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</a:p>
          <a:p>
            <a:r>
              <a:rPr lang="en-ID" sz="2800" dirty="0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Cara </a:t>
            </a:r>
            <a:r>
              <a:rPr lang="en-ID" sz="2800" dirty="0" err="1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Menulis</a:t>
            </a:r>
            <a:r>
              <a:rPr lang="en-ID" sz="2800" dirty="0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ID" sz="2800" dirty="0" err="1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Buku</a:t>
            </a:r>
            <a:r>
              <a:rPr lang="en-ID" sz="2800" dirty="0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</a:p>
          <a:p>
            <a:r>
              <a:rPr lang="en-ID" sz="2800" dirty="0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Cara </a:t>
            </a:r>
            <a:r>
              <a:rPr lang="en-ID" sz="2800" dirty="0" err="1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Melakukan</a:t>
            </a:r>
            <a:r>
              <a:rPr lang="en-ID" sz="2800" dirty="0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ID" sz="2800" dirty="0" err="1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Presentasi</a:t>
            </a:r>
            <a:r>
              <a:rPr lang="en-ID" sz="2800" dirty="0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</a:p>
          <a:p>
            <a:r>
              <a:rPr lang="en-ID" sz="2800" dirty="0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ID" sz="2800" dirty="0" err="1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Suka</a:t>
            </a:r>
            <a:r>
              <a:rPr lang="en-ID" sz="2800" dirty="0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ID" sz="2800" dirty="0" err="1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Duka</a:t>
            </a:r>
            <a:r>
              <a:rPr lang="en-ID" sz="2800" dirty="0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ID" sz="2800" dirty="0" err="1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Menjadi</a:t>
            </a:r>
            <a:r>
              <a:rPr lang="en-ID" sz="2800" dirty="0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ID" sz="2800" dirty="0" err="1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Penulis</a:t>
            </a:r>
            <a:r>
              <a:rPr lang="en-ID" sz="2800" dirty="0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</a:p>
          <a:p>
            <a:r>
              <a:rPr lang="en-ID" sz="2800" dirty="0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Cara </a:t>
            </a:r>
            <a:r>
              <a:rPr lang="en-ID" sz="2800" dirty="0" err="1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Memahami</a:t>
            </a:r>
            <a:r>
              <a:rPr lang="en-ID" sz="2800" dirty="0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ID" sz="2800" dirty="0" err="1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Teori</a:t>
            </a:r>
            <a:r>
              <a:rPr lang="en-ID" sz="2800" dirty="0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</a:p>
          <a:p>
            <a:r>
              <a:rPr lang="en-ID" sz="2800" dirty="0" err="1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Belajar</a:t>
            </a:r>
            <a:r>
              <a:rPr lang="en-ID" sz="2800" dirty="0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ID" sz="2800" dirty="0" err="1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dari</a:t>
            </a:r>
            <a:r>
              <a:rPr lang="en-ID" sz="2800" dirty="0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ID" sz="2800" dirty="0" err="1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Tokoh</a:t>
            </a:r>
            <a:endParaRPr lang="en-ID" sz="2800" dirty="0">
              <a:solidFill>
                <a:srgbClr val="141413"/>
              </a:solidFill>
              <a:effectLst/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  <a:p>
            <a:r>
              <a:rPr lang="en-ID" sz="2800" dirty="0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ID" sz="2800" dirty="0" err="1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Produksi</a:t>
            </a:r>
            <a:r>
              <a:rPr lang="en-ID" sz="2800" dirty="0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ID" sz="2800" dirty="0" err="1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Ilmu</a:t>
            </a:r>
            <a:r>
              <a:rPr lang="en-ID" sz="2800" dirty="0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ID" sz="2800" dirty="0" err="1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Pengetahuan</a:t>
            </a:r>
            <a:r>
              <a:rPr lang="en-ID" sz="2800" dirty="0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ID" sz="2800" dirty="0" err="1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Sebagai</a:t>
            </a:r>
            <a:r>
              <a:rPr lang="en-ID" sz="2800" dirty="0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ID" sz="2800" dirty="0" err="1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Tugas</a:t>
            </a:r>
            <a:r>
              <a:rPr lang="en-ID" sz="2800" dirty="0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ID" sz="2800" dirty="0" err="1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Intelektual</a:t>
            </a:r>
            <a:r>
              <a:rPr lang="en-ID" sz="2800" dirty="0">
                <a:solidFill>
                  <a:srgbClr val="141413"/>
                </a:solidFill>
                <a:effectLst/>
                <a:latin typeface="BM YEONSUNG OTF" panose="020B0600000101010101" pitchFamily="34" charset="-127"/>
                <a:ea typeface="BM YEONSUNG OTF" panose="020B0600000101010101" pitchFamily="34" charset="-127"/>
              </a:rPr>
              <a:t> </a:t>
            </a:r>
          </a:p>
          <a:p>
            <a:endParaRPr lang="en-US" sz="2800" dirty="0"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42428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49AB8-E4DD-33FE-EE2B-846565152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dirty="0">
              <a:latin typeface="BM YEONSUNG OTF" panose="020B0600000101010101" pitchFamily="34" charset="-127"/>
              <a:ea typeface="BM YEONSUNG OTF" panose="020B0600000101010101" pitchFamily="34" charset="-127"/>
              <a:cs typeface="Katari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E823A8-99A3-E900-9E89-1B646E1C96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Vitamin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Otak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!</a:t>
            </a:r>
          </a:p>
          <a:p>
            <a:r>
              <a:rPr lang="en-US" sz="4000" i="1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Great Reader always Great Leader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!</a:t>
            </a:r>
          </a:p>
          <a:p>
            <a:r>
              <a:rPr lang="en-US" sz="4000" i="1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Only Diamond Cut Diamond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!</a:t>
            </a:r>
          </a:p>
          <a:p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Membangunan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Kejeniusan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Pribadi</a:t>
            </a:r>
            <a:endParaRPr lang="en-US" sz="4000" dirty="0">
              <a:latin typeface="BM YEONSUNG OTF" panose="020B0600000101010101" pitchFamily="34" charset="-127"/>
              <a:ea typeface="BM YEONSUNG OTF" panose="020B0600000101010101" pitchFamily="34" charset="-127"/>
              <a:cs typeface="Katari" pitchFamily="2" charset="0"/>
            </a:endParaRPr>
          </a:p>
          <a:p>
            <a:endParaRPr lang="en-US" sz="4000" dirty="0">
              <a:latin typeface="BM YEONSUNG OTF" panose="020B0600000101010101" pitchFamily="34" charset="-127"/>
              <a:ea typeface="BM YEONSUNG OTF" panose="020B0600000101010101" pitchFamily="34" charset="-127"/>
              <a:cs typeface="Katari" pitchFamily="2" charset="0"/>
            </a:endParaRPr>
          </a:p>
          <a:p>
            <a:endParaRPr lang="en-US" sz="4000" dirty="0">
              <a:latin typeface="BM YEONSUNG OTF" panose="020B0600000101010101" pitchFamily="34" charset="-127"/>
              <a:ea typeface="BM YEONSUNG OTF" panose="020B0600000101010101" pitchFamily="34" charset="-127"/>
              <a:cs typeface="Kata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04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A2038-B764-0213-1199-FD69F9DA8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4373"/>
            <a:ext cx="10820400" cy="129302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Apa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yang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anda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pikirkan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setelah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lulus?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8F4C7-5511-090C-AB1F-A890BAC4A2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36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PNS: </a:t>
            </a:r>
            <a:r>
              <a:rPr lang="en-US" sz="36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Berapa</a:t>
            </a:r>
            <a:r>
              <a:rPr lang="en-US" sz="36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36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Kemungkinan</a:t>
            </a:r>
            <a:r>
              <a:rPr lang="en-US" sz="36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Anda </a:t>
            </a:r>
            <a:r>
              <a:rPr lang="en-US" sz="36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Bersaing</a:t>
            </a:r>
            <a:r>
              <a:rPr lang="en-US" sz="36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?</a:t>
            </a:r>
          </a:p>
          <a:p>
            <a:r>
              <a:rPr lang="en-US" sz="36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Honor: </a:t>
            </a:r>
            <a:r>
              <a:rPr lang="en-US" sz="36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Berapa</a:t>
            </a:r>
            <a:r>
              <a:rPr lang="en-US" sz="36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36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Gaji</a:t>
            </a:r>
            <a:r>
              <a:rPr lang="en-US" sz="36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dan </a:t>
            </a:r>
            <a:r>
              <a:rPr lang="en-US" sz="36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Perasaan</a:t>
            </a:r>
            <a:r>
              <a:rPr lang="en-US" sz="36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yang Anda </a:t>
            </a:r>
            <a:r>
              <a:rPr lang="en-US" sz="36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Korbankan</a:t>
            </a:r>
            <a:r>
              <a:rPr lang="en-US" sz="36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?</a:t>
            </a:r>
          </a:p>
          <a:p>
            <a:r>
              <a:rPr lang="en-US" sz="36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Wiraswasta</a:t>
            </a:r>
            <a:r>
              <a:rPr lang="en-US" sz="36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: </a:t>
            </a:r>
            <a:r>
              <a:rPr lang="en-US" sz="36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Bagaimana</a:t>
            </a:r>
            <a:r>
              <a:rPr lang="en-US" sz="36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Anda </a:t>
            </a:r>
            <a:r>
              <a:rPr lang="en-US" sz="36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membangun</a:t>
            </a:r>
            <a:r>
              <a:rPr lang="en-US" sz="36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”Kerajaan”?</a:t>
            </a:r>
          </a:p>
          <a:p>
            <a:r>
              <a:rPr lang="en-US" sz="36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Nganggur</a:t>
            </a:r>
            <a:r>
              <a:rPr lang="en-US" sz="36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!: </a:t>
            </a:r>
            <a:r>
              <a:rPr lang="en-US" sz="36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Berapa</a:t>
            </a:r>
            <a:r>
              <a:rPr lang="en-US" sz="36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36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Masalah</a:t>
            </a:r>
            <a:r>
              <a:rPr lang="en-US" sz="36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yang Anda </a:t>
            </a:r>
            <a:r>
              <a:rPr lang="en-US" sz="36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timbulkan</a:t>
            </a:r>
            <a:r>
              <a:rPr lang="en-US" sz="36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?</a:t>
            </a:r>
          </a:p>
          <a:p>
            <a:pPr marL="0" indent="0">
              <a:buNone/>
            </a:pPr>
            <a:endParaRPr lang="en-US" sz="3600" dirty="0">
              <a:latin typeface="BM YEONSUNG OTF" panose="020B0600000101010101" pitchFamily="34" charset="-127"/>
              <a:ea typeface="BM YEONSUNG OTF" panose="020B0600000101010101" pitchFamily="34" charset="-127"/>
              <a:cs typeface="Kata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259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A3DE7-2CAB-E728-6AC7-1ED5D07E8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29" y="764373"/>
            <a:ext cx="11375571" cy="1293028"/>
          </a:xfrm>
        </p:spPr>
        <p:txBody>
          <a:bodyPr/>
          <a:lstStyle/>
          <a:p>
            <a:pPr algn="ctr"/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Definisi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SUKsES</a:t>
            </a:r>
            <a:endParaRPr lang="en-US" dirty="0"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938D26-BB50-6243-4EE0-FDF9A70479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Pendapatan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?</a:t>
            </a:r>
          </a:p>
          <a:p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Pengakuan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?</a:t>
            </a:r>
          </a:p>
          <a:p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Reputasi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18679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187F7-C05C-11C5-FC46-05D77EB73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4373"/>
            <a:ext cx="10820400" cy="1293028"/>
          </a:xfrm>
        </p:spPr>
        <p:txBody>
          <a:bodyPr>
            <a:normAutofit/>
          </a:bodyPr>
          <a:lstStyle/>
          <a:p>
            <a:pPr algn="ctr"/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Bagaimana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Mendefinisikan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SUKSES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760CA-EE85-9B9E-9763-7AC56A0B19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Mandiri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?</a:t>
            </a:r>
          </a:p>
          <a:p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Financial Freedom?</a:t>
            </a:r>
          </a:p>
          <a:p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Just Enough!</a:t>
            </a:r>
          </a:p>
          <a:p>
            <a:endParaRPr lang="en-US" sz="4000" dirty="0">
              <a:latin typeface="BM YEONSUNG OTF" panose="020B0600000101010101" pitchFamily="34" charset="-127"/>
              <a:ea typeface="BM YEONSUNG OTF" panose="020B0600000101010101" pitchFamily="34" charset="-127"/>
              <a:cs typeface="Kata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7249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818E4-928D-9C45-E539-0067595C7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Langkah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Menuju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Kesuksesan</a:t>
            </a:r>
            <a:endParaRPr lang="en-US" dirty="0">
              <a:latin typeface="BM YEONSUNG OTF" panose="020B0600000101010101" pitchFamily="34" charset="-127"/>
              <a:ea typeface="BM YEONSUNG OTF" panose="020B0600000101010101" pitchFamily="34" charset="-127"/>
              <a:cs typeface="Katari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99CDF-FD34-5513-4DE7-3072CD57B4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AutoNum type="arabicPeriod"/>
            </a:pP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Air Mata Darah?</a:t>
            </a:r>
          </a:p>
          <a:p>
            <a:pPr marL="457200" indent="-457200">
              <a:buAutoNum type="arabicPeriod"/>
            </a:pP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Kekuatan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Akan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Keyakinan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?</a:t>
            </a:r>
          </a:p>
          <a:p>
            <a:pPr marL="457200" indent="-457200">
              <a:buAutoNum type="arabicPeriod"/>
            </a:pP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Potensi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Diri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?</a:t>
            </a:r>
          </a:p>
          <a:p>
            <a:pPr marL="457200" indent="-457200">
              <a:buAutoNum type="arabicPeriod"/>
            </a:pP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Menjalani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Nasib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?</a:t>
            </a:r>
          </a:p>
          <a:p>
            <a:pPr marL="0" indent="0">
              <a:buNone/>
            </a:pPr>
            <a:endParaRPr lang="en-US" sz="4000" dirty="0">
              <a:latin typeface="BM YEONSUNG OTF" panose="020B0600000101010101" pitchFamily="34" charset="-127"/>
              <a:ea typeface="BM YEONSUNG OTF" panose="020B0600000101010101" pitchFamily="34" charset="-127"/>
              <a:cs typeface="Kata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451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49AB8-E4DD-33FE-EE2B-846565152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Langkah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Pertama</a:t>
            </a:r>
            <a:endParaRPr lang="en-US" dirty="0">
              <a:latin typeface="BM YEONSUNG OTF" panose="020B0600000101010101" pitchFamily="34" charset="-127"/>
              <a:ea typeface="BM YEONSUNG OTF" panose="020B0600000101010101" pitchFamily="34" charset="-127"/>
              <a:cs typeface="Katari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E823A8-99A3-E900-9E89-1B646E1C96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Vitamin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Otak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!</a:t>
            </a:r>
          </a:p>
          <a:p>
            <a:r>
              <a:rPr lang="en-US" sz="4000" i="1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Great Reader always Great Leader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!</a:t>
            </a:r>
          </a:p>
          <a:p>
            <a:r>
              <a:rPr lang="en-US" sz="4000" i="1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Only Diamond Cut Diamond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!</a:t>
            </a:r>
          </a:p>
          <a:p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Membangunan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Kejeniusan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Pribadi</a:t>
            </a:r>
            <a:endParaRPr lang="en-US" sz="4000" dirty="0">
              <a:latin typeface="BM YEONSUNG OTF" panose="020B0600000101010101" pitchFamily="34" charset="-127"/>
              <a:ea typeface="BM YEONSUNG OTF" panose="020B0600000101010101" pitchFamily="34" charset="-127"/>
              <a:cs typeface="Katari" pitchFamily="2" charset="0"/>
            </a:endParaRPr>
          </a:p>
          <a:p>
            <a:endParaRPr lang="en-US" sz="4000" dirty="0">
              <a:latin typeface="BM YEONSUNG OTF" panose="020B0600000101010101" pitchFamily="34" charset="-127"/>
              <a:ea typeface="BM YEONSUNG OTF" panose="020B0600000101010101" pitchFamily="34" charset="-127"/>
              <a:cs typeface="Katari" pitchFamily="2" charset="0"/>
            </a:endParaRPr>
          </a:p>
          <a:p>
            <a:endParaRPr lang="en-US" sz="4000" dirty="0">
              <a:latin typeface="BM YEONSUNG OTF" panose="020B0600000101010101" pitchFamily="34" charset="-127"/>
              <a:ea typeface="BM YEONSUNG OTF" panose="020B0600000101010101" pitchFamily="34" charset="-127"/>
              <a:cs typeface="Kata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685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BE517-31DD-294B-8C9F-3E8F54C0D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Langkah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Kedua</a:t>
            </a:r>
            <a:endParaRPr lang="en-US" dirty="0">
              <a:latin typeface="BM YEONSUNG OTF" panose="020B0600000101010101" pitchFamily="34" charset="-127"/>
              <a:ea typeface="BM YEONSUNG OTF" panose="020B0600000101010101" pitchFamily="34" charset="-127"/>
              <a:cs typeface="Katari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7E0B5-6696-5436-4DF8-CD4BDA5A7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Tetapkan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Target</a:t>
            </a:r>
          </a:p>
          <a:p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Bangun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Personal Development</a:t>
            </a:r>
          </a:p>
          <a:p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Ciptakan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Branding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Pribadi</a:t>
            </a:r>
            <a:endParaRPr lang="en-US" sz="4000" dirty="0">
              <a:latin typeface="BM YEONSUNG OTF" panose="020B0600000101010101" pitchFamily="34" charset="-127"/>
              <a:ea typeface="BM YEONSUNG OTF" panose="020B0600000101010101" pitchFamily="34" charset="-127"/>
              <a:cs typeface="Katari" pitchFamily="2" charset="0"/>
            </a:endParaRPr>
          </a:p>
          <a:p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Bangun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Jaringan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Sebanyak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Mungkin</a:t>
            </a:r>
            <a:endParaRPr lang="en-US" sz="4000" dirty="0">
              <a:latin typeface="BM YEONSUNG OTF" panose="020B0600000101010101" pitchFamily="34" charset="-127"/>
              <a:ea typeface="BM YEONSUNG OTF" panose="020B0600000101010101" pitchFamily="34" charset="-127"/>
              <a:cs typeface="Katari" pitchFamily="2" charset="0"/>
            </a:endParaRPr>
          </a:p>
          <a:p>
            <a:endParaRPr lang="en-US" sz="4000" dirty="0">
              <a:latin typeface="BM YEONSUNG OTF" panose="020B0600000101010101" pitchFamily="34" charset="-127"/>
              <a:ea typeface="BM YEONSUNG OTF" panose="020B0600000101010101" pitchFamily="34" charset="-127"/>
              <a:cs typeface="Kata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799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BF806-EE02-446F-6255-A4C906DBE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Langkah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Ketiga</a:t>
            </a:r>
            <a:endParaRPr lang="en-US" dirty="0">
              <a:latin typeface="BM YEONSUNG OTF" panose="020B0600000101010101" pitchFamily="34" charset="-127"/>
              <a:ea typeface="BM YEONSUNG OTF" panose="020B0600000101010101" pitchFamily="34" charset="-127"/>
              <a:cs typeface="Katari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5F618-A822-A2F6-A6AC-FC50454149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Manfaatkan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Kesempatan</a:t>
            </a:r>
            <a:endParaRPr lang="en-US" sz="4000" dirty="0">
              <a:latin typeface="BM YEONSUNG OTF" panose="020B0600000101010101" pitchFamily="34" charset="-127"/>
              <a:ea typeface="BM YEONSUNG OTF" panose="020B0600000101010101" pitchFamily="34" charset="-127"/>
              <a:cs typeface="Katari" pitchFamily="2" charset="0"/>
            </a:endParaRPr>
          </a:p>
          <a:p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Pandai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Membaca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Tanda Zaman</a:t>
            </a:r>
          </a:p>
          <a:p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Hadapi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Selalu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Tantangan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</a:p>
          <a:p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Jangan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Suka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Menyalahkan</a:t>
            </a:r>
            <a:endParaRPr lang="en-US" sz="4000" dirty="0">
              <a:latin typeface="BM YEONSUNG OTF" panose="020B0600000101010101" pitchFamily="34" charset="-127"/>
              <a:ea typeface="BM YEONSUNG OTF" panose="020B0600000101010101" pitchFamily="34" charset="-127"/>
              <a:cs typeface="Kata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636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80752-BF29-891C-FF11-9B74FAB2D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Langkah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Keempat</a:t>
            </a:r>
            <a:endParaRPr lang="en-US" dirty="0">
              <a:latin typeface="BM YEONSUNG OTF" panose="020B0600000101010101" pitchFamily="34" charset="-127"/>
              <a:ea typeface="BM YEONSUNG OTF" panose="020B0600000101010101" pitchFamily="34" charset="-127"/>
              <a:cs typeface="Katari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6231C6-10BA-B7CC-A4E7-5988F74238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Komunikasi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dengan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Langit</a:t>
            </a:r>
            <a:endParaRPr lang="en-US" sz="4000" dirty="0">
              <a:latin typeface="BM YEONSUNG OTF" panose="020B0600000101010101" pitchFamily="34" charset="-127"/>
              <a:ea typeface="BM YEONSUNG OTF" panose="020B0600000101010101" pitchFamily="34" charset="-127"/>
              <a:cs typeface="Katari" pitchFamily="2" charset="0"/>
            </a:endParaRPr>
          </a:p>
          <a:p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Cari Mentor</a:t>
            </a:r>
          </a:p>
          <a:p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Power of Sharing or Giving</a:t>
            </a:r>
          </a:p>
          <a:p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Dari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Berpikir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Strategis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ke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Berpikir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Strategis</a:t>
            </a:r>
            <a:endParaRPr lang="en-US" sz="4000" dirty="0">
              <a:latin typeface="BM YEONSUNG OTF" panose="020B0600000101010101" pitchFamily="34" charset="-127"/>
              <a:ea typeface="BM YEONSUNG OTF" panose="020B0600000101010101" pitchFamily="34" charset="-127"/>
              <a:cs typeface="Kata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0413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4C91-3A02-EE1C-AB1A-ECE11A10D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Langkah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Kelima</a:t>
            </a:r>
            <a:endParaRPr lang="en-US" dirty="0"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F00B9-3392-2B34-E960-6C245BC57F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Mulai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dari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Langkah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Pertama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2481087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{D46F6957-91F1-584B-97CB-9B120C650DA4}tf10001077</Template>
  <TotalTime>8886</TotalTime>
  <Words>211</Words>
  <Application>Microsoft Macintosh PowerPoint</Application>
  <PresentationFormat>Widescreen</PresentationFormat>
  <Paragraphs>54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BM YEONSUNG OTF</vt:lpstr>
      <vt:lpstr>Arial</vt:lpstr>
      <vt:lpstr>Impact</vt:lpstr>
      <vt:lpstr>Main Event</vt:lpstr>
      <vt:lpstr>Dari hobi membaca ke hobi menulis: beberapa strategi</vt:lpstr>
      <vt:lpstr>PowerPoint Presentation</vt:lpstr>
      <vt:lpstr>PowerPoint Presentation</vt:lpstr>
      <vt:lpstr>Apa yang anda pikirkan setelah lulus?</vt:lpstr>
      <vt:lpstr>Definisi SUKsES</vt:lpstr>
      <vt:lpstr>Bagaimana Mendefinisikan SUKSES</vt:lpstr>
      <vt:lpstr>Langkah Menuju Kesuksesan</vt:lpstr>
      <vt:lpstr>Langkah Pertama</vt:lpstr>
      <vt:lpstr>Langkah Kedua</vt:lpstr>
      <vt:lpstr>Langkah Ketiga</vt:lpstr>
      <vt:lpstr>Langkah Keempat</vt:lpstr>
      <vt:lpstr>Langkah Kelima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Meraih peluang emas bagi generasi muda aceh</dc:title>
  <dc:creator>Kamaruzzaman Bustamam Ahmad</dc:creator>
  <cp:lastModifiedBy>Kamaruzzaman Bustamam Ahmad</cp:lastModifiedBy>
  <cp:revision>5</cp:revision>
  <dcterms:created xsi:type="dcterms:W3CDTF">2024-09-14T00:28:58Z</dcterms:created>
  <dcterms:modified xsi:type="dcterms:W3CDTF">2024-09-20T04:35:24Z</dcterms:modified>
</cp:coreProperties>
</file>