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1" r:id="rId4"/>
    <p:sldMasterId id="2147483652" r:id="rId5"/>
    <p:sldMasterId id="2147483654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9144000" cy="6858000"/>
  <p:notesSz cx="7102475" cy="9388475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presProps" Target="presProp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28E878E-4A42-4BAC-804F-938B32A516F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CA97D51C-F150-4C78-99FA-532DC94DEBD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jpeg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jpeg"/></Relationships>
</file>

<file path=ppt/slideMasters/_rels/slideMaster4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2.xml"/></Relationships>
</file>

<file path=ppt/slideMasters/_rels/slideMaster5.xml.rels><?xml version='1.0' encoding='UTF-8' standalone='yes'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tangle 189"/>
          <p:cNvSpPr/>
          <p:nvPr/>
        </p:nvSpPr>
        <p:spPr>
          <a:xfrm>
            <a:off x="149400" y="136440"/>
            <a:ext cx="8869320" cy="6585120"/>
          </a:xfrm>
          <a:prstGeom prst="rect">
            <a:avLst/>
          </a:prstGeom>
          <a:noFill/>
          <a:ln w="19080">
            <a:solidFill>
              <a:srgbClr val="cfc60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600" spc="-1" strike="noStrike">
                <a:solidFill>
                  <a:srgbClr val="fefefe"/>
                </a:solidFill>
                <a:latin typeface="Tw Cen MT"/>
              </a:rPr>
              <a:t>Click to edit the title text format</a:t>
            </a:r>
            <a:endParaRPr b="1" lang="en-US" sz="3600" spc="-1" strike="noStrike">
              <a:solidFill>
                <a:srgbClr val="fefefe"/>
              </a:solidFill>
              <a:latin typeface="Tw Cen MT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Click to edit the outline text format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1" marL="547560" indent="-18252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Second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2" marL="914400" indent="-228600">
              <a:spcBef>
                <a:spcPts val="601"/>
              </a:spcBef>
              <a:buClr>
                <a:srgbClr val="cfc60d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Third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3" marL="1187280" indent="-228600">
              <a:spcBef>
                <a:spcPts val="601"/>
              </a:spcBef>
              <a:buClr>
                <a:srgbClr val="99987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Fourth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4" marL="1461960" indent="-228600">
              <a:spcBef>
                <a:spcPts val="601"/>
              </a:spcBef>
              <a:buClr>
                <a:srgbClr val="90ac97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Fifth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5" marL="1461960" indent="-228600">
              <a:spcBef>
                <a:spcPts val="601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Sixth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6" marL="1461960" indent="-228600">
              <a:spcBef>
                <a:spcPts val="601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Seventh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 idx="1"/>
          </p:nvPr>
        </p:nvSpPr>
        <p:spPr>
          <a:xfrm>
            <a:off x="456840" y="631188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pc="-1" strike="noStrike">
                <a:solidFill>
                  <a:srgbClr val="dfe6d0"/>
                </a:solidFill>
                <a:latin typeface="Tw Cen MT"/>
              </a:defRPr>
            </a:lvl1pPr>
          </a:lstStyle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dfe6d0"/>
                </a:solidFill>
                <a:latin typeface="Tw Cen MT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 idx="2"/>
          </p:nvPr>
        </p:nvSpPr>
        <p:spPr>
          <a:xfrm>
            <a:off x="2830680" y="6311880"/>
            <a:ext cx="348264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 idx="3"/>
          </p:nvPr>
        </p:nvSpPr>
        <p:spPr>
          <a:xfrm>
            <a:off x="6552720" y="631188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pc="-1" strike="noStrike">
                <a:solidFill>
                  <a:srgbClr val="dfe6d0"/>
                </a:solidFill>
                <a:latin typeface="Tw Cen MT"/>
              </a:defRPr>
            </a:lvl1pPr>
          </a:lstStyle>
          <a:p>
            <a: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85DD70F6-FEC9-4B56-A4F7-F1A6B4E8A463}" type="slidenum">
              <a:rPr b="0" lang="en-US" sz="1200" spc="-1" strike="noStrike">
                <a:solidFill>
                  <a:srgbClr val="dfe6d0"/>
                </a:solidFill>
                <a:latin typeface="Tw Cen MT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w Cen M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7"/>
          <p:cNvGrpSpPr/>
          <p:nvPr/>
        </p:nvGrpSpPr>
        <p:grpSpPr>
          <a:xfrm>
            <a:off x="-720" y="-30240"/>
            <a:ext cx="9068040" cy="6890040"/>
            <a:chOff x="-720" y="-30240"/>
            <a:chExt cx="9068040" cy="6890040"/>
          </a:xfrm>
        </p:grpSpPr>
        <p:sp>
          <p:nvSpPr>
            <p:cNvPr id="7" name="Straight Connector 8"/>
            <p:cNvSpPr/>
            <p:nvPr/>
          </p:nvSpPr>
          <p:spPr>
            <a:xfrm>
              <a:off x="190404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8" name="Straight Connector 9"/>
            <p:cNvSpPr/>
            <p:nvPr/>
          </p:nvSpPr>
          <p:spPr>
            <a:xfrm>
              <a:off x="1600200" y="0"/>
              <a:ext cx="3808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9" name="Straight Connector 10"/>
            <p:cNvSpPr/>
            <p:nvPr/>
          </p:nvSpPr>
          <p:spPr>
            <a:xfrm flipH="1">
              <a:off x="1752480" y="0"/>
              <a:ext cx="3808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0" name="Straight Connector 11"/>
            <p:cNvSpPr/>
            <p:nvPr/>
          </p:nvSpPr>
          <p:spPr>
            <a:xfrm flipH="1">
              <a:off x="75600" y="0"/>
              <a:ext cx="228600" cy="6858000"/>
            </a:xfrm>
            <a:prstGeom prst="line">
              <a:avLst/>
            </a:prstGeom>
            <a:ln w="2844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1" name="Straight Connector 12"/>
            <p:cNvSpPr/>
            <p:nvPr/>
          </p:nvSpPr>
          <p:spPr>
            <a:xfrm>
              <a:off x="-720" y="0"/>
              <a:ext cx="22860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2" name="Straight Connector 13"/>
            <p:cNvSpPr/>
            <p:nvPr/>
          </p:nvSpPr>
          <p:spPr>
            <a:xfrm>
              <a:off x="1600200" y="0"/>
              <a:ext cx="914400" cy="6858000"/>
            </a:xfrm>
            <a:prstGeom prst="line">
              <a:avLst/>
            </a:prstGeom>
            <a:ln w="2844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3" name="Straight Connector 14"/>
            <p:cNvSpPr/>
            <p:nvPr/>
          </p:nvSpPr>
          <p:spPr>
            <a:xfrm>
              <a:off x="380880" y="0"/>
              <a:ext cx="457200" cy="6858000"/>
            </a:xfrm>
            <a:prstGeom prst="line">
              <a:avLst/>
            </a:prstGeom>
            <a:ln w="9360">
              <a:solidFill>
                <a:srgbClr val="759aa5">
                  <a:alpha val="90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4" name="Straight Connector 15"/>
            <p:cNvSpPr/>
            <p:nvPr/>
          </p:nvSpPr>
          <p:spPr>
            <a:xfrm flipH="1">
              <a:off x="533160" y="0"/>
              <a:ext cx="380880" cy="6858000"/>
            </a:xfrm>
            <a:prstGeom prst="line">
              <a:avLst/>
            </a:prstGeom>
            <a:ln w="1260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5" name="Straight Connector 16"/>
            <p:cNvSpPr/>
            <p:nvPr/>
          </p:nvSpPr>
          <p:spPr>
            <a:xfrm>
              <a:off x="1066680" y="0"/>
              <a:ext cx="457200" cy="6858000"/>
            </a:xfrm>
            <a:prstGeom prst="line">
              <a:avLst/>
            </a:prstGeom>
            <a:ln w="38160">
              <a:solidFill>
                <a:srgbClr val="759aa5">
                  <a:alpha val="47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6" name="Straight Connector 17"/>
            <p:cNvSpPr/>
            <p:nvPr/>
          </p:nvSpPr>
          <p:spPr>
            <a:xfrm>
              <a:off x="152280" y="0"/>
              <a:ext cx="30456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7" name="Straight Connector 18"/>
            <p:cNvSpPr/>
            <p:nvPr/>
          </p:nvSpPr>
          <p:spPr>
            <a:xfrm>
              <a:off x="152316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8" name="Straight Connector 19"/>
            <p:cNvSpPr/>
            <p:nvPr/>
          </p:nvSpPr>
          <p:spPr>
            <a:xfrm>
              <a:off x="53244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9" name="Straight Connector 20"/>
            <p:cNvSpPr/>
            <p:nvPr/>
          </p:nvSpPr>
          <p:spPr>
            <a:xfrm>
              <a:off x="685080" y="0"/>
              <a:ext cx="609480" cy="6858000"/>
            </a:xfrm>
            <a:prstGeom prst="line">
              <a:avLst/>
            </a:prstGeom>
            <a:ln w="1584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20" name="Straight Connector 21"/>
            <p:cNvSpPr/>
            <p:nvPr/>
          </p:nvSpPr>
          <p:spPr>
            <a:xfrm flipH="1">
              <a:off x="990360" y="0"/>
              <a:ext cx="1412640" cy="6858000"/>
            </a:xfrm>
            <a:prstGeom prst="line">
              <a:avLst/>
            </a:prstGeom>
            <a:ln w="9360">
              <a:solidFill>
                <a:srgbClr val="759aa5">
                  <a:alpha val="39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21" name="Straight Connector 22"/>
            <p:cNvSpPr/>
            <p:nvPr/>
          </p:nvSpPr>
          <p:spPr>
            <a:xfrm flipH="1">
              <a:off x="2135160" y="0"/>
              <a:ext cx="30312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22" name="Straight Connector 23"/>
            <p:cNvSpPr/>
            <p:nvPr/>
          </p:nvSpPr>
          <p:spPr>
            <a:xfrm flipH="1">
              <a:off x="2361960" y="0"/>
              <a:ext cx="30456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23" name="Straight Connector 24"/>
            <p:cNvSpPr/>
            <p:nvPr/>
          </p:nvSpPr>
          <p:spPr>
            <a:xfrm flipH="1">
              <a:off x="1371600" y="0"/>
              <a:ext cx="403200" cy="6858000"/>
            </a:xfrm>
            <a:prstGeom prst="line">
              <a:avLst/>
            </a:prstGeom>
            <a:ln w="1260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24" name="Straight Connector 25"/>
            <p:cNvSpPr/>
            <p:nvPr/>
          </p:nvSpPr>
          <p:spPr>
            <a:xfrm>
              <a:off x="609480" y="0"/>
              <a:ext cx="352080" cy="6858000"/>
            </a:xfrm>
            <a:prstGeom prst="line">
              <a:avLst/>
            </a:prstGeom>
            <a:ln w="1584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25" name="Straight Connector 26"/>
            <p:cNvSpPr/>
            <p:nvPr/>
          </p:nvSpPr>
          <p:spPr>
            <a:xfrm>
              <a:off x="1370880" y="0"/>
              <a:ext cx="206280" cy="6858000"/>
            </a:xfrm>
            <a:prstGeom prst="line">
              <a:avLst/>
            </a:prstGeom>
            <a:ln w="50760">
              <a:solidFill>
                <a:srgbClr val="759aa5">
                  <a:alpha val="30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26" name="Straight Connector 27"/>
            <p:cNvSpPr/>
            <p:nvPr/>
          </p:nvSpPr>
          <p:spPr>
            <a:xfrm>
              <a:off x="98964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27" name="Straight Connector 28"/>
            <p:cNvSpPr/>
            <p:nvPr/>
          </p:nvSpPr>
          <p:spPr>
            <a:xfrm>
              <a:off x="121824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28" name="Straight Connector 29"/>
            <p:cNvSpPr/>
            <p:nvPr/>
          </p:nvSpPr>
          <p:spPr>
            <a:xfrm>
              <a:off x="441864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29" name="Straight Connector 30"/>
            <p:cNvSpPr/>
            <p:nvPr/>
          </p:nvSpPr>
          <p:spPr>
            <a:xfrm>
              <a:off x="4114800" y="0"/>
              <a:ext cx="3808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30" name="Straight Connector 31"/>
            <p:cNvSpPr/>
            <p:nvPr/>
          </p:nvSpPr>
          <p:spPr>
            <a:xfrm flipH="1">
              <a:off x="4267080" y="0"/>
              <a:ext cx="380880" cy="6858000"/>
            </a:xfrm>
            <a:prstGeom prst="line">
              <a:avLst/>
            </a:prstGeom>
            <a:ln w="47520">
              <a:solidFill>
                <a:srgbClr val="759aa5">
                  <a:alpha val="63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31" name="Straight Connector 32"/>
            <p:cNvSpPr/>
            <p:nvPr/>
          </p:nvSpPr>
          <p:spPr>
            <a:xfrm flipH="1">
              <a:off x="2590200" y="0"/>
              <a:ext cx="228600" cy="6858000"/>
            </a:xfrm>
            <a:prstGeom prst="line">
              <a:avLst/>
            </a:prstGeom>
            <a:ln w="2844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32" name="Straight Connector 33"/>
            <p:cNvSpPr/>
            <p:nvPr/>
          </p:nvSpPr>
          <p:spPr>
            <a:xfrm>
              <a:off x="2513880" y="0"/>
              <a:ext cx="22860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33" name="Straight Connector 34"/>
            <p:cNvSpPr/>
            <p:nvPr/>
          </p:nvSpPr>
          <p:spPr>
            <a:xfrm flipH="1">
              <a:off x="3274920" y="1440"/>
              <a:ext cx="2880" cy="6858000"/>
            </a:xfrm>
            <a:prstGeom prst="line">
              <a:avLst/>
            </a:prstGeom>
            <a:ln w="2844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34" name="Straight Connector 35"/>
            <p:cNvSpPr/>
            <p:nvPr/>
          </p:nvSpPr>
          <p:spPr>
            <a:xfrm>
              <a:off x="2895480" y="0"/>
              <a:ext cx="457200" cy="6858000"/>
            </a:xfrm>
            <a:prstGeom prst="line">
              <a:avLst/>
            </a:prstGeom>
            <a:ln w="47520">
              <a:solidFill>
                <a:srgbClr val="759aa5">
                  <a:alpha val="63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35" name="Straight Connector 36"/>
            <p:cNvSpPr/>
            <p:nvPr/>
          </p:nvSpPr>
          <p:spPr>
            <a:xfrm flipH="1">
              <a:off x="3047760" y="0"/>
              <a:ext cx="380880" cy="6858000"/>
            </a:xfrm>
            <a:prstGeom prst="line">
              <a:avLst/>
            </a:prstGeom>
            <a:ln w="50760">
              <a:solidFill>
                <a:srgbClr val="759aa5">
                  <a:alpha val="30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36" name="Straight Connector 37"/>
            <p:cNvSpPr/>
            <p:nvPr/>
          </p:nvSpPr>
          <p:spPr>
            <a:xfrm>
              <a:off x="3581280" y="0"/>
              <a:ext cx="457200" cy="6858000"/>
            </a:xfrm>
            <a:prstGeom prst="line">
              <a:avLst/>
            </a:prstGeom>
            <a:ln w="38160">
              <a:solidFill>
                <a:srgbClr val="759aa5">
                  <a:alpha val="47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37" name="Straight Connector 38"/>
            <p:cNvSpPr/>
            <p:nvPr/>
          </p:nvSpPr>
          <p:spPr>
            <a:xfrm>
              <a:off x="2666880" y="0"/>
              <a:ext cx="30456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38" name="Straight Connector 39"/>
            <p:cNvSpPr/>
            <p:nvPr/>
          </p:nvSpPr>
          <p:spPr>
            <a:xfrm>
              <a:off x="4037760" y="0"/>
              <a:ext cx="152280" cy="6858000"/>
            </a:xfrm>
            <a:prstGeom prst="line">
              <a:avLst/>
            </a:prstGeom>
            <a:ln w="50760">
              <a:solidFill>
                <a:srgbClr val="759aa5">
                  <a:alpha val="30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39" name="Straight Connector 40"/>
            <p:cNvSpPr/>
            <p:nvPr/>
          </p:nvSpPr>
          <p:spPr>
            <a:xfrm>
              <a:off x="304704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40" name="Straight Connector 41"/>
            <p:cNvSpPr/>
            <p:nvPr/>
          </p:nvSpPr>
          <p:spPr>
            <a:xfrm flipH="1">
              <a:off x="2285640" y="0"/>
              <a:ext cx="228600" cy="6858000"/>
            </a:xfrm>
            <a:prstGeom prst="line">
              <a:avLst/>
            </a:prstGeom>
            <a:ln w="1584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41" name="Straight Connector 42"/>
            <p:cNvSpPr/>
            <p:nvPr/>
          </p:nvSpPr>
          <p:spPr>
            <a:xfrm flipH="1">
              <a:off x="3504960" y="0"/>
              <a:ext cx="1412640" cy="6858000"/>
            </a:xfrm>
            <a:prstGeom prst="line">
              <a:avLst/>
            </a:prstGeom>
            <a:ln w="9360">
              <a:solidFill>
                <a:srgbClr val="759aa5">
                  <a:alpha val="39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42" name="Straight Connector 43"/>
            <p:cNvSpPr/>
            <p:nvPr/>
          </p:nvSpPr>
          <p:spPr>
            <a:xfrm flipH="1">
              <a:off x="4649760" y="0"/>
              <a:ext cx="30312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43" name="Straight Connector 44"/>
            <p:cNvSpPr/>
            <p:nvPr/>
          </p:nvSpPr>
          <p:spPr>
            <a:xfrm flipH="1">
              <a:off x="495252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44" name="Straight Connector 45"/>
            <p:cNvSpPr/>
            <p:nvPr/>
          </p:nvSpPr>
          <p:spPr>
            <a:xfrm flipH="1">
              <a:off x="3886200" y="0"/>
              <a:ext cx="403200" cy="6858000"/>
            </a:xfrm>
            <a:prstGeom prst="line">
              <a:avLst/>
            </a:prstGeom>
            <a:ln w="1260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45" name="Straight Connector 46"/>
            <p:cNvSpPr/>
            <p:nvPr/>
          </p:nvSpPr>
          <p:spPr>
            <a:xfrm>
              <a:off x="3124080" y="0"/>
              <a:ext cx="352080" cy="6858000"/>
            </a:xfrm>
            <a:prstGeom prst="line">
              <a:avLst/>
            </a:prstGeom>
            <a:ln w="1584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46" name="Straight Connector 47"/>
            <p:cNvSpPr/>
            <p:nvPr/>
          </p:nvSpPr>
          <p:spPr>
            <a:xfrm>
              <a:off x="3885480" y="0"/>
              <a:ext cx="206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47" name="Straight Connector 48"/>
            <p:cNvSpPr/>
            <p:nvPr/>
          </p:nvSpPr>
          <p:spPr>
            <a:xfrm>
              <a:off x="350424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48" name="Straight Connector 49"/>
            <p:cNvSpPr/>
            <p:nvPr/>
          </p:nvSpPr>
          <p:spPr>
            <a:xfrm>
              <a:off x="373284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49" name="Straight Connector 50"/>
            <p:cNvSpPr/>
            <p:nvPr/>
          </p:nvSpPr>
          <p:spPr>
            <a:xfrm>
              <a:off x="6095160" y="0"/>
              <a:ext cx="152280" cy="6858000"/>
            </a:xfrm>
            <a:prstGeom prst="line">
              <a:avLst/>
            </a:prstGeom>
            <a:ln w="50760">
              <a:solidFill>
                <a:srgbClr val="759aa5">
                  <a:alpha val="30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50" name="Straight Connector 51"/>
            <p:cNvSpPr/>
            <p:nvPr/>
          </p:nvSpPr>
          <p:spPr>
            <a:xfrm>
              <a:off x="5334120" y="0"/>
              <a:ext cx="3808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51" name="Straight Connector 52"/>
            <p:cNvSpPr/>
            <p:nvPr/>
          </p:nvSpPr>
          <p:spPr>
            <a:xfrm flipH="1">
              <a:off x="5943600" y="0"/>
              <a:ext cx="3808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52" name="Straight Connector 53"/>
            <p:cNvSpPr/>
            <p:nvPr/>
          </p:nvSpPr>
          <p:spPr>
            <a:xfrm flipH="1">
              <a:off x="5105520" y="0"/>
              <a:ext cx="304560" cy="6858000"/>
            </a:xfrm>
            <a:prstGeom prst="line">
              <a:avLst/>
            </a:prstGeom>
            <a:ln w="2844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53" name="Straight Connector 54"/>
            <p:cNvSpPr/>
            <p:nvPr/>
          </p:nvSpPr>
          <p:spPr>
            <a:xfrm>
              <a:off x="4267080" y="0"/>
              <a:ext cx="457200" cy="6858000"/>
            </a:xfrm>
            <a:prstGeom prst="line">
              <a:avLst/>
            </a:prstGeom>
            <a:ln w="38160">
              <a:solidFill>
                <a:srgbClr val="759aa5">
                  <a:alpha val="47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54" name="Straight Connector 55"/>
            <p:cNvSpPr/>
            <p:nvPr/>
          </p:nvSpPr>
          <p:spPr>
            <a:xfrm>
              <a:off x="571428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55" name="Straight Connector 56"/>
            <p:cNvSpPr/>
            <p:nvPr/>
          </p:nvSpPr>
          <p:spPr>
            <a:xfrm flipH="1">
              <a:off x="5369040" y="0"/>
              <a:ext cx="1412640" cy="6858000"/>
            </a:xfrm>
            <a:prstGeom prst="line">
              <a:avLst/>
            </a:prstGeom>
            <a:ln w="9360">
              <a:solidFill>
                <a:srgbClr val="759aa5">
                  <a:alpha val="56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56" name="Straight Connector 57"/>
            <p:cNvSpPr/>
            <p:nvPr/>
          </p:nvSpPr>
          <p:spPr>
            <a:xfrm flipH="1">
              <a:off x="6326280" y="0"/>
              <a:ext cx="30312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57" name="Straight Connector 58"/>
            <p:cNvSpPr/>
            <p:nvPr/>
          </p:nvSpPr>
          <p:spPr>
            <a:xfrm flipH="1">
              <a:off x="6172200" y="0"/>
              <a:ext cx="30456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58" name="Straight Connector 59"/>
            <p:cNvSpPr/>
            <p:nvPr/>
          </p:nvSpPr>
          <p:spPr>
            <a:xfrm flipH="1">
              <a:off x="5616720" y="0"/>
              <a:ext cx="403200" cy="6858000"/>
            </a:xfrm>
            <a:prstGeom prst="line">
              <a:avLst/>
            </a:prstGeom>
            <a:ln w="1260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59" name="Straight Connector 60"/>
            <p:cNvSpPr/>
            <p:nvPr/>
          </p:nvSpPr>
          <p:spPr>
            <a:xfrm>
              <a:off x="5562000" y="0"/>
              <a:ext cx="206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60" name="Straight Connector 61"/>
            <p:cNvSpPr/>
            <p:nvPr/>
          </p:nvSpPr>
          <p:spPr>
            <a:xfrm>
              <a:off x="510480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61" name="Straight Connector 62"/>
            <p:cNvSpPr/>
            <p:nvPr/>
          </p:nvSpPr>
          <p:spPr>
            <a:xfrm>
              <a:off x="533340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62" name="Straight Connector 63"/>
            <p:cNvSpPr/>
            <p:nvPr/>
          </p:nvSpPr>
          <p:spPr>
            <a:xfrm flipH="1">
              <a:off x="6781320" y="0"/>
              <a:ext cx="228600" cy="6858000"/>
            </a:xfrm>
            <a:prstGeom prst="line">
              <a:avLst/>
            </a:prstGeom>
            <a:ln w="2844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63" name="Straight Connector 64"/>
            <p:cNvSpPr/>
            <p:nvPr/>
          </p:nvSpPr>
          <p:spPr>
            <a:xfrm>
              <a:off x="6780960" y="0"/>
              <a:ext cx="22860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64" name="Straight Connector 65"/>
            <p:cNvSpPr/>
            <p:nvPr/>
          </p:nvSpPr>
          <p:spPr>
            <a:xfrm flipH="1">
              <a:off x="7466040" y="1440"/>
              <a:ext cx="2880" cy="6858000"/>
            </a:xfrm>
            <a:prstGeom prst="line">
              <a:avLst/>
            </a:prstGeom>
            <a:ln w="2844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65" name="Straight Connector 66"/>
            <p:cNvSpPr/>
            <p:nvPr/>
          </p:nvSpPr>
          <p:spPr>
            <a:xfrm>
              <a:off x="7086600" y="0"/>
              <a:ext cx="457200" cy="6858000"/>
            </a:xfrm>
            <a:prstGeom prst="line">
              <a:avLst/>
            </a:prstGeom>
            <a:ln w="9360">
              <a:solidFill>
                <a:srgbClr val="759aa5">
                  <a:alpha val="90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66" name="Straight Connector 67"/>
            <p:cNvSpPr/>
            <p:nvPr/>
          </p:nvSpPr>
          <p:spPr>
            <a:xfrm flipH="1">
              <a:off x="7238880" y="0"/>
              <a:ext cx="380880" cy="6858000"/>
            </a:xfrm>
            <a:prstGeom prst="line">
              <a:avLst/>
            </a:prstGeom>
            <a:ln w="1260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67" name="Straight Connector 68"/>
            <p:cNvSpPr/>
            <p:nvPr/>
          </p:nvSpPr>
          <p:spPr>
            <a:xfrm>
              <a:off x="7772400" y="0"/>
              <a:ext cx="457200" cy="6858000"/>
            </a:xfrm>
            <a:prstGeom prst="line">
              <a:avLst/>
            </a:prstGeom>
            <a:ln w="38160">
              <a:solidFill>
                <a:srgbClr val="759aa5">
                  <a:alpha val="47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68" name="Straight Connector 69"/>
            <p:cNvSpPr/>
            <p:nvPr/>
          </p:nvSpPr>
          <p:spPr>
            <a:xfrm>
              <a:off x="708588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69" name="Straight Connector 70"/>
            <p:cNvSpPr/>
            <p:nvPr/>
          </p:nvSpPr>
          <p:spPr>
            <a:xfrm flipH="1">
              <a:off x="6933960" y="0"/>
              <a:ext cx="228600" cy="6858000"/>
            </a:xfrm>
            <a:prstGeom prst="line">
              <a:avLst/>
            </a:prstGeom>
            <a:ln w="1584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70" name="Straight Connector 71"/>
            <p:cNvSpPr/>
            <p:nvPr/>
          </p:nvSpPr>
          <p:spPr>
            <a:xfrm>
              <a:off x="7467480" y="0"/>
              <a:ext cx="352080" cy="6858000"/>
            </a:xfrm>
            <a:prstGeom prst="line">
              <a:avLst/>
            </a:prstGeom>
            <a:ln w="15840">
              <a:solidFill>
                <a:srgbClr val="759aa5">
                  <a:alpha val="72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71" name="Straight Connector 72"/>
            <p:cNvSpPr/>
            <p:nvPr/>
          </p:nvSpPr>
          <p:spPr>
            <a:xfrm>
              <a:off x="8076600" y="0"/>
              <a:ext cx="206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72" name="Straight Connector 73"/>
            <p:cNvSpPr/>
            <p:nvPr/>
          </p:nvSpPr>
          <p:spPr>
            <a:xfrm>
              <a:off x="769536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73" name="Straight Connector 74"/>
            <p:cNvSpPr/>
            <p:nvPr/>
          </p:nvSpPr>
          <p:spPr>
            <a:xfrm>
              <a:off x="792396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74" name="Straight Connector 75"/>
            <p:cNvSpPr/>
            <p:nvPr/>
          </p:nvSpPr>
          <p:spPr>
            <a:xfrm>
              <a:off x="860976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75" name="Straight Connector 76"/>
            <p:cNvSpPr/>
            <p:nvPr/>
          </p:nvSpPr>
          <p:spPr>
            <a:xfrm>
              <a:off x="8305920" y="0"/>
              <a:ext cx="3808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76" name="Straight Connector 77"/>
            <p:cNvSpPr/>
            <p:nvPr/>
          </p:nvSpPr>
          <p:spPr>
            <a:xfrm flipH="1">
              <a:off x="8458200" y="0"/>
              <a:ext cx="380880" cy="6858000"/>
            </a:xfrm>
            <a:prstGeom prst="line">
              <a:avLst/>
            </a:prstGeom>
            <a:ln w="50760">
              <a:solidFill>
                <a:srgbClr val="759aa5">
                  <a:alpha val="30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77" name="Straight Connector 78"/>
            <p:cNvSpPr/>
            <p:nvPr/>
          </p:nvSpPr>
          <p:spPr>
            <a:xfrm>
              <a:off x="8228880" y="0"/>
              <a:ext cx="152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78" name="Straight Connector 79"/>
            <p:cNvSpPr/>
            <p:nvPr/>
          </p:nvSpPr>
          <p:spPr>
            <a:xfrm flipH="1">
              <a:off x="8876880" y="-30240"/>
              <a:ext cx="190440" cy="688824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79" name="Straight Connector 80"/>
            <p:cNvSpPr/>
            <p:nvPr/>
          </p:nvSpPr>
          <p:spPr>
            <a:xfrm flipH="1">
              <a:off x="8077320" y="0"/>
              <a:ext cx="403200" cy="6858000"/>
            </a:xfrm>
            <a:prstGeom prst="line">
              <a:avLst/>
            </a:prstGeom>
            <a:ln w="47520">
              <a:solidFill>
                <a:srgbClr val="759aa5">
                  <a:alpha val="63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80" name="Straight Connector 81"/>
            <p:cNvSpPr/>
            <p:nvPr/>
          </p:nvSpPr>
          <p:spPr>
            <a:xfrm>
              <a:off x="8076600" y="0"/>
              <a:ext cx="2062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81" name="Straight Connector 82"/>
            <p:cNvSpPr/>
            <p:nvPr/>
          </p:nvSpPr>
          <p:spPr>
            <a:xfrm flipH="1">
              <a:off x="8989920" y="1440"/>
              <a:ext cx="2880" cy="6858000"/>
            </a:xfrm>
            <a:prstGeom prst="line">
              <a:avLst/>
            </a:prstGeom>
            <a:ln w="1584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82" name="Straight Connector 83"/>
            <p:cNvSpPr/>
            <p:nvPr/>
          </p:nvSpPr>
          <p:spPr>
            <a:xfrm flipH="1">
              <a:off x="5943240" y="0"/>
              <a:ext cx="75960" cy="6858000"/>
            </a:xfrm>
            <a:prstGeom prst="line">
              <a:avLst/>
            </a:prstGeom>
            <a:ln w="38160">
              <a:solidFill>
                <a:srgbClr val="759aa5">
                  <a:alpha val="47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83" name="Straight Connector 84"/>
            <p:cNvSpPr/>
            <p:nvPr/>
          </p:nvSpPr>
          <p:spPr>
            <a:xfrm>
              <a:off x="6400080" y="0"/>
              <a:ext cx="152280" cy="6858000"/>
            </a:xfrm>
            <a:prstGeom prst="line">
              <a:avLst/>
            </a:prstGeom>
            <a:ln w="47520">
              <a:solidFill>
                <a:srgbClr val="759aa5">
                  <a:alpha val="63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84" name="Straight Connector 85"/>
            <p:cNvSpPr/>
            <p:nvPr/>
          </p:nvSpPr>
          <p:spPr>
            <a:xfrm>
              <a:off x="6477120" y="0"/>
              <a:ext cx="380880" cy="6858000"/>
            </a:xfrm>
            <a:prstGeom prst="line">
              <a:avLst/>
            </a:prstGeom>
            <a:ln w="1908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85" name="Straight Connector 86"/>
            <p:cNvSpPr/>
            <p:nvPr/>
          </p:nvSpPr>
          <p:spPr>
            <a:xfrm flipH="1">
              <a:off x="5410080" y="0"/>
              <a:ext cx="304560" cy="6858000"/>
            </a:xfrm>
            <a:prstGeom prst="line">
              <a:avLst/>
            </a:prstGeom>
            <a:ln w="47520">
              <a:solidFill>
                <a:srgbClr val="759aa5">
                  <a:alpha val="63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86" name="Straight Connector 87"/>
            <p:cNvSpPr/>
            <p:nvPr/>
          </p:nvSpPr>
          <p:spPr>
            <a:xfrm>
              <a:off x="6400800" y="0"/>
              <a:ext cx="352080" cy="6858000"/>
            </a:xfrm>
            <a:prstGeom prst="line">
              <a:avLst/>
            </a:prstGeom>
            <a:ln w="15840">
              <a:solidFill>
                <a:srgbClr val="759aa5">
                  <a:alpha val="72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87" name="Straight Connector 88"/>
            <p:cNvSpPr/>
            <p:nvPr/>
          </p:nvSpPr>
          <p:spPr>
            <a:xfrm flipH="1">
              <a:off x="7010280" y="0"/>
              <a:ext cx="380880" cy="685800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88" name="Straight Connector 89"/>
            <p:cNvSpPr/>
            <p:nvPr/>
          </p:nvSpPr>
          <p:spPr>
            <a:xfrm flipH="1">
              <a:off x="7162560" y="0"/>
              <a:ext cx="990360" cy="6858000"/>
            </a:xfrm>
            <a:prstGeom prst="line">
              <a:avLst/>
            </a:prstGeom>
            <a:ln w="2844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89" name="Straight Connector 90"/>
            <p:cNvSpPr/>
            <p:nvPr/>
          </p:nvSpPr>
          <p:spPr>
            <a:xfrm>
              <a:off x="4572000" y="0"/>
              <a:ext cx="457200" cy="6859800"/>
            </a:xfrm>
            <a:prstGeom prst="line">
              <a:avLst/>
            </a:prstGeom>
            <a:ln w="38160">
              <a:solidFill>
                <a:srgbClr val="759aa5">
                  <a:alpha val="47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</p:grpSp>
      <p:sp>
        <p:nvSpPr>
          <p:cNvPr id="90" name="Rectangle 91"/>
          <p:cNvSpPr/>
          <p:nvPr/>
        </p:nvSpPr>
        <p:spPr>
          <a:xfrm>
            <a:off x="0" y="1905120"/>
            <a:ext cx="4952880" cy="3124080"/>
          </a:xfrm>
          <a:prstGeom prst="rect">
            <a:avLst/>
          </a:prstGeom>
          <a:solidFill>
            <a:srgbClr val="759aa5"/>
          </a:solidFill>
          <a:ln w="0">
            <a:noFill/>
          </a:ln>
          <a:effectLst>
            <a:outerShdw dist="38183" dir="2700000" blurRad="0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grpSp>
        <p:nvGrpSpPr>
          <p:cNvPr id="91" name="Group 92"/>
          <p:cNvGrpSpPr/>
          <p:nvPr/>
        </p:nvGrpSpPr>
        <p:grpSpPr>
          <a:xfrm>
            <a:off x="0" y="2057400"/>
            <a:ext cx="4802040" cy="2820960"/>
            <a:chOff x="0" y="2057400"/>
            <a:chExt cx="4802040" cy="2820960"/>
          </a:xfrm>
        </p:grpSpPr>
        <p:sp>
          <p:nvSpPr>
            <p:cNvPr id="92" name="Straight Connector 93"/>
            <p:cNvSpPr/>
            <p:nvPr/>
          </p:nvSpPr>
          <p:spPr>
            <a:xfrm>
              <a:off x="0" y="2057400"/>
              <a:ext cx="4800600" cy="1440"/>
            </a:xfrm>
            <a:prstGeom prst="line">
              <a:avLst/>
            </a:prstGeom>
            <a:ln w="19080">
              <a:solidFill>
                <a:srgbClr val="cfc60d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5360" bIns="-4536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93" name="Straight Connector 94"/>
            <p:cNvSpPr/>
            <p:nvPr/>
          </p:nvSpPr>
          <p:spPr>
            <a:xfrm>
              <a:off x="0" y="4876920"/>
              <a:ext cx="4800600" cy="1440"/>
            </a:xfrm>
            <a:prstGeom prst="line">
              <a:avLst/>
            </a:prstGeom>
            <a:ln w="19080">
              <a:solidFill>
                <a:srgbClr val="cfc60d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5360" bIns="-4536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94" name="Straight Connector 95"/>
            <p:cNvSpPr/>
            <p:nvPr/>
          </p:nvSpPr>
          <p:spPr>
            <a:xfrm flipH="1">
              <a:off x="4800600" y="2058840"/>
              <a:ext cx="1440" cy="2818080"/>
            </a:xfrm>
            <a:prstGeom prst="line">
              <a:avLst/>
            </a:prstGeom>
            <a:ln w="19080">
              <a:solidFill>
                <a:srgbClr val="cfc60d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600" spc="-1" strike="noStrike">
                <a:solidFill>
                  <a:srgbClr val="fefefe"/>
                </a:solidFill>
                <a:latin typeface="Tw Cen MT"/>
              </a:rPr>
              <a:t>Click to edit the title text format</a:t>
            </a:r>
            <a:endParaRPr b="1" lang="en-US" sz="3600" spc="-1" strike="noStrike">
              <a:solidFill>
                <a:srgbClr val="fefefe"/>
              </a:solidFill>
              <a:latin typeface="Tw Cen MT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Click to edit the outline text format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1" marL="547560" indent="-18252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Second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2" marL="914400" indent="-228600">
              <a:spcBef>
                <a:spcPts val="601"/>
              </a:spcBef>
              <a:buClr>
                <a:srgbClr val="cfc60d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Third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3" marL="1187280" indent="-228600">
              <a:spcBef>
                <a:spcPts val="601"/>
              </a:spcBef>
              <a:buClr>
                <a:srgbClr val="99987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Fourth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4" marL="1461960" indent="-228600">
              <a:spcBef>
                <a:spcPts val="601"/>
              </a:spcBef>
              <a:buClr>
                <a:srgbClr val="90ac97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Fifth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5" marL="1461960" indent="-228600">
              <a:spcBef>
                <a:spcPts val="601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Sixth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6" marL="1461960" indent="-228600">
              <a:spcBef>
                <a:spcPts val="601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Seventh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dt" idx="4"/>
          </p:nvPr>
        </p:nvSpPr>
        <p:spPr>
          <a:xfrm>
            <a:off x="456840" y="631188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pc="-1" strike="noStrike">
                <a:solidFill>
                  <a:srgbClr val="dfe6d0"/>
                </a:solidFill>
                <a:latin typeface="Tw Cen MT"/>
              </a:defRPr>
            </a:lvl1pPr>
          </a:lstStyle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dfe6d0"/>
                </a:solidFill>
                <a:latin typeface="Tw Cen MT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ftr" idx="5"/>
          </p:nvPr>
        </p:nvSpPr>
        <p:spPr>
          <a:xfrm>
            <a:off x="2830680" y="6311880"/>
            <a:ext cx="348264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sldNum" idx="6"/>
          </p:nvPr>
        </p:nvSpPr>
        <p:spPr>
          <a:xfrm>
            <a:off x="6552720" y="631188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pc="-1" strike="noStrike">
                <a:solidFill>
                  <a:srgbClr val="dfe6d0"/>
                </a:solidFill>
                <a:latin typeface="Tw Cen MT"/>
              </a:defRPr>
            </a:lvl1pPr>
          </a:lstStyle>
          <a:p>
            <a: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5E51E582-C513-4494-9014-47E204051AB1}" type="slidenum">
              <a:rPr b="0" lang="en-US" sz="1200" spc="-1" strike="noStrike">
                <a:solidFill>
                  <a:srgbClr val="dfe6d0"/>
                </a:solidFill>
                <a:latin typeface="Tw Cen MT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w Cen M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2"/>
          <p:cNvGrpSpPr/>
          <p:nvPr/>
        </p:nvGrpSpPr>
        <p:grpSpPr>
          <a:xfrm>
            <a:off x="-720" y="-30240"/>
            <a:ext cx="9068040" cy="4847040"/>
            <a:chOff x="-720" y="-30240"/>
            <a:chExt cx="9068040" cy="4847040"/>
          </a:xfrm>
        </p:grpSpPr>
        <p:sp>
          <p:nvSpPr>
            <p:cNvPr id="101" name="Straight Connector 8"/>
            <p:cNvSpPr/>
            <p:nvPr/>
          </p:nvSpPr>
          <p:spPr>
            <a:xfrm>
              <a:off x="190404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02" name="Straight Connector 9"/>
            <p:cNvSpPr/>
            <p:nvPr/>
          </p:nvSpPr>
          <p:spPr>
            <a:xfrm>
              <a:off x="1600200" y="-7920"/>
              <a:ext cx="3808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03" name="Straight Connector 10"/>
            <p:cNvSpPr/>
            <p:nvPr/>
          </p:nvSpPr>
          <p:spPr>
            <a:xfrm flipH="1">
              <a:off x="1752480" y="-7920"/>
              <a:ext cx="3808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04" name="Straight Connector 11"/>
            <p:cNvSpPr/>
            <p:nvPr/>
          </p:nvSpPr>
          <p:spPr>
            <a:xfrm flipH="1">
              <a:off x="75600" y="-7920"/>
              <a:ext cx="228600" cy="4824720"/>
            </a:xfrm>
            <a:prstGeom prst="line">
              <a:avLst/>
            </a:prstGeom>
            <a:ln w="2844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05" name="Straight Connector 12"/>
            <p:cNvSpPr/>
            <p:nvPr/>
          </p:nvSpPr>
          <p:spPr>
            <a:xfrm>
              <a:off x="-720" y="-7920"/>
              <a:ext cx="22860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06" name="Straight Connector 13"/>
            <p:cNvSpPr/>
            <p:nvPr/>
          </p:nvSpPr>
          <p:spPr>
            <a:xfrm>
              <a:off x="1600200" y="-7920"/>
              <a:ext cx="914400" cy="4824720"/>
            </a:xfrm>
            <a:prstGeom prst="line">
              <a:avLst/>
            </a:prstGeom>
            <a:ln w="2844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07" name="Straight Connector 14"/>
            <p:cNvSpPr/>
            <p:nvPr/>
          </p:nvSpPr>
          <p:spPr>
            <a:xfrm>
              <a:off x="380880" y="-7920"/>
              <a:ext cx="457200" cy="4824720"/>
            </a:xfrm>
            <a:prstGeom prst="line">
              <a:avLst/>
            </a:prstGeom>
            <a:ln w="9360">
              <a:solidFill>
                <a:srgbClr val="759aa5">
                  <a:alpha val="90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08" name="Straight Connector 15"/>
            <p:cNvSpPr/>
            <p:nvPr/>
          </p:nvSpPr>
          <p:spPr>
            <a:xfrm flipH="1">
              <a:off x="533160" y="-7920"/>
              <a:ext cx="380880" cy="4824720"/>
            </a:xfrm>
            <a:prstGeom prst="line">
              <a:avLst/>
            </a:prstGeom>
            <a:ln w="1260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09" name="Straight Connector 16"/>
            <p:cNvSpPr/>
            <p:nvPr/>
          </p:nvSpPr>
          <p:spPr>
            <a:xfrm>
              <a:off x="1066680" y="-7920"/>
              <a:ext cx="457200" cy="4824720"/>
            </a:xfrm>
            <a:prstGeom prst="line">
              <a:avLst/>
            </a:prstGeom>
            <a:ln w="38160">
              <a:solidFill>
                <a:srgbClr val="759aa5">
                  <a:alpha val="47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10" name="Straight Connector 17"/>
            <p:cNvSpPr/>
            <p:nvPr/>
          </p:nvSpPr>
          <p:spPr>
            <a:xfrm>
              <a:off x="152280" y="-7920"/>
              <a:ext cx="30456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11" name="Straight Connector 18"/>
            <p:cNvSpPr/>
            <p:nvPr/>
          </p:nvSpPr>
          <p:spPr>
            <a:xfrm>
              <a:off x="1523160" y="-7920"/>
              <a:ext cx="152280" cy="4824720"/>
            </a:xfrm>
            <a:prstGeom prst="line">
              <a:avLst/>
            </a:prstGeom>
            <a:ln w="57240">
              <a:solidFill>
                <a:srgbClr val="759aa5">
                  <a:alpha val="30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12" name="Straight Connector 19"/>
            <p:cNvSpPr/>
            <p:nvPr/>
          </p:nvSpPr>
          <p:spPr>
            <a:xfrm>
              <a:off x="53244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13" name="Straight Connector 20"/>
            <p:cNvSpPr/>
            <p:nvPr/>
          </p:nvSpPr>
          <p:spPr>
            <a:xfrm>
              <a:off x="228600" y="2880"/>
              <a:ext cx="457200" cy="4813560"/>
            </a:xfrm>
            <a:prstGeom prst="line">
              <a:avLst/>
            </a:prstGeom>
            <a:ln w="1584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14" name="Straight Connector 21"/>
            <p:cNvSpPr/>
            <p:nvPr/>
          </p:nvSpPr>
          <p:spPr>
            <a:xfrm flipH="1">
              <a:off x="990360" y="-7920"/>
              <a:ext cx="1412640" cy="4824720"/>
            </a:xfrm>
            <a:prstGeom prst="line">
              <a:avLst/>
            </a:prstGeom>
            <a:ln w="9360">
              <a:solidFill>
                <a:srgbClr val="759aa5">
                  <a:alpha val="39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15" name="Straight Connector 22"/>
            <p:cNvSpPr/>
            <p:nvPr/>
          </p:nvSpPr>
          <p:spPr>
            <a:xfrm flipH="1">
              <a:off x="2135160" y="-7920"/>
              <a:ext cx="30312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16" name="Straight Connector 23"/>
            <p:cNvSpPr/>
            <p:nvPr/>
          </p:nvSpPr>
          <p:spPr>
            <a:xfrm flipH="1">
              <a:off x="2361960" y="-7920"/>
              <a:ext cx="30456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17" name="Straight Connector 24"/>
            <p:cNvSpPr/>
            <p:nvPr/>
          </p:nvSpPr>
          <p:spPr>
            <a:xfrm flipH="1">
              <a:off x="1371600" y="-7920"/>
              <a:ext cx="403200" cy="4824720"/>
            </a:xfrm>
            <a:prstGeom prst="line">
              <a:avLst/>
            </a:prstGeom>
            <a:ln w="1260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18" name="Straight Connector 25"/>
            <p:cNvSpPr/>
            <p:nvPr/>
          </p:nvSpPr>
          <p:spPr>
            <a:xfrm>
              <a:off x="609480" y="-7920"/>
              <a:ext cx="352080" cy="4824720"/>
            </a:xfrm>
            <a:prstGeom prst="line">
              <a:avLst/>
            </a:prstGeom>
            <a:ln w="1584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19" name="Straight Connector 26"/>
            <p:cNvSpPr/>
            <p:nvPr/>
          </p:nvSpPr>
          <p:spPr>
            <a:xfrm>
              <a:off x="1370880" y="-7920"/>
              <a:ext cx="206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20" name="Straight Connector 27"/>
            <p:cNvSpPr/>
            <p:nvPr/>
          </p:nvSpPr>
          <p:spPr>
            <a:xfrm>
              <a:off x="98964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21" name="Straight Connector 28"/>
            <p:cNvSpPr/>
            <p:nvPr/>
          </p:nvSpPr>
          <p:spPr>
            <a:xfrm>
              <a:off x="121824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22" name="Straight Connector 29"/>
            <p:cNvSpPr/>
            <p:nvPr/>
          </p:nvSpPr>
          <p:spPr>
            <a:xfrm>
              <a:off x="441864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23" name="Straight Connector 30"/>
            <p:cNvSpPr/>
            <p:nvPr/>
          </p:nvSpPr>
          <p:spPr>
            <a:xfrm>
              <a:off x="4114800" y="-7920"/>
              <a:ext cx="3808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24" name="Straight Connector 31"/>
            <p:cNvSpPr/>
            <p:nvPr/>
          </p:nvSpPr>
          <p:spPr>
            <a:xfrm flipH="1">
              <a:off x="4267080" y="-7920"/>
              <a:ext cx="380880" cy="4824720"/>
            </a:xfrm>
            <a:prstGeom prst="line">
              <a:avLst/>
            </a:prstGeom>
            <a:ln w="47520">
              <a:solidFill>
                <a:srgbClr val="759aa5">
                  <a:alpha val="63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25" name="Straight Connector 32"/>
            <p:cNvSpPr/>
            <p:nvPr/>
          </p:nvSpPr>
          <p:spPr>
            <a:xfrm flipH="1">
              <a:off x="2590200" y="-7920"/>
              <a:ext cx="228600" cy="4824720"/>
            </a:xfrm>
            <a:prstGeom prst="line">
              <a:avLst/>
            </a:prstGeom>
            <a:ln w="2844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26" name="Straight Connector 33"/>
            <p:cNvSpPr/>
            <p:nvPr/>
          </p:nvSpPr>
          <p:spPr>
            <a:xfrm>
              <a:off x="2513880" y="-7920"/>
              <a:ext cx="22860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27" name="Straight Connector 34"/>
            <p:cNvSpPr/>
            <p:nvPr/>
          </p:nvSpPr>
          <p:spPr>
            <a:xfrm flipH="1">
              <a:off x="3276360" y="-7920"/>
              <a:ext cx="1440" cy="4824720"/>
            </a:xfrm>
            <a:prstGeom prst="line">
              <a:avLst/>
            </a:prstGeom>
            <a:ln w="2844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28" name="Straight Connector 35"/>
            <p:cNvSpPr/>
            <p:nvPr/>
          </p:nvSpPr>
          <p:spPr>
            <a:xfrm>
              <a:off x="2895480" y="-7920"/>
              <a:ext cx="457200" cy="4824720"/>
            </a:xfrm>
            <a:prstGeom prst="line">
              <a:avLst/>
            </a:prstGeom>
            <a:ln w="47520">
              <a:solidFill>
                <a:srgbClr val="759aa5">
                  <a:alpha val="63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29" name="Straight Connector 36"/>
            <p:cNvSpPr/>
            <p:nvPr/>
          </p:nvSpPr>
          <p:spPr>
            <a:xfrm flipH="1">
              <a:off x="3047760" y="-7920"/>
              <a:ext cx="380880" cy="4824720"/>
            </a:xfrm>
            <a:prstGeom prst="line">
              <a:avLst/>
            </a:prstGeom>
            <a:ln w="1260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30" name="Straight Connector 37"/>
            <p:cNvSpPr/>
            <p:nvPr/>
          </p:nvSpPr>
          <p:spPr>
            <a:xfrm>
              <a:off x="3581280" y="-7920"/>
              <a:ext cx="457200" cy="4824720"/>
            </a:xfrm>
            <a:prstGeom prst="line">
              <a:avLst/>
            </a:prstGeom>
            <a:ln w="38160">
              <a:solidFill>
                <a:srgbClr val="759aa5">
                  <a:alpha val="47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31" name="Straight Connector 38"/>
            <p:cNvSpPr/>
            <p:nvPr/>
          </p:nvSpPr>
          <p:spPr>
            <a:xfrm>
              <a:off x="2666880" y="-7920"/>
              <a:ext cx="30456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32" name="Straight Connector 39"/>
            <p:cNvSpPr/>
            <p:nvPr/>
          </p:nvSpPr>
          <p:spPr>
            <a:xfrm>
              <a:off x="403776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33" name="Straight Connector 40"/>
            <p:cNvSpPr/>
            <p:nvPr/>
          </p:nvSpPr>
          <p:spPr>
            <a:xfrm>
              <a:off x="304704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34" name="Straight Connector 41"/>
            <p:cNvSpPr/>
            <p:nvPr/>
          </p:nvSpPr>
          <p:spPr>
            <a:xfrm flipH="1">
              <a:off x="2285640" y="-7920"/>
              <a:ext cx="228600" cy="4824720"/>
            </a:xfrm>
            <a:prstGeom prst="line">
              <a:avLst/>
            </a:prstGeom>
            <a:ln w="1584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35" name="Straight Connector 42"/>
            <p:cNvSpPr/>
            <p:nvPr/>
          </p:nvSpPr>
          <p:spPr>
            <a:xfrm flipH="1">
              <a:off x="3504960" y="-7920"/>
              <a:ext cx="1412640" cy="4824720"/>
            </a:xfrm>
            <a:prstGeom prst="line">
              <a:avLst/>
            </a:prstGeom>
            <a:ln w="9360">
              <a:solidFill>
                <a:srgbClr val="759aa5">
                  <a:alpha val="39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36" name="Straight Connector 43"/>
            <p:cNvSpPr/>
            <p:nvPr/>
          </p:nvSpPr>
          <p:spPr>
            <a:xfrm flipH="1">
              <a:off x="4649760" y="-7920"/>
              <a:ext cx="30312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37" name="Straight Connector 44"/>
            <p:cNvSpPr/>
            <p:nvPr/>
          </p:nvSpPr>
          <p:spPr>
            <a:xfrm flipH="1">
              <a:off x="495252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38" name="Straight Connector 45"/>
            <p:cNvSpPr/>
            <p:nvPr/>
          </p:nvSpPr>
          <p:spPr>
            <a:xfrm flipH="1">
              <a:off x="3886200" y="-7920"/>
              <a:ext cx="403200" cy="4824720"/>
            </a:xfrm>
            <a:prstGeom prst="line">
              <a:avLst/>
            </a:prstGeom>
            <a:ln w="1260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39" name="Straight Connector 46"/>
            <p:cNvSpPr/>
            <p:nvPr/>
          </p:nvSpPr>
          <p:spPr>
            <a:xfrm>
              <a:off x="3124080" y="-7920"/>
              <a:ext cx="352080" cy="4824720"/>
            </a:xfrm>
            <a:prstGeom prst="line">
              <a:avLst/>
            </a:prstGeom>
            <a:ln w="1584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40" name="Straight Connector 47"/>
            <p:cNvSpPr/>
            <p:nvPr/>
          </p:nvSpPr>
          <p:spPr>
            <a:xfrm>
              <a:off x="3885480" y="-7920"/>
              <a:ext cx="206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41" name="Straight Connector 48"/>
            <p:cNvSpPr/>
            <p:nvPr/>
          </p:nvSpPr>
          <p:spPr>
            <a:xfrm>
              <a:off x="350424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42" name="Straight Connector 49"/>
            <p:cNvSpPr/>
            <p:nvPr/>
          </p:nvSpPr>
          <p:spPr>
            <a:xfrm>
              <a:off x="373284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43" name="Straight Connector 50"/>
            <p:cNvSpPr/>
            <p:nvPr/>
          </p:nvSpPr>
          <p:spPr>
            <a:xfrm>
              <a:off x="6095160" y="-7920"/>
              <a:ext cx="152280" cy="4824720"/>
            </a:xfrm>
            <a:prstGeom prst="line">
              <a:avLst/>
            </a:prstGeom>
            <a:ln w="57240">
              <a:solidFill>
                <a:srgbClr val="759aa5">
                  <a:alpha val="30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44" name="Straight Connector 51"/>
            <p:cNvSpPr/>
            <p:nvPr/>
          </p:nvSpPr>
          <p:spPr>
            <a:xfrm>
              <a:off x="5334120" y="-7920"/>
              <a:ext cx="3808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45" name="Straight Connector 52"/>
            <p:cNvSpPr/>
            <p:nvPr/>
          </p:nvSpPr>
          <p:spPr>
            <a:xfrm flipH="1">
              <a:off x="5943600" y="-7920"/>
              <a:ext cx="3808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46" name="Straight Connector 53"/>
            <p:cNvSpPr/>
            <p:nvPr/>
          </p:nvSpPr>
          <p:spPr>
            <a:xfrm flipH="1">
              <a:off x="5105520" y="-7920"/>
              <a:ext cx="304560" cy="4824720"/>
            </a:xfrm>
            <a:prstGeom prst="line">
              <a:avLst/>
            </a:prstGeom>
            <a:ln w="2844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47" name="Straight Connector 54"/>
            <p:cNvSpPr/>
            <p:nvPr/>
          </p:nvSpPr>
          <p:spPr>
            <a:xfrm>
              <a:off x="4267080" y="-7920"/>
              <a:ext cx="457200" cy="4824720"/>
            </a:xfrm>
            <a:prstGeom prst="line">
              <a:avLst/>
            </a:prstGeom>
            <a:ln w="38160">
              <a:solidFill>
                <a:srgbClr val="759aa5">
                  <a:alpha val="47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48" name="Straight Connector 55"/>
            <p:cNvSpPr/>
            <p:nvPr/>
          </p:nvSpPr>
          <p:spPr>
            <a:xfrm>
              <a:off x="571428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49" name="Straight Connector 56"/>
            <p:cNvSpPr/>
            <p:nvPr/>
          </p:nvSpPr>
          <p:spPr>
            <a:xfrm flipH="1">
              <a:off x="5369040" y="-7920"/>
              <a:ext cx="1412640" cy="4824720"/>
            </a:xfrm>
            <a:prstGeom prst="line">
              <a:avLst/>
            </a:prstGeom>
            <a:ln w="9360">
              <a:solidFill>
                <a:srgbClr val="759aa5">
                  <a:alpha val="56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50" name="Straight Connector 57"/>
            <p:cNvSpPr/>
            <p:nvPr/>
          </p:nvSpPr>
          <p:spPr>
            <a:xfrm flipH="1">
              <a:off x="6326280" y="-7920"/>
              <a:ext cx="30312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51" name="Straight Connector 58"/>
            <p:cNvSpPr/>
            <p:nvPr/>
          </p:nvSpPr>
          <p:spPr>
            <a:xfrm flipH="1">
              <a:off x="6172200" y="-7920"/>
              <a:ext cx="30456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52" name="Straight Connector 59"/>
            <p:cNvSpPr/>
            <p:nvPr/>
          </p:nvSpPr>
          <p:spPr>
            <a:xfrm flipH="1">
              <a:off x="5616720" y="-7920"/>
              <a:ext cx="403200" cy="4824720"/>
            </a:xfrm>
            <a:prstGeom prst="line">
              <a:avLst/>
            </a:prstGeom>
            <a:ln w="1260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53" name="Straight Connector 60"/>
            <p:cNvSpPr/>
            <p:nvPr/>
          </p:nvSpPr>
          <p:spPr>
            <a:xfrm>
              <a:off x="5562000" y="-7920"/>
              <a:ext cx="206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54" name="Straight Connector 61"/>
            <p:cNvSpPr/>
            <p:nvPr/>
          </p:nvSpPr>
          <p:spPr>
            <a:xfrm>
              <a:off x="5104800" y="-7920"/>
              <a:ext cx="152280" cy="4824720"/>
            </a:xfrm>
            <a:prstGeom prst="line">
              <a:avLst/>
            </a:prstGeom>
            <a:ln w="57240">
              <a:solidFill>
                <a:srgbClr val="759aa5">
                  <a:alpha val="30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55" name="Straight Connector 62"/>
            <p:cNvSpPr/>
            <p:nvPr/>
          </p:nvSpPr>
          <p:spPr>
            <a:xfrm>
              <a:off x="525708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56" name="Straight Connector 63"/>
            <p:cNvSpPr/>
            <p:nvPr/>
          </p:nvSpPr>
          <p:spPr>
            <a:xfrm flipH="1">
              <a:off x="6781320" y="-7920"/>
              <a:ext cx="228600" cy="4824720"/>
            </a:xfrm>
            <a:prstGeom prst="line">
              <a:avLst/>
            </a:prstGeom>
            <a:ln w="2844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57" name="Straight Connector 64"/>
            <p:cNvSpPr/>
            <p:nvPr/>
          </p:nvSpPr>
          <p:spPr>
            <a:xfrm>
              <a:off x="6780960" y="-7920"/>
              <a:ext cx="22860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58" name="Straight Connector 65"/>
            <p:cNvSpPr/>
            <p:nvPr/>
          </p:nvSpPr>
          <p:spPr>
            <a:xfrm flipH="1">
              <a:off x="7467480" y="-7920"/>
              <a:ext cx="1440" cy="4824720"/>
            </a:xfrm>
            <a:prstGeom prst="line">
              <a:avLst/>
            </a:prstGeom>
            <a:ln w="2844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59" name="Straight Connector 66"/>
            <p:cNvSpPr/>
            <p:nvPr/>
          </p:nvSpPr>
          <p:spPr>
            <a:xfrm>
              <a:off x="7086600" y="-7920"/>
              <a:ext cx="457200" cy="4824720"/>
            </a:xfrm>
            <a:prstGeom prst="line">
              <a:avLst/>
            </a:prstGeom>
            <a:ln w="9360">
              <a:solidFill>
                <a:srgbClr val="759aa5">
                  <a:alpha val="90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60" name="Straight Connector 67"/>
            <p:cNvSpPr/>
            <p:nvPr/>
          </p:nvSpPr>
          <p:spPr>
            <a:xfrm flipH="1">
              <a:off x="7238880" y="-7920"/>
              <a:ext cx="380880" cy="4824720"/>
            </a:xfrm>
            <a:prstGeom prst="line">
              <a:avLst/>
            </a:prstGeom>
            <a:ln w="1260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61" name="Straight Connector 68"/>
            <p:cNvSpPr/>
            <p:nvPr/>
          </p:nvSpPr>
          <p:spPr>
            <a:xfrm>
              <a:off x="7772400" y="-7920"/>
              <a:ext cx="457200" cy="4824720"/>
            </a:xfrm>
            <a:prstGeom prst="line">
              <a:avLst/>
            </a:prstGeom>
            <a:ln w="38160">
              <a:solidFill>
                <a:srgbClr val="759aa5">
                  <a:alpha val="47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62" name="Straight Connector 69"/>
            <p:cNvSpPr/>
            <p:nvPr/>
          </p:nvSpPr>
          <p:spPr>
            <a:xfrm>
              <a:off x="708588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63" name="Straight Connector 70"/>
            <p:cNvSpPr/>
            <p:nvPr/>
          </p:nvSpPr>
          <p:spPr>
            <a:xfrm flipH="1">
              <a:off x="6933960" y="-7920"/>
              <a:ext cx="228600" cy="4824720"/>
            </a:xfrm>
            <a:prstGeom prst="line">
              <a:avLst/>
            </a:prstGeom>
            <a:ln w="1584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64" name="Straight Connector 71"/>
            <p:cNvSpPr/>
            <p:nvPr/>
          </p:nvSpPr>
          <p:spPr>
            <a:xfrm>
              <a:off x="7467480" y="-7920"/>
              <a:ext cx="352080" cy="4824720"/>
            </a:xfrm>
            <a:prstGeom prst="line">
              <a:avLst/>
            </a:prstGeom>
            <a:ln w="15840">
              <a:solidFill>
                <a:srgbClr val="759aa5">
                  <a:alpha val="72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65" name="Straight Connector 72"/>
            <p:cNvSpPr/>
            <p:nvPr/>
          </p:nvSpPr>
          <p:spPr>
            <a:xfrm>
              <a:off x="8076600" y="-7920"/>
              <a:ext cx="206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66" name="Straight Connector 73"/>
            <p:cNvSpPr/>
            <p:nvPr/>
          </p:nvSpPr>
          <p:spPr>
            <a:xfrm>
              <a:off x="769536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67" name="Straight Connector 74"/>
            <p:cNvSpPr/>
            <p:nvPr/>
          </p:nvSpPr>
          <p:spPr>
            <a:xfrm>
              <a:off x="792396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68" name="Straight Connector 75"/>
            <p:cNvSpPr/>
            <p:nvPr/>
          </p:nvSpPr>
          <p:spPr>
            <a:xfrm>
              <a:off x="860976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69" name="Straight Connector 76"/>
            <p:cNvSpPr/>
            <p:nvPr/>
          </p:nvSpPr>
          <p:spPr>
            <a:xfrm>
              <a:off x="8305920" y="-7920"/>
              <a:ext cx="3808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70" name="Straight Connector 77"/>
            <p:cNvSpPr/>
            <p:nvPr/>
          </p:nvSpPr>
          <p:spPr>
            <a:xfrm flipH="1">
              <a:off x="8458200" y="-7920"/>
              <a:ext cx="3808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71" name="Straight Connector 78"/>
            <p:cNvSpPr/>
            <p:nvPr/>
          </p:nvSpPr>
          <p:spPr>
            <a:xfrm>
              <a:off x="8228880" y="-7920"/>
              <a:ext cx="152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72" name="Straight Connector 79"/>
            <p:cNvSpPr/>
            <p:nvPr/>
          </p:nvSpPr>
          <p:spPr>
            <a:xfrm flipH="1">
              <a:off x="8876880" y="-30240"/>
              <a:ext cx="190440" cy="484668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73" name="Straight Connector 80"/>
            <p:cNvSpPr/>
            <p:nvPr/>
          </p:nvSpPr>
          <p:spPr>
            <a:xfrm flipH="1">
              <a:off x="8077320" y="-7920"/>
              <a:ext cx="403200" cy="4824720"/>
            </a:xfrm>
            <a:prstGeom prst="line">
              <a:avLst/>
            </a:prstGeom>
            <a:ln w="47520">
              <a:solidFill>
                <a:srgbClr val="759aa5">
                  <a:alpha val="63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74" name="Straight Connector 81"/>
            <p:cNvSpPr/>
            <p:nvPr/>
          </p:nvSpPr>
          <p:spPr>
            <a:xfrm>
              <a:off x="8076600" y="-7920"/>
              <a:ext cx="2062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75" name="Straight Connector 82"/>
            <p:cNvSpPr/>
            <p:nvPr/>
          </p:nvSpPr>
          <p:spPr>
            <a:xfrm flipH="1">
              <a:off x="8989920" y="-7920"/>
              <a:ext cx="2880" cy="4824720"/>
            </a:xfrm>
            <a:prstGeom prst="line">
              <a:avLst/>
            </a:prstGeom>
            <a:ln w="1584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76" name="Straight Connector 83"/>
            <p:cNvSpPr/>
            <p:nvPr/>
          </p:nvSpPr>
          <p:spPr>
            <a:xfrm flipH="1">
              <a:off x="5943240" y="-7920"/>
              <a:ext cx="75960" cy="4824720"/>
            </a:xfrm>
            <a:prstGeom prst="line">
              <a:avLst/>
            </a:prstGeom>
            <a:ln w="38160">
              <a:solidFill>
                <a:srgbClr val="759aa5">
                  <a:alpha val="47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77" name="Straight Connector 84"/>
            <p:cNvSpPr/>
            <p:nvPr/>
          </p:nvSpPr>
          <p:spPr>
            <a:xfrm>
              <a:off x="6400080" y="-7920"/>
              <a:ext cx="152280" cy="4824720"/>
            </a:xfrm>
            <a:prstGeom prst="line">
              <a:avLst/>
            </a:prstGeom>
            <a:ln w="47520">
              <a:solidFill>
                <a:srgbClr val="759aa5">
                  <a:alpha val="63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78" name="Straight Connector 85"/>
            <p:cNvSpPr/>
            <p:nvPr/>
          </p:nvSpPr>
          <p:spPr>
            <a:xfrm>
              <a:off x="6477120" y="-7920"/>
              <a:ext cx="380880" cy="4824720"/>
            </a:xfrm>
            <a:prstGeom prst="line">
              <a:avLst/>
            </a:prstGeom>
            <a:ln w="1908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79" name="Straight Connector 86"/>
            <p:cNvSpPr/>
            <p:nvPr/>
          </p:nvSpPr>
          <p:spPr>
            <a:xfrm flipH="1">
              <a:off x="5410080" y="-7920"/>
              <a:ext cx="304560" cy="4824720"/>
            </a:xfrm>
            <a:prstGeom prst="line">
              <a:avLst/>
            </a:prstGeom>
            <a:ln w="47520">
              <a:solidFill>
                <a:srgbClr val="759aa5">
                  <a:alpha val="63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80" name="Straight Connector 87"/>
            <p:cNvSpPr/>
            <p:nvPr/>
          </p:nvSpPr>
          <p:spPr>
            <a:xfrm>
              <a:off x="6400800" y="-7920"/>
              <a:ext cx="352080" cy="4824720"/>
            </a:xfrm>
            <a:prstGeom prst="line">
              <a:avLst/>
            </a:prstGeom>
            <a:ln w="15840">
              <a:solidFill>
                <a:srgbClr val="759aa5">
                  <a:alpha val="72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81" name="Straight Connector 88"/>
            <p:cNvSpPr/>
            <p:nvPr/>
          </p:nvSpPr>
          <p:spPr>
            <a:xfrm flipH="1">
              <a:off x="7010280" y="-7920"/>
              <a:ext cx="380880" cy="4824720"/>
            </a:xfrm>
            <a:prstGeom prst="line">
              <a:avLst/>
            </a:prstGeom>
            <a:ln w="9360">
              <a:solidFill>
                <a:srgbClr val="759aa5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82" name="Straight Connector 89"/>
            <p:cNvSpPr/>
            <p:nvPr/>
          </p:nvSpPr>
          <p:spPr>
            <a:xfrm flipH="1">
              <a:off x="7162560" y="-7920"/>
              <a:ext cx="990360" cy="4824720"/>
            </a:xfrm>
            <a:prstGeom prst="line">
              <a:avLst/>
            </a:prstGeom>
            <a:ln w="28440">
              <a:solidFill>
                <a:srgbClr val="759aa5">
                  <a:alpha val="58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  <p:sp>
          <p:nvSpPr>
            <p:cNvPr id="183" name="Straight Connector 90"/>
            <p:cNvSpPr/>
            <p:nvPr/>
          </p:nvSpPr>
          <p:spPr>
            <a:xfrm>
              <a:off x="4572000" y="-7920"/>
              <a:ext cx="457200" cy="4824720"/>
            </a:xfrm>
            <a:prstGeom prst="line">
              <a:avLst/>
            </a:prstGeom>
            <a:ln w="38160">
              <a:solidFill>
                <a:srgbClr val="759aa5">
                  <a:alpha val="47000"/>
                </a:srgbClr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noAutofit/>
            </a:bodyPr>
            <a:p>
              <a:endParaRPr b="0" lang="en-US" sz="1800" spc="-1" strike="noStrike">
                <a:solidFill>
                  <a:srgbClr val="ffffff"/>
                </a:solidFill>
                <a:latin typeface="Tw Cen MT"/>
              </a:endParaRPr>
            </a:p>
          </p:txBody>
        </p:sp>
      </p:grpSp>
      <p:sp>
        <p:nvSpPr>
          <p:cNvPr id="184" name="Rectangle 91"/>
          <p:cNvSpPr/>
          <p:nvPr/>
        </p:nvSpPr>
        <p:spPr>
          <a:xfrm>
            <a:off x="0" y="4311720"/>
            <a:ext cx="9144000" cy="1904760"/>
          </a:xfrm>
          <a:prstGeom prst="rect">
            <a:avLst/>
          </a:prstGeom>
          <a:solidFill>
            <a:srgbClr val="759aa5"/>
          </a:solidFill>
          <a:ln w="0">
            <a:noFill/>
          </a:ln>
          <a:effectLst>
            <a:outerShdw dist="38183" dir="2700000" blurRad="0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185" name="Straight Connector 92"/>
          <p:cNvSpPr/>
          <p:nvPr/>
        </p:nvSpPr>
        <p:spPr>
          <a:xfrm>
            <a:off x="0" y="4387680"/>
            <a:ext cx="9144000" cy="1800"/>
          </a:xfrm>
          <a:prstGeom prst="line">
            <a:avLst/>
          </a:prstGeom>
          <a:ln w="19080">
            <a:solidFill>
              <a:srgbClr val="cfc60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5000" bIns="-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186" name="Straight Connector 93"/>
          <p:cNvSpPr/>
          <p:nvPr/>
        </p:nvSpPr>
        <p:spPr>
          <a:xfrm>
            <a:off x="0" y="6138720"/>
            <a:ext cx="9144000" cy="1800"/>
          </a:xfrm>
          <a:prstGeom prst="line">
            <a:avLst/>
          </a:prstGeom>
          <a:ln w="19080">
            <a:solidFill>
              <a:srgbClr val="cfc60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5000" bIns="-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600" spc="-1" strike="noStrike">
                <a:solidFill>
                  <a:srgbClr val="fefefe"/>
                </a:solidFill>
                <a:latin typeface="Tw Cen MT"/>
              </a:rPr>
              <a:t>Click to edit the title text format</a:t>
            </a:r>
            <a:endParaRPr b="1" lang="en-US" sz="3600" spc="-1" strike="noStrike">
              <a:solidFill>
                <a:srgbClr val="fefefe"/>
              </a:solidFill>
              <a:latin typeface="Tw Cen MT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1d3641"/>
                </a:solidFill>
                <a:latin typeface="Tw Cen MT"/>
              </a:rPr>
              <a:t>Click to edit the outline text format</a:t>
            </a:r>
            <a:endParaRPr b="0" lang="en-US" sz="2400" spc="-1" strike="noStrike">
              <a:solidFill>
                <a:srgbClr val="1d3641"/>
              </a:solidFill>
              <a:latin typeface="Tw Cen MT"/>
            </a:endParaRPr>
          </a:p>
          <a:p>
            <a:pPr lvl="1" marL="547560" indent="-18252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1d3641"/>
                </a:solidFill>
                <a:latin typeface="Tw Cen MT"/>
              </a:rPr>
              <a:t>Second Outline Level</a:t>
            </a:r>
            <a:endParaRPr b="0" lang="en-US" sz="2400" spc="-1" strike="noStrike">
              <a:solidFill>
                <a:srgbClr val="1d3641"/>
              </a:solidFill>
              <a:latin typeface="Tw Cen MT"/>
            </a:endParaRPr>
          </a:p>
          <a:p>
            <a:pPr lvl="2" marL="914400" indent="-228600">
              <a:spcBef>
                <a:spcPts val="601"/>
              </a:spcBef>
              <a:buClr>
                <a:srgbClr val="cfc60d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1d3641"/>
                </a:solidFill>
                <a:latin typeface="Tw Cen MT"/>
              </a:rPr>
              <a:t>Third Outline Level</a:t>
            </a:r>
            <a:endParaRPr b="0" lang="en-US" sz="2400" spc="-1" strike="noStrike">
              <a:solidFill>
                <a:srgbClr val="1d3641"/>
              </a:solidFill>
              <a:latin typeface="Tw Cen MT"/>
            </a:endParaRPr>
          </a:p>
          <a:p>
            <a:pPr lvl="3" marL="1187280" indent="-228600">
              <a:spcBef>
                <a:spcPts val="601"/>
              </a:spcBef>
              <a:buClr>
                <a:srgbClr val="99987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1d3641"/>
                </a:solidFill>
                <a:latin typeface="Tw Cen MT"/>
              </a:rPr>
              <a:t>Fourth Outline Level</a:t>
            </a:r>
            <a:endParaRPr b="0" lang="en-US" sz="2400" spc="-1" strike="noStrike">
              <a:solidFill>
                <a:srgbClr val="1d3641"/>
              </a:solidFill>
              <a:latin typeface="Tw Cen MT"/>
            </a:endParaRPr>
          </a:p>
          <a:p>
            <a:pPr lvl="4" marL="1461960" indent="-228600">
              <a:spcBef>
                <a:spcPts val="601"/>
              </a:spcBef>
              <a:buClr>
                <a:srgbClr val="90ac97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1d3641"/>
                </a:solidFill>
                <a:latin typeface="Tw Cen MT"/>
              </a:rPr>
              <a:t>Fifth Outline Level</a:t>
            </a:r>
            <a:endParaRPr b="0" lang="en-US" sz="2400" spc="-1" strike="noStrike">
              <a:solidFill>
                <a:srgbClr val="1d3641"/>
              </a:solidFill>
              <a:latin typeface="Tw Cen MT"/>
            </a:endParaRPr>
          </a:p>
          <a:p>
            <a:pPr lvl="5" marL="1461960" indent="-228600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1d3641"/>
                </a:solidFill>
                <a:latin typeface="Tw Cen MT"/>
              </a:rPr>
              <a:t>Sixth Outline Level</a:t>
            </a:r>
            <a:endParaRPr b="0" lang="en-US" sz="2400" spc="-1" strike="noStrike">
              <a:solidFill>
                <a:srgbClr val="1d3641"/>
              </a:solidFill>
              <a:latin typeface="Tw Cen MT"/>
            </a:endParaRPr>
          </a:p>
          <a:p>
            <a:pPr lvl="6" marL="1461960" indent="-228600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1d3641"/>
                </a:solidFill>
                <a:latin typeface="Tw Cen MT"/>
              </a:rPr>
              <a:t>Seventh Outline Level</a:t>
            </a:r>
            <a:endParaRPr b="0" lang="en-US" sz="2400" spc="-1" strike="noStrike">
              <a:solidFill>
                <a:srgbClr val="1d3641"/>
              </a:solidFill>
              <a:latin typeface="Tw Cen MT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dt" idx="7"/>
          </p:nvPr>
        </p:nvSpPr>
        <p:spPr>
          <a:xfrm>
            <a:off x="456840" y="631188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pc="-1" strike="noStrike">
                <a:solidFill>
                  <a:srgbClr val="1d3641"/>
                </a:solidFill>
                <a:latin typeface="Tw Cen MT"/>
              </a:defRPr>
            </a:lvl1pPr>
          </a:lstStyle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1d3641"/>
                </a:solidFill>
                <a:latin typeface="Tw Cen MT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ftr" idx="8"/>
          </p:nvPr>
        </p:nvSpPr>
        <p:spPr>
          <a:xfrm>
            <a:off x="2830680" y="6311880"/>
            <a:ext cx="348264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191" name="PlaceHolder 5"/>
          <p:cNvSpPr>
            <a:spLocks noGrp="1"/>
          </p:cNvSpPr>
          <p:nvPr>
            <p:ph type="sldNum" idx="9"/>
          </p:nvPr>
        </p:nvSpPr>
        <p:spPr>
          <a:xfrm>
            <a:off x="6552720" y="631188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pc="-1" strike="noStrike">
                <a:solidFill>
                  <a:srgbClr val="1d3641"/>
                </a:solidFill>
                <a:latin typeface="Tw Cen MT"/>
              </a:defRPr>
            </a:lvl1pPr>
          </a:lstStyle>
          <a:p>
            <a: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0D1877BD-CFF5-4422-987F-1459FA90D143}" type="slidenum">
              <a:rPr b="0" lang="en-US" sz="1200" spc="-1" strike="noStrike">
                <a:solidFill>
                  <a:srgbClr val="1d3641"/>
                </a:solidFill>
                <a:latin typeface="Tw Cen MT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w Cen M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7"/>
          <p:cNvSpPr/>
          <p:nvPr/>
        </p:nvSpPr>
        <p:spPr>
          <a:xfrm>
            <a:off x="0" y="1563840"/>
            <a:ext cx="2762280" cy="3313080"/>
          </a:xfrm>
          <a:prstGeom prst="rect">
            <a:avLst/>
          </a:prstGeom>
          <a:solidFill>
            <a:srgbClr val="759aa5"/>
          </a:solidFill>
          <a:ln w="0">
            <a:noFill/>
          </a:ln>
          <a:effectLst>
            <a:outerShdw dist="38183" dir="2700000" blurRad="0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193" name="Straight Connector 8"/>
          <p:cNvSpPr/>
          <p:nvPr/>
        </p:nvSpPr>
        <p:spPr>
          <a:xfrm>
            <a:off x="2637000" y="1712880"/>
            <a:ext cx="0" cy="3017880"/>
          </a:xfrm>
          <a:prstGeom prst="line">
            <a:avLst/>
          </a:prstGeom>
          <a:ln w="19080">
            <a:solidFill>
              <a:srgbClr val="cfc60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194" name="Straight Connector 9"/>
          <p:cNvSpPr/>
          <p:nvPr/>
        </p:nvSpPr>
        <p:spPr>
          <a:xfrm>
            <a:off x="0" y="1712880"/>
            <a:ext cx="2651040" cy="1800"/>
          </a:xfrm>
          <a:prstGeom prst="line">
            <a:avLst/>
          </a:prstGeom>
          <a:ln w="19080">
            <a:solidFill>
              <a:srgbClr val="cfc60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5000" bIns="-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195" name="Straight Connector 10"/>
          <p:cNvSpPr/>
          <p:nvPr/>
        </p:nvSpPr>
        <p:spPr>
          <a:xfrm>
            <a:off x="0" y="4734000"/>
            <a:ext cx="2651040" cy="1440"/>
          </a:xfrm>
          <a:prstGeom prst="line">
            <a:avLst/>
          </a:prstGeom>
          <a:ln w="19080">
            <a:solidFill>
              <a:srgbClr val="cfc60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5360" bIns="-4536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600" spc="-1" strike="noStrike">
                <a:solidFill>
                  <a:srgbClr val="fefefe"/>
                </a:solidFill>
                <a:latin typeface="Tw Cen MT"/>
              </a:rPr>
              <a:t>Click to edit the title text format</a:t>
            </a:r>
            <a:endParaRPr b="1" lang="en-US" sz="3600" spc="-1" strike="noStrike">
              <a:solidFill>
                <a:srgbClr val="fefefe"/>
              </a:solidFill>
              <a:latin typeface="Tw Cen MT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Click to edit the outline text format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1" marL="547560" indent="-18252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Second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2" marL="914400" indent="-228600">
              <a:spcBef>
                <a:spcPts val="601"/>
              </a:spcBef>
              <a:buClr>
                <a:srgbClr val="cfc60d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Third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3" marL="1187280" indent="-228600">
              <a:spcBef>
                <a:spcPts val="601"/>
              </a:spcBef>
              <a:buClr>
                <a:srgbClr val="99987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Fourth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4" marL="1461960" indent="-228600">
              <a:spcBef>
                <a:spcPts val="601"/>
              </a:spcBef>
              <a:buClr>
                <a:srgbClr val="90ac97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Fifth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5" marL="1461960" indent="-228600">
              <a:spcBef>
                <a:spcPts val="601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Sixth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6" marL="1461960" indent="-228600">
              <a:spcBef>
                <a:spcPts val="601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Seventh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dt" idx="10"/>
          </p:nvPr>
        </p:nvSpPr>
        <p:spPr>
          <a:xfrm>
            <a:off x="456840" y="631188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pc="-1" strike="noStrike">
                <a:solidFill>
                  <a:srgbClr val="dfe6d0"/>
                </a:solidFill>
                <a:latin typeface="Tw Cen MT"/>
              </a:defRPr>
            </a:lvl1pPr>
          </a:lstStyle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dfe6d0"/>
                </a:solidFill>
                <a:latin typeface="Tw Cen MT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 type="ftr" idx="11"/>
          </p:nvPr>
        </p:nvSpPr>
        <p:spPr>
          <a:xfrm>
            <a:off x="2830680" y="6311880"/>
            <a:ext cx="348264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00" name="PlaceHolder 5"/>
          <p:cNvSpPr>
            <a:spLocks noGrp="1"/>
          </p:cNvSpPr>
          <p:nvPr>
            <p:ph type="sldNum" idx="12"/>
          </p:nvPr>
        </p:nvSpPr>
        <p:spPr>
          <a:xfrm>
            <a:off x="6552720" y="631188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pc="-1" strike="noStrike">
                <a:solidFill>
                  <a:srgbClr val="dfe6d0"/>
                </a:solidFill>
                <a:latin typeface="Tw Cen MT"/>
              </a:defRPr>
            </a:lvl1pPr>
          </a:lstStyle>
          <a:p>
            <a: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946D3171-C6BC-44E3-96E7-1D84CF622371}" type="slidenum">
              <a:rPr b="0" lang="en-US" sz="1200" spc="-1" strike="noStrike">
                <a:solidFill>
                  <a:srgbClr val="dfe6d0"/>
                </a:solidFill>
                <a:latin typeface="Tw Cen MT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w Cen M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Rectangle 7"/>
          <p:cNvSpPr/>
          <p:nvPr/>
        </p:nvSpPr>
        <p:spPr>
          <a:xfrm>
            <a:off x="0" y="1563840"/>
            <a:ext cx="2762280" cy="3313080"/>
          </a:xfrm>
          <a:prstGeom prst="rect">
            <a:avLst/>
          </a:prstGeom>
          <a:solidFill>
            <a:srgbClr val="759aa5"/>
          </a:solidFill>
          <a:ln w="0">
            <a:noFill/>
          </a:ln>
          <a:effectLst>
            <a:outerShdw dist="38183" dir="2700000" blurRad="0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02" name="Straight Connector 8"/>
          <p:cNvSpPr/>
          <p:nvPr/>
        </p:nvSpPr>
        <p:spPr>
          <a:xfrm>
            <a:off x="2637000" y="1712880"/>
            <a:ext cx="0" cy="3017880"/>
          </a:xfrm>
          <a:prstGeom prst="line">
            <a:avLst/>
          </a:prstGeom>
          <a:ln w="19080">
            <a:solidFill>
              <a:srgbClr val="cfc60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03" name="Straight Connector 9"/>
          <p:cNvSpPr/>
          <p:nvPr/>
        </p:nvSpPr>
        <p:spPr>
          <a:xfrm>
            <a:off x="0" y="1712880"/>
            <a:ext cx="2651040" cy="1800"/>
          </a:xfrm>
          <a:prstGeom prst="line">
            <a:avLst/>
          </a:prstGeom>
          <a:ln w="19080">
            <a:solidFill>
              <a:srgbClr val="cfc60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5000" bIns="-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04" name="Straight Connector 10"/>
          <p:cNvSpPr/>
          <p:nvPr/>
        </p:nvSpPr>
        <p:spPr>
          <a:xfrm>
            <a:off x="0" y="4734000"/>
            <a:ext cx="2651040" cy="1440"/>
          </a:xfrm>
          <a:prstGeom prst="line">
            <a:avLst/>
          </a:prstGeom>
          <a:ln w="19080">
            <a:solidFill>
              <a:srgbClr val="cfc60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-45360" bIns="-4536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600" spc="-1" strike="noStrike">
                <a:solidFill>
                  <a:srgbClr val="fefefe"/>
                </a:solidFill>
                <a:latin typeface="Tw Cen MT"/>
              </a:rPr>
              <a:t>Click to edit the title text format</a:t>
            </a:r>
            <a:endParaRPr b="1" lang="en-US" sz="3600" spc="-1" strike="noStrike">
              <a:solidFill>
                <a:srgbClr val="fefefe"/>
              </a:solidFill>
              <a:latin typeface="Tw Cen MT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Click to edit the outline text format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1" marL="547560" indent="-18252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Second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2" marL="914400" indent="-228600">
              <a:spcBef>
                <a:spcPts val="601"/>
              </a:spcBef>
              <a:buClr>
                <a:srgbClr val="cfc60d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Third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3" marL="1187280" indent="-228600">
              <a:spcBef>
                <a:spcPts val="601"/>
              </a:spcBef>
              <a:buClr>
                <a:srgbClr val="99987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Fourth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4" marL="1461960" indent="-228600">
              <a:spcBef>
                <a:spcPts val="601"/>
              </a:spcBef>
              <a:buClr>
                <a:srgbClr val="90ac97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Fifth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5" marL="1461960" indent="-228600">
              <a:spcBef>
                <a:spcPts val="601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Sixth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lvl="6" marL="1461960" indent="-228600">
              <a:spcBef>
                <a:spcPts val="601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Seventh Outline Level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dt" idx="13"/>
          </p:nvPr>
        </p:nvSpPr>
        <p:spPr>
          <a:xfrm>
            <a:off x="456840" y="631188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pc="-1" strike="noStrike">
                <a:solidFill>
                  <a:srgbClr val="dfe6d0"/>
                </a:solidFill>
                <a:latin typeface="Tw Cen MT"/>
              </a:defRPr>
            </a:lvl1pPr>
          </a:lstStyle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dfe6d0"/>
                </a:solidFill>
                <a:latin typeface="Tw Cen MT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ftr" idx="14"/>
          </p:nvPr>
        </p:nvSpPr>
        <p:spPr>
          <a:xfrm>
            <a:off x="2830680" y="6311880"/>
            <a:ext cx="348264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09" name="PlaceHolder 5"/>
          <p:cNvSpPr>
            <a:spLocks noGrp="1"/>
          </p:cNvSpPr>
          <p:nvPr>
            <p:ph type="sldNum" idx="15"/>
          </p:nvPr>
        </p:nvSpPr>
        <p:spPr>
          <a:xfrm>
            <a:off x="6552720" y="631188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lstStyle>
            <a:lvl1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pc="-1" strike="noStrike">
                <a:solidFill>
                  <a:srgbClr val="dfe6d0"/>
                </a:solidFill>
                <a:latin typeface="Tw Cen MT"/>
              </a:defRPr>
            </a:lvl1pPr>
          </a:lstStyle>
          <a:p>
            <a: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FDBAB83D-F735-4E0C-B4E4-8759FB94C31B}" type="slidenum">
              <a:rPr b="0" lang="en-US" sz="1200" spc="-1" strike="noStrike">
                <a:solidFill>
                  <a:srgbClr val="dfe6d0"/>
                </a:solidFill>
                <a:latin typeface="Tw Cen MT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w Cen M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jpeg"/><Relationship Id="rId3" Type="http://schemas.openxmlformats.org/officeDocument/2006/relationships/image" Target="../media/image26.png"/><Relationship Id="rId4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jpe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Title 1" descr=""/>
          <p:cNvPicPr/>
          <p:nvPr/>
        </p:nvPicPr>
        <p:blipFill>
          <a:blip r:embed="rId1"/>
          <a:stretch/>
        </p:blipFill>
        <p:spPr>
          <a:xfrm>
            <a:off x="450720" y="146160"/>
            <a:ext cx="8242560" cy="3359160"/>
          </a:xfrm>
          <a:prstGeom prst="rect">
            <a:avLst/>
          </a:prstGeom>
          <a:ln w="0">
            <a:noFill/>
          </a:ln>
        </p:spPr>
      </p:pic>
      <p:sp>
        <p:nvSpPr>
          <p:cNvPr id="211" name=""/>
          <p:cNvSpPr txBox="1"/>
          <p:nvPr/>
        </p:nvSpPr>
        <p:spPr>
          <a:xfrm>
            <a:off x="457200" y="3071880"/>
            <a:ext cx="8229600" cy="30844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272880" indent="-272880" algn="ctr">
              <a:spcBef>
                <a:spcPts val="700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8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 algn="ctr">
              <a:spcBef>
                <a:spcPts val="601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Kamaruzzaman Bustamam-Ahmad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  <p:pic>
        <p:nvPicPr>
          <p:cNvPr id="212" name="Picture 2" descr=""/>
          <p:cNvPicPr/>
          <p:nvPr/>
        </p:nvPicPr>
        <p:blipFill>
          <a:blip r:embed="rId2"/>
          <a:stretch/>
        </p:blipFill>
        <p:spPr>
          <a:xfrm>
            <a:off x="22320" y="5354640"/>
            <a:ext cx="1523880" cy="1353960"/>
          </a:xfrm>
          <a:prstGeom prst="rect">
            <a:avLst/>
          </a:prstGeom>
          <a:ln w="0">
            <a:noFill/>
          </a:ln>
        </p:spPr>
      </p:pic>
      <p:pic>
        <p:nvPicPr>
          <p:cNvPr id="213" name="Picture 2" descr="H:\Foto Makalah UIN SUKA\Wahabi-6-536x357 acehkita.jpg"/>
          <p:cNvPicPr/>
          <p:nvPr/>
        </p:nvPicPr>
        <p:blipFill>
          <a:blip r:embed="rId3"/>
          <a:stretch/>
        </p:blipFill>
        <p:spPr>
          <a:xfrm>
            <a:off x="1676520" y="5354640"/>
            <a:ext cx="1711080" cy="1440000"/>
          </a:xfrm>
          <a:prstGeom prst="rect">
            <a:avLst/>
          </a:prstGeom>
          <a:ln w="0">
            <a:noFill/>
          </a:ln>
        </p:spPr>
      </p:pic>
      <p:pic>
        <p:nvPicPr>
          <p:cNvPr id="214" name="Picture 2" descr="D:\Gambars15\20151125_083126.jpg"/>
          <p:cNvPicPr/>
          <p:nvPr/>
        </p:nvPicPr>
        <p:blipFill>
          <a:blip r:embed="rId4"/>
          <a:stretch/>
        </p:blipFill>
        <p:spPr>
          <a:xfrm>
            <a:off x="3505320" y="5338800"/>
            <a:ext cx="1260360" cy="1473120"/>
          </a:xfrm>
          <a:prstGeom prst="rect">
            <a:avLst/>
          </a:prstGeom>
          <a:ln w="0">
            <a:noFill/>
          </a:ln>
        </p:spPr>
      </p:pic>
      <p:pic>
        <p:nvPicPr>
          <p:cNvPr id="215" name="Content Placeholder 5" descr="D:\Gambars15\Foto Qaishar Fatih15\IMG-20150710-WA0019.jpg"/>
          <p:cNvPicPr/>
          <p:nvPr/>
        </p:nvPicPr>
        <p:blipFill>
          <a:blip r:embed="rId5"/>
          <a:stretch/>
        </p:blipFill>
        <p:spPr>
          <a:xfrm>
            <a:off x="4819680" y="5354640"/>
            <a:ext cx="1371600" cy="1338120"/>
          </a:xfrm>
          <a:prstGeom prst="rect">
            <a:avLst/>
          </a:prstGeom>
          <a:ln w="0">
            <a:noFill/>
          </a:ln>
        </p:spPr>
      </p:pic>
      <p:pic>
        <p:nvPicPr>
          <p:cNvPr id="216" name="Content Placeholder 3" descr="G:\Gambar Whatsapp\IMG-20151013-WA0018.jpg"/>
          <p:cNvPicPr/>
          <p:nvPr/>
        </p:nvPicPr>
        <p:blipFill>
          <a:blip r:embed="rId6"/>
          <a:stretch/>
        </p:blipFill>
        <p:spPr>
          <a:xfrm>
            <a:off x="6243480" y="5338800"/>
            <a:ext cx="1229040" cy="1406520"/>
          </a:xfrm>
          <a:prstGeom prst="rect">
            <a:avLst/>
          </a:prstGeom>
          <a:ln w="0">
            <a:noFill/>
          </a:ln>
        </p:spPr>
      </p:pic>
      <p:pic>
        <p:nvPicPr>
          <p:cNvPr id="217" name="Picture 9" descr="G:\Gambar Whatsapp\IMG-20151013-WA0016.jpg"/>
          <p:cNvPicPr/>
          <p:nvPr/>
        </p:nvPicPr>
        <p:blipFill>
          <a:blip r:embed="rId7"/>
          <a:stretch/>
        </p:blipFill>
        <p:spPr>
          <a:xfrm>
            <a:off x="7472520" y="5354640"/>
            <a:ext cx="1447560" cy="1353960"/>
          </a:xfrm>
          <a:prstGeom prst="rect">
            <a:avLst/>
          </a:prstGeom>
          <a:ln w="0">
            <a:noFill/>
          </a:ln>
        </p:spPr>
      </p:pic>
      <p:pic>
        <p:nvPicPr>
          <p:cNvPr id="218" name="Picture 3" descr=""/>
          <p:cNvPicPr/>
          <p:nvPr/>
        </p:nvPicPr>
        <p:blipFill>
          <a:blip r:embed="rId8"/>
          <a:stretch/>
        </p:blipFill>
        <p:spPr>
          <a:xfrm>
            <a:off x="120600" y="3740040"/>
            <a:ext cx="1022400" cy="1598760"/>
          </a:xfrm>
          <a:prstGeom prst="rect">
            <a:avLst/>
          </a:prstGeom>
          <a:ln w="0">
            <a:noFill/>
          </a:ln>
        </p:spPr>
      </p:pic>
      <p:pic>
        <p:nvPicPr>
          <p:cNvPr id="219" name="Picture 4" descr=""/>
          <p:cNvPicPr/>
          <p:nvPr/>
        </p:nvPicPr>
        <p:blipFill>
          <a:blip r:embed="rId9"/>
          <a:stretch/>
        </p:blipFill>
        <p:spPr>
          <a:xfrm>
            <a:off x="7281720" y="3887640"/>
            <a:ext cx="1828800" cy="1198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"/>
          <p:cNvSpPr txBox="1"/>
          <p:nvPr/>
        </p:nvSpPr>
        <p:spPr>
          <a:xfrm>
            <a:off x="3200400" y="272520"/>
            <a:ext cx="5486400" cy="5853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713"/>
          </a:bodyPr>
          <a:p>
            <a:pPr marL="272880" indent="-272880"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3200" spc="-1" strike="noStrike">
                <a:solidFill>
                  <a:srgbClr val="dfe6d0"/>
                </a:solidFill>
                <a:latin typeface="Tw Cen MT"/>
              </a:rPr>
              <a:t>Level Sosio-Politik</a:t>
            </a: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Tw Cen MT"/>
              <a:buAutoNum type="arabi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3200" spc="-1" strike="noStrike">
                <a:solidFill>
                  <a:srgbClr val="dfe6d0"/>
                </a:solidFill>
                <a:latin typeface="Tw Cen MT"/>
              </a:rPr>
              <a:t>Konflik antara Gub dan Wagub.</a:t>
            </a: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Tw Cen MT"/>
              <a:buAutoNum type="arabi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id-ID" sz="3200" spc="-1" strike="noStrike">
                <a:solidFill>
                  <a:srgbClr val="dfe6d0"/>
                </a:solidFill>
                <a:latin typeface="Tw Cen MT"/>
              </a:rPr>
              <a:t>Pilkada  </a:t>
            </a:r>
            <a:r>
              <a:rPr b="0" lang="id-ID" sz="3200" spc="-1" strike="noStrike">
                <a:solidFill>
                  <a:srgbClr val="dfe6d0"/>
                </a:solidFill>
                <a:latin typeface="Tw Cen MT"/>
              </a:rPr>
              <a:t>tahun 2017.</a:t>
            </a: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Tw Cen MT"/>
              <a:buAutoNum type="arabi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3200" spc="-1" strike="noStrike">
                <a:solidFill>
                  <a:srgbClr val="dfe6d0"/>
                </a:solidFill>
                <a:latin typeface="Tw Cen MT"/>
              </a:rPr>
              <a:t>The cont. of conflict in Aceh:</a:t>
            </a: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Tw Cen MT"/>
              <a:buAutoNum type="alphaL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3200" spc="-1" strike="noStrike">
                <a:solidFill>
                  <a:srgbClr val="dfe6d0"/>
                </a:solidFill>
                <a:latin typeface="Tw Cen MT"/>
              </a:rPr>
              <a:t>Din Minimi</a:t>
            </a: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Tw Cen MT"/>
              <a:buAutoNum type="alphaL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3200" spc="-1" strike="noStrike">
                <a:solidFill>
                  <a:srgbClr val="dfe6d0"/>
                </a:solidFill>
                <a:latin typeface="Tw Cen MT"/>
              </a:rPr>
              <a:t>Aliran Sesat</a:t>
            </a: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Tw Cen MT"/>
              <a:buAutoNum type="alphaL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id-ID" sz="3200" spc="-1" strike="noStrike">
                <a:solidFill>
                  <a:srgbClr val="dfe6d0"/>
                </a:solidFill>
                <a:latin typeface="Tw Cen MT"/>
              </a:rPr>
              <a:t>Kristenisasi </a:t>
            </a:r>
            <a:r>
              <a:rPr b="0" lang="id-ID" sz="3200" spc="-1" strike="noStrike">
                <a:solidFill>
                  <a:srgbClr val="dfe6d0"/>
                </a:solidFill>
                <a:latin typeface="Tw Cen MT"/>
              </a:rPr>
              <a:t>di perbatasan Aceh dan Pulau Terluar</a:t>
            </a: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Tw Cen MT"/>
              <a:buAutoNum type="alphaL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3200" spc="-1" strike="noStrike">
                <a:solidFill>
                  <a:srgbClr val="dfe6d0"/>
                </a:solidFill>
                <a:latin typeface="Tw Cen MT"/>
              </a:rPr>
              <a:t>Pemekaran Aceh (ALA – ABAS)</a:t>
            </a: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Tw Cen MT"/>
              <a:buAutoNum type="arabi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Tw Cen MT"/>
              <a:buAutoNum type="arabi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</p:txBody>
      </p:sp>
      <p:sp>
        <p:nvSpPr>
          <p:cNvPr id="221" name="PlaceHolder 1"/>
          <p:cNvSpPr>
            <a:spLocks noGrp="1"/>
          </p:cNvSpPr>
          <p:nvPr>
            <p:ph/>
          </p:nvPr>
        </p:nvSpPr>
        <p:spPr>
          <a:xfrm>
            <a:off x="151920" y="533520"/>
            <a:ext cx="3048120" cy="5867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6628" lnSpcReduction="20000"/>
          </a:bodyPr>
          <a:p>
            <a:pPr indent="0">
              <a:spcBef>
                <a:spcPts val="60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400" spc="-1" strike="noStrike">
                <a:solidFill>
                  <a:srgbClr val="ff0000"/>
                </a:solidFill>
                <a:latin typeface="Tw Cen MT"/>
              </a:rPr>
              <a:t>Level Sosio-Religi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indent="0">
              <a:spcBef>
                <a:spcPts val="64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600" spc="-1" strike="noStrike">
                <a:solidFill>
                  <a:srgbClr val="ff0000"/>
                </a:solidFill>
                <a:latin typeface="Tw Cen MT"/>
              </a:rPr>
              <a:t>1. HUDA</a:t>
            </a:r>
            <a:endParaRPr b="0" lang="en-US" sz="2600" spc="-1" strike="noStrike">
              <a:solidFill>
                <a:srgbClr val="dfe6d0"/>
              </a:solidFill>
              <a:latin typeface="Tw Cen MT"/>
            </a:endParaRPr>
          </a:p>
          <a:p>
            <a:pPr indent="0">
              <a:spcBef>
                <a:spcPts val="64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600" spc="-1" strike="noStrike">
                <a:solidFill>
                  <a:srgbClr val="ff0000"/>
                </a:solidFill>
                <a:latin typeface="Tw Cen MT"/>
              </a:rPr>
              <a:t>2. MUNA</a:t>
            </a:r>
            <a:endParaRPr b="0" lang="en-US" sz="2600" spc="-1" strike="noStrike">
              <a:solidFill>
                <a:srgbClr val="dfe6d0"/>
              </a:solidFill>
              <a:latin typeface="Tw Cen MT"/>
            </a:endParaRPr>
          </a:p>
          <a:p>
            <a:pPr indent="0">
              <a:spcBef>
                <a:spcPts val="64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600" spc="-1" strike="noStrike">
                <a:solidFill>
                  <a:srgbClr val="ff0000"/>
                </a:solidFill>
                <a:latin typeface="Tw Cen MT"/>
              </a:rPr>
              <a:t>3.MPU</a:t>
            </a:r>
            <a:endParaRPr b="0" lang="en-US" sz="2600" spc="-1" strike="noStrike">
              <a:solidFill>
                <a:srgbClr val="dfe6d0"/>
              </a:solidFill>
              <a:latin typeface="Tw Cen MT"/>
            </a:endParaRPr>
          </a:p>
          <a:p>
            <a:pPr indent="0">
              <a:spcBef>
                <a:spcPts val="64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600" spc="-1" strike="noStrike">
                <a:solidFill>
                  <a:srgbClr val="ff0000"/>
                </a:solidFill>
                <a:latin typeface="Tw Cen MT"/>
              </a:rPr>
              <a:t>4. FPI</a:t>
            </a:r>
            <a:endParaRPr b="0" lang="en-US" sz="2600" spc="-1" strike="noStrike">
              <a:solidFill>
                <a:srgbClr val="dfe6d0"/>
              </a:solidFill>
              <a:latin typeface="Tw Cen MT"/>
            </a:endParaRPr>
          </a:p>
          <a:p>
            <a:pPr indent="0">
              <a:spcBef>
                <a:spcPts val="64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600" spc="-1" strike="noStrike">
                <a:solidFill>
                  <a:srgbClr val="ff0000"/>
                </a:solidFill>
                <a:latin typeface="Tw Cen MT"/>
              </a:rPr>
              <a:t>5. Alumni Timur Tengah</a:t>
            </a:r>
            <a:endParaRPr b="0" lang="en-US" sz="2600" spc="-1" strike="noStrike">
              <a:solidFill>
                <a:srgbClr val="dfe6d0"/>
              </a:solidFill>
              <a:latin typeface="Tw Cen MT"/>
            </a:endParaRPr>
          </a:p>
          <a:p>
            <a:pPr indent="0">
              <a:spcBef>
                <a:spcPts val="64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600" spc="-1" strike="noStrike">
                <a:solidFill>
                  <a:srgbClr val="ff0000"/>
                </a:solidFill>
                <a:latin typeface="Tw Cen MT"/>
              </a:rPr>
              <a:t>6. Kedatangan Syeikh dari luar Aceh (Imams? Taushiyah? Pendidikan? Etc.</a:t>
            </a:r>
            <a:endParaRPr b="0" lang="en-US" sz="2600" spc="-1" strike="noStrike">
              <a:solidFill>
                <a:srgbClr val="dfe6d0"/>
              </a:solidFill>
              <a:latin typeface="Tw Cen MT"/>
            </a:endParaRPr>
          </a:p>
          <a:p>
            <a:pPr indent="0">
              <a:spcBef>
                <a:spcPts val="64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600" spc="-1" strike="noStrike">
                <a:solidFill>
                  <a:srgbClr val="ff0000"/>
                </a:solidFill>
                <a:latin typeface="Tw Cen MT"/>
              </a:rPr>
              <a:t>7. Sistem Baru Dayah di Aceh</a:t>
            </a:r>
            <a:endParaRPr b="0" lang="en-US" sz="2600" spc="-1" strike="noStrike">
              <a:solidFill>
                <a:srgbClr val="dfe6d0"/>
              </a:solidFill>
              <a:latin typeface="Tw Cen MT"/>
            </a:endParaRPr>
          </a:p>
          <a:p>
            <a:pPr indent="0">
              <a:spcBef>
                <a:spcPts val="64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600" spc="-1" strike="noStrike">
              <a:solidFill>
                <a:srgbClr val="dfe6d0"/>
              </a:solidFill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Title 2" descr=""/>
          <p:cNvPicPr/>
          <p:nvPr/>
        </p:nvPicPr>
        <p:blipFill>
          <a:blip r:embed="rId1"/>
          <a:stretch/>
        </p:blipFill>
        <p:spPr>
          <a:xfrm>
            <a:off x="268200" y="268200"/>
            <a:ext cx="8425080" cy="1158840"/>
          </a:xfrm>
          <a:prstGeom prst="rect">
            <a:avLst/>
          </a:prstGeom>
          <a:ln w="0">
            <a:noFill/>
          </a:ln>
        </p:spPr>
      </p:pic>
      <p:sp>
        <p:nvSpPr>
          <p:cNvPr id="223" name="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Sumber Daya Alam 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Sumber Daya Manusia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Sumber Daya Ideologi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Pemetaan Masyarakat   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  <p:sp>
        <p:nvSpPr>
          <p:cNvPr id="224" name="Right Arrow 3"/>
          <p:cNvSpPr/>
          <p:nvPr/>
        </p:nvSpPr>
        <p:spPr>
          <a:xfrm>
            <a:off x="3714840" y="1500120"/>
            <a:ext cx="785880" cy="500040"/>
          </a:xfrm>
          <a:prstGeom prst="rightArrow">
            <a:avLst>
              <a:gd name="adj1" fmla="val 50000"/>
              <a:gd name="adj2" fmla="val 50008"/>
            </a:avLst>
          </a:prstGeom>
          <a:solidFill>
            <a:srgbClr val="759aa5"/>
          </a:solidFill>
          <a:ln w="15840">
            <a:solidFill>
              <a:srgbClr val="54707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25" name="Rectangle 4"/>
          <p:cNvSpPr/>
          <p:nvPr/>
        </p:nvSpPr>
        <p:spPr>
          <a:xfrm>
            <a:off x="5000760" y="1500120"/>
            <a:ext cx="3714480" cy="928800"/>
          </a:xfrm>
          <a:prstGeom prst="rect">
            <a:avLst/>
          </a:prstGeom>
          <a:solidFill>
            <a:srgbClr val="759aa5"/>
          </a:solidFill>
          <a:ln w="15840">
            <a:solidFill>
              <a:srgbClr val="54707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3200" spc="-1" strike="noStrike">
                <a:solidFill>
                  <a:srgbClr val="ffffff"/>
                </a:solidFill>
                <a:latin typeface="Tw Cen MT"/>
              </a:rPr>
              <a:t>Chinsow Art ?</a:t>
            </a:r>
            <a:endParaRPr b="0" lang="en-US" sz="32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26" name="Right Arrow 5"/>
          <p:cNvSpPr/>
          <p:nvPr/>
        </p:nvSpPr>
        <p:spPr>
          <a:xfrm>
            <a:off x="4071960" y="2571840"/>
            <a:ext cx="1285920" cy="571320"/>
          </a:xfrm>
          <a:prstGeom prst="rightArrow">
            <a:avLst>
              <a:gd name="adj1" fmla="val 50000"/>
              <a:gd name="adj2" fmla="val 50017"/>
            </a:avLst>
          </a:prstGeom>
          <a:solidFill>
            <a:srgbClr val="759aa5"/>
          </a:solidFill>
          <a:ln w="15840">
            <a:solidFill>
              <a:srgbClr val="54707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27" name="Rectangle 6"/>
          <p:cNvSpPr/>
          <p:nvPr/>
        </p:nvSpPr>
        <p:spPr>
          <a:xfrm>
            <a:off x="5786280" y="2643120"/>
            <a:ext cx="3143520" cy="928800"/>
          </a:xfrm>
          <a:prstGeom prst="rect">
            <a:avLst/>
          </a:prstGeom>
          <a:solidFill>
            <a:srgbClr val="759aa5"/>
          </a:solidFill>
          <a:ln w="15840">
            <a:solidFill>
              <a:srgbClr val="54707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400" spc="-1" strike="noStrike">
                <a:solidFill>
                  <a:srgbClr val="ffffff"/>
                </a:solidFill>
                <a:latin typeface="Tw Cen MT"/>
              </a:rPr>
              <a:t>Trap in Conflict ?</a:t>
            </a:r>
            <a:endParaRPr b="0" lang="en-US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28" name="Right Arrow 7"/>
          <p:cNvSpPr/>
          <p:nvPr/>
        </p:nvSpPr>
        <p:spPr>
          <a:xfrm>
            <a:off x="4143240" y="3571920"/>
            <a:ext cx="1857600" cy="857160"/>
          </a:xfrm>
          <a:prstGeom prst="rightArrow">
            <a:avLst>
              <a:gd name="adj1" fmla="val 50000"/>
              <a:gd name="adj2" fmla="val 50015"/>
            </a:avLst>
          </a:prstGeom>
          <a:solidFill>
            <a:srgbClr val="759aa5"/>
          </a:solidFill>
          <a:ln w="15840">
            <a:solidFill>
              <a:srgbClr val="54707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29" name="Rectangle 8"/>
          <p:cNvSpPr/>
          <p:nvPr/>
        </p:nvSpPr>
        <p:spPr>
          <a:xfrm>
            <a:off x="6215040" y="3786120"/>
            <a:ext cx="2928960" cy="1000080"/>
          </a:xfrm>
          <a:prstGeom prst="rect">
            <a:avLst/>
          </a:prstGeom>
          <a:solidFill>
            <a:srgbClr val="759aa5"/>
          </a:solidFill>
          <a:ln w="15840">
            <a:solidFill>
              <a:srgbClr val="54707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400" spc="-1" strike="noStrike">
                <a:solidFill>
                  <a:srgbClr val="ffffff"/>
                </a:solidFill>
                <a:latin typeface="Tw Cen MT"/>
              </a:rPr>
              <a:t>Islam as Problem?</a:t>
            </a:r>
            <a:endParaRPr b="0" lang="en-US" sz="24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30" name="Right Arrow 9"/>
          <p:cNvSpPr/>
          <p:nvPr/>
        </p:nvSpPr>
        <p:spPr>
          <a:xfrm>
            <a:off x="4214880" y="4929120"/>
            <a:ext cx="1785960" cy="857160"/>
          </a:xfrm>
          <a:prstGeom prst="rightArrow">
            <a:avLst>
              <a:gd name="adj1" fmla="val 50000"/>
              <a:gd name="adj2" fmla="val 50006"/>
            </a:avLst>
          </a:prstGeom>
          <a:solidFill>
            <a:srgbClr val="759aa5"/>
          </a:solidFill>
          <a:ln w="15840">
            <a:solidFill>
              <a:srgbClr val="54707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31" name="Rectangle 10"/>
          <p:cNvSpPr/>
          <p:nvPr/>
        </p:nvSpPr>
        <p:spPr>
          <a:xfrm>
            <a:off x="6357960" y="5143680"/>
            <a:ext cx="2786040" cy="1071360"/>
          </a:xfrm>
          <a:prstGeom prst="rect">
            <a:avLst/>
          </a:prstGeom>
          <a:solidFill>
            <a:srgbClr val="759aa5"/>
          </a:solidFill>
          <a:ln w="15840">
            <a:solidFill>
              <a:srgbClr val="547078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800" spc="-1" strike="noStrike">
                <a:solidFill>
                  <a:srgbClr val="ffffff"/>
                </a:solidFill>
                <a:latin typeface="Tw Cen MT"/>
              </a:rPr>
              <a:t>“</a:t>
            </a:r>
            <a:r>
              <a:rPr b="0" lang="id-ID" sz="2800" spc="-1" strike="noStrike">
                <a:solidFill>
                  <a:srgbClr val="ffffff"/>
                </a:solidFill>
                <a:latin typeface="Tw Cen MT"/>
              </a:rPr>
              <a:t>Masyarakat Sakit?”</a:t>
            </a:r>
            <a:endParaRPr b="0" lang="en-US" sz="2800" spc="-1" strike="noStrike">
              <a:solidFill>
                <a:srgbClr val="ffffff"/>
              </a:solidFill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Title 3" descr=""/>
          <p:cNvPicPr/>
          <p:nvPr/>
        </p:nvPicPr>
        <p:blipFill>
          <a:blip r:embed="rId1"/>
          <a:stretch/>
        </p:blipFill>
        <p:spPr>
          <a:xfrm>
            <a:off x="268200" y="268200"/>
            <a:ext cx="8425080" cy="1158840"/>
          </a:xfrm>
          <a:prstGeom prst="rect">
            <a:avLst/>
          </a:prstGeom>
          <a:ln w="0">
            <a:noFill/>
          </a:ln>
        </p:spPr>
      </p:pic>
      <p:sp>
        <p:nvSpPr>
          <p:cNvPr id="233" name="PlaceHolder 1"/>
          <p:cNvSpPr>
            <a:spLocks noGrp="1"/>
          </p:cNvSpPr>
          <p:nvPr>
            <p:ph/>
          </p:nvPr>
        </p:nvSpPr>
        <p:spPr>
          <a:xfrm>
            <a:off x="456840" y="1534680"/>
            <a:ext cx="4040280" cy="639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algn="ctr">
              <a:spcBef>
                <a:spcPts val="60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2400" spc="-1" strike="noStrike">
                <a:solidFill>
                  <a:srgbClr val="dfe6d0"/>
                </a:solidFill>
                <a:latin typeface="Tw Cen MT"/>
              </a:rPr>
              <a:t>Orde Baru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/>
          </p:nvPr>
        </p:nvSpPr>
        <p:spPr>
          <a:xfrm>
            <a:off x="4644720" y="1534680"/>
            <a:ext cx="4041720" cy="639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algn="ctr">
              <a:spcBef>
                <a:spcPts val="60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2400" spc="-1" strike="noStrike">
                <a:solidFill>
                  <a:srgbClr val="dfe6d0"/>
                </a:solidFill>
                <a:latin typeface="Tw Cen MT"/>
              </a:rPr>
              <a:t>Orde Reformasi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  <p:pic>
        <p:nvPicPr>
          <p:cNvPr id="235" name="Content Placeholder 3" descr=""/>
          <p:cNvPicPr/>
          <p:nvPr/>
        </p:nvPicPr>
        <p:blipFill>
          <a:blip r:embed="rId2"/>
          <a:stretch/>
        </p:blipFill>
        <p:spPr>
          <a:xfrm>
            <a:off x="444600" y="2163600"/>
            <a:ext cx="4071960" cy="3981600"/>
          </a:xfrm>
          <a:prstGeom prst="rect">
            <a:avLst/>
          </a:prstGeom>
          <a:ln w="0">
            <a:noFill/>
          </a:ln>
        </p:spPr>
      </p:pic>
      <p:pic>
        <p:nvPicPr>
          <p:cNvPr id="236" name="Content Placeholder 3" descr=""/>
          <p:cNvPicPr/>
          <p:nvPr/>
        </p:nvPicPr>
        <p:blipFill>
          <a:blip r:embed="rId3"/>
          <a:stretch/>
        </p:blipFill>
        <p:spPr>
          <a:xfrm>
            <a:off x="4632480" y="2163600"/>
            <a:ext cx="4073400" cy="3981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1" lang="en-US" sz="3600" spc="-1" strike="noStrike">
              <a:solidFill>
                <a:srgbClr val="fefefe"/>
              </a:solidFill>
              <a:latin typeface="Tw Cen MT"/>
            </a:endParaRPr>
          </a:p>
        </p:txBody>
      </p:sp>
      <p:pic>
        <p:nvPicPr>
          <p:cNvPr id="238" name="Content Placeholder 3" descr=""/>
          <p:cNvPicPr/>
          <p:nvPr/>
        </p:nvPicPr>
        <p:blipFill>
          <a:blip r:embed="rId1"/>
          <a:stretch/>
        </p:blipFill>
        <p:spPr>
          <a:xfrm>
            <a:off x="450720" y="1468440"/>
            <a:ext cx="8242560" cy="5408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Title 1" descr=""/>
          <p:cNvPicPr/>
          <p:nvPr/>
        </p:nvPicPr>
        <p:blipFill>
          <a:blip r:embed="rId1"/>
          <a:stretch/>
        </p:blipFill>
        <p:spPr>
          <a:xfrm>
            <a:off x="268200" y="268200"/>
            <a:ext cx="8425080" cy="1158840"/>
          </a:xfrm>
          <a:prstGeom prst="rect">
            <a:avLst/>
          </a:prstGeom>
          <a:ln w="0">
            <a:noFill/>
          </a:ln>
        </p:spPr>
      </p:pic>
      <p:sp>
        <p:nvSpPr>
          <p:cNvPr id="240" name="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2400" spc="-1" strike="noStrike">
                <a:solidFill>
                  <a:srgbClr val="dfe6d0"/>
                </a:solidFill>
                <a:latin typeface="Tw Cen MT"/>
              </a:rPr>
              <a:t>Local Wisdom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2400" spc="-1" strike="noStrike">
                <a:solidFill>
                  <a:srgbClr val="dfe6d0"/>
                </a:solidFill>
                <a:latin typeface="Tw Cen MT"/>
              </a:rPr>
              <a:t>National Wisdom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2400" spc="-1" strike="noStrike">
                <a:solidFill>
                  <a:srgbClr val="dfe6d0"/>
                </a:solidFill>
                <a:latin typeface="Tw Cen MT"/>
              </a:rPr>
              <a:t>International Wisdom (globalisasi dan kosmopolitan)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Title 1" descr=""/>
          <p:cNvPicPr/>
          <p:nvPr/>
        </p:nvPicPr>
        <p:blipFill>
          <a:blip r:embed="rId1"/>
          <a:stretch/>
        </p:blipFill>
        <p:spPr>
          <a:xfrm>
            <a:off x="268200" y="268200"/>
            <a:ext cx="8425080" cy="1158840"/>
          </a:xfrm>
          <a:prstGeom prst="rect">
            <a:avLst/>
          </a:prstGeom>
          <a:ln w="0">
            <a:noFill/>
          </a:ln>
        </p:spPr>
      </p:pic>
      <p:sp>
        <p:nvSpPr>
          <p:cNvPr id="242" name="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Masyarakat sedang menuju proses transisi ke arah yang </a:t>
            </a: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“</a:t>
            </a: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lebih baik</a:t>
            </a: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” atau “lebih buruk.”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Aceh krisis tokoh pemersatu;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Mudah diadu domba;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Dari NANGGROE Ke Nanggroe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Kristenisasi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Aliran Sesat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1" lang="id-ID" sz="3600" spc="-1" strike="noStrike">
              <a:solidFill>
                <a:srgbClr val="fefefe"/>
              </a:solidFill>
              <a:latin typeface="Tw Cen MT"/>
            </a:endParaRPr>
          </a:p>
        </p:txBody>
      </p:sp>
      <p:sp>
        <p:nvSpPr>
          <p:cNvPr id="244" name="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Dari Teungku ke Ustaz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Banyaknya Ustaz dari luar Aceh yang mulai berkiprah di Aceh: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Tw Cen MT"/>
              <a:buAutoNum type="alphaL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“</a:t>
            </a: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Menguasai masjid</a:t>
            </a: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”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Tw Cen MT"/>
              <a:buAutoNum type="alphaL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Mendirikan Pondok Pesantren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Tw Cen MT"/>
              <a:buAutoNum type="alphaLcPeriod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Mengirim Anak-anak Aceh ke luar Aceh, tanpa sepengetahuan Pemerintah Daerah.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"/>
          <p:cNvSpPr txBox="1"/>
          <p:nvPr/>
        </p:nvSpPr>
        <p:spPr>
          <a:xfrm>
            <a:off x="457200" y="2020680"/>
            <a:ext cx="8229600" cy="4074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272880" indent="-272880">
              <a:spcBef>
                <a:spcPts val="7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w Cen MT"/>
              </a:rPr>
              <a:t>Ruang Publik ke Ruang Keluarga</a:t>
            </a: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7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w Cen MT"/>
              </a:rPr>
              <a:t>Ruang Privasi ke Ruang Maya</a:t>
            </a: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7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w Cen MT"/>
              </a:rPr>
              <a:t>Ruang Keluarga ke Ruang Publik</a:t>
            </a: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7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7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</p:txBody>
      </p:sp>
      <p:pic>
        <p:nvPicPr>
          <p:cNvPr id="246" name="Title 2" descr=""/>
          <p:cNvPicPr/>
          <p:nvPr/>
        </p:nvPicPr>
        <p:blipFill>
          <a:blip r:embed="rId1"/>
          <a:stretch/>
        </p:blipFill>
        <p:spPr>
          <a:xfrm>
            <a:off x="298440" y="268200"/>
            <a:ext cx="8394840" cy="1158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Title 1" descr=""/>
          <p:cNvPicPr/>
          <p:nvPr/>
        </p:nvPicPr>
        <p:blipFill>
          <a:blip r:embed="rId1"/>
          <a:stretch/>
        </p:blipFill>
        <p:spPr>
          <a:xfrm>
            <a:off x="268200" y="268200"/>
            <a:ext cx="8425080" cy="1158840"/>
          </a:xfrm>
          <a:prstGeom prst="rect">
            <a:avLst/>
          </a:prstGeom>
          <a:ln w="0">
            <a:noFill/>
          </a:ln>
        </p:spPr>
      </p:pic>
      <p:sp>
        <p:nvSpPr>
          <p:cNvPr id="248" name="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2400" spc="-1" strike="noStrike">
                <a:solidFill>
                  <a:srgbClr val="dfe6d0"/>
                </a:solidFill>
                <a:latin typeface="Tw Cen MT"/>
              </a:rPr>
              <a:t>Land </a:t>
            </a: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(tanah), 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2400" spc="-1" strike="noStrike">
                <a:solidFill>
                  <a:srgbClr val="dfe6d0"/>
                </a:solidFill>
                <a:latin typeface="Tw Cen MT"/>
              </a:rPr>
              <a:t>hopes </a:t>
            </a: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(harapan), 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2400" spc="-1" strike="noStrike">
                <a:solidFill>
                  <a:srgbClr val="dfe6d0"/>
                </a:solidFill>
                <a:latin typeface="Tw Cen MT"/>
              </a:rPr>
              <a:t>Sacrality </a:t>
            </a: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(sakralitas)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1" lang="id-ID" sz="3600" spc="-1" strike="noStrike">
              <a:solidFill>
                <a:srgbClr val="fefefe"/>
              </a:solidFill>
              <a:latin typeface="Tw Cen MT"/>
            </a:endParaRPr>
          </a:p>
        </p:txBody>
      </p:sp>
      <p:sp>
        <p:nvSpPr>
          <p:cNvPr id="250" name=""/>
          <p:cNvSpPr txBox="1"/>
          <p:nvPr/>
        </p:nvSpPr>
        <p:spPr>
          <a:xfrm>
            <a:off x="685800" y="2239560"/>
            <a:ext cx="3803760" cy="3876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  <p:sp>
        <p:nvSpPr>
          <p:cNvPr id="251" name=""/>
          <p:cNvSpPr txBox="1"/>
          <p:nvPr/>
        </p:nvSpPr>
        <p:spPr>
          <a:xfrm>
            <a:off x="4645080" y="2239560"/>
            <a:ext cx="3803760" cy="3876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  <p:pic>
        <p:nvPicPr>
          <p:cNvPr id="252" name="Picture 4" descr=""/>
          <p:cNvPicPr/>
          <p:nvPr/>
        </p:nvPicPr>
        <p:blipFill>
          <a:blip r:embed="rId1"/>
          <a:stretch/>
        </p:blipFill>
        <p:spPr>
          <a:xfrm>
            <a:off x="179280" y="476280"/>
            <a:ext cx="8496360" cy="6192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"/>
          <p:cNvSpPr txBox="1"/>
          <p:nvPr/>
        </p:nvSpPr>
        <p:spPr>
          <a:xfrm>
            <a:off x="698400" y="549000"/>
            <a:ext cx="7747200" cy="5576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1630"/>
          </a:bodyPr>
          <a:p>
            <a:pPr>
              <a:lnSpc>
                <a:spcPct val="90000"/>
              </a:lnSpc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0000"/>
                </a:solidFill>
                <a:latin typeface="Tw Cen MT"/>
              </a:rPr>
              <a:t>Wilayah Ketundukkan ke-Uskup-an yang lintas batas provinsi.</a:t>
            </a: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0000"/>
                </a:solidFill>
                <a:latin typeface="Tw Cen MT"/>
              </a:rPr>
              <a:t>Kristen di Aceh “tunduk” secara spiritual ke “Provinsi Tentangga.”</a:t>
            </a: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0000"/>
                </a:solidFill>
                <a:latin typeface="Tw Cen MT"/>
              </a:rPr>
              <a:t>Masalah Kristenisasi dan Batakisasi di perbatasan.</a:t>
            </a: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0000"/>
                </a:solidFill>
                <a:latin typeface="Tw Cen MT"/>
              </a:rPr>
              <a:t>Konflik internal di dalam agama Kristen – Masalah Jemaat – Gereja.</a:t>
            </a: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0000"/>
                </a:solidFill>
                <a:latin typeface="Tw Cen MT"/>
              </a:rPr>
              <a:t>Konsep “</a:t>
            </a:r>
            <a:r>
              <a:rPr b="0" i="1" lang="en-US" sz="3200" spc="-1" strike="noStrike">
                <a:solidFill>
                  <a:srgbClr val="ff0000"/>
                </a:solidFill>
                <a:latin typeface="Tw Cen MT"/>
              </a:rPr>
              <a:t>Buffer Zone</a:t>
            </a:r>
            <a:r>
              <a:rPr b="0" lang="en-US" sz="3200" spc="-1" strike="noStrike">
                <a:solidFill>
                  <a:srgbClr val="ff0000"/>
                </a:solidFill>
                <a:latin typeface="Tw Cen MT"/>
              </a:rPr>
              <a:t>” perlu dipikirkan ulang</a:t>
            </a:r>
            <a:r>
              <a:rPr b="0" lang="en-US" sz="3200" spc="-1" strike="noStrike">
                <a:solidFill>
                  <a:srgbClr val="dfe6d0"/>
                </a:solidFill>
                <a:latin typeface="Tw Cen MT"/>
              </a:rPr>
              <a:t>.</a:t>
            </a: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  <a:p>
            <a:pPr>
              <a:lnSpc>
                <a:spcPct val="90000"/>
              </a:lnSpc>
              <a:spcBef>
                <a:spcPts val="7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dfe6d0"/>
              </a:solidFill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1" lang="id-ID" sz="3600" spc="-1" strike="noStrike">
              <a:solidFill>
                <a:srgbClr val="fefefe"/>
              </a:solidFill>
              <a:latin typeface="Tw Cen MT"/>
            </a:endParaRPr>
          </a:p>
        </p:txBody>
      </p:sp>
      <p:pic>
        <p:nvPicPr>
          <p:cNvPr id="256" name="Picture 3" descr=""/>
          <p:cNvPicPr/>
          <p:nvPr/>
        </p:nvPicPr>
        <p:blipFill>
          <a:blip r:embed="rId1"/>
          <a:stretch/>
        </p:blipFill>
        <p:spPr>
          <a:xfrm>
            <a:off x="0" y="260280"/>
            <a:ext cx="9036000" cy="6597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Title 4" descr=""/>
          <p:cNvPicPr/>
          <p:nvPr/>
        </p:nvPicPr>
        <p:blipFill>
          <a:blip r:embed="rId1"/>
          <a:stretch/>
        </p:blipFill>
        <p:spPr>
          <a:xfrm>
            <a:off x="268200" y="268200"/>
            <a:ext cx="8425080" cy="1158840"/>
          </a:xfrm>
          <a:prstGeom prst="rect">
            <a:avLst/>
          </a:prstGeom>
          <a:ln w="0">
            <a:noFill/>
          </a:ln>
        </p:spPr>
      </p:pic>
      <p:sp>
        <p:nvSpPr>
          <p:cNvPr id="258" name="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272880" indent="-272880">
              <a:lnSpc>
                <a:spcPct val="80000"/>
              </a:lnSpc>
              <a:spcBef>
                <a:spcPts val="550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200" spc="-1" strike="noStrike">
                <a:solidFill>
                  <a:srgbClr val="dfe6d0"/>
                </a:solidFill>
                <a:latin typeface="Tw Cen MT"/>
              </a:rPr>
              <a:t>Millah Abraham yang muncul di Aceh pada tahun 2008, dipimpin oleh Zainuddin bin Saleh. </a:t>
            </a:r>
            <a:endParaRPr b="0" lang="en-US" sz="2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80000"/>
              </a:lnSpc>
              <a:spcBef>
                <a:spcPts val="550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200" spc="-1" strike="noStrike">
                <a:solidFill>
                  <a:srgbClr val="dfe6d0"/>
                </a:solidFill>
                <a:latin typeface="Tw Cen MT"/>
              </a:rPr>
              <a:t>Darul Arqam yang berasal dari Malaysia disinyalir sesat. </a:t>
            </a:r>
            <a:endParaRPr b="0" lang="en-US" sz="2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80000"/>
              </a:lnSpc>
              <a:spcBef>
                <a:spcPts val="550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200" spc="-1" strike="noStrike">
                <a:solidFill>
                  <a:srgbClr val="dfe6d0"/>
                </a:solidFill>
                <a:latin typeface="Tw Cen MT"/>
              </a:rPr>
              <a:t>Aliran Syi‘ah dimana hampir semua golongan di Aceh tidak memberikan ruang gerak, karena dipandang sesat.</a:t>
            </a:r>
            <a:endParaRPr b="0" lang="en-US" sz="2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80000"/>
              </a:lnSpc>
              <a:spcBef>
                <a:spcPts val="550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id-ID" sz="2200" spc="-1" strike="noStrike">
                <a:solidFill>
                  <a:srgbClr val="dfe6d0"/>
                </a:solidFill>
                <a:latin typeface="Tw Cen MT"/>
              </a:rPr>
              <a:t>T</a:t>
            </a:r>
            <a:r>
              <a:rPr b="0" lang="id-ID" sz="2200" spc="-1" strike="noStrike">
                <a:solidFill>
                  <a:srgbClr val="dfe6d0"/>
                </a:solidFill>
                <a:latin typeface="Tw Cen MT"/>
              </a:rPr>
              <a:t>arekat Haji Ibrahim Bonjol yang didirikan oleh Ibrahim sari Bonjol Pasaman, dimana di Aceh berkembang di Aceh Tengah. </a:t>
            </a:r>
            <a:endParaRPr b="0" lang="en-US" sz="2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80000"/>
              </a:lnSpc>
              <a:spcBef>
                <a:spcPts val="550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id-ID" sz="2200" spc="-1" strike="noStrike">
                <a:solidFill>
                  <a:srgbClr val="dfe6d0"/>
                </a:solidFill>
                <a:latin typeface="Tw Cen MT"/>
              </a:rPr>
              <a:t>A</a:t>
            </a:r>
            <a:r>
              <a:rPr b="0" lang="id-ID" sz="2200" spc="-1" strike="noStrike">
                <a:solidFill>
                  <a:srgbClr val="dfe6d0"/>
                </a:solidFill>
                <a:latin typeface="Tw Cen MT"/>
              </a:rPr>
              <a:t>liran Ahmadiyah Qadiyan yang didirikan oleh Mirza Ghulam Ahmad al-Qadiyani. </a:t>
            </a:r>
            <a:endParaRPr b="0" lang="en-US" sz="2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80000"/>
              </a:lnSpc>
              <a:spcBef>
                <a:spcPts val="550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id-ID" sz="2200" spc="-1" strike="noStrike">
                <a:solidFill>
                  <a:srgbClr val="dfe6d0"/>
                </a:solidFill>
                <a:latin typeface="Tw Cen MT"/>
              </a:rPr>
              <a:t>P</a:t>
            </a:r>
            <a:r>
              <a:rPr b="0" lang="id-ID" sz="2200" spc="-1" strike="noStrike">
                <a:solidFill>
                  <a:srgbClr val="dfe6d0"/>
                </a:solidFill>
                <a:latin typeface="Tw Cen MT"/>
              </a:rPr>
              <a:t>engajian Abdul Majid Abdullah, sebuah aliran tarekat yang berkembang di Kuala Simpang, dihentikan penyebarannya pada tahun 7 Februari 1983.</a:t>
            </a:r>
            <a:endParaRPr b="0" lang="en-US" sz="2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80000"/>
              </a:lnSpc>
              <a:spcBef>
                <a:spcPts val="550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200" spc="-1" strike="noStrike">
                <a:solidFill>
                  <a:srgbClr val="dfe6d0"/>
                </a:solidFill>
                <a:latin typeface="Tw Cen MT"/>
              </a:rPr>
              <a:t> </a:t>
            </a:r>
            <a:r>
              <a:rPr b="0" lang="id-ID" sz="2200" spc="-1" strike="noStrike">
                <a:solidFill>
                  <a:srgbClr val="dfe6d0"/>
                </a:solidFill>
                <a:latin typeface="Tw Cen MT"/>
              </a:rPr>
              <a:t>Ajaran Ahmad Arifin, yang pernah menyebar di Aceh Tenggara, telah dilarang berkembang pada tahun 1978. </a:t>
            </a:r>
            <a:endParaRPr b="0" lang="en-US" sz="2200" spc="-1" strike="noStrike">
              <a:solidFill>
                <a:srgbClr val="dfe6d0"/>
              </a:solidFill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1" lang="id-ID" sz="3600" spc="-1" strike="noStrike">
              <a:solidFill>
                <a:srgbClr val="fefefe"/>
              </a:solidFill>
              <a:latin typeface="Tw Cen MT"/>
            </a:endParaRPr>
          </a:p>
        </p:txBody>
      </p:sp>
      <p:sp>
        <p:nvSpPr>
          <p:cNvPr id="260" name="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713"/>
          </a:bodyPr>
          <a:p>
            <a:pPr marL="272880" indent="-272880">
              <a:spcBef>
                <a:spcPts val="550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200" spc="-1" strike="noStrike">
                <a:solidFill>
                  <a:srgbClr val="dfe6d0"/>
                </a:solidFill>
                <a:latin typeface="Tw Cen MT"/>
              </a:rPr>
              <a:t>Ajaran Makrifatullah yang berkembang pada sebelum tahun 2009, dipimpin oleh Abdul Muif dan Abdul Ghani di Sigli. </a:t>
            </a:r>
            <a:endParaRPr b="0" lang="en-US" sz="2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550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id-ID" sz="2200" spc="-1" strike="noStrike">
                <a:solidFill>
                  <a:srgbClr val="dfe6d0"/>
                </a:solidFill>
                <a:latin typeface="Tw Cen MT"/>
              </a:rPr>
              <a:t>A</a:t>
            </a:r>
            <a:r>
              <a:rPr b="0" lang="id-ID" sz="2200" spc="-1" strike="noStrike">
                <a:solidFill>
                  <a:srgbClr val="dfe6d0"/>
                </a:solidFill>
                <a:latin typeface="Tw Cen MT"/>
              </a:rPr>
              <a:t>jaran Ilman Lubis yang mirip dengan aliran Makrifatullah, berkembang di Simeulue. </a:t>
            </a:r>
            <a:endParaRPr b="0" lang="en-US" sz="2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550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id-ID" sz="2200" spc="-1" strike="noStrike">
                <a:solidFill>
                  <a:srgbClr val="dfe6d0"/>
                </a:solidFill>
                <a:latin typeface="Tw Cen MT"/>
              </a:rPr>
              <a:t>T</a:t>
            </a:r>
            <a:r>
              <a:rPr b="0" lang="id-ID" sz="2200" spc="-1" strike="noStrike">
                <a:solidFill>
                  <a:srgbClr val="dfe6d0"/>
                </a:solidFill>
                <a:latin typeface="Tw Cen MT"/>
              </a:rPr>
              <a:t>arekat Mufarridiyah yang berasal dari Tanjung Pura Langkat, Sumatera Utara. </a:t>
            </a:r>
            <a:endParaRPr b="0" lang="en-US" sz="2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550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id-ID" sz="2200" spc="-1" strike="noStrike">
                <a:solidFill>
                  <a:srgbClr val="dfe6d0"/>
                </a:solidFill>
                <a:latin typeface="Tw Cen MT"/>
              </a:rPr>
              <a:t>J</a:t>
            </a:r>
            <a:r>
              <a:rPr b="0" lang="id-ID" sz="2200" spc="-1" strike="noStrike">
                <a:solidFill>
                  <a:srgbClr val="dfe6d0"/>
                </a:solidFill>
                <a:latin typeface="Tw Cen MT"/>
              </a:rPr>
              <a:t>ama‘ah al-Qur’an dan Hadits yang berkembang di Kecamatan Simpang Ulim, Madat Aceh Timur dan Aceh Utara. </a:t>
            </a:r>
            <a:r>
              <a:rPr b="0" i="1" lang="id-ID" sz="2200" spc="-1" strike="noStrike">
                <a:solidFill>
                  <a:srgbClr val="dfe6d0"/>
                </a:solidFill>
                <a:latin typeface="Tw Cen MT"/>
              </a:rPr>
              <a:t>Keduabelas</a:t>
            </a:r>
            <a:r>
              <a:rPr b="0" lang="id-ID" sz="2200" spc="-1" strike="noStrike">
                <a:solidFill>
                  <a:srgbClr val="dfe6d0"/>
                </a:solidFill>
                <a:latin typeface="Tw Cen MT"/>
              </a:rPr>
              <a:t>, Mukmin Muballigh yang disinyalir sebagai gerakan sempalan.</a:t>
            </a:r>
            <a:r>
              <a:rPr b="0" i="1" lang="id-ID" sz="2200" spc="-1" strike="noStrike">
                <a:solidFill>
                  <a:srgbClr val="dfe6d0"/>
                </a:solidFill>
                <a:latin typeface="Tw Cen MT"/>
              </a:rPr>
              <a:t>T</a:t>
            </a:r>
            <a:endParaRPr b="0" lang="en-US" sz="22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550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id-ID" sz="2200" spc="-1" strike="noStrike">
                <a:solidFill>
                  <a:srgbClr val="dfe6d0"/>
                </a:solidFill>
                <a:latin typeface="Tw Cen MT"/>
              </a:rPr>
              <a:t>M</a:t>
            </a:r>
            <a:r>
              <a:rPr b="0" lang="id-ID" sz="2200" spc="-1" strike="noStrike">
                <a:solidFill>
                  <a:srgbClr val="dfe6d0"/>
                </a:solidFill>
                <a:latin typeface="Tw Cen MT"/>
              </a:rPr>
              <a:t>isi pedangkalan akidah yang berkembang di beberapa titik di Aceh yaitu Singkil, Aceh Selatan, Aceh Barat, Simeulue, Banda Aceh, dan Bireuen. </a:t>
            </a:r>
            <a:endParaRPr b="0" lang="en-US" sz="2200" spc="-1" strike="noStrike">
              <a:solidFill>
                <a:srgbClr val="dfe6d0"/>
              </a:solidFill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1" lang="id-ID" sz="3600" spc="-1" strike="noStrike">
              <a:solidFill>
                <a:srgbClr val="fefefe"/>
              </a:solidFill>
              <a:latin typeface="Tw Cen MT"/>
            </a:endParaRPr>
          </a:p>
        </p:txBody>
      </p:sp>
      <p:sp>
        <p:nvSpPr>
          <p:cNvPr id="262" name="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Aliran Laduni di Kecamatan Kaway XVI, Aceh Barat, Dayah Baitul Muarrif di Kecamatan Meurah Mulia, Balai Pengajian Mubtadiul ‘Ulum di Kecamatan Syamtalira Bayu, Aceh Utara, 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Yayasan Al-Mujahadah di desa Ujong Kareung, Kecamatan Sawang, Aceh Selatan, dipimpin oleh Tgk. Ahmad Barmawi. 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MPU Aceh melalui Fatwa No.1 Tahun 2013, telah menyesatkan pengajian Tgk. Ahmad Barmawi.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Title 2" descr=""/>
          <p:cNvPicPr/>
          <p:nvPr/>
        </p:nvPicPr>
        <p:blipFill>
          <a:blip r:embed="rId1"/>
          <a:stretch/>
        </p:blipFill>
        <p:spPr>
          <a:xfrm>
            <a:off x="268200" y="268200"/>
            <a:ext cx="8425080" cy="1158840"/>
          </a:xfrm>
          <a:prstGeom prst="rect">
            <a:avLst/>
          </a:prstGeom>
          <a:ln w="0">
            <a:noFill/>
          </a:ln>
        </p:spPr>
      </p:pic>
      <p:pic>
        <p:nvPicPr>
          <p:cNvPr id="264" name="Content Placeholder 3" descr="D:\Foto Makalah UIN SUKA\11999036_1030485600295131_878575664942867144_n.jpg"/>
          <p:cNvPicPr/>
          <p:nvPr/>
        </p:nvPicPr>
        <p:blipFill>
          <a:blip r:embed="rId2"/>
          <a:stretch/>
        </p:blipFill>
        <p:spPr>
          <a:xfrm>
            <a:off x="250920" y="1484280"/>
            <a:ext cx="3673440" cy="5184720"/>
          </a:xfrm>
          <a:prstGeom prst="rect">
            <a:avLst/>
          </a:prstGeom>
          <a:ln w="0">
            <a:noFill/>
          </a:ln>
        </p:spPr>
      </p:pic>
      <p:pic>
        <p:nvPicPr>
          <p:cNvPr id="265" name="Picture 4" descr=""/>
          <p:cNvPicPr/>
          <p:nvPr/>
        </p:nvPicPr>
        <p:blipFill>
          <a:blip r:embed="rId3"/>
          <a:stretch/>
        </p:blipFill>
        <p:spPr>
          <a:xfrm>
            <a:off x="4067280" y="2009880"/>
            <a:ext cx="4713120" cy="4514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1" lang="id-ID" sz="3600" spc="-1" strike="noStrike">
              <a:solidFill>
                <a:srgbClr val="fefefe"/>
              </a:solidFill>
              <a:latin typeface="Tw Cen MT"/>
            </a:endParaRPr>
          </a:p>
        </p:txBody>
      </p:sp>
      <p:pic>
        <p:nvPicPr>
          <p:cNvPr id="267" name="Picture 2" descr=""/>
          <p:cNvPicPr/>
          <p:nvPr/>
        </p:nvPicPr>
        <p:blipFill>
          <a:blip r:embed="rId1"/>
          <a:stretch/>
        </p:blipFill>
        <p:spPr>
          <a:xfrm>
            <a:off x="152280" y="838080"/>
            <a:ext cx="4714920" cy="2427480"/>
          </a:xfrm>
          <a:prstGeom prst="rect">
            <a:avLst/>
          </a:prstGeom>
          <a:ln w="0">
            <a:noFill/>
          </a:ln>
        </p:spPr>
      </p:pic>
      <p:pic>
        <p:nvPicPr>
          <p:cNvPr id="268" name="Picture 2" descr="H:\Foto Makalah UIN SUKA\11000025_1166899363327231_2412549788527180782_o.jpg"/>
          <p:cNvPicPr/>
          <p:nvPr/>
        </p:nvPicPr>
        <p:blipFill>
          <a:blip r:embed="rId2"/>
          <a:stretch/>
        </p:blipFill>
        <p:spPr>
          <a:xfrm>
            <a:off x="4724280" y="609480"/>
            <a:ext cx="4092840" cy="2133720"/>
          </a:xfrm>
          <a:prstGeom prst="rect">
            <a:avLst/>
          </a:prstGeom>
          <a:ln w="0">
            <a:noFill/>
          </a:ln>
        </p:spPr>
      </p:pic>
      <p:pic>
        <p:nvPicPr>
          <p:cNvPr id="269" name="Picture 2" descr=""/>
          <p:cNvPicPr/>
          <p:nvPr/>
        </p:nvPicPr>
        <p:blipFill>
          <a:blip r:embed="rId3"/>
          <a:stretch/>
        </p:blipFill>
        <p:spPr>
          <a:xfrm>
            <a:off x="457200" y="3681360"/>
            <a:ext cx="4143240" cy="2567160"/>
          </a:xfrm>
          <a:prstGeom prst="rect">
            <a:avLst/>
          </a:prstGeom>
          <a:ln w="0">
            <a:noFill/>
          </a:ln>
        </p:spPr>
      </p:pic>
      <p:pic>
        <p:nvPicPr>
          <p:cNvPr id="270" name="Picture 3" descr=""/>
          <p:cNvPicPr/>
          <p:nvPr/>
        </p:nvPicPr>
        <p:blipFill>
          <a:blip r:embed="rId4"/>
          <a:stretch/>
        </p:blipFill>
        <p:spPr>
          <a:xfrm>
            <a:off x="4876920" y="2971800"/>
            <a:ext cx="4267080" cy="3276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Title 1" descr=""/>
          <p:cNvPicPr/>
          <p:nvPr/>
        </p:nvPicPr>
        <p:blipFill>
          <a:blip r:embed="rId1"/>
          <a:stretch/>
        </p:blipFill>
        <p:spPr>
          <a:xfrm>
            <a:off x="268200" y="268200"/>
            <a:ext cx="8425080" cy="1158840"/>
          </a:xfrm>
          <a:prstGeom prst="rect">
            <a:avLst/>
          </a:prstGeom>
          <a:ln w="0">
            <a:noFill/>
          </a:ln>
        </p:spPr>
      </p:pic>
      <p:pic>
        <p:nvPicPr>
          <p:cNvPr id="272" name="Picture 2" descr=""/>
          <p:cNvPicPr/>
          <p:nvPr/>
        </p:nvPicPr>
        <p:blipFill>
          <a:blip r:embed="rId2"/>
          <a:stretch/>
        </p:blipFill>
        <p:spPr>
          <a:xfrm>
            <a:off x="1908000" y="2317680"/>
            <a:ext cx="2664000" cy="3400560"/>
          </a:xfrm>
          <a:prstGeom prst="rect">
            <a:avLst/>
          </a:prstGeom>
          <a:ln w="0">
            <a:noFill/>
          </a:ln>
        </p:spPr>
      </p:pic>
      <p:pic>
        <p:nvPicPr>
          <p:cNvPr id="273" name="Picture 3" descr=""/>
          <p:cNvPicPr/>
          <p:nvPr/>
        </p:nvPicPr>
        <p:blipFill>
          <a:blip r:embed="rId3"/>
          <a:stretch/>
        </p:blipFill>
        <p:spPr>
          <a:xfrm>
            <a:off x="5796000" y="2133720"/>
            <a:ext cx="2717640" cy="3768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Title 2" descr=""/>
          <p:cNvPicPr/>
          <p:nvPr/>
        </p:nvPicPr>
        <p:blipFill>
          <a:blip r:embed="rId1"/>
          <a:stretch/>
        </p:blipFill>
        <p:spPr>
          <a:xfrm>
            <a:off x="268200" y="268200"/>
            <a:ext cx="8425080" cy="1158840"/>
          </a:xfrm>
          <a:prstGeom prst="rect">
            <a:avLst/>
          </a:prstGeom>
          <a:ln w="0">
            <a:noFill/>
          </a:ln>
        </p:spPr>
      </p:pic>
      <p:sp>
        <p:nvSpPr>
          <p:cNvPr id="275" name="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spcBef>
                <a:spcPts val="601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Faktor Internasional memainkan peran penting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>
              <a:spcBef>
                <a:spcPts val="601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Upaya De-Radikalisasi malah memicu Radikalisasi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>
              <a:spcBef>
                <a:spcPts val="601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Masyarakat Sadar betul akan bahaya Rad &amp; Ter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>
              <a:spcBef>
                <a:spcPts val="601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Masalah politik lokal terkadang memicu Rad &amp; Ter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>
              <a:spcBef>
                <a:spcPts val="601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>
              <a:spcBef>
                <a:spcPts val="601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>
              <a:spcBef>
                <a:spcPts val="601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Title 3" descr=""/>
          <p:cNvPicPr/>
          <p:nvPr/>
        </p:nvPicPr>
        <p:blipFill>
          <a:blip r:embed="rId1"/>
          <a:stretch/>
        </p:blipFill>
        <p:spPr>
          <a:xfrm>
            <a:off x="450720" y="268200"/>
            <a:ext cx="8242560" cy="1158840"/>
          </a:xfrm>
          <a:prstGeom prst="rect">
            <a:avLst/>
          </a:prstGeom>
          <a:ln w="0">
            <a:noFill/>
          </a:ln>
        </p:spPr>
      </p:pic>
      <p:sp>
        <p:nvSpPr>
          <p:cNvPr id="277" name=""/>
          <p:cNvSpPr txBox="1"/>
          <p:nvPr/>
        </p:nvSpPr>
        <p:spPr>
          <a:xfrm>
            <a:off x="457200" y="1600200"/>
            <a:ext cx="403848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8294" lnSpcReduction="20000"/>
          </a:bodyPr>
          <a:p>
            <a:pPr marL="114480">
              <a:spcBef>
                <a:spcPts val="4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2000" spc="-1" strike="noStrike">
                <a:solidFill>
                  <a:srgbClr val="dfe6d0"/>
                </a:solidFill>
                <a:latin typeface="Tw Cen MT"/>
              </a:rPr>
              <a:t>Peunyaket lua mangat ta pike</a:t>
            </a: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2000" spc="-1" strike="noStrike">
                <a:solidFill>
                  <a:srgbClr val="dfe6d0"/>
                </a:solidFill>
                <a:latin typeface="Tw Cen MT"/>
              </a:rPr>
              <a:t>Penyaket ate nyang peuabeh nyawong.</a:t>
            </a: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2000" spc="-1" strike="noStrike">
                <a:solidFill>
                  <a:srgbClr val="dfe6d0"/>
                </a:solidFill>
                <a:latin typeface="Tw Cen MT"/>
              </a:rPr>
              <a:t>Malee mata jeut taplueng u gle</a:t>
            </a: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2000" spc="-1" strike="noStrike">
                <a:solidFill>
                  <a:srgbClr val="dfe6d0"/>
                </a:solidFill>
                <a:latin typeface="Tw Cen MT"/>
              </a:rPr>
              <a:t>Male ate bah hilang nyawa</a:t>
            </a: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2000" spc="-1" strike="noStrike">
                <a:solidFill>
                  <a:srgbClr val="dfe6d0"/>
                </a:solidFill>
                <a:latin typeface="Tw Cen MT"/>
              </a:rPr>
              <a:t>Bak musoh bek talakee bantuan</a:t>
            </a: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2000" spc="-1" strike="noStrike">
                <a:solidFill>
                  <a:srgbClr val="dfe6d0"/>
                </a:solidFill>
                <a:latin typeface="Tw Cen MT"/>
              </a:rPr>
              <a:t>Bak madu bek talakee peunawa</a:t>
            </a: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</p:txBody>
      </p:sp>
      <p:sp>
        <p:nvSpPr>
          <p:cNvPr id="278" name=""/>
          <p:cNvSpPr txBox="1"/>
          <p:nvPr/>
        </p:nvSpPr>
        <p:spPr>
          <a:xfrm>
            <a:off x="4648320" y="1600200"/>
            <a:ext cx="403848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0381"/>
          </a:bodyPr>
          <a:p>
            <a:pPr marL="114480">
              <a:spcBef>
                <a:spcPts val="4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dfe6d0"/>
                </a:solidFill>
                <a:latin typeface="Tw Cen MT"/>
              </a:rPr>
              <a:t>Penyakit Luar mudah untuk dipikir</a:t>
            </a: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dfe6d0"/>
                </a:solidFill>
                <a:latin typeface="Tw Cen MT"/>
              </a:rPr>
              <a:t>Penyakit hati yang menyebabkan hilang nyawa</a:t>
            </a: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dfe6d0"/>
                </a:solidFill>
                <a:latin typeface="Tw Cen MT"/>
              </a:rPr>
              <a:t>Malu mata bisa dibawa ke Gunung</a:t>
            </a: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dfe6d0"/>
                </a:solidFill>
                <a:latin typeface="Tw Cen MT"/>
              </a:rPr>
              <a:t>Malu di hati bisa hilang nyawa</a:t>
            </a: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dfe6d0"/>
                </a:solidFill>
                <a:latin typeface="Tw Cen MT"/>
              </a:rPr>
              <a:t>Dengan musuh jangan cari bantuan</a:t>
            </a: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  <a:p>
            <a:pPr marL="114480">
              <a:spcBef>
                <a:spcPts val="4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dfe6d0"/>
                </a:solidFill>
                <a:latin typeface="Tw Cen MT"/>
              </a:rPr>
              <a:t>Dengan “madu” jangan diminta obat</a:t>
            </a:r>
            <a:endParaRPr b="0" lang="en-US" sz="2000" spc="-1" strike="noStrike">
              <a:solidFill>
                <a:srgbClr val="dfe6d0"/>
              </a:solidFill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Title 2" descr=""/>
          <p:cNvPicPr/>
          <p:nvPr/>
        </p:nvPicPr>
        <p:blipFill>
          <a:blip r:embed="rId1"/>
          <a:stretch/>
        </p:blipFill>
        <p:spPr>
          <a:xfrm>
            <a:off x="268200" y="268200"/>
            <a:ext cx="8425080" cy="1158840"/>
          </a:xfrm>
          <a:prstGeom prst="rect">
            <a:avLst/>
          </a:prstGeom>
          <a:ln w="0">
            <a:noFill/>
          </a:ln>
        </p:spPr>
      </p:pic>
      <p:sp>
        <p:nvSpPr>
          <p:cNvPr id="280" name="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D</a:t>
            </a: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i Aceh dalam beberapa tahun terakhir dijumpai gerakan-gerakan keagamaan yang menggunakan</a:t>
            </a:r>
            <a:r>
              <a:rPr b="0" lang="id-ID" sz="2400" spc="-1" strike="noStrike">
                <a:solidFill>
                  <a:srgbClr val="ff0000"/>
                </a:solidFill>
                <a:latin typeface="Tw Cen MT"/>
              </a:rPr>
              <a:t> agama sebagai alat kekerasan </a:t>
            </a: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yang mengarah pada aksi-aksi radikalisme. 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2400" spc="-1" strike="noStrike">
                <a:solidFill>
                  <a:srgbClr val="dfe6d0"/>
                </a:solidFill>
                <a:latin typeface="Tw Cen MT"/>
              </a:rPr>
              <a:t>P</a:t>
            </a: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emerintah Aceh </a:t>
            </a:r>
            <a:r>
              <a:rPr b="0" lang="id-ID" sz="2400" spc="-1" strike="noStrike">
                <a:solidFill>
                  <a:srgbClr val="ff0000"/>
                </a:solidFill>
                <a:latin typeface="Tw Cen MT"/>
              </a:rPr>
              <a:t>belum memiliki formula </a:t>
            </a: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di dalam menyelesaikan perpecahan di kalangan ummat beragama. 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T</a:t>
            </a: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idak ada </a:t>
            </a:r>
            <a:r>
              <a:rPr b="0" lang="id-ID" sz="2400" spc="-1" strike="noStrike">
                <a:solidFill>
                  <a:srgbClr val="ff0000"/>
                </a:solidFill>
                <a:latin typeface="Tw Cen MT"/>
              </a:rPr>
              <a:t>kendali sistem pemantauan </a:t>
            </a: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terhadap masalah yang memicu aksi-aksi radikalisme yaitu: </a:t>
            </a:r>
            <a:r>
              <a:rPr b="0" i="1" lang="id-ID" sz="2400" spc="-1" strike="noStrike">
                <a:solidFill>
                  <a:srgbClr val="dfe6d0"/>
                </a:solidFill>
                <a:latin typeface="Tw Cen MT"/>
              </a:rPr>
              <a:t>kristenisasi </a:t>
            </a: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dan </a:t>
            </a:r>
            <a:r>
              <a:rPr b="0" i="1" lang="id-ID" sz="2400" spc="-1" strike="noStrike">
                <a:solidFill>
                  <a:srgbClr val="dfe6d0"/>
                </a:solidFill>
                <a:latin typeface="Tw Cen MT"/>
              </a:rPr>
              <a:t>aliran sesat</a:t>
            </a: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.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spcBef>
                <a:spcPts val="601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1" lang="id-ID" sz="3600" spc="-1" strike="noStrike">
              <a:solidFill>
                <a:srgbClr val="fefefe"/>
              </a:solidFill>
              <a:latin typeface="Tw Cen MT"/>
            </a:endParaRPr>
          </a:p>
        </p:txBody>
      </p:sp>
      <p:sp>
        <p:nvSpPr>
          <p:cNvPr id="282" name=""/>
          <p:cNvSpPr txBox="1"/>
          <p:nvPr/>
        </p:nvSpPr>
        <p:spPr>
          <a:xfrm>
            <a:off x="698400" y="476280"/>
            <a:ext cx="7747200" cy="5649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461"/>
          </a:bodyPr>
          <a:p>
            <a:pPr marL="272880" indent="-272880">
              <a:lnSpc>
                <a:spcPct val="80000"/>
              </a:lnSpc>
              <a:spcBef>
                <a:spcPts val="64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600" spc="-1" strike="noStrike">
                <a:solidFill>
                  <a:srgbClr val="dfe6d0"/>
                </a:solidFill>
                <a:latin typeface="Tw Cen MT"/>
              </a:rPr>
              <a:t>D</a:t>
            </a:r>
            <a:r>
              <a:rPr b="0" lang="id-ID" sz="2600" spc="-1" strike="noStrike">
                <a:solidFill>
                  <a:srgbClr val="dfe6d0"/>
                </a:solidFill>
                <a:latin typeface="Tw Cen MT"/>
              </a:rPr>
              <a:t>i Aceh </a:t>
            </a:r>
            <a:r>
              <a:rPr b="0" lang="id-ID" sz="2600" spc="-1" strike="noStrike">
                <a:solidFill>
                  <a:srgbClr val="ff0000"/>
                </a:solidFill>
                <a:latin typeface="Tw Cen MT"/>
              </a:rPr>
              <a:t>sistem politik masih rapuh</a:t>
            </a:r>
            <a:r>
              <a:rPr b="0" lang="id-ID" sz="2600" spc="-1" strike="noStrike">
                <a:solidFill>
                  <a:srgbClr val="dfe6d0"/>
                </a:solidFill>
                <a:latin typeface="Tw Cen MT"/>
              </a:rPr>
              <a:t>. Dalam studi ini ditemukan bahwa situasi politik di Aceh terkadang mempengaruhi aksi-aksi kekerasan atas nama agama</a:t>
            </a:r>
            <a:endParaRPr b="0" lang="en-US" sz="26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80000"/>
              </a:lnSpc>
              <a:spcBef>
                <a:spcPts val="64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600" spc="-1" strike="noStrike">
                <a:solidFill>
                  <a:srgbClr val="dfe6d0"/>
                </a:solidFill>
                <a:latin typeface="Tw Cen MT"/>
              </a:rPr>
              <a:t>P</a:t>
            </a:r>
            <a:r>
              <a:rPr b="0" lang="id-ID" sz="2600" spc="-1" strike="noStrike">
                <a:solidFill>
                  <a:srgbClr val="dfe6d0"/>
                </a:solidFill>
                <a:latin typeface="Tw Cen MT"/>
              </a:rPr>
              <a:t>engaruh </a:t>
            </a:r>
            <a:r>
              <a:rPr b="0" lang="id-ID" sz="2600" spc="-1" strike="noStrike">
                <a:solidFill>
                  <a:srgbClr val="ff0000"/>
                </a:solidFill>
                <a:latin typeface="Tw Cen MT"/>
              </a:rPr>
              <a:t>ideologi yang tidak dapat disaring </a:t>
            </a:r>
            <a:r>
              <a:rPr b="0" lang="id-ID" sz="2600" spc="-1" strike="noStrike">
                <a:solidFill>
                  <a:srgbClr val="dfe6d0"/>
                </a:solidFill>
                <a:latin typeface="Tw Cen MT"/>
              </a:rPr>
              <a:t>oleh para pengampu kebijakan di Aceh.</a:t>
            </a:r>
            <a:endParaRPr b="0" lang="en-US" sz="26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80000"/>
              </a:lnSpc>
              <a:spcBef>
                <a:spcPts val="64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600" spc="-1" strike="noStrike">
                <a:solidFill>
                  <a:srgbClr val="dfe6d0"/>
                </a:solidFill>
                <a:latin typeface="Tw Cen MT"/>
              </a:rPr>
              <a:t>U</a:t>
            </a:r>
            <a:r>
              <a:rPr b="0" lang="id-ID" sz="2600" spc="-1" strike="noStrike">
                <a:solidFill>
                  <a:srgbClr val="dfe6d0"/>
                </a:solidFill>
                <a:latin typeface="Tw Cen MT"/>
              </a:rPr>
              <a:t>paya deradikalisasi yang kadang kala malah memicu upaya radikalisasi agama.</a:t>
            </a:r>
            <a:endParaRPr b="0" lang="en-US" sz="26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80000"/>
              </a:lnSpc>
              <a:spcBef>
                <a:spcPts val="64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2600" spc="-1" strike="noStrike">
                <a:solidFill>
                  <a:srgbClr val="dfe6d0"/>
                </a:solidFill>
                <a:latin typeface="Tw Cen MT"/>
              </a:rPr>
              <a:t>P</a:t>
            </a:r>
            <a:r>
              <a:rPr b="0" lang="en-US" sz="2600" spc="-1" strike="noStrike">
                <a:solidFill>
                  <a:srgbClr val="dfe6d0"/>
                </a:solidFill>
                <a:latin typeface="Tw Cen MT"/>
              </a:rPr>
              <a:t>erlu dicarikan bagaimana keterlibatan aktif masyarakat dalam upaya de-radikalisasi.</a:t>
            </a:r>
            <a:endParaRPr b="0" lang="en-US" sz="26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80000"/>
              </a:lnSpc>
              <a:spcBef>
                <a:spcPts val="64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600" spc="-1" strike="noStrike">
                <a:solidFill>
                  <a:srgbClr val="dfe6d0"/>
                </a:solidFill>
                <a:latin typeface="Tw Cen MT"/>
              </a:rPr>
              <a:t>Rad &amp; Ter tidak hanya dari Muslim, perlu juga dipikirkan program-program deradikalisasi untuk non-Muslim.</a:t>
            </a:r>
            <a:endParaRPr b="0" lang="en-US" sz="26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80000"/>
              </a:lnSpc>
              <a:spcBef>
                <a:spcPts val="649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600" spc="-1" strike="noStrike">
                <a:solidFill>
                  <a:srgbClr val="dfe6d0"/>
                </a:solidFill>
                <a:latin typeface="Tw Cen MT"/>
              </a:rPr>
              <a:t>Rekonstruksi Sistem Pertahanan RI untuk Aceh sebagai bagian paling Barat di negara ini </a:t>
            </a:r>
            <a:endParaRPr b="0" lang="en-US" sz="26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>
              <a:lnSpc>
                <a:spcPct val="80000"/>
              </a:lnSpc>
              <a:spcBef>
                <a:spcPts val="374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br>
              <a:rPr sz="1500"/>
            </a:br>
            <a:endParaRPr b="0" lang="en-US" sz="1500" spc="-1" strike="noStrike">
              <a:solidFill>
                <a:srgbClr val="dfe6d0"/>
              </a:solidFill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1" lang="id-ID" sz="3600" spc="-1" strike="noStrike">
              <a:solidFill>
                <a:srgbClr val="fefefe"/>
              </a:solidFill>
              <a:latin typeface="Tw Cen MT"/>
            </a:endParaRPr>
          </a:p>
        </p:txBody>
      </p:sp>
      <p:sp>
        <p:nvSpPr>
          <p:cNvPr id="284" name="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272880" indent="-272880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  <a:p>
            <a:pPr marL="272880" indent="-272880" algn="ctr">
              <a:spcBef>
                <a:spcPts val="601"/>
              </a:spcBef>
              <a:buClr>
                <a:srgbClr val="acc2c9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dfe6d0"/>
                </a:solidFill>
                <a:latin typeface="Tw Cen MT"/>
              </a:rPr>
              <a:t>Terima kasih</a:t>
            </a:r>
            <a:r>
              <a:rPr b="0" lang="id-ID" sz="2400" spc="-1" strike="noStrike">
                <a:solidFill>
                  <a:srgbClr val="dfe6d0"/>
                </a:solidFill>
                <a:latin typeface="Tw Cen MT"/>
              </a:rPr>
              <a:t>!</a:t>
            </a:r>
            <a:endParaRPr b="0" lang="en-US" sz="2400" spc="-1" strike="noStrike">
              <a:solidFill>
                <a:srgbClr val="dfe6d0"/>
              </a:solidFill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2015-12-29T08:27:28Z</dcterms:created>
  <dc:creator>Dell</dc:creator>
  <dc:description/>
  <dc:language>en-US</dc:language>
  <cp:lastModifiedBy>POLPEMKAM ACER</cp:lastModifiedBy>
  <cp:lastPrinted>2015-12-29T08:54:51Z</cp:lastPrinted>
  <dcterms:modified xsi:type="dcterms:W3CDTF">2015-12-29T09:46:43Z</dcterms:modified>
  <cp:revision>14</cp:revision>
  <dc:subject/>
  <dc:title>Dinamika Kehidupan Ummat Beragama di Aceh Untuk Penanggulangan Terorisme</dc:title>
</cp:coreProperties>
</file>