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35E313-B8E3-4E3F-9FAB-254220FA1FE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A530C21-C00A-433F-AFC8-87C1C5692412}">
      <dgm:prSet phldrT="[Text]" custT="1"/>
      <dgm:spPr/>
      <dgm:t>
        <a:bodyPr/>
        <a:lstStyle/>
        <a:p>
          <a:r>
            <a:rPr lang="id-ID" sz="1200" b="1" dirty="0" smtClean="0">
              <a:solidFill>
                <a:srgbClr val="FF0000"/>
              </a:solidFill>
            </a:rPr>
            <a:t>President </a:t>
          </a:r>
          <a:endParaRPr lang="id-ID" sz="1200" b="1" dirty="0">
            <a:solidFill>
              <a:srgbClr val="FF0000"/>
            </a:solidFill>
          </a:endParaRPr>
        </a:p>
      </dgm:t>
    </dgm:pt>
    <dgm:pt modelId="{7BDC0A2C-EA5E-4C0B-BAD6-AAF7FA902B93}" type="parTrans" cxnId="{E1BB76B6-105A-4D8C-A2E3-DFFF3561A14F}">
      <dgm:prSet/>
      <dgm:spPr/>
      <dgm:t>
        <a:bodyPr/>
        <a:lstStyle/>
        <a:p>
          <a:endParaRPr lang="en-US"/>
        </a:p>
      </dgm:t>
    </dgm:pt>
    <dgm:pt modelId="{0542E233-F219-427E-98CD-9EBFA1837A83}" type="sibTrans" cxnId="{E1BB76B6-105A-4D8C-A2E3-DFFF3561A14F}">
      <dgm:prSet/>
      <dgm:spPr/>
      <dgm:t>
        <a:bodyPr/>
        <a:lstStyle/>
        <a:p>
          <a:endParaRPr lang="en-US"/>
        </a:p>
      </dgm:t>
    </dgm:pt>
    <dgm:pt modelId="{F04C0B8F-90CE-4EBD-B5D1-D4DC50C69EB5}">
      <dgm:prSet phldrT="[Text]"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Bussinesman</a:t>
          </a:r>
          <a:endParaRPr lang="id-ID" sz="1600" b="1" dirty="0">
            <a:solidFill>
              <a:srgbClr val="FF0000"/>
            </a:solidFill>
          </a:endParaRPr>
        </a:p>
      </dgm:t>
    </dgm:pt>
    <dgm:pt modelId="{8CE2484A-7569-4C15-BF79-E8ABC881B552}" type="parTrans" cxnId="{309429CC-6151-48D8-8547-D31DB9CFB718}">
      <dgm:prSet/>
      <dgm:spPr/>
      <dgm:t>
        <a:bodyPr/>
        <a:lstStyle/>
        <a:p>
          <a:endParaRPr lang="en-US"/>
        </a:p>
      </dgm:t>
    </dgm:pt>
    <dgm:pt modelId="{A4E94D5C-1F5B-4BD2-83BD-E48E431808DD}" type="sibTrans" cxnId="{309429CC-6151-48D8-8547-D31DB9CFB718}">
      <dgm:prSet/>
      <dgm:spPr/>
      <dgm:t>
        <a:bodyPr/>
        <a:lstStyle/>
        <a:p>
          <a:endParaRPr lang="en-US"/>
        </a:p>
      </dgm:t>
    </dgm:pt>
    <dgm:pt modelId="{A125DB76-1AE4-476A-B8E3-9511980D534D}">
      <dgm:prSet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Military</a:t>
          </a:r>
          <a:endParaRPr lang="id-ID" sz="1600" b="1" dirty="0">
            <a:solidFill>
              <a:srgbClr val="FF0000"/>
            </a:solidFill>
          </a:endParaRPr>
        </a:p>
      </dgm:t>
    </dgm:pt>
    <dgm:pt modelId="{FE9E2899-FE87-460E-90F9-44E4AF390218}" type="parTrans" cxnId="{C5B89E94-CC4E-4621-802B-D7FB17AB4FBC}">
      <dgm:prSet/>
      <dgm:spPr/>
      <dgm:t>
        <a:bodyPr/>
        <a:lstStyle/>
        <a:p>
          <a:endParaRPr lang="en-US"/>
        </a:p>
      </dgm:t>
    </dgm:pt>
    <dgm:pt modelId="{5045B96D-255B-4101-8425-B4F6AB72ED38}" type="sibTrans" cxnId="{C5B89E94-CC4E-4621-802B-D7FB17AB4FBC}">
      <dgm:prSet/>
      <dgm:spPr/>
      <dgm:t>
        <a:bodyPr/>
        <a:lstStyle/>
        <a:p>
          <a:endParaRPr lang="en-US"/>
        </a:p>
      </dgm:t>
    </dgm:pt>
    <dgm:pt modelId="{F4AC8329-884E-4B72-A3E8-6E16096DA0F8}">
      <dgm:prSet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Golkar</a:t>
          </a:r>
          <a:endParaRPr lang="id-ID" sz="1600" b="1" dirty="0">
            <a:solidFill>
              <a:srgbClr val="FF0000"/>
            </a:solidFill>
          </a:endParaRPr>
        </a:p>
      </dgm:t>
    </dgm:pt>
    <dgm:pt modelId="{94644AE9-E30C-400D-908A-E45AC7630F86}" type="parTrans" cxnId="{D0BDA07F-F0F4-4B35-82DB-E80243BC25BE}">
      <dgm:prSet/>
      <dgm:spPr/>
      <dgm:t>
        <a:bodyPr/>
        <a:lstStyle/>
        <a:p>
          <a:endParaRPr lang="en-US"/>
        </a:p>
      </dgm:t>
    </dgm:pt>
    <dgm:pt modelId="{EBE6EFC4-FF52-4802-9846-24B782013848}" type="sibTrans" cxnId="{D0BDA07F-F0F4-4B35-82DB-E80243BC25BE}">
      <dgm:prSet/>
      <dgm:spPr/>
      <dgm:t>
        <a:bodyPr/>
        <a:lstStyle/>
        <a:p>
          <a:endParaRPr lang="en-US"/>
        </a:p>
      </dgm:t>
    </dgm:pt>
    <dgm:pt modelId="{F427D561-5494-4C20-ADCC-FEC3C052E7F4}">
      <dgm:prSet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Bureaucrat</a:t>
          </a:r>
          <a:endParaRPr lang="id-ID" sz="1600" b="1" dirty="0">
            <a:solidFill>
              <a:srgbClr val="FF0000"/>
            </a:solidFill>
          </a:endParaRPr>
        </a:p>
      </dgm:t>
    </dgm:pt>
    <dgm:pt modelId="{669969DB-CF0C-4D85-896F-B8A765157FD2}" type="parTrans" cxnId="{FBF1F997-80A1-470C-8D5A-1C59CE54EBB8}">
      <dgm:prSet/>
      <dgm:spPr/>
      <dgm:t>
        <a:bodyPr/>
        <a:lstStyle/>
        <a:p>
          <a:endParaRPr lang="en-US"/>
        </a:p>
      </dgm:t>
    </dgm:pt>
    <dgm:pt modelId="{BAA024CF-AB67-4390-B4E4-34C78412AED1}" type="sibTrans" cxnId="{FBF1F997-80A1-470C-8D5A-1C59CE54EBB8}">
      <dgm:prSet/>
      <dgm:spPr/>
      <dgm:t>
        <a:bodyPr/>
        <a:lstStyle/>
        <a:p>
          <a:endParaRPr lang="en-US"/>
        </a:p>
      </dgm:t>
    </dgm:pt>
    <dgm:pt modelId="{4454311B-258F-4819-B30C-698735150E38}" type="pres">
      <dgm:prSet presAssocID="{5035E313-B8E3-4E3F-9FAB-254220FA1FE8}" presName="Name0" presStyleCnt="0">
        <dgm:presLayoutVars>
          <dgm:dir/>
          <dgm:animLvl val="lvl"/>
          <dgm:resizeHandles val="exact"/>
        </dgm:presLayoutVars>
      </dgm:prSet>
      <dgm:spPr/>
    </dgm:pt>
    <dgm:pt modelId="{9D3472F9-3F56-4F86-BED7-BA1FE9EBF316}" type="pres">
      <dgm:prSet presAssocID="{5A530C21-C00A-433F-AFC8-87C1C5692412}" presName="Name8" presStyleCnt="0"/>
      <dgm:spPr/>
    </dgm:pt>
    <dgm:pt modelId="{63D84E05-9752-49CC-9C72-41DD2DA05B77}" type="pres">
      <dgm:prSet presAssocID="{5A530C21-C00A-433F-AFC8-87C1C5692412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ADC88-B020-41CC-8BE1-8DE221A06AEF}" type="pres">
      <dgm:prSet presAssocID="{5A530C21-C00A-433F-AFC8-87C1C569241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5E4D11-5282-4F80-913C-75CC20ED49DC}" type="pres">
      <dgm:prSet presAssocID="{A125DB76-1AE4-476A-B8E3-9511980D534D}" presName="Name8" presStyleCnt="0"/>
      <dgm:spPr/>
    </dgm:pt>
    <dgm:pt modelId="{9C3E8E71-4CDB-4E06-A945-552F48FDEBBD}" type="pres">
      <dgm:prSet presAssocID="{A125DB76-1AE4-476A-B8E3-9511980D534D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982E6E-5A3C-4BB9-8F13-A1B32E95FB2D}" type="pres">
      <dgm:prSet presAssocID="{A125DB76-1AE4-476A-B8E3-9511980D53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B6EFD6-7BD1-4F29-BF61-2373973811CC}" type="pres">
      <dgm:prSet presAssocID="{F04C0B8F-90CE-4EBD-B5D1-D4DC50C69EB5}" presName="Name8" presStyleCnt="0"/>
      <dgm:spPr/>
    </dgm:pt>
    <dgm:pt modelId="{59DD59B4-1834-4F91-9A59-7308CAD8D35B}" type="pres">
      <dgm:prSet presAssocID="{F04C0B8F-90CE-4EBD-B5D1-D4DC50C69EB5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8538B-B064-40F6-965B-2299742BEE56}" type="pres">
      <dgm:prSet presAssocID="{F04C0B8F-90CE-4EBD-B5D1-D4DC50C69EB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E99D1-C06E-464C-A8B6-567C70145550}" type="pres">
      <dgm:prSet presAssocID="{F4AC8329-884E-4B72-A3E8-6E16096DA0F8}" presName="Name8" presStyleCnt="0"/>
      <dgm:spPr/>
    </dgm:pt>
    <dgm:pt modelId="{557E8741-84C1-4470-96AA-3E2C68A9004D}" type="pres">
      <dgm:prSet presAssocID="{F4AC8329-884E-4B72-A3E8-6E16096DA0F8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87055-34FE-4B41-A36A-B2DF08CDE850}" type="pres">
      <dgm:prSet presAssocID="{F4AC8329-884E-4B72-A3E8-6E16096DA0F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4728-B91D-42F5-B1B6-FB50EF780420}" type="pres">
      <dgm:prSet presAssocID="{F427D561-5494-4C20-ADCC-FEC3C052E7F4}" presName="Name8" presStyleCnt="0"/>
      <dgm:spPr/>
    </dgm:pt>
    <dgm:pt modelId="{CDA662D2-422A-4F57-BCE0-D8C296EC4BB9}" type="pres">
      <dgm:prSet presAssocID="{F427D561-5494-4C20-ADCC-FEC3C052E7F4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7F3987-DEF2-4B94-8BB4-C89CF445C521}" type="pres">
      <dgm:prSet presAssocID="{F427D561-5494-4C20-ADCC-FEC3C052E7F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EB8ABB49-ACBC-42C5-916B-49C00248A3DC}" type="presOf" srcId="{A125DB76-1AE4-476A-B8E3-9511980D534D}" destId="{9C3E8E71-4CDB-4E06-A945-552F48FDEBBD}" srcOrd="0" destOrd="0" presId="urn:microsoft.com/office/officeart/2005/8/layout/pyramid1"/>
    <dgm:cxn modelId="{C21C411D-FA7B-48E6-9C89-28062A41B900}" type="presOf" srcId="{5A530C21-C00A-433F-AFC8-87C1C5692412}" destId="{728ADC88-B020-41CC-8BE1-8DE221A06AEF}" srcOrd="1" destOrd="0" presId="urn:microsoft.com/office/officeart/2005/8/layout/pyramid1"/>
    <dgm:cxn modelId="{C280F11C-7EF0-4093-A7DA-FF5148CF4086}" type="presOf" srcId="{5035E313-B8E3-4E3F-9FAB-254220FA1FE8}" destId="{4454311B-258F-4819-B30C-698735150E38}" srcOrd="0" destOrd="0" presId="urn:microsoft.com/office/officeart/2005/8/layout/pyramid1"/>
    <dgm:cxn modelId="{E1BB76B6-105A-4D8C-A2E3-DFFF3561A14F}" srcId="{5035E313-B8E3-4E3F-9FAB-254220FA1FE8}" destId="{5A530C21-C00A-433F-AFC8-87C1C5692412}" srcOrd="0" destOrd="0" parTransId="{7BDC0A2C-EA5E-4C0B-BAD6-AAF7FA902B93}" sibTransId="{0542E233-F219-427E-98CD-9EBFA1837A83}"/>
    <dgm:cxn modelId="{61F3AEA5-60E1-4A9D-A835-399C5A870DA1}" type="presOf" srcId="{F427D561-5494-4C20-ADCC-FEC3C052E7F4}" destId="{D47F3987-DEF2-4B94-8BB4-C89CF445C521}" srcOrd="1" destOrd="0" presId="urn:microsoft.com/office/officeart/2005/8/layout/pyramid1"/>
    <dgm:cxn modelId="{1B337F43-DD0D-4688-9456-B6E014F5D182}" type="presOf" srcId="{F4AC8329-884E-4B72-A3E8-6E16096DA0F8}" destId="{557E8741-84C1-4470-96AA-3E2C68A9004D}" srcOrd="0" destOrd="0" presId="urn:microsoft.com/office/officeart/2005/8/layout/pyramid1"/>
    <dgm:cxn modelId="{D0BDA07F-F0F4-4B35-82DB-E80243BC25BE}" srcId="{5035E313-B8E3-4E3F-9FAB-254220FA1FE8}" destId="{F4AC8329-884E-4B72-A3E8-6E16096DA0F8}" srcOrd="3" destOrd="0" parTransId="{94644AE9-E30C-400D-908A-E45AC7630F86}" sibTransId="{EBE6EFC4-FF52-4802-9846-24B782013848}"/>
    <dgm:cxn modelId="{5A389A31-8A29-4B42-AC3B-3488C465C86F}" type="presOf" srcId="{F04C0B8F-90CE-4EBD-B5D1-D4DC50C69EB5}" destId="{BB28538B-B064-40F6-965B-2299742BEE56}" srcOrd="1" destOrd="0" presId="urn:microsoft.com/office/officeart/2005/8/layout/pyramid1"/>
    <dgm:cxn modelId="{C5B89E94-CC4E-4621-802B-D7FB17AB4FBC}" srcId="{5035E313-B8E3-4E3F-9FAB-254220FA1FE8}" destId="{A125DB76-1AE4-476A-B8E3-9511980D534D}" srcOrd="1" destOrd="0" parTransId="{FE9E2899-FE87-460E-90F9-44E4AF390218}" sibTransId="{5045B96D-255B-4101-8425-B4F6AB72ED38}"/>
    <dgm:cxn modelId="{3B841CC5-CB6E-472B-91D8-D167EB277DD5}" type="presOf" srcId="{A125DB76-1AE4-476A-B8E3-9511980D534D}" destId="{82982E6E-5A3C-4BB9-8F13-A1B32E95FB2D}" srcOrd="1" destOrd="0" presId="urn:microsoft.com/office/officeart/2005/8/layout/pyramid1"/>
    <dgm:cxn modelId="{FBF1F997-80A1-470C-8D5A-1C59CE54EBB8}" srcId="{5035E313-B8E3-4E3F-9FAB-254220FA1FE8}" destId="{F427D561-5494-4C20-ADCC-FEC3C052E7F4}" srcOrd="4" destOrd="0" parTransId="{669969DB-CF0C-4D85-896F-B8A765157FD2}" sibTransId="{BAA024CF-AB67-4390-B4E4-34C78412AED1}"/>
    <dgm:cxn modelId="{309429CC-6151-48D8-8547-D31DB9CFB718}" srcId="{5035E313-B8E3-4E3F-9FAB-254220FA1FE8}" destId="{F04C0B8F-90CE-4EBD-B5D1-D4DC50C69EB5}" srcOrd="2" destOrd="0" parTransId="{8CE2484A-7569-4C15-BF79-E8ABC881B552}" sibTransId="{A4E94D5C-1F5B-4BD2-83BD-E48E431808DD}"/>
    <dgm:cxn modelId="{973BAFC2-684E-45B4-B66B-C23EF34A29E3}" type="presOf" srcId="{F04C0B8F-90CE-4EBD-B5D1-D4DC50C69EB5}" destId="{59DD59B4-1834-4F91-9A59-7308CAD8D35B}" srcOrd="0" destOrd="0" presId="urn:microsoft.com/office/officeart/2005/8/layout/pyramid1"/>
    <dgm:cxn modelId="{3421006B-6370-46C9-898B-2B0C3E72EFFC}" type="presOf" srcId="{F4AC8329-884E-4B72-A3E8-6E16096DA0F8}" destId="{F1A87055-34FE-4B41-A36A-B2DF08CDE850}" srcOrd="1" destOrd="0" presId="urn:microsoft.com/office/officeart/2005/8/layout/pyramid1"/>
    <dgm:cxn modelId="{70E6FA80-F82D-4F97-A0FD-1492E0428C58}" type="presOf" srcId="{F427D561-5494-4C20-ADCC-FEC3C052E7F4}" destId="{CDA662D2-422A-4F57-BCE0-D8C296EC4BB9}" srcOrd="0" destOrd="0" presId="urn:microsoft.com/office/officeart/2005/8/layout/pyramid1"/>
    <dgm:cxn modelId="{CADA6177-DFA5-40DE-84DE-BD0C846CBC1D}" type="presOf" srcId="{5A530C21-C00A-433F-AFC8-87C1C5692412}" destId="{63D84E05-9752-49CC-9C72-41DD2DA05B77}" srcOrd="0" destOrd="0" presId="urn:microsoft.com/office/officeart/2005/8/layout/pyramid1"/>
    <dgm:cxn modelId="{74EFF69E-C971-48E8-9931-2CA2C7DA5EBE}" type="presParOf" srcId="{4454311B-258F-4819-B30C-698735150E38}" destId="{9D3472F9-3F56-4F86-BED7-BA1FE9EBF316}" srcOrd="0" destOrd="0" presId="urn:microsoft.com/office/officeart/2005/8/layout/pyramid1"/>
    <dgm:cxn modelId="{BCEEB895-87FA-4F6C-9D26-1DC6D3BAC429}" type="presParOf" srcId="{9D3472F9-3F56-4F86-BED7-BA1FE9EBF316}" destId="{63D84E05-9752-49CC-9C72-41DD2DA05B77}" srcOrd="0" destOrd="0" presId="urn:microsoft.com/office/officeart/2005/8/layout/pyramid1"/>
    <dgm:cxn modelId="{374B5417-B33C-49DA-8A07-F350CCB45FC5}" type="presParOf" srcId="{9D3472F9-3F56-4F86-BED7-BA1FE9EBF316}" destId="{728ADC88-B020-41CC-8BE1-8DE221A06AEF}" srcOrd="1" destOrd="0" presId="urn:microsoft.com/office/officeart/2005/8/layout/pyramid1"/>
    <dgm:cxn modelId="{5C2D5E3B-CD73-40D2-9D4E-7806DE349682}" type="presParOf" srcId="{4454311B-258F-4819-B30C-698735150E38}" destId="{005E4D11-5282-4F80-913C-75CC20ED49DC}" srcOrd="1" destOrd="0" presId="urn:microsoft.com/office/officeart/2005/8/layout/pyramid1"/>
    <dgm:cxn modelId="{4CCF966B-5826-4EA8-8B0C-94DBDE8C0933}" type="presParOf" srcId="{005E4D11-5282-4F80-913C-75CC20ED49DC}" destId="{9C3E8E71-4CDB-4E06-A945-552F48FDEBBD}" srcOrd="0" destOrd="0" presId="urn:microsoft.com/office/officeart/2005/8/layout/pyramid1"/>
    <dgm:cxn modelId="{601E2472-55B4-44A3-ADD5-C11B87C5D97F}" type="presParOf" srcId="{005E4D11-5282-4F80-913C-75CC20ED49DC}" destId="{82982E6E-5A3C-4BB9-8F13-A1B32E95FB2D}" srcOrd="1" destOrd="0" presId="urn:microsoft.com/office/officeart/2005/8/layout/pyramid1"/>
    <dgm:cxn modelId="{93CC2110-13BA-4F0E-A460-0D64E0BB618F}" type="presParOf" srcId="{4454311B-258F-4819-B30C-698735150E38}" destId="{E1B6EFD6-7BD1-4F29-BF61-2373973811CC}" srcOrd="2" destOrd="0" presId="urn:microsoft.com/office/officeart/2005/8/layout/pyramid1"/>
    <dgm:cxn modelId="{1BDB1F01-BDEE-45AE-B753-5DE41261F8CA}" type="presParOf" srcId="{E1B6EFD6-7BD1-4F29-BF61-2373973811CC}" destId="{59DD59B4-1834-4F91-9A59-7308CAD8D35B}" srcOrd="0" destOrd="0" presId="urn:microsoft.com/office/officeart/2005/8/layout/pyramid1"/>
    <dgm:cxn modelId="{FF339D8D-399B-464C-BCC0-50102CD2F9D4}" type="presParOf" srcId="{E1B6EFD6-7BD1-4F29-BF61-2373973811CC}" destId="{BB28538B-B064-40F6-965B-2299742BEE56}" srcOrd="1" destOrd="0" presId="urn:microsoft.com/office/officeart/2005/8/layout/pyramid1"/>
    <dgm:cxn modelId="{A462F152-F613-4611-8581-D5E10862A8BB}" type="presParOf" srcId="{4454311B-258F-4819-B30C-698735150E38}" destId="{AA8E99D1-C06E-464C-A8B6-567C70145550}" srcOrd="3" destOrd="0" presId="urn:microsoft.com/office/officeart/2005/8/layout/pyramid1"/>
    <dgm:cxn modelId="{6D2D564A-B3FF-4C60-8B7D-7DFE6412F59B}" type="presParOf" srcId="{AA8E99D1-C06E-464C-A8B6-567C70145550}" destId="{557E8741-84C1-4470-96AA-3E2C68A9004D}" srcOrd="0" destOrd="0" presId="urn:microsoft.com/office/officeart/2005/8/layout/pyramid1"/>
    <dgm:cxn modelId="{72AA23D1-4774-4844-BF99-B28FF8B48E6E}" type="presParOf" srcId="{AA8E99D1-C06E-464C-A8B6-567C70145550}" destId="{F1A87055-34FE-4B41-A36A-B2DF08CDE850}" srcOrd="1" destOrd="0" presId="urn:microsoft.com/office/officeart/2005/8/layout/pyramid1"/>
    <dgm:cxn modelId="{C9C206F6-1E5C-469B-B3F2-1E039AEC3478}" type="presParOf" srcId="{4454311B-258F-4819-B30C-698735150E38}" destId="{4D1B4728-B91D-42F5-B1B6-FB50EF780420}" srcOrd="4" destOrd="0" presId="urn:microsoft.com/office/officeart/2005/8/layout/pyramid1"/>
    <dgm:cxn modelId="{84E6989C-52A6-44B2-BF55-8908A01CCA2E}" type="presParOf" srcId="{4D1B4728-B91D-42F5-B1B6-FB50EF780420}" destId="{CDA662D2-422A-4F57-BCE0-D8C296EC4BB9}" srcOrd="0" destOrd="0" presId="urn:microsoft.com/office/officeart/2005/8/layout/pyramid1"/>
    <dgm:cxn modelId="{4F937933-8B33-44B9-8B33-1D1953D63A07}" type="presParOf" srcId="{4D1B4728-B91D-42F5-B1B6-FB50EF780420}" destId="{D47F3987-DEF2-4B94-8BB4-C89CF445C52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8AA038-C575-4283-80B6-1426E20B7DF4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241309A-AEE0-4892-BA09-3476D647DA75}">
      <dgm:prSet phldrT="[Text]" custT="1"/>
      <dgm:spPr/>
      <dgm:t>
        <a:bodyPr/>
        <a:lstStyle/>
        <a:p>
          <a:r>
            <a:rPr lang="id-ID" sz="1400" b="1" dirty="0" smtClean="0">
              <a:solidFill>
                <a:srgbClr val="FF0000"/>
              </a:solidFill>
            </a:rPr>
            <a:t>President</a:t>
          </a:r>
          <a:endParaRPr lang="id-ID" sz="1400" b="1" dirty="0">
            <a:solidFill>
              <a:srgbClr val="FF0000"/>
            </a:solidFill>
          </a:endParaRPr>
        </a:p>
      </dgm:t>
    </dgm:pt>
    <dgm:pt modelId="{6574A3B3-96FA-4801-BD56-46C07CA4BD62}" type="parTrans" cxnId="{373F44C6-B7F4-4020-B06E-A679915881AA}">
      <dgm:prSet/>
      <dgm:spPr/>
      <dgm:t>
        <a:bodyPr/>
        <a:lstStyle/>
        <a:p>
          <a:endParaRPr lang="id-ID"/>
        </a:p>
      </dgm:t>
    </dgm:pt>
    <dgm:pt modelId="{3079B833-8802-47C2-A650-A0866070754E}" type="sibTrans" cxnId="{373F44C6-B7F4-4020-B06E-A679915881AA}">
      <dgm:prSet/>
      <dgm:spPr/>
      <dgm:t>
        <a:bodyPr/>
        <a:lstStyle/>
        <a:p>
          <a:endParaRPr lang="id-ID"/>
        </a:p>
      </dgm:t>
    </dgm:pt>
    <dgm:pt modelId="{0FED5D20-59F0-4189-9DDC-19550FDB6F66}">
      <dgm:prSet phldrT="[Text]"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Military</a:t>
          </a:r>
          <a:endParaRPr lang="id-ID" sz="1600" b="1" dirty="0">
            <a:solidFill>
              <a:srgbClr val="FF0000"/>
            </a:solidFill>
          </a:endParaRPr>
        </a:p>
      </dgm:t>
    </dgm:pt>
    <dgm:pt modelId="{17745055-BFCA-466E-8BE2-357661BF550F}" type="parTrans" cxnId="{74373F91-C97E-4E59-B761-409D6636C21B}">
      <dgm:prSet/>
      <dgm:spPr/>
      <dgm:t>
        <a:bodyPr/>
        <a:lstStyle/>
        <a:p>
          <a:endParaRPr lang="id-ID"/>
        </a:p>
      </dgm:t>
    </dgm:pt>
    <dgm:pt modelId="{41A96F1E-2B7C-4E73-92B4-6B54D24EE6F2}" type="sibTrans" cxnId="{74373F91-C97E-4E59-B761-409D6636C21B}">
      <dgm:prSet/>
      <dgm:spPr/>
      <dgm:t>
        <a:bodyPr/>
        <a:lstStyle/>
        <a:p>
          <a:endParaRPr lang="id-ID"/>
        </a:p>
      </dgm:t>
    </dgm:pt>
    <dgm:pt modelId="{0623F5C9-43BB-4A0E-95FD-05F0F224A599}">
      <dgm:prSet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Political Party</a:t>
          </a:r>
          <a:endParaRPr lang="id-ID" sz="1600" b="1" dirty="0">
            <a:solidFill>
              <a:srgbClr val="FF0000"/>
            </a:solidFill>
          </a:endParaRPr>
        </a:p>
      </dgm:t>
    </dgm:pt>
    <dgm:pt modelId="{BF649573-3D72-4E0F-84CB-F411340378D9}" type="parTrans" cxnId="{4C5603CE-9FDC-45EA-8E99-A67DEE420B58}">
      <dgm:prSet/>
      <dgm:spPr/>
      <dgm:t>
        <a:bodyPr/>
        <a:lstStyle/>
        <a:p>
          <a:endParaRPr lang="id-ID"/>
        </a:p>
      </dgm:t>
    </dgm:pt>
    <dgm:pt modelId="{4E058006-0B09-4F66-8B21-B62D061F3CA5}" type="sibTrans" cxnId="{4C5603CE-9FDC-45EA-8E99-A67DEE420B58}">
      <dgm:prSet/>
      <dgm:spPr/>
      <dgm:t>
        <a:bodyPr/>
        <a:lstStyle/>
        <a:p>
          <a:endParaRPr lang="id-ID"/>
        </a:p>
      </dgm:t>
    </dgm:pt>
    <dgm:pt modelId="{0006FA7D-52F6-4FB5-BD59-E5CD35F5853B}">
      <dgm:prSet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Media</a:t>
          </a:r>
          <a:endParaRPr lang="id-ID" sz="1600" b="1" dirty="0">
            <a:solidFill>
              <a:srgbClr val="FF0000"/>
            </a:solidFill>
          </a:endParaRPr>
        </a:p>
      </dgm:t>
    </dgm:pt>
    <dgm:pt modelId="{81EBC878-4D38-40B1-AFFD-34202EC62DD6}" type="parTrans" cxnId="{335AFA98-6EFB-41B6-976D-6CA6D960ADE1}">
      <dgm:prSet/>
      <dgm:spPr/>
      <dgm:t>
        <a:bodyPr/>
        <a:lstStyle/>
        <a:p>
          <a:endParaRPr lang="id-ID"/>
        </a:p>
      </dgm:t>
    </dgm:pt>
    <dgm:pt modelId="{130508B7-271D-43B7-8CAD-6C2AFFECC8B3}" type="sibTrans" cxnId="{335AFA98-6EFB-41B6-976D-6CA6D960ADE1}">
      <dgm:prSet/>
      <dgm:spPr/>
      <dgm:t>
        <a:bodyPr/>
        <a:lstStyle/>
        <a:p>
          <a:endParaRPr lang="id-ID"/>
        </a:p>
      </dgm:t>
    </dgm:pt>
    <dgm:pt modelId="{22D3EE82-294A-481A-B310-AE83F76F17B9}">
      <dgm:prSet custT="1"/>
      <dgm:spPr/>
      <dgm:t>
        <a:bodyPr/>
        <a:lstStyle/>
        <a:p>
          <a:r>
            <a:rPr lang="id-ID" sz="1600" b="1" dirty="0" smtClean="0">
              <a:solidFill>
                <a:srgbClr val="FF0000"/>
              </a:solidFill>
            </a:rPr>
            <a:t>Bussinessman </a:t>
          </a:r>
          <a:endParaRPr lang="id-ID" sz="1600" b="1" dirty="0">
            <a:solidFill>
              <a:srgbClr val="FF0000"/>
            </a:solidFill>
          </a:endParaRPr>
        </a:p>
      </dgm:t>
    </dgm:pt>
    <dgm:pt modelId="{723A271D-1BB3-4942-96D9-4892947BD614}" type="parTrans" cxnId="{1125322E-E5C2-483B-9F22-31F6F207DC81}">
      <dgm:prSet/>
      <dgm:spPr/>
      <dgm:t>
        <a:bodyPr/>
        <a:lstStyle/>
        <a:p>
          <a:endParaRPr lang="id-ID"/>
        </a:p>
      </dgm:t>
    </dgm:pt>
    <dgm:pt modelId="{00140480-9007-4318-BE4F-BB5F10393A8C}" type="sibTrans" cxnId="{1125322E-E5C2-483B-9F22-31F6F207DC81}">
      <dgm:prSet/>
      <dgm:spPr/>
      <dgm:t>
        <a:bodyPr/>
        <a:lstStyle/>
        <a:p>
          <a:endParaRPr lang="id-ID"/>
        </a:p>
      </dgm:t>
    </dgm:pt>
    <dgm:pt modelId="{30F67B1B-AD7A-4E91-979A-007E5F65296F}" type="pres">
      <dgm:prSet presAssocID="{2D8AA038-C575-4283-80B6-1426E20B7DF4}" presName="Name0" presStyleCnt="0">
        <dgm:presLayoutVars>
          <dgm:dir/>
          <dgm:animLvl val="lvl"/>
          <dgm:resizeHandles val="exact"/>
        </dgm:presLayoutVars>
      </dgm:prSet>
      <dgm:spPr/>
    </dgm:pt>
    <dgm:pt modelId="{14E39C6E-3B62-4BA6-8DAB-A07C051BA73E}" type="pres">
      <dgm:prSet presAssocID="{C241309A-AEE0-4892-BA09-3476D647DA75}" presName="Name8" presStyleCnt="0"/>
      <dgm:spPr/>
    </dgm:pt>
    <dgm:pt modelId="{A3768125-ECA2-45B6-9D8F-3684CE9F40DA}" type="pres">
      <dgm:prSet presAssocID="{C241309A-AEE0-4892-BA09-3476D647DA75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7D402-9C32-4FA4-8CBD-461C787CDE9B}" type="pres">
      <dgm:prSet presAssocID="{C241309A-AEE0-4892-BA09-3476D647DA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0D3FDC-F8A2-408A-8D68-208B31594875}" type="pres">
      <dgm:prSet presAssocID="{22D3EE82-294A-481A-B310-AE83F76F17B9}" presName="Name8" presStyleCnt="0"/>
      <dgm:spPr/>
    </dgm:pt>
    <dgm:pt modelId="{1B1E815F-2A98-42B0-B3DB-3FA12BC0D13E}" type="pres">
      <dgm:prSet presAssocID="{22D3EE82-294A-481A-B310-AE83F76F17B9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B46ABB8-DE31-4EFE-8E8A-27521C1546D2}" type="pres">
      <dgm:prSet presAssocID="{22D3EE82-294A-481A-B310-AE83F76F17B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24554D-8263-474C-9322-95F81770CAAD}" type="pres">
      <dgm:prSet presAssocID="{0006FA7D-52F6-4FB5-BD59-E5CD35F5853B}" presName="Name8" presStyleCnt="0"/>
      <dgm:spPr/>
    </dgm:pt>
    <dgm:pt modelId="{BCBABA04-1C7F-4CAE-A974-C7345EBBC712}" type="pres">
      <dgm:prSet presAssocID="{0006FA7D-52F6-4FB5-BD59-E5CD35F5853B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BACFC-9168-4ADD-A865-5E0B833D98AF}" type="pres">
      <dgm:prSet presAssocID="{0006FA7D-52F6-4FB5-BD59-E5CD35F5853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50223-C489-4149-8D1C-1C9E621B6C71}" type="pres">
      <dgm:prSet presAssocID="{0623F5C9-43BB-4A0E-95FD-05F0F224A599}" presName="Name8" presStyleCnt="0"/>
      <dgm:spPr/>
    </dgm:pt>
    <dgm:pt modelId="{29759F4B-9238-4BE3-8300-36DF1C725416}" type="pres">
      <dgm:prSet presAssocID="{0623F5C9-43BB-4A0E-95FD-05F0F224A599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B30AF5D-55D1-4B17-B092-5BF35A4F7BD6}" type="pres">
      <dgm:prSet presAssocID="{0623F5C9-43BB-4A0E-95FD-05F0F224A5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585A2E0-54A9-4399-A883-FE844CCA078F}" type="pres">
      <dgm:prSet presAssocID="{0FED5D20-59F0-4189-9DDC-19550FDB6F66}" presName="Name8" presStyleCnt="0"/>
      <dgm:spPr/>
    </dgm:pt>
    <dgm:pt modelId="{CB5161BE-2910-4C37-AD37-382605FC822D}" type="pres">
      <dgm:prSet presAssocID="{0FED5D20-59F0-4189-9DDC-19550FDB6F66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0851F-35D4-4E64-96D2-38D37B9931CB}" type="pres">
      <dgm:prSet presAssocID="{0FED5D20-59F0-4189-9DDC-19550FDB6F6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C97A7D3-C98F-4CBF-9A82-6BA92080EF70}" type="presOf" srcId="{0006FA7D-52F6-4FB5-BD59-E5CD35F5853B}" destId="{667BACFC-9168-4ADD-A865-5E0B833D98AF}" srcOrd="1" destOrd="0" presId="urn:microsoft.com/office/officeart/2005/8/layout/pyramid1"/>
    <dgm:cxn modelId="{F03C5960-841A-43D9-92A1-07706EAE918C}" type="presOf" srcId="{2D8AA038-C575-4283-80B6-1426E20B7DF4}" destId="{30F67B1B-AD7A-4E91-979A-007E5F65296F}" srcOrd="0" destOrd="0" presId="urn:microsoft.com/office/officeart/2005/8/layout/pyramid1"/>
    <dgm:cxn modelId="{1125322E-E5C2-483B-9F22-31F6F207DC81}" srcId="{2D8AA038-C575-4283-80B6-1426E20B7DF4}" destId="{22D3EE82-294A-481A-B310-AE83F76F17B9}" srcOrd="1" destOrd="0" parTransId="{723A271D-1BB3-4942-96D9-4892947BD614}" sibTransId="{00140480-9007-4318-BE4F-BB5F10393A8C}"/>
    <dgm:cxn modelId="{373F44C6-B7F4-4020-B06E-A679915881AA}" srcId="{2D8AA038-C575-4283-80B6-1426E20B7DF4}" destId="{C241309A-AEE0-4892-BA09-3476D647DA75}" srcOrd="0" destOrd="0" parTransId="{6574A3B3-96FA-4801-BD56-46C07CA4BD62}" sibTransId="{3079B833-8802-47C2-A650-A0866070754E}"/>
    <dgm:cxn modelId="{25BD60AD-0244-426A-9C4B-A39C6966C93B}" type="presOf" srcId="{22D3EE82-294A-481A-B310-AE83F76F17B9}" destId="{CB46ABB8-DE31-4EFE-8E8A-27521C1546D2}" srcOrd="1" destOrd="0" presId="urn:microsoft.com/office/officeart/2005/8/layout/pyramid1"/>
    <dgm:cxn modelId="{B9446AE5-5E88-4D7D-844F-00D6F70F49ED}" type="presOf" srcId="{0FED5D20-59F0-4189-9DDC-19550FDB6F66}" destId="{CB5161BE-2910-4C37-AD37-382605FC822D}" srcOrd="0" destOrd="0" presId="urn:microsoft.com/office/officeart/2005/8/layout/pyramid1"/>
    <dgm:cxn modelId="{AC07CB89-7B00-4A7C-B202-56AF8E5F4F04}" type="presOf" srcId="{0623F5C9-43BB-4A0E-95FD-05F0F224A599}" destId="{5B30AF5D-55D1-4B17-B092-5BF35A4F7BD6}" srcOrd="1" destOrd="0" presId="urn:microsoft.com/office/officeart/2005/8/layout/pyramid1"/>
    <dgm:cxn modelId="{1C90D330-A9AE-4BBF-9407-6B6371851025}" type="presOf" srcId="{C241309A-AEE0-4892-BA09-3476D647DA75}" destId="{8AF7D402-9C32-4FA4-8CBD-461C787CDE9B}" srcOrd="1" destOrd="0" presId="urn:microsoft.com/office/officeart/2005/8/layout/pyramid1"/>
    <dgm:cxn modelId="{4C5603CE-9FDC-45EA-8E99-A67DEE420B58}" srcId="{2D8AA038-C575-4283-80B6-1426E20B7DF4}" destId="{0623F5C9-43BB-4A0E-95FD-05F0F224A599}" srcOrd="3" destOrd="0" parTransId="{BF649573-3D72-4E0F-84CB-F411340378D9}" sibTransId="{4E058006-0B09-4F66-8B21-B62D061F3CA5}"/>
    <dgm:cxn modelId="{FFA6F1CB-8B47-4CB8-82D2-30D5B082A7E2}" type="presOf" srcId="{22D3EE82-294A-481A-B310-AE83F76F17B9}" destId="{1B1E815F-2A98-42B0-B3DB-3FA12BC0D13E}" srcOrd="0" destOrd="0" presId="urn:microsoft.com/office/officeart/2005/8/layout/pyramid1"/>
    <dgm:cxn modelId="{8747FB77-27AF-471D-8B83-B82A5F0FDFE3}" type="presOf" srcId="{C241309A-AEE0-4892-BA09-3476D647DA75}" destId="{A3768125-ECA2-45B6-9D8F-3684CE9F40DA}" srcOrd="0" destOrd="0" presId="urn:microsoft.com/office/officeart/2005/8/layout/pyramid1"/>
    <dgm:cxn modelId="{BFA33D7D-214C-4E91-B17C-2E11C77B4C58}" type="presOf" srcId="{0FED5D20-59F0-4189-9DDC-19550FDB6F66}" destId="{56C0851F-35D4-4E64-96D2-38D37B9931CB}" srcOrd="1" destOrd="0" presId="urn:microsoft.com/office/officeart/2005/8/layout/pyramid1"/>
    <dgm:cxn modelId="{3C90225B-13D2-4F13-B4A6-829CF3210E40}" type="presOf" srcId="{0006FA7D-52F6-4FB5-BD59-E5CD35F5853B}" destId="{BCBABA04-1C7F-4CAE-A974-C7345EBBC712}" srcOrd="0" destOrd="0" presId="urn:microsoft.com/office/officeart/2005/8/layout/pyramid1"/>
    <dgm:cxn modelId="{335AFA98-6EFB-41B6-976D-6CA6D960ADE1}" srcId="{2D8AA038-C575-4283-80B6-1426E20B7DF4}" destId="{0006FA7D-52F6-4FB5-BD59-E5CD35F5853B}" srcOrd="2" destOrd="0" parTransId="{81EBC878-4D38-40B1-AFFD-34202EC62DD6}" sibTransId="{130508B7-271D-43B7-8CAD-6C2AFFECC8B3}"/>
    <dgm:cxn modelId="{98F9B692-4B9B-4639-9878-537E4FC3CA1C}" type="presOf" srcId="{0623F5C9-43BB-4A0E-95FD-05F0F224A599}" destId="{29759F4B-9238-4BE3-8300-36DF1C725416}" srcOrd="0" destOrd="0" presId="urn:microsoft.com/office/officeart/2005/8/layout/pyramid1"/>
    <dgm:cxn modelId="{74373F91-C97E-4E59-B761-409D6636C21B}" srcId="{2D8AA038-C575-4283-80B6-1426E20B7DF4}" destId="{0FED5D20-59F0-4189-9DDC-19550FDB6F66}" srcOrd="4" destOrd="0" parTransId="{17745055-BFCA-466E-8BE2-357661BF550F}" sibTransId="{41A96F1E-2B7C-4E73-92B4-6B54D24EE6F2}"/>
    <dgm:cxn modelId="{9D75A0CA-C4B7-43FA-81D2-9F858383C7A2}" type="presParOf" srcId="{30F67B1B-AD7A-4E91-979A-007E5F65296F}" destId="{14E39C6E-3B62-4BA6-8DAB-A07C051BA73E}" srcOrd="0" destOrd="0" presId="urn:microsoft.com/office/officeart/2005/8/layout/pyramid1"/>
    <dgm:cxn modelId="{0A02BA63-87D2-4853-9A0D-3EC8816C33AC}" type="presParOf" srcId="{14E39C6E-3B62-4BA6-8DAB-A07C051BA73E}" destId="{A3768125-ECA2-45B6-9D8F-3684CE9F40DA}" srcOrd="0" destOrd="0" presId="urn:microsoft.com/office/officeart/2005/8/layout/pyramid1"/>
    <dgm:cxn modelId="{B5C6A433-5137-4EFB-AE7F-7C49BB28995D}" type="presParOf" srcId="{14E39C6E-3B62-4BA6-8DAB-A07C051BA73E}" destId="{8AF7D402-9C32-4FA4-8CBD-461C787CDE9B}" srcOrd="1" destOrd="0" presId="urn:microsoft.com/office/officeart/2005/8/layout/pyramid1"/>
    <dgm:cxn modelId="{A3D5C441-4E12-422F-8B2E-48EB700C63FE}" type="presParOf" srcId="{30F67B1B-AD7A-4E91-979A-007E5F65296F}" destId="{BE0D3FDC-F8A2-408A-8D68-208B31594875}" srcOrd="1" destOrd="0" presId="urn:microsoft.com/office/officeart/2005/8/layout/pyramid1"/>
    <dgm:cxn modelId="{9F72A3BF-010A-430A-B416-0F93F5A9A518}" type="presParOf" srcId="{BE0D3FDC-F8A2-408A-8D68-208B31594875}" destId="{1B1E815F-2A98-42B0-B3DB-3FA12BC0D13E}" srcOrd="0" destOrd="0" presId="urn:microsoft.com/office/officeart/2005/8/layout/pyramid1"/>
    <dgm:cxn modelId="{B7259608-A45D-420A-B1B1-2D629EF9BB13}" type="presParOf" srcId="{BE0D3FDC-F8A2-408A-8D68-208B31594875}" destId="{CB46ABB8-DE31-4EFE-8E8A-27521C1546D2}" srcOrd="1" destOrd="0" presId="urn:microsoft.com/office/officeart/2005/8/layout/pyramid1"/>
    <dgm:cxn modelId="{83F028AE-05E5-47FB-8A37-C05B7AF311BF}" type="presParOf" srcId="{30F67B1B-AD7A-4E91-979A-007E5F65296F}" destId="{F324554D-8263-474C-9322-95F81770CAAD}" srcOrd="2" destOrd="0" presId="urn:microsoft.com/office/officeart/2005/8/layout/pyramid1"/>
    <dgm:cxn modelId="{4C312B9C-3A3C-4D8A-B187-8AAA03F83A0D}" type="presParOf" srcId="{F324554D-8263-474C-9322-95F81770CAAD}" destId="{BCBABA04-1C7F-4CAE-A974-C7345EBBC712}" srcOrd="0" destOrd="0" presId="urn:microsoft.com/office/officeart/2005/8/layout/pyramid1"/>
    <dgm:cxn modelId="{2A3523B8-8E75-4784-85F4-3B10262F3732}" type="presParOf" srcId="{F324554D-8263-474C-9322-95F81770CAAD}" destId="{667BACFC-9168-4ADD-A865-5E0B833D98AF}" srcOrd="1" destOrd="0" presId="urn:microsoft.com/office/officeart/2005/8/layout/pyramid1"/>
    <dgm:cxn modelId="{BC695E28-DD56-4E32-ACBE-15DCB7BF71D2}" type="presParOf" srcId="{30F67B1B-AD7A-4E91-979A-007E5F65296F}" destId="{D3A50223-C489-4149-8D1C-1C9E621B6C71}" srcOrd="3" destOrd="0" presId="urn:microsoft.com/office/officeart/2005/8/layout/pyramid1"/>
    <dgm:cxn modelId="{7985B7E0-E123-43A1-B4CB-7952588A2DB5}" type="presParOf" srcId="{D3A50223-C489-4149-8D1C-1C9E621B6C71}" destId="{29759F4B-9238-4BE3-8300-36DF1C725416}" srcOrd="0" destOrd="0" presId="urn:microsoft.com/office/officeart/2005/8/layout/pyramid1"/>
    <dgm:cxn modelId="{E94F067A-740E-4C52-A30A-12FAF868E4F4}" type="presParOf" srcId="{D3A50223-C489-4149-8D1C-1C9E621B6C71}" destId="{5B30AF5D-55D1-4B17-B092-5BF35A4F7BD6}" srcOrd="1" destOrd="0" presId="urn:microsoft.com/office/officeart/2005/8/layout/pyramid1"/>
    <dgm:cxn modelId="{3C4FD6E3-EF9F-40AB-A6A2-6C12227AB05D}" type="presParOf" srcId="{30F67B1B-AD7A-4E91-979A-007E5F65296F}" destId="{E585A2E0-54A9-4399-A883-FE844CCA078F}" srcOrd="4" destOrd="0" presId="urn:microsoft.com/office/officeart/2005/8/layout/pyramid1"/>
    <dgm:cxn modelId="{24B64A53-3F2F-4AD9-995A-CD605156A31A}" type="presParOf" srcId="{E585A2E0-54A9-4399-A883-FE844CCA078F}" destId="{CB5161BE-2910-4C37-AD37-382605FC822D}" srcOrd="0" destOrd="0" presId="urn:microsoft.com/office/officeart/2005/8/layout/pyramid1"/>
    <dgm:cxn modelId="{3C1B8129-D8E2-4FA0-9B2E-97A076941DF3}" type="presParOf" srcId="{E585A2E0-54A9-4399-A883-FE844CCA078F}" destId="{56C0851F-35D4-4E64-96D2-38D37B9931C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37D584-4B33-4816-9AC7-207FC48E709A}" type="doc">
      <dgm:prSet loTypeId="urn:microsoft.com/office/officeart/2005/8/layout/target1" loCatId="relationship" qsTypeId="urn:microsoft.com/office/officeart/2005/8/quickstyle/simple1" qsCatId="simple" csTypeId="urn:microsoft.com/office/officeart/2005/8/colors/colorful3" csCatId="colorful" phldr="1"/>
      <dgm:spPr/>
    </dgm:pt>
    <dgm:pt modelId="{8FA3C9D0-EE77-40FC-9FE7-3A7D18F41681}">
      <dgm:prSet phldrT="[Text]" custT="1"/>
      <dgm:spPr/>
      <dgm:t>
        <a:bodyPr/>
        <a:lstStyle/>
        <a:p>
          <a:pPr algn="ctr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Javanism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AF136E5B-99C0-40C5-8C54-EC677184C2D4}" type="parTrans" cxnId="{0B0020B4-8C95-4210-B719-7FDA17C7E7AB}">
      <dgm:prSet/>
      <dgm:spPr/>
      <dgm:t>
        <a:bodyPr/>
        <a:lstStyle/>
        <a:p>
          <a:pPr algn="ctr"/>
          <a:endParaRPr lang="en-US"/>
        </a:p>
      </dgm:t>
    </dgm:pt>
    <dgm:pt modelId="{C7CFA611-ECFB-47C8-BF6B-8BC23E0933FA}" type="sibTrans" cxnId="{0B0020B4-8C95-4210-B719-7FDA17C7E7AB}">
      <dgm:prSet/>
      <dgm:spPr/>
      <dgm:t>
        <a:bodyPr/>
        <a:lstStyle/>
        <a:p>
          <a:pPr algn="ctr"/>
          <a:endParaRPr lang="en-US"/>
        </a:p>
      </dgm:t>
    </dgm:pt>
    <dgm:pt modelId="{5A2501CB-F2AF-4BE4-A2E2-C4E65C94E12A}">
      <dgm:prSet phldrT="[Text]" custT="1"/>
      <dgm:spPr/>
      <dgm:t>
        <a:bodyPr/>
        <a:lstStyle/>
        <a:p>
          <a:pPr algn="ctr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Chatolicism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762EA139-2C53-43E0-8791-AE6DE834CEAA}" type="parTrans" cxnId="{6F7D5501-4400-494A-8EF3-4A3CCF9F7047}">
      <dgm:prSet/>
      <dgm:spPr/>
      <dgm:t>
        <a:bodyPr/>
        <a:lstStyle/>
        <a:p>
          <a:pPr algn="ctr"/>
          <a:endParaRPr lang="en-US"/>
        </a:p>
      </dgm:t>
    </dgm:pt>
    <dgm:pt modelId="{0C9365AF-8483-4E57-BF13-84266FC464C8}" type="sibTrans" cxnId="{6F7D5501-4400-494A-8EF3-4A3CCF9F7047}">
      <dgm:prSet/>
      <dgm:spPr/>
      <dgm:t>
        <a:bodyPr/>
        <a:lstStyle/>
        <a:p>
          <a:pPr algn="ctr"/>
          <a:endParaRPr lang="en-US"/>
        </a:p>
      </dgm:t>
    </dgm:pt>
    <dgm:pt modelId="{E1C90D0F-9112-4234-9672-628D7D644064}">
      <dgm:prSet phldrT="[Text]" custT="1"/>
      <dgm:spPr/>
      <dgm:t>
        <a:bodyPr/>
        <a:lstStyle/>
        <a:p>
          <a:pPr algn="ctr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Americanism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357D0E7-09D2-4237-BCA5-323CC4AD24FB}" type="parTrans" cxnId="{D8D610FB-6FDB-4738-854D-87D9A2D30D79}">
      <dgm:prSet/>
      <dgm:spPr/>
      <dgm:t>
        <a:bodyPr/>
        <a:lstStyle/>
        <a:p>
          <a:pPr algn="ctr"/>
          <a:endParaRPr lang="en-US"/>
        </a:p>
      </dgm:t>
    </dgm:pt>
    <dgm:pt modelId="{DFA58A5A-6C84-4EEF-B683-637DE141217D}" type="sibTrans" cxnId="{D8D610FB-6FDB-4738-854D-87D9A2D30D79}">
      <dgm:prSet/>
      <dgm:spPr/>
      <dgm:t>
        <a:bodyPr/>
        <a:lstStyle/>
        <a:p>
          <a:pPr algn="ctr"/>
          <a:endParaRPr lang="en-US"/>
        </a:p>
      </dgm:t>
    </dgm:pt>
    <dgm:pt modelId="{76017A3A-46FA-412E-B1AE-EF4EBFA77947}">
      <dgm:prSet custT="1"/>
      <dgm:spPr/>
      <dgm:t>
        <a:bodyPr/>
        <a:lstStyle/>
        <a:p>
          <a:pPr algn="ctr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Islamism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C4FF50CB-1C92-4D89-89D7-31B3EB56B0A0}" type="parTrans" cxnId="{59F7D411-6E30-41C2-834A-3A8CACD663A6}">
      <dgm:prSet/>
      <dgm:spPr/>
      <dgm:t>
        <a:bodyPr/>
        <a:lstStyle/>
        <a:p>
          <a:pPr algn="ctr"/>
          <a:endParaRPr lang="en-US"/>
        </a:p>
      </dgm:t>
    </dgm:pt>
    <dgm:pt modelId="{014F2452-2A4D-4CBA-BAD4-404BCBF3C4FB}" type="sibTrans" cxnId="{59F7D411-6E30-41C2-834A-3A8CACD663A6}">
      <dgm:prSet/>
      <dgm:spPr/>
      <dgm:t>
        <a:bodyPr/>
        <a:lstStyle/>
        <a:p>
          <a:pPr algn="ctr"/>
          <a:endParaRPr lang="en-US"/>
        </a:p>
      </dgm:t>
    </dgm:pt>
    <dgm:pt modelId="{9E0DC420-7F30-4A2F-BEA5-FCD2E3BA29C3}" type="pres">
      <dgm:prSet presAssocID="{7437D584-4B33-4816-9AC7-207FC48E709A}" presName="composite" presStyleCnt="0">
        <dgm:presLayoutVars>
          <dgm:chMax val="5"/>
          <dgm:dir/>
          <dgm:resizeHandles val="exact"/>
        </dgm:presLayoutVars>
      </dgm:prSet>
      <dgm:spPr/>
    </dgm:pt>
    <dgm:pt modelId="{9366676F-3A1F-4DFA-940C-B5793F2A8454}" type="pres">
      <dgm:prSet presAssocID="{8FA3C9D0-EE77-40FC-9FE7-3A7D18F41681}" presName="circle1" presStyleLbl="lnNode1" presStyleIdx="0" presStyleCnt="4"/>
      <dgm:spPr/>
    </dgm:pt>
    <dgm:pt modelId="{5B30B9D0-1DF9-4234-AC4C-921EF0AF1D9E}" type="pres">
      <dgm:prSet presAssocID="{8FA3C9D0-EE77-40FC-9FE7-3A7D18F41681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A7F5C3-B3E4-40FB-B87E-1961552BC0EC}" type="pres">
      <dgm:prSet presAssocID="{8FA3C9D0-EE77-40FC-9FE7-3A7D18F41681}" presName="line1" presStyleLbl="callout" presStyleIdx="0" presStyleCnt="8"/>
      <dgm:spPr/>
    </dgm:pt>
    <dgm:pt modelId="{40687090-C5CB-4694-8AC3-E60D4DC02D16}" type="pres">
      <dgm:prSet presAssocID="{8FA3C9D0-EE77-40FC-9FE7-3A7D18F41681}" presName="d1" presStyleLbl="callout" presStyleIdx="1" presStyleCnt="8"/>
      <dgm:spPr/>
    </dgm:pt>
    <dgm:pt modelId="{A45DE022-F066-4997-A94F-6E1188C828E6}" type="pres">
      <dgm:prSet presAssocID="{5A2501CB-F2AF-4BE4-A2E2-C4E65C94E12A}" presName="circle2" presStyleLbl="lnNode1" presStyleIdx="1" presStyleCnt="4"/>
      <dgm:spPr/>
    </dgm:pt>
    <dgm:pt modelId="{E3DE7DB8-C9D0-47E6-9073-39268EECC791}" type="pres">
      <dgm:prSet presAssocID="{5A2501CB-F2AF-4BE4-A2E2-C4E65C94E12A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16C594-E6E8-4A29-950B-16798952D08D}" type="pres">
      <dgm:prSet presAssocID="{5A2501CB-F2AF-4BE4-A2E2-C4E65C94E12A}" presName="line2" presStyleLbl="callout" presStyleIdx="2" presStyleCnt="8"/>
      <dgm:spPr/>
    </dgm:pt>
    <dgm:pt modelId="{72470C32-A393-4760-A839-E955911614B0}" type="pres">
      <dgm:prSet presAssocID="{5A2501CB-F2AF-4BE4-A2E2-C4E65C94E12A}" presName="d2" presStyleLbl="callout" presStyleIdx="3" presStyleCnt="8"/>
      <dgm:spPr/>
    </dgm:pt>
    <dgm:pt modelId="{982D6697-C897-4118-9C32-A9E055272A45}" type="pres">
      <dgm:prSet presAssocID="{E1C90D0F-9112-4234-9672-628D7D644064}" presName="circle3" presStyleLbl="lnNode1" presStyleIdx="2" presStyleCnt="4"/>
      <dgm:spPr/>
      <dgm:t>
        <a:bodyPr/>
        <a:lstStyle/>
        <a:p>
          <a:endParaRPr lang="id-ID"/>
        </a:p>
      </dgm:t>
    </dgm:pt>
    <dgm:pt modelId="{1D339158-2962-4E64-B9F8-BD6B116848FF}" type="pres">
      <dgm:prSet presAssocID="{E1C90D0F-9112-4234-9672-628D7D644064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50417-226D-4311-990E-9A6F86AA4D75}" type="pres">
      <dgm:prSet presAssocID="{E1C90D0F-9112-4234-9672-628D7D644064}" presName="line3" presStyleLbl="callout" presStyleIdx="4" presStyleCnt="8"/>
      <dgm:spPr/>
    </dgm:pt>
    <dgm:pt modelId="{7FAE87AD-D861-4DE4-BC29-47C2F6BAF477}" type="pres">
      <dgm:prSet presAssocID="{E1C90D0F-9112-4234-9672-628D7D644064}" presName="d3" presStyleLbl="callout" presStyleIdx="5" presStyleCnt="8"/>
      <dgm:spPr/>
    </dgm:pt>
    <dgm:pt modelId="{A829904B-4BDE-454F-A212-01A2784684B2}" type="pres">
      <dgm:prSet presAssocID="{76017A3A-46FA-412E-B1AE-EF4EBFA77947}" presName="circle4" presStyleLbl="lnNode1" presStyleIdx="3" presStyleCnt="4" custScaleX="114124" custScaleY="108832"/>
      <dgm:spPr/>
    </dgm:pt>
    <dgm:pt modelId="{8272052C-A559-4CEB-9813-4736145632E8}" type="pres">
      <dgm:prSet presAssocID="{76017A3A-46FA-412E-B1AE-EF4EBFA77947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95A05-754D-44C9-A05C-7AF8E5C30819}" type="pres">
      <dgm:prSet presAssocID="{76017A3A-46FA-412E-B1AE-EF4EBFA77947}" presName="line4" presStyleLbl="callout" presStyleIdx="6" presStyleCnt="8"/>
      <dgm:spPr/>
    </dgm:pt>
    <dgm:pt modelId="{BD604FD1-B735-4024-BF6F-EEF2872092B1}" type="pres">
      <dgm:prSet presAssocID="{76017A3A-46FA-412E-B1AE-EF4EBFA77947}" presName="d4" presStyleLbl="callout" presStyleIdx="7" presStyleCnt="8"/>
      <dgm:spPr/>
    </dgm:pt>
  </dgm:ptLst>
  <dgm:cxnLst>
    <dgm:cxn modelId="{D8D610FB-6FDB-4738-854D-87D9A2D30D79}" srcId="{7437D584-4B33-4816-9AC7-207FC48E709A}" destId="{E1C90D0F-9112-4234-9672-628D7D644064}" srcOrd="2" destOrd="0" parTransId="{2357D0E7-09D2-4237-BCA5-323CC4AD24FB}" sibTransId="{DFA58A5A-6C84-4EEF-B683-637DE141217D}"/>
    <dgm:cxn modelId="{CCADF335-B9C9-4DA7-9A71-8AF89A64EE4A}" type="presOf" srcId="{7437D584-4B33-4816-9AC7-207FC48E709A}" destId="{9E0DC420-7F30-4A2F-BEA5-FCD2E3BA29C3}" srcOrd="0" destOrd="0" presId="urn:microsoft.com/office/officeart/2005/8/layout/target1"/>
    <dgm:cxn modelId="{2C91EA2F-39EC-489A-A78A-8C26CE05493C}" type="presOf" srcId="{5A2501CB-F2AF-4BE4-A2E2-C4E65C94E12A}" destId="{E3DE7DB8-C9D0-47E6-9073-39268EECC791}" srcOrd="0" destOrd="0" presId="urn:microsoft.com/office/officeart/2005/8/layout/target1"/>
    <dgm:cxn modelId="{59F7D411-6E30-41C2-834A-3A8CACD663A6}" srcId="{7437D584-4B33-4816-9AC7-207FC48E709A}" destId="{76017A3A-46FA-412E-B1AE-EF4EBFA77947}" srcOrd="3" destOrd="0" parTransId="{C4FF50CB-1C92-4D89-89D7-31B3EB56B0A0}" sibTransId="{014F2452-2A4D-4CBA-BAD4-404BCBF3C4FB}"/>
    <dgm:cxn modelId="{0B0020B4-8C95-4210-B719-7FDA17C7E7AB}" srcId="{7437D584-4B33-4816-9AC7-207FC48E709A}" destId="{8FA3C9D0-EE77-40FC-9FE7-3A7D18F41681}" srcOrd="0" destOrd="0" parTransId="{AF136E5B-99C0-40C5-8C54-EC677184C2D4}" sibTransId="{C7CFA611-ECFB-47C8-BF6B-8BC23E0933FA}"/>
    <dgm:cxn modelId="{D7F2C5F1-981B-421E-A596-43CFCB4574BE}" type="presOf" srcId="{76017A3A-46FA-412E-B1AE-EF4EBFA77947}" destId="{8272052C-A559-4CEB-9813-4736145632E8}" srcOrd="0" destOrd="0" presId="urn:microsoft.com/office/officeart/2005/8/layout/target1"/>
    <dgm:cxn modelId="{F3864F25-BC64-48FB-81DA-1ABB402C5B13}" type="presOf" srcId="{8FA3C9D0-EE77-40FC-9FE7-3A7D18F41681}" destId="{5B30B9D0-1DF9-4234-AC4C-921EF0AF1D9E}" srcOrd="0" destOrd="0" presId="urn:microsoft.com/office/officeart/2005/8/layout/target1"/>
    <dgm:cxn modelId="{5750CAF1-414E-41BF-A59A-143B2024E616}" type="presOf" srcId="{E1C90D0F-9112-4234-9672-628D7D644064}" destId="{1D339158-2962-4E64-B9F8-BD6B116848FF}" srcOrd="0" destOrd="0" presId="urn:microsoft.com/office/officeart/2005/8/layout/target1"/>
    <dgm:cxn modelId="{6F7D5501-4400-494A-8EF3-4A3CCF9F7047}" srcId="{7437D584-4B33-4816-9AC7-207FC48E709A}" destId="{5A2501CB-F2AF-4BE4-A2E2-C4E65C94E12A}" srcOrd="1" destOrd="0" parTransId="{762EA139-2C53-43E0-8791-AE6DE834CEAA}" sibTransId="{0C9365AF-8483-4E57-BF13-84266FC464C8}"/>
    <dgm:cxn modelId="{DF2A75AA-9E27-4E05-AE1D-33E6457D72C3}" type="presParOf" srcId="{9E0DC420-7F30-4A2F-BEA5-FCD2E3BA29C3}" destId="{9366676F-3A1F-4DFA-940C-B5793F2A8454}" srcOrd="0" destOrd="0" presId="urn:microsoft.com/office/officeart/2005/8/layout/target1"/>
    <dgm:cxn modelId="{3E725B37-70A6-4781-BB70-5373037F3A74}" type="presParOf" srcId="{9E0DC420-7F30-4A2F-BEA5-FCD2E3BA29C3}" destId="{5B30B9D0-1DF9-4234-AC4C-921EF0AF1D9E}" srcOrd="1" destOrd="0" presId="urn:microsoft.com/office/officeart/2005/8/layout/target1"/>
    <dgm:cxn modelId="{7833F287-83F6-41E4-BA49-BDD4CA5D579E}" type="presParOf" srcId="{9E0DC420-7F30-4A2F-BEA5-FCD2E3BA29C3}" destId="{BBA7F5C3-B3E4-40FB-B87E-1961552BC0EC}" srcOrd="2" destOrd="0" presId="urn:microsoft.com/office/officeart/2005/8/layout/target1"/>
    <dgm:cxn modelId="{78206F9C-A803-4D62-B74B-F61B877A3884}" type="presParOf" srcId="{9E0DC420-7F30-4A2F-BEA5-FCD2E3BA29C3}" destId="{40687090-C5CB-4694-8AC3-E60D4DC02D16}" srcOrd="3" destOrd="0" presId="urn:microsoft.com/office/officeart/2005/8/layout/target1"/>
    <dgm:cxn modelId="{8AC5FF68-F731-4F0F-88CF-EBA999A6D2F7}" type="presParOf" srcId="{9E0DC420-7F30-4A2F-BEA5-FCD2E3BA29C3}" destId="{A45DE022-F066-4997-A94F-6E1188C828E6}" srcOrd="4" destOrd="0" presId="urn:microsoft.com/office/officeart/2005/8/layout/target1"/>
    <dgm:cxn modelId="{BA6D49C8-1053-4BB1-9C1A-644F04BBAAB1}" type="presParOf" srcId="{9E0DC420-7F30-4A2F-BEA5-FCD2E3BA29C3}" destId="{E3DE7DB8-C9D0-47E6-9073-39268EECC791}" srcOrd="5" destOrd="0" presId="urn:microsoft.com/office/officeart/2005/8/layout/target1"/>
    <dgm:cxn modelId="{28511FA4-30FA-4E8A-B7BD-96F89B7A49E1}" type="presParOf" srcId="{9E0DC420-7F30-4A2F-BEA5-FCD2E3BA29C3}" destId="{B416C594-E6E8-4A29-950B-16798952D08D}" srcOrd="6" destOrd="0" presId="urn:microsoft.com/office/officeart/2005/8/layout/target1"/>
    <dgm:cxn modelId="{E8AADE1A-902C-4D65-A9A6-B8B39F34EC10}" type="presParOf" srcId="{9E0DC420-7F30-4A2F-BEA5-FCD2E3BA29C3}" destId="{72470C32-A393-4760-A839-E955911614B0}" srcOrd="7" destOrd="0" presId="urn:microsoft.com/office/officeart/2005/8/layout/target1"/>
    <dgm:cxn modelId="{0DA0607C-E405-4FB7-8F93-FCADE6537936}" type="presParOf" srcId="{9E0DC420-7F30-4A2F-BEA5-FCD2E3BA29C3}" destId="{982D6697-C897-4118-9C32-A9E055272A45}" srcOrd="8" destOrd="0" presId="urn:microsoft.com/office/officeart/2005/8/layout/target1"/>
    <dgm:cxn modelId="{542D433F-5744-4CF9-948F-0B15E8E18E38}" type="presParOf" srcId="{9E0DC420-7F30-4A2F-BEA5-FCD2E3BA29C3}" destId="{1D339158-2962-4E64-B9F8-BD6B116848FF}" srcOrd="9" destOrd="0" presId="urn:microsoft.com/office/officeart/2005/8/layout/target1"/>
    <dgm:cxn modelId="{4E4915D6-2590-47FA-8C2E-2E19A25AFAF3}" type="presParOf" srcId="{9E0DC420-7F30-4A2F-BEA5-FCD2E3BA29C3}" destId="{47250417-226D-4311-990E-9A6F86AA4D75}" srcOrd="10" destOrd="0" presId="urn:microsoft.com/office/officeart/2005/8/layout/target1"/>
    <dgm:cxn modelId="{CDFC7930-C5B3-4828-8F50-89C19E3EE443}" type="presParOf" srcId="{9E0DC420-7F30-4A2F-BEA5-FCD2E3BA29C3}" destId="{7FAE87AD-D861-4DE4-BC29-47C2F6BAF477}" srcOrd="11" destOrd="0" presId="urn:microsoft.com/office/officeart/2005/8/layout/target1"/>
    <dgm:cxn modelId="{8F0F41B3-B699-498C-A896-81104F2D3AE3}" type="presParOf" srcId="{9E0DC420-7F30-4A2F-BEA5-FCD2E3BA29C3}" destId="{A829904B-4BDE-454F-A212-01A2784684B2}" srcOrd="12" destOrd="0" presId="urn:microsoft.com/office/officeart/2005/8/layout/target1"/>
    <dgm:cxn modelId="{C764BAA5-C48D-4368-B8D0-52A241D078A8}" type="presParOf" srcId="{9E0DC420-7F30-4A2F-BEA5-FCD2E3BA29C3}" destId="{8272052C-A559-4CEB-9813-4736145632E8}" srcOrd="13" destOrd="0" presId="urn:microsoft.com/office/officeart/2005/8/layout/target1"/>
    <dgm:cxn modelId="{F6BB4B60-46A3-4B81-B1F3-818BB460B267}" type="presParOf" srcId="{9E0DC420-7F30-4A2F-BEA5-FCD2E3BA29C3}" destId="{72895A05-754D-44C9-A05C-7AF8E5C30819}" srcOrd="14" destOrd="0" presId="urn:microsoft.com/office/officeart/2005/8/layout/target1"/>
    <dgm:cxn modelId="{F24C2ACF-21A9-44AC-98EC-29D2C05928C4}" type="presParOf" srcId="{9E0DC420-7F30-4A2F-BEA5-FCD2E3BA29C3}" destId="{BD604FD1-B735-4024-BF6F-EEF2872092B1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B60EDF-8E49-4B9C-8099-BEFEBE9C9858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44DCC89-E1A7-40CA-8AA1-BF4C12498751}">
      <dgm:prSet phldrT="[Text]"/>
      <dgm:spPr/>
      <dgm:t>
        <a:bodyPr/>
        <a:lstStyle/>
        <a:p>
          <a:r>
            <a:rPr lang="id-ID" dirty="0" smtClean="0"/>
            <a:t>Religious Issues</a:t>
          </a:r>
          <a:endParaRPr lang="id-ID" dirty="0"/>
        </a:p>
      </dgm:t>
    </dgm:pt>
    <dgm:pt modelId="{AF8886FB-E142-4389-B327-DAC3ED741CD5}" type="parTrans" cxnId="{BCDAA39F-B612-4B99-9D8C-37D6BA644137}">
      <dgm:prSet/>
      <dgm:spPr/>
      <dgm:t>
        <a:bodyPr/>
        <a:lstStyle/>
        <a:p>
          <a:endParaRPr lang="id-ID"/>
        </a:p>
      </dgm:t>
    </dgm:pt>
    <dgm:pt modelId="{C97404A4-D49C-4809-8E9A-342DBE01F178}" type="sibTrans" cxnId="{BCDAA39F-B612-4B99-9D8C-37D6BA644137}">
      <dgm:prSet/>
      <dgm:spPr/>
      <dgm:t>
        <a:bodyPr/>
        <a:lstStyle/>
        <a:p>
          <a:endParaRPr lang="id-ID"/>
        </a:p>
      </dgm:t>
    </dgm:pt>
    <dgm:pt modelId="{CD228892-91EF-4ABC-852C-45DB9121A1CB}">
      <dgm:prSet phldrT="[Text]"/>
      <dgm:spPr/>
      <dgm:t>
        <a:bodyPr/>
        <a:lstStyle/>
        <a:p>
          <a:r>
            <a:rPr lang="id-ID" dirty="0" smtClean="0"/>
            <a:t>Komunis (Communist)</a:t>
          </a:r>
          <a:endParaRPr lang="id-ID" dirty="0"/>
        </a:p>
      </dgm:t>
    </dgm:pt>
    <dgm:pt modelId="{E7E55368-91B1-4B79-96CF-5F9D9E43EE53}" type="parTrans" cxnId="{5EC8799A-1A19-49F8-AFCF-13519FF23250}">
      <dgm:prSet/>
      <dgm:spPr/>
      <dgm:t>
        <a:bodyPr/>
        <a:lstStyle/>
        <a:p>
          <a:endParaRPr lang="id-ID"/>
        </a:p>
      </dgm:t>
    </dgm:pt>
    <dgm:pt modelId="{C53B3B9F-7D86-42C3-A481-7F28207093EB}" type="sibTrans" cxnId="{5EC8799A-1A19-49F8-AFCF-13519FF23250}">
      <dgm:prSet/>
      <dgm:spPr/>
      <dgm:t>
        <a:bodyPr/>
        <a:lstStyle/>
        <a:p>
          <a:endParaRPr lang="id-ID"/>
        </a:p>
      </dgm:t>
    </dgm:pt>
    <dgm:pt modelId="{9245DA5D-F2F2-4ED0-AF2D-8A83A325BB02}">
      <dgm:prSet phldrT="[Text]"/>
      <dgm:spPr/>
      <dgm:t>
        <a:bodyPr/>
        <a:lstStyle/>
        <a:p>
          <a:r>
            <a:rPr lang="id-ID" dirty="0" smtClean="0"/>
            <a:t>Khilafah </a:t>
          </a:r>
          <a:endParaRPr lang="id-ID" dirty="0"/>
        </a:p>
      </dgm:t>
    </dgm:pt>
    <dgm:pt modelId="{787E959C-228E-42D1-9A54-D48A2897E315}" type="parTrans" cxnId="{90EAFE97-2BFA-4FA6-AFCC-EE18039DD929}">
      <dgm:prSet/>
      <dgm:spPr/>
      <dgm:t>
        <a:bodyPr/>
        <a:lstStyle/>
        <a:p>
          <a:endParaRPr lang="id-ID"/>
        </a:p>
      </dgm:t>
    </dgm:pt>
    <dgm:pt modelId="{510B0E87-2718-4458-971E-77094471511C}" type="sibTrans" cxnId="{90EAFE97-2BFA-4FA6-AFCC-EE18039DD929}">
      <dgm:prSet/>
      <dgm:spPr/>
      <dgm:t>
        <a:bodyPr/>
        <a:lstStyle/>
        <a:p>
          <a:endParaRPr lang="id-ID"/>
        </a:p>
      </dgm:t>
    </dgm:pt>
    <dgm:pt modelId="{67A9DC06-44BB-47D8-AEE1-FC72353CE2C4}">
      <dgm:prSet phldrT="[Text]"/>
      <dgm:spPr/>
      <dgm:t>
        <a:bodyPr/>
        <a:lstStyle/>
        <a:p>
          <a:r>
            <a:rPr lang="id-ID" dirty="0" smtClean="0"/>
            <a:t>Kudeta (Coup)</a:t>
          </a:r>
          <a:endParaRPr lang="id-ID" dirty="0"/>
        </a:p>
      </dgm:t>
    </dgm:pt>
    <dgm:pt modelId="{8333182A-A010-4825-B55D-B6BD2F64BD7E}" type="parTrans" cxnId="{C01A16CF-098C-48AC-9448-58EF364C2DB1}">
      <dgm:prSet/>
      <dgm:spPr/>
      <dgm:t>
        <a:bodyPr/>
        <a:lstStyle/>
        <a:p>
          <a:endParaRPr lang="id-ID"/>
        </a:p>
      </dgm:t>
    </dgm:pt>
    <dgm:pt modelId="{3BFBE931-0BCC-4F8E-A798-E5DF1FBDEBA7}" type="sibTrans" cxnId="{C01A16CF-098C-48AC-9448-58EF364C2DB1}">
      <dgm:prSet/>
      <dgm:spPr/>
      <dgm:t>
        <a:bodyPr/>
        <a:lstStyle/>
        <a:p>
          <a:endParaRPr lang="id-ID"/>
        </a:p>
      </dgm:t>
    </dgm:pt>
    <dgm:pt modelId="{3C14A8BC-7D83-4778-8393-C066B4CDEEBF}" type="pres">
      <dgm:prSet presAssocID="{9CB60EDF-8E49-4B9C-8099-BEFEBE9C985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69B356-6D13-409D-A426-F6B1B1429679}" type="pres">
      <dgm:prSet presAssocID="{744DCC89-E1A7-40CA-8AA1-BF4C12498751}" presName="singleCycle" presStyleCnt="0"/>
      <dgm:spPr/>
    </dgm:pt>
    <dgm:pt modelId="{4568B501-7FBB-4554-BEC0-44058DC11914}" type="pres">
      <dgm:prSet presAssocID="{744DCC89-E1A7-40CA-8AA1-BF4C12498751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id-ID"/>
        </a:p>
      </dgm:t>
    </dgm:pt>
    <dgm:pt modelId="{80176D3E-5750-467F-A0D6-30C21EABF55E}" type="pres">
      <dgm:prSet presAssocID="{E7E55368-91B1-4B79-96CF-5F9D9E43EE53}" presName="Name56" presStyleLbl="parChTrans1D2" presStyleIdx="0" presStyleCnt="3"/>
      <dgm:spPr/>
      <dgm:t>
        <a:bodyPr/>
        <a:lstStyle/>
        <a:p>
          <a:endParaRPr lang="en-US"/>
        </a:p>
      </dgm:t>
    </dgm:pt>
    <dgm:pt modelId="{373E78FE-0AF8-4867-AFF0-3BD6DF81F161}" type="pres">
      <dgm:prSet presAssocID="{CD228892-91EF-4ABC-852C-45DB9121A1CB}" presName="text0" presStyleLbl="node1" presStyleIdx="1" presStyleCnt="4" custScaleX="269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AD2EE5-3DA3-48B6-A1EA-7C2C3F00714B}" type="pres">
      <dgm:prSet presAssocID="{787E959C-228E-42D1-9A54-D48A2897E315}" presName="Name56" presStyleLbl="parChTrans1D2" presStyleIdx="1" presStyleCnt="3"/>
      <dgm:spPr/>
      <dgm:t>
        <a:bodyPr/>
        <a:lstStyle/>
        <a:p>
          <a:endParaRPr lang="en-US"/>
        </a:p>
      </dgm:t>
    </dgm:pt>
    <dgm:pt modelId="{06BE29B9-AAAB-404E-92EF-7C0842C796CF}" type="pres">
      <dgm:prSet presAssocID="{9245DA5D-F2F2-4ED0-AF2D-8A83A325BB02}" presName="text0" presStyleLbl="node1" presStyleIdx="2" presStyleCnt="4" custScaleX="2043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306B7-4E13-462D-940B-B4F5E2F66DDC}" type="pres">
      <dgm:prSet presAssocID="{8333182A-A010-4825-B55D-B6BD2F64BD7E}" presName="Name56" presStyleLbl="parChTrans1D2" presStyleIdx="2" presStyleCnt="3"/>
      <dgm:spPr/>
      <dgm:t>
        <a:bodyPr/>
        <a:lstStyle/>
        <a:p>
          <a:endParaRPr lang="en-US"/>
        </a:p>
      </dgm:t>
    </dgm:pt>
    <dgm:pt modelId="{BD1DEEAF-E06E-4C97-B4A3-B106CD45B37F}" type="pres">
      <dgm:prSet presAssocID="{67A9DC06-44BB-47D8-AEE1-FC72353CE2C4}" presName="text0" presStyleLbl="node1" presStyleIdx="3" presStyleCnt="4" custScaleX="27883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5EC8799A-1A19-49F8-AFCF-13519FF23250}" srcId="{744DCC89-E1A7-40CA-8AA1-BF4C12498751}" destId="{CD228892-91EF-4ABC-852C-45DB9121A1CB}" srcOrd="0" destOrd="0" parTransId="{E7E55368-91B1-4B79-96CF-5F9D9E43EE53}" sibTransId="{C53B3B9F-7D86-42C3-A481-7F28207093EB}"/>
    <dgm:cxn modelId="{D885CCBC-D5CD-4B6D-B240-D263F2C1C13D}" type="presOf" srcId="{67A9DC06-44BB-47D8-AEE1-FC72353CE2C4}" destId="{BD1DEEAF-E06E-4C97-B4A3-B106CD45B37F}" srcOrd="0" destOrd="0" presId="urn:microsoft.com/office/officeart/2008/layout/RadialCluster"/>
    <dgm:cxn modelId="{E5AA4FA2-7A88-4CE7-B17B-56E6CE16C3AF}" type="presOf" srcId="{787E959C-228E-42D1-9A54-D48A2897E315}" destId="{06AD2EE5-3DA3-48B6-A1EA-7C2C3F00714B}" srcOrd="0" destOrd="0" presId="urn:microsoft.com/office/officeart/2008/layout/RadialCluster"/>
    <dgm:cxn modelId="{BCDAA39F-B612-4B99-9D8C-37D6BA644137}" srcId="{9CB60EDF-8E49-4B9C-8099-BEFEBE9C9858}" destId="{744DCC89-E1A7-40CA-8AA1-BF4C12498751}" srcOrd="0" destOrd="0" parTransId="{AF8886FB-E142-4389-B327-DAC3ED741CD5}" sibTransId="{C97404A4-D49C-4809-8E9A-342DBE01F178}"/>
    <dgm:cxn modelId="{84804DCB-9E11-4CA0-9018-E918DCCA2FE2}" type="presOf" srcId="{744DCC89-E1A7-40CA-8AA1-BF4C12498751}" destId="{4568B501-7FBB-4554-BEC0-44058DC11914}" srcOrd="0" destOrd="0" presId="urn:microsoft.com/office/officeart/2008/layout/RadialCluster"/>
    <dgm:cxn modelId="{3E882E41-C6FD-4C79-9FB7-4C85BED331AD}" type="presOf" srcId="{E7E55368-91B1-4B79-96CF-5F9D9E43EE53}" destId="{80176D3E-5750-467F-A0D6-30C21EABF55E}" srcOrd="0" destOrd="0" presId="urn:microsoft.com/office/officeart/2008/layout/RadialCluster"/>
    <dgm:cxn modelId="{C01A16CF-098C-48AC-9448-58EF364C2DB1}" srcId="{744DCC89-E1A7-40CA-8AA1-BF4C12498751}" destId="{67A9DC06-44BB-47D8-AEE1-FC72353CE2C4}" srcOrd="2" destOrd="0" parTransId="{8333182A-A010-4825-B55D-B6BD2F64BD7E}" sibTransId="{3BFBE931-0BCC-4F8E-A798-E5DF1FBDEBA7}"/>
    <dgm:cxn modelId="{FD211B23-78A7-4983-86EB-2577651EF61B}" type="presOf" srcId="{9CB60EDF-8E49-4B9C-8099-BEFEBE9C9858}" destId="{3C14A8BC-7D83-4778-8393-C066B4CDEEBF}" srcOrd="0" destOrd="0" presId="urn:microsoft.com/office/officeart/2008/layout/RadialCluster"/>
    <dgm:cxn modelId="{90EAFE97-2BFA-4FA6-AFCC-EE18039DD929}" srcId="{744DCC89-E1A7-40CA-8AA1-BF4C12498751}" destId="{9245DA5D-F2F2-4ED0-AF2D-8A83A325BB02}" srcOrd="1" destOrd="0" parTransId="{787E959C-228E-42D1-9A54-D48A2897E315}" sibTransId="{510B0E87-2718-4458-971E-77094471511C}"/>
    <dgm:cxn modelId="{CD62C654-8733-4E75-89A5-08799484DAAF}" type="presOf" srcId="{8333182A-A010-4825-B55D-B6BD2F64BD7E}" destId="{68C306B7-4E13-462D-940B-B4F5E2F66DDC}" srcOrd="0" destOrd="0" presId="urn:microsoft.com/office/officeart/2008/layout/RadialCluster"/>
    <dgm:cxn modelId="{8444E3C4-2809-45F6-8E44-94FAD2220DD0}" type="presOf" srcId="{CD228892-91EF-4ABC-852C-45DB9121A1CB}" destId="{373E78FE-0AF8-4867-AFF0-3BD6DF81F161}" srcOrd="0" destOrd="0" presId="urn:microsoft.com/office/officeart/2008/layout/RadialCluster"/>
    <dgm:cxn modelId="{566A9BE2-D2C3-4356-912A-4182502873AE}" type="presOf" srcId="{9245DA5D-F2F2-4ED0-AF2D-8A83A325BB02}" destId="{06BE29B9-AAAB-404E-92EF-7C0842C796CF}" srcOrd="0" destOrd="0" presId="urn:microsoft.com/office/officeart/2008/layout/RadialCluster"/>
    <dgm:cxn modelId="{FB719C2C-8D1E-4674-9679-30120AC743F8}" type="presParOf" srcId="{3C14A8BC-7D83-4778-8393-C066B4CDEEBF}" destId="{3969B356-6D13-409D-A426-F6B1B1429679}" srcOrd="0" destOrd="0" presId="urn:microsoft.com/office/officeart/2008/layout/RadialCluster"/>
    <dgm:cxn modelId="{13F9F185-5AF6-4158-BEFB-B5344E2D4A08}" type="presParOf" srcId="{3969B356-6D13-409D-A426-F6B1B1429679}" destId="{4568B501-7FBB-4554-BEC0-44058DC11914}" srcOrd="0" destOrd="0" presId="urn:microsoft.com/office/officeart/2008/layout/RadialCluster"/>
    <dgm:cxn modelId="{2AEE185E-C0AD-44E4-86B5-DC80A6AFE049}" type="presParOf" srcId="{3969B356-6D13-409D-A426-F6B1B1429679}" destId="{80176D3E-5750-467F-A0D6-30C21EABF55E}" srcOrd="1" destOrd="0" presId="urn:microsoft.com/office/officeart/2008/layout/RadialCluster"/>
    <dgm:cxn modelId="{0BDC8D4E-11FB-4286-AB92-2C0FD44DA18A}" type="presParOf" srcId="{3969B356-6D13-409D-A426-F6B1B1429679}" destId="{373E78FE-0AF8-4867-AFF0-3BD6DF81F161}" srcOrd="2" destOrd="0" presId="urn:microsoft.com/office/officeart/2008/layout/RadialCluster"/>
    <dgm:cxn modelId="{0F40FA7F-FBBD-4805-B6A3-C8BC10204697}" type="presParOf" srcId="{3969B356-6D13-409D-A426-F6B1B1429679}" destId="{06AD2EE5-3DA3-48B6-A1EA-7C2C3F00714B}" srcOrd="3" destOrd="0" presId="urn:microsoft.com/office/officeart/2008/layout/RadialCluster"/>
    <dgm:cxn modelId="{92114DCF-D09B-46C1-A57F-93A39EEC6E79}" type="presParOf" srcId="{3969B356-6D13-409D-A426-F6B1B1429679}" destId="{06BE29B9-AAAB-404E-92EF-7C0842C796CF}" srcOrd="4" destOrd="0" presId="urn:microsoft.com/office/officeart/2008/layout/RadialCluster"/>
    <dgm:cxn modelId="{81C04778-4296-482C-AC8F-CE9A88167605}" type="presParOf" srcId="{3969B356-6D13-409D-A426-F6B1B1429679}" destId="{68C306B7-4E13-462D-940B-B4F5E2F66DDC}" srcOrd="5" destOrd="0" presId="urn:microsoft.com/office/officeart/2008/layout/RadialCluster"/>
    <dgm:cxn modelId="{EB322A91-3577-426C-B840-FE5B38214255}" type="presParOf" srcId="{3969B356-6D13-409D-A426-F6B1B1429679}" destId="{BD1DEEAF-E06E-4C97-B4A3-B106CD45B37F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9904B-4BDE-454F-A212-01A2784684B2}">
      <dsp:nvSpPr>
        <dsp:cNvPr id="0" name=""/>
        <dsp:cNvSpPr/>
      </dsp:nvSpPr>
      <dsp:spPr>
        <a:xfrm>
          <a:off x="865138" y="1025580"/>
          <a:ext cx="4382113" cy="4178912"/>
        </a:xfrm>
        <a:prstGeom prst="ellipse">
          <a:avLst/>
        </a:prstGeom>
        <a:solidFill>
          <a:schemeClr val="accent3">
            <a:hueOff val="11624607"/>
            <a:satOff val="-37145"/>
            <a:lumOff val="-9412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D6697-C897-4118-9C32-A9E055272A45}">
      <dsp:nvSpPr>
        <dsp:cNvPr id="0" name=""/>
        <dsp:cNvSpPr/>
      </dsp:nvSpPr>
      <dsp:spPr>
        <a:xfrm>
          <a:off x="1685072" y="1743914"/>
          <a:ext cx="2742244" cy="2742244"/>
        </a:xfrm>
        <a:prstGeom prst="ellipse">
          <a:avLst/>
        </a:prstGeom>
        <a:solidFill>
          <a:schemeClr val="accent3">
            <a:hueOff val="7749738"/>
            <a:satOff val="-24763"/>
            <a:lumOff val="-627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DE022-F066-4997-A94F-6E1188C828E6}">
      <dsp:nvSpPr>
        <dsp:cNvPr id="0" name=""/>
        <dsp:cNvSpPr/>
      </dsp:nvSpPr>
      <dsp:spPr>
        <a:xfrm>
          <a:off x="2233521" y="2292362"/>
          <a:ext cx="1645346" cy="1645346"/>
        </a:xfrm>
        <a:prstGeom prst="ellipse">
          <a:avLst/>
        </a:prstGeom>
        <a:solidFill>
          <a:schemeClr val="accent3">
            <a:hueOff val="3874869"/>
            <a:satOff val="-12382"/>
            <a:lumOff val="-3137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6676F-3A1F-4DFA-940C-B5793F2A8454}">
      <dsp:nvSpPr>
        <dsp:cNvPr id="0" name=""/>
        <dsp:cNvSpPr/>
      </dsp:nvSpPr>
      <dsp:spPr>
        <a:xfrm>
          <a:off x="2781970" y="2840811"/>
          <a:ext cx="548448" cy="5484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0B9D0-1DF9-4234-AC4C-921EF0AF1D9E}">
      <dsp:nvSpPr>
        <dsp:cNvPr id="0" name=""/>
        <dsp:cNvSpPr/>
      </dsp:nvSpPr>
      <dsp:spPr>
        <a:xfrm>
          <a:off x="5616050" y="-84782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Javanism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-84782"/>
        <a:ext cx="1919891" cy="918347"/>
      </dsp:txXfrm>
    </dsp:sp>
    <dsp:sp modelId="{BBA7F5C3-B3E4-40FB-B87E-1961552BC0EC}">
      <dsp:nvSpPr>
        <dsp:cNvPr id="0" name=""/>
        <dsp:cNvSpPr/>
      </dsp:nvSpPr>
      <dsp:spPr>
        <a:xfrm>
          <a:off x="5136077" y="374391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687090-C5CB-4694-8AC3-E60D4DC02D16}">
      <dsp:nvSpPr>
        <dsp:cNvPr id="0" name=""/>
        <dsp:cNvSpPr/>
      </dsp:nvSpPr>
      <dsp:spPr>
        <a:xfrm rot="5400000">
          <a:off x="2723414" y="676774"/>
          <a:ext cx="2713446" cy="211188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E7DB8-C9D0-47E6-9073-39268EECC791}">
      <dsp:nvSpPr>
        <dsp:cNvPr id="0" name=""/>
        <dsp:cNvSpPr/>
      </dsp:nvSpPr>
      <dsp:spPr>
        <a:xfrm>
          <a:off x="5616050" y="833565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Chatolicism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833565"/>
        <a:ext cx="1919891" cy="918347"/>
      </dsp:txXfrm>
    </dsp:sp>
    <dsp:sp modelId="{B416C594-E6E8-4A29-950B-16798952D08D}">
      <dsp:nvSpPr>
        <dsp:cNvPr id="0" name=""/>
        <dsp:cNvSpPr/>
      </dsp:nvSpPr>
      <dsp:spPr>
        <a:xfrm>
          <a:off x="5136077" y="1292739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70C32-A393-4760-A839-E955911614B0}">
      <dsp:nvSpPr>
        <dsp:cNvPr id="0" name=""/>
        <dsp:cNvSpPr/>
      </dsp:nvSpPr>
      <dsp:spPr>
        <a:xfrm rot="5400000">
          <a:off x="3193147" y="1580083"/>
          <a:ext cx="2228353" cy="1654306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39158-2962-4E64-B9F8-BD6B116848FF}">
      <dsp:nvSpPr>
        <dsp:cNvPr id="0" name=""/>
        <dsp:cNvSpPr/>
      </dsp:nvSpPr>
      <dsp:spPr>
        <a:xfrm>
          <a:off x="5616050" y="1751913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Americanism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1751913"/>
        <a:ext cx="1919891" cy="918347"/>
      </dsp:txXfrm>
    </dsp:sp>
    <dsp:sp modelId="{47250417-226D-4311-990E-9A6F86AA4D75}">
      <dsp:nvSpPr>
        <dsp:cNvPr id="0" name=""/>
        <dsp:cNvSpPr/>
      </dsp:nvSpPr>
      <dsp:spPr>
        <a:xfrm>
          <a:off x="5136077" y="2211087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E87AD-D861-4DE4-BC29-47C2F6BAF477}">
      <dsp:nvSpPr>
        <dsp:cNvPr id="0" name=""/>
        <dsp:cNvSpPr/>
      </dsp:nvSpPr>
      <dsp:spPr>
        <a:xfrm rot="5400000">
          <a:off x="3647841" y="2421955"/>
          <a:ext cx="1699743" cy="1276727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2052C-A559-4CEB-9813-4736145632E8}">
      <dsp:nvSpPr>
        <dsp:cNvPr id="0" name=""/>
        <dsp:cNvSpPr/>
      </dsp:nvSpPr>
      <dsp:spPr>
        <a:xfrm>
          <a:off x="5616050" y="2670261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Islamism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2670261"/>
        <a:ext cx="1919891" cy="918347"/>
      </dsp:txXfrm>
    </dsp:sp>
    <dsp:sp modelId="{72895A05-754D-44C9-A05C-7AF8E5C30819}">
      <dsp:nvSpPr>
        <dsp:cNvPr id="0" name=""/>
        <dsp:cNvSpPr/>
      </dsp:nvSpPr>
      <dsp:spPr>
        <a:xfrm>
          <a:off x="5136077" y="3129435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04FD1-B735-4024-BF6F-EEF2872092B1}">
      <dsp:nvSpPr>
        <dsp:cNvPr id="0" name=""/>
        <dsp:cNvSpPr/>
      </dsp:nvSpPr>
      <dsp:spPr>
        <a:xfrm rot="5400000">
          <a:off x="4103623" y="3267155"/>
          <a:ext cx="1168317" cy="892109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A59143-95A1-469A-B2B8-8AEC54F5E3E7}" type="datetimeFigureOut">
              <a:rPr lang="id-ID" smtClean="0"/>
              <a:t>07/07/2019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58529C2-F1F8-4A6E-BE56-A8D6C4C0B3FF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45650"/>
          </a:xfrm>
        </p:spPr>
        <p:txBody>
          <a:bodyPr>
            <a:normAutofit/>
          </a:bodyPr>
          <a:lstStyle/>
          <a:p>
            <a:pPr algn="ctr"/>
            <a:r>
              <a:rPr lang="id-ID" dirty="0"/>
              <a:t>The Dynamics of Muslim Society in Indonesia After the </a:t>
            </a:r>
            <a:r>
              <a:rPr lang="en-US" dirty="0" smtClean="0"/>
              <a:t>Election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Kamaruzzaman Bustamam-Ahmad</a:t>
            </a:r>
          </a:p>
          <a:p>
            <a:r>
              <a:rPr lang="id-ID" dirty="0" smtClean="0"/>
              <a:t/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7387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To understand dynamics </a:t>
            </a:r>
            <a:r>
              <a:rPr lang="id-ID" dirty="0"/>
              <a:t>of Muslim society in Indonesia by looking at several religious issues after the current national </a:t>
            </a:r>
            <a:r>
              <a:rPr lang="id-ID" dirty="0" smtClean="0"/>
              <a:t>election.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Aim: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8328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d-ID" dirty="0" smtClean="0"/>
              <a:t>Changing of Order in Indonesia</a:t>
            </a:r>
            <a:endParaRPr lang="en-US" dirty="0"/>
          </a:p>
        </p:txBody>
      </p:sp>
      <p:sp>
        <p:nvSpPr>
          <p:cNvPr id="9219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d-ID" dirty="0" smtClean="0"/>
              <a:t>New Order</a:t>
            </a:r>
            <a:endParaRPr lang="en-US" dirty="0" smtClean="0"/>
          </a:p>
        </p:txBody>
      </p:sp>
      <p:sp>
        <p:nvSpPr>
          <p:cNvPr id="9220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r>
              <a:rPr lang="en-US" i="1" dirty="0" err="1" smtClean="0"/>
              <a:t>Orde</a:t>
            </a:r>
            <a:r>
              <a:rPr lang="en-US" i="1" dirty="0" smtClean="0"/>
              <a:t> </a:t>
            </a:r>
            <a:r>
              <a:rPr lang="en-US" i="1" dirty="0" err="1" smtClean="0"/>
              <a:t>Reformasi</a:t>
            </a:r>
            <a:endParaRPr lang="en-US" i="1" dirty="0" smtClean="0"/>
          </a:p>
        </p:txBody>
      </p:sp>
      <p:graphicFrame>
        <p:nvGraphicFramePr>
          <p:cNvPr id="9" name="Content Placeholder 3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984159306"/>
              </p:ext>
            </p:extLst>
          </p:nvPr>
        </p:nvGraphicFramePr>
        <p:xfrm>
          <a:off x="457200" y="1444625"/>
          <a:ext cx="4040188" cy="394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Content Placeholder 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38543638"/>
              </p:ext>
            </p:extLst>
          </p:nvPr>
        </p:nvGraphicFramePr>
        <p:xfrm>
          <a:off x="4645025" y="1444625"/>
          <a:ext cx="4391471" cy="3941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9806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401080" cy="511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Roots of Values </a:t>
            </a:r>
            <a:r>
              <a:rPr lang="id-ID" smtClean="0"/>
              <a:t>in </a:t>
            </a:r>
            <a:r>
              <a:rPr lang="id-ID" dirty="0" smtClean="0"/>
              <a:t>Indonesia?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464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295400"/>
            <a:ext cx="8686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44952"/>
          </a:xfrm>
        </p:spPr>
        <p:txBody>
          <a:bodyPr/>
          <a:lstStyle/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603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543800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200" b="1" i="1" dirty="0" smtClean="0"/>
              <a:t>Index and key word base mind</a:t>
            </a:r>
          </a:p>
          <a:p>
            <a:r>
              <a:rPr lang="en-US" sz="2200" b="1" i="1" dirty="0" smtClean="0"/>
              <a:t>Internet based </a:t>
            </a:r>
            <a:r>
              <a:rPr lang="en-US" sz="2200" i="1" dirty="0" smtClean="0"/>
              <a:t>religious knowledge</a:t>
            </a:r>
            <a:r>
              <a:rPr lang="en-US" sz="2200" dirty="0" smtClean="0"/>
              <a:t>.</a:t>
            </a:r>
          </a:p>
          <a:p>
            <a:r>
              <a:rPr lang="en-US" sz="2200" i="1" dirty="0" smtClean="0"/>
              <a:t>From cultural-reproduction-religious-knowledge </a:t>
            </a:r>
            <a:r>
              <a:rPr lang="en-US" sz="2200" dirty="0" smtClean="0"/>
              <a:t>To </a:t>
            </a:r>
            <a:r>
              <a:rPr lang="en-US" sz="2200" b="1" i="1" dirty="0" smtClean="0"/>
              <a:t>popular </a:t>
            </a:r>
            <a:r>
              <a:rPr lang="en-US" sz="2200" b="1" i="1" dirty="0"/>
              <a:t>– reproduction </a:t>
            </a:r>
            <a:r>
              <a:rPr lang="en-US" sz="2200" i="1" dirty="0"/>
              <a:t>– religious – </a:t>
            </a:r>
            <a:r>
              <a:rPr lang="en-US" sz="2200" i="1" dirty="0" smtClean="0"/>
              <a:t>knowledge. </a:t>
            </a:r>
            <a:endParaRPr lang="en-US" sz="2200" dirty="0" smtClean="0"/>
          </a:p>
          <a:p>
            <a:r>
              <a:rPr lang="en-US" sz="2200" b="1" i="1" dirty="0" smtClean="0"/>
              <a:t>Safe Zone </a:t>
            </a:r>
            <a:r>
              <a:rPr lang="en-US" sz="2200" i="1" dirty="0" smtClean="0"/>
              <a:t>in Religious Understanding</a:t>
            </a:r>
            <a:r>
              <a:rPr lang="en-US" sz="2200" dirty="0" smtClean="0"/>
              <a:t>.”</a:t>
            </a:r>
          </a:p>
          <a:p>
            <a:r>
              <a:rPr lang="en-US" sz="2200" i="1" dirty="0" smtClean="0"/>
              <a:t>Religious as complimentary </a:t>
            </a:r>
            <a:r>
              <a:rPr lang="en-US" sz="2200" i="1" dirty="0"/>
              <a:t>knowledge</a:t>
            </a:r>
            <a:r>
              <a:rPr lang="en-US" sz="2200" dirty="0"/>
              <a:t>, </a:t>
            </a:r>
            <a:r>
              <a:rPr lang="en-US" sz="2200" b="1" i="1" dirty="0" smtClean="0"/>
              <a:t>not as </a:t>
            </a:r>
            <a:r>
              <a:rPr lang="en-US" sz="2200" i="1" dirty="0" smtClean="0"/>
              <a:t>ultimate </a:t>
            </a:r>
            <a:r>
              <a:rPr lang="en-US" sz="2200" i="1" dirty="0"/>
              <a:t>religious </a:t>
            </a:r>
            <a:r>
              <a:rPr lang="en-US" sz="2200" i="1" dirty="0" smtClean="0"/>
              <a:t>knowledge.</a:t>
            </a:r>
          </a:p>
          <a:p>
            <a:r>
              <a:rPr lang="en-US" sz="2200" b="1" i="1" dirty="0"/>
              <a:t>D</a:t>
            </a:r>
            <a:r>
              <a:rPr lang="en-US" sz="2200" b="1" i="1" dirty="0" smtClean="0"/>
              <a:t>irective </a:t>
            </a:r>
            <a:r>
              <a:rPr lang="en-US" sz="2200" b="1" i="1" dirty="0"/>
              <a:t>profiling </a:t>
            </a:r>
            <a:r>
              <a:rPr lang="en-US" sz="2200" i="1" dirty="0"/>
              <a:t>based information</a:t>
            </a:r>
            <a:r>
              <a:rPr lang="en-US" sz="2200" dirty="0"/>
              <a:t>. </a:t>
            </a:r>
            <a:endParaRPr lang="en-US" sz="2200" dirty="0" smtClean="0"/>
          </a:p>
          <a:p>
            <a:r>
              <a:rPr lang="en-US" sz="2200" i="1" dirty="0"/>
              <a:t>V</a:t>
            </a:r>
            <a:r>
              <a:rPr lang="en-US" sz="2200" i="1" dirty="0" smtClean="0"/>
              <a:t>irtual religious </a:t>
            </a:r>
            <a:r>
              <a:rPr lang="en-US" sz="2200" b="1" i="1" dirty="0"/>
              <a:t>addictive </a:t>
            </a:r>
            <a:r>
              <a:rPr lang="en-US" sz="2200" b="1" i="1" dirty="0" smtClean="0"/>
              <a:t>knowledge</a:t>
            </a:r>
          </a:p>
          <a:p>
            <a:r>
              <a:rPr lang="en-US" sz="2200" b="1" i="1" dirty="0" smtClean="0"/>
              <a:t>Reproduction of enemy </a:t>
            </a:r>
            <a:r>
              <a:rPr lang="en-US" sz="2200" i="1" dirty="0" smtClean="0"/>
              <a:t>among internal community.</a:t>
            </a:r>
          </a:p>
          <a:p>
            <a:r>
              <a:rPr lang="en-US" sz="2200" b="1" i="1" dirty="0" smtClean="0"/>
              <a:t>AI in  Socio-Cultural and Religious Issues</a:t>
            </a:r>
            <a:r>
              <a:rPr lang="en-US" sz="2200" i="1" dirty="0" smtClean="0"/>
              <a:t>.</a:t>
            </a:r>
            <a:endParaRPr lang="en-US" sz="2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457200"/>
            <a:ext cx="7592724" cy="12192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Trends in Socio-</a:t>
            </a:r>
            <a:r>
              <a:rPr lang="en-US" dirty="0" err="1" smtClean="0"/>
              <a:t>Religio</a:t>
            </a:r>
            <a:r>
              <a:rPr lang="en-US" dirty="0" smtClean="0"/>
              <a:t>-Cultural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74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900808"/>
          </a:xfrm>
        </p:spPr>
        <p:txBody>
          <a:bodyPr>
            <a:normAutofit lnSpcReduction="10000"/>
          </a:bodyPr>
          <a:lstStyle/>
          <a:p>
            <a:r>
              <a:rPr lang="id-ID" i="1" dirty="0" smtClean="0"/>
              <a:t>Abangan </a:t>
            </a:r>
          </a:p>
          <a:p>
            <a:r>
              <a:rPr lang="id-ID" i="1" dirty="0" smtClean="0"/>
              <a:t>Santri</a:t>
            </a:r>
          </a:p>
          <a:p>
            <a:r>
              <a:rPr lang="id-ID" i="1" dirty="0" smtClean="0"/>
              <a:t>Priyayi</a:t>
            </a:r>
            <a:endParaRPr lang="id-ID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4032448" cy="4925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b="1" dirty="0" smtClean="0">
                <a:solidFill>
                  <a:srgbClr val="FF0000"/>
                </a:solidFill>
              </a:rPr>
              <a:t>Jokowi</a:t>
            </a:r>
          </a:p>
          <a:p>
            <a:pPr marL="0" indent="0">
              <a:buNone/>
            </a:pPr>
            <a:r>
              <a:rPr lang="id-ID" b="1" dirty="0" smtClean="0">
                <a:solidFill>
                  <a:srgbClr val="FF0000"/>
                </a:solidFill>
              </a:rPr>
              <a:t>NU</a:t>
            </a:r>
          </a:p>
          <a:p>
            <a:pPr marL="0" indent="0">
              <a:buNone/>
            </a:pPr>
            <a:r>
              <a:rPr lang="id-ID" b="1" dirty="0" smtClean="0">
                <a:solidFill>
                  <a:srgbClr val="FF0000"/>
                </a:solidFill>
              </a:rPr>
              <a:t>PDI-P, Golkar, PPP, Nasdem</a:t>
            </a:r>
          </a:p>
          <a:p>
            <a:pPr marL="0" indent="0">
              <a:buNone/>
            </a:pPr>
            <a:r>
              <a:rPr lang="id-ID" b="1" dirty="0" smtClean="0">
                <a:solidFill>
                  <a:srgbClr val="FF0000"/>
                </a:solidFill>
              </a:rPr>
              <a:t>Ultra-Nationalist Group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</a:rPr>
              <a:t>Prabowo</a:t>
            </a:r>
          </a:p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</a:rPr>
              <a:t>Muslim Group (212)</a:t>
            </a:r>
          </a:p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</a:rPr>
              <a:t>Gerindra</a:t>
            </a:r>
          </a:p>
          <a:p>
            <a:pPr marL="0" indent="0">
              <a:buNone/>
            </a:pPr>
            <a:r>
              <a:rPr lang="id-ID" b="1" dirty="0" smtClean="0">
                <a:solidFill>
                  <a:srgbClr val="002060"/>
                </a:solidFill>
              </a:rPr>
              <a:t>PKS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Clifford Geertz’s Thesis (?) 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395536" y="3976887"/>
            <a:ext cx="360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SBY</a:t>
            </a:r>
          </a:p>
          <a:p>
            <a:r>
              <a:rPr lang="id-ID" sz="3200" b="1" dirty="0" smtClean="0">
                <a:solidFill>
                  <a:schemeClr val="bg1"/>
                </a:solidFill>
              </a:rPr>
              <a:t>Demokrat</a:t>
            </a:r>
          </a:p>
          <a:p>
            <a:r>
              <a:rPr lang="id-ID" sz="3200" b="1" dirty="0" smtClean="0">
                <a:solidFill>
                  <a:schemeClr val="bg1"/>
                </a:solidFill>
              </a:rPr>
              <a:t>AHY for 2024</a:t>
            </a:r>
          </a:p>
          <a:p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5552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621549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3 Ks in the Election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752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Hate Speech (Post-Truth)</a:t>
            </a:r>
          </a:p>
          <a:p>
            <a:r>
              <a:rPr lang="id-ID" dirty="0" smtClean="0"/>
              <a:t>The Role of National Police</a:t>
            </a:r>
          </a:p>
          <a:p>
            <a:r>
              <a:rPr lang="id-ID" dirty="0" smtClean="0"/>
              <a:t>Former Chief Kopassus arrested</a:t>
            </a:r>
          </a:p>
          <a:p>
            <a:r>
              <a:rPr lang="en-US" i="1" dirty="0" smtClean="0"/>
              <a:t>Techno-Religion</a:t>
            </a:r>
            <a:r>
              <a:rPr lang="en-US" dirty="0" smtClean="0"/>
              <a:t> </a:t>
            </a:r>
            <a:r>
              <a:rPr lang="id-ID" dirty="0" smtClean="0"/>
              <a:t>and </a:t>
            </a:r>
            <a:r>
              <a:rPr lang="en-US" i="1" dirty="0" err="1" smtClean="0"/>
              <a:t>Dataism</a:t>
            </a:r>
            <a:r>
              <a:rPr lang="en-US" i="1" dirty="0" smtClean="0"/>
              <a:t> </a:t>
            </a:r>
            <a:r>
              <a:rPr lang="en-US" dirty="0"/>
              <a:t>(Yuval?)</a:t>
            </a:r>
          </a:p>
          <a:p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Psy War in Social Media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2737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err="1" smtClean="0"/>
              <a:t>Terima</a:t>
            </a:r>
            <a:r>
              <a:rPr lang="en-US" sz="8000" dirty="0" smtClean="0"/>
              <a:t> </a:t>
            </a:r>
            <a:r>
              <a:rPr lang="en-US" sz="8000" dirty="0" err="1" smtClean="0"/>
              <a:t>kasih</a:t>
            </a:r>
            <a:r>
              <a:rPr lang="en-US" sz="8000" dirty="0" smtClean="0"/>
              <a:t>!</a:t>
            </a:r>
            <a:endParaRPr lang="en-US" sz="8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67638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206</Words>
  <Application>Microsoft Office PowerPoint</Application>
  <PresentationFormat>นำเสนอทางหน้าจอ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6" baseType="lpstr">
      <vt:lpstr>Lucida Sans Unicode</vt:lpstr>
      <vt:lpstr>Times New Roman</vt:lpstr>
      <vt:lpstr>Verdana</vt:lpstr>
      <vt:lpstr>Wingdings 2</vt:lpstr>
      <vt:lpstr>Wingdings 3</vt:lpstr>
      <vt:lpstr>Concourse</vt:lpstr>
      <vt:lpstr>The Dynamics of Muslim Society in Indonesia After the Election</vt:lpstr>
      <vt:lpstr>Aim:</vt:lpstr>
      <vt:lpstr>Changing of Order in Indonesia</vt:lpstr>
      <vt:lpstr>Roots of Values in Indonesia?</vt:lpstr>
      <vt:lpstr>งานนำเสนอ PowerPoint</vt:lpstr>
      <vt:lpstr>New Trends in Socio-Religio-Cultural</vt:lpstr>
      <vt:lpstr>Clifford Geertz’s Thesis (?) </vt:lpstr>
      <vt:lpstr>3 Ks in the Election</vt:lpstr>
      <vt:lpstr>Psy War in Social Media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Dynamics of Muslim Society in Indonesia After the</dc:title>
  <dc:creator>User</dc:creator>
  <cp:lastModifiedBy>Windows User</cp:lastModifiedBy>
  <cp:revision>11</cp:revision>
  <dcterms:created xsi:type="dcterms:W3CDTF">2019-07-04T22:05:36Z</dcterms:created>
  <dcterms:modified xsi:type="dcterms:W3CDTF">2019-07-07T07:20:13Z</dcterms:modified>
</cp:coreProperties>
</file>