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</p:sldIdLst>
  <p:sldSz cx="9144000" cy="68580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presProps" Target="presProp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218880" y="226800"/>
            <a:ext cx="7476840" cy="1143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pPr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4000" spc="-1" strike="noStrike">
              <a:solidFill>
                <a:srgbClr val="f7d47d"/>
              </a:solidFill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263520" y="1598760"/>
            <a:ext cx="7386480" cy="44971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t">
            <a:normAutofit/>
          </a:bodyPr>
          <a:p>
            <a:pPr indent="0">
              <a:spcBef>
                <a:spcPts val="799"/>
              </a:spcBef>
              <a:buNone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3200" spc="-1" strike="noStrike">
              <a:solidFill>
                <a:srgbClr val="2f1311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63118C2B-6035-4538-A4EE-20F29C5D8B6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218880" y="226800"/>
            <a:ext cx="7476840" cy="1143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pPr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4000" spc="-1" strike="noStrike">
              <a:solidFill>
                <a:srgbClr val="f7d47d"/>
              </a:solidFill>
              <a:latin typeface="Arial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 type="subTitle"/>
          </p:nvPr>
        </p:nvSpPr>
        <p:spPr>
          <a:xfrm>
            <a:off x="263520" y="1598760"/>
            <a:ext cx="7386480" cy="4497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spcBef>
                <a:spcPts val="799"/>
              </a:spcBef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3200" spc="-1" strike="noStrike">
              <a:solidFill>
                <a:srgbClr val="2f1311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596D4032-A83F-4AF9-B90D-2A4A4712A70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wmf"/><Relationship Id="rId3" Type="http://schemas.openxmlformats.org/officeDocument/2006/relationships/image" Target="../media/image1.wmf"/><Relationship Id="rId4" Type="http://schemas.openxmlformats.org/officeDocument/2006/relationships/image" Target="../media/image1.wmf"/><Relationship Id="rId5" Type="http://schemas.openxmlformats.org/officeDocument/2006/relationships/image" Target="../media/image1.wmf"/><Relationship Id="rId6" Type="http://schemas.openxmlformats.org/officeDocument/2006/relationships/image" Target="../media/image1.wmf"/><Relationship Id="rId7" Type="http://schemas.openxmlformats.org/officeDocument/2006/relationships/image" Target="../media/image1.wmf"/><Relationship Id="rId8" Type="http://schemas.openxmlformats.org/officeDocument/2006/relationships/image" Target="../media/image1.wmf"/><Relationship Id="rId9" Type="http://schemas.openxmlformats.org/officeDocument/2006/relationships/image" Target="../media/image1.wmf"/><Relationship Id="rId10" Type="http://schemas.openxmlformats.org/officeDocument/2006/relationships/image" Target="../media/image1.wmf"/><Relationship Id="rId11" Type="http://schemas.openxmlformats.org/officeDocument/2006/relationships/image" Target="../media/image1.wmf"/><Relationship Id="rId12" Type="http://schemas.openxmlformats.org/officeDocument/2006/relationships/image" Target="../media/image1.wmf"/><Relationship Id="rId13" Type="http://schemas.openxmlformats.org/officeDocument/2006/relationships/image" Target="../media/image1.wmf"/><Relationship Id="rId14" Type="http://schemas.openxmlformats.org/officeDocument/2006/relationships/image" Target="../media/image1.wmf"/><Relationship Id="rId15" Type="http://schemas.openxmlformats.org/officeDocument/2006/relationships/image" Target="../media/image1.wmf"/><Relationship Id="rId16" Type="http://schemas.openxmlformats.org/officeDocument/2006/relationships/image" Target="../media/image1.wmf"/><Relationship Id="rId17" Type="http://schemas.openxmlformats.org/officeDocument/2006/relationships/image" Target="../media/image1.wmf"/><Relationship Id="rId18" Type="http://schemas.openxmlformats.org/officeDocument/2006/relationships/image" Target="../media/image1.wmf"/><Relationship Id="rId19" Type="http://schemas.openxmlformats.org/officeDocument/2006/relationships/image" Target="../media/image1.wmf"/><Relationship Id="rId20" Type="http://schemas.openxmlformats.org/officeDocument/2006/relationships/image" Target="../media/image1.wmf"/><Relationship Id="rId21" Type="http://schemas.openxmlformats.org/officeDocument/2006/relationships/image" Target="../media/image1.wmf"/><Relationship Id="rId22" Type="http://schemas.openxmlformats.org/officeDocument/2006/relationships/image" Target="../media/image1.wmf"/><Relationship Id="rId23" Type="http://schemas.openxmlformats.org/officeDocument/2006/relationships/image" Target="../media/image1.wmf"/><Relationship Id="rId24" Type="http://schemas.openxmlformats.org/officeDocument/2006/relationships/image" Target="../media/image1.wmf"/><Relationship Id="rId25" Type="http://schemas.openxmlformats.org/officeDocument/2006/relationships/image" Target="../media/image1.wmf"/><Relationship Id="rId26" Type="http://schemas.openxmlformats.org/officeDocument/2006/relationships/image" Target="../media/image1.wmf"/><Relationship Id="rId27" Type="http://schemas.openxmlformats.org/officeDocument/2006/relationships/image" Target="../media/image1.wmf"/><Relationship Id="rId28" Type="http://schemas.openxmlformats.org/officeDocument/2006/relationships/image" Target="../media/image1.wmf"/><Relationship Id="rId29" Type="http://schemas.openxmlformats.org/officeDocument/2006/relationships/image" Target="../media/image2.png"/><Relationship Id="rId30" Type="http://schemas.openxmlformats.org/officeDocument/2006/relationships/image" Target="../media/image2.png"/><Relationship Id="rId31" Type="http://schemas.openxmlformats.org/officeDocument/2006/relationships/image" Target="../media/image3.png"/><Relationship Id="rId32" Type="http://schemas.openxmlformats.org/officeDocument/2006/relationships/image" Target="../media/image4.png"/><Relationship Id="rId33" Type="http://schemas.openxmlformats.org/officeDocument/2006/relationships/image" Target="../media/image5.png"/><Relationship Id="rId34" Type="http://schemas.openxmlformats.org/officeDocument/2006/relationships/slideLayout" Target="../slideLayouts/slideLayout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wmf"/><Relationship Id="rId3" Type="http://schemas.openxmlformats.org/officeDocument/2006/relationships/image" Target="../media/image1.wmf"/><Relationship Id="rId4" Type="http://schemas.openxmlformats.org/officeDocument/2006/relationships/image" Target="../media/image1.wmf"/><Relationship Id="rId5" Type="http://schemas.openxmlformats.org/officeDocument/2006/relationships/image" Target="../media/image1.wmf"/><Relationship Id="rId6" Type="http://schemas.openxmlformats.org/officeDocument/2006/relationships/image" Target="../media/image1.wmf"/><Relationship Id="rId7" Type="http://schemas.openxmlformats.org/officeDocument/2006/relationships/image" Target="../media/image1.wmf"/><Relationship Id="rId8" Type="http://schemas.openxmlformats.org/officeDocument/2006/relationships/image" Target="../media/image1.wmf"/><Relationship Id="rId9" Type="http://schemas.openxmlformats.org/officeDocument/2006/relationships/image" Target="../media/image1.wmf"/><Relationship Id="rId10" Type="http://schemas.openxmlformats.org/officeDocument/2006/relationships/image" Target="../media/image1.wmf"/><Relationship Id="rId11" Type="http://schemas.openxmlformats.org/officeDocument/2006/relationships/image" Target="../media/image1.wmf"/><Relationship Id="rId12" Type="http://schemas.openxmlformats.org/officeDocument/2006/relationships/image" Target="../media/image1.wmf"/><Relationship Id="rId13" Type="http://schemas.openxmlformats.org/officeDocument/2006/relationships/image" Target="../media/image1.wmf"/><Relationship Id="rId14" Type="http://schemas.openxmlformats.org/officeDocument/2006/relationships/image" Target="../media/image1.wmf"/><Relationship Id="rId15" Type="http://schemas.openxmlformats.org/officeDocument/2006/relationships/image" Target="../media/image1.wmf"/><Relationship Id="rId16" Type="http://schemas.openxmlformats.org/officeDocument/2006/relationships/image" Target="../media/image1.wmf"/><Relationship Id="rId17" Type="http://schemas.openxmlformats.org/officeDocument/2006/relationships/image" Target="../media/image1.wmf"/><Relationship Id="rId18" Type="http://schemas.openxmlformats.org/officeDocument/2006/relationships/image" Target="../media/image1.wmf"/><Relationship Id="rId19" Type="http://schemas.openxmlformats.org/officeDocument/2006/relationships/image" Target="../media/image1.wmf"/><Relationship Id="rId20" Type="http://schemas.openxmlformats.org/officeDocument/2006/relationships/image" Target="../media/image1.wmf"/><Relationship Id="rId21" Type="http://schemas.openxmlformats.org/officeDocument/2006/relationships/image" Target="../media/image1.wmf"/><Relationship Id="rId22" Type="http://schemas.openxmlformats.org/officeDocument/2006/relationships/image" Target="../media/image1.wmf"/><Relationship Id="rId23" Type="http://schemas.openxmlformats.org/officeDocument/2006/relationships/image" Target="../media/image1.wmf"/><Relationship Id="rId24" Type="http://schemas.openxmlformats.org/officeDocument/2006/relationships/image" Target="../media/image1.wmf"/><Relationship Id="rId25" Type="http://schemas.openxmlformats.org/officeDocument/2006/relationships/image" Target="../media/image1.wmf"/><Relationship Id="rId26" Type="http://schemas.openxmlformats.org/officeDocument/2006/relationships/image" Target="../media/image1.wmf"/><Relationship Id="rId27" Type="http://schemas.openxmlformats.org/officeDocument/2006/relationships/image" Target="../media/image1.wmf"/><Relationship Id="rId28" Type="http://schemas.openxmlformats.org/officeDocument/2006/relationships/image" Target="../media/image1.wmf"/><Relationship Id="rId29" Type="http://schemas.openxmlformats.org/officeDocument/2006/relationships/image" Target="../media/image2.png"/><Relationship Id="rId30" Type="http://schemas.openxmlformats.org/officeDocument/2006/relationships/image" Target="../media/image2.png"/><Relationship Id="rId3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c160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0" name=""/>
          <p:cNvGrpSpPr/>
          <p:nvPr/>
        </p:nvGrpSpPr>
        <p:grpSpPr>
          <a:xfrm>
            <a:off x="0" y="0"/>
            <a:ext cx="9159840" cy="6870600"/>
            <a:chOff x="0" y="0"/>
            <a:chExt cx="9159840" cy="6870600"/>
          </a:xfrm>
        </p:grpSpPr>
        <p:sp>
          <p:nvSpPr>
            <p:cNvPr id="1" name=""/>
            <p:cNvSpPr/>
            <p:nvPr/>
          </p:nvSpPr>
          <p:spPr>
            <a:xfrm>
              <a:off x="0" y="6645240"/>
              <a:ext cx="8078760" cy="225360"/>
            </a:xfrm>
            <a:prstGeom prst="rect">
              <a:avLst/>
            </a:prstGeom>
            <a:gradFill rotWithShape="0">
              <a:gsLst>
                <a:gs pos="0">
                  <a:srgbClr val="c16059"/>
                </a:gs>
                <a:gs pos="100000">
                  <a:srgbClr val="000000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6800" bIns="46800" anchor="ctr">
              <a:noAutofit/>
            </a:bodyPr>
            <a:p>
              <a:pPr algn="ctr">
                <a:tabLst>
                  <a:tab algn="l" pos="0"/>
                  <a:tab algn="l" pos="914400"/>
                  <a:tab algn="l" pos="1828800"/>
                  <a:tab algn="l" pos="2743200"/>
                  <a:tab algn="l" pos="3657600"/>
                  <a:tab algn="l" pos="4572000"/>
                  <a:tab algn="l" pos="5486400"/>
                  <a:tab algn="l" pos="6400800"/>
                  <a:tab algn="l" pos="7315200"/>
                  <a:tab algn="l" pos="8229600"/>
                  <a:tab algn="l" pos="9144000"/>
                  <a:tab algn="l" pos="10058400"/>
                </a:tabLst>
              </a:pPr>
              <a:endParaRPr b="0" lang="en-US" sz="1800" spc="-1" strike="noStrike">
                <a:solidFill>
                  <a:srgbClr val="2f1311"/>
                </a:solidFill>
                <a:latin typeface="Arial"/>
              </a:endParaRPr>
            </a:p>
          </p:txBody>
        </p:sp>
        <p:sp>
          <p:nvSpPr>
            <p:cNvPr id="2" name=""/>
            <p:cNvSpPr/>
            <p:nvPr/>
          </p:nvSpPr>
          <p:spPr>
            <a:xfrm>
              <a:off x="0" y="0"/>
              <a:ext cx="8078760" cy="200160"/>
            </a:xfrm>
            <a:prstGeom prst="rect">
              <a:avLst/>
            </a:prstGeom>
            <a:gradFill rotWithShape="0">
              <a:gsLst>
                <a:gs pos="0">
                  <a:srgbClr val="000000"/>
                </a:gs>
                <a:gs pos="100000">
                  <a:srgbClr val="c16059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6800" bIns="46800" anchor="ctr">
              <a:noAutofit/>
            </a:bodyPr>
            <a:p>
              <a:pPr algn="ctr">
                <a:tabLst>
                  <a:tab algn="l" pos="0"/>
                  <a:tab algn="l" pos="914400"/>
                  <a:tab algn="l" pos="1828800"/>
                  <a:tab algn="l" pos="2743200"/>
                  <a:tab algn="l" pos="3657600"/>
                  <a:tab algn="l" pos="4572000"/>
                  <a:tab algn="l" pos="5486400"/>
                  <a:tab algn="l" pos="6400800"/>
                  <a:tab algn="l" pos="7315200"/>
                  <a:tab algn="l" pos="8229600"/>
                  <a:tab algn="l" pos="9144000"/>
                  <a:tab algn="l" pos="10058400"/>
                </a:tabLst>
              </a:pPr>
              <a:endParaRPr b="0" lang="en-US" sz="1800" spc="-1" strike="noStrike">
                <a:solidFill>
                  <a:srgbClr val="2f1311"/>
                </a:solidFill>
                <a:latin typeface="Arial"/>
              </a:endParaRPr>
            </a:p>
          </p:txBody>
        </p:sp>
        <p:sp>
          <p:nvSpPr>
            <p:cNvPr id="3" name=""/>
            <p:cNvSpPr/>
            <p:nvPr/>
          </p:nvSpPr>
          <p:spPr>
            <a:xfrm>
              <a:off x="7953480" y="0"/>
              <a:ext cx="1203120" cy="6858000"/>
            </a:xfrm>
            <a:prstGeom prst="rect">
              <a:avLst/>
            </a:prstGeom>
            <a:gradFill rotWithShape="0">
              <a:gsLst>
                <a:gs pos="0">
                  <a:srgbClr val="b39a6c"/>
                </a:gs>
                <a:gs pos="50000">
                  <a:srgbClr val="d5b781"/>
                </a:gs>
                <a:gs pos="100000">
                  <a:srgbClr val="b39a6c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6800" bIns="46800" anchor="ctr">
              <a:noAutofit/>
            </a:bodyPr>
            <a:p>
              <a:pPr algn="ctr">
                <a:tabLst>
                  <a:tab algn="l" pos="0"/>
                  <a:tab algn="l" pos="914400"/>
                  <a:tab algn="l" pos="1828800"/>
                  <a:tab algn="l" pos="2743200"/>
                  <a:tab algn="l" pos="3657600"/>
                  <a:tab algn="l" pos="4572000"/>
                  <a:tab algn="l" pos="5486400"/>
                  <a:tab algn="l" pos="6400800"/>
                  <a:tab algn="l" pos="7315200"/>
                  <a:tab algn="l" pos="8229600"/>
                  <a:tab algn="l" pos="9144000"/>
                  <a:tab algn="l" pos="10058400"/>
                </a:tabLst>
              </a:pPr>
              <a:endParaRPr b="0" lang="en-US" sz="1800" spc="-1" strike="noStrike">
                <a:solidFill>
                  <a:srgbClr val="2f1311"/>
                </a:solidFill>
                <a:latin typeface="Arial"/>
              </a:endParaRPr>
            </a:p>
          </p:txBody>
        </p:sp>
        <p:grpSp>
          <p:nvGrpSpPr>
            <p:cNvPr id="4" name=""/>
            <p:cNvGrpSpPr/>
            <p:nvPr/>
          </p:nvGrpSpPr>
          <p:grpSpPr>
            <a:xfrm>
              <a:off x="7848720" y="1440"/>
              <a:ext cx="1295280" cy="6309000"/>
              <a:chOff x="7848720" y="1440"/>
              <a:chExt cx="1295280" cy="6309000"/>
            </a:xfrm>
          </p:grpSpPr>
          <p:grpSp>
            <p:nvGrpSpPr>
              <p:cNvPr id="5" name=""/>
              <p:cNvGrpSpPr/>
              <p:nvPr/>
            </p:nvGrpSpPr>
            <p:grpSpPr>
              <a:xfrm>
                <a:off x="8381880" y="1440"/>
                <a:ext cx="762120" cy="2270160"/>
                <a:chOff x="8381880" y="1440"/>
                <a:chExt cx="762120" cy="2270160"/>
              </a:xfrm>
            </p:grpSpPr>
            <p:grpSp>
              <p:nvGrpSpPr>
                <p:cNvPr id="6" name=""/>
                <p:cNvGrpSpPr/>
                <p:nvPr/>
              </p:nvGrpSpPr>
              <p:grpSpPr>
                <a:xfrm>
                  <a:off x="8704440" y="1440"/>
                  <a:ext cx="279360" cy="276480"/>
                  <a:chOff x="8704440" y="1440"/>
                  <a:chExt cx="279360" cy="276480"/>
                </a:xfrm>
              </p:grpSpPr>
              <p:grpSp>
                <p:nvGrpSpPr>
                  <p:cNvPr id="7" name=""/>
                  <p:cNvGrpSpPr/>
                  <p:nvPr/>
                </p:nvGrpSpPr>
                <p:grpSpPr>
                  <a:xfrm>
                    <a:off x="8704440" y="1440"/>
                    <a:ext cx="279360" cy="276480"/>
                    <a:chOff x="8704440" y="1440"/>
                    <a:chExt cx="279360" cy="276480"/>
                  </a:xfrm>
                </p:grpSpPr>
                <p:sp>
                  <p:nvSpPr>
                    <p:cNvPr id="8" name=""/>
                    <p:cNvSpPr/>
                    <p:nvPr/>
                  </p:nvSpPr>
                  <p:spPr>
                    <a:xfrm rot="16200000">
                      <a:off x="8743320" y="-37440"/>
                      <a:ext cx="201240" cy="279360"/>
                    </a:xfrm>
                    <a:custGeom>
                      <a:avLst/>
                      <a:gdLst/>
                      <a:ahLst/>
                      <a:rect l="l" t="t" r="r" b="b"/>
                      <a:pathLst>
                        <a:path w="1231" h="2560">
                          <a:moveTo>
                            <a:pt x="307" y="367"/>
                          </a:moveTo>
                          <a:cubicBezTo>
                            <a:pt x="317" y="336"/>
                            <a:pt x="326" y="303"/>
                            <a:pt x="337" y="283"/>
                          </a:cubicBezTo>
                          <a:cubicBezTo>
                            <a:pt x="348" y="263"/>
                            <a:pt x="360" y="275"/>
                            <a:pt x="373" y="247"/>
                          </a:cubicBezTo>
                          <a:cubicBezTo>
                            <a:pt x="386" y="219"/>
                            <a:pt x="400" y="147"/>
                            <a:pt x="415" y="115"/>
                          </a:cubicBezTo>
                          <a:cubicBezTo>
                            <a:pt x="430" y="83"/>
                            <a:pt x="435" y="73"/>
                            <a:pt x="463" y="55"/>
                          </a:cubicBezTo>
                          <a:cubicBezTo>
                            <a:pt x="491" y="37"/>
                            <a:pt x="536" y="14"/>
                            <a:pt x="583" y="7"/>
                          </a:cubicBezTo>
                          <a:cubicBezTo>
                            <a:pt x="630" y="0"/>
                            <a:pt x="693" y="4"/>
                            <a:pt x="745" y="13"/>
                          </a:cubicBezTo>
                          <a:cubicBezTo>
                            <a:pt x="797" y="22"/>
                            <a:pt x="852" y="34"/>
                            <a:pt x="895" y="61"/>
                          </a:cubicBezTo>
                          <a:cubicBezTo>
                            <a:pt x="938" y="88"/>
                            <a:pt x="977" y="127"/>
                            <a:pt x="1003" y="175"/>
                          </a:cubicBezTo>
                          <a:cubicBezTo>
                            <a:pt x="1029" y="223"/>
                            <a:pt x="1044" y="287"/>
                            <a:pt x="1051" y="349"/>
                          </a:cubicBezTo>
                          <a:cubicBezTo>
                            <a:pt x="1058" y="411"/>
                            <a:pt x="1057" y="477"/>
                            <a:pt x="1045" y="547"/>
                          </a:cubicBezTo>
                          <a:cubicBezTo>
                            <a:pt x="1033" y="617"/>
                            <a:pt x="995" y="712"/>
                            <a:pt x="979" y="769"/>
                          </a:cubicBezTo>
                          <a:cubicBezTo>
                            <a:pt x="963" y="826"/>
                            <a:pt x="955" y="860"/>
                            <a:pt x="949" y="889"/>
                          </a:cubicBezTo>
                          <a:cubicBezTo>
                            <a:pt x="943" y="918"/>
                            <a:pt x="936" y="925"/>
                            <a:pt x="943" y="943"/>
                          </a:cubicBezTo>
                          <a:cubicBezTo>
                            <a:pt x="950" y="961"/>
                            <a:pt x="964" y="975"/>
                            <a:pt x="991" y="997"/>
                          </a:cubicBezTo>
                          <a:cubicBezTo>
                            <a:pt x="1018" y="1019"/>
                            <a:pt x="1069" y="1033"/>
                            <a:pt x="1105" y="1075"/>
                          </a:cubicBezTo>
                          <a:cubicBezTo>
                            <a:pt x="1141" y="1117"/>
                            <a:pt x="1186" y="1174"/>
                            <a:pt x="1207" y="1249"/>
                          </a:cubicBezTo>
                          <a:cubicBezTo>
                            <a:pt x="1228" y="1324"/>
                            <a:pt x="1231" y="1441"/>
                            <a:pt x="1231" y="1525"/>
                          </a:cubicBezTo>
                          <a:cubicBezTo>
                            <a:pt x="1231" y="1609"/>
                            <a:pt x="1225" y="1679"/>
                            <a:pt x="1207" y="1753"/>
                          </a:cubicBezTo>
                          <a:cubicBezTo>
                            <a:pt x="1189" y="1827"/>
                            <a:pt x="1153" y="1917"/>
                            <a:pt x="1123" y="1969"/>
                          </a:cubicBezTo>
                          <a:cubicBezTo>
                            <a:pt x="1093" y="2021"/>
                            <a:pt x="1063" y="2047"/>
                            <a:pt x="1027" y="2065"/>
                          </a:cubicBezTo>
                          <a:cubicBezTo>
                            <a:pt x="991" y="2083"/>
                            <a:pt x="951" y="2079"/>
                            <a:pt x="907" y="2077"/>
                          </a:cubicBezTo>
                          <a:cubicBezTo>
                            <a:pt x="863" y="2075"/>
                            <a:pt x="794" y="2056"/>
                            <a:pt x="763" y="2053"/>
                          </a:cubicBezTo>
                          <a:cubicBezTo>
                            <a:pt x="732" y="2050"/>
                            <a:pt x="733" y="2050"/>
                            <a:pt x="721" y="2059"/>
                          </a:cubicBezTo>
                          <a:cubicBezTo>
                            <a:pt x="709" y="2068"/>
                            <a:pt x="702" y="2075"/>
                            <a:pt x="691" y="2107"/>
                          </a:cubicBezTo>
                          <a:cubicBezTo>
                            <a:pt x="680" y="2139"/>
                            <a:pt x="665" y="2205"/>
                            <a:pt x="655" y="2251"/>
                          </a:cubicBezTo>
                          <a:cubicBezTo>
                            <a:pt x="645" y="2297"/>
                            <a:pt x="652" y="2337"/>
                            <a:pt x="631" y="2383"/>
                          </a:cubicBezTo>
                          <a:cubicBezTo>
                            <a:pt x="610" y="2429"/>
                            <a:pt x="574" y="2498"/>
                            <a:pt x="529" y="2527"/>
                          </a:cubicBezTo>
                          <a:cubicBezTo>
                            <a:pt x="484" y="2556"/>
                            <a:pt x="414" y="2560"/>
                            <a:pt x="361" y="2557"/>
                          </a:cubicBezTo>
                          <a:cubicBezTo>
                            <a:pt x="308" y="2554"/>
                            <a:pt x="256" y="2537"/>
                            <a:pt x="211" y="2509"/>
                          </a:cubicBezTo>
                          <a:cubicBezTo>
                            <a:pt x="166" y="2481"/>
                            <a:pt x="121" y="2436"/>
                            <a:pt x="91" y="2389"/>
                          </a:cubicBezTo>
                          <a:cubicBezTo>
                            <a:pt x="61" y="2342"/>
                            <a:pt x="46" y="2275"/>
                            <a:pt x="31" y="2227"/>
                          </a:cubicBezTo>
                          <a:cubicBezTo>
                            <a:pt x="16" y="2179"/>
                            <a:pt x="2" y="2144"/>
                            <a:pt x="1" y="2101"/>
                          </a:cubicBezTo>
                          <a:cubicBezTo>
                            <a:pt x="0" y="2058"/>
                            <a:pt x="13" y="2018"/>
                            <a:pt x="25" y="1969"/>
                          </a:cubicBezTo>
                          <a:cubicBezTo>
                            <a:pt x="37" y="1920"/>
                            <a:pt x="53" y="1860"/>
                            <a:pt x="73" y="1807"/>
                          </a:cubicBezTo>
                          <a:cubicBezTo>
                            <a:pt x="93" y="1754"/>
                            <a:pt x="122" y="1698"/>
                            <a:pt x="145" y="1651"/>
                          </a:cubicBezTo>
                          <a:cubicBezTo>
                            <a:pt x="168" y="1604"/>
                            <a:pt x="192" y="1548"/>
                            <a:pt x="211" y="1525"/>
                          </a:cubicBezTo>
                          <a:cubicBezTo>
                            <a:pt x="230" y="1502"/>
                            <a:pt x="249" y="1502"/>
                            <a:pt x="259" y="1513"/>
                          </a:cubicBezTo>
                          <a:cubicBezTo>
                            <a:pt x="269" y="1524"/>
                            <a:pt x="278" y="1555"/>
                            <a:pt x="271" y="1591"/>
                          </a:cubicBezTo>
                          <a:cubicBezTo>
                            <a:pt x="264" y="1627"/>
                            <a:pt x="242" y="1682"/>
                            <a:pt x="217" y="1729"/>
                          </a:cubicBezTo>
                          <a:cubicBezTo>
                            <a:pt x="192" y="1776"/>
                            <a:pt x="145" y="1824"/>
                            <a:pt x="121" y="1873"/>
                          </a:cubicBezTo>
                          <a:cubicBezTo>
                            <a:pt x="97" y="1922"/>
                            <a:pt x="76" y="1970"/>
                            <a:pt x="73" y="2023"/>
                          </a:cubicBezTo>
                          <a:cubicBezTo>
                            <a:pt x="70" y="2076"/>
                            <a:pt x="87" y="2141"/>
                            <a:pt x="103" y="2191"/>
                          </a:cubicBezTo>
                          <a:cubicBezTo>
                            <a:pt x="119" y="2241"/>
                            <a:pt x="140" y="2285"/>
                            <a:pt x="169" y="2323"/>
                          </a:cubicBezTo>
                          <a:cubicBezTo>
                            <a:pt x="198" y="2361"/>
                            <a:pt x="232" y="2401"/>
                            <a:pt x="277" y="2419"/>
                          </a:cubicBezTo>
                          <a:cubicBezTo>
                            <a:pt x="322" y="2437"/>
                            <a:pt x="395" y="2440"/>
                            <a:pt x="439" y="2431"/>
                          </a:cubicBezTo>
                          <a:cubicBezTo>
                            <a:pt x="483" y="2422"/>
                            <a:pt x="515" y="2399"/>
                            <a:pt x="541" y="2365"/>
                          </a:cubicBezTo>
                          <a:cubicBezTo>
                            <a:pt x="567" y="2331"/>
                            <a:pt x="583" y="2280"/>
                            <a:pt x="595" y="2227"/>
                          </a:cubicBezTo>
                          <a:cubicBezTo>
                            <a:pt x="607" y="2174"/>
                            <a:pt x="616" y="2117"/>
                            <a:pt x="613" y="2047"/>
                          </a:cubicBezTo>
                          <a:cubicBezTo>
                            <a:pt x="610" y="1977"/>
                            <a:pt x="589" y="1871"/>
                            <a:pt x="577" y="1807"/>
                          </a:cubicBezTo>
                          <a:cubicBezTo>
                            <a:pt x="565" y="1743"/>
                            <a:pt x="555" y="1709"/>
                            <a:pt x="541" y="1663"/>
                          </a:cubicBezTo>
                          <a:cubicBezTo>
                            <a:pt x="527" y="1617"/>
                            <a:pt x="502" y="1561"/>
                            <a:pt x="493" y="1531"/>
                          </a:cubicBezTo>
                          <a:cubicBezTo>
                            <a:pt x="484" y="1501"/>
                            <a:pt x="480" y="1495"/>
                            <a:pt x="487" y="1483"/>
                          </a:cubicBezTo>
                          <a:cubicBezTo>
                            <a:pt x="494" y="1471"/>
                            <a:pt x="519" y="1455"/>
                            <a:pt x="535" y="1459"/>
                          </a:cubicBezTo>
                          <a:cubicBezTo>
                            <a:pt x="551" y="1463"/>
                            <a:pt x="568" y="1478"/>
                            <a:pt x="583" y="1507"/>
                          </a:cubicBezTo>
                          <a:cubicBezTo>
                            <a:pt x="598" y="1536"/>
                            <a:pt x="610" y="1583"/>
                            <a:pt x="625" y="1633"/>
                          </a:cubicBezTo>
                          <a:cubicBezTo>
                            <a:pt x="640" y="1683"/>
                            <a:pt x="657" y="1757"/>
                            <a:pt x="673" y="1807"/>
                          </a:cubicBezTo>
                          <a:cubicBezTo>
                            <a:pt x="689" y="1857"/>
                            <a:pt x="697" y="1905"/>
                            <a:pt x="721" y="1933"/>
                          </a:cubicBezTo>
                          <a:cubicBezTo>
                            <a:pt x="745" y="1961"/>
                            <a:pt x="776" y="1970"/>
                            <a:pt x="817" y="1975"/>
                          </a:cubicBezTo>
                          <a:cubicBezTo>
                            <a:pt x="858" y="1980"/>
                            <a:pt x="926" y="1980"/>
                            <a:pt x="967" y="1963"/>
                          </a:cubicBezTo>
                          <a:cubicBezTo>
                            <a:pt x="1008" y="1946"/>
                            <a:pt x="1035" y="1919"/>
                            <a:pt x="1063" y="1873"/>
                          </a:cubicBezTo>
                          <a:cubicBezTo>
                            <a:pt x="1091" y="1827"/>
                            <a:pt x="1122" y="1761"/>
                            <a:pt x="1135" y="1687"/>
                          </a:cubicBezTo>
                          <a:cubicBezTo>
                            <a:pt x="1148" y="1613"/>
                            <a:pt x="1144" y="1498"/>
                            <a:pt x="1141" y="1429"/>
                          </a:cubicBezTo>
                          <a:cubicBezTo>
                            <a:pt x="1138" y="1360"/>
                            <a:pt x="1140" y="1325"/>
                            <a:pt x="1117" y="1273"/>
                          </a:cubicBezTo>
                          <a:cubicBezTo>
                            <a:pt x="1094" y="1221"/>
                            <a:pt x="1042" y="1153"/>
                            <a:pt x="1003" y="1117"/>
                          </a:cubicBezTo>
                          <a:cubicBezTo>
                            <a:pt x="964" y="1081"/>
                            <a:pt x="919" y="1064"/>
                            <a:pt x="883" y="1057"/>
                          </a:cubicBezTo>
                          <a:cubicBezTo>
                            <a:pt x="847" y="1050"/>
                            <a:pt x="821" y="1063"/>
                            <a:pt x="787" y="1075"/>
                          </a:cubicBezTo>
                          <a:cubicBezTo>
                            <a:pt x="753" y="1087"/>
                            <a:pt x="706" y="1117"/>
                            <a:pt x="679" y="1129"/>
                          </a:cubicBezTo>
                          <a:cubicBezTo>
                            <a:pt x="652" y="1141"/>
                            <a:pt x="642" y="1149"/>
                            <a:pt x="625" y="1147"/>
                          </a:cubicBezTo>
                          <a:cubicBezTo>
                            <a:pt x="608" y="1145"/>
                            <a:pt x="584" y="1130"/>
                            <a:pt x="577" y="1117"/>
                          </a:cubicBezTo>
                          <a:cubicBezTo>
                            <a:pt x="570" y="1104"/>
                            <a:pt x="576" y="1083"/>
                            <a:pt x="583" y="1069"/>
                          </a:cubicBezTo>
                          <a:cubicBezTo>
                            <a:pt x="590" y="1055"/>
                            <a:pt x="599" y="1043"/>
                            <a:pt x="619" y="1033"/>
                          </a:cubicBezTo>
                          <a:cubicBezTo>
                            <a:pt x="639" y="1023"/>
                            <a:pt x="671" y="1025"/>
                            <a:pt x="703" y="1009"/>
                          </a:cubicBezTo>
                          <a:cubicBezTo>
                            <a:pt x="735" y="993"/>
                            <a:pt x="780" y="965"/>
                            <a:pt x="811" y="937"/>
                          </a:cubicBezTo>
                          <a:cubicBezTo>
                            <a:pt x="842" y="909"/>
                            <a:pt x="866" y="895"/>
                            <a:pt x="889" y="841"/>
                          </a:cubicBezTo>
                          <a:cubicBezTo>
                            <a:pt x="912" y="787"/>
                            <a:pt x="939" y="696"/>
                            <a:pt x="949" y="613"/>
                          </a:cubicBezTo>
                          <a:cubicBezTo>
                            <a:pt x="959" y="530"/>
                            <a:pt x="960" y="416"/>
                            <a:pt x="949" y="343"/>
                          </a:cubicBezTo>
                          <a:cubicBezTo>
                            <a:pt x="938" y="270"/>
                            <a:pt x="914" y="215"/>
                            <a:pt x="883" y="175"/>
                          </a:cubicBezTo>
                          <a:cubicBezTo>
                            <a:pt x="852" y="135"/>
                            <a:pt x="807" y="115"/>
                            <a:pt x="763" y="103"/>
                          </a:cubicBezTo>
                          <a:cubicBezTo>
                            <a:pt x="719" y="91"/>
                            <a:pt x="665" y="90"/>
                            <a:pt x="619" y="103"/>
                          </a:cubicBezTo>
                          <a:cubicBezTo>
                            <a:pt x="573" y="116"/>
                            <a:pt x="525" y="139"/>
                            <a:pt x="487" y="181"/>
                          </a:cubicBezTo>
                          <a:cubicBezTo>
                            <a:pt x="449" y="223"/>
                            <a:pt x="412" y="301"/>
                            <a:pt x="391" y="355"/>
                          </a:cubicBezTo>
                          <a:cubicBezTo>
                            <a:pt x="370" y="409"/>
                            <a:pt x="359" y="437"/>
                            <a:pt x="361" y="505"/>
                          </a:cubicBezTo>
                          <a:cubicBezTo>
                            <a:pt x="363" y="573"/>
                            <a:pt x="399" y="691"/>
                            <a:pt x="403" y="763"/>
                          </a:cubicBezTo>
                          <a:cubicBezTo>
                            <a:pt x="407" y="835"/>
                            <a:pt x="395" y="906"/>
                            <a:pt x="385" y="937"/>
                          </a:cubicBezTo>
                          <a:cubicBezTo>
                            <a:pt x="375" y="968"/>
                            <a:pt x="356" y="957"/>
                            <a:pt x="343" y="949"/>
                          </a:cubicBezTo>
                          <a:cubicBezTo>
                            <a:pt x="330" y="941"/>
                            <a:pt x="316" y="933"/>
                            <a:pt x="307" y="889"/>
                          </a:cubicBezTo>
                          <a:cubicBezTo>
                            <a:pt x="298" y="845"/>
                            <a:pt x="294" y="755"/>
                            <a:pt x="289" y="685"/>
                          </a:cubicBezTo>
                          <a:cubicBezTo>
                            <a:pt x="284" y="615"/>
                            <a:pt x="273" y="523"/>
                            <a:pt x="277" y="469"/>
                          </a:cubicBezTo>
                          <a:cubicBezTo>
                            <a:pt x="281" y="415"/>
                            <a:pt x="297" y="398"/>
                            <a:pt x="307" y="367"/>
                          </a:cubicBezTo>
                          <a:close/>
                        </a:path>
                      </a:pathLst>
                    </a:custGeom>
                    <a:solidFill>
                      <a:srgbClr val="e7d6b7"/>
                    </a:solidFill>
                    <a:ln w="0">
                      <a:noFill/>
                    </a:ln>
                  </p:spPr>
                  <p:style>
                    <a:lnRef idx="0"/>
                    <a:fillRef idx="0"/>
                    <a:effectRef idx="0"/>
                    <a:fontRef idx="minor"/>
                  </p:style>
                  <p:txBody>
                    <a:bodyPr wrap="none" anchor="ctr">
                      <a:noAutofit/>
                    </a:bodyPr>
                    <a:p>
                      <a:endParaRPr b="0" lang="en-US" sz="1800" spc="-1" strike="noStrike">
                        <a:solidFill>
                          <a:srgbClr val="2f1311"/>
                        </a:solidFill>
                        <a:latin typeface="Arial"/>
                      </a:endParaRPr>
                    </a:p>
                  </p:txBody>
                </p:sp>
                <p:sp>
                  <p:nvSpPr>
                    <p:cNvPr id="9" name=""/>
                    <p:cNvSpPr/>
                    <p:nvPr/>
                  </p:nvSpPr>
                  <p:spPr>
                    <a:xfrm rot="16200000">
                      <a:off x="8752320" y="93960"/>
                      <a:ext cx="141480" cy="226080"/>
                    </a:xfrm>
                    <a:custGeom>
                      <a:avLst/>
                      <a:gdLst/>
                      <a:ahLst/>
                      <a:rect l="l" t="t" r="r" b="b"/>
                      <a:pathLst>
                        <a:path w="865" h="2071">
                          <a:moveTo>
                            <a:pt x="785" y="530"/>
                          </a:moveTo>
                          <a:cubicBezTo>
                            <a:pt x="783" y="491"/>
                            <a:pt x="784" y="404"/>
                            <a:pt x="797" y="350"/>
                          </a:cubicBezTo>
                          <a:cubicBezTo>
                            <a:pt x="810" y="296"/>
                            <a:pt x="861" y="228"/>
                            <a:pt x="863" y="206"/>
                          </a:cubicBezTo>
                          <a:cubicBezTo>
                            <a:pt x="865" y="184"/>
                            <a:pt x="828" y="216"/>
                            <a:pt x="809" y="218"/>
                          </a:cubicBezTo>
                          <a:cubicBezTo>
                            <a:pt x="790" y="220"/>
                            <a:pt x="770" y="235"/>
                            <a:pt x="749" y="218"/>
                          </a:cubicBezTo>
                          <a:cubicBezTo>
                            <a:pt x="728" y="201"/>
                            <a:pt x="706" y="147"/>
                            <a:pt x="683" y="116"/>
                          </a:cubicBezTo>
                          <a:cubicBezTo>
                            <a:pt x="660" y="85"/>
                            <a:pt x="640" y="51"/>
                            <a:pt x="611" y="32"/>
                          </a:cubicBezTo>
                          <a:cubicBezTo>
                            <a:pt x="582" y="13"/>
                            <a:pt x="543" y="4"/>
                            <a:pt x="509" y="2"/>
                          </a:cubicBezTo>
                          <a:cubicBezTo>
                            <a:pt x="475" y="0"/>
                            <a:pt x="445" y="8"/>
                            <a:pt x="407" y="20"/>
                          </a:cubicBezTo>
                          <a:cubicBezTo>
                            <a:pt x="369" y="32"/>
                            <a:pt x="320" y="43"/>
                            <a:pt x="281" y="74"/>
                          </a:cubicBezTo>
                          <a:cubicBezTo>
                            <a:pt x="242" y="105"/>
                            <a:pt x="200" y="151"/>
                            <a:pt x="173" y="206"/>
                          </a:cubicBezTo>
                          <a:cubicBezTo>
                            <a:pt x="146" y="261"/>
                            <a:pt x="126" y="340"/>
                            <a:pt x="119" y="404"/>
                          </a:cubicBezTo>
                          <a:cubicBezTo>
                            <a:pt x="112" y="468"/>
                            <a:pt x="122" y="527"/>
                            <a:pt x="131" y="590"/>
                          </a:cubicBezTo>
                          <a:cubicBezTo>
                            <a:pt x="140" y="653"/>
                            <a:pt x="162" y="733"/>
                            <a:pt x="173" y="782"/>
                          </a:cubicBezTo>
                          <a:cubicBezTo>
                            <a:pt x="184" y="831"/>
                            <a:pt x="198" y="850"/>
                            <a:pt x="197" y="884"/>
                          </a:cubicBezTo>
                          <a:cubicBezTo>
                            <a:pt x="196" y="918"/>
                            <a:pt x="189" y="946"/>
                            <a:pt x="167" y="986"/>
                          </a:cubicBezTo>
                          <a:cubicBezTo>
                            <a:pt x="145" y="1026"/>
                            <a:pt x="90" y="1072"/>
                            <a:pt x="65" y="1124"/>
                          </a:cubicBezTo>
                          <a:cubicBezTo>
                            <a:pt x="40" y="1176"/>
                            <a:pt x="27" y="1227"/>
                            <a:pt x="17" y="1298"/>
                          </a:cubicBezTo>
                          <a:cubicBezTo>
                            <a:pt x="7" y="1369"/>
                            <a:pt x="0" y="1475"/>
                            <a:pt x="5" y="1550"/>
                          </a:cubicBezTo>
                          <a:cubicBezTo>
                            <a:pt x="10" y="1625"/>
                            <a:pt x="26" y="1690"/>
                            <a:pt x="47" y="1748"/>
                          </a:cubicBezTo>
                          <a:cubicBezTo>
                            <a:pt x="68" y="1806"/>
                            <a:pt x="89" y="1858"/>
                            <a:pt x="131" y="1898"/>
                          </a:cubicBezTo>
                          <a:cubicBezTo>
                            <a:pt x="173" y="1938"/>
                            <a:pt x="250" y="1974"/>
                            <a:pt x="299" y="1988"/>
                          </a:cubicBezTo>
                          <a:cubicBezTo>
                            <a:pt x="348" y="2002"/>
                            <a:pt x="397" y="1981"/>
                            <a:pt x="425" y="1982"/>
                          </a:cubicBezTo>
                          <a:cubicBezTo>
                            <a:pt x="453" y="1983"/>
                            <a:pt x="455" y="1980"/>
                            <a:pt x="467" y="1994"/>
                          </a:cubicBezTo>
                          <a:cubicBezTo>
                            <a:pt x="479" y="2008"/>
                            <a:pt x="492" y="2071"/>
                            <a:pt x="497" y="2066"/>
                          </a:cubicBezTo>
                          <a:cubicBezTo>
                            <a:pt x="502" y="2061"/>
                            <a:pt x="487" y="2012"/>
                            <a:pt x="497" y="1964"/>
                          </a:cubicBezTo>
                          <a:cubicBezTo>
                            <a:pt x="507" y="1916"/>
                            <a:pt x="537" y="1829"/>
                            <a:pt x="557" y="1778"/>
                          </a:cubicBezTo>
                          <a:cubicBezTo>
                            <a:pt x="577" y="1727"/>
                            <a:pt x="613" y="1671"/>
                            <a:pt x="617" y="1658"/>
                          </a:cubicBezTo>
                          <a:cubicBezTo>
                            <a:pt x="621" y="1645"/>
                            <a:pt x="598" y="1673"/>
                            <a:pt x="581" y="1700"/>
                          </a:cubicBezTo>
                          <a:cubicBezTo>
                            <a:pt x="564" y="1727"/>
                            <a:pt x="544" y="1786"/>
                            <a:pt x="515" y="1820"/>
                          </a:cubicBezTo>
                          <a:cubicBezTo>
                            <a:pt x="486" y="1854"/>
                            <a:pt x="448" y="1891"/>
                            <a:pt x="407" y="1904"/>
                          </a:cubicBezTo>
                          <a:cubicBezTo>
                            <a:pt x="366" y="1917"/>
                            <a:pt x="307" y="1913"/>
                            <a:pt x="269" y="1898"/>
                          </a:cubicBezTo>
                          <a:cubicBezTo>
                            <a:pt x="231" y="1883"/>
                            <a:pt x="205" y="1857"/>
                            <a:pt x="179" y="1814"/>
                          </a:cubicBezTo>
                          <a:cubicBezTo>
                            <a:pt x="153" y="1771"/>
                            <a:pt x="125" y="1710"/>
                            <a:pt x="113" y="1640"/>
                          </a:cubicBezTo>
                          <a:cubicBezTo>
                            <a:pt x="101" y="1570"/>
                            <a:pt x="103" y="1469"/>
                            <a:pt x="107" y="1394"/>
                          </a:cubicBezTo>
                          <a:cubicBezTo>
                            <a:pt x="111" y="1319"/>
                            <a:pt x="121" y="1244"/>
                            <a:pt x="137" y="1190"/>
                          </a:cubicBezTo>
                          <a:cubicBezTo>
                            <a:pt x="153" y="1136"/>
                            <a:pt x="172" y="1098"/>
                            <a:pt x="203" y="1070"/>
                          </a:cubicBezTo>
                          <a:cubicBezTo>
                            <a:pt x="234" y="1042"/>
                            <a:pt x="272" y="1021"/>
                            <a:pt x="323" y="1022"/>
                          </a:cubicBezTo>
                          <a:cubicBezTo>
                            <a:pt x="374" y="1023"/>
                            <a:pt x="461" y="1059"/>
                            <a:pt x="509" y="1076"/>
                          </a:cubicBezTo>
                          <a:cubicBezTo>
                            <a:pt x="557" y="1093"/>
                            <a:pt x="585" y="1120"/>
                            <a:pt x="611" y="1124"/>
                          </a:cubicBezTo>
                          <a:cubicBezTo>
                            <a:pt x="637" y="1128"/>
                            <a:pt x="657" y="1113"/>
                            <a:pt x="665" y="1100"/>
                          </a:cubicBezTo>
                          <a:cubicBezTo>
                            <a:pt x="673" y="1087"/>
                            <a:pt x="668" y="1062"/>
                            <a:pt x="659" y="1046"/>
                          </a:cubicBezTo>
                          <a:cubicBezTo>
                            <a:pt x="650" y="1030"/>
                            <a:pt x="638" y="1015"/>
                            <a:pt x="611" y="1004"/>
                          </a:cubicBezTo>
                          <a:cubicBezTo>
                            <a:pt x="584" y="993"/>
                            <a:pt x="545" y="998"/>
                            <a:pt x="497" y="980"/>
                          </a:cubicBezTo>
                          <a:cubicBezTo>
                            <a:pt x="449" y="962"/>
                            <a:pt x="367" y="946"/>
                            <a:pt x="323" y="896"/>
                          </a:cubicBezTo>
                          <a:cubicBezTo>
                            <a:pt x="279" y="846"/>
                            <a:pt x="252" y="760"/>
                            <a:pt x="233" y="680"/>
                          </a:cubicBezTo>
                          <a:cubicBezTo>
                            <a:pt x="214" y="600"/>
                            <a:pt x="195" y="501"/>
                            <a:pt x="209" y="416"/>
                          </a:cubicBezTo>
                          <a:cubicBezTo>
                            <a:pt x="223" y="331"/>
                            <a:pt x="271" y="221"/>
                            <a:pt x="317" y="170"/>
                          </a:cubicBezTo>
                          <a:cubicBezTo>
                            <a:pt x="363" y="119"/>
                            <a:pt x="435" y="111"/>
                            <a:pt x="485" y="110"/>
                          </a:cubicBezTo>
                          <a:cubicBezTo>
                            <a:pt x="535" y="109"/>
                            <a:pt x="580" y="134"/>
                            <a:pt x="617" y="164"/>
                          </a:cubicBezTo>
                          <a:cubicBezTo>
                            <a:pt x="654" y="194"/>
                            <a:pt x="687" y="246"/>
                            <a:pt x="707" y="290"/>
                          </a:cubicBezTo>
                          <a:cubicBezTo>
                            <a:pt x="727" y="334"/>
                            <a:pt x="726" y="376"/>
                            <a:pt x="737" y="428"/>
                          </a:cubicBezTo>
                          <a:cubicBezTo>
                            <a:pt x="748" y="480"/>
                            <a:pt x="761" y="576"/>
                            <a:pt x="773" y="602"/>
                          </a:cubicBezTo>
                          <a:cubicBezTo>
                            <a:pt x="785" y="628"/>
                            <a:pt x="807" y="597"/>
                            <a:pt x="809" y="584"/>
                          </a:cubicBezTo>
                          <a:cubicBezTo>
                            <a:pt x="811" y="571"/>
                            <a:pt x="787" y="569"/>
                            <a:pt x="785" y="530"/>
                          </a:cubicBezTo>
                          <a:close/>
                        </a:path>
                      </a:pathLst>
                    </a:custGeom>
                    <a:solidFill>
                      <a:srgbClr val="e7d6b7"/>
                    </a:solidFill>
                    <a:ln w="0">
                      <a:noFill/>
                    </a:ln>
                  </p:spPr>
                  <p:style>
                    <a:lnRef idx="0"/>
                    <a:fillRef idx="0"/>
                    <a:effectRef idx="0"/>
                    <a:fontRef idx="minor"/>
                  </p:style>
                  <p:txBody>
                    <a:bodyPr wrap="none" anchor="ctr">
                      <a:noAutofit/>
                    </a:bodyPr>
                    <a:p>
                      <a:endParaRPr b="0" lang="en-US" sz="1800" spc="-1" strike="noStrike">
                        <a:solidFill>
                          <a:srgbClr val="2f1311"/>
                        </a:solidFill>
                        <a:latin typeface="Arial"/>
                      </a:endParaRPr>
                    </a:p>
                  </p:txBody>
                </p:sp>
              </p:grpSp>
              <p:sp>
                <p:nvSpPr>
                  <p:cNvPr id="10" name=""/>
                  <p:cNvSpPr/>
                  <p:nvPr/>
                </p:nvSpPr>
                <p:spPr>
                  <a:xfrm rot="16200000">
                    <a:off x="8824680" y="129600"/>
                    <a:ext cx="27360" cy="26640"/>
                  </a:xfrm>
                  <a:prstGeom prst="ellipse">
                    <a:avLst/>
                  </a:prstGeom>
                  <a:solidFill>
                    <a:srgbClr val="e7d6b7"/>
                  </a:solidFill>
                  <a:ln w="0">
                    <a:noFill/>
                  </a:ln>
                </p:spPr>
                <p:style>
                  <a:lnRef idx="0"/>
                  <a:fillRef idx="0"/>
                  <a:effectRef idx="0"/>
                  <a:fontRef idx="minor"/>
                </p:style>
                <p:txBody>
                  <a:bodyPr wrap="none" lIns="90000" rIns="90000" tIns="-27360" bIns="-27360" anchor="ctr">
                    <a:noAutofit/>
                  </a:bodyPr>
                  <a:p>
                    <a:endParaRPr b="0" lang="en-US" sz="1800" spc="-1" strike="noStrike">
                      <a:solidFill>
                        <a:srgbClr val="2f1311"/>
                      </a:solidFill>
                      <a:latin typeface="Arial"/>
                    </a:endParaRPr>
                  </a:p>
                </p:txBody>
              </p:sp>
              <p:sp>
                <p:nvSpPr>
                  <p:cNvPr id="11" name=""/>
                  <p:cNvSpPr/>
                  <p:nvPr/>
                </p:nvSpPr>
                <p:spPr>
                  <a:xfrm rot="16200000">
                    <a:off x="8756640" y="74520"/>
                    <a:ext cx="43200" cy="56880"/>
                  </a:xfrm>
                  <a:custGeom>
                    <a:avLst/>
                    <a:gdLst/>
                    <a:ahLst/>
                    <a:rect l="l" t="t" r="r" b="b"/>
                    <a:pathLst>
                      <a:path w="266" h="521">
                        <a:moveTo>
                          <a:pt x="3" y="483"/>
                        </a:moveTo>
                        <a:cubicBezTo>
                          <a:pt x="0" y="445"/>
                          <a:pt x="9" y="346"/>
                          <a:pt x="27" y="273"/>
                        </a:cubicBezTo>
                        <a:cubicBezTo>
                          <a:pt x="45" y="200"/>
                          <a:pt x="85" y="90"/>
                          <a:pt x="111" y="45"/>
                        </a:cubicBezTo>
                        <a:cubicBezTo>
                          <a:pt x="137" y="0"/>
                          <a:pt x="162" y="4"/>
                          <a:pt x="183" y="3"/>
                        </a:cubicBezTo>
                        <a:cubicBezTo>
                          <a:pt x="204" y="2"/>
                          <a:pt x="224" y="18"/>
                          <a:pt x="237" y="39"/>
                        </a:cubicBezTo>
                        <a:cubicBezTo>
                          <a:pt x="250" y="60"/>
                          <a:pt x="266" y="90"/>
                          <a:pt x="261" y="129"/>
                        </a:cubicBezTo>
                        <a:cubicBezTo>
                          <a:pt x="256" y="168"/>
                          <a:pt x="233" y="215"/>
                          <a:pt x="207" y="273"/>
                        </a:cubicBezTo>
                        <a:cubicBezTo>
                          <a:pt x="181" y="331"/>
                          <a:pt x="132" y="439"/>
                          <a:pt x="105" y="477"/>
                        </a:cubicBezTo>
                        <a:cubicBezTo>
                          <a:pt x="78" y="515"/>
                          <a:pt x="61" y="501"/>
                          <a:pt x="45" y="501"/>
                        </a:cubicBezTo>
                        <a:cubicBezTo>
                          <a:pt x="29" y="501"/>
                          <a:pt x="6" y="521"/>
                          <a:pt x="3" y="483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0">
                    <a:noFill/>
                  </a:ln>
                </p:spPr>
                <p:style>
                  <a:lnRef idx="0"/>
                  <a:fillRef idx="0"/>
                  <a:effectRef idx="0"/>
                  <a:fontRef idx="minor"/>
                </p:style>
                <p:txBody>
                  <a:bodyPr wrap="none" tIns="11160" bIns="11160" anchor="ctr">
                    <a:noAutofit/>
                  </a:bodyPr>
                  <a:p>
                    <a:endParaRPr b="0" lang="en-US" sz="1800" spc="-1" strike="noStrike">
                      <a:solidFill>
                        <a:srgbClr val="2f1311"/>
                      </a:solidFill>
                      <a:latin typeface="Arial"/>
                    </a:endParaRPr>
                  </a:p>
                </p:txBody>
              </p:sp>
              <p:sp>
                <p:nvSpPr>
                  <p:cNvPr id="12" name=""/>
                  <p:cNvSpPr/>
                  <p:nvPr/>
                </p:nvSpPr>
                <p:spPr>
                  <a:xfrm rot="16200000">
                    <a:off x="8829360" y="61200"/>
                    <a:ext cx="64080" cy="37080"/>
                  </a:xfrm>
                  <a:custGeom>
                    <a:avLst/>
                    <a:gdLst/>
                    <a:ahLst/>
                    <a:rect l="l" t="t" r="r" b="b"/>
                    <a:pathLst>
                      <a:path w="392" h="340">
                        <a:moveTo>
                          <a:pt x="100" y="201"/>
                        </a:moveTo>
                        <a:cubicBezTo>
                          <a:pt x="62" y="163"/>
                          <a:pt x="32" y="113"/>
                          <a:pt x="16" y="87"/>
                        </a:cubicBezTo>
                        <a:cubicBezTo>
                          <a:pt x="0" y="61"/>
                          <a:pt x="2" y="59"/>
                          <a:pt x="4" y="45"/>
                        </a:cubicBezTo>
                        <a:cubicBezTo>
                          <a:pt x="6" y="31"/>
                          <a:pt x="7" y="6"/>
                          <a:pt x="28" y="3"/>
                        </a:cubicBezTo>
                        <a:cubicBezTo>
                          <a:pt x="49" y="0"/>
                          <a:pt x="93" y="15"/>
                          <a:pt x="130" y="27"/>
                        </a:cubicBezTo>
                        <a:cubicBezTo>
                          <a:pt x="167" y="39"/>
                          <a:pt x="211" y="53"/>
                          <a:pt x="250" y="75"/>
                        </a:cubicBezTo>
                        <a:cubicBezTo>
                          <a:pt x="289" y="97"/>
                          <a:pt x="341" y="126"/>
                          <a:pt x="364" y="159"/>
                        </a:cubicBezTo>
                        <a:cubicBezTo>
                          <a:pt x="387" y="192"/>
                          <a:pt x="392" y="244"/>
                          <a:pt x="388" y="273"/>
                        </a:cubicBezTo>
                        <a:cubicBezTo>
                          <a:pt x="384" y="302"/>
                          <a:pt x="364" y="326"/>
                          <a:pt x="340" y="333"/>
                        </a:cubicBezTo>
                        <a:cubicBezTo>
                          <a:pt x="316" y="340"/>
                          <a:pt x="282" y="336"/>
                          <a:pt x="244" y="315"/>
                        </a:cubicBezTo>
                        <a:cubicBezTo>
                          <a:pt x="206" y="294"/>
                          <a:pt x="138" y="239"/>
                          <a:pt x="100" y="201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0">
                    <a:noFill/>
                  </a:ln>
                </p:spPr>
                <p:style>
                  <a:lnRef idx="0"/>
                  <a:fillRef idx="0"/>
                  <a:effectRef idx="0"/>
                  <a:fontRef idx="minor"/>
                </p:style>
                <p:txBody>
                  <a:bodyPr wrap="none" tIns="-8640" bIns="-8640" anchor="ctr">
                    <a:noAutofit/>
                  </a:bodyPr>
                  <a:p>
                    <a:endParaRPr b="0" lang="en-US" sz="1800" spc="-1" strike="noStrike">
                      <a:solidFill>
                        <a:srgbClr val="2f1311"/>
                      </a:solidFill>
                      <a:latin typeface="Arial"/>
                    </a:endParaRPr>
                  </a:p>
                </p:txBody>
              </p:sp>
              <p:sp>
                <p:nvSpPr>
                  <p:cNvPr id="13" name=""/>
                  <p:cNvSpPr/>
                  <p:nvPr/>
                </p:nvSpPr>
                <p:spPr>
                  <a:xfrm rot="16200000">
                    <a:off x="8897760" y="111600"/>
                    <a:ext cx="24480" cy="60840"/>
                  </a:xfrm>
                  <a:custGeom>
                    <a:avLst/>
                    <a:gdLst/>
                    <a:ahLst/>
                    <a:rect l="l" t="t" r="r" b="b"/>
                    <a:pathLst>
                      <a:path w="151" h="558">
                        <a:moveTo>
                          <a:pt x="18" y="165"/>
                        </a:moveTo>
                        <a:cubicBezTo>
                          <a:pt x="25" y="119"/>
                          <a:pt x="34" y="66"/>
                          <a:pt x="42" y="39"/>
                        </a:cubicBezTo>
                        <a:cubicBezTo>
                          <a:pt x="50" y="12"/>
                          <a:pt x="55" y="5"/>
                          <a:pt x="66" y="3"/>
                        </a:cubicBezTo>
                        <a:cubicBezTo>
                          <a:pt x="77" y="1"/>
                          <a:pt x="96" y="0"/>
                          <a:pt x="108" y="27"/>
                        </a:cubicBezTo>
                        <a:cubicBezTo>
                          <a:pt x="120" y="54"/>
                          <a:pt x="132" y="99"/>
                          <a:pt x="138" y="165"/>
                        </a:cubicBezTo>
                        <a:cubicBezTo>
                          <a:pt x="144" y="231"/>
                          <a:pt x="151" y="360"/>
                          <a:pt x="144" y="423"/>
                        </a:cubicBezTo>
                        <a:cubicBezTo>
                          <a:pt x="137" y="486"/>
                          <a:pt x="116" y="528"/>
                          <a:pt x="96" y="543"/>
                        </a:cubicBezTo>
                        <a:cubicBezTo>
                          <a:pt x="76" y="558"/>
                          <a:pt x="40" y="551"/>
                          <a:pt x="24" y="513"/>
                        </a:cubicBezTo>
                        <a:cubicBezTo>
                          <a:pt x="8" y="475"/>
                          <a:pt x="0" y="372"/>
                          <a:pt x="0" y="315"/>
                        </a:cubicBezTo>
                        <a:cubicBezTo>
                          <a:pt x="0" y="258"/>
                          <a:pt x="11" y="211"/>
                          <a:pt x="18" y="165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0">
                    <a:noFill/>
                  </a:ln>
                </p:spPr>
                <p:style>
                  <a:lnRef idx="0"/>
                  <a:fillRef idx="0"/>
                  <a:effectRef idx="0"/>
                  <a:fontRef idx="minor"/>
                </p:style>
                <p:txBody>
                  <a:bodyPr wrap="none" tIns="15120" bIns="15120" anchor="ctr">
                    <a:noAutofit/>
                  </a:bodyPr>
                  <a:p>
                    <a:endParaRPr b="0" lang="en-US" sz="1800" spc="-1" strike="noStrike">
                      <a:solidFill>
                        <a:srgbClr val="2f1311"/>
                      </a:solidFill>
                      <a:latin typeface="Arial"/>
                    </a:endParaRPr>
                  </a:p>
                </p:txBody>
              </p:sp>
              <p:sp>
                <p:nvSpPr>
                  <p:cNvPr id="14" name=""/>
                  <p:cNvSpPr/>
                  <p:nvPr/>
                </p:nvSpPr>
                <p:spPr>
                  <a:xfrm rot="16200000">
                    <a:off x="8824320" y="191520"/>
                    <a:ext cx="64080" cy="27360"/>
                  </a:xfrm>
                  <a:custGeom>
                    <a:avLst/>
                    <a:gdLst/>
                    <a:ahLst/>
                    <a:rect l="l" t="t" r="r" b="b"/>
                    <a:pathLst>
                      <a:path w="392" h="253">
                        <a:moveTo>
                          <a:pt x="175" y="61"/>
                        </a:moveTo>
                        <a:cubicBezTo>
                          <a:pt x="219" y="45"/>
                          <a:pt x="275" y="28"/>
                          <a:pt x="307" y="19"/>
                        </a:cubicBezTo>
                        <a:cubicBezTo>
                          <a:pt x="339" y="10"/>
                          <a:pt x="354" y="0"/>
                          <a:pt x="367" y="7"/>
                        </a:cubicBezTo>
                        <a:cubicBezTo>
                          <a:pt x="380" y="14"/>
                          <a:pt x="392" y="40"/>
                          <a:pt x="385" y="61"/>
                        </a:cubicBezTo>
                        <a:cubicBezTo>
                          <a:pt x="378" y="82"/>
                          <a:pt x="357" y="106"/>
                          <a:pt x="325" y="133"/>
                        </a:cubicBezTo>
                        <a:cubicBezTo>
                          <a:pt x="293" y="160"/>
                          <a:pt x="241" y="204"/>
                          <a:pt x="193" y="223"/>
                        </a:cubicBezTo>
                        <a:cubicBezTo>
                          <a:pt x="145" y="242"/>
                          <a:pt x="69" y="253"/>
                          <a:pt x="37" y="247"/>
                        </a:cubicBezTo>
                        <a:cubicBezTo>
                          <a:pt x="5" y="241"/>
                          <a:pt x="0" y="209"/>
                          <a:pt x="1" y="187"/>
                        </a:cubicBezTo>
                        <a:cubicBezTo>
                          <a:pt x="2" y="165"/>
                          <a:pt x="15" y="136"/>
                          <a:pt x="43" y="115"/>
                        </a:cubicBezTo>
                        <a:cubicBezTo>
                          <a:pt x="71" y="94"/>
                          <a:pt x="131" y="77"/>
                          <a:pt x="175" y="61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0">
                    <a:noFill/>
                  </a:ln>
                </p:spPr>
                <p:style>
                  <a:lnRef idx="0"/>
                  <a:fillRef idx="0"/>
                  <a:effectRef idx="0"/>
                  <a:fontRef idx="minor"/>
                </p:style>
                <p:txBody>
                  <a:bodyPr wrap="none" tIns="-18360" bIns="-18360" anchor="ctr">
                    <a:noAutofit/>
                  </a:bodyPr>
                  <a:p>
                    <a:endParaRPr b="0" lang="en-US" sz="1800" spc="-1" strike="noStrike">
                      <a:solidFill>
                        <a:srgbClr val="2f1311"/>
                      </a:solidFill>
                      <a:latin typeface="Arial"/>
                    </a:endParaRPr>
                  </a:p>
                </p:txBody>
              </p:sp>
              <p:sp>
                <p:nvSpPr>
                  <p:cNvPr id="15" name=""/>
                  <p:cNvSpPr/>
                  <p:nvPr/>
                </p:nvSpPr>
                <p:spPr>
                  <a:xfrm rot="16200000">
                    <a:off x="8772120" y="165960"/>
                    <a:ext cx="38880" cy="42120"/>
                  </a:xfrm>
                  <a:custGeom>
                    <a:avLst/>
                    <a:gdLst/>
                    <a:ahLst/>
                    <a:rect l="l" t="t" r="r" b="b"/>
                    <a:pathLst>
                      <a:path w="238" h="386">
                        <a:moveTo>
                          <a:pt x="78" y="270"/>
                        </a:moveTo>
                        <a:cubicBezTo>
                          <a:pt x="54" y="243"/>
                          <a:pt x="37" y="221"/>
                          <a:pt x="24" y="192"/>
                        </a:cubicBezTo>
                        <a:cubicBezTo>
                          <a:pt x="11" y="163"/>
                          <a:pt x="0" y="126"/>
                          <a:pt x="0" y="96"/>
                        </a:cubicBezTo>
                        <a:cubicBezTo>
                          <a:pt x="0" y="66"/>
                          <a:pt x="4" y="24"/>
                          <a:pt x="24" y="12"/>
                        </a:cubicBezTo>
                        <a:cubicBezTo>
                          <a:pt x="44" y="0"/>
                          <a:pt x="94" y="4"/>
                          <a:pt x="120" y="24"/>
                        </a:cubicBezTo>
                        <a:cubicBezTo>
                          <a:pt x="146" y="44"/>
                          <a:pt x="161" y="85"/>
                          <a:pt x="180" y="132"/>
                        </a:cubicBezTo>
                        <a:cubicBezTo>
                          <a:pt x="199" y="179"/>
                          <a:pt x="230" y="265"/>
                          <a:pt x="234" y="306"/>
                        </a:cubicBezTo>
                        <a:cubicBezTo>
                          <a:pt x="238" y="347"/>
                          <a:pt x="215" y="370"/>
                          <a:pt x="204" y="378"/>
                        </a:cubicBezTo>
                        <a:cubicBezTo>
                          <a:pt x="193" y="386"/>
                          <a:pt x="190" y="372"/>
                          <a:pt x="168" y="354"/>
                        </a:cubicBezTo>
                        <a:cubicBezTo>
                          <a:pt x="146" y="336"/>
                          <a:pt x="102" y="297"/>
                          <a:pt x="78" y="270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0">
                    <a:noFill/>
                  </a:ln>
                </p:spPr>
                <p:style>
                  <a:lnRef idx="0"/>
                  <a:fillRef idx="0"/>
                  <a:effectRef idx="0"/>
                  <a:fontRef idx="minor"/>
                </p:style>
                <p:txBody>
                  <a:bodyPr wrap="none" tIns="-3600" bIns="-3600" anchor="ctr">
                    <a:noAutofit/>
                  </a:bodyPr>
                  <a:p>
                    <a:endParaRPr b="0" lang="en-US" sz="1800" spc="-1" strike="noStrike">
                      <a:solidFill>
                        <a:srgbClr val="2f1311"/>
                      </a:solidFill>
                      <a:latin typeface="Arial"/>
                    </a:endParaRPr>
                  </a:p>
                </p:txBody>
              </p:sp>
            </p:grpSp>
            <p:pic>
              <p:nvPicPr>
                <p:cNvPr id="16" name="" descr=""/>
                <p:cNvPicPr/>
                <p:nvPr/>
              </p:nvPicPr>
              <p:blipFill>
                <a:blip r:embed="rId2"/>
                <a:stretch/>
              </p:blipFill>
              <p:spPr>
                <a:xfrm>
                  <a:off x="8381880" y="228600"/>
                  <a:ext cx="295560" cy="290520"/>
                </a:xfrm>
                <a:prstGeom prst="rect">
                  <a:avLst/>
                </a:prstGeom>
                <a:ln w="0">
                  <a:noFill/>
                </a:ln>
              </p:spPr>
            </p:pic>
            <p:pic>
              <p:nvPicPr>
                <p:cNvPr id="17" name="" descr=""/>
                <p:cNvPicPr/>
                <p:nvPr/>
              </p:nvPicPr>
              <p:blipFill>
                <a:blip r:embed="rId3"/>
                <a:stretch/>
              </p:blipFill>
              <p:spPr>
                <a:xfrm>
                  <a:off x="8848800" y="228600"/>
                  <a:ext cx="295200" cy="290520"/>
                </a:xfrm>
                <a:prstGeom prst="rect">
                  <a:avLst/>
                </a:prstGeom>
                <a:ln w="0">
                  <a:noFill/>
                </a:ln>
              </p:spPr>
            </p:pic>
            <p:pic>
              <p:nvPicPr>
                <p:cNvPr id="18" name="" descr=""/>
                <p:cNvPicPr/>
                <p:nvPr/>
              </p:nvPicPr>
              <p:blipFill>
                <a:blip r:embed="rId4"/>
                <a:stretch/>
              </p:blipFill>
              <p:spPr>
                <a:xfrm>
                  <a:off x="8610480" y="533520"/>
                  <a:ext cx="295560" cy="290520"/>
                </a:xfrm>
                <a:prstGeom prst="rect">
                  <a:avLst/>
                </a:prstGeom>
                <a:ln w="0">
                  <a:noFill/>
                </a:ln>
              </p:spPr>
            </p:pic>
            <p:pic>
              <p:nvPicPr>
                <p:cNvPr id="19" name="" descr=""/>
                <p:cNvPicPr/>
                <p:nvPr/>
              </p:nvPicPr>
              <p:blipFill>
                <a:blip r:embed="rId5"/>
                <a:stretch/>
              </p:blipFill>
              <p:spPr>
                <a:xfrm>
                  <a:off x="8534520" y="914400"/>
                  <a:ext cx="295200" cy="290520"/>
                </a:xfrm>
                <a:prstGeom prst="rect">
                  <a:avLst/>
                </a:prstGeom>
                <a:ln w="0">
                  <a:noFill/>
                </a:ln>
              </p:spPr>
            </p:pic>
            <p:pic>
              <p:nvPicPr>
                <p:cNvPr id="20" name="" descr=""/>
                <p:cNvPicPr/>
                <p:nvPr/>
              </p:nvPicPr>
              <p:blipFill>
                <a:blip r:embed="rId6"/>
                <a:stretch/>
              </p:blipFill>
              <p:spPr>
                <a:xfrm>
                  <a:off x="8848800" y="838080"/>
                  <a:ext cx="295200" cy="290520"/>
                </a:xfrm>
                <a:prstGeom prst="rect">
                  <a:avLst/>
                </a:prstGeom>
                <a:ln w="0">
                  <a:noFill/>
                </a:ln>
              </p:spPr>
            </p:pic>
            <p:pic>
              <p:nvPicPr>
                <p:cNvPr id="21" name="" descr=""/>
                <p:cNvPicPr/>
                <p:nvPr/>
              </p:nvPicPr>
              <p:blipFill>
                <a:blip r:embed="rId7"/>
                <a:stretch/>
              </p:blipFill>
              <p:spPr>
                <a:xfrm>
                  <a:off x="8686800" y="1219320"/>
                  <a:ext cx="295200" cy="290520"/>
                </a:xfrm>
                <a:prstGeom prst="rect">
                  <a:avLst/>
                </a:prstGeom>
                <a:ln w="0">
                  <a:noFill/>
                </a:ln>
              </p:spPr>
            </p:pic>
            <p:pic>
              <p:nvPicPr>
                <p:cNvPr id="22" name="" descr=""/>
                <p:cNvPicPr/>
                <p:nvPr/>
              </p:nvPicPr>
              <p:blipFill>
                <a:blip r:embed="rId8"/>
                <a:stretch/>
              </p:blipFill>
              <p:spPr>
                <a:xfrm>
                  <a:off x="8848800" y="1600200"/>
                  <a:ext cx="295200" cy="290520"/>
                </a:xfrm>
                <a:prstGeom prst="rect">
                  <a:avLst/>
                </a:prstGeom>
                <a:ln w="0">
                  <a:noFill/>
                </a:ln>
              </p:spPr>
            </p:pic>
            <p:pic>
              <p:nvPicPr>
                <p:cNvPr id="23" name="" descr=""/>
                <p:cNvPicPr/>
                <p:nvPr/>
              </p:nvPicPr>
              <p:blipFill>
                <a:blip r:embed="rId9"/>
                <a:stretch/>
              </p:blipFill>
              <p:spPr>
                <a:xfrm>
                  <a:off x="8848800" y="1981080"/>
                  <a:ext cx="295200" cy="290520"/>
                </a:xfrm>
                <a:prstGeom prst="rect">
                  <a:avLst/>
                </a:prstGeom>
                <a:ln w="0">
                  <a:noFill/>
                </a:ln>
              </p:spPr>
            </p:pic>
          </p:grpSp>
          <p:grpSp>
            <p:nvGrpSpPr>
              <p:cNvPr id="24" name=""/>
              <p:cNvGrpSpPr/>
              <p:nvPr/>
            </p:nvGrpSpPr>
            <p:grpSpPr>
              <a:xfrm>
                <a:off x="7848720" y="1600200"/>
                <a:ext cx="828720" cy="4710240"/>
                <a:chOff x="7848720" y="1600200"/>
                <a:chExt cx="828720" cy="4710240"/>
              </a:xfrm>
            </p:grpSpPr>
            <p:pic>
              <p:nvPicPr>
                <p:cNvPr id="25" name="" descr=""/>
                <p:cNvPicPr/>
                <p:nvPr/>
              </p:nvPicPr>
              <p:blipFill>
                <a:blip r:embed="rId10"/>
                <a:stretch/>
              </p:blipFill>
              <p:spPr>
                <a:xfrm>
                  <a:off x="8153280" y="1600200"/>
                  <a:ext cx="295560" cy="290520"/>
                </a:xfrm>
                <a:prstGeom prst="rect">
                  <a:avLst/>
                </a:prstGeom>
                <a:ln w="0">
                  <a:noFill/>
                </a:ln>
              </p:spPr>
            </p:pic>
            <p:pic>
              <p:nvPicPr>
                <p:cNvPr id="26" name="" descr=""/>
                <p:cNvPicPr/>
                <p:nvPr/>
              </p:nvPicPr>
              <p:blipFill>
                <a:blip r:embed="rId11"/>
                <a:stretch/>
              </p:blipFill>
              <p:spPr>
                <a:xfrm>
                  <a:off x="8229600" y="1905120"/>
                  <a:ext cx="295200" cy="290520"/>
                </a:xfrm>
                <a:prstGeom prst="rect">
                  <a:avLst/>
                </a:prstGeom>
                <a:ln w="0">
                  <a:noFill/>
                </a:ln>
              </p:spPr>
            </p:pic>
            <p:pic>
              <p:nvPicPr>
                <p:cNvPr id="27" name="" descr=""/>
                <p:cNvPicPr/>
                <p:nvPr/>
              </p:nvPicPr>
              <p:blipFill>
                <a:blip r:embed="rId12"/>
                <a:stretch/>
              </p:blipFill>
              <p:spPr>
                <a:xfrm>
                  <a:off x="8153280" y="2514600"/>
                  <a:ext cx="295560" cy="290520"/>
                </a:xfrm>
                <a:prstGeom prst="rect">
                  <a:avLst/>
                </a:prstGeom>
                <a:ln w="0">
                  <a:noFill/>
                </a:ln>
              </p:spPr>
            </p:pic>
            <p:pic>
              <p:nvPicPr>
                <p:cNvPr id="28" name="" descr=""/>
                <p:cNvPicPr/>
                <p:nvPr/>
              </p:nvPicPr>
              <p:blipFill>
                <a:blip r:embed="rId13"/>
                <a:stretch/>
              </p:blipFill>
              <p:spPr>
                <a:xfrm>
                  <a:off x="8381880" y="2743200"/>
                  <a:ext cx="295560" cy="290520"/>
                </a:xfrm>
                <a:prstGeom prst="rect">
                  <a:avLst/>
                </a:prstGeom>
                <a:ln w="0">
                  <a:noFill/>
                </a:ln>
              </p:spPr>
            </p:pic>
            <p:pic>
              <p:nvPicPr>
                <p:cNvPr id="29" name="" descr=""/>
                <p:cNvPicPr/>
                <p:nvPr/>
              </p:nvPicPr>
              <p:blipFill>
                <a:blip r:embed="rId14"/>
                <a:stretch/>
              </p:blipFill>
              <p:spPr>
                <a:xfrm>
                  <a:off x="8001000" y="2895480"/>
                  <a:ext cx="295200" cy="290520"/>
                </a:xfrm>
                <a:prstGeom prst="rect">
                  <a:avLst/>
                </a:prstGeom>
                <a:ln w="0">
                  <a:noFill/>
                </a:ln>
              </p:spPr>
            </p:pic>
            <p:pic>
              <p:nvPicPr>
                <p:cNvPr id="30" name="" descr=""/>
                <p:cNvPicPr/>
                <p:nvPr/>
              </p:nvPicPr>
              <p:blipFill>
                <a:blip r:embed="rId15"/>
                <a:stretch/>
              </p:blipFill>
              <p:spPr>
                <a:xfrm>
                  <a:off x="8077320" y="3200400"/>
                  <a:ext cx="295200" cy="290520"/>
                </a:xfrm>
                <a:prstGeom prst="rect">
                  <a:avLst/>
                </a:prstGeom>
                <a:ln w="0">
                  <a:noFill/>
                </a:ln>
              </p:spPr>
            </p:pic>
            <p:pic>
              <p:nvPicPr>
                <p:cNvPr id="31" name="" descr=""/>
                <p:cNvPicPr/>
                <p:nvPr/>
              </p:nvPicPr>
              <p:blipFill>
                <a:blip r:embed="rId16"/>
                <a:stretch/>
              </p:blipFill>
              <p:spPr>
                <a:xfrm>
                  <a:off x="8381880" y="3276720"/>
                  <a:ext cx="295560" cy="290520"/>
                </a:xfrm>
                <a:prstGeom prst="rect">
                  <a:avLst/>
                </a:prstGeom>
                <a:ln w="0">
                  <a:noFill/>
                </a:ln>
              </p:spPr>
            </p:pic>
            <p:pic>
              <p:nvPicPr>
                <p:cNvPr id="32" name="" descr=""/>
                <p:cNvPicPr/>
                <p:nvPr/>
              </p:nvPicPr>
              <p:blipFill>
                <a:blip r:embed="rId17"/>
                <a:stretch/>
              </p:blipFill>
              <p:spPr>
                <a:xfrm>
                  <a:off x="8305920" y="3733920"/>
                  <a:ext cx="295200" cy="290520"/>
                </a:xfrm>
                <a:prstGeom prst="rect">
                  <a:avLst/>
                </a:prstGeom>
                <a:ln w="0">
                  <a:noFill/>
                </a:ln>
              </p:spPr>
            </p:pic>
            <p:pic>
              <p:nvPicPr>
                <p:cNvPr id="33" name="" descr=""/>
                <p:cNvPicPr/>
                <p:nvPr/>
              </p:nvPicPr>
              <p:blipFill>
                <a:blip r:embed="rId18"/>
                <a:stretch/>
              </p:blipFill>
              <p:spPr>
                <a:xfrm>
                  <a:off x="7924680" y="3505320"/>
                  <a:ext cx="295560" cy="290520"/>
                </a:xfrm>
                <a:prstGeom prst="rect">
                  <a:avLst/>
                </a:prstGeom>
                <a:ln w="0">
                  <a:noFill/>
                </a:ln>
              </p:spPr>
            </p:pic>
            <p:pic>
              <p:nvPicPr>
                <p:cNvPr id="34" name="" descr=""/>
                <p:cNvPicPr/>
                <p:nvPr/>
              </p:nvPicPr>
              <p:blipFill>
                <a:blip r:embed="rId19"/>
                <a:stretch/>
              </p:blipFill>
              <p:spPr>
                <a:xfrm>
                  <a:off x="7924680" y="3886200"/>
                  <a:ext cx="295560" cy="290520"/>
                </a:xfrm>
                <a:prstGeom prst="rect">
                  <a:avLst/>
                </a:prstGeom>
                <a:ln w="0">
                  <a:noFill/>
                </a:ln>
              </p:spPr>
            </p:pic>
            <p:pic>
              <p:nvPicPr>
                <p:cNvPr id="35" name="" descr=""/>
                <p:cNvPicPr/>
                <p:nvPr/>
              </p:nvPicPr>
              <p:blipFill>
                <a:blip r:embed="rId20"/>
                <a:stretch/>
              </p:blipFill>
              <p:spPr>
                <a:xfrm>
                  <a:off x="8153280" y="4114800"/>
                  <a:ext cx="295560" cy="290520"/>
                </a:xfrm>
                <a:prstGeom prst="rect">
                  <a:avLst/>
                </a:prstGeom>
                <a:ln w="0">
                  <a:noFill/>
                </a:ln>
              </p:spPr>
            </p:pic>
            <p:pic>
              <p:nvPicPr>
                <p:cNvPr id="36" name="" descr=""/>
                <p:cNvPicPr/>
                <p:nvPr/>
              </p:nvPicPr>
              <p:blipFill>
                <a:blip r:embed="rId21"/>
                <a:stretch/>
              </p:blipFill>
              <p:spPr>
                <a:xfrm>
                  <a:off x="8305920" y="2209680"/>
                  <a:ext cx="295200" cy="290520"/>
                </a:xfrm>
                <a:prstGeom prst="rect">
                  <a:avLst/>
                </a:prstGeom>
                <a:ln w="0">
                  <a:noFill/>
                </a:ln>
              </p:spPr>
            </p:pic>
            <p:pic>
              <p:nvPicPr>
                <p:cNvPr id="37" name="" descr=""/>
                <p:cNvPicPr/>
                <p:nvPr/>
              </p:nvPicPr>
              <p:blipFill>
                <a:blip r:embed="rId22"/>
                <a:stretch/>
              </p:blipFill>
              <p:spPr>
                <a:xfrm>
                  <a:off x="7848720" y="4343400"/>
                  <a:ext cx="295200" cy="290520"/>
                </a:xfrm>
                <a:prstGeom prst="rect">
                  <a:avLst/>
                </a:prstGeom>
                <a:ln w="0">
                  <a:noFill/>
                </a:ln>
              </p:spPr>
            </p:pic>
            <p:pic>
              <p:nvPicPr>
                <p:cNvPr id="38" name="" descr=""/>
                <p:cNvPicPr/>
                <p:nvPr/>
              </p:nvPicPr>
              <p:blipFill>
                <a:blip r:embed="rId23"/>
                <a:stretch/>
              </p:blipFill>
              <p:spPr>
                <a:xfrm>
                  <a:off x="7924680" y="4876920"/>
                  <a:ext cx="295560" cy="290520"/>
                </a:xfrm>
                <a:prstGeom prst="rect">
                  <a:avLst/>
                </a:prstGeom>
                <a:ln w="0">
                  <a:noFill/>
                </a:ln>
              </p:spPr>
            </p:pic>
            <p:pic>
              <p:nvPicPr>
                <p:cNvPr id="39" name="" descr=""/>
                <p:cNvPicPr/>
                <p:nvPr/>
              </p:nvPicPr>
              <p:blipFill>
                <a:blip r:embed="rId24"/>
                <a:stretch/>
              </p:blipFill>
              <p:spPr>
                <a:xfrm>
                  <a:off x="8305920" y="5257800"/>
                  <a:ext cx="295200" cy="290520"/>
                </a:xfrm>
                <a:prstGeom prst="rect">
                  <a:avLst/>
                </a:prstGeom>
                <a:ln w="0">
                  <a:noFill/>
                </a:ln>
              </p:spPr>
            </p:pic>
            <p:pic>
              <p:nvPicPr>
                <p:cNvPr id="40" name="" descr=""/>
                <p:cNvPicPr/>
                <p:nvPr/>
              </p:nvPicPr>
              <p:blipFill>
                <a:blip r:embed="rId25"/>
                <a:stretch/>
              </p:blipFill>
              <p:spPr>
                <a:xfrm>
                  <a:off x="7924680" y="5410080"/>
                  <a:ext cx="295560" cy="290520"/>
                </a:xfrm>
                <a:prstGeom prst="rect">
                  <a:avLst/>
                </a:prstGeom>
                <a:ln w="0">
                  <a:noFill/>
                </a:ln>
              </p:spPr>
            </p:pic>
            <p:pic>
              <p:nvPicPr>
                <p:cNvPr id="41" name="" descr=""/>
                <p:cNvPicPr/>
                <p:nvPr/>
              </p:nvPicPr>
              <p:blipFill>
                <a:blip r:embed="rId26"/>
                <a:stretch/>
              </p:blipFill>
              <p:spPr>
                <a:xfrm>
                  <a:off x="8077320" y="5638680"/>
                  <a:ext cx="295200" cy="290520"/>
                </a:xfrm>
                <a:prstGeom prst="rect">
                  <a:avLst/>
                </a:prstGeom>
                <a:ln w="0">
                  <a:noFill/>
                </a:ln>
              </p:spPr>
            </p:pic>
            <p:pic>
              <p:nvPicPr>
                <p:cNvPr id="42" name="" descr=""/>
                <p:cNvPicPr/>
                <p:nvPr/>
              </p:nvPicPr>
              <p:blipFill>
                <a:blip r:embed="rId27"/>
                <a:stretch/>
              </p:blipFill>
              <p:spPr>
                <a:xfrm>
                  <a:off x="7924680" y="6019920"/>
                  <a:ext cx="295560" cy="290520"/>
                </a:xfrm>
                <a:prstGeom prst="rect">
                  <a:avLst/>
                </a:prstGeom>
                <a:ln w="0">
                  <a:noFill/>
                </a:ln>
              </p:spPr>
            </p:pic>
            <p:pic>
              <p:nvPicPr>
                <p:cNvPr id="43" name="" descr=""/>
                <p:cNvPicPr/>
                <p:nvPr/>
              </p:nvPicPr>
              <p:blipFill>
                <a:blip r:embed="rId28"/>
                <a:stretch/>
              </p:blipFill>
              <p:spPr>
                <a:xfrm>
                  <a:off x="8229600" y="5867280"/>
                  <a:ext cx="295200" cy="290520"/>
                </a:xfrm>
                <a:prstGeom prst="rect">
                  <a:avLst/>
                </a:prstGeom>
                <a:ln w="0">
                  <a:noFill/>
                </a:ln>
              </p:spPr>
            </p:pic>
          </p:grpSp>
        </p:grpSp>
        <p:sp>
          <p:nvSpPr>
            <p:cNvPr id="44" name=""/>
            <p:cNvSpPr/>
            <p:nvPr/>
          </p:nvSpPr>
          <p:spPr>
            <a:xfrm>
              <a:off x="7953480" y="4908600"/>
              <a:ext cx="1190520" cy="1940040"/>
            </a:xfrm>
            <a:custGeom>
              <a:avLst/>
              <a:gdLst/>
              <a:ahLst/>
              <a:rect l="l" t="t" r="r" b="b"/>
              <a:pathLst>
                <a:path w="750" h="1222">
                  <a:moveTo>
                    <a:pt x="372" y="154"/>
                  </a:moveTo>
                  <a:cubicBezTo>
                    <a:pt x="309" y="193"/>
                    <a:pt x="388" y="317"/>
                    <a:pt x="378" y="412"/>
                  </a:cubicBezTo>
                  <a:cubicBezTo>
                    <a:pt x="368" y="507"/>
                    <a:pt x="352" y="638"/>
                    <a:pt x="312" y="724"/>
                  </a:cubicBezTo>
                  <a:cubicBezTo>
                    <a:pt x="272" y="810"/>
                    <a:pt x="190" y="886"/>
                    <a:pt x="138" y="928"/>
                  </a:cubicBezTo>
                  <a:cubicBezTo>
                    <a:pt x="86" y="970"/>
                    <a:pt x="23" y="927"/>
                    <a:pt x="0" y="976"/>
                  </a:cubicBezTo>
                  <a:lnTo>
                    <a:pt x="0" y="1222"/>
                  </a:lnTo>
                  <a:lnTo>
                    <a:pt x="750" y="1222"/>
                  </a:lnTo>
                  <a:lnTo>
                    <a:pt x="750" y="178"/>
                  </a:lnTo>
                  <a:cubicBezTo>
                    <a:pt x="687" y="0"/>
                    <a:pt x="451" y="159"/>
                    <a:pt x="372" y="154"/>
                  </a:cubicBezTo>
                  <a:close/>
                </a:path>
              </a:pathLst>
            </a:custGeom>
            <a:gradFill rotWithShape="0">
              <a:gsLst>
                <a:gs pos="0">
                  <a:srgbClr val="fae3b7"/>
                </a:gs>
                <a:gs pos="100000">
                  <a:srgbClr val="fbe4a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anchor="ctr">
              <a:noAutofit/>
            </a:bodyPr>
            <a:p>
              <a:endParaRPr b="0" lang="en-US" sz="1800" spc="-1" strike="noStrike">
                <a:solidFill>
                  <a:srgbClr val="2f1311"/>
                </a:solidFill>
                <a:latin typeface="Arial"/>
              </a:endParaRPr>
            </a:p>
          </p:txBody>
        </p:sp>
        <p:sp>
          <p:nvSpPr>
            <p:cNvPr id="45" name=""/>
            <p:cNvSpPr/>
            <p:nvPr/>
          </p:nvSpPr>
          <p:spPr>
            <a:xfrm>
              <a:off x="7939080" y="4857840"/>
              <a:ext cx="1219320" cy="2000160"/>
            </a:xfrm>
            <a:custGeom>
              <a:avLst/>
              <a:gdLst/>
              <a:ahLst/>
              <a:rect l="l" t="t" r="r" b="b"/>
              <a:pathLst>
                <a:path w="768" h="1260">
                  <a:moveTo>
                    <a:pt x="0" y="1260"/>
                  </a:moveTo>
                  <a:lnTo>
                    <a:pt x="0" y="1134"/>
                  </a:lnTo>
                  <a:lnTo>
                    <a:pt x="210" y="1032"/>
                  </a:lnTo>
                  <a:lnTo>
                    <a:pt x="324" y="918"/>
                  </a:lnTo>
                  <a:lnTo>
                    <a:pt x="414" y="714"/>
                  </a:lnTo>
                  <a:lnTo>
                    <a:pt x="450" y="456"/>
                  </a:lnTo>
                  <a:lnTo>
                    <a:pt x="438" y="258"/>
                  </a:lnTo>
                  <a:lnTo>
                    <a:pt x="684" y="0"/>
                  </a:lnTo>
                  <a:lnTo>
                    <a:pt x="768" y="18"/>
                  </a:lnTo>
                  <a:lnTo>
                    <a:pt x="768" y="1254"/>
                  </a:lnTo>
                  <a:lnTo>
                    <a:pt x="0" y="1260"/>
                  </a:lnTo>
                  <a:close/>
                </a:path>
              </a:pathLst>
            </a:custGeom>
            <a:gradFill rotWithShape="0">
              <a:gsLst>
                <a:gs pos="0">
                  <a:srgbClr val="dc893e"/>
                </a:gs>
                <a:gs pos="50000">
                  <a:srgbClr val="f0b854"/>
                </a:gs>
                <a:gs pos="100000">
                  <a:srgbClr val="dc893e"/>
                </a:gs>
              </a:gsLst>
              <a:lin ang="108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anchor="ctr">
              <a:noAutofit/>
            </a:bodyPr>
            <a:p>
              <a:endParaRPr b="0" lang="en-US" sz="1800" spc="-1" strike="noStrike">
                <a:solidFill>
                  <a:srgbClr val="2f1311"/>
                </a:solidFill>
                <a:latin typeface="Arial"/>
              </a:endParaRPr>
            </a:p>
          </p:txBody>
        </p:sp>
        <p:sp>
          <p:nvSpPr>
            <p:cNvPr id="46" name=""/>
            <p:cNvSpPr/>
            <p:nvPr/>
          </p:nvSpPr>
          <p:spPr>
            <a:xfrm>
              <a:off x="7927920" y="2817720"/>
              <a:ext cx="1231920" cy="4037040"/>
            </a:xfrm>
            <a:custGeom>
              <a:avLst/>
              <a:gdLst/>
              <a:ahLst/>
              <a:rect l="l" t="t" r="r" b="b"/>
              <a:pathLst>
                <a:path w="776" h="2543">
                  <a:moveTo>
                    <a:pt x="550" y="115"/>
                  </a:moveTo>
                  <a:cubicBezTo>
                    <a:pt x="502" y="0"/>
                    <a:pt x="502" y="394"/>
                    <a:pt x="460" y="529"/>
                  </a:cubicBezTo>
                  <a:cubicBezTo>
                    <a:pt x="418" y="664"/>
                    <a:pt x="362" y="802"/>
                    <a:pt x="298" y="925"/>
                  </a:cubicBezTo>
                  <a:cubicBezTo>
                    <a:pt x="234" y="1048"/>
                    <a:pt x="125" y="1198"/>
                    <a:pt x="76" y="1267"/>
                  </a:cubicBezTo>
                  <a:cubicBezTo>
                    <a:pt x="27" y="1336"/>
                    <a:pt x="0" y="1325"/>
                    <a:pt x="4" y="1339"/>
                  </a:cubicBezTo>
                  <a:cubicBezTo>
                    <a:pt x="8" y="1353"/>
                    <a:pt x="53" y="1341"/>
                    <a:pt x="100" y="1351"/>
                  </a:cubicBezTo>
                  <a:cubicBezTo>
                    <a:pt x="147" y="1361"/>
                    <a:pt x="237" y="1370"/>
                    <a:pt x="286" y="1399"/>
                  </a:cubicBezTo>
                  <a:cubicBezTo>
                    <a:pt x="335" y="1428"/>
                    <a:pt x="362" y="1474"/>
                    <a:pt x="394" y="1525"/>
                  </a:cubicBezTo>
                  <a:cubicBezTo>
                    <a:pt x="426" y="1576"/>
                    <a:pt x="464" y="1631"/>
                    <a:pt x="478" y="1705"/>
                  </a:cubicBezTo>
                  <a:cubicBezTo>
                    <a:pt x="492" y="1779"/>
                    <a:pt x="496" y="1876"/>
                    <a:pt x="478" y="1969"/>
                  </a:cubicBezTo>
                  <a:cubicBezTo>
                    <a:pt x="460" y="2062"/>
                    <a:pt x="429" y="2178"/>
                    <a:pt x="370" y="2263"/>
                  </a:cubicBezTo>
                  <a:cubicBezTo>
                    <a:pt x="311" y="2348"/>
                    <a:pt x="238" y="2428"/>
                    <a:pt x="124" y="2479"/>
                  </a:cubicBezTo>
                  <a:cubicBezTo>
                    <a:pt x="66" y="2521"/>
                    <a:pt x="10" y="2506"/>
                    <a:pt x="22" y="2515"/>
                  </a:cubicBezTo>
                  <a:cubicBezTo>
                    <a:pt x="34" y="2524"/>
                    <a:pt x="135" y="2543"/>
                    <a:pt x="196" y="2533"/>
                  </a:cubicBezTo>
                  <a:cubicBezTo>
                    <a:pt x="257" y="2523"/>
                    <a:pt x="337" y="2494"/>
                    <a:pt x="388" y="2455"/>
                  </a:cubicBezTo>
                  <a:cubicBezTo>
                    <a:pt x="439" y="2416"/>
                    <a:pt x="467" y="2342"/>
                    <a:pt x="502" y="2299"/>
                  </a:cubicBezTo>
                  <a:cubicBezTo>
                    <a:pt x="537" y="2256"/>
                    <a:pt x="566" y="2214"/>
                    <a:pt x="598" y="2197"/>
                  </a:cubicBezTo>
                  <a:cubicBezTo>
                    <a:pt x="630" y="2180"/>
                    <a:pt x="670" y="2191"/>
                    <a:pt x="694" y="2197"/>
                  </a:cubicBezTo>
                  <a:cubicBezTo>
                    <a:pt x="718" y="2203"/>
                    <a:pt x="739" y="2240"/>
                    <a:pt x="742" y="2230"/>
                  </a:cubicBezTo>
                  <a:cubicBezTo>
                    <a:pt x="745" y="2220"/>
                    <a:pt x="725" y="2207"/>
                    <a:pt x="712" y="2137"/>
                  </a:cubicBezTo>
                  <a:cubicBezTo>
                    <a:pt x="699" y="2067"/>
                    <a:pt x="671" y="1903"/>
                    <a:pt x="664" y="1807"/>
                  </a:cubicBezTo>
                  <a:cubicBezTo>
                    <a:pt x="657" y="1711"/>
                    <a:pt x="661" y="1630"/>
                    <a:pt x="670" y="1561"/>
                  </a:cubicBezTo>
                  <a:cubicBezTo>
                    <a:pt x="679" y="1492"/>
                    <a:pt x="705" y="1450"/>
                    <a:pt x="718" y="1393"/>
                  </a:cubicBezTo>
                  <a:cubicBezTo>
                    <a:pt x="731" y="1336"/>
                    <a:pt x="776" y="1427"/>
                    <a:pt x="748" y="1219"/>
                  </a:cubicBezTo>
                  <a:cubicBezTo>
                    <a:pt x="720" y="1011"/>
                    <a:pt x="598" y="230"/>
                    <a:pt x="550" y="115"/>
                  </a:cubicBezTo>
                  <a:close/>
                </a:path>
              </a:pathLst>
            </a:custGeom>
            <a:gradFill rotWithShape="0">
              <a:gsLst>
                <a:gs pos="0">
                  <a:srgbClr val="375039"/>
                </a:gs>
                <a:gs pos="50000">
                  <a:srgbClr val="79af7d"/>
                </a:gs>
                <a:gs pos="100000">
                  <a:srgbClr val="375039"/>
                </a:gs>
              </a:gsLst>
              <a:lin ang="108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6800" bIns="46800" anchor="ctr">
              <a:noAutofit/>
            </a:bodyPr>
            <a:p>
              <a:endParaRPr b="0" lang="en-US" sz="1800" spc="-1" strike="noStrike">
                <a:solidFill>
                  <a:srgbClr val="2f1311"/>
                </a:solidFill>
                <a:latin typeface="Arial"/>
              </a:endParaRPr>
            </a:p>
          </p:txBody>
        </p:sp>
        <p:sp>
          <p:nvSpPr>
            <p:cNvPr id="47" name=""/>
            <p:cNvSpPr/>
            <p:nvPr/>
          </p:nvSpPr>
          <p:spPr>
            <a:xfrm>
              <a:off x="8010360" y="3538440"/>
              <a:ext cx="979560" cy="2184480"/>
            </a:xfrm>
            <a:custGeom>
              <a:avLst/>
              <a:gdLst/>
              <a:ahLst/>
              <a:rect l="l" t="t" r="r" b="b"/>
              <a:pathLst>
                <a:path w="617" h="1376">
                  <a:moveTo>
                    <a:pt x="486" y="3"/>
                  </a:moveTo>
                  <a:cubicBezTo>
                    <a:pt x="452" y="6"/>
                    <a:pt x="447" y="252"/>
                    <a:pt x="402" y="381"/>
                  </a:cubicBezTo>
                  <a:cubicBezTo>
                    <a:pt x="357" y="510"/>
                    <a:pt x="283" y="654"/>
                    <a:pt x="216" y="777"/>
                  </a:cubicBezTo>
                  <a:cubicBezTo>
                    <a:pt x="149" y="900"/>
                    <a:pt x="19" y="1065"/>
                    <a:pt x="0" y="1119"/>
                  </a:cubicBezTo>
                  <a:cubicBezTo>
                    <a:pt x="48" y="1119"/>
                    <a:pt x="55" y="1101"/>
                    <a:pt x="102" y="1101"/>
                  </a:cubicBezTo>
                  <a:cubicBezTo>
                    <a:pt x="149" y="1101"/>
                    <a:pt x="236" y="1105"/>
                    <a:pt x="282" y="1119"/>
                  </a:cubicBezTo>
                  <a:cubicBezTo>
                    <a:pt x="328" y="1133"/>
                    <a:pt x="353" y="1160"/>
                    <a:pt x="378" y="1185"/>
                  </a:cubicBezTo>
                  <a:cubicBezTo>
                    <a:pt x="403" y="1210"/>
                    <a:pt x="421" y="1239"/>
                    <a:pt x="432" y="1269"/>
                  </a:cubicBezTo>
                  <a:cubicBezTo>
                    <a:pt x="443" y="1299"/>
                    <a:pt x="433" y="1376"/>
                    <a:pt x="444" y="1365"/>
                  </a:cubicBezTo>
                  <a:cubicBezTo>
                    <a:pt x="455" y="1354"/>
                    <a:pt x="478" y="1293"/>
                    <a:pt x="498" y="1203"/>
                  </a:cubicBezTo>
                  <a:cubicBezTo>
                    <a:pt x="518" y="1113"/>
                    <a:pt x="546" y="965"/>
                    <a:pt x="564" y="825"/>
                  </a:cubicBezTo>
                  <a:cubicBezTo>
                    <a:pt x="582" y="685"/>
                    <a:pt x="617" y="496"/>
                    <a:pt x="606" y="363"/>
                  </a:cubicBezTo>
                  <a:cubicBezTo>
                    <a:pt x="595" y="230"/>
                    <a:pt x="520" y="0"/>
                    <a:pt x="486" y="3"/>
                  </a:cubicBezTo>
                  <a:close/>
                </a:path>
              </a:pathLst>
            </a:custGeom>
            <a:blipFill rotWithShape="0">
              <a:blip r:embed="rId29"/>
              <a:srcRect/>
              <a:tile tx="0" ty="0" sx="100000" sy="100000" algn="ctr"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anchor="ctr">
              <a:noAutofit/>
            </a:bodyPr>
            <a:p>
              <a:endParaRPr b="0" lang="en-US" sz="1800" spc="-1" strike="noStrike">
                <a:solidFill>
                  <a:srgbClr val="2f1311"/>
                </a:solidFill>
                <a:latin typeface="Arial"/>
              </a:endParaRPr>
            </a:p>
          </p:txBody>
        </p:sp>
        <p:sp>
          <p:nvSpPr>
            <p:cNvPr id="48" name=""/>
            <p:cNvSpPr/>
            <p:nvPr/>
          </p:nvSpPr>
          <p:spPr>
            <a:xfrm>
              <a:off x="8244000" y="426960"/>
              <a:ext cx="914400" cy="5048280"/>
            </a:xfrm>
            <a:custGeom>
              <a:avLst/>
              <a:gdLst/>
              <a:ahLst/>
              <a:rect l="l" t="t" r="r" b="b"/>
              <a:pathLst>
                <a:path w="576" h="3180">
                  <a:moveTo>
                    <a:pt x="42" y="61"/>
                  </a:moveTo>
                  <a:cubicBezTo>
                    <a:pt x="66" y="122"/>
                    <a:pt x="115" y="362"/>
                    <a:pt x="156" y="517"/>
                  </a:cubicBezTo>
                  <a:cubicBezTo>
                    <a:pt x="197" y="672"/>
                    <a:pt x="245" y="838"/>
                    <a:pt x="288" y="991"/>
                  </a:cubicBezTo>
                  <a:cubicBezTo>
                    <a:pt x="331" y="1144"/>
                    <a:pt x="366" y="1299"/>
                    <a:pt x="414" y="1435"/>
                  </a:cubicBezTo>
                  <a:cubicBezTo>
                    <a:pt x="462" y="1571"/>
                    <a:pt x="549" y="1537"/>
                    <a:pt x="576" y="1807"/>
                  </a:cubicBezTo>
                  <a:lnTo>
                    <a:pt x="576" y="3055"/>
                  </a:lnTo>
                  <a:cubicBezTo>
                    <a:pt x="549" y="3180"/>
                    <a:pt x="468" y="2772"/>
                    <a:pt x="414" y="2557"/>
                  </a:cubicBezTo>
                  <a:cubicBezTo>
                    <a:pt x="360" y="2342"/>
                    <a:pt x="300" y="2031"/>
                    <a:pt x="252" y="1765"/>
                  </a:cubicBezTo>
                  <a:cubicBezTo>
                    <a:pt x="204" y="1499"/>
                    <a:pt x="166" y="1230"/>
                    <a:pt x="126" y="961"/>
                  </a:cubicBezTo>
                  <a:cubicBezTo>
                    <a:pt x="86" y="692"/>
                    <a:pt x="24" y="299"/>
                    <a:pt x="12" y="151"/>
                  </a:cubicBezTo>
                  <a:cubicBezTo>
                    <a:pt x="0" y="3"/>
                    <a:pt x="18" y="0"/>
                    <a:pt x="42" y="61"/>
                  </a:cubicBezTo>
                  <a:close/>
                </a:path>
              </a:pathLst>
            </a:custGeom>
            <a:blipFill rotWithShape="0">
              <a:blip r:embed="rId30"/>
              <a:srcRect/>
              <a:tile tx="0" ty="0" sx="100000" sy="100000" algn="ctr"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anchor="ctr">
              <a:noAutofit/>
            </a:bodyPr>
            <a:p>
              <a:endParaRPr b="0" lang="en-US" sz="1800" spc="-1" strike="noStrike">
                <a:solidFill>
                  <a:srgbClr val="2f1311"/>
                </a:solidFill>
                <a:latin typeface="Arial"/>
              </a:endParaRPr>
            </a:p>
          </p:txBody>
        </p:sp>
        <p:sp>
          <p:nvSpPr>
            <p:cNvPr id="49" name=""/>
            <p:cNvSpPr/>
            <p:nvPr/>
          </p:nvSpPr>
          <p:spPr>
            <a:xfrm>
              <a:off x="8250120" y="262080"/>
              <a:ext cx="909720" cy="3071520"/>
            </a:xfrm>
            <a:custGeom>
              <a:avLst/>
              <a:gdLst/>
              <a:ahLst/>
              <a:rect l="l" t="t" r="r" b="b"/>
              <a:pathLst>
                <a:path w="573" h="1935">
                  <a:moveTo>
                    <a:pt x="69" y="63"/>
                  </a:moveTo>
                  <a:cubicBezTo>
                    <a:pt x="101" y="126"/>
                    <a:pt x="155" y="376"/>
                    <a:pt x="207" y="549"/>
                  </a:cubicBezTo>
                  <a:cubicBezTo>
                    <a:pt x="259" y="722"/>
                    <a:pt x="320" y="930"/>
                    <a:pt x="381" y="1101"/>
                  </a:cubicBezTo>
                  <a:cubicBezTo>
                    <a:pt x="442" y="1272"/>
                    <a:pt x="541" y="1436"/>
                    <a:pt x="573" y="1575"/>
                  </a:cubicBezTo>
                  <a:lnTo>
                    <a:pt x="573" y="1935"/>
                  </a:lnTo>
                  <a:cubicBezTo>
                    <a:pt x="531" y="1914"/>
                    <a:pt x="392" y="1655"/>
                    <a:pt x="321" y="1449"/>
                  </a:cubicBezTo>
                  <a:cubicBezTo>
                    <a:pt x="250" y="1243"/>
                    <a:pt x="198" y="912"/>
                    <a:pt x="147" y="699"/>
                  </a:cubicBezTo>
                  <a:cubicBezTo>
                    <a:pt x="96" y="486"/>
                    <a:pt x="30" y="274"/>
                    <a:pt x="15" y="171"/>
                  </a:cubicBezTo>
                  <a:cubicBezTo>
                    <a:pt x="0" y="68"/>
                    <a:pt x="37" y="0"/>
                    <a:pt x="69" y="63"/>
                  </a:cubicBezTo>
                  <a:close/>
                </a:path>
              </a:pathLst>
            </a:custGeom>
            <a:gradFill rotWithShape="0">
              <a:gsLst>
                <a:gs pos="0">
                  <a:srgbClr val="dc893e"/>
                </a:gs>
                <a:gs pos="100000">
                  <a:srgbClr val="c16059"/>
                </a:gs>
              </a:gsLst>
              <a:lin ang="108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anchor="ctr">
              <a:noAutofit/>
            </a:bodyPr>
            <a:p>
              <a:endParaRPr b="0" lang="en-US" sz="1800" spc="-1" strike="noStrike">
                <a:solidFill>
                  <a:srgbClr val="2f1311"/>
                </a:solidFill>
                <a:latin typeface="Arial"/>
              </a:endParaRPr>
            </a:p>
          </p:txBody>
        </p:sp>
        <p:sp>
          <p:nvSpPr>
            <p:cNvPr id="50" name=""/>
            <p:cNvSpPr/>
            <p:nvPr/>
          </p:nvSpPr>
          <p:spPr>
            <a:xfrm>
              <a:off x="7943760" y="0"/>
              <a:ext cx="576360" cy="3352680"/>
            </a:xfrm>
            <a:custGeom>
              <a:avLst/>
              <a:gdLst/>
              <a:ahLst/>
              <a:rect l="l" t="t" r="r" b="b"/>
              <a:pathLst>
                <a:path w="363" h="2112">
                  <a:moveTo>
                    <a:pt x="0" y="2094"/>
                  </a:moveTo>
                  <a:cubicBezTo>
                    <a:pt x="54" y="2112"/>
                    <a:pt x="41" y="2097"/>
                    <a:pt x="66" y="1992"/>
                  </a:cubicBezTo>
                  <a:cubicBezTo>
                    <a:pt x="91" y="1887"/>
                    <a:pt x="122" y="1683"/>
                    <a:pt x="150" y="1464"/>
                  </a:cubicBezTo>
                  <a:cubicBezTo>
                    <a:pt x="178" y="1245"/>
                    <a:pt x="205" y="922"/>
                    <a:pt x="234" y="678"/>
                  </a:cubicBezTo>
                  <a:cubicBezTo>
                    <a:pt x="263" y="434"/>
                    <a:pt x="363" y="113"/>
                    <a:pt x="324" y="0"/>
                  </a:cubicBezTo>
                  <a:lnTo>
                    <a:pt x="0" y="0"/>
                  </a:lnTo>
                  <a:cubicBezTo>
                    <a:pt x="0" y="0"/>
                    <a:pt x="0" y="2094"/>
                    <a:pt x="0" y="2094"/>
                  </a:cubicBezTo>
                  <a:close/>
                </a:path>
              </a:pathLst>
            </a:custGeom>
            <a:gradFill rotWithShape="0">
              <a:gsLst>
                <a:gs pos="0">
                  <a:srgbClr val="fae3b7"/>
                </a:gs>
                <a:gs pos="100000">
                  <a:srgbClr val="fbe4a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6800" bIns="46800" anchor="ctr">
              <a:noAutofit/>
            </a:bodyPr>
            <a:p>
              <a:endParaRPr b="0" lang="en-US" sz="1800" spc="-1" strike="noStrike">
                <a:solidFill>
                  <a:srgbClr val="2f1311"/>
                </a:solidFill>
                <a:latin typeface="Arial"/>
              </a:endParaRPr>
            </a:p>
          </p:txBody>
        </p:sp>
        <p:sp>
          <p:nvSpPr>
            <p:cNvPr id="51" name=""/>
            <p:cNvSpPr/>
            <p:nvPr/>
          </p:nvSpPr>
          <p:spPr>
            <a:xfrm>
              <a:off x="7943760" y="1440"/>
              <a:ext cx="300240" cy="3353040"/>
            </a:xfrm>
            <a:custGeom>
              <a:avLst/>
              <a:gdLst/>
              <a:ahLst/>
              <a:rect l="l" t="t" r="r" b="b"/>
              <a:pathLst>
                <a:path w="363" h="2112">
                  <a:moveTo>
                    <a:pt x="0" y="2094"/>
                  </a:moveTo>
                  <a:cubicBezTo>
                    <a:pt x="54" y="2112"/>
                    <a:pt x="41" y="2097"/>
                    <a:pt x="66" y="1992"/>
                  </a:cubicBezTo>
                  <a:cubicBezTo>
                    <a:pt x="91" y="1887"/>
                    <a:pt x="122" y="1683"/>
                    <a:pt x="150" y="1464"/>
                  </a:cubicBezTo>
                  <a:cubicBezTo>
                    <a:pt x="178" y="1245"/>
                    <a:pt x="205" y="922"/>
                    <a:pt x="234" y="678"/>
                  </a:cubicBezTo>
                  <a:cubicBezTo>
                    <a:pt x="263" y="434"/>
                    <a:pt x="363" y="113"/>
                    <a:pt x="324" y="0"/>
                  </a:cubicBezTo>
                  <a:lnTo>
                    <a:pt x="0" y="0"/>
                  </a:lnTo>
                  <a:cubicBezTo>
                    <a:pt x="0" y="0"/>
                    <a:pt x="0" y="2094"/>
                    <a:pt x="0" y="2094"/>
                  </a:cubicBezTo>
                  <a:close/>
                </a:path>
              </a:pathLst>
            </a:custGeom>
            <a:gradFill rotWithShape="0">
              <a:gsLst>
                <a:gs pos="0">
                  <a:srgbClr val="dc893e"/>
                </a:gs>
                <a:gs pos="50000">
                  <a:srgbClr val="f0b854"/>
                </a:gs>
                <a:gs pos="100000">
                  <a:srgbClr val="dc893e"/>
                </a:gs>
              </a:gsLst>
              <a:lin ang="108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6800" bIns="46800" anchor="ctr">
              <a:noAutofit/>
            </a:bodyPr>
            <a:p>
              <a:endParaRPr b="0" lang="en-US" sz="1800" spc="-1" strike="noStrike">
                <a:solidFill>
                  <a:srgbClr val="2f1311"/>
                </a:solidFill>
                <a:latin typeface="Arial"/>
              </a:endParaRPr>
            </a:p>
          </p:txBody>
        </p:sp>
        <p:sp>
          <p:nvSpPr>
            <p:cNvPr id="52" name=""/>
            <p:cNvSpPr/>
            <p:nvPr/>
          </p:nvSpPr>
          <p:spPr>
            <a:xfrm>
              <a:off x="7866000" y="1440"/>
              <a:ext cx="88920" cy="6858000"/>
            </a:xfrm>
            <a:prstGeom prst="rect">
              <a:avLst/>
            </a:prstGeom>
            <a:gradFill rotWithShape="0">
              <a:gsLst>
                <a:gs pos="0">
                  <a:srgbClr val="fae3b7"/>
                </a:gs>
                <a:gs pos="100000">
                  <a:srgbClr val="fbe4a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6800" bIns="46800" anchor="ctr">
              <a:noAutofit/>
            </a:bodyPr>
            <a:p>
              <a:pPr algn="ctr">
                <a:tabLst>
                  <a:tab algn="l" pos="0"/>
                  <a:tab algn="l" pos="914400"/>
                  <a:tab algn="l" pos="1828800"/>
                  <a:tab algn="l" pos="2743200"/>
                  <a:tab algn="l" pos="3657600"/>
                  <a:tab algn="l" pos="4572000"/>
                  <a:tab algn="l" pos="5486400"/>
                  <a:tab algn="l" pos="6400800"/>
                  <a:tab algn="l" pos="7315200"/>
                  <a:tab algn="l" pos="8229600"/>
                  <a:tab algn="l" pos="9144000"/>
                  <a:tab algn="l" pos="10058400"/>
                </a:tabLst>
              </a:pPr>
              <a:endParaRPr b="0" lang="en-US" sz="1800" spc="-1" strike="noStrike">
                <a:solidFill>
                  <a:srgbClr val="2f1311"/>
                </a:solidFill>
                <a:latin typeface="Arial"/>
              </a:endParaRPr>
            </a:p>
          </p:txBody>
        </p:sp>
        <p:sp>
          <p:nvSpPr>
            <p:cNvPr id="53" name=""/>
            <p:cNvSpPr/>
            <p:nvPr/>
          </p:nvSpPr>
          <p:spPr>
            <a:xfrm>
              <a:off x="7958160" y="6229440"/>
              <a:ext cx="1165320" cy="619200"/>
            </a:xfrm>
            <a:custGeom>
              <a:avLst/>
              <a:gdLst/>
              <a:ahLst/>
              <a:rect l="l" t="t" r="r" b="b"/>
              <a:pathLst>
                <a:path w="692" h="378">
                  <a:moveTo>
                    <a:pt x="1" y="357"/>
                  </a:moveTo>
                  <a:cubicBezTo>
                    <a:pt x="0" y="351"/>
                    <a:pt x="69" y="350"/>
                    <a:pt x="109" y="341"/>
                  </a:cubicBezTo>
                  <a:cubicBezTo>
                    <a:pt x="149" y="332"/>
                    <a:pt x="200" y="327"/>
                    <a:pt x="241" y="305"/>
                  </a:cubicBezTo>
                  <a:cubicBezTo>
                    <a:pt x="282" y="283"/>
                    <a:pt x="322" y="245"/>
                    <a:pt x="353" y="209"/>
                  </a:cubicBezTo>
                  <a:cubicBezTo>
                    <a:pt x="384" y="173"/>
                    <a:pt x="406" y="121"/>
                    <a:pt x="429" y="89"/>
                  </a:cubicBezTo>
                  <a:cubicBezTo>
                    <a:pt x="452" y="57"/>
                    <a:pt x="468" y="32"/>
                    <a:pt x="493" y="17"/>
                  </a:cubicBezTo>
                  <a:cubicBezTo>
                    <a:pt x="518" y="2"/>
                    <a:pt x="554" y="0"/>
                    <a:pt x="577" y="1"/>
                  </a:cubicBezTo>
                  <a:cubicBezTo>
                    <a:pt x="600" y="2"/>
                    <a:pt x="613" y="10"/>
                    <a:pt x="629" y="21"/>
                  </a:cubicBezTo>
                  <a:cubicBezTo>
                    <a:pt x="645" y="32"/>
                    <a:pt x="666" y="46"/>
                    <a:pt x="673" y="65"/>
                  </a:cubicBezTo>
                  <a:cubicBezTo>
                    <a:pt x="680" y="84"/>
                    <a:pt x="692" y="110"/>
                    <a:pt x="673" y="137"/>
                  </a:cubicBezTo>
                  <a:cubicBezTo>
                    <a:pt x="654" y="164"/>
                    <a:pt x="602" y="198"/>
                    <a:pt x="561" y="225"/>
                  </a:cubicBezTo>
                  <a:cubicBezTo>
                    <a:pt x="520" y="252"/>
                    <a:pt x="478" y="275"/>
                    <a:pt x="425" y="297"/>
                  </a:cubicBezTo>
                  <a:cubicBezTo>
                    <a:pt x="372" y="319"/>
                    <a:pt x="297" y="344"/>
                    <a:pt x="245" y="357"/>
                  </a:cubicBezTo>
                  <a:cubicBezTo>
                    <a:pt x="193" y="370"/>
                    <a:pt x="156" y="376"/>
                    <a:pt x="113" y="377"/>
                  </a:cubicBezTo>
                  <a:cubicBezTo>
                    <a:pt x="70" y="378"/>
                    <a:pt x="2" y="363"/>
                    <a:pt x="1" y="357"/>
                  </a:cubicBezTo>
                  <a:close/>
                </a:path>
              </a:pathLst>
            </a:custGeom>
            <a:gradFill rotWithShape="0">
              <a:gsLst>
                <a:gs pos="0">
                  <a:srgbClr val="c16059"/>
                </a:gs>
                <a:gs pos="50000">
                  <a:srgbClr val="dc893e"/>
                </a:gs>
                <a:gs pos="100000">
                  <a:srgbClr val="c16059"/>
                </a:gs>
              </a:gsLst>
              <a:lin ang="108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anchor="ctr">
              <a:noAutofit/>
            </a:bodyPr>
            <a:p>
              <a:endParaRPr b="0" lang="en-US" sz="1800" spc="-1" strike="noStrike">
                <a:solidFill>
                  <a:srgbClr val="2f1311"/>
                </a:solidFill>
                <a:latin typeface="Arial"/>
              </a:endParaRPr>
            </a:p>
          </p:txBody>
        </p:sp>
        <p:sp>
          <p:nvSpPr>
            <p:cNvPr id="54" name=""/>
            <p:cNvSpPr/>
            <p:nvPr/>
          </p:nvSpPr>
          <p:spPr>
            <a:xfrm rot="5400000">
              <a:off x="4323960" y="3316320"/>
              <a:ext cx="6858000" cy="225360"/>
            </a:xfrm>
            <a:custGeom>
              <a:avLst/>
              <a:gdLst>
                <a:gd name="textAreaLeft" fmla="*/ 662400 w 6858000"/>
                <a:gd name="textAreaRight" fmla="*/ 6195600 w 6858000"/>
                <a:gd name="textAreaTop" fmla="*/ 21600 h 225360"/>
                <a:gd name="textAreaBottom" fmla="*/ 203760 h 225360"/>
              </a:gdLst>
              <a:ahLst/>
              <a:rect l="textAreaLeft" t="textAreaTop" r="textAreaRight" b="textAreaBottom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0993" y="21600"/>
                  </a:lnTo>
                  <a:lnTo>
                    <a:pt x="607" y="21600"/>
                  </a:lnTo>
                  <a:close/>
                </a:path>
              </a:pathLst>
            </a:custGeom>
            <a:gradFill rotWithShape="0">
              <a:gsLst>
                <a:gs pos="0">
                  <a:srgbClr val="000000"/>
                </a:gs>
                <a:gs pos="100000">
                  <a:srgbClr val="c16059"/>
                </a:gs>
              </a:gsLst>
              <a:lin ang="108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46800" rIns="46800" tIns="90000" bIns="90000" anchor="ctr" anchorCtr="1" vert="eaVert" rot="10800000">
              <a:noAutofit/>
            </a:bodyPr>
            <a:p>
              <a:pPr algn="ctr">
                <a:tabLst>
                  <a:tab algn="l" pos="0"/>
                  <a:tab algn="l" pos="914400"/>
                  <a:tab algn="l" pos="1828800"/>
                  <a:tab algn="l" pos="2743200"/>
                  <a:tab algn="l" pos="3657600"/>
                  <a:tab algn="l" pos="4572000"/>
                  <a:tab algn="l" pos="5486400"/>
                  <a:tab algn="l" pos="6400800"/>
                  <a:tab algn="l" pos="7315200"/>
                  <a:tab algn="l" pos="8229600"/>
                  <a:tab algn="l" pos="9144000"/>
                  <a:tab algn="l" pos="10058400"/>
                </a:tabLst>
              </a:pPr>
              <a:endParaRPr b="0" lang="en-US" sz="1800" spc="-1" strike="noStrike">
                <a:solidFill>
                  <a:srgbClr val="2f1311"/>
                </a:solidFill>
                <a:latin typeface="Arial"/>
              </a:endParaRPr>
            </a:p>
          </p:txBody>
        </p:sp>
      </p:grpSp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218880" y="226800"/>
            <a:ext cx="7476840" cy="1143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pPr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000" spc="-1" strike="noStrike">
                <a:solidFill>
                  <a:srgbClr val="f7d47d"/>
                </a:solidFill>
                <a:latin typeface="Arial"/>
              </a:rPr>
              <a:t>Click to edit the title text format</a:t>
            </a:r>
            <a:endParaRPr b="0" lang="en-US" sz="4000" spc="-1" strike="noStrike">
              <a:solidFill>
                <a:srgbClr val="f7d47d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263520" y="1598760"/>
            <a:ext cx="7386480" cy="44971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t">
            <a:normAutofit/>
          </a:bodyPr>
          <a:p>
            <a:pPr marL="343080" indent="-343080">
              <a:spcBef>
                <a:spcPts val="799"/>
              </a:spcBef>
              <a:buSzPct val="102872"/>
              <a:buBlip>
                <a:blip r:embed="rId31"/>
              </a:buBlip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2f1311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2f1311"/>
              </a:solidFill>
              <a:latin typeface="Arial"/>
            </a:endParaRPr>
          </a:p>
          <a:p>
            <a:pPr lvl="1" marL="743040" indent="-285840">
              <a:spcBef>
                <a:spcPts val="799"/>
              </a:spcBef>
              <a:buSzPct val="100000"/>
              <a:buBlip>
                <a:blip r:embed="rId32"/>
              </a:buBlip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2f1311"/>
                </a:solidFill>
                <a:latin typeface="Arial"/>
              </a:rPr>
              <a:t>Second Outline Level</a:t>
            </a:r>
            <a:endParaRPr b="0" lang="en-US" sz="3200" spc="-1" strike="noStrike">
              <a:solidFill>
                <a:srgbClr val="2f1311"/>
              </a:solidFill>
              <a:latin typeface="Arial"/>
            </a:endParaRPr>
          </a:p>
          <a:p>
            <a:pPr lvl="2" marL="1143000" indent="-228600">
              <a:spcBef>
                <a:spcPts val="799"/>
              </a:spcBef>
              <a:buSzPct val="100000"/>
              <a:buBlip>
                <a:blip r:embed="rId33"/>
              </a:buBlip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2f1311"/>
                </a:solidFill>
                <a:latin typeface="Arial"/>
              </a:rPr>
              <a:t>Third Outline Level</a:t>
            </a:r>
            <a:endParaRPr b="0" lang="en-US" sz="3200" spc="-1" strike="noStrike">
              <a:solidFill>
                <a:srgbClr val="2f1311"/>
              </a:solidFill>
              <a:latin typeface="Arial"/>
            </a:endParaRPr>
          </a:p>
          <a:p>
            <a:pPr lvl="3" marL="1600200" indent="-228600">
              <a:spcBef>
                <a:spcPts val="799"/>
              </a:spcBef>
              <a:buClr>
                <a:srgbClr val="2f1311"/>
              </a:buClr>
              <a:buFont typeface="Arial"/>
              <a:buChar char="–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2f1311"/>
                </a:solidFill>
                <a:latin typeface="Arial"/>
              </a:rPr>
              <a:t>Fourth Outline Level</a:t>
            </a:r>
            <a:endParaRPr b="0" lang="en-US" sz="3200" spc="-1" strike="noStrike">
              <a:solidFill>
                <a:srgbClr val="2f1311"/>
              </a:solidFill>
              <a:latin typeface="Arial"/>
            </a:endParaRPr>
          </a:p>
          <a:p>
            <a:pPr lvl="4" marL="2057400" indent="-228600">
              <a:spcBef>
                <a:spcPts val="799"/>
              </a:spcBef>
              <a:buClr>
                <a:srgbClr val="2f1311"/>
              </a:buClr>
              <a:buFont typeface="Arial"/>
              <a:buChar char="»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2f1311"/>
                </a:solidFill>
                <a:latin typeface="Arial"/>
              </a:rPr>
              <a:t>Fifth Outline Level</a:t>
            </a:r>
            <a:endParaRPr b="0" lang="en-US" sz="3200" spc="-1" strike="noStrike">
              <a:solidFill>
                <a:srgbClr val="2f1311"/>
              </a:solidFill>
              <a:latin typeface="Arial"/>
            </a:endParaRPr>
          </a:p>
          <a:p>
            <a:pPr lvl="5" marL="2057400" indent="-228600">
              <a:spcBef>
                <a:spcPts val="799"/>
              </a:spcBef>
              <a:buClr>
                <a:srgbClr val="2f1311"/>
              </a:buClr>
              <a:buFont typeface="Arial"/>
              <a:buChar char="»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2f1311"/>
                </a:solidFill>
                <a:latin typeface="Arial"/>
              </a:rPr>
              <a:t>Sixth Outline Level</a:t>
            </a:r>
            <a:endParaRPr b="0" lang="en-US" sz="3200" spc="-1" strike="noStrike">
              <a:solidFill>
                <a:srgbClr val="2f1311"/>
              </a:solidFill>
              <a:latin typeface="Arial"/>
            </a:endParaRPr>
          </a:p>
          <a:p>
            <a:pPr lvl="6" marL="2057400" indent="-228600">
              <a:spcBef>
                <a:spcPts val="799"/>
              </a:spcBef>
              <a:buClr>
                <a:srgbClr val="2f1311"/>
              </a:buClr>
              <a:buFont typeface="Arial"/>
              <a:buChar char="»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2f1311"/>
                </a:solidFill>
                <a:latin typeface="Arial"/>
              </a:rPr>
              <a:t>Seventh Outline Level</a:t>
            </a:r>
            <a:endParaRPr b="0" lang="en-US" sz="3200" spc="-1" strike="noStrike">
              <a:solidFill>
                <a:srgbClr val="2f1311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dt" idx="1"/>
          </p:nvPr>
        </p:nvSpPr>
        <p:spPr>
          <a:xfrm>
            <a:off x="301680" y="6241680"/>
            <a:ext cx="1782720" cy="4748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t">
            <a:noAutofit/>
          </a:bodyPr>
          <a:lstStyle>
            <a:lvl1pPr marL="216000"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  <a:defRPr b="0" lang="en-US" sz="1000" spc="-1" strike="noStrike">
                <a:solidFill>
                  <a:srgbClr val="2f1311"/>
                </a:solidFill>
                <a:latin typeface="Times New Roman"/>
              </a:defRPr>
            </a:lvl1pPr>
          </a:lstStyle>
          <a:p>
            <a:pPr marL="216000"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000" spc="-1" strike="noStrike">
                <a:solidFill>
                  <a:srgbClr val="2f1311"/>
                </a:solidFill>
                <a:latin typeface="Times New Roman"/>
              </a:rPr>
              <a:t>&lt;date/time&gt;</a:t>
            </a:r>
            <a:endParaRPr b="0" lang="en-US" sz="10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ftr" idx="2"/>
          </p:nvPr>
        </p:nvSpPr>
        <p:spPr>
          <a:xfrm>
            <a:off x="2257560" y="6248520"/>
            <a:ext cx="3456000" cy="4744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t">
            <a:noAutofit/>
          </a:bodyPr>
          <a:lstStyle>
            <a:lvl1pPr marL="216000" indent="0" algn="ct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  <a:defRPr b="0" lang="en-US" sz="1000" spc="-1" strike="noStrike">
                <a:solidFill>
                  <a:srgbClr val="2f1311"/>
                </a:solidFill>
                <a:latin typeface="Times New Roman"/>
              </a:defRPr>
            </a:lvl1pPr>
          </a:lstStyle>
          <a:p>
            <a:pPr marL="216000" indent="0" algn="ct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000" spc="-1" strike="noStrike">
                <a:solidFill>
                  <a:srgbClr val="2f1311"/>
                </a:solidFill>
                <a:latin typeface="Times New Roman"/>
              </a:rPr>
              <a:t>&lt;footer&gt;</a:t>
            </a:r>
            <a:endParaRPr b="0" lang="en-US" sz="10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59" name="PlaceHolder 5"/>
          <p:cNvSpPr>
            <a:spLocks noGrp="1"/>
          </p:cNvSpPr>
          <p:nvPr>
            <p:ph type="sldNum" idx="3"/>
          </p:nvPr>
        </p:nvSpPr>
        <p:spPr>
          <a:xfrm>
            <a:off x="5866920" y="6248520"/>
            <a:ext cx="1755720" cy="4744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t">
            <a:noAutofit/>
          </a:bodyPr>
          <a:lstStyle>
            <a:lvl1pPr marL="216000" indent="0" algn="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  <a:defRPr b="0" lang="en-US" sz="1000" spc="-1" strike="noStrike">
                <a:solidFill>
                  <a:srgbClr val="2f1311"/>
                </a:solidFill>
                <a:latin typeface="Times New Roman"/>
              </a:defRPr>
            </a:lvl1pPr>
          </a:lstStyle>
          <a:p>
            <a:pPr marL="216000" indent="0" algn="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EE9B4916-194F-4F7E-B74D-BA54AA2A1229}" type="slidenum">
              <a:rPr b="0" lang="en-US" sz="1000" spc="-1" strike="noStrike">
                <a:solidFill>
                  <a:srgbClr val="2f1311"/>
                </a:solidFill>
                <a:latin typeface="Times New Roman"/>
              </a:rPr>
              <a:t>&lt;number&gt;</a:t>
            </a:fld>
            <a:endParaRPr b="0" lang="en-US" sz="1000" spc="-1" strike="noStrike">
              <a:solidFill>
                <a:srgbClr val="ffffff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c160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"/>
          <p:cNvGrpSpPr/>
          <p:nvPr/>
        </p:nvGrpSpPr>
        <p:grpSpPr>
          <a:xfrm>
            <a:off x="0" y="0"/>
            <a:ext cx="9159840" cy="6870600"/>
            <a:chOff x="0" y="0"/>
            <a:chExt cx="9159840" cy="6870600"/>
          </a:xfrm>
        </p:grpSpPr>
        <p:sp>
          <p:nvSpPr>
            <p:cNvPr id="63" name=""/>
            <p:cNvSpPr/>
            <p:nvPr/>
          </p:nvSpPr>
          <p:spPr>
            <a:xfrm>
              <a:off x="0" y="6645240"/>
              <a:ext cx="8078760" cy="225360"/>
            </a:xfrm>
            <a:prstGeom prst="rect">
              <a:avLst/>
            </a:prstGeom>
            <a:gradFill rotWithShape="0">
              <a:gsLst>
                <a:gs pos="0">
                  <a:srgbClr val="c16059"/>
                </a:gs>
                <a:gs pos="100000">
                  <a:srgbClr val="000000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6800" bIns="46800" anchor="ctr">
              <a:noAutofit/>
            </a:bodyPr>
            <a:p>
              <a:pPr algn="ctr">
                <a:tabLst>
                  <a:tab algn="l" pos="0"/>
                  <a:tab algn="l" pos="914400"/>
                  <a:tab algn="l" pos="1828800"/>
                  <a:tab algn="l" pos="2743200"/>
                  <a:tab algn="l" pos="3657600"/>
                  <a:tab algn="l" pos="4572000"/>
                  <a:tab algn="l" pos="5486400"/>
                  <a:tab algn="l" pos="6400800"/>
                  <a:tab algn="l" pos="7315200"/>
                  <a:tab algn="l" pos="8229600"/>
                  <a:tab algn="l" pos="9144000"/>
                  <a:tab algn="l" pos="10058400"/>
                </a:tabLst>
              </a:pPr>
              <a:endParaRPr b="0" lang="en-US" sz="1800" spc="-1" strike="noStrike">
                <a:solidFill>
                  <a:srgbClr val="2f1311"/>
                </a:solidFill>
                <a:latin typeface="Arial"/>
              </a:endParaRPr>
            </a:p>
          </p:txBody>
        </p:sp>
        <p:sp>
          <p:nvSpPr>
            <p:cNvPr id="64" name=""/>
            <p:cNvSpPr/>
            <p:nvPr/>
          </p:nvSpPr>
          <p:spPr>
            <a:xfrm>
              <a:off x="0" y="0"/>
              <a:ext cx="8078760" cy="200160"/>
            </a:xfrm>
            <a:prstGeom prst="rect">
              <a:avLst/>
            </a:prstGeom>
            <a:gradFill rotWithShape="0">
              <a:gsLst>
                <a:gs pos="0">
                  <a:srgbClr val="000000"/>
                </a:gs>
                <a:gs pos="100000">
                  <a:srgbClr val="c16059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6800" bIns="46800" anchor="ctr">
              <a:noAutofit/>
            </a:bodyPr>
            <a:p>
              <a:pPr algn="ctr">
                <a:tabLst>
                  <a:tab algn="l" pos="0"/>
                  <a:tab algn="l" pos="914400"/>
                  <a:tab algn="l" pos="1828800"/>
                  <a:tab algn="l" pos="2743200"/>
                  <a:tab algn="l" pos="3657600"/>
                  <a:tab algn="l" pos="4572000"/>
                  <a:tab algn="l" pos="5486400"/>
                  <a:tab algn="l" pos="6400800"/>
                  <a:tab algn="l" pos="7315200"/>
                  <a:tab algn="l" pos="8229600"/>
                  <a:tab algn="l" pos="9144000"/>
                  <a:tab algn="l" pos="10058400"/>
                </a:tabLst>
              </a:pPr>
              <a:endParaRPr b="0" lang="en-US" sz="1800" spc="-1" strike="noStrike">
                <a:solidFill>
                  <a:srgbClr val="2f1311"/>
                </a:solidFill>
                <a:latin typeface="Arial"/>
              </a:endParaRPr>
            </a:p>
          </p:txBody>
        </p:sp>
        <p:sp>
          <p:nvSpPr>
            <p:cNvPr id="65" name=""/>
            <p:cNvSpPr/>
            <p:nvPr/>
          </p:nvSpPr>
          <p:spPr>
            <a:xfrm>
              <a:off x="7953480" y="0"/>
              <a:ext cx="1203120" cy="6858000"/>
            </a:xfrm>
            <a:prstGeom prst="rect">
              <a:avLst/>
            </a:prstGeom>
            <a:gradFill rotWithShape="0">
              <a:gsLst>
                <a:gs pos="0">
                  <a:srgbClr val="b39a6c"/>
                </a:gs>
                <a:gs pos="50000">
                  <a:srgbClr val="d5b781"/>
                </a:gs>
                <a:gs pos="100000">
                  <a:srgbClr val="b39a6c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6800" bIns="46800" anchor="ctr">
              <a:noAutofit/>
            </a:bodyPr>
            <a:p>
              <a:pPr algn="ctr">
                <a:tabLst>
                  <a:tab algn="l" pos="0"/>
                  <a:tab algn="l" pos="914400"/>
                  <a:tab algn="l" pos="1828800"/>
                  <a:tab algn="l" pos="2743200"/>
                  <a:tab algn="l" pos="3657600"/>
                  <a:tab algn="l" pos="4572000"/>
                  <a:tab algn="l" pos="5486400"/>
                  <a:tab algn="l" pos="6400800"/>
                  <a:tab algn="l" pos="7315200"/>
                  <a:tab algn="l" pos="8229600"/>
                  <a:tab algn="l" pos="9144000"/>
                  <a:tab algn="l" pos="10058400"/>
                </a:tabLst>
              </a:pPr>
              <a:endParaRPr b="0" lang="en-US" sz="1800" spc="-1" strike="noStrike">
                <a:solidFill>
                  <a:srgbClr val="2f1311"/>
                </a:solidFill>
                <a:latin typeface="Arial"/>
              </a:endParaRPr>
            </a:p>
          </p:txBody>
        </p:sp>
        <p:grpSp>
          <p:nvGrpSpPr>
            <p:cNvPr id="66" name=""/>
            <p:cNvGrpSpPr/>
            <p:nvPr/>
          </p:nvGrpSpPr>
          <p:grpSpPr>
            <a:xfrm>
              <a:off x="7848720" y="1440"/>
              <a:ext cx="1295280" cy="6309000"/>
              <a:chOff x="7848720" y="1440"/>
              <a:chExt cx="1295280" cy="6309000"/>
            </a:xfrm>
          </p:grpSpPr>
          <p:grpSp>
            <p:nvGrpSpPr>
              <p:cNvPr id="67" name=""/>
              <p:cNvGrpSpPr/>
              <p:nvPr/>
            </p:nvGrpSpPr>
            <p:grpSpPr>
              <a:xfrm>
                <a:off x="8381880" y="1440"/>
                <a:ext cx="762120" cy="2270160"/>
                <a:chOff x="8381880" y="1440"/>
                <a:chExt cx="762120" cy="2270160"/>
              </a:xfrm>
            </p:grpSpPr>
            <p:grpSp>
              <p:nvGrpSpPr>
                <p:cNvPr id="68" name=""/>
                <p:cNvGrpSpPr/>
                <p:nvPr/>
              </p:nvGrpSpPr>
              <p:grpSpPr>
                <a:xfrm>
                  <a:off x="8704440" y="1440"/>
                  <a:ext cx="279360" cy="276480"/>
                  <a:chOff x="8704440" y="1440"/>
                  <a:chExt cx="279360" cy="276480"/>
                </a:xfrm>
              </p:grpSpPr>
              <p:grpSp>
                <p:nvGrpSpPr>
                  <p:cNvPr id="69" name=""/>
                  <p:cNvGrpSpPr/>
                  <p:nvPr/>
                </p:nvGrpSpPr>
                <p:grpSpPr>
                  <a:xfrm>
                    <a:off x="8704440" y="1440"/>
                    <a:ext cx="279360" cy="276480"/>
                    <a:chOff x="8704440" y="1440"/>
                    <a:chExt cx="279360" cy="276480"/>
                  </a:xfrm>
                </p:grpSpPr>
                <p:sp>
                  <p:nvSpPr>
                    <p:cNvPr id="70" name=""/>
                    <p:cNvSpPr/>
                    <p:nvPr/>
                  </p:nvSpPr>
                  <p:spPr>
                    <a:xfrm rot="16200000">
                      <a:off x="8743320" y="-37440"/>
                      <a:ext cx="201240" cy="279360"/>
                    </a:xfrm>
                    <a:custGeom>
                      <a:avLst/>
                      <a:gdLst/>
                      <a:ahLst/>
                      <a:rect l="l" t="t" r="r" b="b"/>
                      <a:pathLst>
                        <a:path w="1231" h="2560">
                          <a:moveTo>
                            <a:pt x="307" y="367"/>
                          </a:moveTo>
                          <a:cubicBezTo>
                            <a:pt x="317" y="336"/>
                            <a:pt x="326" y="303"/>
                            <a:pt x="337" y="283"/>
                          </a:cubicBezTo>
                          <a:cubicBezTo>
                            <a:pt x="348" y="263"/>
                            <a:pt x="360" y="275"/>
                            <a:pt x="373" y="247"/>
                          </a:cubicBezTo>
                          <a:cubicBezTo>
                            <a:pt x="386" y="219"/>
                            <a:pt x="400" y="147"/>
                            <a:pt x="415" y="115"/>
                          </a:cubicBezTo>
                          <a:cubicBezTo>
                            <a:pt x="430" y="83"/>
                            <a:pt x="435" y="73"/>
                            <a:pt x="463" y="55"/>
                          </a:cubicBezTo>
                          <a:cubicBezTo>
                            <a:pt x="491" y="37"/>
                            <a:pt x="536" y="14"/>
                            <a:pt x="583" y="7"/>
                          </a:cubicBezTo>
                          <a:cubicBezTo>
                            <a:pt x="630" y="0"/>
                            <a:pt x="693" y="4"/>
                            <a:pt x="745" y="13"/>
                          </a:cubicBezTo>
                          <a:cubicBezTo>
                            <a:pt x="797" y="22"/>
                            <a:pt x="852" y="34"/>
                            <a:pt x="895" y="61"/>
                          </a:cubicBezTo>
                          <a:cubicBezTo>
                            <a:pt x="938" y="88"/>
                            <a:pt x="977" y="127"/>
                            <a:pt x="1003" y="175"/>
                          </a:cubicBezTo>
                          <a:cubicBezTo>
                            <a:pt x="1029" y="223"/>
                            <a:pt x="1044" y="287"/>
                            <a:pt x="1051" y="349"/>
                          </a:cubicBezTo>
                          <a:cubicBezTo>
                            <a:pt x="1058" y="411"/>
                            <a:pt x="1057" y="477"/>
                            <a:pt x="1045" y="547"/>
                          </a:cubicBezTo>
                          <a:cubicBezTo>
                            <a:pt x="1033" y="617"/>
                            <a:pt x="995" y="712"/>
                            <a:pt x="979" y="769"/>
                          </a:cubicBezTo>
                          <a:cubicBezTo>
                            <a:pt x="963" y="826"/>
                            <a:pt x="955" y="860"/>
                            <a:pt x="949" y="889"/>
                          </a:cubicBezTo>
                          <a:cubicBezTo>
                            <a:pt x="943" y="918"/>
                            <a:pt x="936" y="925"/>
                            <a:pt x="943" y="943"/>
                          </a:cubicBezTo>
                          <a:cubicBezTo>
                            <a:pt x="950" y="961"/>
                            <a:pt x="964" y="975"/>
                            <a:pt x="991" y="997"/>
                          </a:cubicBezTo>
                          <a:cubicBezTo>
                            <a:pt x="1018" y="1019"/>
                            <a:pt x="1069" y="1033"/>
                            <a:pt x="1105" y="1075"/>
                          </a:cubicBezTo>
                          <a:cubicBezTo>
                            <a:pt x="1141" y="1117"/>
                            <a:pt x="1186" y="1174"/>
                            <a:pt x="1207" y="1249"/>
                          </a:cubicBezTo>
                          <a:cubicBezTo>
                            <a:pt x="1228" y="1324"/>
                            <a:pt x="1231" y="1441"/>
                            <a:pt x="1231" y="1525"/>
                          </a:cubicBezTo>
                          <a:cubicBezTo>
                            <a:pt x="1231" y="1609"/>
                            <a:pt x="1225" y="1679"/>
                            <a:pt x="1207" y="1753"/>
                          </a:cubicBezTo>
                          <a:cubicBezTo>
                            <a:pt x="1189" y="1827"/>
                            <a:pt x="1153" y="1917"/>
                            <a:pt x="1123" y="1969"/>
                          </a:cubicBezTo>
                          <a:cubicBezTo>
                            <a:pt x="1093" y="2021"/>
                            <a:pt x="1063" y="2047"/>
                            <a:pt x="1027" y="2065"/>
                          </a:cubicBezTo>
                          <a:cubicBezTo>
                            <a:pt x="991" y="2083"/>
                            <a:pt x="951" y="2079"/>
                            <a:pt x="907" y="2077"/>
                          </a:cubicBezTo>
                          <a:cubicBezTo>
                            <a:pt x="863" y="2075"/>
                            <a:pt x="794" y="2056"/>
                            <a:pt x="763" y="2053"/>
                          </a:cubicBezTo>
                          <a:cubicBezTo>
                            <a:pt x="732" y="2050"/>
                            <a:pt x="733" y="2050"/>
                            <a:pt x="721" y="2059"/>
                          </a:cubicBezTo>
                          <a:cubicBezTo>
                            <a:pt x="709" y="2068"/>
                            <a:pt x="702" y="2075"/>
                            <a:pt x="691" y="2107"/>
                          </a:cubicBezTo>
                          <a:cubicBezTo>
                            <a:pt x="680" y="2139"/>
                            <a:pt x="665" y="2205"/>
                            <a:pt x="655" y="2251"/>
                          </a:cubicBezTo>
                          <a:cubicBezTo>
                            <a:pt x="645" y="2297"/>
                            <a:pt x="652" y="2337"/>
                            <a:pt x="631" y="2383"/>
                          </a:cubicBezTo>
                          <a:cubicBezTo>
                            <a:pt x="610" y="2429"/>
                            <a:pt x="574" y="2498"/>
                            <a:pt x="529" y="2527"/>
                          </a:cubicBezTo>
                          <a:cubicBezTo>
                            <a:pt x="484" y="2556"/>
                            <a:pt x="414" y="2560"/>
                            <a:pt x="361" y="2557"/>
                          </a:cubicBezTo>
                          <a:cubicBezTo>
                            <a:pt x="308" y="2554"/>
                            <a:pt x="256" y="2537"/>
                            <a:pt x="211" y="2509"/>
                          </a:cubicBezTo>
                          <a:cubicBezTo>
                            <a:pt x="166" y="2481"/>
                            <a:pt x="121" y="2436"/>
                            <a:pt x="91" y="2389"/>
                          </a:cubicBezTo>
                          <a:cubicBezTo>
                            <a:pt x="61" y="2342"/>
                            <a:pt x="46" y="2275"/>
                            <a:pt x="31" y="2227"/>
                          </a:cubicBezTo>
                          <a:cubicBezTo>
                            <a:pt x="16" y="2179"/>
                            <a:pt x="2" y="2144"/>
                            <a:pt x="1" y="2101"/>
                          </a:cubicBezTo>
                          <a:cubicBezTo>
                            <a:pt x="0" y="2058"/>
                            <a:pt x="13" y="2018"/>
                            <a:pt x="25" y="1969"/>
                          </a:cubicBezTo>
                          <a:cubicBezTo>
                            <a:pt x="37" y="1920"/>
                            <a:pt x="53" y="1860"/>
                            <a:pt x="73" y="1807"/>
                          </a:cubicBezTo>
                          <a:cubicBezTo>
                            <a:pt x="93" y="1754"/>
                            <a:pt x="122" y="1698"/>
                            <a:pt x="145" y="1651"/>
                          </a:cubicBezTo>
                          <a:cubicBezTo>
                            <a:pt x="168" y="1604"/>
                            <a:pt x="192" y="1548"/>
                            <a:pt x="211" y="1525"/>
                          </a:cubicBezTo>
                          <a:cubicBezTo>
                            <a:pt x="230" y="1502"/>
                            <a:pt x="249" y="1502"/>
                            <a:pt x="259" y="1513"/>
                          </a:cubicBezTo>
                          <a:cubicBezTo>
                            <a:pt x="269" y="1524"/>
                            <a:pt x="278" y="1555"/>
                            <a:pt x="271" y="1591"/>
                          </a:cubicBezTo>
                          <a:cubicBezTo>
                            <a:pt x="264" y="1627"/>
                            <a:pt x="242" y="1682"/>
                            <a:pt x="217" y="1729"/>
                          </a:cubicBezTo>
                          <a:cubicBezTo>
                            <a:pt x="192" y="1776"/>
                            <a:pt x="145" y="1824"/>
                            <a:pt x="121" y="1873"/>
                          </a:cubicBezTo>
                          <a:cubicBezTo>
                            <a:pt x="97" y="1922"/>
                            <a:pt x="76" y="1970"/>
                            <a:pt x="73" y="2023"/>
                          </a:cubicBezTo>
                          <a:cubicBezTo>
                            <a:pt x="70" y="2076"/>
                            <a:pt x="87" y="2141"/>
                            <a:pt x="103" y="2191"/>
                          </a:cubicBezTo>
                          <a:cubicBezTo>
                            <a:pt x="119" y="2241"/>
                            <a:pt x="140" y="2285"/>
                            <a:pt x="169" y="2323"/>
                          </a:cubicBezTo>
                          <a:cubicBezTo>
                            <a:pt x="198" y="2361"/>
                            <a:pt x="232" y="2401"/>
                            <a:pt x="277" y="2419"/>
                          </a:cubicBezTo>
                          <a:cubicBezTo>
                            <a:pt x="322" y="2437"/>
                            <a:pt x="395" y="2440"/>
                            <a:pt x="439" y="2431"/>
                          </a:cubicBezTo>
                          <a:cubicBezTo>
                            <a:pt x="483" y="2422"/>
                            <a:pt x="515" y="2399"/>
                            <a:pt x="541" y="2365"/>
                          </a:cubicBezTo>
                          <a:cubicBezTo>
                            <a:pt x="567" y="2331"/>
                            <a:pt x="583" y="2280"/>
                            <a:pt x="595" y="2227"/>
                          </a:cubicBezTo>
                          <a:cubicBezTo>
                            <a:pt x="607" y="2174"/>
                            <a:pt x="616" y="2117"/>
                            <a:pt x="613" y="2047"/>
                          </a:cubicBezTo>
                          <a:cubicBezTo>
                            <a:pt x="610" y="1977"/>
                            <a:pt x="589" y="1871"/>
                            <a:pt x="577" y="1807"/>
                          </a:cubicBezTo>
                          <a:cubicBezTo>
                            <a:pt x="565" y="1743"/>
                            <a:pt x="555" y="1709"/>
                            <a:pt x="541" y="1663"/>
                          </a:cubicBezTo>
                          <a:cubicBezTo>
                            <a:pt x="527" y="1617"/>
                            <a:pt x="502" y="1561"/>
                            <a:pt x="493" y="1531"/>
                          </a:cubicBezTo>
                          <a:cubicBezTo>
                            <a:pt x="484" y="1501"/>
                            <a:pt x="480" y="1495"/>
                            <a:pt x="487" y="1483"/>
                          </a:cubicBezTo>
                          <a:cubicBezTo>
                            <a:pt x="494" y="1471"/>
                            <a:pt x="519" y="1455"/>
                            <a:pt x="535" y="1459"/>
                          </a:cubicBezTo>
                          <a:cubicBezTo>
                            <a:pt x="551" y="1463"/>
                            <a:pt x="568" y="1478"/>
                            <a:pt x="583" y="1507"/>
                          </a:cubicBezTo>
                          <a:cubicBezTo>
                            <a:pt x="598" y="1536"/>
                            <a:pt x="610" y="1583"/>
                            <a:pt x="625" y="1633"/>
                          </a:cubicBezTo>
                          <a:cubicBezTo>
                            <a:pt x="640" y="1683"/>
                            <a:pt x="657" y="1757"/>
                            <a:pt x="673" y="1807"/>
                          </a:cubicBezTo>
                          <a:cubicBezTo>
                            <a:pt x="689" y="1857"/>
                            <a:pt x="697" y="1905"/>
                            <a:pt x="721" y="1933"/>
                          </a:cubicBezTo>
                          <a:cubicBezTo>
                            <a:pt x="745" y="1961"/>
                            <a:pt x="776" y="1970"/>
                            <a:pt x="817" y="1975"/>
                          </a:cubicBezTo>
                          <a:cubicBezTo>
                            <a:pt x="858" y="1980"/>
                            <a:pt x="926" y="1980"/>
                            <a:pt x="967" y="1963"/>
                          </a:cubicBezTo>
                          <a:cubicBezTo>
                            <a:pt x="1008" y="1946"/>
                            <a:pt x="1035" y="1919"/>
                            <a:pt x="1063" y="1873"/>
                          </a:cubicBezTo>
                          <a:cubicBezTo>
                            <a:pt x="1091" y="1827"/>
                            <a:pt x="1122" y="1761"/>
                            <a:pt x="1135" y="1687"/>
                          </a:cubicBezTo>
                          <a:cubicBezTo>
                            <a:pt x="1148" y="1613"/>
                            <a:pt x="1144" y="1498"/>
                            <a:pt x="1141" y="1429"/>
                          </a:cubicBezTo>
                          <a:cubicBezTo>
                            <a:pt x="1138" y="1360"/>
                            <a:pt x="1140" y="1325"/>
                            <a:pt x="1117" y="1273"/>
                          </a:cubicBezTo>
                          <a:cubicBezTo>
                            <a:pt x="1094" y="1221"/>
                            <a:pt x="1042" y="1153"/>
                            <a:pt x="1003" y="1117"/>
                          </a:cubicBezTo>
                          <a:cubicBezTo>
                            <a:pt x="964" y="1081"/>
                            <a:pt x="919" y="1064"/>
                            <a:pt x="883" y="1057"/>
                          </a:cubicBezTo>
                          <a:cubicBezTo>
                            <a:pt x="847" y="1050"/>
                            <a:pt x="821" y="1063"/>
                            <a:pt x="787" y="1075"/>
                          </a:cubicBezTo>
                          <a:cubicBezTo>
                            <a:pt x="753" y="1087"/>
                            <a:pt x="706" y="1117"/>
                            <a:pt x="679" y="1129"/>
                          </a:cubicBezTo>
                          <a:cubicBezTo>
                            <a:pt x="652" y="1141"/>
                            <a:pt x="642" y="1149"/>
                            <a:pt x="625" y="1147"/>
                          </a:cubicBezTo>
                          <a:cubicBezTo>
                            <a:pt x="608" y="1145"/>
                            <a:pt x="584" y="1130"/>
                            <a:pt x="577" y="1117"/>
                          </a:cubicBezTo>
                          <a:cubicBezTo>
                            <a:pt x="570" y="1104"/>
                            <a:pt x="576" y="1083"/>
                            <a:pt x="583" y="1069"/>
                          </a:cubicBezTo>
                          <a:cubicBezTo>
                            <a:pt x="590" y="1055"/>
                            <a:pt x="599" y="1043"/>
                            <a:pt x="619" y="1033"/>
                          </a:cubicBezTo>
                          <a:cubicBezTo>
                            <a:pt x="639" y="1023"/>
                            <a:pt x="671" y="1025"/>
                            <a:pt x="703" y="1009"/>
                          </a:cubicBezTo>
                          <a:cubicBezTo>
                            <a:pt x="735" y="993"/>
                            <a:pt x="780" y="965"/>
                            <a:pt x="811" y="937"/>
                          </a:cubicBezTo>
                          <a:cubicBezTo>
                            <a:pt x="842" y="909"/>
                            <a:pt x="866" y="895"/>
                            <a:pt x="889" y="841"/>
                          </a:cubicBezTo>
                          <a:cubicBezTo>
                            <a:pt x="912" y="787"/>
                            <a:pt x="939" y="696"/>
                            <a:pt x="949" y="613"/>
                          </a:cubicBezTo>
                          <a:cubicBezTo>
                            <a:pt x="959" y="530"/>
                            <a:pt x="960" y="416"/>
                            <a:pt x="949" y="343"/>
                          </a:cubicBezTo>
                          <a:cubicBezTo>
                            <a:pt x="938" y="270"/>
                            <a:pt x="914" y="215"/>
                            <a:pt x="883" y="175"/>
                          </a:cubicBezTo>
                          <a:cubicBezTo>
                            <a:pt x="852" y="135"/>
                            <a:pt x="807" y="115"/>
                            <a:pt x="763" y="103"/>
                          </a:cubicBezTo>
                          <a:cubicBezTo>
                            <a:pt x="719" y="91"/>
                            <a:pt x="665" y="90"/>
                            <a:pt x="619" y="103"/>
                          </a:cubicBezTo>
                          <a:cubicBezTo>
                            <a:pt x="573" y="116"/>
                            <a:pt x="525" y="139"/>
                            <a:pt x="487" y="181"/>
                          </a:cubicBezTo>
                          <a:cubicBezTo>
                            <a:pt x="449" y="223"/>
                            <a:pt x="412" y="301"/>
                            <a:pt x="391" y="355"/>
                          </a:cubicBezTo>
                          <a:cubicBezTo>
                            <a:pt x="370" y="409"/>
                            <a:pt x="359" y="437"/>
                            <a:pt x="361" y="505"/>
                          </a:cubicBezTo>
                          <a:cubicBezTo>
                            <a:pt x="363" y="573"/>
                            <a:pt x="399" y="691"/>
                            <a:pt x="403" y="763"/>
                          </a:cubicBezTo>
                          <a:cubicBezTo>
                            <a:pt x="407" y="835"/>
                            <a:pt x="395" y="906"/>
                            <a:pt x="385" y="937"/>
                          </a:cubicBezTo>
                          <a:cubicBezTo>
                            <a:pt x="375" y="968"/>
                            <a:pt x="356" y="957"/>
                            <a:pt x="343" y="949"/>
                          </a:cubicBezTo>
                          <a:cubicBezTo>
                            <a:pt x="330" y="941"/>
                            <a:pt x="316" y="933"/>
                            <a:pt x="307" y="889"/>
                          </a:cubicBezTo>
                          <a:cubicBezTo>
                            <a:pt x="298" y="845"/>
                            <a:pt x="294" y="755"/>
                            <a:pt x="289" y="685"/>
                          </a:cubicBezTo>
                          <a:cubicBezTo>
                            <a:pt x="284" y="615"/>
                            <a:pt x="273" y="523"/>
                            <a:pt x="277" y="469"/>
                          </a:cubicBezTo>
                          <a:cubicBezTo>
                            <a:pt x="281" y="415"/>
                            <a:pt x="297" y="398"/>
                            <a:pt x="307" y="367"/>
                          </a:cubicBezTo>
                          <a:close/>
                        </a:path>
                      </a:pathLst>
                    </a:custGeom>
                    <a:solidFill>
                      <a:srgbClr val="e7d6b7"/>
                    </a:solidFill>
                    <a:ln w="0">
                      <a:noFill/>
                    </a:ln>
                  </p:spPr>
                  <p:style>
                    <a:lnRef idx="0"/>
                    <a:fillRef idx="0"/>
                    <a:effectRef idx="0"/>
                    <a:fontRef idx="minor"/>
                  </p:style>
                  <p:txBody>
                    <a:bodyPr wrap="none" anchor="ctr">
                      <a:noAutofit/>
                    </a:bodyPr>
                    <a:p>
                      <a:endParaRPr b="0" lang="en-US" sz="1800" spc="-1" strike="noStrike">
                        <a:solidFill>
                          <a:srgbClr val="2f1311"/>
                        </a:solidFill>
                        <a:latin typeface="Arial"/>
                      </a:endParaRPr>
                    </a:p>
                  </p:txBody>
                </p:sp>
                <p:sp>
                  <p:nvSpPr>
                    <p:cNvPr id="71" name=""/>
                    <p:cNvSpPr/>
                    <p:nvPr/>
                  </p:nvSpPr>
                  <p:spPr>
                    <a:xfrm rot="16200000">
                      <a:off x="8752320" y="93960"/>
                      <a:ext cx="141480" cy="226080"/>
                    </a:xfrm>
                    <a:custGeom>
                      <a:avLst/>
                      <a:gdLst/>
                      <a:ahLst/>
                      <a:rect l="l" t="t" r="r" b="b"/>
                      <a:pathLst>
                        <a:path w="865" h="2071">
                          <a:moveTo>
                            <a:pt x="785" y="530"/>
                          </a:moveTo>
                          <a:cubicBezTo>
                            <a:pt x="783" y="491"/>
                            <a:pt x="784" y="404"/>
                            <a:pt x="797" y="350"/>
                          </a:cubicBezTo>
                          <a:cubicBezTo>
                            <a:pt x="810" y="296"/>
                            <a:pt x="861" y="228"/>
                            <a:pt x="863" y="206"/>
                          </a:cubicBezTo>
                          <a:cubicBezTo>
                            <a:pt x="865" y="184"/>
                            <a:pt x="828" y="216"/>
                            <a:pt x="809" y="218"/>
                          </a:cubicBezTo>
                          <a:cubicBezTo>
                            <a:pt x="790" y="220"/>
                            <a:pt x="770" y="235"/>
                            <a:pt x="749" y="218"/>
                          </a:cubicBezTo>
                          <a:cubicBezTo>
                            <a:pt x="728" y="201"/>
                            <a:pt x="706" y="147"/>
                            <a:pt x="683" y="116"/>
                          </a:cubicBezTo>
                          <a:cubicBezTo>
                            <a:pt x="660" y="85"/>
                            <a:pt x="640" y="51"/>
                            <a:pt x="611" y="32"/>
                          </a:cubicBezTo>
                          <a:cubicBezTo>
                            <a:pt x="582" y="13"/>
                            <a:pt x="543" y="4"/>
                            <a:pt x="509" y="2"/>
                          </a:cubicBezTo>
                          <a:cubicBezTo>
                            <a:pt x="475" y="0"/>
                            <a:pt x="445" y="8"/>
                            <a:pt x="407" y="20"/>
                          </a:cubicBezTo>
                          <a:cubicBezTo>
                            <a:pt x="369" y="32"/>
                            <a:pt x="320" y="43"/>
                            <a:pt x="281" y="74"/>
                          </a:cubicBezTo>
                          <a:cubicBezTo>
                            <a:pt x="242" y="105"/>
                            <a:pt x="200" y="151"/>
                            <a:pt x="173" y="206"/>
                          </a:cubicBezTo>
                          <a:cubicBezTo>
                            <a:pt x="146" y="261"/>
                            <a:pt x="126" y="340"/>
                            <a:pt x="119" y="404"/>
                          </a:cubicBezTo>
                          <a:cubicBezTo>
                            <a:pt x="112" y="468"/>
                            <a:pt x="122" y="527"/>
                            <a:pt x="131" y="590"/>
                          </a:cubicBezTo>
                          <a:cubicBezTo>
                            <a:pt x="140" y="653"/>
                            <a:pt x="162" y="733"/>
                            <a:pt x="173" y="782"/>
                          </a:cubicBezTo>
                          <a:cubicBezTo>
                            <a:pt x="184" y="831"/>
                            <a:pt x="198" y="850"/>
                            <a:pt x="197" y="884"/>
                          </a:cubicBezTo>
                          <a:cubicBezTo>
                            <a:pt x="196" y="918"/>
                            <a:pt x="189" y="946"/>
                            <a:pt x="167" y="986"/>
                          </a:cubicBezTo>
                          <a:cubicBezTo>
                            <a:pt x="145" y="1026"/>
                            <a:pt x="90" y="1072"/>
                            <a:pt x="65" y="1124"/>
                          </a:cubicBezTo>
                          <a:cubicBezTo>
                            <a:pt x="40" y="1176"/>
                            <a:pt x="27" y="1227"/>
                            <a:pt x="17" y="1298"/>
                          </a:cubicBezTo>
                          <a:cubicBezTo>
                            <a:pt x="7" y="1369"/>
                            <a:pt x="0" y="1475"/>
                            <a:pt x="5" y="1550"/>
                          </a:cubicBezTo>
                          <a:cubicBezTo>
                            <a:pt x="10" y="1625"/>
                            <a:pt x="26" y="1690"/>
                            <a:pt x="47" y="1748"/>
                          </a:cubicBezTo>
                          <a:cubicBezTo>
                            <a:pt x="68" y="1806"/>
                            <a:pt x="89" y="1858"/>
                            <a:pt x="131" y="1898"/>
                          </a:cubicBezTo>
                          <a:cubicBezTo>
                            <a:pt x="173" y="1938"/>
                            <a:pt x="250" y="1974"/>
                            <a:pt x="299" y="1988"/>
                          </a:cubicBezTo>
                          <a:cubicBezTo>
                            <a:pt x="348" y="2002"/>
                            <a:pt x="397" y="1981"/>
                            <a:pt x="425" y="1982"/>
                          </a:cubicBezTo>
                          <a:cubicBezTo>
                            <a:pt x="453" y="1983"/>
                            <a:pt x="455" y="1980"/>
                            <a:pt x="467" y="1994"/>
                          </a:cubicBezTo>
                          <a:cubicBezTo>
                            <a:pt x="479" y="2008"/>
                            <a:pt x="492" y="2071"/>
                            <a:pt x="497" y="2066"/>
                          </a:cubicBezTo>
                          <a:cubicBezTo>
                            <a:pt x="502" y="2061"/>
                            <a:pt x="487" y="2012"/>
                            <a:pt x="497" y="1964"/>
                          </a:cubicBezTo>
                          <a:cubicBezTo>
                            <a:pt x="507" y="1916"/>
                            <a:pt x="537" y="1829"/>
                            <a:pt x="557" y="1778"/>
                          </a:cubicBezTo>
                          <a:cubicBezTo>
                            <a:pt x="577" y="1727"/>
                            <a:pt x="613" y="1671"/>
                            <a:pt x="617" y="1658"/>
                          </a:cubicBezTo>
                          <a:cubicBezTo>
                            <a:pt x="621" y="1645"/>
                            <a:pt x="598" y="1673"/>
                            <a:pt x="581" y="1700"/>
                          </a:cubicBezTo>
                          <a:cubicBezTo>
                            <a:pt x="564" y="1727"/>
                            <a:pt x="544" y="1786"/>
                            <a:pt x="515" y="1820"/>
                          </a:cubicBezTo>
                          <a:cubicBezTo>
                            <a:pt x="486" y="1854"/>
                            <a:pt x="448" y="1891"/>
                            <a:pt x="407" y="1904"/>
                          </a:cubicBezTo>
                          <a:cubicBezTo>
                            <a:pt x="366" y="1917"/>
                            <a:pt x="307" y="1913"/>
                            <a:pt x="269" y="1898"/>
                          </a:cubicBezTo>
                          <a:cubicBezTo>
                            <a:pt x="231" y="1883"/>
                            <a:pt x="205" y="1857"/>
                            <a:pt x="179" y="1814"/>
                          </a:cubicBezTo>
                          <a:cubicBezTo>
                            <a:pt x="153" y="1771"/>
                            <a:pt x="125" y="1710"/>
                            <a:pt x="113" y="1640"/>
                          </a:cubicBezTo>
                          <a:cubicBezTo>
                            <a:pt x="101" y="1570"/>
                            <a:pt x="103" y="1469"/>
                            <a:pt x="107" y="1394"/>
                          </a:cubicBezTo>
                          <a:cubicBezTo>
                            <a:pt x="111" y="1319"/>
                            <a:pt x="121" y="1244"/>
                            <a:pt x="137" y="1190"/>
                          </a:cubicBezTo>
                          <a:cubicBezTo>
                            <a:pt x="153" y="1136"/>
                            <a:pt x="172" y="1098"/>
                            <a:pt x="203" y="1070"/>
                          </a:cubicBezTo>
                          <a:cubicBezTo>
                            <a:pt x="234" y="1042"/>
                            <a:pt x="272" y="1021"/>
                            <a:pt x="323" y="1022"/>
                          </a:cubicBezTo>
                          <a:cubicBezTo>
                            <a:pt x="374" y="1023"/>
                            <a:pt x="461" y="1059"/>
                            <a:pt x="509" y="1076"/>
                          </a:cubicBezTo>
                          <a:cubicBezTo>
                            <a:pt x="557" y="1093"/>
                            <a:pt x="585" y="1120"/>
                            <a:pt x="611" y="1124"/>
                          </a:cubicBezTo>
                          <a:cubicBezTo>
                            <a:pt x="637" y="1128"/>
                            <a:pt x="657" y="1113"/>
                            <a:pt x="665" y="1100"/>
                          </a:cubicBezTo>
                          <a:cubicBezTo>
                            <a:pt x="673" y="1087"/>
                            <a:pt x="668" y="1062"/>
                            <a:pt x="659" y="1046"/>
                          </a:cubicBezTo>
                          <a:cubicBezTo>
                            <a:pt x="650" y="1030"/>
                            <a:pt x="638" y="1015"/>
                            <a:pt x="611" y="1004"/>
                          </a:cubicBezTo>
                          <a:cubicBezTo>
                            <a:pt x="584" y="993"/>
                            <a:pt x="545" y="998"/>
                            <a:pt x="497" y="980"/>
                          </a:cubicBezTo>
                          <a:cubicBezTo>
                            <a:pt x="449" y="962"/>
                            <a:pt x="367" y="946"/>
                            <a:pt x="323" y="896"/>
                          </a:cubicBezTo>
                          <a:cubicBezTo>
                            <a:pt x="279" y="846"/>
                            <a:pt x="252" y="760"/>
                            <a:pt x="233" y="680"/>
                          </a:cubicBezTo>
                          <a:cubicBezTo>
                            <a:pt x="214" y="600"/>
                            <a:pt x="195" y="501"/>
                            <a:pt x="209" y="416"/>
                          </a:cubicBezTo>
                          <a:cubicBezTo>
                            <a:pt x="223" y="331"/>
                            <a:pt x="271" y="221"/>
                            <a:pt x="317" y="170"/>
                          </a:cubicBezTo>
                          <a:cubicBezTo>
                            <a:pt x="363" y="119"/>
                            <a:pt x="435" y="111"/>
                            <a:pt x="485" y="110"/>
                          </a:cubicBezTo>
                          <a:cubicBezTo>
                            <a:pt x="535" y="109"/>
                            <a:pt x="580" y="134"/>
                            <a:pt x="617" y="164"/>
                          </a:cubicBezTo>
                          <a:cubicBezTo>
                            <a:pt x="654" y="194"/>
                            <a:pt x="687" y="246"/>
                            <a:pt x="707" y="290"/>
                          </a:cubicBezTo>
                          <a:cubicBezTo>
                            <a:pt x="727" y="334"/>
                            <a:pt x="726" y="376"/>
                            <a:pt x="737" y="428"/>
                          </a:cubicBezTo>
                          <a:cubicBezTo>
                            <a:pt x="748" y="480"/>
                            <a:pt x="761" y="576"/>
                            <a:pt x="773" y="602"/>
                          </a:cubicBezTo>
                          <a:cubicBezTo>
                            <a:pt x="785" y="628"/>
                            <a:pt x="807" y="597"/>
                            <a:pt x="809" y="584"/>
                          </a:cubicBezTo>
                          <a:cubicBezTo>
                            <a:pt x="811" y="571"/>
                            <a:pt x="787" y="569"/>
                            <a:pt x="785" y="530"/>
                          </a:cubicBezTo>
                          <a:close/>
                        </a:path>
                      </a:pathLst>
                    </a:custGeom>
                    <a:solidFill>
                      <a:srgbClr val="e7d6b7"/>
                    </a:solidFill>
                    <a:ln w="0">
                      <a:noFill/>
                    </a:ln>
                  </p:spPr>
                  <p:style>
                    <a:lnRef idx="0"/>
                    <a:fillRef idx="0"/>
                    <a:effectRef idx="0"/>
                    <a:fontRef idx="minor"/>
                  </p:style>
                  <p:txBody>
                    <a:bodyPr wrap="none" anchor="ctr">
                      <a:noAutofit/>
                    </a:bodyPr>
                    <a:p>
                      <a:endParaRPr b="0" lang="en-US" sz="1800" spc="-1" strike="noStrike">
                        <a:solidFill>
                          <a:srgbClr val="2f1311"/>
                        </a:solidFill>
                        <a:latin typeface="Arial"/>
                      </a:endParaRPr>
                    </a:p>
                  </p:txBody>
                </p:sp>
              </p:grpSp>
              <p:sp>
                <p:nvSpPr>
                  <p:cNvPr id="72" name=""/>
                  <p:cNvSpPr/>
                  <p:nvPr/>
                </p:nvSpPr>
                <p:spPr>
                  <a:xfrm rot="16200000">
                    <a:off x="8824680" y="129600"/>
                    <a:ext cx="27360" cy="26640"/>
                  </a:xfrm>
                  <a:prstGeom prst="ellipse">
                    <a:avLst/>
                  </a:prstGeom>
                  <a:solidFill>
                    <a:srgbClr val="e7d6b7"/>
                  </a:solidFill>
                  <a:ln w="0">
                    <a:noFill/>
                  </a:ln>
                </p:spPr>
                <p:style>
                  <a:lnRef idx="0"/>
                  <a:fillRef idx="0"/>
                  <a:effectRef idx="0"/>
                  <a:fontRef idx="minor"/>
                </p:style>
                <p:txBody>
                  <a:bodyPr wrap="none" lIns="90000" rIns="90000" tIns="-27360" bIns="-27360" anchor="ctr">
                    <a:noAutofit/>
                  </a:bodyPr>
                  <a:p>
                    <a:endParaRPr b="0" lang="en-US" sz="1800" spc="-1" strike="noStrike">
                      <a:solidFill>
                        <a:srgbClr val="2f1311"/>
                      </a:solidFill>
                      <a:latin typeface="Arial"/>
                    </a:endParaRPr>
                  </a:p>
                </p:txBody>
              </p:sp>
              <p:sp>
                <p:nvSpPr>
                  <p:cNvPr id="73" name=""/>
                  <p:cNvSpPr/>
                  <p:nvPr/>
                </p:nvSpPr>
                <p:spPr>
                  <a:xfrm rot="16200000">
                    <a:off x="8756640" y="74520"/>
                    <a:ext cx="43200" cy="56880"/>
                  </a:xfrm>
                  <a:custGeom>
                    <a:avLst/>
                    <a:gdLst/>
                    <a:ahLst/>
                    <a:rect l="l" t="t" r="r" b="b"/>
                    <a:pathLst>
                      <a:path w="266" h="521">
                        <a:moveTo>
                          <a:pt x="3" y="483"/>
                        </a:moveTo>
                        <a:cubicBezTo>
                          <a:pt x="0" y="445"/>
                          <a:pt x="9" y="346"/>
                          <a:pt x="27" y="273"/>
                        </a:cubicBezTo>
                        <a:cubicBezTo>
                          <a:pt x="45" y="200"/>
                          <a:pt x="85" y="90"/>
                          <a:pt x="111" y="45"/>
                        </a:cubicBezTo>
                        <a:cubicBezTo>
                          <a:pt x="137" y="0"/>
                          <a:pt x="162" y="4"/>
                          <a:pt x="183" y="3"/>
                        </a:cubicBezTo>
                        <a:cubicBezTo>
                          <a:pt x="204" y="2"/>
                          <a:pt x="224" y="18"/>
                          <a:pt x="237" y="39"/>
                        </a:cubicBezTo>
                        <a:cubicBezTo>
                          <a:pt x="250" y="60"/>
                          <a:pt x="266" y="90"/>
                          <a:pt x="261" y="129"/>
                        </a:cubicBezTo>
                        <a:cubicBezTo>
                          <a:pt x="256" y="168"/>
                          <a:pt x="233" y="215"/>
                          <a:pt x="207" y="273"/>
                        </a:cubicBezTo>
                        <a:cubicBezTo>
                          <a:pt x="181" y="331"/>
                          <a:pt x="132" y="439"/>
                          <a:pt x="105" y="477"/>
                        </a:cubicBezTo>
                        <a:cubicBezTo>
                          <a:pt x="78" y="515"/>
                          <a:pt x="61" y="501"/>
                          <a:pt x="45" y="501"/>
                        </a:cubicBezTo>
                        <a:cubicBezTo>
                          <a:pt x="29" y="501"/>
                          <a:pt x="6" y="521"/>
                          <a:pt x="3" y="483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0">
                    <a:noFill/>
                  </a:ln>
                </p:spPr>
                <p:style>
                  <a:lnRef idx="0"/>
                  <a:fillRef idx="0"/>
                  <a:effectRef idx="0"/>
                  <a:fontRef idx="minor"/>
                </p:style>
                <p:txBody>
                  <a:bodyPr wrap="none" tIns="11160" bIns="11160" anchor="ctr">
                    <a:noAutofit/>
                  </a:bodyPr>
                  <a:p>
                    <a:endParaRPr b="0" lang="en-US" sz="1800" spc="-1" strike="noStrike">
                      <a:solidFill>
                        <a:srgbClr val="2f1311"/>
                      </a:solidFill>
                      <a:latin typeface="Arial"/>
                    </a:endParaRPr>
                  </a:p>
                </p:txBody>
              </p:sp>
              <p:sp>
                <p:nvSpPr>
                  <p:cNvPr id="74" name=""/>
                  <p:cNvSpPr/>
                  <p:nvPr/>
                </p:nvSpPr>
                <p:spPr>
                  <a:xfrm rot="16200000">
                    <a:off x="8829360" y="61200"/>
                    <a:ext cx="64080" cy="37080"/>
                  </a:xfrm>
                  <a:custGeom>
                    <a:avLst/>
                    <a:gdLst/>
                    <a:ahLst/>
                    <a:rect l="l" t="t" r="r" b="b"/>
                    <a:pathLst>
                      <a:path w="392" h="340">
                        <a:moveTo>
                          <a:pt x="100" y="201"/>
                        </a:moveTo>
                        <a:cubicBezTo>
                          <a:pt x="62" y="163"/>
                          <a:pt x="32" y="113"/>
                          <a:pt x="16" y="87"/>
                        </a:cubicBezTo>
                        <a:cubicBezTo>
                          <a:pt x="0" y="61"/>
                          <a:pt x="2" y="59"/>
                          <a:pt x="4" y="45"/>
                        </a:cubicBezTo>
                        <a:cubicBezTo>
                          <a:pt x="6" y="31"/>
                          <a:pt x="7" y="6"/>
                          <a:pt x="28" y="3"/>
                        </a:cubicBezTo>
                        <a:cubicBezTo>
                          <a:pt x="49" y="0"/>
                          <a:pt x="93" y="15"/>
                          <a:pt x="130" y="27"/>
                        </a:cubicBezTo>
                        <a:cubicBezTo>
                          <a:pt x="167" y="39"/>
                          <a:pt x="211" y="53"/>
                          <a:pt x="250" y="75"/>
                        </a:cubicBezTo>
                        <a:cubicBezTo>
                          <a:pt x="289" y="97"/>
                          <a:pt x="341" y="126"/>
                          <a:pt x="364" y="159"/>
                        </a:cubicBezTo>
                        <a:cubicBezTo>
                          <a:pt x="387" y="192"/>
                          <a:pt x="392" y="244"/>
                          <a:pt x="388" y="273"/>
                        </a:cubicBezTo>
                        <a:cubicBezTo>
                          <a:pt x="384" y="302"/>
                          <a:pt x="364" y="326"/>
                          <a:pt x="340" y="333"/>
                        </a:cubicBezTo>
                        <a:cubicBezTo>
                          <a:pt x="316" y="340"/>
                          <a:pt x="282" y="336"/>
                          <a:pt x="244" y="315"/>
                        </a:cubicBezTo>
                        <a:cubicBezTo>
                          <a:pt x="206" y="294"/>
                          <a:pt x="138" y="239"/>
                          <a:pt x="100" y="201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0">
                    <a:noFill/>
                  </a:ln>
                </p:spPr>
                <p:style>
                  <a:lnRef idx="0"/>
                  <a:fillRef idx="0"/>
                  <a:effectRef idx="0"/>
                  <a:fontRef idx="minor"/>
                </p:style>
                <p:txBody>
                  <a:bodyPr wrap="none" tIns="-8640" bIns="-8640" anchor="ctr">
                    <a:noAutofit/>
                  </a:bodyPr>
                  <a:p>
                    <a:endParaRPr b="0" lang="en-US" sz="1800" spc="-1" strike="noStrike">
                      <a:solidFill>
                        <a:srgbClr val="2f1311"/>
                      </a:solidFill>
                      <a:latin typeface="Arial"/>
                    </a:endParaRPr>
                  </a:p>
                </p:txBody>
              </p:sp>
              <p:sp>
                <p:nvSpPr>
                  <p:cNvPr id="75" name=""/>
                  <p:cNvSpPr/>
                  <p:nvPr/>
                </p:nvSpPr>
                <p:spPr>
                  <a:xfrm rot="16200000">
                    <a:off x="8897760" y="111600"/>
                    <a:ext cx="24480" cy="60840"/>
                  </a:xfrm>
                  <a:custGeom>
                    <a:avLst/>
                    <a:gdLst/>
                    <a:ahLst/>
                    <a:rect l="l" t="t" r="r" b="b"/>
                    <a:pathLst>
                      <a:path w="151" h="558">
                        <a:moveTo>
                          <a:pt x="18" y="165"/>
                        </a:moveTo>
                        <a:cubicBezTo>
                          <a:pt x="25" y="119"/>
                          <a:pt x="34" y="66"/>
                          <a:pt x="42" y="39"/>
                        </a:cubicBezTo>
                        <a:cubicBezTo>
                          <a:pt x="50" y="12"/>
                          <a:pt x="55" y="5"/>
                          <a:pt x="66" y="3"/>
                        </a:cubicBezTo>
                        <a:cubicBezTo>
                          <a:pt x="77" y="1"/>
                          <a:pt x="96" y="0"/>
                          <a:pt x="108" y="27"/>
                        </a:cubicBezTo>
                        <a:cubicBezTo>
                          <a:pt x="120" y="54"/>
                          <a:pt x="132" y="99"/>
                          <a:pt x="138" y="165"/>
                        </a:cubicBezTo>
                        <a:cubicBezTo>
                          <a:pt x="144" y="231"/>
                          <a:pt x="151" y="360"/>
                          <a:pt x="144" y="423"/>
                        </a:cubicBezTo>
                        <a:cubicBezTo>
                          <a:pt x="137" y="486"/>
                          <a:pt x="116" y="528"/>
                          <a:pt x="96" y="543"/>
                        </a:cubicBezTo>
                        <a:cubicBezTo>
                          <a:pt x="76" y="558"/>
                          <a:pt x="40" y="551"/>
                          <a:pt x="24" y="513"/>
                        </a:cubicBezTo>
                        <a:cubicBezTo>
                          <a:pt x="8" y="475"/>
                          <a:pt x="0" y="372"/>
                          <a:pt x="0" y="315"/>
                        </a:cubicBezTo>
                        <a:cubicBezTo>
                          <a:pt x="0" y="258"/>
                          <a:pt x="11" y="211"/>
                          <a:pt x="18" y="165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0">
                    <a:noFill/>
                  </a:ln>
                </p:spPr>
                <p:style>
                  <a:lnRef idx="0"/>
                  <a:fillRef idx="0"/>
                  <a:effectRef idx="0"/>
                  <a:fontRef idx="minor"/>
                </p:style>
                <p:txBody>
                  <a:bodyPr wrap="none" tIns="15120" bIns="15120" anchor="ctr">
                    <a:noAutofit/>
                  </a:bodyPr>
                  <a:p>
                    <a:endParaRPr b="0" lang="en-US" sz="1800" spc="-1" strike="noStrike">
                      <a:solidFill>
                        <a:srgbClr val="2f1311"/>
                      </a:solidFill>
                      <a:latin typeface="Arial"/>
                    </a:endParaRPr>
                  </a:p>
                </p:txBody>
              </p:sp>
              <p:sp>
                <p:nvSpPr>
                  <p:cNvPr id="76" name=""/>
                  <p:cNvSpPr/>
                  <p:nvPr/>
                </p:nvSpPr>
                <p:spPr>
                  <a:xfrm rot="16200000">
                    <a:off x="8824320" y="191520"/>
                    <a:ext cx="64080" cy="27360"/>
                  </a:xfrm>
                  <a:custGeom>
                    <a:avLst/>
                    <a:gdLst/>
                    <a:ahLst/>
                    <a:rect l="l" t="t" r="r" b="b"/>
                    <a:pathLst>
                      <a:path w="392" h="253">
                        <a:moveTo>
                          <a:pt x="175" y="61"/>
                        </a:moveTo>
                        <a:cubicBezTo>
                          <a:pt x="219" y="45"/>
                          <a:pt x="275" y="28"/>
                          <a:pt x="307" y="19"/>
                        </a:cubicBezTo>
                        <a:cubicBezTo>
                          <a:pt x="339" y="10"/>
                          <a:pt x="354" y="0"/>
                          <a:pt x="367" y="7"/>
                        </a:cubicBezTo>
                        <a:cubicBezTo>
                          <a:pt x="380" y="14"/>
                          <a:pt x="392" y="40"/>
                          <a:pt x="385" y="61"/>
                        </a:cubicBezTo>
                        <a:cubicBezTo>
                          <a:pt x="378" y="82"/>
                          <a:pt x="357" y="106"/>
                          <a:pt x="325" y="133"/>
                        </a:cubicBezTo>
                        <a:cubicBezTo>
                          <a:pt x="293" y="160"/>
                          <a:pt x="241" y="204"/>
                          <a:pt x="193" y="223"/>
                        </a:cubicBezTo>
                        <a:cubicBezTo>
                          <a:pt x="145" y="242"/>
                          <a:pt x="69" y="253"/>
                          <a:pt x="37" y="247"/>
                        </a:cubicBezTo>
                        <a:cubicBezTo>
                          <a:pt x="5" y="241"/>
                          <a:pt x="0" y="209"/>
                          <a:pt x="1" y="187"/>
                        </a:cubicBezTo>
                        <a:cubicBezTo>
                          <a:pt x="2" y="165"/>
                          <a:pt x="15" y="136"/>
                          <a:pt x="43" y="115"/>
                        </a:cubicBezTo>
                        <a:cubicBezTo>
                          <a:pt x="71" y="94"/>
                          <a:pt x="131" y="77"/>
                          <a:pt x="175" y="61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0">
                    <a:noFill/>
                  </a:ln>
                </p:spPr>
                <p:style>
                  <a:lnRef idx="0"/>
                  <a:fillRef idx="0"/>
                  <a:effectRef idx="0"/>
                  <a:fontRef idx="minor"/>
                </p:style>
                <p:txBody>
                  <a:bodyPr wrap="none" tIns="-18360" bIns="-18360" anchor="ctr">
                    <a:noAutofit/>
                  </a:bodyPr>
                  <a:p>
                    <a:endParaRPr b="0" lang="en-US" sz="1800" spc="-1" strike="noStrike">
                      <a:solidFill>
                        <a:srgbClr val="2f1311"/>
                      </a:solidFill>
                      <a:latin typeface="Arial"/>
                    </a:endParaRPr>
                  </a:p>
                </p:txBody>
              </p:sp>
              <p:sp>
                <p:nvSpPr>
                  <p:cNvPr id="77" name=""/>
                  <p:cNvSpPr/>
                  <p:nvPr/>
                </p:nvSpPr>
                <p:spPr>
                  <a:xfrm rot="16200000">
                    <a:off x="8772120" y="165960"/>
                    <a:ext cx="38880" cy="42120"/>
                  </a:xfrm>
                  <a:custGeom>
                    <a:avLst/>
                    <a:gdLst/>
                    <a:ahLst/>
                    <a:rect l="l" t="t" r="r" b="b"/>
                    <a:pathLst>
                      <a:path w="238" h="386">
                        <a:moveTo>
                          <a:pt x="78" y="270"/>
                        </a:moveTo>
                        <a:cubicBezTo>
                          <a:pt x="54" y="243"/>
                          <a:pt x="37" y="221"/>
                          <a:pt x="24" y="192"/>
                        </a:cubicBezTo>
                        <a:cubicBezTo>
                          <a:pt x="11" y="163"/>
                          <a:pt x="0" y="126"/>
                          <a:pt x="0" y="96"/>
                        </a:cubicBezTo>
                        <a:cubicBezTo>
                          <a:pt x="0" y="66"/>
                          <a:pt x="4" y="24"/>
                          <a:pt x="24" y="12"/>
                        </a:cubicBezTo>
                        <a:cubicBezTo>
                          <a:pt x="44" y="0"/>
                          <a:pt x="94" y="4"/>
                          <a:pt x="120" y="24"/>
                        </a:cubicBezTo>
                        <a:cubicBezTo>
                          <a:pt x="146" y="44"/>
                          <a:pt x="161" y="85"/>
                          <a:pt x="180" y="132"/>
                        </a:cubicBezTo>
                        <a:cubicBezTo>
                          <a:pt x="199" y="179"/>
                          <a:pt x="230" y="265"/>
                          <a:pt x="234" y="306"/>
                        </a:cubicBezTo>
                        <a:cubicBezTo>
                          <a:pt x="238" y="347"/>
                          <a:pt x="215" y="370"/>
                          <a:pt x="204" y="378"/>
                        </a:cubicBezTo>
                        <a:cubicBezTo>
                          <a:pt x="193" y="386"/>
                          <a:pt x="190" y="372"/>
                          <a:pt x="168" y="354"/>
                        </a:cubicBezTo>
                        <a:cubicBezTo>
                          <a:pt x="146" y="336"/>
                          <a:pt x="102" y="297"/>
                          <a:pt x="78" y="270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0">
                    <a:noFill/>
                  </a:ln>
                </p:spPr>
                <p:style>
                  <a:lnRef idx="0"/>
                  <a:fillRef idx="0"/>
                  <a:effectRef idx="0"/>
                  <a:fontRef idx="minor"/>
                </p:style>
                <p:txBody>
                  <a:bodyPr wrap="none" tIns="-3600" bIns="-3600" anchor="ctr">
                    <a:noAutofit/>
                  </a:bodyPr>
                  <a:p>
                    <a:endParaRPr b="0" lang="en-US" sz="1800" spc="-1" strike="noStrike">
                      <a:solidFill>
                        <a:srgbClr val="2f1311"/>
                      </a:solidFill>
                      <a:latin typeface="Arial"/>
                    </a:endParaRPr>
                  </a:p>
                </p:txBody>
              </p:sp>
            </p:grpSp>
            <p:pic>
              <p:nvPicPr>
                <p:cNvPr id="78" name="" descr=""/>
                <p:cNvPicPr/>
                <p:nvPr/>
              </p:nvPicPr>
              <p:blipFill>
                <a:blip r:embed="rId2"/>
                <a:stretch/>
              </p:blipFill>
              <p:spPr>
                <a:xfrm>
                  <a:off x="8381880" y="228600"/>
                  <a:ext cx="295560" cy="290520"/>
                </a:xfrm>
                <a:prstGeom prst="rect">
                  <a:avLst/>
                </a:prstGeom>
                <a:ln w="0">
                  <a:noFill/>
                </a:ln>
              </p:spPr>
            </p:pic>
            <p:pic>
              <p:nvPicPr>
                <p:cNvPr id="79" name="" descr=""/>
                <p:cNvPicPr/>
                <p:nvPr/>
              </p:nvPicPr>
              <p:blipFill>
                <a:blip r:embed="rId3"/>
                <a:stretch/>
              </p:blipFill>
              <p:spPr>
                <a:xfrm>
                  <a:off x="8848800" y="228600"/>
                  <a:ext cx="295200" cy="290520"/>
                </a:xfrm>
                <a:prstGeom prst="rect">
                  <a:avLst/>
                </a:prstGeom>
                <a:ln w="0">
                  <a:noFill/>
                </a:ln>
              </p:spPr>
            </p:pic>
            <p:pic>
              <p:nvPicPr>
                <p:cNvPr id="80" name="" descr=""/>
                <p:cNvPicPr/>
                <p:nvPr/>
              </p:nvPicPr>
              <p:blipFill>
                <a:blip r:embed="rId4"/>
                <a:stretch/>
              </p:blipFill>
              <p:spPr>
                <a:xfrm>
                  <a:off x="8610480" y="533520"/>
                  <a:ext cx="295560" cy="290520"/>
                </a:xfrm>
                <a:prstGeom prst="rect">
                  <a:avLst/>
                </a:prstGeom>
                <a:ln w="0">
                  <a:noFill/>
                </a:ln>
              </p:spPr>
            </p:pic>
            <p:pic>
              <p:nvPicPr>
                <p:cNvPr id="81" name="" descr=""/>
                <p:cNvPicPr/>
                <p:nvPr/>
              </p:nvPicPr>
              <p:blipFill>
                <a:blip r:embed="rId5"/>
                <a:stretch/>
              </p:blipFill>
              <p:spPr>
                <a:xfrm>
                  <a:off x="8534520" y="914400"/>
                  <a:ext cx="295200" cy="290520"/>
                </a:xfrm>
                <a:prstGeom prst="rect">
                  <a:avLst/>
                </a:prstGeom>
                <a:ln w="0">
                  <a:noFill/>
                </a:ln>
              </p:spPr>
            </p:pic>
            <p:pic>
              <p:nvPicPr>
                <p:cNvPr id="82" name="" descr=""/>
                <p:cNvPicPr/>
                <p:nvPr/>
              </p:nvPicPr>
              <p:blipFill>
                <a:blip r:embed="rId6"/>
                <a:stretch/>
              </p:blipFill>
              <p:spPr>
                <a:xfrm>
                  <a:off x="8848800" y="838080"/>
                  <a:ext cx="295200" cy="290520"/>
                </a:xfrm>
                <a:prstGeom prst="rect">
                  <a:avLst/>
                </a:prstGeom>
                <a:ln w="0">
                  <a:noFill/>
                </a:ln>
              </p:spPr>
            </p:pic>
            <p:pic>
              <p:nvPicPr>
                <p:cNvPr id="83" name="" descr=""/>
                <p:cNvPicPr/>
                <p:nvPr/>
              </p:nvPicPr>
              <p:blipFill>
                <a:blip r:embed="rId7"/>
                <a:stretch/>
              </p:blipFill>
              <p:spPr>
                <a:xfrm>
                  <a:off x="8686800" y="1219320"/>
                  <a:ext cx="295200" cy="290520"/>
                </a:xfrm>
                <a:prstGeom prst="rect">
                  <a:avLst/>
                </a:prstGeom>
                <a:ln w="0">
                  <a:noFill/>
                </a:ln>
              </p:spPr>
            </p:pic>
            <p:pic>
              <p:nvPicPr>
                <p:cNvPr id="84" name="" descr=""/>
                <p:cNvPicPr/>
                <p:nvPr/>
              </p:nvPicPr>
              <p:blipFill>
                <a:blip r:embed="rId8"/>
                <a:stretch/>
              </p:blipFill>
              <p:spPr>
                <a:xfrm>
                  <a:off x="8848800" y="1600200"/>
                  <a:ext cx="295200" cy="290520"/>
                </a:xfrm>
                <a:prstGeom prst="rect">
                  <a:avLst/>
                </a:prstGeom>
                <a:ln w="0">
                  <a:noFill/>
                </a:ln>
              </p:spPr>
            </p:pic>
            <p:pic>
              <p:nvPicPr>
                <p:cNvPr id="85" name="" descr=""/>
                <p:cNvPicPr/>
                <p:nvPr/>
              </p:nvPicPr>
              <p:blipFill>
                <a:blip r:embed="rId9"/>
                <a:stretch/>
              </p:blipFill>
              <p:spPr>
                <a:xfrm>
                  <a:off x="8848800" y="1981080"/>
                  <a:ext cx="295200" cy="290520"/>
                </a:xfrm>
                <a:prstGeom prst="rect">
                  <a:avLst/>
                </a:prstGeom>
                <a:ln w="0">
                  <a:noFill/>
                </a:ln>
              </p:spPr>
            </p:pic>
          </p:grpSp>
          <p:grpSp>
            <p:nvGrpSpPr>
              <p:cNvPr id="86" name=""/>
              <p:cNvGrpSpPr/>
              <p:nvPr/>
            </p:nvGrpSpPr>
            <p:grpSpPr>
              <a:xfrm>
                <a:off x="7848720" y="1600200"/>
                <a:ext cx="828720" cy="4710240"/>
                <a:chOff x="7848720" y="1600200"/>
                <a:chExt cx="828720" cy="4710240"/>
              </a:xfrm>
            </p:grpSpPr>
            <p:pic>
              <p:nvPicPr>
                <p:cNvPr id="87" name="" descr=""/>
                <p:cNvPicPr/>
                <p:nvPr/>
              </p:nvPicPr>
              <p:blipFill>
                <a:blip r:embed="rId10"/>
                <a:stretch/>
              </p:blipFill>
              <p:spPr>
                <a:xfrm>
                  <a:off x="8153280" y="1600200"/>
                  <a:ext cx="295560" cy="290520"/>
                </a:xfrm>
                <a:prstGeom prst="rect">
                  <a:avLst/>
                </a:prstGeom>
                <a:ln w="0">
                  <a:noFill/>
                </a:ln>
              </p:spPr>
            </p:pic>
            <p:pic>
              <p:nvPicPr>
                <p:cNvPr id="88" name="" descr=""/>
                <p:cNvPicPr/>
                <p:nvPr/>
              </p:nvPicPr>
              <p:blipFill>
                <a:blip r:embed="rId11"/>
                <a:stretch/>
              </p:blipFill>
              <p:spPr>
                <a:xfrm>
                  <a:off x="8229600" y="1905120"/>
                  <a:ext cx="295200" cy="290520"/>
                </a:xfrm>
                <a:prstGeom prst="rect">
                  <a:avLst/>
                </a:prstGeom>
                <a:ln w="0">
                  <a:noFill/>
                </a:ln>
              </p:spPr>
            </p:pic>
            <p:pic>
              <p:nvPicPr>
                <p:cNvPr id="89" name="" descr=""/>
                <p:cNvPicPr/>
                <p:nvPr/>
              </p:nvPicPr>
              <p:blipFill>
                <a:blip r:embed="rId12"/>
                <a:stretch/>
              </p:blipFill>
              <p:spPr>
                <a:xfrm>
                  <a:off x="8153280" y="2514600"/>
                  <a:ext cx="295560" cy="290520"/>
                </a:xfrm>
                <a:prstGeom prst="rect">
                  <a:avLst/>
                </a:prstGeom>
                <a:ln w="0">
                  <a:noFill/>
                </a:ln>
              </p:spPr>
            </p:pic>
            <p:pic>
              <p:nvPicPr>
                <p:cNvPr id="90" name="" descr=""/>
                <p:cNvPicPr/>
                <p:nvPr/>
              </p:nvPicPr>
              <p:blipFill>
                <a:blip r:embed="rId13"/>
                <a:stretch/>
              </p:blipFill>
              <p:spPr>
                <a:xfrm>
                  <a:off x="8381880" y="2743200"/>
                  <a:ext cx="295560" cy="290520"/>
                </a:xfrm>
                <a:prstGeom prst="rect">
                  <a:avLst/>
                </a:prstGeom>
                <a:ln w="0">
                  <a:noFill/>
                </a:ln>
              </p:spPr>
            </p:pic>
            <p:pic>
              <p:nvPicPr>
                <p:cNvPr id="91" name="" descr=""/>
                <p:cNvPicPr/>
                <p:nvPr/>
              </p:nvPicPr>
              <p:blipFill>
                <a:blip r:embed="rId14"/>
                <a:stretch/>
              </p:blipFill>
              <p:spPr>
                <a:xfrm>
                  <a:off x="8001000" y="2895480"/>
                  <a:ext cx="295200" cy="290520"/>
                </a:xfrm>
                <a:prstGeom prst="rect">
                  <a:avLst/>
                </a:prstGeom>
                <a:ln w="0">
                  <a:noFill/>
                </a:ln>
              </p:spPr>
            </p:pic>
            <p:pic>
              <p:nvPicPr>
                <p:cNvPr id="92" name="" descr=""/>
                <p:cNvPicPr/>
                <p:nvPr/>
              </p:nvPicPr>
              <p:blipFill>
                <a:blip r:embed="rId15"/>
                <a:stretch/>
              </p:blipFill>
              <p:spPr>
                <a:xfrm>
                  <a:off x="8077320" y="3200400"/>
                  <a:ext cx="295200" cy="290520"/>
                </a:xfrm>
                <a:prstGeom prst="rect">
                  <a:avLst/>
                </a:prstGeom>
                <a:ln w="0">
                  <a:noFill/>
                </a:ln>
              </p:spPr>
            </p:pic>
            <p:pic>
              <p:nvPicPr>
                <p:cNvPr id="93" name="" descr=""/>
                <p:cNvPicPr/>
                <p:nvPr/>
              </p:nvPicPr>
              <p:blipFill>
                <a:blip r:embed="rId16"/>
                <a:stretch/>
              </p:blipFill>
              <p:spPr>
                <a:xfrm>
                  <a:off x="8381880" y="3276720"/>
                  <a:ext cx="295560" cy="290520"/>
                </a:xfrm>
                <a:prstGeom prst="rect">
                  <a:avLst/>
                </a:prstGeom>
                <a:ln w="0">
                  <a:noFill/>
                </a:ln>
              </p:spPr>
            </p:pic>
            <p:pic>
              <p:nvPicPr>
                <p:cNvPr id="94" name="" descr=""/>
                <p:cNvPicPr/>
                <p:nvPr/>
              </p:nvPicPr>
              <p:blipFill>
                <a:blip r:embed="rId17"/>
                <a:stretch/>
              </p:blipFill>
              <p:spPr>
                <a:xfrm>
                  <a:off x="8305920" y="3733920"/>
                  <a:ext cx="295200" cy="290520"/>
                </a:xfrm>
                <a:prstGeom prst="rect">
                  <a:avLst/>
                </a:prstGeom>
                <a:ln w="0">
                  <a:noFill/>
                </a:ln>
              </p:spPr>
            </p:pic>
            <p:pic>
              <p:nvPicPr>
                <p:cNvPr id="95" name="" descr=""/>
                <p:cNvPicPr/>
                <p:nvPr/>
              </p:nvPicPr>
              <p:blipFill>
                <a:blip r:embed="rId18"/>
                <a:stretch/>
              </p:blipFill>
              <p:spPr>
                <a:xfrm>
                  <a:off x="7924680" y="3505320"/>
                  <a:ext cx="295560" cy="290520"/>
                </a:xfrm>
                <a:prstGeom prst="rect">
                  <a:avLst/>
                </a:prstGeom>
                <a:ln w="0">
                  <a:noFill/>
                </a:ln>
              </p:spPr>
            </p:pic>
            <p:pic>
              <p:nvPicPr>
                <p:cNvPr id="96" name="" descr=""/>
                <p:cNvPicPr/>
                <p:nvPr/>
              </p:nvPicPr>
              <p:blipFill>
                <a:blip r:embed="rId19"/>
                <a:stretch/>
              </p:blipFill>
              <p:spPr>
                <a:xfrm>
                  <a:off x="7924680" y="3886200"/>
                  <a:ext cx="295560" cy="290520"/>
                </a:xfrm>
                <a:prstGeom prst="rect">
                  <a:avLst/>
                </a:prstGeom>
                <a:ln w="0">
                  <a:noFill/>
                </a:ln>
              </p:spPr>
            </p:pic>
            <p:pic>
              <p:nvPicPr>
                <p:cNvPr id="97" name="" descr=""/>
                <p:cNvPicPr/>
                <p:nvPr/>
              </p:nvPicPr>
              <p:blipFill>
                <a:blip r:embed="rId20"/>
                <a:stretch/>
              </p:blipFill>
              <p:spPr>
                <a:xfrm>
                  <a:off x="8153280" y="4114800"/>
                  <a:ext cx="295560" cy="290520"/>
                </a:xfrm>
                <a:prstGeom prst="rect">
                  <a:avLst/>
                </a:prstGeom>
                <a:ln w="0">
                  <a:noFill/>
                </a:ln>
              </p:spPr>
            </p:pic>
            <p:pic>
              <p:nvPicPr>
                <p:cNvPr id="98" name="" descr=""/>
                <p:cNvPicPr/>
                <p:nvPr/>
              </p:nvPicPr>
              <p:blipFill>
                <a:blip r:embed="rId21"/>
                <a:stretch/>
              </p:blipFill>
              <p:spPr>
                <a:xfrm>
                  <a:off x="8305920" y="2209680"/>
                  <a:ext cx="295200" cy="290520"/>
                </a:xfrm>
                <a:prstGeom prst="rect">
                  <a:avLst/>
                </a:prstGeom>
                <a:ln w="0">
                  <a:noFill/>
                </a:ln>
              </p:spPr>
            </p:pic>
            <p:pic>
              <p:nvPicPr>
                <p:cNvPr id="99" name="" descr=""/>
                <p:cNvPicPr/>
                <p:nvPr/>
              </p:nvPicPr>
              <p:blipFill>
                <a:blip r:embed="rId22"/>
                <a:stretch/>
              </p:blipFill>
              <p:spPr>
                <a:xfrm>
                  <a:off x="7848720" y="4343400"/>
                  <a:ext cx="295200" cy="290520"/>
                </a:xfrm>
                <a:prstGeom prst="rect">
                  <a:avLst/>
                </a:prstGeom>
                <a:ln w="0">
                  <a:noFill/>
                </a:ln>
              </p:spPr>
            </p:pic>
            <p:pic>
              <p:nvPicPr>
                <p:cNvPr id="100" name="" descr=""/>
                <p:cNvPicPr/>
                <p:nvPr/>
              </p:nvPicPr>
              <p:blipFill>
                <a:blip r:embed="rId23"/>
                <a:stretch/>
              </p:blipFill>
              <p:spPr>
                <a:xfrm>
                  <a:off x="7924680" y="4876920"/>
                  <a:ext cx="295560" cy="290520"/>
                </a:xfrm>
                <a:prstGeom prst="rect">
                  <a:avLst/>
                </a:prstGeom>
                <a:ln w="0">
                  <a:noFill/>
                </a:ln>
              </p:spPr>
            </p:pic>
            <p:pic>
              <p:nvPicPr>
                <p:cNvPr id="101" name="" descr=""/>
                <p:cNvPicPr/>
                <p:nvPr/>
              </p:nvPicPr>
              <p:blipFill>
                <a:blip r:embed="rId24"/>
                <a:stretch/>
              </p:blipFill>
              <p:spPr>
                <a:xfrm>
                  <a:off x="8305920" y="5257800"/>
                  <a:ext cx="295200" cy="290520"/>
                </a:xfrm>
                <a:prstGeom prst="rect">
                  <a:avLst/>
                </a:prstGeom>
                <a:ln w="0">
                  <a:noFill/>
                </a:ln>
              </p:spPr>
            </p:pic>
            <p:pic>
              <p:nvPicPr>
                <p:cNvPr id="102" name="" descr=""/>
                <p:cNvPicPr/>
                <p:nvPr/>
              </p:nvPicPr>
              <p:blipFill>
                <a:blip r:embed="rId25"/>
                <a:stretch/>
              </p:blipFill>
              <p:spPr>
                <a:xfrm>
                  <a:off x="7924680" y="5410080"/>
                  <a:ext cx="295560" cy="290520"/>
                </a:xfrm>
                <a:prstGeom prst="rect">
                  <a:avLst/>
                </a:prstGeom>
                <a:ln w="0">
                  <a:noFill/>
                </a:ln>
              </p:spPr>
            </p:pic>
            <p:pic>
              <p:nvPicPr>
                <p:cNvPr id="103" name="" descr=""/>
                <p:cNvPicPr/>
                <p:nvPr/>
              </p:nvPicPr>
              <p:blipFill>
                <a:blip r:embed="rId26"/>
                <a:stretch/>
              </p:blipFill>
              <p:spPr>
                <a:xfrm>
                  <a:off x="8077320" y="5638680"/>
                  <a:ext cx="295200" cy="290520"/>
                </a:xfrm>
                <a:prstGeom prst="rect">
                  <a:avLst/>
                </a:prstGeom>
                <a:ln w="0">
                  <a:noFill/>
                </a:ln>
              </p:spPr>
            </p:pic>
            <p:pic>
              <p:nvPicPr>
                <p:cNvPr id="104" name="" descr=""/>
                <p:cNvPicPr/>
                <p:nvPr/>
              </p:nvPicPr>
              <p:blipFill>
                <a:blip r:embed="rId27"/>
                <a:stretch/>
              </p:blipFill>
              <p:spPr>
                <a:xfrm>
                  <a:off x="7924680" y="6019920"/>
                  <a:ext cx="295560" cy="290520"/>
                </a:xfrm>
                <a:prstGeom prst="rect">
                  <a:avLst/>
                </a:prstGeom>
                <a:ln w="0">
                  <a:noFill/>
                </a:ln>
              </p:spPr>
            </p:pic>
            <p:pic>
              <p:nvPicPr>
                <p:cNvPr id="105" name="" descr=""/>
                <p:cNvPicPr/>
                <p:nvPr/>
              </p:nvPicPr>
              <p:blipFill>
                <a:blip r:embed="rId28"/>
                <a:stretch/>
              </p:blipFill>
              <p:spPr>
                <a:xfrm>
                  <a:off x="8229600" y="5867280"/>
                  <a:ext cx="295200" cy="290520"/>
                </a:xfrm>
                <a:prstGeom prst="rect">
                  <a:avLst/>
                </a:prstGeom>
                <a:ln w="0">
                  <a:noFill/>
                </a:ln>
              </p:spPr>
            </p:pic>
          </p:grpSp>
        </p:grpSp>
        <p:sp>
          <p:nvSpPr>
            <p:cNvPr id="106" name=""/>
            <p:cNvSpPr/>
            <p:nvPr/>
          </p:nvSpPr>
          <p:spPr>
            <a:xfrm>
              <a:off x="7953480" y="4908600"/>
              <a:ext cx="1190520" cy="1940040"/>
            </a:xfrm>
            <a:custGeom>
              <a:avLst/>
              <a:gdLst/>
              <a:ahLst/>
              <a:rect l="l" t="t" r="r" b="b"/>
              <a:pathLst>
                <a:path w="750" h="1222">
                  <a:moveTo>
                    <a:pt x="372" y="154"/>
                  </a:moveTo>
                  <a:cubicBezTo>
                    <a:pt x="309" y="193"/>
                    <a:pt x="388" y="317"/>
                    <a:pt x="378" y="412"/>
                  </a:cubicBezTo>
                  <a:cubicBezTo>
                    <a:pt x="368" y="507"/>
                    <a:pt x="352" y="638"/>
                    <a:pt x="312" y="724"/>
                  </a:cubicBezTo>
                  <a:cubicBezTo>
                    <a:pt x="272" y="810"/>
                    <a:pt x="190" y="886"/>
                    <a:pt x="138" y="928"/>
                  </a:cubicBezTo>
                  <a:cubicBezTo>
                    <a:pt x="86" y="970"/>
                    <a:pt x="23" y="927"/>
                    <a:pt x="0" y="976"/>
                  </a:cubicBezTo>
                  <a:lnTo>
                    <a:pt x="0" y="1222"/>
                  </a:lnTo>
                  <a:lnTo>
                    <a:pt x="750" y="1222"/>
                  </a:lnTo>
                  <a:lnTo>
                    <a:pt x="750" y="178"/>
                  </a:lnTo>
                  <a:cubicBezTo>
                    <a:pt x="687" y="0"/>
                    <a:pt x="451" y="159"/>
                    <a:pt x="372" y="154"/>
                  </a:cubicBezTo>
                  <a:close/>
                </a:path>
              </a:pathLst>
            </a:custGeom>
            <a:gradFill rotWithShape="0">
              <a:gsLst>
                <a:gs pos="0">
                  <a:srgbClr val="fae3b7"/>
                </a:gs>
                <a:gs pos="100000">
                  <a:srgbClr val="fbe4a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anchor="ctr">
              <a:noAutofit/>
            </a:bodyPr>
            <a:p>
              <a:endParaRPr b="0" lang="en-US" sz="1800" spc="-1" strike="noStrike">
                <a:solidFill>
                  <a:srgbClr val="2f1311"/>
                </a:solidFill>
                <a:latin typeface="Arial"/>
              </a:endParaRPr>
            </a:p>
          </p:txBody>
        </p:sp>
        <p:sp>
          <p:nvSpPr>
            <p:cNvPr id="107" name=""/>
            <p:cNvSpPr/>
            <p:nvPr/>
          </p:nvSpPr>
          <p:spPr>
            <a:xfrm>
              <a:off x="7939080" y="4857840"/>
              <a:ext cx="1219320" cy="2000160"/>
            </a:xfrm>
            <a:custGeom>
              <a:avLst/>
              <a:gdLst/>
              <a:ahLst/>
              <a:rect l="l" t="t" r="r" b="b"/>
              <a:pathLst>
                <a:path w="768" h="1260">
                  <a:moveTo>
                    <a:pt x="0" y="1260"/>
                  </a:moveTo>
                  <a:lnTo>
                    <a:pt x="0" y="1134"/>
                  </a:lnTo>
                  <a:lnTo>
                    <a:pt x="210" y="1032"/>
                  </a:lnTo>
                  <a:lnTo>
                    <a:pt x="324" y="918"/>
                  </a:lnTo>
                  <a:lnTo>
                    <a:pt x="414" y="714"/>
                  </a:lnTo>
                  <a:lnTo>
                    <a:pt x="450" y="456"/>
                  </a:lnTo>
                  <a:lnTo>
                    <a:pt x="438" y="258"/>
                  </a:lnTo>
                  <a:lnTo>
                    <a:pt x="684" y="0"/>
                  </a:lnTo>
                  <a:lnTo>
                    <a:pt x="768" y="18"/>
                  </a:lnTo>
                  <a:lnTo>
                    <a:pt x="768" y="1254"/>
                  </a:lnTo>
                  <a:lnTo>
                    <a:pt x="0" y="1260"/>
                  </a:lnTo>
                  <a:close/>
                </a:path>
              </a:pathLst>
            </a:custGeom>
            <a:gradFill rotWithShape="0">
              <a:gsLst>
                <a:gs pos="0">
                  <a:srgbClr val="dc893e"/>
                </a:gs>
                <a:gs pos="50000">
                  <a:srgbClr val="f0b854"/>
                </a:gs>
                <a:gs pos="100000">
                  <a:srgbClr val="dc893e"/>
                </a:gs>
              </a:gsLst>
              <a:lin ang="108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anchor="ctr">
              <a:noAutofit/>
            </a:bodyPr>
            <a:p>
              <a:endParaRPr b="0" lang="en-US" sz="1800" spc="-1" strike="noStrike">
                <a:solidFill>
                  <a:srgbClr val="2f1311"/>
                </a:solidFill>
                <a:latin typeface="Arial"/>
              </a:endParaRPr>
            </a:p>
          </p:txBody>
        </p:sp>
        <p:sp>
          <p:nvSpPr>
            <p:cNvPr id="108" name=""/>
            <p:cNvSpPr/>
            <p:nvPr/>
          </p:nvSpPr>
          <p:spPr>
            <a:xfrm>
              <a:off x="7927920" y="2817720"/>
              <a:ext cx="1231920" cy="4037040"/>
            </a:xfrm>
            <a:custGeom>
              <a:avLst/>
              <a:gdLst/>
              <a:ahLst/>
              <a:rect l="l" t="t" r="r" b="b"/>
              <a:pathLst>
                <a:path w="776" h="2543">
                  <a:moveTo>
                    <a:pt x="550" y="115"/>
                  </a:moveTo>
                  <a:cubicBezTo>
                    <a:pt x="502" y="0"/>
                    <a:pt x="502" y="394"/>
                    <a:pt x="460" y="529"/>
                  </a:cubicBezTo>
                  <a:cubicBezTo>
                    <a:pt x="418" y="664"/>
                    <a:pt x="362" y="802"/>
                    <a:pt x="298" y="925"/>
                  </a:cubicBezTo>
                  <a:cubicBezTo>
                    <a:pt x="234" y="1048"/>
                    <a:pt x="125" y="1198"/>
                    <a:pt x="76" y="1267"/>
                  </a:cubicBezTo>
                  <a:cubicBezTo>
                    <a:pt x="27" y="1336"/>
                    <a:pt x="0" y="1325"/>
                    <a:pt x="4" y="1339"/>
                  </a:cubicBezTo>
                  <a:cubicBezTo>
                    <a:pt x="8" y="1353"/>
                    <a:pt x="53" y="1341"/>
                    <a:pt x="100" y="1351"/>
                  </a:cubicBezTo>
                  <a:cubicBezTo>
                    <a:pt x="147" y="1361"/>
                    <a:pt x="237" y="1370"/>
                    <a:pt x="286" y="1399"/>
                  </a:cubicBezTo>
                  <a:cubicBezTo>
                    <a:pt x="335" y="1428"/>
                    <a:pt x="362" y="1474"/>
                    <a:pt x="394" y="1525"/>
                  </a:cubicBezTo>
                  <a:cubicBezTo>
                    <a:pt x="426" y="1576"/>
                    <a:pt x="464" y="1631"/>
                    <a:pt x="478" y="1705"/>
                  </a:cubicBezTo>
                  <a:cubicBezTo>
                    <a:pt x="492" y="1779"/>
                    <a:pt x="496" y="1876"/>
                    <a:pt x="478" y="1969"/>
                  </a:cubicBezTo>
                  <a:cubicBezTo>
                    <a:pt x="460" y="2062"/>
                    <a:pt x="429" y="2178"/>
                    <a:pt x="370" y="2263"/>
                  </a:cubicBezTo>
                  <a:cubicBezTo>
                    <a:pt x="311" y="2348"/>
                    <a:pt x="238" y="2428"/>
                    <a:pt x="124" y="2479"/>
                  </a:cubicBezTo>
                  <a:cubicBezTo>
                    <a:pt x="66" y="2521"/>
                    <a:pt x="10" y="2506"/>
                    <a:pt x="22" y="2515"/>
                  </a:cubicBezTo>
                  <a:cubicBezTo>
                    <a:pt x="34" y="2524"/>
                    <a:pt x="135" y="2543"/>
                    <a:pt x="196" y="2533"/>
                  </a:cubicBezTo>
                  <a:cubicBezTo>
                    <a:pt x="257" y="2523"/>
                    <a:pt x="337" y="2494"/>
                    <a:pt x="388" y="2455"/>
                  </a:cubicBezTo>
                  <a:cubicBezTo>
                    <a:pt x="439" y="2416"/>
                    <a:pt x="467" y="2342"/>
                    <a:pt x="502" y="2299"/>
                  </a:cubicBezTo>
                  <a:cubicBezTo>
                    <a:pt x="537" y="2256"/>
                    <a:pt x="566" y="2214"/>
                    <a:pt x="598" y="2197"/>
                  </a:cubicBezTo>
                  <a:cubicBezTo>
                    <a:pt x="630" y="2180"/>
                    <a:pt x="670" y="2191"/>
                    <a:pt x="694" y="2197"/>
                  </a:cubicBezTo>
                  <a:cubicBezTo>
                    <a:pt x="718" y="2203"/>
                    <a:pt x="739" y="2240"/>
                    <a:pt x="742" y="2230"/>
                  </a:cubicBezTo>
                  <a:cubicBezTo>
                    <a:pt x="745" y="2220"/>
                    <a:pt x="725" y="2207"/>
                    <a:pt x="712" y="2137"/>
                  </a:cubicBezTo>
                  <a:cubicBezTo>
                    <a:pt x="699" y="2067"/>
                    <a:pt x="671" y="1903"/>
                    <a:pt x="664" y="1807"/>
                  </a:cubicBezTo>
                  <a:cubicBezTo>
                    <a:pt x="657" y="1711"/>
                    <a:pt x="661" y="1630"/>
                    <a:pt x="670" y="1561"/>
                  </a:cubicBezTo>
                  <a:cubicBezTo>
                    <a:pt x="679" y="1492"/>
                    <a:pt x="705" y="1450"/>
                    <a:pt x="718" y="1393"/>
                  </a:cubicBezTo>
                  <a:cubicBezTo>
                    <a:pt x="731" y="1336"/>
                    <a:pt x="776" y="1427"/>
                    <a:pt x="748" y="1219"/>
                  </a:cubicBezTo>
                  <a:cubicBezTo>
                    <a:pt x="720" y="1011"/>
                    <a:pt x="598" y="230"/>
                    <a:pt x="550" y="115"/>
                  </a:cubicBezTo>
                  <a:close/>
                </a:path>
              </a:pathLst>
            </a:custGeom>
            <a:gradFill rotWithShape="0">
              <a:gsLst>
                <a:gs pos="0">
                  <a:srgbClr val="375039"/>
                </a:gs>
                <a:gs pos="50000">
                  <a:srgbClr val="79af7d"/>
                </a:gs>
                <a:gs pos="100000">
                  <a:srgbClr val="375039"/>
                </a:gs>
              </a:gsLst>
              <a:lin ang="108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6800" bIns="46800" anchor="ctr">
              <a:noAutofit/>
            </a:bodyPr>
            <a:p>
              <a:endParaRPr b="0" lang="en-US" sz="1800" spc="-1" strike="noStrike">
                <a:solidFill>
                  <a:srgbClr val="2f1311"/>
                </a:solidFill>
                <a:latin typeface="Arial"/>
              </a:endParaRPr>
            </a:p>
          </p:txBody>
        </p:sp>
        <p:sp>
          <p:nvSpPr>
            <p:cNvPr id="109" name=""/>
            <p:cNvSpPr/>
            <p:nvPr/>
          </p:nvSpPr>
          <p:spPr>
            <a:xfrm>
              <a:off x="8010360" y="3538440"/>
              <a:ext cx="979560" cy="2184480"/>
            </a:xfrm>
            <a:custGeom>
              <a:avLst/>
              <a:gdLst/>
              <a:ahLst/>
              <a:rect l="l" t="t" r="r" b="b"/>
              <a:pathLst>
                <a:path w="617" h="1376">
                  <a:moveTo>
                    <a:pt x="486" y="3"/>
                  </a:moveTo>
                  <a:cubicBezTo>
                    <a:pt x="452" y="6"/>
                    <a:pt x="447" y="252"/>
                    <a:pt x="402" y="381"/>
                  </a:cubicBezTo>
                  <a:cubicBezTo>
                    <a:pt x="357" y="510"/>
                    <a:pt x="283" y="654"/>
                    <a:pt x="216" y="777"/>
                  </a:cubicBezTo>
                  <a:cubicBezTo>
                    <a:pt x="149" y="900"/>
                    <a:pt x="19" y="1065"/>
                    <a:pt x="0" y="1119"/>
                  </a:cubicBezTo>
                  <a:cubicBezTo>
                    <a:pt x="48" y="1119"/>
                    <a:pt x="55" y="1101"/>
                    <a:pt x="102" y="1101"/>
                  </a:cubicBezTo>
                  <a:cubicBezTo>
                    <a:pt x="149" y="1101"/>
                    <a:pt x="236" y="1105"/>
                    <a:pt x="282" y="1119"/>
                  </a:cubicBezTo>
                  <a:cubicBezTo>
                    <a:pt x="328" y="1133"/>
                    <a:pt x="353" y="1160"/>
                    <a:pt x="378" y="1185"/>
                  </a:cubicBezTo>
                  <a:cubicBezTo>
                    <a:pt x="403" y="1210"/>
                    <a:pt x="421" y="1239"/>
                    <a:pt x="432" y="1269"/>
                  </a:cubicBezTo>
                  <a:cubicBezTo>
                    <a:pt x="443" y="1299"/>
                    <a:pt x="433" y="1376"/>
                    <a:pt x="444" y="1365"/>
                  </a:cubicBezTo>
                  <a:cubicBezTo>
                    <a:pt x="455" y="1354"/>
                    <a:pt x="478" y="1293"/>
                    <a:pt x="498" y="1203"/>
                  </a:cubicBezTo>
                  <a:cubicBezTo>
                    <a:pt x="518" y="1113"/>
                    <a:pt x="546" y="965"/>
                    <a:pt x="564" y="825"/>
                  </a:cubicBezTo>
                  <a:cubicBezTo>
                    <a:pt x="582" y="685"/>
                    <a:pt x="617" y="496"/>
                    <a:pt x="606" y="363"/>
                  </a:cubicBezTo>
                  <a:cubicBezTo>
                    <a:pt x="595" y="230"/>
                    <a:pt x="520" y="0"/>
                    <a:pt x="486" y="3"/>
                  </a:cubicBezTo>
                  <a:close/>
                </a:path>
              </a:pathLst>
            </a:custGeom>
            <a:blipFill rotWithShape="0">
              <a:blip r:embed="rId29"/>
              <a:srcRect/>
              <a:tile tx="0" ty="0" sx="100000" sy="100000" algn="ctr"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anchor="ctr">
              <a:noAutofit/>
            </a:bodyPr>
            <a:p>
              <a:endParaRPr b="0" lang="en-US" sz="1800" spc="-1" strike="noStrike">
                <a:solidFill>
                  <a:srgbClr val="2f1311"/>
                </a:solidFill>
                <a:latin typeface="Arial"/>
              </a:endParaRPr>
            </a:p>
          </p:txBody>
        </p:sp>
        <p:sp>
          <p:nvSpPr>
            <p:cNvPr id="110" name=""/>
            <p:cNvSpPr/>
            <p:nvPr/>
          </p:nvSpPr>
          <p:spPr>
            <a:xfrm>
              <a:off x="8244000" y="426960"/>
              <a:ext cx="914400" cy="5048280"/>
            </a:xfrm>
            <a:custGeom>
              <a:avLst/>
              <a:gdLst/>
              <a:ahLst/>
              <a:rect l="l" t="t" r="r" b="b"/>
              <a:pathLst>
                <a:path w="576" h="3180">
                  <a:moveTo>
                    <a:pt x="42" y="61"/>
                  </a:moveTo>
                  <a:cubicBezTo>
                    <a:pt x="66" y="122"/>
                    <a:pt x="115" y="362"/>
                    <a:pt x="156" y="517"/>
                  </a:cubicBezTo>
                  <a:cubicBezTo>
                    <a:pt x="197" y="672"/>
                    <a:pt x="245" y="838"/>
                    <a:pt x="288" y="991"/>
                  </a:cubicBezTo>
                  <a:cubicBezTo>
                    <a:pt x="331" y="1144"/>
                    <a:pt x="366" y="1299"/>
                    <a:pt x="414" y="1435"/>
                  </a:cubicBezTo>
                  <a:cubicBezTo>
                    <a:pt x="462" y="1571"/>
                    <a:pt x="549" y="1537"/>
                    <a:pt x="576" y="1807"/>
                  </a:cubicBezTo>
                  <a:lnTo>
                    <a:pt x="576" y="3055"/>
                  </a:lnTo>
                  <a:cubicBezTo>
                    <a:pt x="549" y="3180"/>
                    <a:pt x="468" y="2772"/>
                    <a:pt x="414" y="2557"/>
                  </a:cubicBezTo>
                  <a:cubicBezTo>
                    <a:pt x="360" y="2342"/>
                    <a:pt x="300" y="2031"/>
                    <a:pt x="252" y="1765"/>
                  </a:cubicBezTo>
                  <a:cubicBezTo>
                    <a:pt x="204" y="1499"/>
                    <a:pt x="166" y="1230"/>
                    <a:pt x="126" y="961"/>
                  </a:cubicBezTo>
                  <a:cubicBezTo>
                    <a:pt x="86" y="692"/>
                    <a:pt x="24" y="299"/>
                    <a:pt x="12" y="151"/>
                  </a:cubicBezTo>
                  <a:cubicBezTo>
                    <a:pt x="0" y="3"/>
                    <a:pt x="18" y="0"/>
                    <a:pt x="42" y="61"/>
                  </a:cubicBezTo>
                  <a:close/>
                </a:path>
              </a:pathLst>
            </a:custGeom>
            <a:blipFill rotWithShape="0">
              <a:blip r:embed="rId30"/>
              <a:srcRect/>
              <a:tile tx="0" ty="0" sx="100000" sy="100000" algn="ctr"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anchor="ctr">
              <a:noAutofit/>
            </a:bodyPr>
            <a:p>
              <a:endParaRPr b="0" lang="en-US" sz="1800" spc="-1" strike="noStrike">
                <a:solidFill>
                  <a:srgbClr val="2f1311"/>
                </a:solidFill>
                <a:latin typeface="Arial"/>
              </a:endParaRPr>
            </a:p>
          </p:txBody>
        </p:sp>
        <p:sp>
          <p:nvSpPr>
            <p:cNvPr id="111" name=""/>
            <p:cNvSpPr/>
            <p:nvPr/>
          </p:nvSpPr>
          <p:spPr>
            <a:xfrm>
              <a:off x="8250120" y="262080"/>
              <a:ext cx="909720" cy="3071520"/>
            </a:xfrm>
            <a:custGeom>
              <a:avLst/>
              <a:gdLst/>
              <a:ahLst/>
              <a:rect l="l" t="t" r="r" b="b"/>
              <a:pathLst>
                <a:path w="573" h="1935">
                  <a:moveTo>
                    <a:pt x="69" y="63"/>
                  </a:moveTo>
                  <a:cubicBezTo>
                    <a:pt x="101" y="126"/>
                    <a:pt x="155" y="376"/>
                    <a:pt x="207" y="549"/>
                  </a:cubicBezTo>
                  <a:cubicBezTo>
                    <a:pt x="259" y="722"/>
                    <a:pt x="320" y="930"/>
                    <a:pt x="381" y="1101"/>
                  </a:cubicBezTo>
                  <a:cubicBezTo>
                    <a:pt x="442" y="1272"/>
                    <a:pt x="541" y="1436"/>
                    <a:pt x="573" y="1575"/>
                  </a:cubicBezTo>
                  <a:lnTo>
                    <a:pt x="573" y="1935"/>
                  </a:lnTo>
                  <a:cubicBezTo>
                    <a:pt x="531" y="1914"/>
                    <a:pt x="392" y="1655"/>
                    <a:pt x="321" y="1449"/>
                  </a:cubicBezTo>
                  <a:cubicBezTo>
                    <a:pt x="250" y="1243"/>
                    <a:pt x="198" y="912"/>
                    <a:pt x="147" y="699"/>
                  </a:cubicBezTo>
                  <a:cubicBezTo>
                    <a:pt x="96" y="486"/>
                    <a:pt x="30" y="274"/>
                    <a:pt x="15" y="171"/>
                  </a:cubicBezTo>
                  <a:cubicBezTo>
                    <a:pt x="0" y="68"/>
                    <a:pt x="37" y="0"/>
                    <a:pt x="69" y="63"/>
                  </a:cubicBezTo>
                  <a:close/>
                </a:path>
              </a:pathLst>
            </a:custGeom>
            <a:gradFill rotWithShape="0">
              <a:gsLst>
                <a:gs pos="0">
                  <a:srgbClr val="dc893e"/>
                </a:gs>
                <a:gs pos="100000">
                  <a:srgbClr val="c16059"/>
                </a:gs>
              </a:gsLst>
              <a:lin ang="108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anchor="ctr">
              <a:noAutofit/>
            </a:bodyPr>
            <a:p>
              <a:endParaRPr b="0" lang="en-US" sz="1800" spc="-1" strike="noStrike">
                <a:solidFill>
                  <a:srgbClr val="2f1311"/>
                </a:solidFill>
                <a:latin typeface="Arial"/>
              </a:endParaRPr>
            </a:p>
          </p:txBody>
        </p:sp>
        <p:sp>
          <p:nvSpPr>
            <p:cNvPr id="112" name=""/>
            <p:cNvSpPr/>
            <p:nvPr/>
          </p:nvSpPr>
          <p:spPr>
            <a:xfrm>
              <a:off x="7943760" y="0"/>
              <a:ext cx="576360" cy="3352680"/>
            </a:xfrm>
            <a:custGeom>
              <a:avLst/>
              <a:gdLst/>
              <a:ahLst/>
              <a:rect l="l" t="t" r="r" b="b"/>
              <a:pathLst>
                <a:path w="363" h="2112">
                  <a:moveTo>
                    <a:pt x="0" y="2094"/>
                  </a:moveTo>
                  <a:cubicBezTo>
                    <a:pt x="54" y="2112"/>
                    <a:pt x="41" y="2097"/>
                    <a:pt x="66" y="1992"/>
                  </a:cubicBezTo>
                  <a:cubicBezTo>
                    <a:pt x="91" y="1887"/>
                    <a:pt x="122" y="1683"/>
                    <a:pt x="150" y="1464"/>
                  </a:cubicBezTo>
                  <a:cubicBezTo>
                    <a:pt x="178" y="1245"/>
                    <a:pt x="205" y="922"/>
                    <a:pt x="234" y="678"/>
                  </a:cubicBezTo>
                  <a:cubicBezTo>
                    <a:pt x="263" y="434"/>
                    <a:pt x="363" y="113"/>
                    <a:pt x="324" y="0"/>
                  </a:cubicBezTo>
                  <a:lnTo>
                    <a:pt x="0" y="0"/>
                  </a:lnTo>
                  <a:cubicBezTo>
                    <a:pt x="0" y="0"/>
                    <a:pt x="0" y="2094"/>
                    <a:pt x="0" y="2094"/>
                  </a:cubicBezTo>
                  <a:close/>
                </a:path>
              </a:pathLst>
            </a:custGeom>
            <a:gradFill rotWithShape="0">
              <a:gsLst>
                <a:gs pos="0">
                  <a:srgbClr val="fae3b7"/>
                </a:gs>
                <a:gs pos="100000">
                  <a:srgbClr val="fbe4a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6800" bIns="46800" anchor="ctr">
              <a:noAutofit/>
            </a:bodyPr>
            <a:p>
              <a:endParaRPr b="0" lang="en-US" sz="1800" spc="-1" strike="noStrike">
                <a:solidFill>
                  <a:srgbClr val="2f1311"/>
                </a:solidFill>
                <a:latin typeface="Arial"/>
              </a:endParaRPr>
            </a:p>
          </p:txBody>
        </p:sp>
        <p:sp>
          <p:nvSpPr>
            <p:cNvPr id="113" name=""/>
            <p:cNvSpPr/>
            <p:nvPr/>
          </p:nvSpPr>
          <p:spPr>
            <a:xfrm>
              <a:off x="7943760" y="1440"/>
              <a:ext cx="300240" cy="3353040"/>
            </a:xfrm>
            <a:custGeom>
              <a:avLst/>
              <a:gdLst/>
              <a:ahLst/>
              <a:rect l="l" t="t" r="r" b="b"/>
              <a:pathLst>
                <a:path w="363" h="2112">
                  <a:moveTo>
                    <a:pt x="0" y="2094"/>
                  </a:moveTo>
                  <a:cubicBezTo>
                    <a:pt x="54" y="2112"/>
                    <a:pt x="41" y="2097"/>
                    <a:pt x="66" y="1992"/>
                  </a:cubicBezTo>
                  <a:cubicBezTo>
                    <a:pt x="91" y="1887"/>
                    <a:pt x="122" y="1683"/>
                    <a:pt x="150" y="1464"/>
                  </a:cubicBezTo>
                  <a:cubicBezTo>
                    <a:pt x="178" y="1245"/>
                    <a:pt x="205" y="922"/>
                    <a:pt x="234" y="678"/>
                  </a:cubicBezTo>
                  <a:cubicBezTo>
                    <a:pt x="263" y="434"/>
                    <a:pt x="363" y="113"/>
                    <a:pt x="324" y="0"/>
                  </a:cubicBezTo>
                  <a:lnTo>
                    <a:pt x="0" y="0"/>
                  </a:lnTo>
                  <a:cubicBezTo>
                    <a:pt x="0" y="0"/>
                    <a:pt x="0" y="2094"/>
                    <a:pt x="0" y="2094"/>
                  </a:cubicBezTo>
                  <a:close/>
                </a:path>
              </a:pathLst>
            </a:custGeom>
            <a:gradFill rotWithShape="0">
              <a:gsLst>
                <a:gs pos="0">
                  <a:srgbClr val="dc893e"/>
                </a:gs>
                <a:gs pos="50000">
                  <a:srgbClr val="f0b854"/>
                </a:gs>
                <a:gs pos="100000">
                  <a:srgbClr val="dc893e"/>
                </a:gs>
              </a:gsLst>
              <a:lin ang="108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6800" bIns="46800" anchor="ctr">
              <a:noAutofit/>
            </a:bodyPr>
            <a:p>
              <a:endParaRPr b="0" lang="en-US" sz="1800" spc="-1" strike="noStrike">
                <a:solidFill>
                  <a:srgbClr val="2f1311"/>
                </a:solidFill>
                <a:latin typeface="Arial"/>
              </a:endParaRPr>
            </a:p>
          </p:txBody>
        </p:sp>
        <p:sp>
          <p:nvSpPr>
            <p:cNvPr id="114" name=""/>
            <p:cNvSpPr/>
            <p:nvPr/>
          </p:nvSpPr>
          <p:spPr>
            <a:xfrm>
              <a:off x="7866000" y="1440"/>
              <a:ext cx="88920" cy="6858000"/>
            </a:xfrm>
            <a:prstGeom prst="rect">
              <a:avLst/>
            </a:prstGeom>
            <a:gradFill rotWithShape="0">
              <a:gsLst>
                <a:gs pos="0">
                  <a:srgbClr val="fae3b7"/>
                </a:gs>
                <a:gs pos="100000">
                  <a:srgbClr val="fbe4a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6800" bIns="46800" anchor="ctr">
              <a:noAutofit/>
            </a:bodyPr>
            <a:p>
              <a:pPr algn="ctr">
                <a:tabLst>
                  <a:tab algn="l" pos="0"/>
                  <a:tab algn="l" pos="914400"/>
                  <a:tab algn="l" pos="1828800"/>
                  <a:tab algn="l" pos="2743200"/>
                  <a:tab algn="l" pos="3657600"/>
                  <a:tab algn="l" pos="4572000"/>
                  <a:tab algn="l" pos="5486400"/>
                  <a:tab algn="l" pos="6400800"/>
                  <a:tab algn="l" pos="7315200"/>
                  <a:tab algn="l" pos="8229600"/>
                  <a:tab algn="l" pos="9144000"/>
                  <a:tab algn="l" pos="10058400"/>
                </a:tabLst>
              </a:pPr>
              <a:endParaRPr b="0" lang="en-US" sz="1800" spc="-1" strike="noStrike">
                <a:solidFill>
                  <a:srgbClr val="2f1311"/>
                </a:solidFill>
                <a:latin typeface="Arial"/>
              </a:endParaRPr>
            </a:p>
          </p:txBody>
        </p:sp>
        <p:sp>
          <p:nvSpPr>
            <p:cNvPr id="115" name=""/>
            <p:cNvSpPr/>
            <p:nvPr/>
          </p:nvSpPr>
          <p:spPr>
            <a:xfrm>
              <a:off x="7958160" y="6229440"/>
              <a:ext cx="1165320" cy="619200"/>
            </a:xfrm>
            <a:custGeom>
              <a:avLst/>
              <a:gdLst/>
              <a:ahLst/>
              <a:rect l="l" t="t" r="r" b="b"/>
              <a:pathLst>
                <a:path w="692" h="378">
                  <a:moveTo>
                    <a:pt x="1" y="357"/>
                  </a:moveTo>
                  <a:cubicBezTo>
                    <a:pt x="0" y="351"/>
                    <a:pt x="69" y="350"/>
                    <a:pt x="109" y="341"/>
                  </a:cubicBezTo>
                  <a:cubicBezTo>
                    <a:pt x="149" y="332"/>
                    <a:pt x="200" y="327"/>
                    <a:pt x="241" y="305"/>
                  </a:cubicBezTo>
                  <a:cubicBezTo>
                    <a:pt x="282" y="283"/>
                    <a:pt x="322" y="245"/>
                    <a:pt x="353" y="209"/>
                  </a:cubicBezTo>
                  <a:cubicBezTo>
                    <a:pt x="384" y="173"/>
                    <a:pt x="406" y="121"/>
                    <a:pt x="429" y="89"/>
                  </a:cubicBezTo>
                  <a:cubicBezTo>
                    <a:pt x="452" y="57"/>
                    <a:pt x="468" y="32"/>
                    <a:pt x="493" y="17"/>
                  </a:cubicBezTo>
                  <a:cubicBezTo>
                    <a:pt x="518" y="2"/>
                    <a:pt x="554" y="0"/>
                    <a:pt x="577" y="1"/>
                  </a:cubicBezTo>
                  <a:cubicBezTo>
                    <a:pt x="600" y="2"/>
                    <a:pt x="613" y="10"/>
                    <a:pt x="629" y="21"/>
                  </a:cubicBezTo>
                  <a:cubicBezTo>
                    <a:pt x="645" y="32"/>
                    <a:pt x="666" y="46"/>
                    <a:pt x="673" y="65"/>
                  </a:cubicBezTo>
                  <a:cubicBezTo>
                    <a:pt x="680" y="84"/>
                    <a:pt x="692" y="110"/>
                    <a:pt x="673" y="137"/>
                  </a:cubicBezTo>
                  <a:cubicBezTo>
                    <a:pt x="654" y="164"/>
                    <a:pt x="602" y="198"/>
                    <a:pt x="561" y="225"/>
                  </a:cubicBezTo>
                  <a:cubicBezTo>
                    <a:pt x="520" y="252"/>
                    <a:pt x="478" y="275"/>
                    <a:pt x="425" y="297"/>
                  </a:cubicBezTo>
                  <a:cubicBezTo>
                    <a:pt x="372" y="319"/>
                    <a:pt x="297" y="344"/>
                    <a:pt x="245" y="357"/>
                  </a:cubicBezTo>
                  <a:cubicBezTo>
                    <a:pt x="193" y="370"/>
                    <a:pt x="156" y="376"/>
                    <a:pt x="113" y="377"/>
                  </a:cubicBezTo>
                  <a:cubicBezTo>
                    <a:pt x="70" y="378"/>
                    <a:pt x="2" y="363"/>
                    <a:pt x="1" y="357"/>
                  </a:cubicBezTo>
                  <a:close/>
                </a:path>
              </a:pathLst>
            </a:custGeom>
            <a:gradFill rotWithShape="0">
              <a:gsLst>
                <a:gs pos="0">
                  <a:srgbClr val="c16059"/>
                </a:gs>
                <a:gs pos="50000">
                  <a:srgbClr val="dc893e"/>
                </a:gs>
                <a:gs pos="100000">
                  <a:srgbClr val="c16059"/>
                </a:gs>
              </a:gsLst>
              <a:lin ang="108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anchor="ctr">
              <a:noAutofit/>
            </a:bodyPr>
            <a:p>
              <a:endParaRPr b="0" lang="en-US" sz="1800" spc="-1" strike="noStrike">
                <a:solidFill>
                  <a:srgbClr val="2f1311"/>
                </a:solidFill>
                <a:latin typeface="Arial"/>
              </a:endParaRPr>
            </a:p>
          </p:txBody>
        </p:sp>
        <p:sp>
          <p:nvSpPr>
            <p:cNvPr id="116" name=""/>
            <p:cNvSpPr/>
            <p:nvPr/>
          </p:nvSpPr>
          <p:spPr>
            <a:xfrm rot="5400000">
              <a:off x="4323960" y="3316320"/>
              <a:ext cx="6858000" cy="225360"/>
            </a:xfrm>
            <a:custGeom>
              <a:avLst/>
              <a:gdLst>
                <a:gd name="textAreaLeft" fmla="*/ 662400 w 6858000"/>
                <a:gd name="textAreaRight" fmla="*/ 6195600 w 6858000"/>
                <a:gd name="textAreaTop" fmla="*/ 21600 h 225360"/>
                <a:gd name="textAreaBottom" fmla="*/ 203760 h 225360"/>
              </a:gdLst>
              <a:ahLst/>
              <a:rect l="textAreaLeft" t="textAreaTop" r="textAreaRight" b="textAreaBottom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0993" y="21600"/>
                  </a:lnTo>
                  <a:lnTo>
                    <a:pt x="607" y="21600"/>
                  </a:lnTo>
                  <a:close/>
                </a:path>
              </a:pathLst>
            </a:custGeom>
            <a:gradFill rotWithShape="0">
              <a:gsLst>
                <a:gs pos="0">
                  <a:srgbClr val="000000"/>
                </a:gs>
                <a:gs pos="100000">
                  <a:srgbClr val="c16059"/>
                </a:gs>
              </a:gsLst>
              <a:lin ang="108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46800" rIns="46800" tIns="90000" bIns="90000" anchor="ctr" anchorCtr="1" vert="eaVert" rot="10800000">
              <a:noAutofit/>
            </a:bodyPr>
            <a:p>
              <a:pPr algn="ctr">
                <a:tabLst>
                  <a:tab algn="l" pos="0"/>
                  <a:tab algn="l" pos="914400"/>
                  <a:tab algn="l" pos="1828800"/>
                  <a:tab algn="l" pos="2743200"/>
                  <a:tab algn="l" pos="3657600"/>
                  <a:tab algn="l" pos="4572000"/>
                  <a:tab algn="l" pos="5486400"/>
                  <a:tab algn="l" pos="6400800"/>
                  <a:tab algn="l" pos="7315200"/>
                  <a:tab algn="l" pos="8229600"/>
                  <a:tab algn="l" pos="9144000"/>
                  <a:tab algn="l" pos="10058400"/>
                </a:tabLst>
              </a:pPr>
              <a:endParaRPr b="0" lang="en-US" sz="1800" spc="-1" strike="noStrike">
                <a:solidFill>
                  <a:srgbClr val="2f1311"/>
                </a:solidFill>
                <a:latin typeface="Arial"/>
              </a:endParaRPr>
            </a:p>
          </p:txBody>
        </p:sp>
      </p:grpSp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685800" y="1369800"/>
            <a:ext cx="6966000" cy="20574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pPr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000" spc="-1" strike="noStrike">
                <a:solidFill>
                  <a:srgbClr val="f7d47d"/>
                </a:solidFill>
                <a:latin typeface="Arial"/>
              </a:rPr>
              <a:t>Click to edit the title text format</a:t>
            </a:r>
            <a:endParaRPr b="0" lang="en-US" sz="4000" spc="-1" strike="noStrike">
              <a:solidFill>
                <a:srgbClr val="f7d47d"/>
              </a:solid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dt" idx="4"/>
          </p:nvPr>
        </p:nvSpPr>
        <p:spPr>
          <a:xfrm>
            <a:off x="301680" y="6241680"/>
            <a:ext cx="1782720" cy="4748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t">
            <a:noAutofit/>
          </a:bodyPr>
          <a:lstStyle>
            <a:lvl1pPr marL="216000"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  <a:defRPr b="0" lang="en-US" sz="1000" spc="-1" strike="noStrike">
                <a:solidFill>
                  <a:srgbClr val="2f1311"/>
                </a:solidFill>
                <a:latin typeface="Times New Roman"/>
              </a:defRPr>
            </a:lvl1pPr>
          </a:lstStyle>
          <a:p>
            <a:pPr marL="216000"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000" spc="-1" strike="noStrike">
                <a:solidFill>
                  <a:srgbClr val="2f1311"/>
                </a:solidFill>
                <a:latin typeface="Times New Roman"/>
              </a:rPr>
              <a:t>&lt;date/time&gt;</a:t>
            </a:r>
            <a:endParaRPr b="0" lang="en-US" sz="10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 type="ftr" idx="5"/>
          </p:nvPr>
        </p:nvSpPr>
        <p:spPr>
          <a:xfrm>
            <a:off x="2257560" y="6248520"/>
            <a:ext cx="3456000" cy="4744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t">
            <a:noAutofit/>
          </a:bodyPr>
          <a:lstStyle>
            <a:lvl1pPr marL="216000" indent="0" algn="ct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  <a:defRPr b="0" lang="en-US" sz="1000" spc="-1" strike="noStrike">
                <a:solidFill>
                  <a:srgbClr val="2f1311"/>
                </a:solidFill>
                <a:latin typeface="Times New Roman"/>
              </a:defRPr>
            </a:lvl1pPr>
          </a:lstStyle>
          <a:p>
            <a:pPr marL="216000" indent="0" algn="ct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1000" spc="-1" strike="noStrike">
                <a:solidFill>
                  <a:srgbClr val="2f1311"/>
                </a:solidFill>
                <a:latin typeface="Times New Roman"/>
              </a:rPr>
              <a:t>&lt;footer&gt;</a:t>
            </a:r>
            <a:endParaRPr b="0" lang="en-US" sz="10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 type="sldNum" idx="6"/>
          </p:nvPr>
        </p:nvSpPr>
        <p:spPr>
          <a:xfrm>
            <a:off x="5866920" y="6248520"/>
            <a:ext cx="1755720" cy="4744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t">
            <a:noAutofit/>
          </a:bodyPr>
          <a:lstStyle>
            <a:lvl1pPr marL="216000" indent="0" algn="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  <a:defRPr b="0" lang="en-US" sz="1000" spc="-1" strike="noStrike">
                <a:solidFill>
                  <a:srgbClr val="2f1311"/>
                </a:solidFill>
                <a:latin typeface="Times New Roman"/>
              </a:defRPr>
            </a:lvl1pPr>
          </a:lstStyle>
          <a:p>
            <a:pPr marL="216000" indent="0" algn="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FECA6732-07C8-4702-B930-9D32828F83D6}" type="slidenum">
              <a:rPr b="0" lang="en-US" sz="1000" spc="-1" strike="noStrike">
                <a:solidFill>
                  <a:srgbClr val="2f1311"/>
                </a:solidFill>
                <a:latin typeface="Times New Roman"/>
              </a:rPr>
              <a:t>&lt;number&gt;</a:t>
            </a:fld>
            <a:endParaRPr b="0" lang="en-US" sz="10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21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 algn="ctr">
              <a:spcBef>
                <a:spcPts val="799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2f1311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2f1311"/>
              </a:solidFill>
              <a:latin typeface="Arial"/>
            </a:endParaRPr>
          </a:p>
          <a:p>
            <a:pPr lvl="1" marL="457200" indent="0" algn="ctr">
              <a:spcBef>
                <a:spcPts val="700"/>
              </a:spcBef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800" spc="-1" strike="noStrike">
                <a:solidFill>
                  <a:srgbClr val="2f1311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2f1311"/>
              </a:solidFill>
              <a:latin typeface="Arial"/>
            </a:endParaRPr>
          </a:p>
          <a:p>
            <a:pPr lvl="2" marL="914400" algn="ctr">
              <a:spcBef>
                <a:spcPts val="601"/>
              </a:spcBef>
              <a:buClr>
                <a:srgbClr val="2f1311"/>
              </a:buClr>
              <a:buSzPct val="70000"/>
              <a:buFont typeface="Arial"/>
              <a:buChar char="•"/>
              <a:tabLst>
                <a:tab algn="l" pos="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400" spc="-1" strike="noStrike">
                <a:solidFill>
                  <a:srgbClr val="2f1311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2f1311"/>
              </a:solidFill>
              <a:latin typeface="Arial"/>
            </a:endParaRPr>
          </a:p>
          <a:p>
            <a:pPr lvl="3" marL="1371600" algn="ctr">
              <a:spcBef>
                <a:spcPts val="499"/>
              </a:spcBef>
              <a:buClr>
                <a:srgbClr val="2f1311"/>
              </a:buClr>
              <a:buFont typeface="Arial"/>
              <a:buChar char="–"/>
              <a:tabLst>
                <a:tab algn="l" pos="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000" spc="-1" strike="noStrike">
                <a:solidFill>
                  <a:srgbClr val="2f1311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2f1311"/>
              </a:solidFill>
              <a:latin typeface="Arial"/>
            </a:endParaRPr>
          </a:p>
          <a:p>
            <a:pPr lvl="4" marL="1828800" algn="ctr">
              <a:spcBef>
                <a:spcPts val="499"/>
              </a:spcBef>
              <a:buClr>
                <a:srgbClr val="2f1311"/>
              </a:buClr>
              <a:buFont typeface="Arial"/>
              <a:buChar char="»"/>
              <a:tabLst>
                <a:tab algn="l" pos="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000" spc="-1" strike="noStrike">
                <a:solidFill>
                  <a:srgbClr val="2f1311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2f1311"/>
              </a:solidFill>
              <a:latin typeface="Arial"/>
            </a:endParaRPr>
          </a:p>
          <a:p>
            <a:pPr lvl="5" marL="1828800">
              <a:spcBef>
                <a:spcPts val="499"/>
              </a:spcBef>
              <a:buClr>
                <a:srgbClr val="2f1311"/>
              </a:buClr>
              <a:buFont typeface="Arial"/>
              <a:buChar char="»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000" spc="-1" strike="noStrike">
                <a:solidFill>
                  <a:srgbClr val="2f1311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2f1311"/>
              </a:solidFill>
              <a:latin typeface="Arial"/>
            </a:endParaRPr>
          </a:p>
          <a:p>
            <a:pPr lvl="6" marL="1828800">
              <a:spcBef>
                <a:spcPts val="499"/>
              </a:spcBef>
              <a:buClr>
                <a:srgbClr val="2f1311"/>
              </a:buClr>
              <a:buFont typeface="Arial"/>
              <a:buChar char="»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000" spc="-1" strike="noStrike">
                <a:solidFill>
                  <a:srgbClr val="2f1311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2f1311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31"/>
  </p:sldLayoutId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3.png"/><Relationship Id="rId3" Type="http://schemas.openxmlformats.org/officeDocument/2006/relationships/image" Target="../media/image3.png"/><Relationship Id="rId4" Type="http://schemas.openxmlformats.org/officeDocument/2006/relationships/image" Target="../media/image3.png"/><Relationship Id="rId5" Type="http://schemas.openxmlformats.org/officeDocument/2006/relationships/image" Target="../media/image3.png"/><Relationship Id="rId6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image" Target="../media/image7.jpeg"/><Relationship Id="rId3" Type="http://schemas.openxmlformats.org/officeDocument/2006/relationships/image" Target="../media/image8.jpeg"/><Relationship Id="rId4" Type="http://schemas.openxmlformats.org/officeDocument/2006/relationships/slideLayout" Target="../slideLayouts/slideLayou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3.png"/><Relationship Id="rId3" Type="http://schemas.openxmlformats.org/officeDocument/2006/relationships/image" Target="../media/image3.png"/><Relationship Id="rId4" Type="http://schemas.openxmlformats.org/officeDocument/2006/relationships/image" Target="../media/image3.png"/><Relationship Id="rId5" Type="http://schemas.openxmlformats.org/officeDocument/2006/relationships/slideLayout" Target="../slideLayouts/slideLayou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image" Target="../media/image10.jpeg"/><Relationship Id="rId3" Type="http://schemas.openxmlformats.org/officeDocument/2006/relationships/image" Target="../media/image11.jpeg"/><Relationship Id="rId4" Type="http://schemas.openxmlformats.org/officeDocument/2006/relationships/slideLayout" Target="../slideLayouts/slideLayou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slideLayout" Target="../slideLayouts/slideLayou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3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slideLayout" Target="../slideLayouts/slideLayou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slideLayout" Target="../slideLayouts/slideLayout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slideLayout" Target="../slideLayouts/slideLayout1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image" Target="../media/image16.jpeg"/><Relationship Id="rId2" Type="http://schemas.openxmlformats.org/officeDocument/2006/relationships/image" Target="../media/image6.jpeg"/><Relationship Id="rId3" Type="http://schemas.openxmlformats.org/officeDocument/2006/relationships/slideLayout" Target="../slideLayouts/slideLayout1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image" Target="../media/image17.jpeg"/><Relationship Id="rId2" Type="http://schemas.openxmlformats.org/officeDocument/2006/relationships/slideLayout" Target="../slideLayouts/slideLayout1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3.png"/><Relationship Id="rId3" Type="http://schemas.openxmlformats.org/officeDocument/2006/relationships/image" Target="../media/image3.png"/><Relationship Id="rId4" Type="http://schemas.openxmlformats.org/officeDocument/2006/relationships/image" Target="../media/image3.png"/><Relationship Id="rId5" Type="http://schemas.openxmlformats.org/officeDocument/2006/relationships/image" Target="../media/image3.png"/><Relationship Id="rId6" Type="http://schemas.openxmlformats.org/officeDocument/2006/relationships/image" Target="../media/image3.png"/><Relationship Id="rId7" Type="http://schemas.openxmlformats.org/officeDocument/2006/relationships/image" Target="../media/image3.png"/><Relationship Id="rId8" Type="http://schemas.openxmlformats.org/officeDocument/2006/relationships/slideLayout" Target="../slideLayouts/slideLayout1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3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1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c160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685800" y="549000"/>
            <a:ext cx="6966000" cy="1871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3600" spc="-1" strike="noStrike">
                <a:solidFill>
                  <a:srgbClr val="f7d47d"/>
                </a:solidFill>
                <a:latin typeface="Maiandra GD"/>
              </a:rPr>
              <a:t>From </a:t>
            </a:r>
            <a:r>
              <a:rPr b="1" i="1" lang="en-US" sz="3600" spc="-1" strike="noStrike">
                <a:solidFill>
                  <a:srgbClr val="f7d47d"/>
                </a:solidFill>
                <a:latin typeface="Maiandra GD"/>
              </a:rPr>
              <a:t>Teungku </a:t>
            </a:r>
            <a:r>
              <a:rPr b="1" lang="en-US" sz="3600" spc="-1" strike="noStrike">
                <a:solidFill>
                  <a:srgbClr val="f7d47d"/>
                </a:solidFill>
                <a:latin typeface="Maiandra GD"/>
              </a:rPr>
              <a:t>to </a:t>
            </a:r>
            <a:r>
              <a:rPr b="1" i="1" lang="en-US" sz="3600" spc="-1" strike="noStrike">
                <a:solidFill>
                  <a:srgbClr val="f7d47d"/>
                </a:solidFill>
                <a:latin typeface="Maiandra GD"/>
              </a:rPr>
              <a:t>Ustaz</a:t>
            </a:r>
            <a:r>
              <a:rPr b="1" lang="en-US" sz="3600" spc="-1" strike="noStrike">
                <a:solidFill>
                  <a:srgbClr val="f7d47d"/>
                </a:solidFill>
                <a:latin typeface="Maiandra GD"/>
              </a:rPr>
              <a:t>: </a:t>
            </a:r>
            <a:br>
              <a:rPr sz="3600"/>
            </a:br>
            <a:r>
              <a:rPr b="1" lang="en-US" sz="3600" spc="-1" strike="noStrike">
                <a:solidFill>
                  <a:srgbClr val="f7d47d"/>
                </a:solidFill>
                <a:latin typeface="Maiandra GD"/>
              </a:rPr>
              <a:t>A Portrait of Islamic Education in Aceh, Indonesia</a:t>
            </a:r>
            <a:r>
              <a:rPr b="0" lang="en-US" sz="3600" spc="-1" strike="noStrike">
                <a:solidFill>
                  <a:srgbClr val="f7d47d"/>
                </a:solidFill>
                <a:latin typeface="Maiandra GD"/>
              </a:rPr>
              <a:t> </a:t>
            </a:r>
            <a:endParaRPr b="0" lang="en-US" sz="3600" spc="-1" strike="noStrike">
              <a:solidFill>
                <a:srgbClr val="f7d47d"/>
              </a:solidFill>
              <a:latin typeface="Arial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 type="subTitle"/>
          </p:nvPr>
        </p:nvSpPr>
        <p:spPr>
          <a:xfrm>
            <a:off x="1727280" y="3886200"/>
            <a:ext cx="5640480" cy="17524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t">
            <a:noAutofit/>
          </a:bodyPr>
          <a:p>
            <a:pPr indent="0" algn="ctr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400" spc="-1" strike="noStrike">
                <a:solidFill>
                  <a:srgbClr val="2f1311"/>
                </a:solidFill>
                <a:latin typeface="Palatino Linotype"/>
              </a:rPr>
              <a:t>Kamaruzzaman Bustamam-Ahmad </a:t>
            </a:r>
            <a:endParaRPr b="0" lang="en-US" sz="2400" spc="-1" strike="noStrike">
              <a:solidFill>
                <a:srgbClr val="2f1311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400" spc="-1" strike="noStrike">
                <a:solidFill>
                  <a:srgbClr val="2f1311"/>
                </a:solidFill>
                <a:latin typeface="Palatino Linotype"/>
              </a:rPr>
              <a:t>IAIN Ar-Raniry, Banda Aceh</a:t>
            </a:r>
            <a:endParaRPr b="0" lang="en-US" sz="2400" spc="-1" strike="noStrike">
              <a:solidFill>
                <a:srgbClr val="2f1311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400" spc="-1" strike="noStrike">
                <a:solidFill>
                  <a:srgbClr val="2f1311"/>
                </a:solidFill>
                <a:latin typeface="Palatino Linotype"/>
              </a:rPr>
              <a:t/>
            </a:r>
            <a:endParaRPr b="0" lang="en-US" sz="2400" spc="-1" strike="noStrike">
              <a:solidFill>
                <a:srgbClr val="2f131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c160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218880" y="226800"/>
            <a:ext cx="7476840" cy="1143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000" spc="-1" strike="noStrike">
                <a:solidFill>
                  <a:srgbClr val="f7d47d"/>
                </a:solidFill>
                <a:latin typeface="Maiandra GD"/>
              </a:rPr>
              <a:t>The Hierarchy of Ulama in Aceh</a:t>
            </a:r>
            <a:endParaRPr b="0" lang="en-US" sz="4000" spc="-1" strike="noStrike">
              <a:solidFill>
                <a:srgbClr val="f7d47d"/>
              </a:solidFill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/>
          </p:nvPr>
        </p:nvSpPr>
        <p:spPr>
          <a:xfrm>
            <a:off x="263520" y="1598760"/>
            <a:ext cx="7386480" cy="44971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t">
            <a:normAutofit fontScale="98427" lnSpcReduction="10000"/>
          </a:bodyPr>
          <a:p>
            <a:pPr marL="343080" indent="-343080">
              <a:lnSpc>
                <a:spcPct val="90000"/>
              </a:lnSpc>
              <a:spcBef>
                <a:spcPts val="700"/>
              </a:spcBef>
              <a:buSzPct val="102805"/>
              <a:buBlip>
                <a:blip r:embed="rId1"/>
              </a:buBlip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800" spc="-1" strike="noStrike">
                <a:solidFill>
                  <a:srgbClr val="2f1311"/>
                </a:solidFill>
                <a:latin typeface="Maiandra GD"/>
              </a:rPr>
              <a:t>Abu Chik/Tgk. Chiek</a:t>
            </a:r>
            <a:endParaRPr b="0" lang="en-US" sz="2800" spc="-1" strike="noStrike">
              <a:solidFill>
                <a:srgbClr val="2f1311"/>
              </a:solidFill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700"/>
              </a:spcBef>
              <a:buSzPct val="102805"/>
              <a:buBlip>
                <a:blip r:embed="rId2"/>
              </a:buBlip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800" spc="-1" strike="noStrike">
                <a:solidFill>
                  <a:srgbClr val="2f1311"/>
                </a:solidFill>
                <a:latin typeface="Maiandra GD"/>
              </a:rPr>
              <a:t>Associated with the place and as “father” of Society. (Abu Tanoh Abe, Abu Tanoh Mierah, Abu Panten, etc.)</a:t>
            </a:r>
            <a:endParaRPr b="0" lang="en-US" sz="2800" spc="-1" strike="noStrike">
              <a:solidFill>
                <a:srgbClr val="2f1311"/>
              </a:solidFill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700"/>
              </a:spcBef>
              <a:buSzPct val="102805"/>
              <a:buBlip>
                <a:blip r:embed="rId3"/>
              </a:buBlip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800" spc="-1" strike="noStrike">
                <a:solidFill>
                  <a:srgbClr val="2f1311"/>
                </a:solidFill>
                <a:latin typeface="Maiandra GD"/>
              </a:rPr>
              <a:t>However, the term of “Abu” used by GAM member as “local panglima.”</a:t>
            </a:r>
            <a:r>
              <a:rPr b="0" lang="en-US" sz="2800" spc="-1" strike="noStrike">
                <a:solidFill>
                  <a:srgbClr val="2f1311"/>
                </a:solidFill>
                <a:latin typeface="Arial"/>
              </a:rPr>
              <a:t> </a:t>
            </a:r>
            <a:endParaRPr b="0" lang="en-US" sz="2800" spc="-1" strike="noStrike">
              <a:solidFill>
                <a:srgbClr val="2f1311"/>
              </a:solidFill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700"/>
              </a:spcBef>
              <a:buSzPct val="102805"/>
              <a:buBlip>
                <a:blip r:embed="rId4"/>
              </a:buBlip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800" spc="-1" strike="noStrike">
                <a:solidFill>
                  <a:srgbClr val="2f1311"/>
                </a:solidFill>
                <a:latin typeface="Maiandra GD"/>
              </a:rPr>
              <a:t>Facts: Abu Beureu-eh, Tgk. Chik Di Tiro, Tgk. Hasan di Tiro, not Tgk. Chik Hasan di Tiro or Abu Chik Hasan di Tiro. </a:t>
            </a:r>
            <a:endParaRPr b="0" lang="en-US" sz="2800" spc="-1" strike="noStrike">
              <a:solidFill>
                <a:srgbClr val="2f1311"/>
              </a:solidFill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700"/>
              </a:spcBef>
              <a:buSzPct val="102805"/>
              <a:buBlip>
                <a:blip r:embed="rId5"/>
              </a:buBlip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800" spc="-1" strike="noStrike">
                <a:solidFill>
                  <a:srgbClr val="2f1311"/>
                </a:solidFill>
                <a:latin typeface="Maiandra GD"/>
              </a:rPr>
              <a:t>Tgk. Muzakir Manaf, Tgk. Abdullah Syafi’i. </a:t>
            </a:r>
            <a:endParaRPr b="0" lang="en-US" sz="2800" spc="-1" strike="noStrike">
              <a:solidFill>
                <a:srgbClr val="2f1311"/>
              </a:solidFill>
              <a:latin typeface="Arial"/>
            </a:endParaRPr>
          </a:p>
          <a:p>
            <a:pPr marL="343080" indent="0">
              <a:lnSpc>
                <a:spcPct val="90000"/>
              </a:lnSpc>
              <a:spcBef>
                <a:spcPts val="700"/>
              </a:spcBef>
              <a:buNone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2800" spc="-1" strike="noStrike">
              <a:solidFill>
                <a:srgbClr val="2f131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c160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218880" y="226800"/>
            <a:ext cx="7476840" cy="1143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000" spc="-1" strike="noStrike">
                <a:solidFill>
                  <a:srgbClr val="f7d47d"/>
                </a:solidFill>
                <a:latin typeface="Maiandra GD"/>
              </a:rPr>
              <a:t>Cont.</a:t>
            </a:r>
            <a:endParaRPr b="0" lang="en-US" sz="4000" spc="-1" strike="noStrike">
              <a:solidFill>
                <a:srgbClr val="f7d47d"/>
              </a:solidFill>
              <a:latin typeface="Arial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/>
          </p:nvPr>
        </p:nvSpPr>
        <p:spPr>
          <a:xfrm>
            <a:off x="263520" y="1598760"/>
            <a:ext cx="7386480" cy="44971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t">
            <a:normAutofit/>
          </a:bodyPr>
          <a:p>
            <a:pPr marL="343080" indent="-343080">
              <a:lnSpc>
                <a:spcPct val="100000"/>
              </a:lnSpc>
              <a:spcBef>
                <a:spcPts val="799"/>
              </a:spcBef>
              <a:buSzPct val="102872"/>
              <a:buBlip>
                <a:blip r:embed="rId1"/>
              </a:buBlip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2f1311"/>
                </a:solidFill>
                <a:latin typeface="Maiandra GD"/>
              </a:rPr>
              <a:t>Abu Chik also as the </a:t>
            </a:r>
            <a:r>
              <a:rPr b="0" i="1" lang="en-US" sz="3200" spc="-1" strike="noStrike">
                <a:solidFill>
                  <a:srgbClr val="2f1311"/>
                </a:solidFill>
                <a:latin typeface="Maiandra GD"/>
              </a:rPr>
              <a:t>Syaikh.</a:t>
            </a:r>
            <a:endParaRPr b="0" lang="en-US" sz="3200" spc="-1" strike="noStrike">
              <a:solidFill>
                <a:srgbClr val="2f1311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799"/>
              </a:spcBef>
              <a:buSzPct val="102872"/>
              <a:buBlip>
                <a:blip r:embed="rId2"/>
              </a:buBlip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2f1311"/>
                </a:solidFill>
                <a:latin typeface="Maiandra GD"/>
              </a:rPr>
              <a:t>Abu Chik develops the curricullum for Dayah.</a:t>
            </a:r>
            <a:endParaRPr b="0" lang="en-US" sz="3200" spc="-1" strike="noStrike">
              <a:solidFill>
                <a:srgbClr val="2f131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c160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218880" y="226800"/>
            <a:ext cx="7476840" cy="1143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pPr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4000" spc="-1" strike="noStrike">
              <a:solidFill>
                <a:srgbClr val="f7d47d"/>
              </a:solidFill>
              <a:latin typeface="Arial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/>
          </p:nvPr>
        </p:nvSpPr>
        <p:spPr>
          <a:xfrm>
            <a:off x="263520" y="1598760"/>
            <a:ext cx="7386480" cy="44971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t">
            <a:normAutofit/>
          </a:bodyPr>
          <a:p>
            <a:pPr indent="0">
              <a:spcBef>
                <a:spcPts val="799"/>
              </a:spcBef>
              <a:buNone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3200" spc="-1" strike="noStrike">
              <a:solidFill>
                <a:srgbClr val="2f1311"/>
              </a:solidFill>
              <a:latin typeface="Arial"/>
            </a:endParaRPr>
          </a:p>
        </p:txBody>
      </p:sp>
      <p:pic>
        <p:nvPicPr>
          <p:cNvPr id="132" name="" descr=""/>
          <p:cNvPicPr/>
          <p:nvPr/>
        </p:nvPicPr>
        <p:blipFill>
          <a:blip r:embed="rId1"/>
          <a:stretch/>
        </p:blipFill>
        <p:spPr>
          <a:xfrm>
            <a:off x="250920" y="260280"/>
            <a:ext cx="3600360" cy="2700360"/>
          </a:xfrm>
          <a:prstGeom prst="rect">
            <a:avLst/>
          </a:prstGeom>
          <a:ln w="0">
            <a:noFill/>
          </a:ln>
        </p:spPr>
      </p:pic>
      <p:pic>
        <p:nvPicPr>
          <p:cNvPr id="133" name="" descr=""/>
          <p:cNvPicPr/>
          <p:nvPr/>
        </p:nvPicPr>
        <p:blipFill>
          <a:blip r:embed="rId2"/>
          <a:stretch/>
        </p:blipFill>
        <p:spPr>
          <a:xfrm>
            <a:off x="4067280" y="333360"/>
            <a:ext cx="3506760" cy="3311640"/>
          </a:xfrm>
          <a:prstGeom prst="rect">
            <a:avLst/>
          </a:prstGeom>
          <a:ln w="0">
            <a:noFill/>
          </a:ln>
        </p:spPr>
      </p:pic>
      <p:pic>
        <p:nvPicPr>
          <p:cNvPr id="134" name="" descr=""/>
          <p:cNvPicPr/>
          <p:nvPr/>
        </p:nvPicPr>
        <p:blipFill>
          <a:blip r:embed="rId3"/>
          <a:stretch/>
        </p:blipFill>
        <p:spPr>
          <a:xfrm>
            <a:off x="179280" y="3263760"/>
            <a:ext cx="4537080" cy="3402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c160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218880" y="226800"/>
            <a:ext cx="7476840" cy="1143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000" spc="-1" strike="noStrike">
                <a:solidFill>
                  <a:srgbClr val="f7d47d"/>
                </a:solidFill>
                <a:latin typeface="Maiandra GD"/>
              </a:rPr>
              <a:t>Tgk. Bale</a:t>
            </a:r>
            <a:endParaRPr b="0" lang="en-US" sz="4000" spc="-1" strike="noStrike">
              <a:solidFill>
                <a:srgbClr val="f7d47d"/>
              </a:solidFill>
              <a:latin typeface="Arial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/>
          </p:nvPr>
        </p:nvSpPr>
        <p:spPr>
          <a:xfrm>
            <a:off x="263520" y="1598760"/>
            <a:ext cx="7386480" cy="44971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t">
            <a:normAutofit/>
          </a:bodyPr>
          <a:p>
            <a:pPr marL="343080" indent="-343080">
              <a:lnSpc>
                <a:spcPct val="90000"/>
              </a:lnSpc>
              <a:spcBef>
                <a:spcPts val="700"/>
              </a:spcBef>
              <a:buSzPct val="102805"/>
              <a:buBlip>
                <a:blip r:embed="rId1"/>
              </a:buBlip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800" spc="-1" strike="noStrike">
                <a:solidFill>
                  <a:srgbClr val="2f1311"/>
                </a:solidFill>
                <a:latin typeface="Maiandra GD"/>
              </a:rPr>
              <a:t>Acts as teacher and assistant for the Tgk. Chik/ Abu Chik.</a:t>
            </a:r>
            <a:endParaRPr b="0" lang="en-US" sz="2800" spc="-1" strike="noStrike">
              <a:solidFill>
                <a:srgbClr val="2f1311"/>
              </a:solidFill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700"/>
              </a:spcBef>
              <a:buSzPct val="102805"/>
              <a:buBlip>
                <a:blip r:embed="rId2"/>
              </a:buBlip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800" spc="-1" strike="noStrike">
                <a:solidFill>
                  <a:srgbClr val="2f1311"/>
                </a:solidFill>
                <a:latin typeface="Maiandra GD"/>
              </a:rPr>
              <a:t>Tasks: Imam,Khenduri, khutbah. Representing Tgk. Chik.</a:t>
            </a:r>
            <a:endParaRPr b="0" lang="en-US" sz="2800" spc="-1" strike="noStrike">
              <a:solidFill>
                <a:srgbClr val="2f1311"/>
              </a:solidFill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700"/>
              </a:spcBef>
              <a:buSzPct val="102805"/>
              <a:buBlip>
                <a:blip r:embed="rId3"/>
              </a:buBlip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800" spc="-1" strike="noStrike">
                <a:solidFill>
                  <a:srgbClr val="2f1311"/>
                </a:solidFill>
                <a:latin typeface="Maiandra GD"/>
              </a:rPr>
              <a:t>As part of Dayah network, because (1) some married with daughter or family of Tgk. Chik; (2) opened their own dayah after graduated from dayah. </a:t>
            </a:r>
            <a:endParaRPr b="0" lang="en-US" sz="2800" spc="-1" strike="noStrike">
              <a:solidFill>
                <a:srgbClr val="2f1311"/>
              </a:solidFill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700"/>
              </a:spcBef>
              <a:buSzPct val="102805"/>
              <a:buBlip>
                <a:blip r:embed="rId4"/>
              </a:buBlip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800" spc="-1" strike="noStrike">
                <a:solidFill>
                  <a:srgbClr val="2f1311"/>
                </a:solidFill>
                <a:latin typeface="Maiandra GD"/>
              </a:rPr>
              <a:t>Some networks: </a:t>
            </a:r>
            <a:r>
              <a:rPr b="0" i="1" lang="en-US" sz="2800" spc="-1" strike="noStrike">
                <a:solidFill>
                  <a:srgbClr val="2f1311"/>
                </a:solidFill>
                <a:latin typeface="Maiandra GD"/>
              </a:rPr>
              <a:t>Dayah Mudi, Dayah Mesjid Raya, Labuhan Haji’s network</a:t>
            </a:r>
            <a:endParaRPr b="0" lang="en-US" sz="2800" spc="-1" strike="noStrike">
              <a:solidFill>
                <a:srgbClr val="2f131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c160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218880" y="226800"/>
            <a:ext cx="7476840" cy="1143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pPr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4000" spc="-1" strike="noStrike">
              <a:solidFill>
                <a:srgbClr val="f7d47d"/>
              </a:solidFill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/>
          </p:nvPr>
        </p:nvSpPr>
        <p:spPr>
          <a:xfrm>
            <a:off x="395280" y="-243360"/>
            <a:ext cx="7386480" cy="44974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t">
            <a:normAutofit/>
          </a:bodyPr>
          <a:p>
            <a:pPr indent="0">
              <a:spcBef>
                <a:spcPts val="799"/>
              </a:spcBef>
              <a:buNone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3200" spc="-1" strike="noStrike">
              <a:solidFill>
                <a:srgbClr val="2f1311"/>
              </a:solidFill>
              <a:latin typeface="Arial"/>
            </a:endParaRPr>
          </a:p>
        </p:txBody>
      </p:sp>
      <p:pic>
        <p:nvPicPr>
          <p:cNvPr id="139" name="" descr=""/>
          <p:cNvPicPr/>
          <p:nvPr/>
        </p:nvPicPr>
        <p:blipFill>
          <a:blip r:embed="rId1"/>
          <a:stretch/>
        </p:blipFill>
        <p:spPr>
          <a:xfrm>
            <a:off x="0" y="189000"/>
            <a:ext cx="4284720" cy="3213000"/>
          </a:xfrm>
          <a:prstGeom prst="rect">
            <a:avLst/>
          </a:prstGeom>
          <a:ln w="0">
            <a:noFill/>
          </a:ln>
        </p:spPr>
      </p:pic>
      <p:pic>
        <p:nvPicPr>
          <p:cNvPr id="140" name="" descr=""/>
          <p:cNvPicPr/>
          <p:nvPr/>
        </p:nvPicPr>
        <p:blipFill>
          <a:blip r:embed="rId2"/>
          <a:stretch/>
        </p:blipFill>
        <p:spPr>
          <a:xfrm>
            <a:off x="4356000" y="0"/>
            <a:ext cx="5108760" cy="3830760"/>
          </a:xfrm>
          <a:prstGeom prst="rect">
            <a:avLst/>
          </a:prstGeom>
          <a:ln w="0">
            <a:noFill/>
          </a:ln>
        </p:spPr>
      </p:pic>
      <p:pic>
        <p:nvPicPr>
          <p:cNvPr id="141" name="" descr=""/>
          <p:cNvPicPr/>
          <p:nvPr/>
        </p:nvPicPr>
        <p:blipFill>
          <a:blip r:embed="rId3"/>
          <a:stretch/>
        </p:blipFill>
        <p:spPr>
          <a:xfrm>
            <a:off x="0" y="3716280"/>
            <a:ext cx="5253120" cy="31417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c160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218880" y="226800"/>
            <a:ext cx="7476840" cy="1143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000" spc="-1" strike="noStrike">
                <a:solidFill>
                  <a:srgbClr val="f7d47d"/>
                </a:solidFill>
                <a:latin typeface="Maiandra GD"/>
              </a:rPr>
              <a:t>T</a:t>
            </a:r>
            <a:r>
              <a:rPr b="0" i="1" lang="en-US" sz="4000" spc="-1" strike="noStrike">
                <a:solidFill>
                  <a:srgbClr val="f7d47d"/>
                </a:solidFill>
                <a:latin typeface="Maiandra GD"/>
              </a:rPr>
              <a:t>eungku Rangkang</a:t>
            </a:r>
            <a:r>
              <a:rPr b="0" lang="en-GB" sz="4000" spc="-1" strike="noStrike">
                <a:solidFill>
                  <a:srgbClr val="f7d47d"/>
                </a:solidFill>
                <a:latin typeface="Maiandra GD"/>
              </a:rPr>
              <a:t> </a:t>
            </a:r>
            <a:endParaRPr b="0" lang="en-US" sz="4000" spc="-1" strike="noStrike">
              <a:solidFill>
                <a:srgbClr val="f7d47d"/>
              </a:solidFill>
              <a:latin typeface="Arial"/>
            </a:endParaRPr>
          </a:p>
        </p:txBody>
      </p:sp>
      <p:sp>
        <p:nvSpPr>
          <p:cNvPr id="143" name="PlaceHolder 2"/>
          <p:cNvSpPr>
            <a:spLocks noGrp="1"/>
          </p:cNvSpPr>
          <p:nvPr>
            <p:ph/>
          </p:nvPr>
        </p:nvSpPr>
        <p:spPr>
          <a:xfrm>
            <a:off x="263520" y="1598760"/>
            <a:ext cx="7386480" cy="44971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t">
            <a:normAutofit/>
          </a:bodyPr>
          <a:p>
            <a:pPr marL="343080" indent="-343080">
              <a:lnSpc>
                <a:spcPct val="100000"/>
              </a:lnSpc>
              <a:spcBef>
                <a:spcPts val="799"/>
              </a:spcBef>
              <a:buSzPct val="102872"/>
              <a:buBlip>
                <a:blip r:embed="rId1"/>
              </a:buBlip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2f1311"/>
                </a:solidFill>
                <a:latin typeface="Maiandra GD"/>
              </a:rPr>
              <a:t>Assistant for Tgk. Bale</a:t>
            </a:r>
            <a:endParaRPr b="0" lang="en-US" sz="3200" spc="-1" strike="noStrike">
              <a:solidFill>
                <a:srgbClr val="2f1311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799"/>
              </a:spcBef>
              <a:buSzPct val="102872"/>
              <a:buBlip>
                <a:blip r:embed="rId2"/>
              </a:buBlip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2f1311"/>
                </a:solidFill>
                <a:latin typeface="Maiandra GD"/>
              </a:rPr>
              <a:t>Some </a:t>
            </a:r>
            <a:r>
              <a:rPr b="0" i="1" lang="en-US" sz="3200" spc="-1" strike="noStrike">
                <a:solidFill>
                  <a:srgbClr val="2f1311"/>
                </a:solidFill>
                <a:latin typeface="Maiandra GD"/>
              </a:rPr>
              <a:t>Teungku Rangkang </a:t>
            </a:r>
            <a:r>
              <a:rPr b="0" lang="en-US" sz="3200" spc="-1" strike="noStrike">
                <a:solidFill>
                  <a:srgbClr val="2f1311"/>
                </a:solidFill>
                <a:latin typeface="Maiandra GD"/>
              </a:rPr>
              <a:t>will achieve the position of </a:t>
            </a:r>
            <a:r>
              <a:rPr b="0" i="1" lang="en-US" sz="3200" spc="-1" strike="noStrike">
                <a:solidFill>
                  <a:srgbClr val="2f1311"/>
                </a:solidFill>
                <a:latin typeface="Maiandra GD"/>
              </a:rPr>
              <a:t>Teungku Bale </a:t>
            </a:r>
            <a:r>
              <a:rPr b="0" lang="en-US" sz="3200" spc="-1" strike="noStrike">
                <a:solidFill>
                  <a:srgbClr val="2f1311"/>
                </a:solidFill>
                <a:latin typeface="Maiandra GD"/>
              </a:rPr>
              <a:t>due to their progress and loyalty to the system.</a:t>
            </a:r>
            <a:r>
              <a:rPr b="0" lang="en-GB" sz="3200" spc="-1" strike="noStrike">
                <a:solidFill>
                  <a:srgbClr val="2f1311"/>
                </a:solidFill>
                <a:latin typeface="Maiandra GD"/>
              </a:rPr>
              <a:t> </a:t>
            </a:r>
            <a:endParaRPr b="0" lang="en-US" sz="3200" spc="-1" strike="noStrike">
              <a:solidFill>
                <a:srgbClr val="2f131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c160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218880" y="226800"/>
            <a:ext cx="7476840" cy="1143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pPr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4000" spc="-1" strike="noStrike">
              <a:solidFill>
                <a:srgbClr val="f7d47d"/>
              </a:solidFill>
              <a:latin typeface="Arial"/>
            </a:endParaRPr>
          </a:p>
        </p:txBody>
      </p:sp>
      <p:sp>
        <p:nvSpPr>
          <p:cNvPr id="145" name="PlaceHolder 2"/>
          <p:cNvSpPr>
            <a:spLocks noGrp="1"/>
          </p:cNvSpPr>
          <p:nvPr>
            <p:ph/>
          </p:nvPr>
        </p:nvSpPr>
        <p:spPr>
          <a:xfrm>
            <a:off x="263520" y="1598760"/>
            <a:ext cx="7386480" cy="44971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t">
            <a:normAutofit/>
          </a:bodyPr>
          <a:p>
            <a:pPr indent="0">
              <a:spcBef>
                <a:spcPts val="799"/>
              </a:spcBef>
              <a:buNone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3200" spc="-1" strike="noStrike">
              <a:solidFill>
                <a:srgbClr val="2f1311"/>
              </a:solidFill>
              <a:latin typeface="Arial"/>
            </a:endParaRPr>
          </a:p>
        </p:txBody>
      </p:sp>
      <p:pic>
        <p:nvPicPr>
          <p:cNvPr id="146" name="" descr=""/>
          <p:cNvPicPr/>
          <p:nvPr/>
        </p:nvPicPr>
        <p:blipFill>
          <a:blip r:embed="rId1"/>
          <a:stretch/>
        </p:blipFill>
        <p:spPr>
          <a:xfrm>
            <a:off x="2195640" y="260280"/>
            <a:ext cx="5451480" cy="65977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c160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218880" y="226800"/>
            <a:ext cx="7476840" cy="1143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pPr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000" spc="-1" strike="noStrike">
                <a:solidFill>
                  <a:srgbClr val="f7d47d"/>
                </a:solidFill>
                <a:latin typeface="Arial"/>
              </a:rPr>
              <a:t>Tgk. Meunasah</a:t>
            </a:r>
            <a:endParaRPr b="0" lang="en-US" sz="4000" spc="-1" strike="noStrike">
              <a:solidFill>
                <a:srgbClr val="f7d47d"/>
              </a:solidFill>
              <a:latin typeface="Arial"/>
            </a:endParaRPr>
          </a:p>
        </p:txBody>
      </p:sp>
      <p:sp>
        <p:nvSpPr>
          <p:cNvPr id="148" name="PlaceHolder 2"/>
          <p:cNvSpPr>
            <a:spLocks noGrp="1"/>
          </p:cNvSpPr>
          <p:nvPr>
            <p:ph/>
          </p:nvPr>
        </p:nvSpPr>
        <p:spPr>
          <a:xfrm>
            <a:off x="263520" y="1598760"/>
            <a:ext cx="7386480" cy="44971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t">
            <a:normAutofit/>
          </a:bodyPr>
          <a:p>
            <a:pPr marL="343080" indent="-343080">
              <a:lnSpc>
                <a:spcPct val="100000"/>
              </a:lnSpc>
              <a:spcBef>
                <a:spcPts val="799"/>
              </a:spcBef>
              <a:buSzPct val="102872"/>
              <a:buBlip>
                <a:blip r:embed="rId1"/>
              </a:buBlip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2f1311"/>
                </a:solidFill>
                <a:latin typeface="Maiandra GD"/>
              </a:rPr>
              <a:t>Religious Teacher at Meunasah.</a:t>
            </a:r>
            <a:endParaRPr b="0" lang="en-US" sz="3200" spc="-1" strike="noStrike">
              <a:solidFill>
                <a:srgbClr val="2f1311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799"/>
              </a:spcBef>
              <a:buSzPct val="102872"/>
              <a:buBlip>
                <a:blip r:embed="rId2"/>
              </a:buBlip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2f1311"/>
                </a:solidFill>
                <a:latin typeface="Maiandra GD"/>
              </a:rPr>
              <a:t>Work together with Geuchik/Mukim</a:t>
            </a:r>
            <a:endParaRPr b="0" lang="en-US" sz="3200" spc="-1" strike="noStrike">
              <a:solidFill>
                <a:srgbClr val="2f1311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799"/>
              </a:spcBef>
              <a:buSzPct val="102872"/>
              <a:buBlip>
                <a:blip r:embed="rId3"/>
              </a:buBlip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2f1311"/>
                </a:solidFill>
                <a:latin typeface="Maiandra GD"/>
              </a:rPr>
              <a:t>Some acts as Imuem Meunasah/Imuem Mukim.</a:t>
            </a:r>
            <a:endParaRPr b="0" lang="en-US" sz="3200" spc="-1" strike="noStrike">
              <a:solidFill>
                <a:srgbClr val="2f1311"/>
              </a:solidFill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3200" spc="-1" strike="noStrike">
              <a:solidFill>
                <a:srgbClr val="2f131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c160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218880" y="226800"/>
            <a:ext cx="7476840" cy="1143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pPr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000" spc="-1" strike="noStrike">
                <a:solidFill>
                  <a:srgbClr val="f7d47d"/>
                </a:solidFill>
                <a:latin typeface="Arial"/>
              </a:rPr>
              <a:t>New Tgk.</a:t>
            </a:r>
            <a:endParaRPr b="0" lang="en-US" sz="4000" spc="-1" strike="noStrike">
              <a:solidFill>
                <a:srgbClr val="f7d47d"/>
              </a:solidFill>
              <a:latin typeface="Arial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/>
          </p:nvPr>
        </p:nvSpPr>
        <p:spPr>
          <a:xfrm>
            <a:off x="263520" y="1598760"/>
            <a:ext cx="7386480" cy="44971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t">
            <a:normAutofit/>
          </a:bodyPr>
          <a:p>
            <a:pPr marL="343080" indent="-343080">
              <a:spcBef>
                <a:spcPts val="799"/>
              </a:spcBef>
              <a:buSzPct val="102872"/>
              <a:buBlip>
                <a:blip r:embed="rId1"/>
              </a:buBlip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2f1311"/>
                </a:solidFill>
                <a:latin typeface="Arial"/>
              </a:rPr>
              <a:t>“</a:t>
            </a:r>
            <a:r>
              <a:rPr b="0" lang="en-US" sz="3200" spc="-1" strike="noStrike">
                <a:solidFill>
                  <a:srgbClr val="2f1311"/>
                </a:solidFill>
                <a:latin typeface="Arial"/>
              </a:rPr>
              <a:t>Tgk. Aceh” means who sale ganja in Java.</a:t>
            </a:r>
            <a:endParaRPr b="0" lang="en-US" sz="3200" spc="-1" strike="noStrike">
              <a:solidFill>
                <a:srgbClr val="2f1311"/>
              </a:solidFill>
              <a:latin typeface="Arial"/>
            </a:endParaRPr>
          </a:p>
          <a:p>
            <a:pPr marL="343080" indent="-343080">
              <a:spcBef>
                <a:spcPts val="799"/>
              </a:spcBef>
              <a:buSzPct val="102872"/>
              <a:buBlip>
                <a:blip r:embed="rId2"/>
              </a:buBlip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2f1311"/>
                </a:solidFill>
                <a:latin typeface="Arial"/>
              </a:rPr>
              <a:t>“</a:t>
            </a:r>
            <a:r>
              <a:rPr b="0" lang="en-US" sz="3200" spc="-1" strike="noStrike">
                <a:solidFill>
                  <a:srgbClr val="2f1311"/>
                </a:solidFill>
                <a:latin typeface="Arial"/>
              </a:rPr>
              <a:t>Tgk. Aceh” means who can be imam because he comes from Aceh.</a:t>
            </a:r>
            <a:endParaRPr b="0" lang="en-US" sz="3200" spc="-1" strike="noStrike">
              <a:solidFill>
                <a:srgbClr val="2f1311"/>
              </a:solidFill>
              <a:latin typeface="Arial"/>
            </a:endParaRPr>
          </a:p>
          <a:p>
            <a:pPr marL="343080" indent="-343080">
              <a:spcBef>
                <a:spcPts val="799"/>
              </a:spcBef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3200" spc="-1" strike="noStrike">
              <a:solidFill>
                <a:srgbClr val="2f131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c160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218880" y="226800"/>
            <a:ext cx="7476840" cy="1143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pPr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4000" spc="-1" strike="noStrike">
              <a:solidFill>
                <a:srgbClr val="f7d47d"/>
              </a:solidFill>
              <a:latin typeface="Arial"/>
            </a:endParaRPr>
          </a:p>
        </p:txBody>
      </p:sp>
      <p:sp>
        <p:nvSpPr>
          <p:cNvPr id="152" name="PlaceHolder 2"/>
          <p:cNvSpPr>
            <a:spLocks noGrp="1"/>
          </p:cNvSpPr>
          <p:nvPr>
            <p:ph/>
          </p:nvPr>
        </p:nvSpPr>
        <p:spPr>
          <a:xfrm>
            <a:off x="263520" y="1598760"/>
            <a:ext cx="7386480" cy="44971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t">
            <a:normAutofit/>
          </a:bodyPr>
          <a:p>
            <a:pPr indent="0">
              <a:spcBef>
                <a:spcPts val="799"/>
              </a:spcBef>
              <a:buNone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3200" spc="-1" strike="noStrike">
              <a:solidFill>
                <a:srgbClr val="2f1311"/>
              </a:solidFill>
              <a:latin typeface="Arial"/>
            </a:endParaRPr>
          </a:p>
        </p:txBody>
      </p:sp>
      <p:pic>
        <p:nvPicPr>
          <p:cNvPr id="153" name="" descr=""/>
          <p:cNvPicPr/>
          <p:nvPr/>
        </p:nvPicPr>
        <p:blipFill>
          <a:blip r:embed="rId1"/>
          <a:stretch/>
        </p:blipFill>
        <p:spPr>
          <a:xfrm>
            <a:off x="471600" y="353880"/>
            <a:ext cx="8200800" cy="61502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c160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218880" y="226800"/>
            <a:ext cx="7476840" cy="1143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pPr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4000" spc="-1" strike="noStrike">
              <a:solidFill>
                <a:srgbClr val="f7d47d"/>
              </a:solidFill>
              <a:latin typeface="Arial"/>
            </a:endParaRPr>
          </a:p>
        </p:txBody>
      </p:sp>
      <p:sp>
        <p:nvSpPr>
          <p:cNvPr id="155" name="PlaceHolder 2"/>
          <p:cNvSpPr>
            <a:spLocks noGrp="1"/>
          </p:cNvSpPr>
          <p:nvPr>
            <p:ph/>
          </p:nvPr>
        </p:nvSpPr>
        <p:spPr>
          <a:xfrm>
            <a:off x="263520" y="1598760"/>
            <a:ext cx="7386480" cy="44971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t">
            <a:normAutofit/>
          </a:bodyPr>
          <a:p>
            <a:pPr indent="0">
              <a:spcBef>
                <a:spcPts val="799"/>
              </a:spcBef>
              <a:buNone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3200" spc="-1" strike="noStrike">
              <a:solidFill>
                <a:srgbClr val="2f1311"/>
              </a:solidFill>
              <a:latin typeface="Arial"/>
            </a:endParaRPr>
          </a:p>
        </p:txBody>
      </p:sp>
      <p:pic>
        <p:nvPicPr>
          <p:cNvPr id="156" name="" descr=""/>
          <p:cNvPicPr/>
          <p:nvPr/>
        </p:nvPicPr>
        <p:blipFill>
          <a:blip r:embed="rId1"/>
          <a:stretch/>
        </p:blipFill>
        <p:spPr>
          <a:xfrm>
            <a:off x="0" y="353880"/>
            <a:ext cx="9144000" cy="61502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c160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218880" y="226800"/>
            <a:ext cx="7476840" cy="1143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pPr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000" spc="-1" strike="noStrike">
                <a:solidFill>
                  <a:srgbClr val="f7d47d"/>
                </a:solidFill>
                <a:latin typeface="Arial"/>
              </a:rPr>
              <a:t>Ustaz</a:t>
            </a:r>
            <a:endParaRPr b="0" lang="en-US" sz="4000" spc="-1" strike="noStrike">
              <a:solidFill>
                <a:srgbClr val="f7d47d"/>
              </a:solidFill>
              <a:latin typeface="Arial"/>
            </a:endParaRPr>
          </a:p>
        </p:txBody>
      </p:sp>
      <p:sp>
        <p:nvSpPr>
          <p:cNvPr id="158" name="PlaceHolder 2"/>
          <p:cNvSpPr>
            <a:spLocks noGrp="1"/>
          </p:cNvSpPr>
          <p:nvPr>
            <p:ph/>
          </p:nvPr>
        </p:nvSpPr>
        <p:spPr>
          <a:xfrm>
            <a:off x="263520" y="1598760"/>
            <a:ext cx="7386480" cy="44971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t">
            <a:normAutofit/>
          </a:bodyPr>
          <a:p>
            <a:pPr marL="343080" indent="-343080">
              <a:spcBef>
                <a:spcPts val="799"/>
              </a:spcBef>
              <a:buSzPct val="102872"/>
              <a:buBlip>
                <a:blip r:embed="rId1"/>
              </a:buBlip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2f1311"/>
                </a:solidFill>
                <a:latin typeface="Arial"/>
              </a:rPr>
              <a:t>Historically: The network of Gontor Alumni and Middle East.</a:t>
            </a:r>
            <a:endParaRPr b="0" lang="en-US" sz="3200" spc="-1" strike="noStrike">
              <a:solidFill>
                <a:srgbClr val="2f131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c160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218880" y="226800"/>
            <a:ext cx="7476840" cy="1143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pPr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000" spc="-1" strike="noStrike">
                <a:solidFill>
                  <a:srgbClr val="f7d47d"/>
                </a:solidFill>
                <a:latin typeface="Arial"/>
              </a:rPr>
              <a:t>Ustaz among Jama’ah Tabligh</a:t>
            </a:r>
            <a:endParaRPr b="0" lang="en-US" sz="4000" spc="-1" strike="noStrike">
              <a:solidFill>
                <a:srgbClr val="f7d47d"/>
              </a:solidFill>
              <a:latin typeface="Arial"/>
            </a:endParaRPr>
          </a:p>
        </p:txBody>
      </p:sp>
      <p:pic>
        <p:nvPicPr>
          <p:cNvPr id="160" name="" descr=""/>
          <p:cNvPicPr/>
          <p:nvPr/>
        </p:nvPicPr>
        <p:blipFill>
          <a:blip r:embed="rId1"/>
          <a:stretch/>
        </p:blipFill>
        <p:spPr>
          <a:xfrm>
            <a:off x="957240" y="1598760"/>
            <a:ext cx="5997600" cy="44971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c160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218880" y="226800"/>
            <a:ext cx="7476840" cy="1143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pPr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4000" spc="-1" strike="noStrike">
              <a:solidFill>
                <a:srgbClr val="f7d47d"/>
              </a:solidFill>
              <a:latin typeface="Arial"/>
            </a:endParaRPr>
          </a:p>
        </p:txBody>
      </p:sp>
      <p:sp>
        <p:nvSpPr>
          <p:cNvPr id="162" name="PlaceHolder 2"/>
          <p:cNvSpPr>
            <a:spLocks noGrp="1"/>
          </p:cNvSpPr>
          <p:nvPr>
            <p:ph/>
          </p:nvPr>
        </p:nvSpPr>
        <p:spPr>
          <a:xfrm>
            <a:off x="263520" y="1598760"/>
            <a:ext cx="7386480" cy="44971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t">
            <a:normAutofit/>
          </a:bodyPr>
          <a:p>
            <a:pPr indent="0">
              <a:spcBef>
                <a:spcPts val="799"/>
              </a:spcBef>
              <a:buNone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3200" spc="-1" strike="noStrike">
              <a:solidFill>
                <a:srgbClr val="2f1311"/>
              </a:solidFill>
              <a:latin typeface="Arial"/>
            </a:endParaRPr>
          </a:p>
        </p:txBody>
      </p:sp>
      <p:pic>
        <p:nvPicPr>
          <p:cNvPr id="163" name="" descr=""/>
          <p:cNvPicPr/>
          <p:nvPr/>
        </p:nvPicPr>
        <p:blipFill>
          <a:blip r:embed="rId1"/>
          <a:stretch/>
        </p:blipFill>
        <p:spPr>
          <a:xfrm>
            <a:off x="4178160" y="0"/>
            <a:ext cx="4965840" cy="6621480"/>
          </a:xfrm>
          <a:prstGeom prst="rect">
            <a:avLst/>
          </a:prstGeom>
          <a:ln w="0">
            <a:noFill/>
          </a:ln>
        </p:spPr>
      </p:pic>
      <p:pic>
        <p:nvPicPr>
          <p:cNvPr id="164" name="" descr=""/>
          <p:cNvPicPr/>
          <p:nvPr/>
        </p:nvPicPr>
        <p:blipFill>
          <a:blip r:embed="rId2"/>
          <a:stretch/>
        </p:blipFill>
        <p:spPr>
          <a:xfrm>
            <a:off x="0" y="0"/>
            <a:ext cx="4676760" cy="61498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c160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218880" y="226800"/>
            <a:ext cx="7476840" cy="1143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pPr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4000" spc="-1" strike="noStrike">
              <a:solidFill>
                <a:srgbClr val="f7d47d"/>
              </a:solidFill>
              <a:latin typeface="Arial"/>
            </a:endParaRPr>
          </a:p>
        </p:txBody>
      </p:sp>
      <p:sp>
        <p:nvSpPr>
          <p:cNvPr id="166" name="PlaceHolder 2"/>
          <p:cNvSpPr>
            <a:spLocks noGrp="1"/>
          </p:cNvSpPr>
          <p:nvPr>
            <p:ph/>
          </p:nvPr>
        </p:nvSpPr>
        <p:spPr>
          <a:xfrm>
            <a:off x="263520" y="1598760"/>
            <a:ext cx="7386480" cy="44971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t">
            <a:normAutofit/>
          </a:bodyPr>
          <a:p>
            <a:pPr indent="0">
              <a:spcBef>
                <a:spcPts val="799"/>
              </a:spcBef>
              <a:buNone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3200" spc="-1" strike="noStrike">
              <a:solidFill>
                <a:srgbClr val="2f1311"/>
              </a:solidFill>
              <a:latin typeface="Arial"/>
            </a:endParaRPr>
          </a:p>
        </p:txBody>
      </p:sp>
      <p:pic>
        <p:nvPicPr>
          <p:cNvPr id="167" name="" descr=""/>
          <p:cNvPicPr/>
          <p:nvPr/>
        </p:nvPicPr>
        <p:blipFill>
          <a:blip r:embed="rId1"/>
          <a:stretch/>
        </p:blipFill>
        <p:spPr>
          <a:xfrm>
            <a:off x="471600" y="353880"/>
            <a:ext cx="8200800" cy="61502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c160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laceHolder 1"/>
          <p:cNvSpPr>
            <a:spLocks noGrp="1"/>
          </p:cNvSpPr>
          <p:nvPr>
            <p:ph type="title"/>
          </p:nvPr>
        </p:nvSpPr>
        <p:spPr>
          <a:xfrm>
            <a:off x="218880" y="226800"/>
            <a:ext cx="7476840" cy="1143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pPr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000" spc="-1" strike="noStrike">
                <a:solidFill>
                  <a:srgbClr val="f7d47d"/>
                </a:solidFill>
                <a:latin typeface="Arial"/>
              </a:rPr>
              <a:t>Javanese Ustaz</a:t>
            </a:r>
            <a:endParaRPr b="0" lang="en-US" sz="4000" spc="-1" strike="noStrike">
              <a:solidFill>
                <a:srgbClr val="f7d47d"/>
              </a:solidFill>
              <a:latin typeface="Arial"/>
            </a:endParaRPr>
          </a:p>
        </p:txBody>
      </p:sp>
      <p:sp>
        <p:nvSpPr>
          <p:cNvPr id="169" name="PlaceHolder 2"/>
          <p:cNvSpPr>
            <a:spLocks noGrp="1"/>
          </p:cNvSpPr>
          <p:nvPr>
            <p:ph/>
          </p:nvPr>
        </p:nvSpPr>
        <p:spPr>
          <a:xfrm>
            <a:off x="263520" y="1598760"/>
            <a:ext cx="7386480" cy="44971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t">
            <a:normAutofit/>
          </a:bodyPr>
          <a:p>
            <a:pPr marL="343080" indent="-343080">
              <a:lnSpc>
                <a:spcPct val="90000"/>
              </a:lnSpc>
              <a:spcBef>
                <a:spcPts val="700"/>
              </a:spcBef>
              <a:buSzPct val="102805"/>
              <a:buBlip>
                <a:blip r:embed="rId1"/>
              </a:buBlip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800" spc="-1" strike="noStrike">
                <a:solidFill>
                  <a:srgbClr val="2f1311"/>
                </a:solidFill>
                <a:latin typeface="Maiandra GD"/>
              </a:rPr>
              <a:t>Coming after the Tsunami</a:t>
            </a:r>
            <a:endParaRPr b="0" lang="en-US" sz="2800" spc="-1" strike="noStrike">
              <a:solidFill>
                <a:srgbClr val="2f1311"/>
              </a:solidFill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700"/>
              </a:spcBef>
              <a:buSzPct val="102805"/>
              <a:buBlip>
                <a:blip r:embed="rId2"/>
              </a:buBlip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800" spc="-1" strike="noStrike">
                <a:solidFill>
                  <a:srgbClr val="2f1311"/>
                </a:solidFill>
                <a:latin typeface="Maiandra GD"/>
              </a:rPr>
              <a:t>Not only for Islamic education, but also for Dakwah</a:t>
            </a:r>
            <a:endParaRPr b="0" lang="en-US" sz="2800" spc="-1" strike="noStrike">
              <a:solidFill>
                <a:srgbClr val="2f1311"/>
              </a:solidFill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700"/>
              </a:spcBef>
              <a:buSzPct val="102805"/>
              <a:buBlip>
                <a:blip r:embed="rId3"/>
              </a:buBlip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800" spc="-1" strike="noStrike">
                <a:solidFill>
                  <a:srgbClr val="2f1311"/>
                </a:solidFill>
                <a:latin typeface="Maiandra GD"/>
              </a:rPr>
              <a:t>Part of Wahabism</a:t>
            </a:r>
            <a:endParaRPr b="0" lang="en-US" sz="2800" spc="-1" strike="noStrike">
              <a:solidFill>
                <a:srgbClr val="2f1311"/>
              </a:solidFill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700"/>
              </a:spcBef>
              <a:buSzPct val="102805"/>
              <a:buBlip>
                <a:blip r:embed="rId4"/>
              </a:buBlip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800" spc="-1" strike="noStrike">
                <a:solidFill>
                  <a:srgbClr val="2f1311"/>
                </a:solidFill>
                <a:latin typeface="Maiandra GD"/>
              </a:rPr>
              <a:t>“</a:t>
            </a:r>
            <a:r>
              <a:rPr b="0" lang="en-US" sz="2800" spc="-1" strike="noStrike">
                <a:solidFill>
                  <a:srgbClr val="2f1311"/>
                </a:solidFill>
                <a:latin typeface="Maiandra GD"/>
              </a:rPr>
              <a:t>Sunnah Connection”</a:t>
            </a:r>
            <a:endParaRPr b="0" lang="en-US" sz="2800" spc="-1" strike="noStrike">
              <a:solidFill>
                <a:srgbClr val="2f1311"/>
              </a:solidFill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700"/>
              </a:spcBef>
              <a:buSzPct val="117554"/>
              <a:buBlip>
                <a:blip r:embed="rId5"/>
              </a:buBlip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800" spc="-1" strike="noStrike">
                <a:solidFill>
                  <a:srgbClr val="2f1311"/>
                </a:solidFill>
                <a:latin typeface="Arial"/>
              </a:rPr>
              <a:t>Tend to avoid contact with “Dayah Network.”</a:t>
            </a:r>
            <a:endParaRPr b="0" lang="en-US" sz="2800" spc="-1" strike="noStrike">
              <a:solidFill>
                <a:srgbClr val="2f1311"/>
              </a:solidFill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700"/>
              </a:spcBef>
              <a:buSzPct val="117554"/>
              <a:buBlip>
                <a:blip r:embed="rId6"/>
              </a:buBlip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800" spc="-1" strike="noStrike">
                <a:solidFill>
                  <a:srgbClr val="2f1311"/>
                </a:solidFill>
                <a:latin typeface="Arial"/>
              </a:rPr>
              <a:t>Opened cell of Terrorist or Radicalist.</a:t>
            </a:r>
            <a:endParaRPr b="0" lang="en-US" sz="2800" spc="-1" strike="noStrike">
              <a:solidFill>
                <a:srgbClr val="2f1311"/>
              </a:solidFill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700"/>
              </a:spcBef>
              <a:buSzPct val="117554"/>
              <a:buBlip>
                <a:blip r:embed="rId7"/>
              </a:buBlip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br>
              <a:rPr sz="2800"/>
            </a:br>
            <a:r>
              <a:rPr b="0" lang="en-US" sz="2800" spc="-1" strike="noStrike">
                <a:solidFill>
                  <a:srgbClr val="2f1311"/>
                </a:solidFill>
                <a:latin typeface="Arial"/>
              </a:rPr>
              <a:t> </a:t>
            </a:r>
            <a:endParaRPr b="0" lang="en-US" sz="2800" spc="-1" strike="noStrike">
              <a:solidFill>
                <a:srgbClr val="2f1311"/>
              </a:solidFill>
              <a:latin typeface="Arial"/>
            </a:endParaRPr>
          </a:p>
          <a:p>
            <a:pPr marL="343080" indent="0">
              <a:lnSpc>
                <a:spcPct val="90000"/>
              </a:lnSpc>
              <a:spcBef>
                <a:spcPts val="700"/>
              </a:spcBef>
              <a:buNone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2800" spc="-1" strike="noStrike">
              <a:solidFill>
                <a:srgbClr val="2f131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c160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PlaceHolder 1"/>
          <p:cNvSpPr>
            <a:spLocks noGrp="1"/>
          </p:cNvSpPr>
          <p:nvPr>
            <p:ph type="title"/>
          </p:nvPr>
        </p:nvSpPr>
        <p:spPr>
          <a:xfrm>
            <a:off x="218880" y="226800"/>
            <a:ext cx="7476840" cy="1143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pPr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000" spc="-1" strike="noStrike">
                <a:solidFill>
                  <a:srgbClr val="f7d47d"/>
                </a:solidFill>
                <a:latin typeface="Arial"/>
              </a:rPr>
              <a:t>Grand Ustaz</a:t>
            </a:r>
            <a:endParaRPr b="0" lang="en-US" sz="4000" spc="-1" strike="noStrike">
              <a:solidFill>
                <a:srgbClr val="f7d47d"/>
              </a:solidFill>
              <a:latin typeface="Arial"/>
            </a:endParaRPr>
          </a:p>
        </p:txBody>
      </p:sp>
      <p:sp>
        <p:nvSpPr>
          <p:cNvPr id="171" name="PlaceHolder 2"/>
          <p:cNvSpPr>
            <a:spLocks noGrp="1"/>
          </p:cNvSpPr>
          <p:nvPr>
            <p:ph/>
          </p:nvPr>
        </p:nvSpPr>
        <p:spPr>
          <a:xfrm>
            <a:off x="263520" y="1598760"/>
            <a:ext cx="7386480" cy="44971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t">
            <a:normAutofit/>
          </a:bodyPr>
          <a:p>
            <a:pPr marL="343080" indent="-343080">
              <a:spcBef>
                <a:spcPts val="799"/>
              </a:spcBef>
              <a:buSzPct val="102872"/>
              <a:buBlip>
                <a:blip r:embed="rId1"/>
              </a:buBlip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2f1311"/>
                </a:solidFill>
                <a:latin typeface="Arial"/>
              </a:rPr>
              <a:t>Visit “Sunnah Connection” regularly</a:t>
            </a:r>
            <a:endParaRPr b="0" lang="en-US" sz="3200" spc="-1" strike="noStrike">
              <a:solidFill>
                <a:srgbClr val="2f1311"/>
              </a:solidFill>
              <a:latin typeface="Arial"/>
            </a:endParaRPr>
          </a:p>
          <a:p>
            <a:pPr marL="343080" indent="-343080">
              <a:spcBef>
                <a:spcPts val="799"/>
              </a:spcBef>
              <a:buSzPct val="102872"/>
              <a:buBlip>
                <a:blip r:embed="rId2"/>
              </a:buBlip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2f1311"/>
                </a:solidFill>
                <a:latin typeface="Arial"/>
              </a:rPr>
              <a:t>Maintains the connection with “Ustaz in Java” and “Ulama in Middle East.”</a:t>
            </a:r>
            <a:endParaRPr b="0" lang="en-US" sz="3200" spc="-1" strike="noStrike">
              <a:solidFill>
                <a:srgbClr val="2f1311"/>
              </a:solidFill>
              <a:latin typeface="Arial"/>
            </a:endParaRPr>
          </a:p>
          <a:p>
            <a:pPr marL="343080" indent="-343080">
              <a:spcBef>
                <a:spcPts val="799"/>
              </a:spcBef>
              <a:buSzPct val="102872"/>
              <a:buBlip>
                <a:blip r:embed="rId3"/>
              </a:buBlip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2f1311"/>
                </a:solidFill>
                <a:latin typeface="Arial"/>
              </a:rPr>
              <a:t>Sending Acehnese to learn Islâm in Middle East or South Asian.</a:t>
            </a:r>
            <a:endParaRPr b="0" lang="en-US" sz="3200" spc="-1" strike="noStrike">
              <a:solidFill>
                <a:srgbClr val="2f1311"/>
              </a:solidFill>
              <a:latin typeface="Arial"/>
            </a:endParaRPr>
          </a:p>
          <a:p>
            <a:pPr marL="343080" indent="0">
              <a:spcBef>
                <a:spcPts val="799"/>
              </a:spcBef>
              <a:buNone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3200" spc="-1" strike="noStrike">
              <a:solidFill>
                <a:srgbClr val="2f131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c160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PlaceHolder 1"/>
          <p:cNvSpPr>
            <a:spLocks noGrp="1"/>
          </p:cNvSpPr>
          <p:nvPr>
            <p:ph type="title"/>
          </p:nvPr>
        </p:nvSpPr>
        <p:spPr>
          <a:xfrm>
            <a:off x="218880" y="226800"/>
            <a:ext cx="7476840" cy="1143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pPr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000" spc="-1" strike="noStrike">
                <a:solidFill>
                  <a:srgbClr val="f7d47d"/>
                </a:solidFill>
                <a:latin typeface="Arial"/>
              </a:rPr>
              <a:t>Conclusion</a:t>
            </a:r>
            <a:endParaRPr b="0" lang="en-US" sz="4000" spc="-1" strike="noStrike">
              <a:solidFill>
                <a:srgbClr val="f7d47d"/>
              </a:solidFill>
              <a:latin typeface="Arial"/>
            </a:endParaRPr>
          </a:p>
        </p:txBody>
      </p:sp>
      <p:sp>
        <p:nvSpPr>
          <p:cNvPr id="173" name="PlaceHolder 2"/>
          <p:cNvSpPr>
            <a:spLocks noGrp="1"/>
          </p:cNvSpPr>
          <p:nvPr>
            <p:ph/>
          </p:nvPr>
        </p:nvSpPr>
        <p:spPr>
          <a:xfrm>
            <a:off x="263520" y="1598760"/>
            <a:ext cx="7386480" cy="44971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t">
            <a:normAutofit fontScale="98427" lnSpcReduction="10000"/>
          </a:bodyPr>
          <a:p>
            <a:pPr marL="343080" indent="-343080">
              <a:lnSpc>
                <a:spcPct val="90000"/>
              </a:lnSpc>
              <a:spcBef>
                <a:spcPts val="601"/>
              </a:spcBef>
              <a:buSzPct val="102884"/>
              <a:buBlip>
                <a:blip r:embed="rId1"/>
              </a:buBlip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400" spc="-1" strike="noStrike">
                <a:solidFill>
                  <a:srgbClr val="2f1311"/>
                </a:solidFill>
                <a:latin typeface="Maiandra GD"/>
              </a:rPr>
              <a:t>The title of </a:t>
            </a:r>
            <a:r>
              <a:rPr b="0" i="1" lang="en-US" sz="2400" spc="-1" strike="noStrike">
                <a:solidFill>
                  <a:srgbClr val="2f1311"/>
                </a:solidFill>
                <a:latin typeface="Maiandra GD"/>
              </a:rPr>
              <a:t>teungku </a:t>
            </a:r>
            <a:r>
              <a:rPr b="0" lang="en-US" sz="2400" spc="-1" strike="noStrike">
                <a:solidFill>
                  <a:srgbClr val="2f1311"/>
                </a:solidFill>
                <a:latin typeface="Maiandra GD"/>
              </a:rPr>
              <a:t>is more likely to be the heritage of traditional Islamic education. However, there is hierarchy of </a:t>
            </a:r>
            <a:r>
              <a:rPr b="0" i="1" lang="en-US" sz="2400" spc="-1" strike="noStrike">
                <a:solidFill>
                  <a:srgbClr val="2f1311"/>
                </a:solidFill>
                <a:latin typeface="Maiandra GD"/>
              </a:rPr>
              <a:t>teungku </a:t>
            </a:r>
            <a:r>
              <a:rPr b="0" lang="en-US" sz="2400" spc="-1" strike="noStrike">
                <a:solidFill>
                  <a:srgbClr val="2f1311"/>
                </a:solidFill>
                <a:latin typeface="Maiandra GD"/>
              </a:rPr>
              <a:t>which is related to their knowledge and influence in society. </a:t>
            </a:r>
            <a:endParaRPr b="0" lang="en-US" sz="2400" spc="-1" strike="noStrike">
              <a:solidFill>
                <a:srgbClr val="2f1311"/>
              </a:solidFill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601"/>
              </a:spcBef>
              <a:buSzPct val="102884"/>
              <a:buBlip>
                <a:blip r:embed="rId2"/>
              </a:buBlip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400" spc="-1" strike="noStrike">
                <a:solidFill>
                  <a:srgbClr val="2f1311"/>
                </a:solidFill>
                <a:latin typeface="Maiandra GD"/>
              </a:rPr>
              <a:t>The title </a:t>
            </a:r>
            <a:r>
              <a:rPr b="0" i="1" lang="en-US" sz="2400" spc="-1" strike="noStrike">
                <a:solidFill>
                  <a:srgbClr val="2f1311"/>
                </a:solidFill>
                <a:latin typeface="Maiandra GD"/>
              </a:rPr>
              <a:t>ustaz </a:t>
            </a:r>
            <a:r>
              <a:rPr b="0" lang="en-US" sz="2400" spc="-1" strike="noStrike">
                <a:solidFill>
                  <a:srgbClr val="2f1311"/>
                </a:solidFill>
                <a:latin typeface="Maiandra GD"/>
              </a:rPr>
              <a:t>is more likely to be an “embedded religious title” in Islamic education in Aceh. It can be traced from the establishment of the </a:t>
            </a:r>
            <a:r>
              <a:rPr b="0" i="1" lang="en-US" sz="2400" spc="-1" strike="noStrike">
                <a:solidFill>
                  <a:srgbClr val="2f1311"/>
                </a:solidFill>
                <a:latin typeface="Maiandra GD"/>
              </a:rPr>
              <a:t>pondok modern </a:t>
            </a:r>
            <a:r>
              <a:rPr b="0" lang="en-US" sz="2400" spc="-1" strike="noStrike">
                <a:solidFill>
                  <a:srgbClr val="2f1311"/>
                </a:solidFill>
                <a:latin typeface="Maiandra GD"/>
              </a:rPr>
              <a:t>in Aceh 1980s. Many </a:t>
            </a:r>
            <a:r>
              <a:rPr b="0" i="1" lang="en-US" sz="2400" spc="-1" strike="noStrike">
                <a:solidFill>
                  <a:srgbClr val="2f1311"/>
                </a:solidFill>
                <a:latin typeface="Maiandra GD"/>
              </a:rPr>
              <a:t>ustaz </a:t>
            </a:r>
            <a:r>
              <a:rPr b="0" lang="en-US" sz="2400" spc="-1" strike="noStrike">
                <a:solidFill>
                  <a:srgbClr val="2f1311"/>
                </a:solidFill>
                <a:latin typeface="Maiandra GD"/>
              </a:rPr>
              <a:t>arrived in Aceh to work not only in Islamic education, but also in </a:t>
            </a:r>
            <a:r>
              <a:rPr b="0" i="1" lang="en-US" sz="2400" spc="-1" strike="noStrike">
                <a:solidFill>
                  <a:srgbClr val="2f1311"/>
                </a:solidFill>
                <a:latin typeface="Maiandra GD"/>
              </a:rPr>
              <a:t>da’wah </a:t>
            </a:r>
            <a:r>
              <a:rPr b="0" lang="en-US" sz="2400" spc="-1" strike="noStrike">
                <a:solidFill>
                  <a:srgbClr val="2f1311"/>
                </a:solidFill>
                <a:latin typeface="Maiandra GD"/>
              </a:rPr>
              <a:t>(Islamic missionary work). There has been a conflict between </a:t>
            </a:r>
            <a:r>
              <a:rPr b="0" i="1" lang="en-US" sz="2400" spc="-1" strike="noStrike">
                <a:solidFill>
                  <a:srgbClr val="2f1311"/>
                </a:solidFill>
                <a:latin typeface="Maiandra GD"/>
              </a:rPr>
              <a:t>teungku </a:t>
            </a:r>
            <a:r>
              <a:rPr b="0" lang="en-US" sz="2400" spc="-1" strike="noStrike">
                <a:solidFill>
                  <a:srgbClr val="2f1311"/>
                </a:solidFill>
                <a:latin typeface="Maiandra GD"/>
              </a:rPr>
              <a:t>and </a:t>
            </a:r>
            <a:r>
              <a:rPr b="0" i="1" lang="en-US" sz="2400" spc="-1" strike="noStrike">
                <a:solidFill>
                  <a:srgbClr val="2f1311"/>
                </a:solidFill>
                <a:latin typeface="Maiandra GD"/>
              </a:rPr>
              <a:t>ustaz </a:t>
            </a:r>
            <a:r>
              <a:rPr b="0" lang="en-US" sz="2400" spc="-1" strike="noStrike">
                <a:solidFill>
                  <a:srgbClr val="2f1311"/>
                </a:solidFill>
                <a:latin typeface="Maiandra GD"/>
              </a:rPr>
              <a:t>in some sub-districts in Aceh. </a:t>
            </a:r>
            <a:endParaRPr b="0" lang="en-US" sz="2400" spc="-1" strike="noStrike">
              <a:solidFill>
                <a:srgbClr val="2f131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c160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/>
          </p:cNvSpPr>
          <p:nvPr>
            <p:ph type="title"/>
          </p:nvPr>
        </p:nvSpPr>
        <p:spPr>
          <a:xfrm>
            <a:off x="218880" y="226800"/>
            <a:ext cx="7476840" cy="1143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pPr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000" spc="-1" strike="noStrike">
                <a:solidFill>
                  <a:srgbClr val="f7d47d"/>
                </a:solidFill>
                <a:latin typeface="Arial"/>
              </a:rPr>
              <a:t>Con.</a:t>
            </a:r>
            <a:r>
              <a:rPr b="0" lang="en-US" sz="4000" spc="-1" strike="noStrike">
                <a:solidFill>
                  <a:srgbClr val="f7d47d"/>
                </a:solidFill>
                <a:latin typeface="Arial"/>
              </a:rPr>
              <a:t>	</a:t>
            </a:r>
            <a:endParaRPr b="0" lang="en-US" sz="4000" spc="-1" strike="noStrike">
              <a:solidFill>
                <a:srgbClr val="f7d47d"/>
              </a:solidFill>
              <a:latin typeface="Arial"/>
            </a:endParaRPr>
          </a:p>
        </p:txBody>
      </p:sp>
      <p:sp>
        <p:nvSpPr>
          <p:cNvPr id="175" name="PlaceHolder 2"/>
          <p:cNvSpPr>
            <a:spLocks noGrp="1"/>
          </p:cNvSpPr>
          <p:nvPr>
            <p:ph/>
          </p:nvPr>
        </p:nvSpPr>
        <p:spPr>
          <a:xfrm>
            <a:off x="263520" y="1598760"/>
            <a:ext cx="7386480" cy="44971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t">
            <a:normAutofit/>
          </a:bodyPr>
          <a:p>
            <a:pPr marL="343080" indent="-343080">
              <a:lnSpc>
                <a:spcPct val="90000"/>
              </a:lnSpc>
              <a:spcBef>
                <a:spcPts val="700"/>
              </a:spcBef>
              <a:buSzPct val="102805"/>
              <a:buBlip>
                <a:blip r:embed="rId1"/>
              </a:buBlip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800" spc="-1" strike="noStrike">
                <a:solidFill>
                  <a:srgbClr val="2f1311"/>
                </a:solidFill>
                <a:latin typeface="Maiandra GD"/>
              </a:rPr>
              <a:t>The title of </a:t>
            </a:r>
            <a:r>
              <a:rPr b="0" i="1" lang="en-US" sz="2800" spc="-1" strike="noStrike">
                <a:solidFill>
                  <a:srgbClr val="2f1311"/>
                </a:solidFill>
                <a:latin typeface="Maiandra GD"/>
              </a:rPr>
              <a:t>teungku </a:t>
            </a:r>
            <a:r>
              <a:rPr b="0" lang="en-US" sz="2800" spc="-1" strike="noStrike">
                <a:solidFill>
                  <a:srgbClr val="2f1311"/>
                </a:solidFill>
                <a:latin typeface="Maiandra GD"/>
              </a:rPr>
              <a:t>is utilized by some respected GAM members even though they do not have any background in </a:t>
            </a:r>
            <a:r>
              <a:rPr b="0" i="1" lang="en-US" sz="2800" spc="-1" strike="noStrike">
                <a:solidFill>
                  <a:srgbClr val="2f1311"/>
                </a:solidFill>
                <a:latin typeface="Maiandra GD"/>
              </a:rPr>
              <a:t>dayah</a:t>
            </a:r>
            <a:r>
              <a:rPr b="0" lang="en-US" sz="2800" spc="-1" strike="noStrike">
                <a:solidFill>
                  <a:srgbClr val="2f1311"/>
                </a:solidFill>
                <a:latin typeface="Maiandra GD"/>
              </a:rPr>
              <a:t>. A GAM member said this title is not part of the identity of </a:t>
            </a:r>
            <a:r>
              <a:rPr b="0" i="1" lang="en-US" sz="2800" spc="-1" strike="noStrike">
                <a:solidFill>
                  <a:srgbClr val="2f1311"/>
                </a:solidFill>
                <a:latin typeface="Maiandra GD"/>
              </a:rPr>
              <a:t>dayah </a:t>
            </a:r>
            <a:r>
              <a:rPr b="0" lang="en-US" sz="2800" spc="-1" strike="noStrike">
                <a:solidFill>
                  <a:srgbClr val="2f1311"/>
                </a:solidFill>
                <a:latin typeface="Maiandra GD"/>
              </a:rPr>
              <a:t>people, but of the entire Aceh people</a:t>
            </a:r>
            <a:r>
              <a:rPr b="0" lang="en-GB" sz="2800" spc="-1" strike="noStrike">
                <a:solidFill>
                  <a:srgbClr val="2f1311"/>
                </a:solidFill>
                <a:latin typeface="Maiandra GD"/>
              </a:rPr>
              <a:t> .</a:t>
            </a:r>
            <a:endParaRPr b="0" lang="en-US" sz="2800" spc="-1" strike="noStrike">
              <a:solidFill>
                <a:srgbClr val="2f1311"/>
              </a:solidFill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700"/>
              </a:spcBef>
              <a:buSzPct val="102805"/>
              <a:buBlip>
                <a:blip r:embed="rId2"/>
              </a:buBlip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800" spc="-1" strike="noStrike">
                <a:solidFill>
                  <a:srgbClr val="2f1311"/>
                </a:solidFill>
                <a:latin typeface="Maiandra GD"/>
              </a:rPr>
              <a:t>As for the </a:t>
            </a:r>
            <a:r>
              <a:rPr b="0" i="1" lang="en-US" sz="2800" spc="-1" strike="noStrike">
                <a:solidFill>
                  <a:srgbClr val="2f1311"/>
                </a:solidFill>
                <a:latin typeface="Maiandra GD"/>
              </a:rPr>
              <a:t>ustaz</a:t>
            </a:r>
            <a:r>
              <a:rPr b="0" lang="en-US" sz="2800" spc="-1" strike="noStrike">
                <a:solidFill>
                  <a:srgbClr val="2f1311"/>
                </a:solidFill>
                <a:latin typeface="Maiandra GD"/>
              </a:rPr>
              <a:t> group there is a tendency that their arrival in Aceh is not only for the purposes of Islamic teaching but is also part of expanding the terrorist network in Indonesia. </a:t>
            </a:r>
            <a:endParaRPr b="0" lang="en-US" sz="2800" spc="-1" strike="noStrike">
              <a:solidFill>
                <a:srgbClr val="2f131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c160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/>
          <p:cNvSpPr>
            <a:spLocks noGrp="1"/>
          </p:cNvSpPr>
          <p:nvPr>
            <p:ph type="title"/>
          </p:nvPr>
        </p:nvSpPr>
        <p:spPr>
          <a:xfrm>
            <a:off x="218880" y="226800"/>
            <a:ext cx="7476840" cy="1143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pPr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000" spc="-1" strike="noStrike">
                <a:solidFill>
                  <a:srgbClr val="f7d47d"/>
                </a:solidFill>
                <a:latin typeface="Arial"/>
              </a:rPr>
              <a:t>Con.</a:t>
            </a:r>
            <a:r>
              <a:rPr b="0" lang="en-US" sz="4000" spc="-1" strike="noStrike">
                <a:solidFill>
                  <a:srgbClr val="f7d47d"/>
                </a:solidFill>
                <a:latin typeface="Arial"/>
              </a:rPr>
              <a:t>	</a:t>
            </a:r>
            <a:endParaRPr b="0" lang="en-US" sz="4000" spc="-1" strike="noStrike">
              <a:solidFill>
                <a:srgbClr val="f7d47d"/>
              </a:solidFill>
              <a:latin typeface="Arial"/>
            </a:endParaRPr>
          </a:p>
        </p:txBody>
      </p:sp>
      <p:sp>
        <p:nvSpPr>
          <p:cNvPr id="177" name="PlaceHolder 2"/>
          <p:cNvSpPr>
            <a:spLocks noGrp="1"/>
          </p:cNvSpPr>
          <p:nvPr>
            <p:ph/>
          </p:nvPr>
        </p:nvSpPr>
        <p:spPr>
          <a:xfrm>
            <a:off x="263520" y="1598760"/>
            <a:ext cx="7386480" cy="44971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t">
            <a:normAutofit fontScale="98427" lnSpcReduction="10000"/>
          </a:bodyPr>
          <a:p>
            <a:pPr marL="343080" indent="-343080">
              <a:lnSpc>
                <a:spcPct val="90000"/>
              </a:lnSpc>
              <a:spcBef>
                <a:spcPts val="700"/>
              </a:spcBef>
              <a:buSzPct val="102805"/>
              <a:buBlip>
                <a:blip r:embed="rId1"/>
              </a:buBlip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2800" spc="-1" strike="noStrike">
                <a:solidFill>
                  <a:srgbClr val="2f1311"/>
                </a:solidFill>
                <a:latin typeface="Maiandra GD"/>
              </a:rPr>
              <a:t>There is a serious problem in Acehnese society in terms of the sustainability of the Islamic traditional system of education. This is because many parents are eager to send their children to </a:t>
            </a:r>
            <a:r>
              <a:rPr b="0" i="1" lang="en-US" sz="2800" spc="-1" strike="noStrike">
                <a:solidFill>
                  <a:srgbClr val="2f1311"/>
                </a:solidFill>
                <a:latin typeface="Maiandra GD"/>
              </a:rPr>
              <a:t>pondok modern</a:t>
            </a:r>
            <a:r>
              <a:rPr b="0" lang="en-US" sz="2800" spc="-1" strike="noStrike">
                <a:solidFill>
                  <a:srgbClr val="2f1311"/>
                </a:solidFill>
                <a:latin typeface="Maiandra GD"/>
              </a:rPr>
              <a:t>, rather than to </a:t>
            </a:r>
            <a:r>
              <a:rPr b="0" i="1" lang="en-US" sz="2800" spc="-1" strike="noStrike">
                <a:solidFill>
                  <a:srgbClr val="2f1311"/>
                </a:solidFill>
                <a:latin typeface="Maiandra GD"/>
              </a:rPr>
              <a:t>dayah</a:t>
            </a:r>
            <a:r>
              <a:rPr b="0" lang="en-US" sz="2800" spc="-1" strike="noStrike">
                <a:solidFill>
                  <a:srgbClr val="2f1311"/>
                </a:solidFill>
                <a:latin typeface="Maiandra GD"/>
              </a:rPr>
              <a:t>. Then, they may continue their studies to university level, not only in Aceh, but also in the Middle East. In this situation the role of the </a:t>
            </a:r>
            <a:r>
              <a:rPr b="0" i="1" lang="en-US" sz="2800" spc="-1" strike="noStrike">
                <a:solidFill>
                  <a:srgbClr val="2f1311"/>
                </a:solidFill>
                <a:latin typeface="Maiandra GD"/>
              </a:rPr>
              <a:t>dayah </a:t>
            </a:r>
            <a:r>
              <a:rPr b="0" lang="en-US" sz="2800" spc="-1" strike="noStrike">
                <a:solidFill>
                  <a:srgbClr val="2f1311"/>
                </a:solidFill>
                <a:latin typeface="Maiandra GD"/>
              </a:rPr>
              <a:t>has decreased in terms of the development of Islamic studies in Aceh. </a:t>
            </a:r>
            <a:endParaRPr b="0" lang="en-US" sz="2800" spc="-1" strike="noStrike">
              <a:solidFill>
                <a:srgbClr val="2f131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c160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title"/>
          </p:nvPr>
        </p:nvSpPr>
        <p:spPr>
          <a:xfrm>
            <a:off x="826920" y="5084280"/>
            <a:ext cx="7477200" cy="1143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000" spc="-1" strike="noStrike">
                <a:solidFill>
                  <a:srgbClr val="f7d47d"/>
                </a:solidFill>
                <a:latin typeface="Maiandra GD"/>
              </a:rPr>
              <a:t>Terima kasih</a:t>
            </a:r>
            <a:endParaRPr b="0" lang="en-US" sz="4000" spc="-1" strike="noStrike">
              <a:solidFill>
                <a:srgbClr val="f7d47d"/>
              </a:solidFill>
              <a:latin typeface="Arial"/>
            </a:endParaRPr>
          </a:p>
        </p:txBody>
      </p:sp>
      <p:pic>
        <p:nvPicPr>
          <p:cNvPr id="179" name="" descr=""/>
          <p:cNvPicPr/>
          <p:nvPr/>
        </p:nvPicPr>
        <p:blipFill>
          <a:blip r:embed="rId1"/>
          <a:stretch/>
        </p:blipFill>
        <p:spPr>
          <a:xfrm>
            <a:off x="0" y="189000"/>
            <a:ext cx="9144000" cy="50403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</TotalTime>
  <Application>LibreOffice/24.2.7.2$Linux_X86_64 LibreOffice_project/420$Build-2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2011-05-25T03:33:48Z</dcterms:created>
  <dc:creator>KAMARUZAMAN</dc:creator>
  <dc:description/>
  <dc:language>en-US</dc:language>
  <cp:lastModifiedBy>KAMARUZAMAN</cp:lastModifiedBy>
  <dcterms:modified xsi:type="dcterms:W3CDTF">2011-05-25T07:12:02Z</dcterms:modified>
  <cp:revision>7</cp:revision>
  <dc:subject/>
  <dc:title>Slide 1</dc:title>
</cp:coreProperties>
</file>