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DM Sans" pitchFamily="2" charset="77"/>
      <p:regular r:id="rId11"/>
      <p:bold r:id="rId12"/>
    </p:embeddedFont>
    <p:embeddedFont>
      <p:font typeface="Libre Baskerville" panose="02000000000000000000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577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72843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International Islamic Law Conference 2024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48615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Exploring Islamic law's role in modern global challenges.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121116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10" y="5128736"/>
            <a:ext cx="347663" cy="3476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756440" y="5104209"/>
            <a:ext cx="1316355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by </a:t>
            </a:r>
            <a:r>
              <a:rPr lang="en-US" sz="2200" b="1" dirty="0" err="1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Kamaruzzaman</a:t>
            </a:r>
            <a:r>
              <a:rPr lang="en-US" sz="220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 </a:t>
            </a:r>
            <a:r>
              <a:rPr lang="en-US" sz="2200" b="1" dirty="0" err="1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Bustamam</a:t>
            </a:r>
            <a:r>
              <a:rPr lang="en-US" sz="220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-Ahmad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7882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Background and Importance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2836545"/>
            <a:ext cx="3664863" cy="2402324"/>
          </a:xfrm>
          <a:prstGeom prst="roundRect">
            <a:avLst>
              <a:gd name="adj" fmla="val 3966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070979"/>
            <a:ext cx="31959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Dynamic Legal System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915728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Shariah evolves to address modern legal, ethical, and social issues.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2836545"/>
            <a:ext cx="3664863" cy="2402324"/>
          </a:xfrm>
          <a:prstGeom prst="roundRect">
            <a:avLst>
              <a:gd name="adj" fmla="val 3966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0709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Global Relevance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561398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Guides millions worldwide amid globalization and multicultural integration.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465683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7001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Critical Dialogue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190536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Scholars and policymakers engage to keep principles relevant and just.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66061"/>
            <a:ext cx="641425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Key Conference Goals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191500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530906" y="1992868"/>
            <a:ext cx="29357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Encourage Dialogue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530906" y="248328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 applying Islamic law in modern legal and social systems.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329981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30906" y="33776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Analyze Challenges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530906" y="3868103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Focus on fintech, bioethics, gender justice, and conflict resolution.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04753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30906" y="5125403"/>
            <a:ext cx="35121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Promote Understanding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530906" y="5615821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Harmonize Islamic law with international legal standards.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793790" y="6432352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530906" y="6510218"/>
            <a:ext cx="401109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Support Emerging Scholars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7000637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Provide a platform for innovative research and solutions.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61373"/>
            <a:ext cx="859143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Conference Themes &amp; Topics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37128"/>
            <a:ext cx="43681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Islamic Law in Global Context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31827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Aligning Sharia with human rights law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76047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Migration and refugee rights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599521" y="2737128"/>
            <a:ext cx="316444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Finance &amp; Economics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599521" y="331827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Cryptocurrencies and digital transactions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599521" y="376047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Zakat and Waqf for sustainable development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4684633"/>
            <a:ext cx="41930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Family Law &amp; Gender Justice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93790" y="526577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Marriage, divorce, inheritance reforms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570797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Women's rights and leadership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684633"/>
            <a:ext cx="50233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Bioethics &amp; Medical Jurisprudence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599521" y="526577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AI, genetic engineering, organ transplantation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70797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Ethical health policies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6405324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Additional focus on dispute resolution and peace building.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1016" y="1063585"/>
            <a:ext cx="7513320" cy="656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50"/>
              </a:lnSpc>
              <a:buNone/>
            </a:pPr>
            <a:r>
              <a:rPr lang="en-US" sz="4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Target Audience &amp; Speakers</a:t>
            </a:r>
            <a:endParaRPr lang="en-US" sz="4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016" y="2034421"/>
            <a:ext cx="524708" cy="5247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1016" y="2769037"/>
            <a:ext cx="2383393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Scholars &amp; Researchers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21016" y="3550920"/>
            <a:ext cx="2383393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Ulama, Fuqaha, and academic specialists.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703" y="2034421"/>
            <a:ext cx="524708" cy="5247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66703" y="2769037"/>
            <a:ext cx="2383393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Legal Professionals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8866703" y="3550920"/>
            <a:ext cx="2383393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Judges, policymakers, and legal experts.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2391" y="2034421"/>
            <a:ext cx="524708" cy="52470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12391" y="2769037"/>
            <a:ext cx="2383393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Students &amp; Academics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11512391" y="3550920"/>
            <a:ext cx="2383393" cy="1007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Focused on Islamic studies, law, and political science.</a:t>
            </a:r>
            <a:endParaRPr lang="en-US" sz="16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1016" y="4978003"/>
            <a:ext cx="524708" cy="52470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21016" y="5712619"/>
            <a:ext cx="2383393" cy="656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Financial &amp; NGO Representatives</a:t>
            </a:r>
            <a:endParaRPr lang="en-US" sz="2050" dirty="0"/>
          </a:p>
        </p:txBody>
      </p:sp>
      <p:sp>
        <p:nvSpPr>
          <p:cNvPr id="15" name="Text 8"/>
          <p:cNvSpPr/>
          <p:nvPr/>
        </p:nvSpPr>
        <p:spPr>
          <a:xfrm>
            <a:off x="6221016" y="6494502"/>
            <a:ext cx="2383393" cy="671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From Islamic financial institutions and NGOs.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0407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Conference Schedule Overview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535341" y="2961799"/>
            <a:ext cx="30480" cy="4063722"/>
          </a:xfrm>
          <a:prstGeom prst="roundRect">
            <a:avLst>
              <a:gd name="adj" fmla="val 312558"/>
            </a:avLst>
          </a:prstGeom>
          <a:solidFill>
            <a:srgbClr val="DDD3BA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3201710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DD3BA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29617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65260" y="300430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7669411" y="3039666"/>
            <a:ext cx="454866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Day 1: Opening &amp; Main Session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669411" y="3530084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Inaugural speech and keynote on Islamic law's future.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760012" y="4586526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DD3BA"/>
          </a:solidFill>
          <a:ln/>
        </p:spPr>
      </p:sp>
      <p:sp>
        <p:nvSpPr>
          <p:cNvPr id="11" name="Shape 8"/>
          <p:cNvSpPr/>
          <p:nvPr/>
        </p:nvSpPr>
        <p:spPr>
          <a:xfrm>
            <a:off x="6280190" y="434661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5260" y="4389120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7669411" y="4424482"/>
            <a:ext cx="39527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Day 2: Panels &amp; Workshops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7669411" y="4914900"/>
            <a:ext cx="616719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Thematic sessions and legal research methodology workshop.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6760012" y="6334244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DDD3BA"/>
          </a:solidFill>
          <a:ln/>
        </p:spPr>
      </p:sp>
      <p:sp>
        <p:nvSpPr>
          <p:cNvPr id="16" name="Shape 13"/>
          <p:cNvSpPr/>
          <p:nvPr/>
        </p:nvSpPr>
        <p:spPr>
          <a:xfrm>
            <a:off x="6280190" y="609433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7620">
            <a:solidFill>
              <a:srgbClr val="DDD3BA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5260" y="613683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7669411" y="6172200"/>
            <a:ext cx="57969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Day 3: Conclusion &amp; Recommendations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7669411" y="666261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Roundtable discussions and closing ceremony.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85555"/>
            <a:ext cx="873549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Expected Results &amp; Outcomes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534495"/>
            <a:ext cx="3260646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5781913"/>
            <a:ext cx="28070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Published Papers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20604" y="6272332"/>
            <a:ext cx="28070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Selected works indexed internationally.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4435" y="4534495"/>
            <a:ext cx="3260765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281249" y="5781913"/>
            <a:ext cx="280713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Policy Recommendations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4281249" y="6626662"/>
            <a:ext cx="280713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For governments and Islamic institutions.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534495"/>
            <a:ext cx="3260646" cy="9072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542014" y="5781913"/>
            <a:ext cx="28070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Networking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7542014" y="6272332"/>
            <a:ext cx="280701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Opportunities for future collaborations.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75846" y="4534495"/>
            <a:ext cx="3260765" cy="90725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802660" y="5781913"/>
            <a:ext cx="280713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Consensus Statement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10802660" y="6626662"/>
            <a:ext cx="280713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 critical Islamic legal issues.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427922"/>
            <a:ext cx="687288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Invitation to Participate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47686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 invite scholars and practitioners to submit abstracts by the deadline.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45781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Selected authors will be invited to submit full papers for presentation.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07587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This conference marks a milestone in advancing Islamic legal scholarship.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360</Words>
  <Application>Microsoft Macintosh PowerPoint</Application>
  <PresentationFormat>Custom</PresentationFormat>
  <Paragraphs>73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DM Sans Bold</vt:lpstr>
      <vt:lpstr>DM Sans</vt:lpstr>
      <vt:lpstr>Arial</vt:lpstr>
      <vt:lpstr>Libre Baskerville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Kamaruzzaman Bustamam Ahmad</cp:lastModifiedBy>
  <cp:revision>2</cp:revision>
  <dcterms:created xsi:type="dcterms:W3CDTF">2025-05-05T22:00:06Z</dcterms:created>
  <dcterms:modified xsi:type="dcterms:W3CDTF">2025-05-05T22:01:49Z</dcterms:modified>
</cp:coreProperties>
</file>