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74" r:id="rId3"/>
    <p:sldId id="275" r:id="rId4"/>
    <p:sldId id="295" r:id="rId5"/>
    <p:sldId id="292" r:id="rId6"/>
    <p:sldId id="276" r:id="rId7"/>
    <p:sldId id="260" r:id="rId8"/>
    <p:sldId id="309" r:id="rId9"/>
    <p:sldId id="263" r:id="rId10"/>
    <p:sldId id="262" r:id="rId11"/>
    <p:sldId id="310" r:id="rId12"/>
    <p:sldId id="277" r:id="rId13"/>
    <p:sldId id="268" r:id="rId14"/>
    <p:sldId id="270" r:id="rId15"/>
    <p:sldId id="264" r:id="rId16"/>
    <p:sldId id="269" r:id="rId17"/>
    <p:sldId id="279" r:id="rId18"/>
    <p:sldId id="280" r:id="rId19"/>
    <p:sldId id="282" r:id="rId20"/>
    <p:sldId id="258" r:id="rId21"/>
    <p:sldId id="259" r:id="rId22"/>
    <p:sldId id="283" r:id="rId23"/>
    <p:sldId id="284" r:id="rId24"/>
    <p:sldId id="285" r:id="rId25"/>
    <p:sldId id="299" r:id="rId26"/>
    <p:sldId id="308" r:id="rId27"/>
    <p:sldId id="305" r:id="rId28"/>
    <p:sldId id="306" r:id="rId29"/>
    <p:sldId id="307" r:id="rId30"/>
    <p:sldId id="289" r:id="rId31"/>
    <p:sldId id="290" r:id="rId32"/>
    <p:sldId id="293" r:id="rId33"/>
    <p:sldId id="302" r:id="rId34"/>
    <p:sldId id="304" r:id="rId35"/>
    <p:sldId id="261" r:id="rId36"/>
    <p:sldId id="30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191" autoAdjust="0"/>
    <p:restoredTop sz="94660"/>
  </p:normalViewPr>
  <p:slideViewPr>
    <p:cSldViewPr>
      <p:cViewPr>
        <p:scale>
          <a:sx n="60" d="100"/>
          <a:sy n="60" d="100"/>
        </p:scale>
        <p:origin x="-738" y="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86D229-2D77-46C5-A9CC-4B04D629612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5EB238E0-24E4-4698-9F2F-12AE508BFF36}">
      <dgm:prSet phldrT="[Text]"/>
      <dgm:spPr/>
      <dgm:t>
        <a:bodyPr/>
        <a:lstStyle/>
        <a:p>
          <a:r>
            <a:rPr lang="en-US" dirty="0" smtClean="0"/>
            <a:t>Sultan</a:t>
          </a:r>
          <a:endParaRPr lang="en-US" dirty="0"/>
        </a:p>
      </dgm:t>
    </dgm:pt>
    <dgm:pt modelId="{25F7D0E0-3E4C-4CEC-AF24-75C20F328DBC}" type="parTrans" cxnId="{512F9700-1FAD-42F5-9744-BE69DCB6180B}">
      <dgm:prSet/>
      <dgm:spPr/>
      <dgm:t>
        <a:bodyPr/>
        <a:lstStyle/>
        <a:p>
          <a:endParaRPr lang="en-US"/>
        </a:p>
      </dgm:t>
    </dgm:pt>
    <dgm:pt modelId="{244B5E5B-D28F-43C2-9782-67217DD4216C}" type="sibTrans" cxnId="{512F9700-1FAD-42F5-9744-BE69DCB6180B}">
      <dgm:prSet/>
      <dgm:spPr/>
      <dgm:t>
        <a:bodyPr/>
        <a:lstStyle/>
        <a:p>
          <a:endParaRPr lang="en-US"/>
        </a:p>
      </dgm:t>
    </dgm:pt>
    <dgm:pt modelId="{FE59D3A6-79D3-4FA6-8068-CD63BA51C448}">
      <dgm:prSet phldrT="[Text]"/>
      <dgm:spPr/>
      <dgm:t>
        <a:bodyPr/>
        <a:lstStyle/>
        <a:p>
          <a:r>
            <a:rPr lang="en-US" dirty="0" err="1" smtClean="0"/>
            <a:t>Bendahara</a:t>
          </a:r>
          <a:endParaRPr lang="en-US" dirty="0"/>
        </a:p>
      </dgm:t>
    </dgm:pt>
    <dgm:pt modelId="{F29407F0-A5D9-493F-B7F8-3FFD0654864A}" type="parTrans" cxnId="{232023F7-F726-421F-B40E-3702FA20D6FA}">
      <dgm:prSet/>
      <dgm:spPr/>
      <dgm:t>
        <a:bodyPr/>
        <a:lstStyle/>
        <a:p>
          <a:endParaRPr lang="en-US"/>
        </a:p>
      </dgm:t>
    </dgm:pt>
    <dgm:pt modelId="{1B190450-0153-431C-99CF-D4737D337D19}" type="sibTrans" cxnId="{232023F7-F726-421F-B40E-3702FA20D6FA}">
      <dgm:prSet/>
      <dgm:spPr/>
      <dgm:t>
        <a:bodyPr/>
        <a:lstStyle/>
        <a:p>
          <a:endParaRPr lang="en-US"/>
        </a:p>
      </dgm:t>
    </dgm:pt>
    <dgm:pt modelId="{19CB78F8-D254-47D9-8542-852A4FCBD2B3}">
      <dgm:prSet phldrT="[Text]"/>
      <dgm:spPr/>
      <dgm:t>
        <a:bodyPr/>
        <a:lstStyle/>
        <a:p>
          <a:r>
            <a:rPr lang="en-US" dirty="0" err="1" smtClean="0"/>
            <a:t>Penghulu</a:t>
          </a:r>
          <a:r>
            <a:rPr lang="en-US" dirty="0" smtClean="0"/>
            <a:t> </a:t>
          </a:r>
          <a:r>
            <a:rPr lang="en-US" dirty="0" err="1" smtClean="0"/>
            <a:t>Bendahara</a:t>
          </a:r>
          <a:endParaRPr lang="en-US" dirty="0"/>
        </a:p>
      </dgm:t>
    </dgm:pt>
    <dgm:pt modelId="{34C460DC-08F7-4BFE-9658-3ED0EB6259A6}" type="parTrans" cxnId="{E2DEEEDC-4AF1-4F0F-A4FA-3D1638FD9B9E}">
      <dgm:prSet/>
      <dgm:spPr/>
      <dgm:t>
        <a:bodyPr/>
        <a:lstStyle/>
        <a:p>
          <a:endParaRPr lang="en-US"/>
        </a:p>
      </dgm:t>
    </dgm:pt>
    <dgm:pt modelId="{C902EC72-FF00-4A7B-B8AE-A05A97F7CBD2}" type="sibTrans" cxnId="{E2DEEEDC-4AF1-4F0F-A4FA-3D1638FD9B9E}">
      <dgm:prSet/>
      <dgm:spPr/>
      <dgm:t>
        <a:bodyPr/>
        <a:lstStyle/>
        <a:p>
          <a:endParaRPr lang="en-US"/>
        </a:p>
      </dgm:t>
    </dgm:pt>
    <dgm:pt modelId="{82FA6AED-BE93-44AD-BC9C-739E54B7019C}">
      <dgm:prSet phldrT="[Text]"/>
      <dgm:spPr/>
      <dgm:t>
        <a:bodyPr/>
        <a:lstStyle/>
        <a:p>
          <a:r>
            <a:rPr lang="en-US" dirty="0" err="1" smtClean="0"/>
            <a:t>Temenggung</a:t>
          </a:r>
          <a:endParaRPr lang="en-US" dirty="0"/>
        </a:p>
      </dgm:t>
    </dgm:pt>
    <dgm:pt modelId="{79EE5797-E9ED-473E-B676-23EF865EE658}" type="parTrans" cxnId="{24725F01-CD45-4440-BA05-6123B5A0A7EE}">
      <dgm:prSet/>
      <dgm:spPr/>
      <dgm:t>
        <a:bodyPr/>
        <a:lstStyle/>
        <a:p>
          <a:endParaRPr lang="en-US"/>
        </a:p>
      </dgm:t>
    </dgm:pt>
    <dgm:pt modelId="{1B9190C7-88AE-458B-A9B1-6FE1FEEDFA82}" type="sibTrans" cxnId="{24725F01-CD45-4440-BA05-6123B5A0A7EE}">
      <dgm:prSet/>
      <dgm:spPr/>
      <dgm:t>
        <a:bodyPr/>
        <a:lstStyle/>
        <a:p>
          <a:endParaRPr lang="en-US"/>
        </a:p>
      </dgm:t>
    </dgm:pt>
    <dgm:pt modelId="{D6686F6A-1132-4E07-8173-8896EAE95F2D}">
      <dgm:prSet/>
      <dgm:spPr/>
      <dgm:t>
        <a:bodyPr/>
        <a:lstStyle/>
        <a:p>
          <a:r>
            <a:rPr lang="en-US" dirty="0" err="1" smtClean="0"/>
            <a:t>Laksamana</a:t>
          </a:r>
          <a:endParaRPr lang="en-US" dirty="0"/>
        </a:p>
      </dgm:t>
    </dgm:pt>
    <dgm:pt modelId="{2CF7B815-9335-43C9-829B-7938AC64364E}" type="parTrans" cxnId="{C4F7BA1F-A6DE-4B1A-87D8-0EB57B48DBBD}">
      <dgm:prSet/>
      <dgm:spPr/>
      <dgm:t>
        <a:bodyPr/>
        <a:lstStyle/>
        <a:p>
          <a:endParaRPr lang="en-US"/>
        </a:p>
      </dgm:t>
    </dgm:pt>
    <dgm:pt modelId="{3C9BF187-7E9B-46EF-982E-BC9A324462D1}" type="sibTrans" cxnId="{C4F7BA1F-A6DE-4B1A-87D8-0EB57B48DBBD}">
      <dgm:prSet/>
      <dgm:spPr/>
      <dgm:t>
        <a:bodyPr/>
        <a:lstStyle/>
        <a:p>
          <a:endParaRPr lang="en-US"/>
        </a:p>
      </dgm:t>
    </dgm:pt>
    <dgm:pt modelId="{5989D1BA-2FB8-4E77-9DDA-337A52F988BC}" type="pres">
      <dgm:prSet presAssocID="{0E86D229-2D77-46C5-A9CC-4B04D6296129}" presName="hierChild1" presStyleCnt="0">
        <dgm:presLayoutVars>
          <dgm:orgChart val="1"/>
          <dgm:chPref val="1"/>
          <dgm:dir/>
          <dgm:animOne val="branch"/>
          <dgm:animLvl val="lvl"/>
          <dgm:resizeHandles/>
        </dgm:presLayoutVars>
      </dgm:prSet>
      <dgm:spPr/>
      <dgm:t>
        <a:bodyPr/>
        <a:lstStyle/>
        <a:p>
          <a:endParaRPr lang="en-US"/>
        </a:p>
      </dgm:t>
    </dgm:pt>
    <dgm:pt modelId="{5CE68137-CD8F-4A7D-84D0-8AAA94655AD3}" type="pres">
      <dgm:prSet presAssocID="{5EB238E0-24E4-4698-9F2F-12AE508BFF36}" presName="hierRoot1" presStyleCnt="0">
        <dgm:presLayoutVars>
          <dgm:hierBranch val="init"/>
        </dgm:presLayoutVars>
      </dgm:prSet>
      <dgm:spPr/>
    </dgm:pt>
    <dgm:pt modelId="{9F58EB87-1A0F-4F27-B6F8-64F1C7604775}" type="pres">
      <dgm:prSet presAssocID="{5EB238E0-24E4-4698-9F2F-12AE508BFF36}" presName="rootComposite1" presStyleCnt="0"/>
      <dgm:spPr/>
    </dgm:pt>
    <dgm:pt modelId="{20A6607A-68B2-48E8-8E8C-FCF178536F56}" type="pres">
      <dgm:prSet presAssocID="{5EB238E0-24E4-4698-9F2F-12AE508BFF36}" presName="rootText1" presStyleLbl="node0" presStyleIdx="0" presStyleCnt="1">
        <dgm:presLayoutVars>
          <dgm:chPref val="3"/>
        </dgm:presLayoutVars>
      </dgm:prSet>
      <dgm:spPr/>
      <dgm:t>
        <a:bodyPr/>
        <a:lstStyle/>
        <a:p>
          <a:endParaRPr lang="en-US"/>
        </a:p>
      </dgm:t>
    </dgm:pt>
    <dgm:pt modelId="{26D122D6-24E9-4169-AB95-A0A478BF31B5}" type="pres">
      <dgm:prSet presAssocID="{5EB238E0-24E4-4698-9F2F-12AE508BFF36}" presName="rootConnector1" presStyleLbl="node1" presStyleIdx="0" presStyleCnt="0"/>
      <dgm:spPr/>
      <dgm:t>
        <a:bodyPr/>
        <a:lstStyle/>
        <a:p>
          <a:endParaRPr lang="en-US"/>
        </a:p>
      </dgm:t>
    </dgm:pt>
    <dgm:pt modelId="{08784181-1862-44D3-AE73-2D606E4C77D3}" type="pres">
      <dgm:prSet presAssocID="{5EB238E0-24E4-4698-9F2F-12AE508BFF36}" presName="hierChild2" presStyleCnt="0"/>
      <dgm:spPr/>
    </dgm:pt>
    <dgm:pt modelId="{41A0CAA7-BAFA-4A16-8F78-3E97CF953F4A}" type="pres">
      <dgm:prSet presAssocID="{F29407F0-A5D9-493F-B7F8-3FFD0654864A}" presName="Name37" presStyleLbl="parChTrans1D2" presStyleIdx="0" presStyleCnt="4"/>
      <dgm:spPr/>
      <dgm:t>
        <a:bodyPr/>
        <a:lstStyle/>
        <a:p>
          <a:endParaRPr lang="en-US"/>
        </a:p>
      </dgm:t>
    </dgm:pt>
    <dgm:pt modelId="{D6756CDA-5C2F-483F-9B7E-7B891ACD6474}" type="pres">
      <dgm:prSet presAssocID="{FE59D3A6-79D3-4FA6-8068-CD63BA51C448}" presName="hierRoot2" presStyleCnt="0">
        <dgm:presLayoutVars>
          <dgm:hierBranch val="init"/>
        </dgm:presLayoutVars>
      </dgm:prSet>
      <dgm:spPr/>
    </dgm:pt>
    <dgm:pt modelId="{9FE02F49-A770-4E20-A565-B5EF75FB1F13}" type="pres">
      <dgm:prSet presAssocID="{FE59D3A6-79D3-4FA6-8068-CD63BA51C448}" presName="rootComposite" presStyleCnt="0"/>
      <dgm:spPr/>
    </dgm:pt>
    <dgm:pt modelId="{528B82F1-704E-4FEB-90DE-676841D8A35F}" type="pres">
      <dgm:prSet presAssocID="{FE59D3A6-79D3-4FA6-8068-CD63BA51C448}" presName="rootText" presStyleLbl="node2" presStyleIdx="0" presStyleCnt="4">
        <dgm:presLayoutVars>
          <dgm:chPref val="3"/>
        </dgm:presLayoutVars>
      </dgm:prSet>
      <dgm:spPr/>
      <dgm:t>
        <a:bodyPr/>
        <a:lstStyle/>
        <a:p>
          <a:endParaRPr lang="en-US"/>
        </a:p>
      </dgm:t>
    </dgm:pt>
    <dgm:pt modelId="{0C9948B5-963A-4045-A50C-497CAF4E43B7}" type="pres">
      <dgm:prSet presAssocID="{FE59D3A6-79D3-4FA6-8068-CD63BA51C448}" presName="rootConnector" presStyleLbl="node2" presStyleIdx="0" presStyleCnt="4"/>
      <dgm:spPr/>
      <dgm:t>
        <a:bodyPr/>
        <a:lstStyle/>
        <a:p>
          <a:endParaRPr lang="en-US"/>
        </a:p>
      </dgm:t>
    </dgm:pt>
    <dgm:pt modelId="{CB1C23DD-A943-4A52-8F45-C2BFA583EBBE}" type="pres">
      <dgm:prSet presAssocID="{FE59D3A6-79D3-4FA6-8068-CD63BA51C448}" presName="hierChild4" presStyleCnt="0"/>
      <dgm:spPr/>
    </dgm:pt>
    <dgm:pt modelId="{E2199E8F-D089-4A09-8511-F22A8A319E95}" type="pres">
      <dgm:prSet presAssocID="{FE59D3A6-79D3-4FA6-8068-CD63BA51C448}" presName="hierChild5" presStyleCnt="0"/>
      <dgm:spPr/>
    </dgm:pt>
    <dgm:pt modelId="{EB5971B1-A379-48E1-8F2B-F2C283364B47}" type="pres">
      <dgm:prSet presAssocID="{34C460DC-08F7-4BFE-9658-3ED0EB6259A6}" presName="Name37" presStyleLbl="parChTrans1D2" presStyleIdx="1" presStyleCnt="4"/>
      <dgm:spPr/>
      <dgm:t>
        <a:bodyPr/>
        <a:lstStyle/>
        <a:p>
          <a:endParaRPr lang="en-US"/>
        </a:p>
      </dgm:t>
    </dgm:pt>
    <dgm:pt modelId="{D13F7F37-C0C2-4E10-A6AA-7010D6940266}" type="pres">
      <dgm:prSet presAssocID="{19CB78F8-D254-47D9-8542-852A4FCBD2B3}" presName="hierRoot2" presStyleCnt="0">
        <dgm:presLayoutVars>
          <dgm:hierBranch val="init"/>
        </dgm:presLayoutVars>
      </dgm:prSet>
      <dgm:spPr/>
    </dgm:pt>
    <dgm:pt modelId="{C33E62BF-EDB0-4E31-B5BB-4091EE50778E}" type="pres">
      <dgm:prSet presAssocID="{19CB78F8-D254-47D9-8542-852A4FCBD2B3}" presName="rootComposite" presStyleCnt="0"/>
      <dgm:spPr/>
    </dgm:pt>
    <dgm:pt modelId="{23E37D01-E6C7-4552-A32A-066C70DA0AFD}" type="pres">
      <dgm:prSet presAssocID="{19CB78F8-D254-47D9-8542-852A4FCBD2B3}" presName="rootText" presStyleLbl="node2" presStyleIdx="1" presStyleCnt="4">
        <dgm:presLayoutVars>
          <dgm:chPref val="3"/>
        </dgm:presLayoutVars>
      </dgm:prSet>
      <dgm:spPr/>
      <dgm:t>
        <a:bodyPr/>
        <a:lstStyle/>
        <a:p>
          <a:endParaRPr lang="en-US"/>
        </a:p>
      </dgm:t>
    </dgm:pt>
    <dgm:pt modelId="{C61DF961-B7DB-4A06-B441-ECF49E9910B5}" type="pres">
      <dgm:prSet presAssocID="{19CB78F8-D254-47D9-8542-852A4FCBD2B3}" presName="rootConnector" presStyleLbl="node2" presStyleIdx="1" presStyleCnt="4"/>
      <dgm:spPr/>
      <dgm:t>
        <a:bodyPr/>
        <a:lstStyle/>
        <a:p>
          <a:endParaRPr lang="en-US"/>
        </a:p>
      </dgm:t>
    </dgm:pt>
    <dgm:pt modelId="{C3F47D55-693B-4EB0-BEBE-3DF2CA571C31}" type="pres">
      <dgm:prSet presAssocID="{19CB78F8-D254-47D9-8542-852A4FCBD2B3}" presName="hierChild4" presStyleCnt="0"/>
      <dgm:spPr/>
    </dgm:pt>
    <dgm:pt modelId="{DFC24262-4A96-4EC4-9608-184664E4DD28}" type="pres">
      <dgm:prSet presAssocID="{19CB78F8-D254-47D9-8542-852A4FCBD2B3}" presName="hierChild5" presStyleCnt="0"/>
      <dgm:spPr/>
    </dgm:pt>
    <dgm:pt modelId="{EEB4166A-AF00-4646-8014-C98E978BF3EF}" type="pres">
      <dgm:prSet presAssocID="{79EE5797-E9ED-473E-B676-23EF865EE658}" presName="Name37" presStyleLbl="parChTrans1D2" presStyleIdx="2" presStyleCnt="4"/>
      <dgm:spPr/>
      <dgm:t>
        <a:bodyPr/>
        <a:lstStyle/>
        <a:p>
          <a:endParaRPr lang="en-US"/>
        </a:p>
      </dgm:t>
    </dgm:pt>
    <dgm:pt modelId="{0DEACA56-B948-40C4-AC71-95F6FD80011A}" type="pres">
      <dgm:prSet presAssocID="{82FA6AED-BE93-44AD-BC9C-739E54B7019C}" presName="hierRoot2" presStyleCnt="0">
        <dgm:presLayoutVars>
          <dgm:hierBranch val="init"/>
        </dgm:presLayoutVars>
      </dgm:prSet>
      <dgm:spPr/>
    </dgm:pt>
    <dgm:pt modelId="{9FAC49F8-6F16-4CEF-AB98-F5053B040FA0}" type="pres">
      <dgm:prSet presAssocID="{82FA6AED-BE93-44AD-BC9C-739E54B7019C}" presName="rootComposite" presStyleCnt="0"/>
      <dgm:spPr/>
    </dgm:pt>
    <dgm:pt modelId="{6A970F1E-BA86-4615-8269-E44A4A208AA1}" type="pres">
      <dgm:prSet presAssocID="{82FA6AED-BE93-44AD-BC9C-739E54B7019C}" presName="rootText" presStyleLbl="node2" presStyleIdx="2" presStyleCnt="4">
        <dgm:presLayoutVars>
          <dgm:chPref val="3"/>
        </dgm:presLayoutVars>
      </dgm:prSet>
      <dgm:spPr/>
      <dgm:t>
        <a:bodyPr/>
        <a:lstStyle/>
        <a:p>
          <a:endParaRPr lang="en-US"/>
        </a:p>
      </dgm:t>
    </dgm:pt>
    <dgm:pt modelId="{32F96F9B-FC69-473F-8823-7CD0815FE689}" type="pres">
      <dgm:prSet presAssocID="{82FA6AED-BE93-44AD-BC9C-739E54B7019C}" presName="rootConnector" presStyleLbl="node2" presStyleIdx="2" presStyleCnt="4"/>
      <dgm:spPr/>
      <dgm:t>
        <a:bodyPr/>
        <a:lstStyle/>
        <a:p>
          <a:endParaRPr lang="en-US"/>
        </a:p>
      </dgm:t>
    </dgm:pt>
    <dgm:pt modelId="{B122EC31-1438-4A74-91F4-7F5B0D24FA0B}" type="pres">
      <dgm:prSet presAssocID="{82FA6AED-BE93-44AD-BC9C-739E54B7019C}" presName="hierChild4" presStyleCnt="0"/>
      <dgm:spPr/>
    </dgm:pt>
    <dgm:pt modelId="{209B6745-617F-4F78-91A8-B40226BBAAA4}" type="pres">
      <dgm:prSet presAssocID="{82FA6AED-BE93-44AD-BC9C-739E54B7019C}" presName="hierChild5" presStyleCnt="0"/>
      <dgm:spPr/>
    </dgm:pt>
    <dgm:pt modelId="{DF76605A-8F8F-4FF1-95F7-C8423D095C22}" type="pres">
      <dgm:prSet presAssocID="{2CF7B815-9335-43C9-829B-7938AC64364E}" presName="Name37" presStyleLbl="parChTrans1D2" presStyleIdx="3" presStyleCnt="4"/>
      <dgm:spPr/>
      <dgm:t>
        <a:bodyPr/>
        <a:lstStyle/>
        <a:p>
          <a:endParaRPr lang="en-US"/>
        </a:p>
      </dgm:t>
    </dgm:pt>
    <dgm:pt modelId="{5D2F75A3-1AA6-4E90-8727-85DBBF0E77DA}" type="pres">
      <dgm:prSet presAssocID="{D6686F6A-1132-4E07-8173-8896EAE95F2D}" presName="hierRoot2" presStyleCnt="0">
        <dgm:presLayoutVars>
          <dgm:hierBranch val="init"/>
        </dgm:presLayoutVars>
      </dgm:prSet>
      <dgm:spPr/>
    </dgm:pt>
    <dgm:pt modelId="{B4861722-5070-4EEE-B935-421E1E74302B}" type="pres">
      <dgm:prSet presAssocID="{D6686F6A-1132-4E07-8173-8896EAE95F2D}" presName="rootComposite" presStyleCnt="0"/>
      <dgm:spPr/>
    </dgm:pt>
    <dgm:pt modelId="{B237F946-9940-4403-9BE7-B3338A0FECF8}" type="pres">
      <dgm:prSet presAssocID="{D6686F6A-1132-4E07-8173-8896EAE95F2D}" presName="rootText" presStyleLbl="node2" presStyleIdx="3" presStyleCnt="4">
        <dgm:presLayoutVars>
          <dgm:chPref val="3"/>
        </dgm:presLayoutVars>
      </dgm:prSet>
      <dgm:spPr/>
      <dgm:t>
        <a:bodyPr/>
        <a:lstStyle/>
        <a:p>
          <a:endParaRPr lang="en-US"/>
        </a:p>
      </dgm:t>
    </dgm:pt>
    <dgm:pt modelId="{BD122F7F-0344-42F6-A264-2BBEF434BFF8}" type="pres">
      <dgm:prSet presAssocID="{D6686F6A-1132-4E07-8173-8896EAE95F2D}" presName="rootConnector" presStyleLbl="node2" presStyleIdx="3" presStyleCnt="4"/>
      <dgm:spPr/>
      <dgm:t>
        <a:bodyPr/>
        <a:lstStyle/>
        <a:p>
          <a:endParaRPr lang="en-US"/>
        </a:p>
      </dgm:t>
    </dgm:pt>
    <dgm:pt modelId="{B76889D3-7853-4BB2-98AC-676E1F28C3E9}" type="pres">
      <dgm:prSet presAssocID="{D6686F6A-1132-4E07-8173-8896EAE95F2D}" presName="hierChild4" presStyleCnt="0"/>
      <dgm:spPr/>
    </dgm:pt>
    <dgm:pt modelId="{D67D7561-47F2-41EA-9C73-ACF5F9F2E491}" type="pres">
      <dgm:prSet presAssocID="{D6686F6A-1132-4E07-8173-8896EAE95F2D}" presName="hierChild5" presStyleCnt="0"/>
      <dgm:spPr/>
    </dgm:pt>
    <dgm:pt modelId="{DDB6F96A-EE9A-4EA8-AB28-6C844C2C7DE1}" type="pres">
      <dgm:prSet presAssocID="{5EB238E0-24E4-4698-9F2F-12AE508BFF36}" presName="hierChild3" presStyleCnt="0"/>
      <dgm:spPr/>
    </dgm:pt>
  </dgm:ptLst>
  <dgm:cxnLst>
    <dgm:cxn modelId="{9E68D127-9845-4E91-BE75-3CAC9D366BA9}" type="presOf" srcId="{19CB78F8-D254-47D9-8542-852A4FCBD2B3}" destId="{23E37D01-E6C7-4552-A32A-066C70DA0AFD}" srcOrd="0" destOrd="0" presId="urn:microsoft.com/office/officeart/2005/8/layout/orgChart1"/>
    <dgm:cxn modelId="{A2849BEB-787E-474A-A6FB-4375F19A6C4E}" type="presOf" srcId="{D6686F6A-1132-4E07-8173-8896EAE95F2D}" destId="{B237F946-9940-4403-9BE7-B3338A0FECF8}" srcOrd="0" destOrd="0" presId="urn:microsoft.com/office/officeart/2005/8/layout/orgChart1"/>
    <dgm:cxn modelId="{6517684E-A839-45EC-9925-1798F582AFF5}" type="presOf" srcId="{82FA6AED-BE93-44AD-BC9C-739E54B7019C}" destId="{32F96F9B-FC69-473F-8823-7CD0815FE689}" srcOrd="1" destOrd="0" presId="urn:microsoft.com/office/officeart/2005/8/layout/orgChart1"/>
    <dgm:cxn modelId="{512F9700-1FAD-42F5-9744-BE69DCB6180B}" srcId="{0E86D229-2D77-46C5-A9CC-4B04D6296129}" destId="{5EB238E0-24E4-4698-9F2F-12AE508BFF36}" srcOrd="0" destOrd="0" parTransId="{25F7D0E0-3E4C-4CEC-AF24-75C20F328DBC}" sibTransId="{244B5E5B-D28F-43C2-9782-67217DD4216C}"/>
    <dgm:cxn modelId="{0554E602-6816-49B6-BDAA-505C2BED23E4}" type="presOf" srcId="{FE59D3A6-79D3-4FA6-8068-CD63BA51C448}" destId="{0C9948B5-963A-4045-A50C-497CAF4E43B7}" srcOrd="1" destOrd="0" presId="urn:microsoft.com/office/officeart/2005/8/layout/orgChart1"/>
    <dgm:cxn modelId="{A818F276-B3EF-46F6-AF5A-EC534D08C580}" type="presOf" srcId="{34C460DC-08F7-4BFE-9658-3ED0EB6259A6}" destId="{EB5971B1-A379-48E1-8F2B-F2C283364B47}" srcOrd="0" destOrd="0" presId="urn:microsoft.com/office/officeart/2005/8/layout/orgChart1"/>
    <dgm:cxn modelId="{59FEDDF6-DC23-449D-B4FA-AA231A379E7A}" type="presOf" srcId="{0E86D229-2D77-46C5-A9CC-4B04D6296129}" destId="{5989D1BA-2FB8-4E77-9DDA-337A52F988BC}" srcOrd="0" destOrd="0" presId="urn:microsoft.com/office/officeart/2005/8/layout/orgChart1"/>
    <dgm:cxn modelId="{406FC694-8F05-48BB-8818-7ED72821A2CE}" type="presOf" srcId="{5EB238E0-24E4-4698-9F2F-12AE508BFF36}" destId="{20A6607A-68B2-48E8-8E8C-FCF178536F56}" srcOrd="0" destOrd="0" presId="urn:microsoft.com/office/officeart/2005/8/layout/orgChart1"/>
    <dgm:cxn modelId="{0E37F479-A446-402B-A7A0-B83A5BFCC174}" type="presOf" srcId="{D6686F6A-1132-4E07-8173-8896EAE95F2D}" destId="{BD122F7F-0344-42F6-A264-2BBEF434BFF8}" srcOrd="1" destOrd="0" presId="urn:microsoft.com/office/officeart/2005/8/layout/orgChart1"/>
    <dgm:cxn modelId="{B3148CF2-8ABB-47B7-98BC-ABBF6F0E587B}" type="presOf" srcId="{5EB238E0-24E4-4698-9F2F-12AE508BFF36}" destId="{26D122D6-24E9-4169-AB95-A0A478BF31B5}" srcOrd="1" destOrd="0" presId="urn:microsoft.com/office/officeart/2005/8/layout/orgChart1"/>
    <dgm:cxn modelId="{855AB7CD-E9B6-4083-9D86-015F0F5198B8}" type="presOf" srcId="{19CB78F8-D254-47D9-8542-852A4FCBD2B3}" destId="{C61DF961-B7DB-4A06-B441-ECF49E9910B5}" srcOrd="1" destOrd="0" presId="urn:microsoft.com/office/officeart/2005/8/layout/orgChart1"/>
    <dgm:cxn modelId="{C4F7BA1F-A6DE-4B1A-87D8-0EB57B48DBBD}" srcId="{5EB238E0-24E4-4698-9F2F-12AE508BFF36}" destId="{D6686F6A-1132-4E07-8173-8896EAE95F2D}" srcOrd="3" destOrd="0" parTransId="{2CF7B815-9335-43C9-829B-7938AC64364E}" sibTransId="{3C9BF187-7E9B-46EF-982E-BC9A324462D1}"/>
    <dgm:cxn modelId="{E2DEEEDC-4AF1-4F0F-A4FA-3D1638FD9B9E}" srcId="{5EB238E0-24E4-4698-9F2F-12AE508BFF36}" destId="{19CB78F8-D254-47D9-8542-852A4FCBD2B3}" srcOrd="1" destOrd="0" parTransId="{34C460DC-08F7-4BFE-9658-3ED0EB6259A6}" sibTransId="{C902EC72-FF00-4A7B-B8AE-A05A97F7CBD2}"/>
    <dgm:cxn modelId="{4CB75BE6-DE0F-4E7E-9307-BE87665E0A2B}" type="presOf" srcId="{79EE5797-E9ED-473E-B676-23EF865EE658}" destId="{EEB4166A-AF00-4646-8014-C98E978BF3EF}" srcOrd="0" destOrd="0" presId="urn:microsoft.com/office/officeart/2005/8/layout/orgChart1"/>
    <dgm:cxn modelId="{24725F01-CD45-4440-BA05-6123B5A0A7EE}" srcId="{5EB238E0-24E4-4698-9F2F-12AE508BFF36}" destId="{82FA6AED-BE93-44AD-BC9C-739E54B7019C}" srcOrd="2" destOrd="0" parTransId="{79EE5797-E9ED-473E-B676-23EF865EE658}" sibTransId="{1B9190C7-88AE-458B-A9B1-6FE1FEEDFA82}"/>
    <dgm:cxn modelId="{88A1EA78-DD10-43C6-9FF8-ED47EFC372BE}" type="presOf" srcId="{F29407F0-A5D9-493F-B7F8-3FFD0654864A}" destId="{41A0CAA7-BAFA-4A16-8F78-3E97CF953F4A}" srcOrd="0" destOrd="0" presId="urn:microsoft.com/office/officeart/2005/8/layout/orgChart1"/>
    <dgm:cxn modelId="{3B540BED-69E3-4F19-BBE6-6EA5F38DFCCD}" type="presOf" srcId="{2CF7B815-9335-43C9-829B-7938AC64364E}" destId="{DF76605A-8F8F-4FF1-95F7-C8423D095C22}" srcOrd="0" destOrd="0" presId="urn:microsoft.com/office/officeart/2005/8/layout/orgChart1"/>
    <dgm:cxn modelId="{921E131C-8DE6-43EA-8838-093E17F82058}" type="presOf" srcId="{FE59D3A6-79D3-4FA6-8068-CD63BA51C448}" destId="{528B82F1-704E-4FEB-90DE-676841D8A35F}" srcOrd="0" destOrd="0" presId="urn:microsoft.com/office/officeart/2005/8/layout/orgChart1"/>
    <dgm:cxn modelId="{232023F7-F726-421F-B40E-3702FA20D6FA}" srcId="{5EB238E0-24E4-4698-9F2F-12AE508BFF36}" destId="{FE59D3A6-79D3-4FA6-8068-CD63BA51C448}" srcOrd="0" destOrd="0" parTransId="{F29407F0-A5D9-493F-B7F8-3FFD0654864A}" sibTransId="{1B190450-0153-431C-99CF-D4737D337D19}"/>
    <dgm:cxn modelId="{261BE52D-FB1E-4694-9A5D-F76329EB4004}" type="presOf" srcId="{82FA6AED-BE93-44AD-BC9C-739E54B7019C}" destId="{6A970F1E-BA86-4615-8269-E44A4A208AA1}" srcOrd="0" destOrd="0" presId="urn:microsoft.com/office/officeart/2005/8/layout/orgChart1"/>
    <dgm:cxn modelId="{1D7AEFF2-1695-4A79-BDB6-9F2912010C2F}" type="presParOf" srcId="{5989D1BA-2FB8-4E77-9DDA-337A52F988BC}" destId="{5CE68137-CD8F-4A7D-84D0-8AAA94655AD3}" srcOrd="0" destOrd="0" presId="urn:microsoft.com/office/officeart/2005/8/layout/orgChart1"/>
    <dgm:cxn modelId="{CE7137A4-EE41-40FA-8E88-09BB7D8CC516}" type="presParOf" srcId="{5CE68137-CD8F-4A7D-84D0-8AAA94655AD3}" destId="{9F58EB87-1A0F-4F27-B6F8-64F1C7604775}" srcOrd="0" destOrd="0" presId="urn:microsoft.com/office/officeart/2005/8/layout/orgChart1"/>
    <dgm:cxn modelId="{6A88A4B1-D00F-46CD-BE2F-0411451D88CA}" type="presParOf" srcId="{9F58EB87-1A0F-4F27-B6F8-64F1C7604775}" destId="{20A6607A-68B2-48E8-8E8C-FCF178536F56}" srcOrd="0" destOrd="0" presId="urn:microsoft.com/office/officeart/2005/8/layout/orgChart1"/>
    <dgm:cxn modelId="{EB83523F-13BA-414D-A0D4-9659C8C98FC4}" type="presParOf" srcId="{9F58EB87-1A0F-4F27-B6F8-64F1C7604775}" destId="{26D122D6-24E9-4169-AB95-A0A478BF31B5}" srcOrd="1" destOrd="0" presId="urn:microsoft.com/office/officeart/2005/8/layout/orgChart1"/>
    <dgm:cxn modelId="{6E6D5650-9813-480C-B41C-7D2AFDBE622E}" type="presParOf" srcId="{5CE68137-CD8F-4A7D-84D0-8AAA94655AD3}" destId="{08784181-1862-44D3-AE73-2D606E4C77D3}" srcOrd="1" destOrd="0" presId="urn:microsoft.com/office/officeart/2005/8/layout/orgChart1"/>
    <dgm:cxn modelId="{10944F31-AC83-4DB5-B3B9-D6BAE7E677BF}" type="presParOf" srcId="{08784181-1862-44D3-AE73-2D606E4C77D3}" destId="{41A0CAA7-BAFA-4A16-8F78-3E97CF953F4A}" srcOrd="0" destOrd="0" presId="urn:microsoft.com/office/officeart/2005/8/layout/orgChart1"/>
    <dgm:cxn modelId="{FBE22E2D-303D-4FBC-9C19-ABA48BBC4885}" type="presParOf" srcId="{08784181-1862-44D3-AE73-2D606E4C77D3}" destId="{D6756CDA-5C2F-483F-9B7E-7B891ACD6474}" srcOrd="1" destOrd="0" presId="urn:microsoft.com/office/officeart/2005/8/layout/orgChart1"/>
    <dgm:cxn modelId="{03FFBBBF-CE3F-48AA-8C84-8A9B9DE55E94}" type="presParOf" srcId="{D6756CDA-5C2F-483F-9B7E-7B891ACD6474}" destId="{9FE02F49-A770-4E20-A565-B5EF75FB1F13}" srcOrd="0" destOrd="0" presId="urn:microsoft.com/office/officeart/2005/8/layout/orgChart1"/>
    <dgm:cxn modelId="{4A86F272-27FD-4345-9AFC-E41CBE9841A0}" type="presParOf" srcId="{9FE02F49-A770-4E20-A565-B5EF75FB1F13}" destId="{528B82F1-704E-4FEB-90DE-676841D8A35F}" srcOrd="0" destOrd="0" presId="urn:microsoft.com/office/officeart/2005/8/layout/orgChart1"/>
    <dgm:cxn modelId="{1BEB688D-C28C-40EC-BCEF-27608CC472FA}" type="presParOf" srcId="{9FE02F49-A770-4E20-A565-B5EF75FB1F13}" destId="{0C9948B5-963A-4045-A50C-497CAF4E43B7}" srcOrd="1" destOrd="0" presId="urn:microsoft.com/office/officeart/2005/8/layout/orgChart1"/>
    <dgm:cxn modelId="{52DF9172-46A3-4A98-A9AB-AB87DF11614D}" type="presParOf" srcId="{D6756CDA-5C2F-483F-9B7E-7B891ACD6474}" destId="{CB1C23DD-A943-4A52-8F45-C2BFA583EBBE}" srcOrd="1" destOrd="0" presId="urn:microsoft.com/office/officeart/2005/8/layout/orgChart1"/>
    <dgm:cxn modelId="{E644DB35-CEC5-43C1-A540-227899258794}" type="presParOf" srcId="{D6756CDA-5C2F-483F-9B7E-7B891ACD6474}" destId="{E2199E8F-D089-4A09-8511-F22A8A319E95}" srcOrd="2" destOrd="0" presId="urn:microsoft.com/office/officeart/2005/8/layout/orgChart1"/>
    <dgm:cxn modelId="{2098B2A1-7E8E-4BE4-8974-A1D935FE4228}" type="presParOf" srcId="{08784181-1862-44D3-AE73-2D606E4C77D3}" destId="{EB5971B1-A379-48E1-8F2B-F2C283364B47}" srcOrd="2" destOrd="0" presId="urn:microsoft.com/office/officeart/2005/8/layout/orgChart1"/>
    <dgm:cxn modelId="{5AE7A2B3-EA30-443A-A349-F9573BBA9731}" type="presParOf" srcId="{08784181-1862-44D3-AE73-2D606E4C77D3}" destId="{D13F7F37-C0C2-4E10-A6AA-7010D6940266}" srcOrd="3" destOrd="0" presId="urn:microsoft.com/office/officeart/2005/8/layout/orgChart1"/>
    <dgm:cxn modelId="{9F09FB03-72C2-4E3F-A5AF-A9B37993DD2F}" type="presParOf" srcId="{D13F7F37-C0C2-4E10-A6AA-7010D6940266}" destId="{C33E62BF-EDB0-4E31-B5BB-4091EE50778E}" srcOrd="0" destOrd="0" presId="urn:microsoft.com/office/officeart/2005/8/layout/orgChart1"/>
    <dgm:cxn modelId="{EEFF6857-466E-4D04-99A1-4C974C701958}" type="presParOf" srcId="{C33E62BF-EDB0-4E31-B5BB-4091EE50778E}" destId="{23E37D01-E6C7-4552-A32A-066C70DA0AFD}" srcOrd="0" destOrd="0" presId="urn:microsoft.com/office/officeart/2005/8/layout/orgChart1"/>
    <dgm:cxn modelId="{5B4FCFC3-4E07-4736-96E3-7B569C746E08}" type="presParOf" srcId="{C33E62BF-EDB0-4E31-B5BB-4091EE50778E}" destId="{C61DF961-B7DB-4A06-B441-ECF49E9910B5}" srcOrd="1" destOrd="0" presId="urn:microsoft.com/office/officeart/2005/8/layout/orgChart1"/>
    <dgm:cxn modelId="{214F53F9-0335-4C80-A12E-C88265FB6F34}" type="presParOf" srcId="{D13F7F37-C0C2-4E10-A6AA-7010D6940266}" destId="{C3F47D55-693B-4EB0-BEBE-3DF2CA571C31}" srcOrd="1" destOrd="0" presId="urn:microsoft.com/office/officeart/2005/8/layout/orgChart1"/>
    <dgm:cxn modelId="{172BADCC-7C12-4607-9CB0-61EA97A606A5}" type="presParOf" srcId="{D13F7F37-C0C2-4E10-A6AA-7010D6940266}" destId="{DFC24262-4A96-4EC4-9608-184664E4DD28}" srcOrd="2" destOrd="0" presId="urn:microsoft.com/office/officeart/2005/8/layout/orgChart1"/>
    <dgm:cxn modelId="{8DA9E0C8-E17B-471A-9DA6-0096D1E33DA2}" type="presParOf" srcId="{08784181-1862-44D3-AE73-2D606E4C77D3}" destId="{EEB4166A-AF00-4646-8014-C98E978BF3EF}" srcOrd="4" destOrd="0" presId="urn:microsoft.com/office/officeart/2005/8/layout/orgChart1"/>
    <dgm:cxn modelId="{18A22663-BB07-45C2-B4D7-5166040B0921}" type="presParOf" srcId="{08784181-1862-44D3-AE73-2D606E4C77D3}" destId="{0DEACA56-B948-40C4-AC71-95F6FD80011A}" srcOrd="5" destOrd="0" presId="urn:microsoft.com/office/officeart/2005/8/layout/orgChart1"/>
    <dgm:cxn modelId="{ADCCAAD8-AEB1-4BA5-A725-7EFD8E710719}" type="presParOf" srcId="{0DEACA56-B948-40C4-AC71-95F6FD80011A}" destId="{9FAC49F8-6F16-4CEF-AB98-F5053B040FA0}" srcOrd="0" destOrd="0" presId="urn:microsoft.com/office/officeart/2005/8/layout/orgChart1"/>
    <dgm:cxn modelId="{C1870AD5-1CF6-46AC-B211-2201B0AA9D24}" type="presParOf" srcId="{9FAC49F8-6F16-4CEF-AB98-F5053B040FA0}" destId="{6A970F1E-BA86-4615-8269-E44A4A208AA1}" srcOrd="0" destOrd="0" presId="urn:microsoft.com/office/officeart/2005/8/layout/orgChart1"/>
    <dgm:cxn modelId="{12EA560F-C8C6-497D-970E-7E1F1F2EE9A4}" type="presParOf" srcId="{9FAC49F8-6F16-4CEF-AB98-F5053B040FA0}" destId="{32F96F9B-FC69-473F-8823-7CD0815FE689}" srcOrd="1" destOrd="0" presId="urn:microsoft.com/office/officeart/2005/8/layout/orgChart1"/>
    <dgm:cxn modelId="{F75FC52B-8FD4-4BA9-B623-D521A14B9E3F}" type="presParOf" srcId="{0DEACA56-B948-40C4-AC71-95F6FD80011A}" destId="{B122EC31-1438-4A74-91F4-7F5B0D24FA0B}" srcOrd="1" destOrd="0" presId="urn:microsoft.com/office/officeart/2005/8/layout/orgChart1"/>
    <dgm:cxn modelId="{EA8228C9-CD1E-48B3-9D8C-311F66292826}" type="presParOf" srcId="{0DEACA56-B948-40C4-AC71-95F6FD80011A}" destId="{209B6745-617F-4F78-91A8-B40226BBAAA4}" srcOrd="2" destOrd="0" presId="urn:microsoft.com/office/officeart/2005/8/layout/orgChart1"/>
    <dgm:cxn modelId="{D865DCA6-E465-4781-9D1B-58488DD3CB16}" type="presParOf" srcId="{08784181-1862-44D3-AE73-2D606E4C77D3}" destId="{DF76605A-8F8F-4FF1-95F7-C8423D095C22}" srcOrd="6" destOrd="0" presId="urn:microsoft.com/office/officeart/2005/8/layout/orgChart1"/>
    <dgm:cxn modelId="{1093B362-E82A-4EBF-932E-71ED49A90564}" type="presParOf" srcId="{08784181-1862-44D3-AE73-2D606E4C77D3}" destId="{5D2F75A3-1AA6-4E90-8727-85DBBF0E77DA}" srcOrd="7" destOrd="0" presId="urn:microsoft.com/office/officeart/2005/8/layout/orgChart1"/>
    <dgm:cxn modelId="{70AED1E2-6B04-46E8-A954-76066ABABFDB}" type="presParOf" srcId="{5D2F75A3-1AA6-4E90-8727-85DBBF0E77DA}" destId="{B4861722-5070-4EEE-B935-421E1E74302B}" srcOrd="0" destOrd="0" presId="urn:microsoft.com/office/officeart/2005/8/layout/orgChart1"/>
    <dgm:cxn modelId="{8EE06CBA-70B9-4BC6-B6C3-00DD65C77A6F}" type="presParOf" srcId="{B4861722-5070-4EEE-B935-421E1E74302B}" destId="{B237F946-9940-4403-9BE7-B3338A0FECF8}" srcOrd="0" destOrd="0" presId="urn:microsoft.com/office/officeart/2005/8/layout/orgChart1"/>
    <dgm:cxn modelId="{0A241985-1AC4-4F20-993C-4B9E35276260}" type="presParOf" srcId="{B4861722-5070-4EEE-B935-421E1E74302B}" destId="{BD122F7F-0344-42F6-A264-2BBEF434BFF8}" srcOrd="1" destOrd="0" presId="urn:microsoft.com/office/officeart/2005/8/layout/orgChart1"/>
    <dgm:cxn modelId="{CFD79227-79CF-4438-A466-203D7876B3E8}" type="presParOf" srcId="{5D2F75A3-1AA6-4E90-8727-85DBBF0E77DA}" destId="{B76889D3-7853-4BB2-98AC-676E1F28C3E9}" srcOrd="1" destOrd="0" presId="urn:microsoft.com/office/officeart/2005/8/layout/orgChart1"/>
    <dgm:cxn modelId="{F7245BCF-3FDE-43B2-9046-F7646166EC1B}" type="presParOf" srcId="{5D2F75A3-1AA6-4E90-8727-85DBBF0E77DA}" destId="{D67D7561-47F2-41EA-9C73-ACF5F9F2E491}" srcOrd="2" destOrd="0" presId="urn:microsoft.com/office/officeart/2005/8/layout/orgChart1"/>
    <dgm:cxn modelId="{71F6A5DC-05BF-4752-A142-C1FCFEA57A2D}" type="presParOf" srcId="{5CE68137-CD8F-4A7D-84D0-8AAA94655AD3}" destId="{DDB6F96A-EE9A-4EA8-AB28-6C844C2C7DE1}" srcOrd="2" destOrd="0" presId="urn:microsoft.com/office/officeart/2005/8/layout/orgChart1"/>
  </dgm:cxnLst>
  <dgm:bg/>
  <dgm:whole/>
</dgm:dataModel>
</file>

<file path=ppt/diagrams/data2.xml><?xml version="1.0" encoding="utf-8"?>
<dgm:dataModel xmlns:dgm="http://schemas.openxmlformats.org/drawingml/2006/diagram" xmlns:a="http://schemas.openxmlformats.org/drawingml/2006/main">
  <dgm:ptLst>
    <dgm:pt modelId="{EF1F4F34-2133-46C9-8024-84208DBEEE93}" type="doc">
      <dgm:prSet loTypeId="urn:microsoft.com/office/officeart/2005/8/layout/pyramid1" loCatId="pyramid" qsTypeId="urn:microsoft.com/office/officeart/2005/8/quickstyle/simple3" qsCatId="simple" csTypeId="urn:microsoft.com/office/officeart/2005/8/colors/accent1_2" csCatId="accent1" phldr="1"/>
      <dgm:spPr/>
    </dgm:pt>
    <dgm:pt modelId="{D249490B-E2ED-4182-97ED-80874F415A2F}">
      <dgm:prSet phldrT="[Text]"/>
      <dgm:spPr/>
      <dgm:t>
        <a:bodyPr/>
        <a:lstStyle/>
        <a:p>
          <a:r>
            <a:rPr lang="en-US" dirty="0" smtClean="0"/>
            <a:t>Raja/Sultan</a:t>
          </a:r>
          <a:endParaRPr lang="en-US" dirty="0"/>
        </a:p>
      </dgm:t>
    </dgm:pt>
    <dgm:pt modelId="{4D5F0B40-DCEB-4B56-B635-F7B05E06EC7F}" type="parTrans" cxnId="{C8F21093-43D1-4104-BD56-EB651727B2F9}">
      <dgm:prSet/>
      <dgm:spPr/>
    </dgm:pt>
    <dgm:pt modelId="{EEC6867C-AE46-4600-9890-A0072B9CCC9F}" type="sibTrans" cxnId="{C8F21093-43D1-4104-BD56-EB651727B2F9}">
      <dgm:prSet/>
      <dgm:spPr/>
    </dgm:pt>
    <dgm:pt modelId="{3D0E7BAC-0329-4A16-A6FA-6104E6193C65}">
      <dgm:prSet phldrT="[Text]"/>
      <dgm:spPr/>
      <dgm:t>
        <a:bodyPr/>
        <a:lstStyle/>
        <a:p>
          <a:r>
            <a:rPr lang="en-US" dirty="0" err="1" smtClean="0"/>
            <a:t>Keluarga</a:t>
          </a:r>
          <a:r>
            <a:rPr lang="en-US" dirty="0" smtClean="0"/>
            <a:t> Raja/Sultan</a:t>
          </a:r>
          <a:endParaRPr lang="en-US" dirty="0"/>
        </a:p>
      </dgm:t>
    </dgm:pt>
    <dgm:pt modelId="{6379010E-A0D3-49A1-9459-61FD4B55CA9E}" type="parTrans" cxnId="{8E0AED59-54E2-49D9-8900-31BE4976E0FA}">
      <dgm:prSet/>
      <dgm:spPr/>
    </dgm:pt>
    <dgm:pt modelId="{90C11A40-98CB-438A-8C42-D4CC3814EC0B}" type="sibTrans" cxnId="{8E0AED59-54E2-49D9-8900-31BE4976E0FA}">
      <dgm:prSet/>
      <dgm:spPr/>
    </dgm:pt>
    <dgm:pt modelId="{38A770F0-01FD-428E-B485-918741B1315E}">
      <dgm:prSet phldrT="[Text]"/>
      <dgm:spPr/>
      <dgm:t>
        <a:bodyPr/>
        <a:lstStyle/>
        <a:p>
          <a:r>
            <a:rPr lang="en-US" dirty="0" smtClean="0"/>
            <a:t>Rakyat </a:t>
          </a:r>
          <a:r>
            <a:rPr lang="en-US" dirty="0" err="1" smtClean="0"/>
            <a:t>Jelata</a:t>
          </a:r>
          <a:endParaRPr lang="en-US" dirty="0"/>
        </a:p>
      </dgm:t>
    </dgm:pt>
    <dgm:pt modelId="{6BF5E1E3-C14B-4CCB-8E43-6F0C8C87E075}" type="parTrans" cxnId="{4E0E417C-8670-4216-AA22-50686762686A}">
      <dgm:prSet/>
      <dgm:spPr/>
    </dgm:pt>
    <dgm:pt modelId="{B9A4D081-8548-4312-B53B-74985E83F8BE}" type="sibTrans" cxnId="{4E0E417C-8670-4216-AA22-50686762686A}">
      <dgm:prSet/>
      <dgm:spPr/>
    </dgm:pt>
    <dgm:pt modelId="{5B5CD825-3218-4E7F-BAED-9A8459BABD48}">
      <dgm:prSet/>
      <dgm:spPr/>
      <dgm:t>
        <a:bodyPr/>
        <a:lstStyle/>
        <a:p>
          <a:r>
            <a:rPr lang="en-US" dirty="0" err="1" smtClean="0"/>
            <a:t>Golongan</a:t>
          </a:r>
          <a:r>
            <a:rPr lang="en-US" dirty="0" smtClean="0"/>
            <a:t> </a:t>
          </a:r>
          <a:r>
            <a:rPr lang="en-US" dirty="0" err="1" smtClean="0"/>
            <a:t>Bangsawan</a:t>
          </a:r>
          <a:endParaRPr lang="en-US" dirty="0"/>
        </a:p>
      </dgm:t>
    </dgm:pt>
    <dgm:pt modelId="{4D776757-CC6F-486A-8D83-06D58103ED61}" type="parTrans" cxnId="{3C57F77C-45EA-496B-943F-8EEA376F166D}">
      <dgm:prSet/>
      <dgm:spPr/>
    </dgm:pt>
    <dgm:pt modelId="{CFE351FC-4C92-4C32-9FBF-8615814EDC8B}" type="sibTrans" cxnId="{3C57F77C-45EA-496B-943F-8EEA376F166D}">
      <dgm:prSet/>
      <dgm:spPr/>
    </dgm:pt>
    <dgm:pt modelId="{BE7A8513-712F-4920-B736-006882D798CE}">
      <dgm:prSet/>
      <dgm:spPr/>
      <dgm:t>
        <a:bodyPr/>
        <a:lstStyle/>
        <a:p>
          <a:r>
            <a:rPr lang="en-US" dirty="0" err="1" smtClean="0"/>
            <a:t>Ulama</a:t>
          </a:r>
          <a:endParaRPr lang="en-US" dirty="0"/>
        </a:p>
      </dgm:t>
    </dgm:pt>
    <dgm:pt modelId="{FB1CA565-6932-4EF9-BA9E-8313A891DFC9}" type="parTrans" cxnId="{6CC7E7FA-E314-4140-B07C-E07E92356E03}">
      <dgm:prSet/>
      <dgm:spPr/>
    </dgm:pt>
    <dgm:pt modelId="{192BAB22-6B32-4C2E-BF79-22AEC6BECBCA}" type="sibTrans" cxnId="{6CC7E7FA-E314-4140-B07C-E07E92356E03}">
      <dgm:prSet/>
      <dgm:spPr/>
    </dgm:pt>
    <dgm:pt modelId="{C80FCE1D-A4E6-4E04-B0C0-BCC4CD6B1A02}" type="pres">
      <dgm:prSet presAssocID="{EF1F4F34-2133-46C9-8024-84208DBEEE93}" presName="Name0" presStyleCnt="0">
        <dgm:presLayoutVars>
          <dgm:dir/>
          <dgm:animLvl val="lvl"/>
          <dgm:resizeHandles val="exact"/>
        </dgm:presLayoutVars>
      </dgm:prSet>
      <dgm:spPr/>
    </dgm:pt>
    <dgm:pt modelId="{5E2E3069-6D84-4DA2-AC28-EFAF19D14225}" type="pres">
      <dgm:prSet presAssocID="{D249490B-E2ED-4182-97ED-80874F415A2F}" presName="Name8" presStyleCnt="0"/>
      <dgm:spPr/>
    </dgm:pt>
    <dgm:pt modelId="{BF45914A-0142-420A-BA3A-5AA39EBF3F81}" type="pres">
      <dgm:prSet presAssocID="{D249490B-E2ED-4182-97ED-80874F415A2F}" presName="level" presStyleLbl="node1" presStyleIdx="0" presStyleCnt="5">
        <dgm:presLayoutVars>
          <dgm:chMax val="1"/>
          <dgm:bulletEnabled val="1"/>
        </dgm:presLayoutVars>
      </dgm:prSet>
      <dgm:spPr/>
      <dgm:t>
        <a:bodyPr/>
        <a:lstStyle/>
        <a:p>
          <a:endParaRPr lang="en-US"/>
        </a:p>
      </dgm:t>
    </dgm:pt>
    <dgm:pt modelId="{8D57E7FA-AB8B-47C6-A705-1994587A457B}" type="pres">
      <dgm:prSet presAssocID="{D249490B-E2ED-4182-97ED-80874F415A2F}" presName="levelTx" presStyleLbl="revTx" presStyleIdx="0" presStyleCnt="0">
        <dgm:presLayoutVars>
          <dgm:chMax val="1"/>
          <dgm:bulletEnabled val="1"/>
        </dgm:presLayoutVars>
      </dgm:prSet>
      <dgm:spPr/>
      <dgm:t>
        <a:bodyPr/>
        <a:lstStyle/>
        <a:p>
          <a:endParaRPr lang="en-US"/>
        </a:p>
      </dgm:t>
    </dgm:pt>
    <dgm:pt modelId="{99FD1034-90BD-4FA0-982F-73E69C45125A}" type="pres">
      <dgm:prSet presAssocID="{3D0E7BAC-0329-4A16-A6FA-6104E6193C65}" presName="Name8" presStyleCnt="0"/>
      <dgm:spPr/>
    </dgm:pt>
    <dgm:pt modelId="{ADCF5F12-2BD0-42F3-B61F-C0122F48CBD9}" type="pres">
      <dgm:prSet presAssocID="{3D0E7BAC-0329-4A16-A6FA-6104E6193C65}" presName="level" presStyleLbl="node1" presStyleIdx="1" presStyleCnt="5">
        <dgm:presLayoutVars>
          <dgm:chMax val="1"/>
          <dgm:bulletEnabled val="1"/>
        </dgm:presLayoutVars>
      </dgm:prSet>
      <dgm:spPr/>
      <dgm:t>
        <a:bodyPr/>
        <a:lstStyle/>
        <a:p>
          <a:endParaRPr lang="en-US"/>
        </a:p>
      </dgm:t>
    </dgm:pt>
    <dgm:pt modelId="{D1DB339D-F1D5-43AE-850E-E456C51CBA1B}" type="pres">
      <dgm:prSet presAssocID="{3D0E7BAC-0329-4A16-A6FA-6104E6193C65}" presName="levelTx" presStyleLbl="revTx" presStyleIdx="0" presStyleCnt="0">
        <dgm:presLayoutVars>
          <dgm:chMax val="1"/>
          <dgm:bulletEnabled val="1"/>
        </dgm:presLayoutVars>
      </dgm:prSet>
      <dgm:spPr/>
      <dgm:t>
        <a:bodyPr/>
        <a:lstStyle/>
        <a:p>
          <a:endParaRPr lang="en-US"/>
        </a:p>
      </dgm:t>
    </dgm:pt>
    <dgm:pt modelId="{882439A3-0FFC-4842-8990-12124E711758}" type="pres">
      <dgm:prSet presAssocID="{5B5CD825-3218-4E7F-BAED-9A8459BABD48}" presName="Name8" presStyleCnt="0"/>
      <dgm:spPr/>
    </dgm:pt>
    <dgm:pt modelId="{7B9532AE-36F3-45B1-AA2E-45828C7FE6A9}" type="pres">
      <dgm:prSet presAssocID="{5B5CD825-3218-4E7F-BAED-9A8459BABD48}" presName="level" presStyleLbl="node1" presStyleIdx="2" presStyleCnt="5">
        <dgm:presLayoutVars>
          <dgm:chMax val="1"/>
          <dgm:bulletEnabled val="1"/>
        </dgm:presLayoutVars>
      </dgm:prSet>
      <dgm:spPr/>
      <dgm:t>
        <a:bodyPr/>
        <a:lstStyle/>
        <a:p>
          <a:endParaRPr lang="en-US"/>
        </a:p>
      </dgm:t>
    </dgm:pt>
    <dgm:pt modelId="{BA3BD7A5-644D-47B0-9FA2-C96F24CB33EB}" type="pres">
      <dgm:prSet presAssocID="{5B5CD825-3218-4E7F-BAED-9A8459BABD48}" presName="levelTx" presStyleLbl="revTx" presStyleIdx="0" presStyleCnt="0">
        <dgm:presLayoutVars>
          <dgm:chMax val="1"/>
          <dgm:bulletEnabled val="1"/>
        </dgm:presLayoutVars>
      </dgm:prSet>
      <dgm:spPr/>
      <dgm:t>
        <a:bodyPr/>
        <a:lstStyle/>
        <a:p>
          <a:endParaRPr lang="en-US"/>
        </a:p>
      </dgm:t>
    </dgm:pt>
    <dgm:pt modelId="{25C27BCE-35B4-4EFA-AF6B-FFE2255F075C}" type="pres">
      <dgm:prSet presAssocID="{BE7A8513-712F-4920-B736-006882D798CE}" presName="Name8" presStyleCnt="0"/>
      <dgm:spPr/>
    </dgm:pt>
    <dgm:pt modelId="{2EB7963D-CA08-4C51-8232-8EABA7A5DDDB}" type="pres">
      <dgm:prSet presAssocID="{BE7A8513-712F-4920-B736-006882D798CE}" presName="level" presStyleLbl="node1" presStyleIdx="3" presStyleCnt="5">
        <dgm:presLayoutVars>
          <dgm:chMax val="1"/>
          <dgm:bulletEnabled val="1"/>
        </dgm:presLayoutVars>
      </dgm:prSet>
      <dgm:spPr/>
      <dgm:t>
        <a:bodyPr/>
        <a:lstStyle/>
        <a:p>
          <a:endParaRPr lang="en-US"/>
        </a:p>
      </dgm:t>
    </dgm:pt>
    <dgm:pt modelId="{9853B752-896D-4166-9028-F9B39B1541B6}" type="pres">
      <dgm:prSet presAssocID="{BE7A8513-712F-4920-B736-006882D798CE}" presName="levelTx" presStyleLbl="revTx" presStyleIdx="0" presStyleCnt="0">
        <dgm:presLayoutVars>
          <dgm:chMax val="1"/>
          <dgm:bulletEnabled val="1"/>
        </dgm:presLayoutVars>
      </dgm:prSet>
      <dgm:spPr/>
      <dgm:t>
        <a:bodyPr/>
        <a:lstStyle/>
        <a:p>
          <a:endParaRPr lang="en-US"/>
        </a:p>
      </dgm:t>
    </dgm:pt>
    <dgm:pt modelId="{5ACFFD82-1333-435D-A172-04BABBEBE908}" type="pres">
      <dgm:prSet presAssocID="{38A770F0-01FD-428E-B485-918741B1315E}" presName="Name8" presStyleCnt="0"/>
      <dgm:spPr/>
    </dgm:pt>
    <dgm:pt modelId="{B187A896-E821-4447-9905-83FFE23E5DFB}" type="pres">
      <dgm:prSet presAssocID="{38A770F0-01FD-428E-B485-918741B1315E}" presName="level" presStyleLbl="node1" presStyleIdx="4" presStyleCnt="5">
        <dgm:presLayoutVars>
          <dgm:chMax val="1"/>
          <dgm:bulletEnabled val="1"/>
        </dgm:presLayoutVars>
      </dgm:prSet>
      <dgm:spPr/>
      <dgm:t>
        <a:bodyPr/>
        <a:lstStyle/>
        <a:p>
          <a:endParaRPr lang="en-US"/>
        </a:p>
      </dgm:t>
    </dgm:pt>
    <dgm:pt modelId="{2236BC4D-A75E-46C8-9964-76F599EB789F}" type="pres">
      <dgm:prSet presAssocID="{38A770F0-01FD-428E-B485-918741B1315E}" presName="levelTx" presStyleLbl="revTx" presStyleIdx="0" presStyleCnt="0">
        <dgm:presLayoutVars>
          <dgm:chMax val="1"/>
          <dgm:bulletEnabled val="1"/>
        </dgm:presLayoutVars>
      </dgm:prSet>
      <dgm:spPr/>
      <dgm:t>
        <a:bodyPr/>
        <a:lstStyle/>
        <a:p>
          <a:endParaRPr lang="en-US"/>
        </a:p>
      </dgm:t>
    </dgm:pt>
  </dgm:ptLst>
  <dgm:cxnLst>
    <dgm:cxn modelId="{2C16F9E0-6477-4C98-840A-8D5FBF19BA11}" type="presOf" srcId="{5B5CD825-3218-4E7F-BAED-9A8459BABD48}" destId="{7B9532AE-36F3-45B1-AA2E-45828C7FE6A9}" srcOrd="0" destOrd="0" presId="urn:microsoft.com/office/officeart/2005/8/layout/pyramid1"/>
    <dgm:cxn modelId="{DB5E8EC5-1472-4F9D-BDA4-E1B803CC1672}" type="presOf" srcId="{3D0E7BAC-0329-4A16-A6FA-6104E6193C65}" destId="{D1DB339D-F1D5-43AE-850E-E456C51CBA1B}" srcOrd="1" destOrd="0" presId="urn:microsoft.com/office/officeart/2005/8/layout/pyramid1"/>
    <dgm:cxn modelId="{4169259A-A5FA-4387-93BC-64D79D086524}" type="presOf" srcId="{D249490B-E2ED-4182-97ED-80874F415A2F}" destId="{BF45914A-0142-420A-BA3A-5AA39EBF3F81}" srcOrd="0" destOrd="0" presId="urn:microsoft.com/office/officeart/2005/8/layout/pyramid1"/>
    <dgm:cxn modelId="{EE10C90E-59BA-42B7-B625-4E786C0D468C}" type="presOf" srcId="{EF1F4F34-2133-46C9-8024-84208DBEEE93}" destId="{C80FCE1D-A4E6-4E04-B0C0-BCC4CD6B1A02}" srcOrd="0" destOrd="0" presId="urn:microsoft.com/office/officeart/2005/8/layout/pyramid1"/>
    <dgm:cxn modelId="{48A01575-6731-4F4F-A6BE-56E53ACB9C51}" type="presOf" srcId="{BE7A8513-712F-4920-B736-006882D798CE}" destId="{9853B752-896D-4166-9028-F9B39B1541B6}" srcOrd="1" destOrd="0" presId="urn:microsoft.com/office/officeart/2005/8/layout/pyramid1"/>
    <dgm:cxn modelId="{032EE36D-CBF6-446D-BC69-6A2809CE7A75}" type="presOf" srcId="{38A770F0-01FD-428E-B485-918741B1315E}" destId="{2236BC4D-A75E-46C8-9964-76F599EB789F}" srcOrd="1" destOrd="0" presId="urn:microsoft.com/office/officeart/2005/8/layout/pyramid1"/>
    <dgm:cxn modelId="{80F01714-FB40-49A3-8959-6BA11168ED8A}" type="presOf" srcId="{3D0E7BAC-0329-4A16-A6FA-6104E6193C65}" destId="{ADCF5F12-2BD0-42F3-B61F-C0122F48CBD9}" srcOrd="0" destOrd="0" presId="urn:microsoft.com/office/officeart/2005/8/layout/pyramid1"/>
    <dgm:cxn modelId="{B9870A15-C812-4C23-8152-0AE80A7C5A8A}" type="presOf" srcId="{5B5CD825-3218-4E7F-BAED-9A8459BABD48}" destId="{BA3BD7A5-644D-47B0-9FA2-C96F24CB33EB}" srcOrd="1" destOrd="0" presId="urn:microsoft.com/office/officeart/2005/8/layout/pyramid1"/>
    <dgm:cxn modelId="{4E0E417C-8670-4216-AA22-50686762686A}" srcId="{EF1F4F34-2133-46C9-8024-84208DBEEE93}" destId="{38A770F0-01FD-428E-B485-918741B1315E}" srcOrd="4" destOrd="0" parTransId="{6BF5E1E3-C14B-4CCB-8E43-6F0C8C87E075}" sibTransId="{B9A4D081-8548-4312-B53B-74985E83F8BE}"/>
    <dgm:cxn modelId="{DD4CB8CD-E777-42D1-B18F-49B17F19027B}" type="presOf" srcId="{38A770F0-01FD-428E-B485-918741B1315E}" destId="{B187A896-E821-4447-9905-83FFE23E5DFB}" srcOrd="0" destOrd="0" presId="urn:microsoft.com/office/officeart/2005/8/layout/pyramid1"/>
    <dgm:cxn modelId="{CA3CDC24-97D7-4523-A5BE-5FE28AB7F8CC}" type="presOf" srcId="{D249490B-E2ED-4182-97ED-80874F415A2F}" destId="{8D57E7FA-AB8B-47C6-A705-1994587A457B}" srcOrd="1" destOrd="0" presId="urn:microsoft.com/office/officeart/2005/8/layout/pyramid1"/>
    <dgm:cxn modelId="{8E0AED59-54E2-49D9-8900-31BE4976E0FA}" srcId="{EF1F4F34-2133-46C9-8024-84208DBEEE93}" destId="{3D0E7BAC-0329-4A16-A6FA-6104E6193C65}" srcOrd="1" destOrd="0" parTransId="{6379010E-A0D3-49A1-9459-61FD4B55CA9E}" sibTransId="{90C11A40-98CB-438A-8C42-D4CC3814EC0B}"/>
    <dgm:cxn modelId="{C8F21093-43D1-4104-BD56-EB651727B2F9}" srcId="{EF1F4F34-2133-46C9-8024-84208DBEEE93}" destId="{D249490B-E2ED-4182-97ED-80874F415A2F}" srcOrd="0" destOrd="0" parTransId="{4D5F0B40-DCEB-4B56-B635-F7B05E06EC7F}" sibTransId="{EEC6867C-AE46-4600-9890-A0072B9CCC9F}"/>
    <dgm:cxn modelId="{3C57F77C-45EA-496B-943F-8EEA376F166D}" srcId="{EF1F4F34-2133-46C9-8024-84208DBEEE93}" destId="{5B5CD825-3218-4E7F-BAED-9A8459BABD48}" srcOrd="2" destOrd="0" parTransId="{4D776757-CC6F-486A-8D83-06D58103ED61}" sibTransId="{CFE351FC-4C92-4C32-9FBF-8615814EDC8B}"/>
    <dgm:cxn modelId="{98300415-D502-4DD3-9C1E-4EDF33CF8242}" type="presOf" srcId="{BE7A8513-712F-4920-B736-006882D798CE}" destId="{2EB7963D-CA08-4C51-8232-8EABA7A5DDDB}" srcOrd="0" destOrd="0" presId="urn:microsoft.com/office/officeart/2005/8/layout/pyramid1"/>
    <dgm:cxn modelId="{6CC7E7FA-E314-4140-B07C-E07E92356E03}" srcId="{EF1F4F34-2133-46C9-8024-84208DBEEE93}" destId="{BE7A8513-712F-4920-B736-006882D798CE}" srcOrd="3" destOrd="0" parTransId="{FB1CA565-6932-4EF9-BA9E-8313A891DFC9}" sibTransId="{192BAB22-6B32-4C2E-BF79-22AEC6BECBCA}"/>
    <dgm:cxn modelId="{49B37BA1-899F-4442-B5AC-BF2BA98FC348}" type="presParOf" srcId="{C80FCE1D-A4E6-4E04-B0C0-BCC4CD6B1A02}" destId="{5E2E3069-6D84-4DA2-AC28-EFAF19D14225}" srcOrd="0" destOrd="0" presId="urn:microsoft.com/office/officeart/2005/8/layout/pyramid1"/>
    <dgm:cxn modelId="{3B436AAF-EF57-45EE-A252-88C4E5332799}" type="presParOf" srcId="{5E2E3069-6D84-4DA2-AC28-EFAF19D14225}" destId="{BF45914A-0142-420A-BA3A-5AA39EBF3F81}" srcOrd="0" destOrd="0" presId="urn:microsoft.com/office/officeart/2005/8/layout/pyramid1"/>
    <dgm:cxn modelId="{95C765AF-7902-49A4-998B-38262AFA78D4}" type="presParOf" srcId="{5E2E3069-6D84-4DA2-AC28-EFAF19D14225}" destId="{8D57E7FA-AB8B-47C6-A705-1994587A457B}" srcOrd="1" destOrd="0" presId="urn:microsoft.com/office/officeart/2005/8/layout/pyramid1"/>
    <dgm:cxn modelId="{E0765DCE-043C-4294-AF2E-761F04D64821}" type="presParOf" srcId="{C80FCE1D-A4E6-4E04-B0C0-BCC4CD6B1A02}" destId="{99FD1034-90BD-4FA0-982F-73E69C45125A}" srcOrd="1" destOrd="0" presId="urn:microsoft.com/office/officeart/2005/8/layout/pyramid1"/>
    <dgm:cxn modelId="{5EB19DC9-190E-4326-84F2-C6D70DD49875}" type="presParOf" srcId="{99FD1034-90BD-4FA0-982F-73E69C45125A}" destId="{ADCF5F12-2BD0-42F3-B61F-C0122F48CBD9}" srcOrd="0" destOrd="0" presId="urn:microsoft.com/office/officeart/2005/8/layout/pyramid1"/>
    <dgm:cxn modelId="{2C4211D7-BBB8-4A86-A987-66B491672F29}" type="presParOf" srcId="{99FD1034-90BD-4FA0-982F-73E69C45125A}" destId="{D1DB339D-F1D5-43AE-850E-E456C51CBA1B}" srcOrd="1" destOrd="0" presId="urn:microsoft.com/office/officeart/2005/8/layout/pyramid1"/>
    <dgm:cxn modelId="{5D212DA8-2431-47E9-B18C-94A8B525591E}" type="presParOf" srcId="{C80FCE1D-A4E6-4E04-B0C0-BCC4CD6B1A02}" destId="{882439A3-0FFC-4842-8990-12124E711758}" srcOrd="2" destOrd="0" presId="urn:microsoft.com/office/officeart/2005/8/layout/pyramid1"/>
    <dgm:cxn modelId="{9C0CDFF6-9045-48A8-B16D-5C4BFDD6CFB8}" type="presParOf" srcId="{882439A3-0FFC-4842-8990-12124E711758}" destId="{7B9532AE-36F3-45B1-AA2E-45828C7FE6A9}" srcOrd="0" destOrd="0" presId="urn:microsoft.com/office/officeart/2005/8/layout/pyramid1"/>
    <dgm:cxn modelId="{F464E5D8-4ECB-48E7-8018-5370CA199AA5}" type="presParOf" srcId="{882439A3-0FFC-4842-8990-12124E711758}" destId="{BA3BD7A5-644D-47B0-9FA2-C96F24CB33EB}" srcOrd="1" destOrd="0" presId="urn:microsoft.com/office/officeart/2005/8/layout/pyramid1"/>
    <dgm:cxn modelId="{8A4989EC-6258-42A9-BCC6-E72A0CCBE7A1}" type="presParOf" srcId="{C80FCE1D-A4E6-4E04-B0C0-BCC4CD6B1A02}" destId="{25C27BCE-35B4-4EFA-AF6B-FFE2255F075C}" srcOrd="3" destOrd="0" presId="urn:microsoft.com/office/officeart/2005/8/layout/pyramid1"/>
    <dgm:cxn modelId="{99EE97F2-A023-45E1-B362-3122F0FA3D09}" type="presParOf" srcId="{25C27BCE-35B4-4EFA-AF6B-FFE2255F075C}" destId="{2EB7963D-CA08-4C51-8232-8EABA7A5DDDB}" srcOrd="0" destOrd="0" presId="urn:microsoft.com/office/officeart/2005/8/layout/pyramid1"/>
    <dgm:cxn modelId="{75E02F99-E0CE-4EC5-9C4F-C3E95428ABCE}" type="presParOf" srcId="{25C27BCE-35B4-4EFA-AF6B-FFE2255F075C}" destId="{9853B752-896D-4166-9028-F9B39B1541B6}" srcOrd="1" destOrd="0" presId="urn:microsoft.com/office/officeart/2005/8/layout/pyramid1"/>
    <dgm:cxn modelId="{F4775B0F-660F-4B1D-83F1-9A1232759607}" type="presParOf" srcId="{C80FCE1D-A4E6-4E04-B0C0-BCC4CD6B1A02}" destId="{5ACFFD82-1333-435D-A172-04BABBEBE908}" srcOrd="4" destOrd="0" presId="urn:microsoft.com/office/officeart/2005/8/layout/pyramid1"/>
    <dgm:cxn modelId="{0A17ADA3-4D91-4410-8D64-A2E0DDF6A84E}" type="presParOf" srcId="{5ACFFD82-1333-435D-A172-04BABBEBE908}" destId="{B187A896-E821-4447-9905-83FFE23E5DFB}" srcOrd="0" destOrd="0" presId="urn:microsoft.com/office/officeart/2005/8/layout/pyramid1"/>
    <dgm:cxn modelId="{D3397BA8-F841-4048-A4B5-6914ABD8B733}" type="presParOf" srcId="{5ACFFD82-1333-435D-A172-04BABBEBE908}" destId="{2236BC4D-A75E-46C8-9964-76F599EB789F}" srcOrd="1" destOrd="0" presId="urn:microsoft.com/office/officeart/2005/8/layout/pyramid1"/>
  </dgm:cxnLst>
  <dgm:bg/>
  <dgm:whole/>
</dgm:dataModel>
</file>

<file path=ppt/diagrams/data3.xml><?xml version="1.0" encoding="utf-8"?>
<dgm:dataModel xmlns:dgm="http://schemas.openxmlformats.org/drawingml/2006/diagram" xmlns:a="http://schemas.openxmlformats.org/drawingml/2006/main">
  <dgm:ptLst>
    <dgm:pt modelId="{5E0FF8EC-43CC-4A2E-B969-A376E93D4157}" type="doc">
      <dgm:prSet loTypeId="urn:microsoft.com/office/officeart/2005/8/layout/pyramid1" loCatId="pyramid" qsTypeId="urn:microsoft.com/office/officeart/2005/8/quickstyle/simple1" qsCatId="simple" csTypeId="urn:microsoft.com/office/officeart/2005/8/colors/accent1_2" csCatId="accent1" phldr="1"/>
      <dgm:spPr/>
    </dgm:pt>
    <dgm:pt modelId="{CCB4DA3A-966E-4C1A-B0BD-F0E51D50B2D6}">
      <dgm:prSet phldrT="[Text]"/>
      <dgm:spPr/>
      <dgm:t>
        <a:bodyPr/>
        <a:lstStyle/>
        <a:p>
          <a:r>
            <a:rPr lang="en-US" dirty="0" smtClean="0"/>
            <a:t>Sultan</a:t>
          </a:r>
          <a:endParaRPr lang="en-US" dirty="0"/>
        </a:p>
      </dgm:t>
    </dgm:pt>
    <dgm:pt modelId="{7D141755-A0EB-4F16-9EFC-6DBDBDAFC60A}" type="parTrans" cxnId="{85E5FB51-155A-4E95-A9A4-A13A30515837}">
      <dgm:prSet/>
      <dgm:spPr/>
    </dgm:pt>
    <dgm:pt modelId="{741B4CA1-9776-4B3B-B5E0-CA349F8E4081}" type="sibTrans" cxnId="{85E5FB51-155A-4E95-A9A4-A13A30515837}">
      <dgm:prSet/>
      <dgm:spPr/>
    </dgm:pt>
    <dgm:pt modelId="{DE2708F1-36A4-4DC7-9E2D-76F12A153FA3}">
      <dgm:prSet phldrT="[Text]"/>
      <dgm:spPr/>
      <dgm:t>
        <a:bodyPr/>
        <a:lstStyle/>
        <a:p>
          <a:r>
            <a:rPr lang="en-US" dirty="0" err="1" smtClean="0"/>
            <a:t>Majelis</a:t>
          </a:r>
          <a:endParaRPr lang="en-US" dirty="0"/>
        </a:p>
      </dgm:t>
    </dgm:pt>
    <dgm:pt modelId="{2BEEB593-41D6-4756-ABD7-857B6D44893A}" type="parTrans" cxnId="{8469E558-057B-4BBA-9E96-D660EA3B20CC}">
      <dgm:prSet/>
      <dgm:spPr/>
    </dgm:pt>
    <dgm:pt modelId="{606B98DD-DEB4-4D4F-A7D3-A42EC8C38746}" type="sibTrans" cxnId="{8469E558-057B-4BBA-9E96-D660EA3B20CC}">
      <dgm:prSet/>
      <dgm:spPr/>
    </dgm:pt>
    <dgm:pt modelId="{3E9FD87D-AFBE-44C0-9FED-82F700A0F111}">
      <dgm:prSet phldrT="[Text]"/>
      <dgm:spPr/>
      <dgm:t>
        <a:bodyPr/>
        <a:lstStyle/>
        <a:p>
          <a:r>
            <a:rPr lang="en-US" dirty="0" err="1" smtClean="0"/>
            <a:t>Pegawai</a:t>
          </a:r>
          <a:r>
            <a:rPr lang="en-US" dirty="0" smtClean="0"/>
            <a:t> </a:t>
          </a:r>
          <a:r>
            <a:rPr lang="en-US" dirty="0" err="1" smtClean="0"/>
            <a:t>Kerajaan</a:t>
          </a:r>
          <a:r>
            <a:rPr lang="en-US" dirty="0" smtClean="0"/>
            <a:t> 32 </a:t>
          </a:r>
          <a:r>
            <a:rPr lang="en-US" dirty="0" err="1" smtClean="0"/>
            <a:t>orang</a:t>
          </a:r>
          <a:endParaRPr lang="en-US" dirty="0"/>
        </a:p>
      </dgm:t>
    </dgm:pt>
    <dgm:pt modelId="{9ECC5CBF-BDDE-42A1-BB68-F5D4569AFEB8}" type="parTrans" cxnId="{AE23204D-B39D-434B-A9AD-8967A8B0E606}">
      <dgm:prSet/>
      <dgm:spPr/>
    </dgm:pt>
    <dgm:pt modelId="{19E6B17F-4C73-4723-8F38-72556DF3979D}" type="sibTrans" cxnId="{AE23204D-B39D-434B-A9AD-8967A8B0E606}">
      <dgm:prSet/>
      <dgm:spPr/>
    </dgm:pt>
    <dgm:pt modelId="{DDE5C2B6-A4CC-4F40-B290-BC1C94F419F1}">
      <dgm:prSet/>
      <dgm:spPr/>
      <dgm:t>
        <a:bodyPr/>
        <a:lstStyle/>
        <a:p>
          <a:r>
            <a:rPr lang="en-US" dirty="0" err="1" smtClean="0"/>
            <a:t>Pembesar</a:t>
          </a:r>
          <a:r>
            <a:rPr lang="en-US" dirty="0" smtClean="0"/>
            <a:t> 8 </a:t>
          </a:r>
          <a:r>
            <a:rPr lang="en-US" dirty="0" err="1" smtClean="0"/>
            <a:t>Orang</a:t>
          </a:r>
          <a:r>
            <a:rPr lang="en-US" dirty="0" smtClean="0"/>
            <a:t> (</a:t>
          </a:r>
          <a:r>
            <a:rPr lang="en-US" i="1" dirty="0" err="1" smtClean="0"/>
            <a:t>Tuha</a:t>
          </a:r>
          <a:r>
            <a:rPr lang="en-US" i="1" dirty="0" smtClean="0"/>
            <a:t> </a:t>
          </a:r>
          <a:r>
            <a:rPr lang="en-US" i="1" dirty="0" err="1" smtClean="0"/>
            <a:t>Lapan</a:t>
          </a:r>
          <a:r>
            <a:rPr lang="en-US" i="0" dirty="0" smtClean="0"/>
            <a:t>)</a:t>
          </a:r>
          <a:endParaRPr lang="en-US" dirty="0"/>
        </a:p>
      </dgm:t>
    </dgm:pt>
    <dgm:pt modelId="{90F4007E-5C1A-48C8-92B0-F6A035E6DE59}" type="parTrans" cxnId="{26E6A031-159B-4FAB-9647-984A253BC3CC}">
      <dgm:prSet/>
      <dgm:spPr/>
    </dgm:pt>
    <dgm:pt modelId="{D49D3446-D483-4831-A703-F94D726D5EDA}" type="sibTrans" cxnId="{26E6A031-159B-4FAB-9647-984A253BC3CC}">
      <dgm:prSet/>
      <dgm:spPr/>
    </dgm:pt>
    <dgm:pt modelId="{B78E6DF4-9734-4201-BACA-F76A8458F8E3}">
      <dgm:prSet/>
      <dgm:spPr/>
      <dgm:t>
        <a:bodyPr/>
        <a:lstStyle/>
        <a:p>
          <a:r>
            <a:rPr lang="en-US" dirty="0" err="1" smtClean="0"/>
            <a:t>Pembesar</a:t>
          </a:r>
          <a:r>
            <a:rPr lang="en-US" dirty="0" smtClean="0"/>
            <a:t> 4 </a:t>
          </a:r>
          <a:r>
            <a:rPr lang="en-US" dirty="0" err="1" smtClean="0"/>
            <a:t>Orang</a:t>
          </a:r>
          <a:r>
            <a:rPr lang="en-US" dirty="0" smtClean="0"/>
            <a:t> (</a:t>
          </a:r>
          <a:r>
            <a:rPr lang="en-US" dirty="0" err="1" smtClean="0"/>
            <a:t>Tuha</a:t>
          </a:r>
          <a:r>
            <a:rPr lang="en-US" dirty="0" smtClean="0"/>
            <a:t> </a:t>
          </a:r>
          <a:r>
            <a:rPr lang="en-US" dirty="0" err="1" smtClean="0"/>
            <a:t>Peut</a:t>
          </a:r>
          <a:r>
            <a:rPr lang="en-US" dirty="0" smtClean="0"/>
            <a:t>)</a:t>
          </a:r>
          <a:endParaRPr lang="en-US" dirty="0"/>
        </a:p>
      </dgm:t>
    </dgm:pt>
    <dgm:pt modelId="{F26AB604-CDD7-4C58-919D-986759617309}" type="parTrans" cxnId="{3776E860-3B39-44EF-81B7-A4C330E7D5D0}">
      <dgm:prSet/>
      <dgm:spPr/>
    </dgm:pt>
    <dgm:pt modelId="{DFF819D0-C6B9-46FD-85B6-AA5E2E7DE3EC}" type="sibTrans" cxnId="{3776E860-3B39-44EF-81B7-A4C330E7D5D0}">
      <dgm:prSet/>
      <dgm:spPr/>
    </dgm:pt>
    <dgm:pt modelId="{C38F5CB0-0FF6-4E63-B6D4-B2BF3D938D58}">
      <dgm:prSet/>
      <dgm:spPr/>
      <dgm:t>
        <a:bodyPr/>
        <a:lstStyle/>
        <a:p>
          <a:r>
            <a:rPr lang="en-US" smtClean="0"/>
            <a:t>Pembesar Kecil 16 orang </a:t>
          </a:r>
          <a:endParaRPr lang="en-US" dirty="0"/>
        </a:p>
      </dgm:t>
    </dgm:pt>
    <dgm:pt modelId="{53340C80-BEF2-40FB-B84A-03DE0CFEB5FC}" type="parTrans" cxnId="{9638F1B6-C4F3-4131-9884-68FE168EF304}">
      <dgm:prSet/>
      <dgm:spPr/>
      <dgm:t>
        <a:bodyPr/>
        <a:lstStyle/>
        <a:p>
          <a:endParaRPr lang="en-US"/>
        </a:p>
      </dgm:t>
    </dgm:pt>
    <dgm:pt modelId="{FE6D34ED-C94D-4566-B8B8-B0FD036B3723}" type="sibTrans" cxnId="{9638F1B6-C4F3-4131-9884-68FE168EF304}">
      <dgm:prSet/>
      <dgm:spPr/>
      <dgm:t>
        <a:bodyPr/>
        <a:lstStyle/>
        <a:p>
          <a:endParaRPr lang="en-US"/>
        </a:p>
      </dgm:t>
    </dgm:pt>
    <dgm:pt modelId="{9ACDBBDB-3E3B-4251-8B6F-C66BEFA6EFAC}" type="pres">
      <dgm:prSet presAssocID="{5E0FF8EC-43CC-4A2E-B969-A376E93D4157}" presName="Name0" presStyleCnt="0">
        <dgm:presLayoutVars>
          <dgm:dir/>
          <dgm:animLvl val="lvl"/>
          <dgm:resizeHandles val="exact"/>
        </dgm:presLayoutVars>
      </dgm:prSet>
      <dgm:spPr/>
    </dgm:pt>
    <dgm:pt modelId="{388F947B-13FA-4F9D-BF1F-2F928762198D}" type="pres">
      <dgm:prSet presAssocID="{CCB4DA3A-966E-4C1A-B0BD-F0E51D50B2D6}" presName="Name8" presStyleCnt="0"/>
      <dgm:spPr/>
    </dgm:pt>
    <dgm:pt modelId="{28BA2E96-F276-4629-9F76-52F16973C85C}" type="pres">
      <dgm:prSet presAssocID="{CCB4DA3A-966E-4C1A-B0BD-F0E51D50B2D6}" presName="level" presStyleLbl="node1" presStyleIdx="0" presStyleCnt="6">
        <dgm:presLayoutVars>
          <dgm:chMax val="1"/>
          <dgm:bulletEnabled val="1"/>
        </dgm:presLayoutVars>
      </dgm:prSet>
      <dgm:spPr/>
      <dgm:t>
        <a:bodyPr/>
        <a:lstStyle/>
        <a:p>
          <a:endParaRPr lang="en-US"/>
        </a:p>
      </dgm:t>
    </dgm:pt>
    <dgm:pt modelId="{8CE3E2D5-1838-4288-9669-796F38D8C395}" type="pres">
      <dgm:prSet presAssocID="{CCB4DA3A-966E-4C1A-B0BD-F0E51D50B2D6}" presName="levelTx" presStyleLbl="revTx" presStyleIdx="0" presStyleCnt="0">
        <dgm:presLayoutVars>
          <dgm:chMax val="1"/>
          <dgm:bulletEnabled val="1"/>
        </dgm:presLayoutVars>
      </dgm:prSet>
      <dgm:spPr/>
      <dgm:t>
        <a:bodyPr/>
        <a:lstStyle/>
        <a:p>
          <a:endParaRPr lang="en-US"/>
        </a:p>
      </dgm:t>
    </dgm:pt>
    <dgm:pt modelId="{FA99551D-D5D3-4CAC-8852-EBDE37538DAF}" type="pres">
      <dgm:prSet presAssocID="{DE2708F1-36A4-4DC7-9E2D-76F12A153FA3}" presName="Name8" presStyleCnt="0"/>
      <dgm:spPr/>
    </dgm:pt>
    <dgm:pt modelId="{BA9A3E97-7B5A-48D6-8FA3-9445A703391E}" type="pres">
      <dgm:prSet presAssocID="{DE2708F1-36A4-4DC7-9E2D-76F12A153FA3}" presName="level" presStyleLbl="node1" presStyleIdx="1" presStyleCnt="6">
        <dgm:presLayoutVars>
          <dgm:chMax val="1"/>
          <dgm:bulletEnabled val="1"/>
        </dgm:presLayoutVars>
      </dgm:prSet>
      <dgm:spPr/>
      <dgm:t>
        <a:bodyPr/>
        <a:lstStyle/>
        <a:p>
          <a:endParaRPr lang="en-US"/>
        </a:p>
      </dgm:t>
    </dgm:pt>
    <dgm:pt modelId="{1F9655FC-B20A-41CF-83B6-0F61B6ABEF82}" type="pres">
      <dgm:prSet presAssocID="{DE2708F1-36A4-4DC7-9E2D-76F12A153FA3}" presName="levelTx" presStyleLbl="revTx" presStyleIdx="0" presStyleCnt="0">
        <dgm:presLayoutVars>
          <dgm:chMax val="1"/>
          <dgm:bulletEnabled val="1"/>
        </dgm:presLayoutVars>
      </dgm:prSet>
      <dgm:spPr/>
      <dgm:t>
        <a:bodyPr/>
        <a:lstStyle/>
        <a:p>
          <a:endParaRPr lang="en-US"/>
        </a:p>
      </dgm:t>
    </dgm:pt>
    <dgm:pt modelId="{4ACCA310-CBBE-44D4-B5D8-9B549E203271}" type="pres">
      <dgm:prSet presAssocID="{B78E6DF4-9734-4201-BACA-F76A8458F8E3}" presName="Name8" presStyleCnt="0"/>
      <dgm:spPr/>
    </dgm:pt>
    <dgm:pt modelId="{E9F40367-6C02-41A7-B4EC-6D11B515A89B}" type="pres">
      <dgm:prSet presAssocID="{B78E6DF4-9734-4201-BACA-F76A8458F8E3}" presName="level" presStyleLbl="node1" presStyleIdx="2" presStyleCnt="6">
        <dgm:presLayoutVars>
          <dgm:chMax val="1"/>
          <dgm:bulletEnabled val="1"/>
        </dgm:presLayoutVars>
      </dgm:prSet>
      <dgm:spPr/>
      <dgm:t>
        <a:bodyPr/>
        <a:lstStyle/>
        <a:p>
          <a:endParaRPr lang="en-US"/>
        </a:p>
      </dgm:t>
    </dgm:pt>
    <dgm:pt modelId="{A662420E-BA29-4BB7-B12F-0B4B54A60A55}" type="pres">
      <dgm:prSet presAssocID="{B78E6DF4-9734-4201-BACA-F76A8458F8E3}" presName="levelTx" presStyleLbl="revTx" presStyleIdx="0" presStyleCnt="0">
        <dgm:presLayoutVars>
          <dgm:chMax val="1"/>
          <dgm:bulletEnabled val="1"/>
        </dgm:presLayoutVars>
      </dgm:prSet>
      <dgm:spPr/>
      <dgm:t>
        <a:bodyPr/>
        <a:lstStyle/>
        <a:p>
          <a:endParaRPr lang="en-US"/>
        </a:p>
      </dgm:t>
    </dgm:pt>
    <dgm:pt modelId="{C91A8863-56E1-4084-BDA7-DB7B66F9BDC2}" type="pres">
      <dgm:prSet presAssocID="{DDE5C2B6-A4CC-4F40-B290-BC1C94F419F1}" presName="Name8" presStyleCnt="0"/>
      <dgm:spPr/>
    </dgm:pt>
    <dgm:pt modelId="{FB0DD09A-445D-4165-9CD9-A85A0B59B25C}" type="pres">
      <dgm:prSet presAssocID="{DDE5C2B6-A4CC-4F40-B290-BC1C94F419F1}" presName="level" presStyleLbl="node1" presStyleIdx="3" presStyleCnt="6">
        <dgm:presLayoutVars>
          <dgm:chMax val="1"/>
          <dgm:bulletEnabled val="1"/>
        </dgm:presLayoutVars>
      </dgm:prSet>
      <dgm:spPr/>
      <dgm:t>
        <a:bodyPr/>
        <a:lstStyle/>
        <a:p>
          <a:endParaRPr lang="en-US"/>
        </a:p>
      </dgm:t>
    </dgm:pt>
    <dgm:pt modelId="{F574379D-73DA-4C1D-9FE3-22DB9A64DC71}" type="pres">
      <dgm:prSet presAssocID="{DDE5C2B6-A4CC-4F40-B290-BC1C94F419F1}" presName="levelTx" presStyleLbl="revTx" presStyleIdx="0" presStyleCnt="0">
        <dgm:presLayoutVars>
          <dgm:chMax val="1"/>
          <dgm:bulletEnabled val="1"/>
        </dgm:presLayoutVars>
      </dgm:prSet>
      <dgm:spPr/>
      <dgm:t>
        <a:bodyPr/>
        <a:lstStyle/>
        <a:p>
          <a:endParaRPr lang="en-US"/>
        </a:p>
      </dgm:t>
    </dgm:pt>
    <dgm:pt modelId="{F35A842E-5FDF-4C60-BE4F-30F494233C1F}" type="pres">
      <dgm:prSet presAssocID="{C38F5CB0-0FF6-4E63-B6D4-B2BF3D938D58}" presName="Name8" presStyleCnt="0"/>
      <dgm:spPr/>
    </dgm:pt>
    <dgm:pt modelId="{48D333E9-A11B-476C-BE57-8BA5B3DDEA9A}" type="pres">
      <dgm:prSet presAssocID="{C38F5CB0-0FF6-4E63-B6D4-B2BF3D938D58}" presName="level" presStyleLbl="node1" presStyleIdx="4" presStyleCnt="6" custLinFactNeighborY="30000">
        <dgm:presLayoutVars>
          <dgm:chMax val="1"/>
          <dgm:bulletEnabled val="1"/>
        </dgm:presLayoutVars>
      </dgm:prSet>
      <dgm:spPr/>
      <dgm:t>
        <a:bodyPr/>
        <a:lstStyle/>
        <a:p>
          <a:endParaRPr lang="en-US"/>
        </a:p>
      </dgm:t>
    </dgm:pt>
    <dgm:pt modelId="{BEDD21C2-794C-486A-9783-D0367E63F492}" type="pres">
      <dgm:prSet presAssocID="{C38F5CB0-0FF6-4E63-B6D4-B2BF3D938D58}" presName="levelTx" presStyleLbl="revTx" presStyleIdx="0" presStyleCnt="0">
        <dgm:presLayoutVars>
          <dgm:chMax val="1"/>
          <dgm:bulletEnabled val="1"/>
        </dgm:presLayoutVars>
      </dgm:prSet>
      <dgm:spPr/>
      <dgm:t>
        <a:bodyPr/>
        <a:lstStyle/>
        <a:p>
          <a:endParaRPr lang="en-US"/>
        </a:p>
      </dgm:t>
    </dgm:pt>
    <dgm:pt modelId="{89688314-BC0B-4076-A502-380F97D46400}" type="pres">
      <dgm:prSet presAssocID="{3E9FD87D-AFBE-44C0-9FED-82F700A0F111}" presName="Name8" presStyleCnt="0"/>
      <dgm:spPr/>
    </dgm:pt>
    <dgm:pt modelId="{732EFA61-30A6-4400-B071-A80763B6E208}" type="pres">
      <dgm:prSet presAssocID="{3E9FD87D-AFBE-44C0-9FED-82F700A0F111}" presName="level" presStyleLbl="node1" presStyleIdx="5" presStyleCnt="6">
        <dgm:presLayoutVars>
          <dgm:chMax val="1"/>
          <dgm:bulletEnabled val="1"/>
        </dgm:presLayoutVars>
      </dgm:prSet>
      <dgm:spPr/>
      <dgm:t>
        <a:bodyPr/>
        <a:lstStyle/>
        <a:p>
          <a:endParaRPr lang="en-US"/>
        </a:p>
      </dgm:t>
    </dgm:pt>
    <dgm:pt modelId="{0B458DA6-4666-491D-BD19-58FF5A99A05C}" type="pres">
      <dgm:prSet presAssocID="{3E9FD87D-AFBE-44C0-9FED-82F700A0F111}" presName="levelTx" presStyleLbl="revTx" presStyleIdx="0" presStyleCnt="0">
        <dgm:presLayoutVars>
          <dgm:chMax val="1"/>
          <dgm:bulletEnabled val="1"/>
        </dgm:presLayoutVars>
      </dgm:prSet>
      <dgm:spPr/>
      <dgm:t>
        <a:bodyPr/>
        <a:lstStyle/>
        <a:p>
          <a:endParaRPr lang="en-US"/>
        </a:p>
      </dgm:t>
    </dgm:pt>
  </dgm:ptLst>
  <dgm:cxnLst>
    <dgm:cxn modelId="{E84B3B82-FCBE-4AAF-B7B8-3D0BAC57A48B}" type="presOf" srcId="{3E9FD87D-AFBE-44C0-9FED-82F700A0F111}" destId="{0B458DA6-4666-491D-BD19-58FF5A99A05C}" srcOrd="1" destOrd="0" presId="urn:microsoft.com/office/officeart/2005/8/layout/pyramid1"/>
    <dgm:cxn modelId="{26E6A031-159B-4FAB-9647-984A253BC3CC}" srcId="{5E0FF8EC-43CC-4A2E-B969-A376E93D4157}" destId="{DDE5C2B6-A4CC-4F40-B290-BC1C94F419F1}" srcOrd="3" destOrd="0" parTransId="{90F4007E-5C1A-48C8-92B0-F6A035E6DE59}" sibTransId="{D49D3446-D483-4831-A703-F94D726D5EDA}"/>
    <dgm:cxn modelId="{FE7748FD-3BBA-4755-BC21-004FC7945B64}" type="presOf" srcId="{5E0FF8EC-43CC-4A2E-B969-A376E93D4157}" destId="{9ACDBBDB-3E3B-4251-8B6F-C66BEFA6EFAC}" srcOrd="0" destOrd="0" presId="urn:microsoft.com/office/officeart/2005/8/layout/pyramid1"/>
    <dgm:cxn modelId="{3776E860-3B39-44EF-81B7-A4C330E7D5D0}" srcId="{5E0FF8EC-43CC-4A2E-B969-A376E93D4157}" destId="{B78E6DF4-9734-4201-BACA-F76A8458F8E3}" srcOrd="2" destOrd="0" parTransId="{F26AB604-CDD7-4C58-919D-986759617309}" sibTransId="{DFF819D0-C6B9-46FD-85B6-AA5E2E7DE3EC}"/>
    <dgm:cxn modelId="{E2C4B175-4C01-4E7C-95C1-25BD9E2D9A4A}" type="presOf" srcId="{DDE5C2B6-A4CC-4F40-B290-BC1C94F419F1}" destId="{F574379D-73DA-4C1D-9FE3-22DB9A64DC71}" srcOrd="1" destOrd="0" presId="urn:microsoft.com/office/officeart/2005/8/layout/pyramid1"/>
    <dgm:cxn modelId="{9638F1B6-C4F3-4131-9884-68FE168EF304}" srcId="{5E0FF8EC-43CC-4A2E-B969-A376E93D4157}" destId="{C38F5CB0-0FF6-4E63-B6D4-B2BF3D938D58}" srcOrd="4" destOrd="0" parTransId="{53340C80-BEF2-40FB-B84A-03DE0CFEB5FC}" sibTransId="{FE6D34ED-C94D-4566-B8B8-B0FD036B3723}"/>
    <dgm:cxn modelId="{F1FE9729-9CB2-4E8A-9A52-E209083A890E}" type="presOf" srcId="{CCB4DA3A-966E-4C1A-B0BD-F0E51D50B2D6}" destId="{8CE3E2D5-1838-4288-9669-796F38D8C395}" srcOrd="1" destOrd="0" presId="urn:microsoft.com/office/officeart/2005/8/layout/pyramid1"/>
    <dgm:cxn modelId="{DE313F9F-84A7-4C05-938C-809A98C42E5C}" type="presOf" srcId="{DE2708F1-36A4-4DC7-9E2D-76F12A153FA3}" destId="{BA9A3E97-7B5A-48D6-8FA3-9445A703391E}" srcOrd="0" destOrd="0" presId="urn:microsoft.com/office/officeart/2005/8/layout/pyramid1"/>
    <dgm:cxn modelId="{F392F762-8A34-4262-80CE-51AC3C813D75}" type="presOf" srcId="{B78E6DF4-9734-4201-BACA-F76A8458F8E3}" destId="{A662420E-BA29-4BB7-B12F-0B4B54A60A55}" srcOrd="1" destOrd="0" presId="urn:microsoft.com/office/officeart/2005/8/layout/pyramid1"/>
    <dgm:cxn modelId="{8469E558-057B-4BBA-9E96-D660EA3B20CC}" srcId="{5E0FF8EC-43CC-4A2E-B969-A376E93D4157}" destId="{DE2708F1-36A4-4DC7-9E2D-76F12A153FA3}" srcOrd="1" destOrd="0" parTransId="{2BEEB593-41D6-4756-ABD7-857B6D44893A}" sibTransId="{606B98DD-DEB4-4D4F-A7D3-A42EC8C38746}"/>
    <dgm:cxn modelId="{85E5FB51-155A-4E95-A9A4-A13A30515837}" srcId="{5E0FF8EC-43CC-4A2E-B969-A376E93D4157}" destId="{CCB4DA3A-966E-4C1A-B0BD-F0E51D50B2D6}" srcOrd="0" destOrd="0" parTransId="{7D141755-A0EB-4F16-9EFC-6DBDBDAFC60A}" sibTransId="{741B4CA1-9776-4B3B-B5E0-CA349F8E4081}"/>
    <dgm:cxn modelId="{ADE35A90-2093-4D94-BDA2-7B7C90DECCC5}" type="presOf" srcId="{CCB4DA3A-966E-4C1A-B0BD-F0E51D50B2D6}" destId="{28BA2E96-F276-4629-9F76-52F16973C85C}" srcOrd="0" destOrd="0" presId="urn:microsoft.com/office/officeart/2005/8/layout/pyramid1"/>
    <dgm:cxn modelId="{26C1AA95-14F2-4263-A14F-906BAB149693}" type="presOf" srcId="{DDE5C2B6-A4CC-4F40-B290-BC1C94F419F1}" destId="{FB0DD09A-445D-4165-9CD9-A85A0B59B25C}" srcOrd="0" destOrd="0" presId="urn:microsoft.com/office/officeart/2005/8/layout/pyramid1"/>
    <dgm:cxn modelId="{33B95404-F2B8-4E19-9A23-7CA94A7838BD}" type="presOf" srcId="{C38F5CB0-0FF6-4E63-B6D4-B2BF3D938D58}" destId="{48D333E9-A11B-476C-BE57-8BA5B3DDEA9A}" srcOrd="0" destOrd="0" presId="urn:microsoft.com/office/officeart/2005/8/layout/pyramid1"/>
    <dgm:cxn modelId="{B59B3557-3A6B-4687-AF33-144B40AC7570}" type="presOf" srcId="{B78E6DF4-9734-4201-BACA-F76A8458F8E3}" destId="{E9F40367-6C02-41A7-B4EC-6D11B515A89B}" srcOrd="0" destOrd="0" presId="urn:microsoft.com/office/officeart/2005/8/layout/pyramid1"/>
    <dgm:cxn modelId="{24CB7181-76FA-4D75-8D11-4BF5462486AF}" type="presOf" srcId="{DE2708F1-36A4-4DC7-9E2D-76F12A153FA3}" destId="{1F9655FC-B20A-41CF-83B6-0F61B6ABEF82}" srcOrd="1" destOrd="0" presId="urn:microsoft.com/office/officeart/2005/8/layout/pyramid1"/>
    <dgm:cxn modelId="{5E4207E4-87CB-44C7-9B90-6550FA0104C6}" type="presOf" srcId="{3E9FD87D-AFBE-44C0-9FED-82F700A0F111}" destId="{732EFA61-30A6-4400-B071-A80763B6E208}" srcOrd="0" destOrd="0" presId="urn:microsoft.com/office/officeart/2005/8/layout/pyramid1"/>
    <dgm:cxn modelId="{AE23204D-B39D-434B-A9AD-8967A8B0E606}" srcId="{5E0FF8EC-43CC-4A2E-B969-A376E93D4157}" destId="{3E9FD87D-AFBE-44C0-9FED-82F700A0F111}" srcOrd="5" destOrd="0" parTransId="{9ECC5CBF-BDDE-42A1-BB68-F5D4569AFEB8}" sibTransId="{19E6B17F-4C73-4723-8F38-72556DF3979D}"/>
    <dgm:cxn modelId="{98D753CE-F2C2-4AA2-A224-8253F9CD5572}" type="presOf" srcId="{C38F5CB0-0FF6-4E63-B6D4-B2BF3D938D58}" destId="{BEDD21C2-794C-486A-9783-D0367E63F492}" srcOrd="1" destOrd="0" presId="urn:microsoft.com/office/officeart/2005/8/layout/pyramid1"/>
    <dgm:cxn modelId="{5F482624-75D3-4B14-8AB8-B540EA4F9566}" type="presParOf" srcId="{9ACDBBDB-3E3B-4251-8B6F-C66BEFA6EFAC}" destId="{388F947B-13FA-4F9D-BF1F-2F928762198D}" srcOrd="0" destOrd="0" presId="urn:microsoft.com/office/officeart/2005/8/layout/pyramid1"/>
    <dgm:cxn modelId="{0A88C5FE-B38A-459E-B36E-304110D718B8}" type="presParOf" srcId="{388F947B-13FA-4F9D-BF1F-2F928762198D}" destId="{28BA2E96-F276-4629-9F76-52F16973C85C}" srcOrd="0" destOrd="0" presId="urn:microsoft.com/office/officeart/2005/8/layout/pyramid1"/>
    <dgm:cxn modelId="{01E940B3-4AB5-4B3E-8871-49979F7CE949}" type="presParOf" srcId="{388F947B-13FA-4F9D-BF1F-2F928762198D}" destId="{8CE3E2D5-1838-4288-9669-796F38D8C395}" srcOrd="1" destOrd="0" presId="urn:microsoft.com/office/officeart/2005/8/layout/pyramid1"/>
    <dgm:cxn modelId="{304DC565-DA2D-4BA7-9E20-DD242ABDABE0}" type="presParOf" srcId="{9ACDBBDB-3E3B-4251-8B6F-C66BEFA6EFAC}" destId="{FA99551D-D5D3-4CAC-8852-EBDE37538DAF}" srcOrd="1" destOrd="0" presId="urn:microsoft.com/office/officeart/2005/8/layout/pyramid1"/>
    <dgm:cxn modelId="{1D072823-F9F1-4EEE-93E5-B8570768799E}" type="presParOf" srcId="{FA99551D-D5D3-4CAC-8852-EBDE37538DAF}" destId="{BA9A3E97-7B5A-48D6-8FA3-9445A703391E}" srcOrd="0" destOrd="0" presId="urn:microsoft.com/office/officeart/2005/8/layout/pyramid1"/>
    <dgm:cxn modelId="{5A90AC8A-1673-42E2-8004-58FC06321008}" type="presParOf" srcId="{FA99551D-D5D3-4CAC-8852-EBDE37538DAF}" destId="{1F9655FC-B20A-41CF-83B6-0F61B6ABEF82}" srcOrd="1" destOrd="0" presId="urn:microsoft.com/office/officeart/2005/8/layout/pyramid1"/>
    <dgm:cxn modelId="{2087B511-DC8E-44F3-83E1-7817FE02D10D}" type="presParOf" srcId="{9ACDBBDB-3E3B-4251-8B6F-C66BEFA6EFAC}" destId="{4ACCA310-CBBE-44D4-B5D8-9B549E203271}" srcOrd="2" destOrd="0" presId="urn:microsoft.com/office/officeart/2005/8/layout/pyramid1"/>
    <dgm:cxn modelId="{69C4C888-1A77-4E40-9477-B86640C4333D}" type="presParOf" srcId="{4ACCA310-CBBE-44D4-B5D8-9B549E203271}" destId="{E9F40367-6C02-41A7-B4EC-6D11B515A89B}" srcOrd="0" destOrd="0" presId="urn:microsoft.com/office/officeart/2005/8/layout/pyramid1"/>
    <dgm:cxn modelId="{73687146-0E1F-4FD8-B78C-F230FA5CF640}" type="presParOf" srcId="{4ACCA310-CBBE-44D4-B5D8-9B549E203271}" destId="{A662420E-BA29-4BB7-B12F-0B4B54A60A55}" srcOrd="1" destOrd="0" presId="urn:microsoft.com/office/officeart/2005/8/layout/pyramid1"/>
    <dgm:cxn modelId="{DD71F198-D60E-43CE-A879-D467244A1580}" type="presParOf" srcId="{9ACDBBDB-3E3B-4251-8B6F-C66BEFA6EFAC}" destId="{C91A8863-56E1-4084-BDA7-DB7B66F9BDC2}" srcOrd="3" destOrd="0" presId="urn:microsoft.com/office/officeart/2005/8/layout/pyramid1"/>
    <dgm:cxn modelId="{3874A365-E285-4ED8-8BAA-1AF807D3A960}" type="presParOf" srcId="{C91A8863-56E1-4084-BDA7-DB7B66F9BDC2}" destId="{FB0DD09A-445D-4165-9CD9-A85A0B59B25C}" srcOrd="0" destOrd="0" presId="urn:microsoft.com/office/officeart/2005/8/layout/pyramid1"/>
    <dgm:cxn modelId="{66CFE105-CB53-45C6-B49E-D1662655FB6E}" type="presParOf" srcId="{C91A8863-56E1-4084-BDA7-DB7B66F9BDC2}" destId="{F574379D-73DA-4C1D-9FE3-22DB9A64DC71}" srcOrd="1" destOrd="0" presId="urn:microsoft.com/office/officeart/2005/8/layout/pyramid1"/>
    <dgm:cxn modelId="{771EA5F5-D98A-4B74-961B-72ECAA01703F}" type="presParOf" srcId="{9ACDBBDB-3E3B-4251-8B6F-C66BEFA6EFAC}" destId="{F35A842E-5FDF-4C60-BE4F-30F494233C1F}" srcOrd="4" destOrd="0" presId="urn:microsoft.com/office/officeart/2005/8/layout/pyramid1"/>
    <dgm:cxn modelId="{F06103D8-C016-4542-AEF6-0BE3417306AD}" type="presParOf" srcId="{F35A842E-5FDF-4C60-BE4F-30F494233C1F}" destId="{48D333E9-A11B-476C-BE57-8BA5B3DDEA9A}" srcOrd="0" destOrd="0" presId="urn:microsoft.com/office/officeart/2005/8/layout/pyramid1"/>
    <dgm:cxn modelId="{8536624D-8746-4ED3-9D17-F0C559C9F128}" type="presParOf" srcId="{F35A842E-5FDF-4C60-BE4F-30F494233C1F}" destId="{BEDD21C2-794C-486A-9783-D0367E63F492}" srcOrd="1" destOrd="0" presId="urn:microsoft.com/office/officeart/2005/8/layout/pyramid1"/>
    <dgm:cxn modelId="{96B41EFE-8288-46E6-966B-9336A1B40E9D}" type="presParOf" srcId="{9ACDBBDB-3E3B-4251-8B6F-C66BEFA6EFAC}" destId="{89688314-BC0B-4076-A502-380F97D46400}" srcOrd="5" destOrd="0" presId="urn:microsoft.com/office/officeart/2005/8/layout/pyramid1"/>
    <dgm:cxn modelId="{C8B7F5F6-DC53-4634-8A27-D4DB12543D6A}" type="presParOf" srcId="{89688314-BC0B-4076-A502-380F97D46400}" destId="{732EFA61-30A6-4400-B071-A80763B6E208}" srcOrd="0" destOrd="0" presId="urn:microsoft.com/office/officeart/2005/8/layout/pyramid1"/>
    <dgm:cxn modelId="{E2554011-9378-40D3-9B70-FD23AA7CDDB8}" type="presParOf" srcId="{89688314-BC0B-4076-A502-380F97D46400}" destId="{0B458DA6-4666-491D-BD19-58FF5A99A05C}" srcOrd="1" destOrd="0" presId="urn:microsoft.com/office/officeart/2005/8/layout/pyramid1"/>
  </dgm:cxnLst>
  <dgm:bg/>
  <dgm:whole/>
</dgm:dataModel>
</file>

<file path=ppt/diagrams/data4.xml><?xml version="1.0" encoding="utf-8"?>
<dgm:dataModel xmlns:dgm="http://schemas.openxmlformats.org/drawingml/2006/diagram" xmlns:a="http://schemas.openxmlformats.org/drawingml/2006/main">
  <dgm:ptLst>
    <dgm:pt modelId="{101A2B6C-85D3-4A5C-A46E-3E452E3B3F76}" type="doc">
      <dgm:prSet loTypeId="urn:microsoft.com/office/officeart/2005/8/layout/process2" loCatId="process" qsTypeId="urn:microsoft.com/office/officeart/2005/8/quickstyle/3d2" qsCatId="3D" csTypeId="urn:microsoft.com/office/officeart/2005/8/colors/accent2_2" csCatId="accent2" phldr="1"/>
      <dgm:spPr/>
    </dgm:pt>
    <dgm:pt modelId="{43C15F9D-1F5A-46F7-8C0B-889EEF0E9505}">
      <dgm:prSet phldrT="[Text]"/>
      <dgm:spPr/>
      <dgm:t>
        <a:bodyPr/>
        <a:lstStyle/>
        <a:p>
          <a:r>
            <a:rPr lang="en-US" dirty="0" smtClean="0"/>
            <a:t>Raja</a:t>
          </a:r>
          <a:endParaRPr lang="en-US" dirty="0"/>
        </a:p>
      </dgm:t>
    </dgm:pt>
    <dgm:pt modelId="{4324BF72-4846-4ED5-B704-B02C3CEC12C3}" type="parTrans" cxnId="{45CCDB71-7D9B-4ADD-8E63-196E203546A2}">
      <dgm:prSet/>
      <dgm:spPr/>
    </dgm:pt>
    <dgm:pt modelId="{A76D93F3-DAE9-49E0-84C5-AE191CCFFE70}" type="sibTrans" cxnId="{45CCDB71-7D9B-4ADD-8E63-196E203546A2}">
      <dgm:prSet/>
      <dgm:spPr/>
      <dgm:t>
        <a:bodyPr/>
        <a:lstStyle/>
        <a:p>
          <a:endParaRPr lang="en-US"/>
        </a:p>
      </dgm:t>
    </dgm:pt>
    <dgm:pt modelId="{A2E0B082-63F7-45AF-81CB-CA3CC0CE727E}">
      <dgm:prSet phldrT="[Text]"/>
      <dgm:spPr/>
      <dgm:t>
        <a:bodyPr/>
        <a:lstStyle/>
        <a:p>
          <a:r>
            <a:rPr lang="en-US" dirty="0" err="1" smtClean="0"/>
            <a:t>Orang</a:t>
          </a:r>
          <a:r>
            <a:rPr lang="en-US" dirty="0" smtClean="0"/>
            <a:t> </a:t>
          </a:r>
          <a:r>
            <a:rPr lang="en-US" dirty="0" err="1" smtClean="0"/>
            <a:t>Besar</a:t>
          </a:r>
          <a:r>
            <a:rPr lang="en-US" dirty="0" smtClean="0"/>
            <a:t> </a:t>
          </a:r>
          <a:r>
            <a:rPr lang="en-US" dirty="0" err="1" smtClean="0"/>
            <a:t>Empat</a:t>
          </a:r>
          <a:endParaRPr lang="en-US" dirty="0"/>
        </a:p>
      </dgm:t>
    </dgm:pt>
    <dgm:pt modelId="{3E16DCBB-DA54-4AF1-ACAC-DA21084746F6}" type="parTrans" cxnId="{98815477-6B53-4119-B966-712073D00FCE}">
      <dgm:prSet/>
      <dgm:spPr/>
    </dgm:pt>
    <dgm:pt modelId="{73CB0987-477C-4ACE-9DE5-9A334F4E3BC9}" type="sibTrans" cxnId="{98815477-6B53-4119-B966-712073D00FCE}">
      <dgm:prSet/>
      <dgm:spPr/>
      <dgm:t>
        <a:bodyPr/>
        <a:lstStyle/>
        <a:p>
          <a:endParaRPr lang="en-US"/>
        </a:p>
      </dgm:t>
    </dgm:pt>
    <dgm:pt modelId="{5C1112B5-BBF2-4AE7-8C3C-B630DDFAEF87}">
      <dgm:prSet phldrT="[Text]"/>
      <dgm:spPr/>
      <dgm:t>
        <a:bodyPr/>
        <a:lstStyle/>
        <a:p>
          <a:r>
            <a:rPr lang="en-US" dirty="0" err="1" smtClean="0"/>
            <a:t>Orang</a:t>
          </a:r>
          <a:r>
            <a:rPr lang="en-US" dirty="0" smtClean="0"/>
            <a:t> </a:t>
          </a:r>
          <a:r>
            <a:rPr lang="en-US" dirty="0" err="1" smtClean="0"/>
            <a:t>Besar</a:t>
          </a:r>
          <a:r>
            <a:rPr lang="en-US" dirty="0" smtClean="0"/>
            <a:t> </a:t>
          </a:r>
          <a:r>
            <a:rPr lang="en-US" dirty="0" err="1" smtClean="0"/>
            <a:t>Tiga</a:t>
          </a:r>
          <a:r>
            <a:rPr lang="en-US" dirty="0" smtClean="0"/>
            <a:t> </a:t>
          </a:r>
          <a:r>
            <a:rPr lang="en-US" dirty="0" err="1" smtClean="0"/>
            <a:t>Puluh</a:t>
          </a:r>
          <a:r>
            <a:rPr lang="en-US" dirty="0" smtClean="0"/>
            <a:t> </a:t>
          </a:r>
          <a:r>
            <a:rPr lang="en-US" dirty="0" err="1" smtClean="0"/>
            <a:t>Dua</a:t>
          </a:r>
          <a:endParaRPr lang="en-US" dirty="0"/>
        </a:p>
      </dgm:t>
    </dgm:pt>
    <dgm:pt modelId="{B153FE14-B3CC-45B5-8E41-8083FE92B89A}" type="parTrans" cxnId="{ED150136-D38D-4BFD-8335-08C041C81C81}">
      <dgm:prSet/>
      <dgm:spPr/>
    </dgm:pt>
    <dgm:pt modelId="{F82D973C-8F60-4F55-B210-7B481D5521F5}" type="sibTrans" cxnId="{ED150136-D38D-4BFD-8335-08C041C81C81}">
      <dgm:prSet/>
      <dgm:spPr/>
      <dgm:t>
        <a:bodyPr/>
        <a:lstStyle/>
        <a:p>
          <a:endParaRPr lang="en-US"/>
        </a:p>
      </dgm:t>
    </dgm:pt>
    <dgm:pt modelId="{4671EA6B-65DA-42B1-962F-7D42C2357464}">
      <dgm:prSet/>
      <dgm:spPr/>
      <dgm:t>
        <a:bodyPr/>
        <a:lstStyle/>
        <a:p>
          <a:r>
            <a:rPr lang="en-US" dirty="0" err="1" smtClean="0"/>
            <a:t>Orang</a:t>
          </a:r>
          <a:r>
            <a:rPr lang="en-US" dirty="0" smtClean="0"/>
            <a:t> </a:t>
          </a:r>
          <a:r>
            <a:rPr lang="en-US" dirty="0" err="1" smtClean="0"/>
            <a:t>Besar</a:t>
          </a:r>
          <a:r>
            <a:rPr lang="en-US" dirty="0" smtClean="0"/>
            <a:t> </a:t>
          </a:r>
          <a:r>
            <a:rPr lang="en-US" dirty="0" err="1" smtClean="0"/>
            <a:t>Delapan</a:t>
          </a:r>
          <a:endParaRPr lang="en-US" dirty="0"/>
        </a:p>
      </dgm:t>
    </dgm:pt>
    <dgm:pt modelId="{1461A761-35C0-4165-8DCE-C59B035EED8F}" type="parTrans" cxnId="{90A49C96-9634-4A19-B117-DD50C0756EB4}">
      <dgm:prSet/>
      <dgm:spPr/>
    </dgm:pt>
    <dgm:pt modelId="{87A4B41E-FFD9-4961-9501-AA9672C0962F}" type="sibTrans" cxnId="{90A49C96-9634-4A19-B117-DD50C0756EB4}">
      <dgm:prSet/>
      <dgm:spPr/>
      <dgm:t>
        <a:bodyPr/>
        <a:lstStyle/>
        <a:p>
          <a:endParaRPr lang="en-US"/>
        </a:p>
      </dgm:t>
    </dgm:pt>
    <dgm:pt modelId="{B738680E-0F5D-40C7-A77A-66E204EAC771}">
      <dgm:prSet/>
      <dgm:spPr/>
      <dgm:t>
        <a:bodyPr/>
        <a:lstStyle/>
        <a:p>
          <a:r>
            <a:rPr lang="en-US" dirty="0" err="1" smtClean="0"/>
            <a:t>Orang</a:t>
          </a:r>
          <a:r>
            <a:rPr lang="en-US" dirty="0" smtClean="0"/>
            <a:t> </a:t>
          </a:r>
          <a:r>
            <a:rPr lang="en-US" dirty="0" err="1" smtClean="0"/>
            <a:t>Besar</a:t>
          </a:r>
          <a:r>
            <a:rPr lang="en-US" dirty="0" smtClean="0"/>
            <a:t> </a:t>
          </a:r>
          <a:r>
            <a:rPr lang="en-US" dirty="0" err="1" smtClean="0"/>
            <a:t>Enam</a:t>
          </a:r>
          <a:r>
            <a:rPr lang="en-US" dirty="0" smtClean="0"/>
            <a:t> </a:t>
          </a:r>
          <a:r>
            <a:rPr lang="en-US" dirty="0" err="1" smtClean="0"/>
            <a:t>Belas</a:t>
          </a:r>
          <a:endParaRPr lang="en-US" dirty="0"/>
        </a:p>
      </dgm:t>
    </dgm:pt>
    <dgm:pt modelId="{DEE785FD-6457-4965-A67B-0F12DE91A948}" type="parTrans" cxnId="{14F72FA7-CBA0-492B-918B-F57533C73FE0}">
      <dgm:prSet/>
      <dgm:spPr/>
    </dgm:pt>
    <dgm:pt modelId="{AEE33DFB-138C-4132-B3C0-AA7E24C3C1DF}" type="sibTrans" cxnId="{14F72FA7-CBA0-492B-918B-F57533C73FE0}">
      <dgm:prSet/>
      <dgm:spPr/>
      <dgm:t>
        <a:bodyPr/>
        <a:lstStyle/>
        <a:p>
          <a:endParaRPr lang="en-US"/>
        </a:p>
      </dgm:t>
    </dgm:pt>
    <dgm:pt modelId="{49D6715C-6CDD-45C1-8B3C-F625F91F2BAD}">
      <dgm:prSet/>
      <dgm:spPr/>
      <dgm:t>
        <a:bodyPr/>
        <a:lstStyle/>
        <a:p>
          <a:r>
            <a:rPr lang="en-US" dirty="0" err="1" smtClean="0"/>
            <a:t>Menteri</a:t>
          </a:r>
          <a:r>
            <a:rPr lang="en-US" dirty="0" smtClean="0"/>
            <a:t> </a:t>
          </a:r>
          <a:endParaRPr lang="en-US" dirty="0"/>
        </a:p>
      </dgm:t>
    </dgm:pt>
    <dgm:pt modelId="{83053274-585A-4044-99CA-2FEE65546DED}" type="parTrans" cxnId="{E29BBD28-1B07-4507-A102-5DA52D062713}">
      <dgm:prSet/>
      <dgm:spPr/>
    </dgm:pt>
    <dgm:pt modelId="{EF81AAA1-8BDC-49E8-9A51-ABDB1EFCEE19}" type="sibTrans" cxnId="{E29BBD28-1B07-4507-A102-5DA52D062713}">
      <dgm:prSet/>
      <dgm:spPr/>
      <dgm:t>
        <a:bodyPr/>
        <a:lstStyle/>
        <a:p>
          <a:endParaRPr lang="en-US"/>
        </a:p>
      </dgm:t>
    </dgm:pt>
    <dgm:pt modelId="{5A85758F-58CE-468D-87ED-A79A3B7F270B}">
      <dgm:prSet/>
      <dgm:spPr/>
      <dgm:t>
        <a:bodyPr/>
        <a:lstStyle/>
        <a:p>
          <a:r>
            <a:rPr lang="en-US" dirty="0" err="1" smtClean="0"/>
            <a:t>Penghulu</a:t>
          </a:r>
          <a:endParaRPr lang="en-US" dirty="0"/>
        </a:p>
      </dgm:t>
    </dgm:pt>
    <dgm:pt modelId="{1E690058-924F-43F3-AF28-18E295378641}" type="parTrans" cxnId="{4059676D-2B49-428B-A269-52C992EC57D3}">
      <dgm:prSet/>
      <dgm:spPr/>
    </dgm:pt>
    <dgm:pt modelId="{6DE7FFED-1FB5-422D-9DEC-61238E72B0D4}" type="sibTrans" cxnId="{4059676D-2B49-428B-A269-52C992EC57D3}">
      <dgm:prSet/>
      <dgm:spPr/>
      <dgm:t>
        <a:bodyPr/>
        <a:lstStyle/>
        <a:p>
          <a:endParaRPr lang="en-US"/>
        </a:p>
      </dgm:t>
    </dgm:pt>
    <dgm:pt modelId="{ED6F04E5-D670-4CCB-B76F-44F6EC0572BF}">
      <dgm:prSet/>
      <dgm:spPr/>
      <dgm:t>
        <a:bodyPr/>
        <a:lstStyle/>
        <a:p>
          <a:r>
            <a:rPr lang="en-US" dirty="0" smtClean="0"/>
            <a:t>Rakyat </a:t>
          </a:r>
          <a:endParaRPr lang="en-US" dirty="0"/>
        </a:p>
      </dgm:t>
    </dgm:pt>
    <dgm:pt modelId="{35F684C9-73B0-499E-AADB-0503BB2B93F2}" type="parTrans" cxnId="{1A19DBF8-DA0F-4905-AD5E-C41A4008A7D5}">
      <dgm:prSet/>
      <dgm:spPr/>
    </dgm:pt>
    <dgm:pt modelId="{70EA2A06-19B7-4EAB-9773-05D7FB11D159}" type="sibTrans" cxnId="{1A19DBF8-DA0F-4905-AD5E-C41A4008A7D5}">
      <dgm:prSet/>
      <dgm:spPr/>
    </dgm:pt>
    <dgm:pt modelId="{3FD4EEF5-3303-4564-B5F9-53A3FD29EAA0}" type="pres">
      <dgm:prSet presAssocID="{101A2B6C-85D3-4A5C-A46E-3E452E3B3F76}" presName="linearFlow" presStyleCnt="0">
        <dgm:presLayoutVars>
          <dgm:resizeHandles val="exact"/>
        </dgm:presLayoutVars>
      </dgm:prSet>
      <dgm:spPr/>
    </dgm:pt>
    <dgm:pt modelId="{11AF98A5-08EE-406A-9B4E-DC1CCDC49626}" type="pres">
      <dgm:prSet presAssocID="{43C15F9D-1F5A-46F7-8C0B-889EEF0E9505}" presName="node" presStyleLbl="node1" presStyleIdx="0" presStyleCnt="8">
        <dgm:presLayoutVars>
          <dgm:bulletEnabled val="1"/>
        </dgm:presLayoutVars>
      </dgm:prSet>
      <dgm:spPr/>
      <dgm:t>
        <a:bodyPr/>
        <a:lstStyle/>
        <a:p>
          <a:endParaRPr lang="en-US"/>
        </a:p>
      </dgm:t>
    </dgm:pt>
    <dgm:pt modelId="{5DA48AE7-38D1-4EE3-B0BC-353E7E3C4CEC}" type="pres">
      <dgm:prSet presAssocID="{A76D93F3-DAE9-49E0-84C5-AE191CCFFE70}" presName="sibTrans" presStyleLbl="sibTrans2D1" presStyleIdx="0" presStyleCnt="7"/>
      <dgm:spPr/>
      <dgm:t>
        <a:bodyPr/>
        <a:lstStyle/>
        <a:p>
          <a:endParaRPr lang="en-US"/>
        </a:p>
      </dgm:t>
    </dgm:pt>
    <dgm:pt modelId="{21D3FE2F-B580-460D-996C-0C982D28353C}" type="pres">
      <dgm:prSet presAssocID="{A76D93F3-DAE9-49E0-84C5-AE191CCFFE70}" presName="connectorText" presStyleLbl="sibTrans2D1" presStyleIdx="0" presStyleCnt="7"/>
      <dgm:spPr/>
      <dgm:t>
        <a:bodyPr/>
        <a:lstStyle/>
        <a:p>
          <a:endParaRPr lang="en-US"/>
        </a:p>
      </dgm:t>
    </dgm:pt>
    <dgm:pt modelId="{B7DA1779-688E-45EF-B796-8FF8061A564F}" type="pres">
      <dgm:prSet presAssocID="{A2E0B082-63F7-45AF-81CB-CA3CC0CE727E}" presName="node" presStyleLbl="node1" presStyleIdx="1" presStyleCnt="8">
        <dgm:presLayoutVars>
          <dgm:bulletEnabled val="1"/>
        </dgm:presLayoutVars>
      </dgm:prSet>
      <dgm:spPr/>
      <dgm:t>
        <a:bodyPr/>
        <a:lstStyle/>
        <a:p>
          <a:endParaRPr lang="en-US"/>
        </a:p>
      </dgm:t>
    </dgm:pt>
    <dgm:pt modelId="{2FEC651C-D450-4055-9F6D-E154489C49B9}" type="pres">
      <dgm:prSet presAssocID="{73CB0987-477C-4ACE-9DE5-9A334F4E3BC9}" presName="sibTrans" presStyleLbl="sibTrans2D1" presStyleIdx="1" presStyleCnt="7"/>
      <dgm:spPr/>
      <dgm:t>
        <a:bodyPr/>
        <a:lstStyle/>
        <a:p>
          <a:endParaRPr lang="en-US"/>
        </a:p>
      </dgm:t>
    </dgm:pt>
    <dgm:pt modelId="{DE0CB921-8534-4B42-9523-E70306C7E7CB}" type="pres">
      <dgm:prSet presAssocID="{73CB0987-477C-4ACE-9DE5-9A334F4E3BC9}" presName="connectorText" presStyleLbl="sibTrans2D1" presStyleIdx="1" presStyleCnt="7"/>
      <dgm:spPr/>
      <dgm:t>
        <a:bodyPr/>
        <a:lstStyle/>
        <a:p>
          <a:endParaRPr lang="en-US"/>
        </a:p>
      </dgm:t>
    </dgm:pt>
    <dgm:pt modelId="{E4925994-5D59-41A3-8B9C-5B701F5BA028}" type="pres">
      <dgm:prSet presAssocID="{4671EA6B-65DA-42B1-962F-7D42C2357464}" presName="node" presStyleLbl="node1" presStyleIdx="2" presStyleCnt="8">
        <dgm:presLayoutVars>
          <dgm:bulletEnabled val="1"/>
        </dgm:presLayoutVars>
      </dgm:prSet>
      <dgm:spPr/>
      <dgm:t>
        <a:bodyPr/>
        <a:lstStyle/>
        <a:p>
          <a:endParaRPr lang="en-US"/>
        </a:p>
      </dgm:t>
    </dgm:pt>
    <dgm:pt modelId="{8CE3A3DD-8606-4B4A-80BB-F9CCE360B843}" type="pres">
      <dgm:prSet presAssocID="{87A4B41E-FFD9-4961-9501-AA9672C0962F}" presName="sibTrans" presStyleLbl="sibTrans2D1" presStyleIdx="2" presStyleCnt="7"/>
      <dgm:spPr/>
      <dgm:t>
        <a:bodyPr/>
        <a:lstStyle/>
        <a:p>
          <a:endParaRPr lang="en-US"/>
        </a:p>
      </dgm:t>
    </dgm:pt>
    <dgm:pt modelId="{AB45319A-2C60-4AAD-8E3D-D0B69468680C}" type="pres">
      <dgm:prSet presAssocID="{87A4B41E-FFD9-4961-9501-AA9672C0962F}" presName="connectorText" presStyleLbl="sibTrans2D1" presStyleIdx="2" presStyleCnt="7"/>
      <dgm:spPr/>
      <dgm:t>
        <a:bodyPr/>
        <a:lstStyle/>
        <a:p>
          <a:endParaRPr lang="en-US"/>
        </a:p>
      </dgm:t>
    </dgm:pt>
    <dgm:pt modelId="{7381DBC7-19A5-4C41-869D-34541CFAB27A}" type="pres">
      <dgm:prSet presAssocID="{B738680E-0F5D-40C7-A77A-66E204EAC771}" presName="node" presStyleLbl="node1" presStyleIdx="3" presStyleCnt="8">
        <dgm:presLayoutVars>
          <dgm:bulletEnabled val="1"/>
        </dgm:presLayoutVars>
      </dgm:prSet>
      <dgm:spPr/>
      <dgm:t>
        <a:bodyPr/>
        <a:lstStyle/>
        <a:p>
          <a:endParaRPr lang="en-US"/>
        </a:p>
      </dgm:t>
    </dgm:pt>
    <dgm:pt modelId="{D4963098-E926-4E6D-BCAE-B3E5B8756805}" type="pres">
      <dgm:prSet presAssocID="{AEE33DFB-138C-4132-B3C0-AA7E24C3C1DF}" presName="sibTrans" presStyleLbl="sibTrans2D1" presStyleIdx="3" presStyleCnt="7"/>
      <dgm:spPr/>
      <dgm:t>
        <a:bodyPr/>
        <a:lstStyle/>
        <a:p>
          <a:endParaRPr lang="en-US"/>
        </a:p>
      </dgm:t>
    </dgm:pt>
    <dgm:pt modelId="{CE06DA41-2AC8-4D60-8529-ACB679110B8F}" type="pres">
      <dgm:prSet presAssocID="{AEE33DFB-138C-4132-B3C0-AA7E24C3C1DF}" presName="connectorText" presStyleLbl="sibTrans2D1" presStyleIdx="3" presStyleCnt="7"/>
      <dgm:spPr/>
      <dgm:t>
        <a:bodyPr/>
        <a:lstStyle/>
        <a:p>
          <a:endParaRPr lang="en-US"/>
        </a:p>
      </dgm:t>
    </dgm:pt>
    <dgm:pt modelId="{E20662F0-BEA7-47BE-A137-6F31DD2A28E4}" type="pres">
      <dgm:prSet presAssocID="{5C1112B5-BBF2-4AE7-8C3C-B630DDFAEF87}" presName="node" presStyleLbl="node1" presStyleIdx="4" presStyleCnt="8">
        <dgm:presLayoutVars>
          <dgm:bulletEnabled val="1"/>
        </dgm:presLayoutVars>
      </dgm:prSet>
      <dgm:spPr/>
      <dgm:t>
        <a:bodyPr/>
        <a:lstStyle/>
        <a:p>
          <a:endParaRPr lang="en-US"/>
        </a:p>
      </dgm:t>
    </dgm:pt>
    <dgm:pt modelId="{50FEC6BC-DC37-414E-B16C-0F0C55DD13BA}" type="pres">
      <dgm:prSet presAssocID="{F82D973C-8F60-4F55-B210-7B481D5521F5}" presName="sibTrans" presStyleLbl="sibTrans2D1" presStyleIdx="4" presStyleCnt="7"/>
      <dgm:spPr/>
      <dgm:t>
        <a:bodyPr/>
        <a:lstStyle/>
        <a:p>
          <a:endParaRPr lang="en-US"/>
        </a:p>
      </dgm:t>
    </dgm:pt>
    <dgm:pt modelId="{0867DFEF-5C09-47E0-A604-A06605ADECD6}" type="pres">
      <dgm:prSet presAssocID="{F82D973C-8F60-4F55-B210-7B481D5521F5}" presName="connectorText" presStyleLbl="sibTrans2D1" presStyleIdx="4" presStyleCnt="7"/>
      <dgm:spPr/>
      <dgm:t>
        <a:bodyPr/>
        <a:lstStyle/>
        <a:p>
          <a:endParaRPr lang="en-US"/>
        </a:p>
      </dgm:t>
    </dgm:pt>
    <dgm:pt modelId="{60BB84AD-BFFD-4E31-901F-14F6E4F176B4}" type="pres">
      <dgm:prSet presAssocID="{49D6715C-6CDD-45C1-8B3C-F625F91F2BAD}" presName="node" presStyleLbl="node1" presStyleIdx="5" presStyleCnt="8">
        <dgm:presLayoutVars>
          <dgm:bulletEnabled val="1"/>
        </dgm:presLayoutVars>
      </dgm:prSet>
      <dgm:spPr/>
      <dgm:t>
        <a:bodyPr/>
        <a:lstStyle/>
        <a:p>
          <a:endParaRPr lang="en-US"/>
        </a:p>
      </dgm:t>
    </dgm:pt>
    <dgm:pt modelId="{6E7983CA-E410-45CB-AA32-88959C77C6C4}" type="pres">
      <dgm:prSet presAssocID="{EF81AAA1-8BDC-49E8-9A51-ABDB1EFCEE19}" presName="sibTrans" presStyleLbl="sibTrans2D1" presStyleIdx="5" presStyleCnt="7"/>
      <dgm:spPr/>
      <dgm:t>
        <a:bodyPr/>
        <a:lstStyle/>
        <a:p>
          <a:endParaRPr lang="en-US"/>
        </a:p>
      </dgm:t>
    </dgm:pt>
    <dgm:pt modelId="{A720BFFB-6BB3-4837-851E-5E0224A03B7B}" type="pres">
      <dgm:prSet presAssocID="{EF81AAA1-8BDC-49E8-9A51-ABDB1EFCEE19}" presName="connectorText" presStyleLbl="sibTrans2D1" presStyleIdx="5" presStyleCnt="7"/>
      <dgm:spPr/>
      <dgm:t>
        <a:bodyPr/>
        <a:lstStyle/>
        <a:p>
          <a:endParaRPr lang="en-US"/>
        </a:p>
      </dgm:t>
    </dgm:pt>
    <dgm:pt modelId="{11EB1DE4-1230-4786-84CA-68DDE4E04A38}" type="pres">
      <dgm:prSet presAssocID="{5A85758F-58CE-468D-87ED-A79A3B7F270B}" presName="node" presStyleLbl="node1" presStyleIdx="6" presStyleCnt="8">
        <dgm:presLayoutVars>
          <dgm:bulletEnabled val="1"/>
        </dgm:presLayoutVars>
      </dgm:prSet>
      <dgm:spPr/>
      <dgm:t>
        <a:bodyPr/>
        <a:lstStyle/>
        <a:p>
          <a:endParaRPr lang="en-US"/>
        </a:p>
      </dgm:t>
    </dgm:pt>
    <dgm:pt modelId="{C3CF54FC-F084-4C69-B69B-972D19E2A3C7}" type="pres">
      <dgm:prSet presAssocID="{6DE7FFED-1FB5-422D-9DEC-61238E72B0D4}" presName="sibTrans" presStyleLbl="sibTrans2D1" presStyleIdx="6" presStyleCnt="7"/>
      <dgm:spPr/>
      <dgm:t>
        <a:bodyPr/>
        <a:lstStyle/>
        <a:p>
          <a:endParaRPr lang="en-US"/>
        </a:p>
      </dgm:t>
    </dgm:pt>
    <dgm:pt modelId="{10B4B07C-E315-4F49-A3E1-00F1E3B7EEAE}" type="pres">
      <dgm:prSet presAssocID="{6DE7FFED-1FB5-422D-9DEC-61238E72B0D4}" presName="connectorText" presStyleLbl="sibTrans2D1" presStyleIdx="6" presStyleCnt="7"/>
      <dgm:spPr/>
      <dgm:t>
        <a:bodyPr/>
        <a:lstStyle/>
        <a:p>
          <a:endParaRPr lang="en-US"/>
        </a:p>
      </dgm:t>
    </dgm:pt>
    <dgm:pt modelId="{BB2533F4-3366-4C08-8D75-92C9DA5BD063}" type="pres">
      <dgm:prSet presAssocID="{ED6F04E5-D670-4CCB-B76F-44F6EC0572BF}" presName="node" presStyleLbl="node1" presStyleIdx="7" presStyleCnt="8" custLinFactNeighborY="38914">
        <dgm:presLayoutVars>
          <dgm:bulletEnabled val="1"/>
        </dgm:presLayoutVars>
      </dgm:prSet>
      <dgm:spPr/>
      <dgm:t>
        <a:bodyPr/>
        <a:lstStyle/>
        <a:p>
          <a:endParaRPr lang="en-US"/>
        </a:p>
      </dgm:t>
    </dgm:pt>
  </dgm:ptLst>
  <dgm:cxnLst>
    <dgm:cxn modelId="{3E065269-10C1-43D2-BA51-D38A769F1316}" type="presOf" srcId="{4671EA6B-65DA-42B1-962F-7D42C2357464}" destId="{E4925994-5D59-41A3-8B9C-5B701F5BA028}" srcOrd="0" destOrd="0" presId="urn:microsoft.com/office/officeart/2005/8/layout/process2"/>
    <dgm:cxn modelId="{7CD60C22-E04A-42D4-8C30-3D1EA89D8637}" type="presOf" srcId="{B738680E-0F5D-40C7-A77A-66E204EAC771}" destId="{7381DBC7-19A5-4C41-869D-34541CFAB27A}" srcOrd="0" destOrd="0" presId="urn:microsoft.com/office/officeart/2005/8/layout/process2"/>
    <dgm:cxn modelId="{716E4CCE-E965-416D-BEA9-4B674849BE74}" type="presOf" srcId="{F82D973C-8F60-4F55-B210-7B481D5521F5}" destId="{0867DFEF-5C09-47E0-A604-A06605ADECD6}" srcOrd="1" destOrd="0" presId="urn:microsoft.com/office/officeart/2005/8/layout/process2"/>
    <dgm:cxn modelId="{F567D371-33FC-4E59-BFCA-76F9134AB8D8}" type="presOf" srcId="{A76D93F3-DAE9-49E0-84C5-AE191CCFFE70}" destId="{5DA48AE7-38D1-4EE3-B0BC-353E7E3C4CEC}" srcOrd="0" destOrd="0" presId="urn:microsoft.com/office/officeart/2005/8/layout/process2"/>
    <dgm:cxn modelId="{4059676D-2B49-428B-A269-52C992EC57D3}" srcId="{101A2B6C-85D3-4A5C-A46E-3E452E3B3F76}" destId="{5A85758F-58CE-468D-87ED-A79A3B7F270B}" srcOrd="6" destOrd="0" parTransId="{1E690058-924F-43F3-AF28-18E295378641}" sibTransId="{6DE7FFED-1FB5-422D-9DEC-61238E72B0D4}"/>
    <dgm:cxn modelId="{45CCDB71-7D9B-4ADD-8E63-196E203546A2}" srcId="{101A2B6C-85D3-4A5C-A46E-3E452E3B3F76}" destId="{43C15F9D-1F5A-46F7-8C0B-889EEF0E9505}" srcOrd="0" destOrd="0" parTransId="{4324BF72-4846-4ED5-B704-B02C3CEC12C3}" sibTransId="{A76D93F3-DAE9-49E0-84C5-AE191CCFFE70}"/>
    <dgm:cxn modelId="{77DB3FCE-9AA8-42EB-B367-033EEEBF9C2F}" type="presOf" srcId="{73CB0987-477C-4ACE-9DE5-9A334F4E3BC9}" destId="{DE0CB921-8534-4B42-9523-E70306C7E7CB}" srcOrd="1" destOrd="0" presId="urn:microsoft.com/office/officeart/2005/8/layout/process2"/>
    <dgm:cxn modelId="{14F72FA7-CBA0-492B-918B-F57533C73FE0}" srcId="{101A2B6C-85D3-4A5C-A46E-3E452E3B3F76}" destId="{B738680E-0F5D-40C7-A77A-66E204EAC771}" srcOrd="3" destOrd="0" parTransId="{DEE785FD-6457-4965-A67B-0F12DE91A948}" sibTransId="{AEE33DFB-138C-4132-B3C0-AA7E24C3C1DF}"/>
    <dgm:cxn modelId="{ED150136-D38D-4BFD-8335-08C041C81C81}" srcId="{101A2B6C-85D3-4A5C-A46E-3E452E3B3F76}" destId="{5C1112B5-BBF2-4AE7-8C3C-B630DDFAEF87}" srcOrd="4" destOrd="0" parTransId="{B153FE14-B3CC-45B5-8E41-8083FE92B89A}" sibTransId="{F82D973C-8F60-4F55-B210-7B481D5521F5}"/>
    <dgm:cxn modelId="{83EECE7D-26FB-4A0E-A8A0-1A99374A7AFD}" type="presOf" srcId="{A76D93F3-DAE9-49E0-84C5-AE191CCFFE70}" destId="{21D3FE2F-B580-460D-996C-0C982D28353C}" srcOrd="1" destOrd="0" presId="urn:microsoft.com/office/officeart/2005/8/layout/process2"/>
    <dgm:cxn modelId="{98815477-6B53-4119-B966-712073D00FCE}" srcId="{101A2B6C-85D3-4A5C-A46E-3E452E3B3F76}" destId="{A2E0B082-63F7-45AF-81CB-CA3CC0CE727E}" srcOrd="1" destOrd="0" parTransId="{3E16DCBB-DA54-4AF1-ACAC-DA21084746F6}" sibTransId="{73CB0987-477C-4ACE-9DE5-9A334F4E3BC9}"/>
    <dgm:cxn modelId="{E51F1F69-B9C7-4E6E-9914-3B4061C53794}" type="presOf" srcId="{73CB0987-477C-4ACE-9DE5-9A334F4E3BC9}" destId="{2FEC651C-D450-4055-9F6D-E154489C49B9}" srcOrd="0" destOrd="0" presId="urn:microsoft.com/office/officeart/2005/8/layout/process2"/>
    <dgm:cxn modelId="{39962662-9968-48F3-97EA-3ED7B95A5308}" type="presOf" srcId="{6DE7FFED-1FB5-422D-9DEC-61238E72B0D4}" destId="{10B4B07C-E315-4F49-A3E1-00F1E3B7EEAE}" srcOrd="1" destOrd="0" presId="urn:microsoft.com/office/officeart/2005/8/layout/process2"/>
    <dgm:cxn modelId="{4FA1912F-F28F-4626-8095-A2F9D83889A3}" type="presOf" srcId="{EF81AAA1-8BDC-49E8-9A51-ABDB1EFCEE19}" destId="{A720BFFB-6BB3-4837-851E-5E0224A03B7B}" srcOrd="1" destOrd="0" presId="urn:microsoft.com/office/officeart/2005/8/layout/process2"/>
    <dgm:cxn modelId="{919D476E-FEFC-448C-B735-231AAC77ED10}" type="presOf" srcId="{43C15F9D-1F5A-46F7-8C0B-889EEF0E9505}" destId="{11AF98A5-08EE-406A-9B4E-DC1CCDC49626}" srcOrd="0" destOrd="0" presId="urn:microsoft.com/office/officeart/2005/8/layout/process2"/>
    <dgm:cxn modelId="{1A19DBF8-DA0F-4905-AD5E-C41A4008A7D5}" srcId="{101A2B6C-85D3-4A5C-A46E-3E452E3B3F76}" destId="{ED6F04E5-D670-4CCB-B76F-44F6EC0572BF}" srcOrd="7" destOrd="0" parTransId="{35F684C9-73B0-499E-AADB-0503BB2B93F2}" sibTransId="{70EA2A06-19B7-4EAB-9773-05D7FB11D159}"/>
    <dgm:cxn modelId="{B2FE31BE-C43E-4A67-981B-9B9CC1B76815}" type="presOf" srcId="{EF81AAA1-8BDC-49E8-9A51-ABDB1EFCEE19}" destId="{6E7983CA-E410-45CB-AA32-88959C77C6C4}" srcOrd="0" destOrd="0" presId="urn:microsoft.com/office/officeart/2005/8/layout/process2"/>
    <dgm:cxn modelId="{FA17EF48-6284-4257-88F8-AF01FB41BE3A}" type="presOf" srcId="{87A4B41E-FFD9-4961-9501-AA9672C0962F}" destId="{AB45319A-2C60-4AAD-8E3D-D0B69468680C}" srcOrd="1" destOrd="0" presId="urn:microsoft.com/office/officeart/2005/8/layout/process2"/>
    <dgm:cxn modelId="{7CAB6603-CF6A-492C-8502-35005B78DC86}" type="presOf" srcId="{ED6F04E5-D670-4CCB-B76F-44F6EC0572BF}" destId="{BB2533F4-3366-4C08-8D75-92C9DA5BD063}" srcOrd="0" destOrd="0" presId="urn:microsoft.com/office/officeart/2005/8/layout/process2"/>
    <dgm:cxn modelId="{ABBFC604-7D44-4C1A-8625-E62A61573471}" type="presOf" srcId="{87A4B41E-FFD9-4961-9501-AA9672C0962F}" destId="{8CE3A3DD-8606-4B4A-80BB-F9CCE360B843}" srcOrd="0" destOrd="0" presId="urn:microsoft.com/office/officeart/2005/8/layout/process2"/>
    <dgm:cxn modelId="{9D7C442D-41B0-4C98-9E60-FE5C44CC69A7}" type="presOf" srcId="{AEE33DFB-138C-4132-B3C0-AA7E24C3C1DF}" destId="{CE06DA41-2AC8-4D60-8529-ACB679110B8F}" srcOrd="1" destOrd="0" presId="urn:microsoft.com/office/officeart/2005/8/layout/process2"/>
    <dgm:cxn modelId="{E29BBD28-1B07-4507-A102-5DA52D062713}" srcId="{101A2B6C-85D3-4A5C-A46E-3E452E3B3F76}" destId="{49D6715C-6CDD-45C1-8B3C-F625F91F2BAD}" srcOrd="5" destOrd="0" parTransId="{83053274-585A-4044-99CA-2FEE65546DED}" sibTransId="{EF81AAA1-8BDC-49E8-9A51-ABDB1EFCEE19}"/>
    <dgm:cxn modelId="{CBFE4AF3-310B-4334-8A19-AD9D7C9FD844}" type="presOf" srcId="{F82D973C-8F60-4F55-B210-7B481D5521F5}" destId="{50FEC6BC-DC37-414E-B16C-0F0C55DD13BA}" srcOrd="0" destOrd="0" presId="urn:microsoft.com/office/officeart/2005/8/layout/process2"/>
    <dgm:cxn modelId="{1CA61D30-41E3-4DEB-8E46-FD944C310D91}" type="presOf" srcId="{A2E0B082-63F7-45AF-81CB-CA3CC0CE727E}" destId="{B7DA1779-688E-45EF-B796-8FF8061A564F}" srcOrd="0" destOrd="0" presId="urn:microsoft.com/office/officeart/2005/8/layout/process2"/>
    <dgm:cxn modelId="{283B5194-4060-434A-8A1D-09E63C95CBE4}" type="presOf" srcId="{5A85758F-58CE-468D-87ED-A79A3B7F270B}" destId="{11EB1DE4-1230-4786-84CA-68DDE4E04A38}" srcOrd="0" destOrd="0" presId="urn:microsoft.com/office/officeart/2005/8/layout/process2"/>
    <dgm:cxn modelId="{990DC2EF-D076-4598-B087-DF60C84CFE8F}" type="presOf" srcId="{AEE33DFB-138C-4132-B3C0-AA7E24C3C1DF}" destId="{D4963098-E926-4E6D-BCAE-B3E5B8756805}" srcOrd="0" destOrd="0" presId="urn:microsoft.com/office/officeart/2005/8/layout/process2"/>
    <dgm:cxn modelId="{90A49C96-9634-4A19-B117-DD50C0756EB4}" srcId="{101A2B6C-85D3-4A5C-A46E-3E452E3B3F76}" destId="{4671EA6B-65DA-42B1-962F-7D42C2357464}" srcOrd="2" destOrd="0" parTransId="{1461A761-35C0-4165-8DCE-C59B035EED8F}" sibTransId="{87A4B41E-FFD9-4961-9501-AA9672C0962F}"/>
    <dgm:cxn modelId="{7853E96D-300E-446E-9CC6-9C9135C53566}" type="presOf" srcId="{49D6715C-6CDD-45C1-8B3C-F625F91F2BAD}" destId="{60BB84AD-BFFD-4E31-901F-14F6E4F176B4}" srcOrd="0" destOrd="0" presId="urn:microsoft.com/office/officeart/2005/8/layout/process2"/>
    <dgm:cxn modelId="{C0AC3620-ECB2-4565-938A-B40E3F54D2B9}" type="presOf" srcId="{5C1112B5-BBF2-4AE7-8C3C-B630DDFAEF87}" destId="{E20662F0-BEA7-47BE-A137-6F31DD2A28E4}" srcOrd="0" destOrd="0" presId="urn:microsoft.com/office/officeart/2005/8/layout/process2"/>
    <dgm:cxn modelId="{9533D3BF-B860-407B-A59C-B15332757376}" type="presOf" srcId="{101A2B6C-85D3-4A5C-A46E-3E452E3B3F76}" destId="{3FD4EEF5-3303-4564-B5F9-53A3FD29EAA0}" srcOrd="0" destOrd="0" presId="urn:microsoft.com/office/officeart/2005/8/layout/process2"/>
    <dgm:cxn modelId="{98243479-4F45-4E7C-828A-A7B9FE29F603}" type="presOf" srcId="{6DE7FFED-1FB5-422D-9DEC-61238E72B0D4}" destId="{C3CF54FC-F084-4C69-B69B-972D19E2A3C7}" srcOrd="0" destOrd="0" presId="urn:microsoft.com/office/officeart/2005/8/layout/process2"/>
    <dgm:cxn modelId="{90EA5A8F-C0C6-4751-AFF9-5622720681C4}" type="presParOf" srcId="{3FD4EEF5-3303-4564-B5F9-53A3FD29EAA0}" destId="{11AF98A5-08EE-406A-9B4E-DC1CCDC49626}" srcOrd="0" destOrd="0" presId="urn:microsoft.com/office/officeart/2005/8/layout/process2"/>
    <dgm:cxn modelId="{C6F22A1A-0C73-417B-9750-F25CE667531F}" type="presParOf" srcId="{3FD4EEF5-3303-4564-B5F9-53A3FD29EAA0}" destId="{5DA48AE7-38D1-4EE3-B0BC-353E7E3C4CEC}" srcOrd="1" destOrd="0" presId="urn:microsoft.com/office/officeart/2005/8/layout/process2"/>
    <dgm:cxn modelId="{DB38E28A-BF44-4744-A1D2-987529E8DF20}" type="presParOf" srcId="{5DA48AE7-38D1-4EE3-B0BC-353E7E3C4CEC}" destId="{21D3FE2F-B580-460D-996C-0C982D28353C}" srcOrd="0" destOrd="0" presId="urn:microsoft.com/office/officeart/2005/8/layout/process2"/>
    <dgm:cxn modelId="{B1C98147-246A-4F15-A68D-AEE4B8785D09}" type="presParOf" srcId="{3FD4EEF5-3303-4564-B5F9-53A3FD29EAA0}" destId="{B7DA1779-688E-45EF-B796-8FF8061A564F}" srcOrd="2" destOrd="0" presId="urn:microsoft.com/office/officeart/2005/8/layout/process2"/>
    <dgm:cxn modelId="{72E94638-F191-42C4-B952-F59A71DECCC3}" type="presParOf" srcId="{3FD4EEF5-3303-4564-B5F9-53A3FD29EAA0}" destId="{2FEC651C-D450-4055-9F6D-E154489C49B9}" srcOrd="3" destOrd="0" presId="urn:microsoft.com/office/officeart/2005/8/layout/process2"/>
    <dgm:cxn modelId="{1B9DA43D-7B61-40BC-9484-B006DCBF57F5}" type="presParOf" srcId="{2FEC651C-D450-4055-9F6D-E154489C49B9}" destId="{DE0CB921-8534-4B42-9523-E70306C7E7CB}" srcOrd="0" destOrd="0" presId="urn:microsoft.com/office/officeart/2005/8/layout/process2"/>
    <dgm:cxn modelId="{D03F6A5E-95CB-44D7-ACAC-8265B3A48B99}" type="presParOf" srcId="{3FD4EEF5-3303-4564-B5F9-53A3FD29EAA0}" destId="{E4925994-5D59-41A3-8B9C-5B701F5BA028}" srcOrd="4" destOrd="0" presId="urn:microsoft.com/office/officeart/2005/8/layout/process2"/>
    <dgm:cxn modelId="{58F96822-31A9-4F9B-B6E0-C3D68663B80E}" type="presParOf" srcId="{3FD4EEF5-3303-4564-B5F9-53A3FD29EAA0}" destId="{8CE3A3DD-8606-4B4A-80BB-F9CCE360B843}" srcOrd="5" destOrd="0" presId="urn:microsoft.com/office/officeart/2005/8/layout/process2"/>
    <dgm:cxn modelId="{81B0F44A-1A96-4EDC-B34B-C48C9FF4CED6}" type="presParOf" srcId="{8CE3A3DD-8606-4B4A-80BB-F9CCE360B843}" destId="{AB45319A-2C60-4AAD-8E3D-D0B69468680C}" srcOrd="0" destOrd="0" presId="urn:microsoft.com/office/officeart/2005/8/layout/process2"/>
    <dgm:cxn modelId="{3F199424-F4D9-44A7-8912-8D3DD72996FB}" type="presParOf" srcId="{3FD4EEF5-3303-4564-B5F9-53A3FD29EAA0}" destId="{7381DBC7-19A5-4C41-869D-34541CFAB27A}" srcOrd="6" destOrd="0" presId="urn:microsoft.com/office/officeart/2005/8/layout/process2"/>
    <dgm:cxn modelId="{FCA86A64-8518-45E9-8CE0-EC35B1CCE31C}" type="presParOf" srcId="{3FD4EEF5-3303-4564-B5F9-53A3FD29EAA0}" destId="{D4963098-E926-4E6D-BCAE-B3E5B8756805}" srcOrd="7" destOrd="0" presId="urn:microsoft.com/office/officeart/2005/8/layout/process2"/>
    <dgm:cxn modelId="{D31BD56A-151F-47E6-8846-8A1F615F30D1}" type="presParOf" srcId="{D4963098-E926-4E6D-BCAE-B3E5B8756805}" destId="{CE06DA41-2AC8-4D60-8529-ACB679110B8F}" srcOrd="0" destOrd="0" presId="urn:microsoft.com/office/officeart/2005/8/layout/process2"/>
    <dgm:cxn modelId="{0C9DB284-FDED-4F02-A145-7A10229B8758}" type="presParOf" srcId="{3FD4EEF5-3303-4564-B5F9-53A3FD29EAA0}" destId="{E20662F0-BEA7-47BE-A137-6F31DD2A28E4}" srcOrd="8" destOrd="0" presId="urn:microsoft.com/office/officeart/2005/8/layout/process2"/>
    <dgm:cxn modelId="{45DD89F2-242D-4539-8350-EB7A981DC616}" type="presParOf" srcId="{3FD4EEF5-3303-4564-B5F9-53A3FD29EAA0}" destId="{50FEC6BC-DC37-414E-B16C-0F0C55DD13BA}" srcOrd="9" destOrd="0" presId="urn:microsoft.com/office/officeart/2005/8/layout/process2"/>
    <dgm:cxn modelId="{E0B47846-7F92-47FF-ABE6-1561ACC0708F}" type="presParOf" srcId="{50FEC6BC-DC37-414E-B16C-0F0C55DD13BA}" destId="{0867DFEF-5C09-47E0-A604-A06605ADECD6}" srcOrd="0" destOrd="0" presId="urn:microsoft.com/office/officeart/2005/8/layout/process2"/>
    <dgm:cxn modelId="{EFE12108-1096-4303-A142-3C3C7F5E611D}" type="presParOf" srcId="{3FD4EEF5-3303-4564-B5F9-53A3FD29EAA0}" destId="{60BB84AD-BFFD-4E31-901F-14F6E4F176B4}" srcOrd="10" destOrd="0" presId="urn:microsoft.com/office/officeart/2005/8/layout/process2"/>
    <dgm:cxn modelId="{3DC58CAD-0ABB-4D8B-A5C3-EF7D95D8E6BE}" type="presParOf" srcId="{3FD4EEF5-3303-4564-B5F9-53A3FD29EAA0}" destId="{6E7983CA-E410-45CB-AA32-88959C77C6C4}" srcOrd="11" destOrd="0" presId="urn:microsoft.com/office/officeart/2005/8/layout/process2"/>
    <dgm:cxn modelId="{06EA426F-3245-4049-B1F4-4AA2AE68746B}" type="presParOf" srcId="{6E7983CA-E410-45CB-AA32-88959C77C6C4}" destId="{A720BFFB-6BB3-4837-851E-5E0224A03B7B}" srcOrd="0" destOrd="0" presId="urn:microsoft.com/office/officeart/2005/8/layout/process2"/>
    <dgm:cxn modelId="{7DEE4191-90CB-4E8D-A654-6491BB3B23CD}" type="presParOf" srcId="{3FD4EEF5-3303-4564-B5F9-53A3FD29EAA0}" destId="{11EB1DE4-1230-4786-84CA-68DDE4E04A38}" srcOrd="12" destOrd="0" presId="urn:microsoft.com/office/officeart/2005/8/layout/process2"/>
    <dgm:cxn modelId="{6200EFBB-31A0-40FF-900A-7C083048634C}" type="presParOf" srcId="{3FD4EEF5-3303-4564-B5F9-53A3FD29EAA0}" destId="{C3CF54FC-F084-4C69-B69B-972D19E2A3C7}" srcOrd="13" destOrd="0" presId="urn:microsoft.com/office/officeart/2005/8/layout/process2"/>
    <dgm:cxn modelId="{170F9A04-79D1-4860-BE34-A81969121405}" type="presParOf" srcId="{C3CF54FC-F084-4C69-B69B-972D19E2A3C7}" destId="{10B4B07C-E315-4F49-A3E1-00F1E3B7EEAE}" srcOrd="0" destOrd="0" presId="urn:microsoft.com/office/officeart/2005/8/layout/process2"/>
    <dgm:cxn modelId="{1AE5BAA8-C277-4737-B141-8698DB93ECC8}" type="presParOf" srcId="{3FD4EEF5-3303-4564-B5F9-53A3FD29EAA0}" destId="{BB2533F4-3366-4C08-8D75-92C9DA5BD063}" srcOrd="14" destOrd="0" presId="urn:microsoft.com/office/officeart/2005/8/layout/process2"/>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EC46EE-CF3C-4B35-9135-A9BC66740680}" type="datetimeFigureOut">
              <a:rPr lang="en-US" smtClean="0"/>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C5E603-1D36-4776-890A-F4823D7DC7E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2C5E603-1D36-4776-890A-F4823D7DC7E6}"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16" name="Slide Number Placeholder 15"/>
          <p:cNvSpPr>
            <a:spLocks noGrp="1"/>
          </p:cNvSpPr>
          <p:nvPr>
            <p:ph type="sldNum" sz="quarter" idx="11"/>
          </p:nvPr>
        </p:nvSpPr>
        <p:spPr/>
        <p:txBody>
          <a:bodyPr/>
          <a:lstStyle/>
          <a:p>
            <a:fld id="{86995E00-58EE-4F4E-9A33-2ABA38C12B62}"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6BA2BF8-EB16-4A88-9409-68522A43BFDB}" type="datetimeFigureOut">
              <a:rPr lang="en-US" smtClean="0"/>
              <a:pPr/>
              <a:t>11/16/2013</a:t>
            </a:fld>
            <a:endParaRPr lang="en-US"/>
          </a:p>
        </p:txBody>
      </p:sp>
      <p:sp>
        <p:nvSpPr>
          <p:cNvPr id="15" name="Slide Number Placeholder 14"/>
          <p:cNvSpPr>
            <a:spLocks noGrp="1"/>
          </p:cNvSpPr>
          <p:nvPr>
            <p:ph type="sldNum" sz="quarter" idx="15"/>
          </p:nvPr>
        </p:nvSpPr>
        <p:spPr/>
        <p:txBody>
          <a:bodyPr/>
          <a:lstStyle>
            <a:lvl1pPr algn="ctr">
              <a:defRPr/>
            </a:lvl1pPr>
          </a:lstStyle>
          <a:p>
            <a:fld id="{86995E00-58EE-4F4E-9A33-2ABA38C12B6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95E00-58EE-4F4E-9A33-2ABA38C12B62}"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95E00-58EE-4F4E-9A33-2ABA38C12B6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86995E00-58EE-4F4E-9A33-2ABA38C12B6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995E00-58EE-4F4E-9A33-2ABA38C12B6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995E00-58EE-4F4E-9A33-2ABA38C12B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6BA2BF8-EB16-4A88-9409-68522A43BFDB}" type="datetimeFigureOut">
              <a:rPr lang="en-US" smtClean="0"/>
              <a:pPr/>
              <a:t>11/16/2013</a:t>
            </a:fld>
            <a:endParaRPr lang="en-US"/>
          </a:p>
        </p:txBody>
      </p:sp>
      <p:sp>
        <p:nvSpPr>
          <p:cNvPr id="9" name="Slide Number Placeholder 8"/>
          <p:cNvSpPr>
            <a:spLocks noGrp="1"/>
          </p:cNvSpPr>
          <p:nvPr>
            <p:ph type="sldNum" sz="quarter" idx="15"/>
          </p:nvPr>
        </p:nvSpPr>
        <p:spPr/>
        <p:txBody>
          <a:bodyPr/>
          <a:lstStyle/>
          <a:p>
            <a:fld id="{86995E00-58EE-4F4E-9A33-2ABA38C12B6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9" name="Slide Number Placeholder 8"/>
          <p:cNvSpPr>
            <a:spLocks noGrp="1"/>
          </p:cNvSpPr>
          <p:nvPr>
            <p:ph type="sldNum" sz="quarter" idx="11"/>
          </p:nvPr>
        </p:nvSpPr>
        <p:spPr/>
        <p:txBody>
          <a:bodyPr/>
          <a:lstStyle/>
          <a:p>
            <a:fld id="{86995E00-58EE-4F4E-9A33-2ABA38C12B6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95E00-58EE-4F4E-9A33-2ABA38C12B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BA2BF8-EB16-4A88-9409-68522A43BFDB}" type="datetimeFigureOut">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95E00-58EE-4F4E-9A33-2ABA38C12B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6BA2BF8-EB16-4A88-9409-68522A43BFDB}" type="datetimeFigureOut">
              <a:rPr lang="en-US" smtClean="0"/>
              <a:pPr/>
              <a:t>11/16/2013</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86995E00-58EE-4F4E-9A33-2ABA38C12B6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4.xml"/><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91000"/>
            <a:ext cx="8305800" cy="1524000"/>
          </a:xfrm>
        </p:spPr>
        <p:txBody>
          <a:bodyPr/>
          <a:lstStyle/>
          <a:p>
            <a:endParaRPr lang="en-US" dirty="0" smtClean="0"/>
          </a:p>
          <a:p>
            <a:endParaRPr lang="en-US" dirty="0" smtClean="0"/>
          </a:p>
          <a:p>
            <a:r>
              <a:rPr lang="en-US" dirty="0" err="1" smtClean="0"/>
              <a:t>Kamaruzzaman</a:t>
            </a:r>
            <a:r>
              <a:rPr lang="en-US" dirty="0" smtClean="0"/>
              <a:t> </a:t>
            </a:r>
            <a:r>
              <a:rPr lang="en-US" dirty="0" err="1" smtClean="0"/>
              <a:t>Bustamam</a:t>
            </a:r>
            <a:r>
              <a:rPr lang="en-US" dirty="0" smtClean="0"/>
              <a:t>-Ahmad</a:t>
            </a:r>
          </a:p>
          <a:p>
            <a:r>
              <a:rPr lang="en-US" dirty="0" smtClean="0"/>
              <a:t>UIN </a:t>
            </a:r>
            <a:r>
              <a:rPr lang="en-US" dirty="0" err="1" smtClean="0"/>
              <a:t>Ar-Raniry</a:t>
            </a:r>
            <a:r>
              <a:rPr lang="en-US" dirty="0" smtClean="0"/>
              <a:t>, Banda Aceh</a:t>
            </a:r>
          </a:p>
          <a:p>
            <a:r>
              <a:rPr lang="en-US" dirty="0" smtClean="0"/>
              <a:t/>
            </a:r>
            <a:endParaRPr lang="en-US" dirty="0"/>
          </a:p>
        </p:txBody>
      </p:sp>
      <p:sp>
        <p:nvSpPr>
          <p:cNvPr id="4" name="Title 3"/>
          <p:cNvSpPr>
            <a:spLocks noGrp="1"/>
          </p:cNvSpPr>
          <p:nvPr>
            <p:ph type="ctrTitle"/>
          </p:nvPr>
        </p:nvSpPr>
        <p:spPr>
          <a:xfrm>
            <a:off x="457200" y="533400"/>
            <a:ext cx="8305800" cy="3124200"/>
          </a:xfrm>
        </p:spPr>
        <p:txBody>
          <a:bodyPr/>
          <a:lstStyle/>
          <a:p>
            <a:r>
              <a:rPr sz="8000" b="1" smtClean="0">
                <a:solidFill>
                  <a:srgbClr val="FFFF00"/>
                </a:solidFill>
              </a:rPr>
              <a:t>Jejak Aceh </a:t>
            </a:r>
            <a:r>
              <a:rPr sz="8000" b="1" smtClean="0">
                <a:solidFill>
                  <a:srgbClr val="FFFF00"/>
                </a:solidFill>
              </a:rPr>
              <a:t>dalam Dunia </a:t>
            </a:r>
            <a:r>
              <a:rPr sz="8000" b="1" smtClean="0">
                <a:solidFill>
                  <a:srgbClr val="FFFF00"/>
                </a:solidFill>
              </a:rPr>
              <a:t>Melayu</a:t>
            </a:r>
            <a:endParaRPr lang="en-US" sz="8000" b="1"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fontScale="62500" lnSpcReduction="20000"/>
          </a:bodyPr>
          <a:lstStyle/>
          <a:p>
            <a:r>
              <a:rPr lang="en-US" sz="3000" dirty="0" err="1" smtClean="0"/>
              <a:t>Tidak</a:t>
            </a:r>
            <a:r>
              <a:rPr lang="en-US" sz="3000" dirty="0" smtClean="0"/>
              <a:t> </a:t>
            </a:r>
            <a:r>
              <a:rPr lang="en-US" sz="3000" dirty="0" err="1" smtClean="0"/>
              <a:t>banyak</a:t>
            </a:r>
            <a:r>
              <a:rPr lang="en-US" sz="3000" dirty="0" smtClean="0"/>
              <a:t> </a:t>
            </a:r>
            <a:r>
              <a:rPr lang="en-US" sz="3000" dirty="0" err="1" smtClean="0"/>
              <a:t>generasi</a:t>
            </a:r>
            <a:r>
              <a:rPr lang="en-US" sz="3000" dirty="0" smtClean="0"/>
              <a:t> </a:t>
            </a:r>
            <a:r>
              <a:rPr lang="en-US" sz="3000" dirty="0" err="1" smtClean="0"/>
              <a:t>kami</a:t>
            </a:r>
            <a:r>
              <a:rPr lang="en-US" sz="3000" dirty="0" smtClean="0"/>
              <a:t> yang </a:t>
            </a:r>
            <a:r>
              <a:rPr lang="en-US" sz="3000" dirty="0" err="1" smtClean="0"/>
              <a:t>menceritakan</a:t>
            </a:r>
            <a:r>
              <a:rPr lang="en-US" sz="3000" dirty="0" smtClean="0"/>
              <a:t> </a:t>
            </a:r>
            <a:r>
              <a:rPr lang="en-US" sz="3000" dirty="0" err="1" smtClean="0"/>
              <a:t>bahwa</a:t>
            </a:r>
            <a:r>
              <a:rPr lang="en-US" sz="3000" dirty="0" smtClean="0"/>
              <a:t> </a:t>
            </a:r>
            <a:r>
              <a:rPr lang="en-US" sz="3000" dirty="0" err="1" smtClean="0"/>
              <a:t>bagaimana</a:t>
            </a:r>
            <a:r>
              <a:rPr lang="en-US" sz="3000" dirty="0" smtClean="0"/>
              <a:t> </a:t>
            </a:r>
            <a:r>
              <a:rPr lang="en-US" sz="3000" dirty="0" err="1" smtClean="0"/>
              <a:t>hubungan</a:t>
            </a:r>
            <a:r>
              <a:rPr lang="en-US" sz="3000" dirty="0" smtClean="0"/>
              <a:t> Aceh </a:t>
            </a:r>
            <a:r>
              <a:rPr lang="en-US" sz="3000" dirty="0" err="1" smtClean="0"/>
              <a:t>dengan</a:t>
            </a:r>
            <a:r>
              <a:rPr lang="en-US" sz="3000" dirty="0" smtClean="0"/>
              <a:t> Riau.</a:t>
            </a:r>
          </a:p>
          <a:p>
            <a:r>
              <a:rPr lang="en-US" sz="3000" dirty="0" smtClean="0"/>
              <a:t> </a:t>
            </a:r>
            <a:r>
              <a:rPr lang="en-US" sz="3000" dirty="0" err="1" smtClean="0"/>
              <a:t>Biasanya</a:t>
            </a:r>
            <a:r>
              <a:rPr lang="en-US" sz="3000" dirty="0" smtClean="0"/>
              <a:t> </a:t>
            </a:r>
            <a:r>
              <a:rPr lang="en-US" sz="3000" dirty="0" err="1" smtClean="0"/>
              <a:t>suguhan</a:t>
            </a:r>
            <a:r>
              <a:rPr lang="en-US" sz="3000" dirty="0" smtClean="0"/>
              <a:t> </a:t>
            </a:r>
            <a:r>
              <a:rPr lang="en-US" sz="3000" dirty="0" err="1" smtClean="0"/>
              <a:t>sejarah</a:t>
            </a:r>
            <a:r>
              <a:rPr lang="en-US" sz="3000" dirty="0" smtClean="0"/>
              <a:t> yang </a:t>
            </a:r>
            <a:r>
              <a:rPr lang="en-US" sz="3000" dirty="0" err="1" smtClean="0"/>
              <a:t>amat</a:t>
            </a:r>
            <a:r>
              <a:rPr lang="en-US" sz="3000" dirty="0" smtClean="0"/>
              <a:t> </a:t>
            </a:r>
            <a:r>
              <a:rPr lang="en-US" sz="3000" dirty="0" err="1" smtClean="0"/>
              <a:t>komprehensif</a:t>
            </a:r>
            <a:r>
              <a:rPr lang="en-US" sz="3000" dirty="0" smtClean="0"/>
              <a:t> </a:t>
            </a:r>
            <a:r>
              <a:rPr lang="en-US" sz="3000" dirty="0" err="1" smtClean="0"/>
              <a:t>adalah</a:t>
            </a:r>
            <a:r>
              <a:rPr lang="en-US" sz="3000" dirty="0" smtClean="0"/>
              <a:t> </a:t>
            </a:r>
            <a:r>
              <a:rPr lang="en-US" sz="3000" dirty="0" err="1" smtClean="0"/>
              <a:t>kontribusi</a:t>
            </a:r>
            <a:r>
              <a:rPr lang="en-US" sz="3000" dirty="0" smtClean="0"/>
              <a:t> Aceh </a:t>
            </a:r>
            <a:r>
              <a:rPr lang="en-US" sz="3000" dirty="0" err="1" smtClean="0"/>
              <a:t>terhadap</a:t>
            </a:r>
            <a:r>
              <a:rPr lang="en-US" sz="3000" dirty="0" smtClean="0"/>
              <a:t> </a:t>
            </a:r>
            <a:r>
              <a:rPr lang="en-US" sz="3000" dirty="0" err="1" smtClean="0"/>
              <a:t>Dunia</a:t>
            </a:r>
            <a:r>
              <a:rPr lang="en-US" sz="3000" dirty="0" smtClean="0"/>
              <a:t> </a:t>
            </a:r>
            <a:r>
              <a:rPr lang="en-US" sz="3000" dirty="0" err="1" smtClean="0"/>
              <a:t>Melayu</a:t>
            </a:r>
            <a:r>
              <a:rPr lang="en-US" sz="3000" dirty="0" smtClean="0"/>
              <a:t> (</a:t>
            </a:r>
            <a:r>
              <a:rPr lang="en-US" sz="3000" i="1" dirty="0" smtClean="0"/>
              <a:t>Malay World</a:t>
            </a:r>
            <a:r>
              <a:rPr lang="en-US" sz="3000" dirty="0" smtClean="0"/>
              <a:t>). </a:t>
            </a:r>
          </a:p>
          <a:p>
            <a:r>
              <a:rPr lang="en-US" sz="3000" dirty="0" err="1" smtClean="0"/>
              <a:t>Sejarah</a:t>
            </a:r>
            <a:r>
              <a:rPr lang="en-US" sz="3000" dirty="0" smtClean="0"/>
              <a:t> Aceh </a:t>
            </a:r>
            <a:r>
              <a:rPr lang="en-US" sz="3000" dirty="0" err="1" smtClean="0"/>
              <a:t>dalam</a:t>
            </a:r>
            <a:r>
              <a:rPr lang="en-US" sz="3000" dirty="0" smtClean="0"/>
              <a:t> </a:t>
            </a:r>
            <a:r>
              <a:rPr lang="en-US" sz="3000" dirty="0" err="1" smtClean="0"/>
              <a:t>versi</a:t>
            </a:r>
            <a:r>
              <a:rPr lang="en-US" sz="3000" dirty="0" smtClean="0"/>
              <a:t> </a:t>
            </a:r>
            <a:r>
              <a:rPr lang="en-US" sz="3000" dirty="0" err="1" smtClean="0"/>
              <a:t>kegemilangan</a:t>
            </a:r>
            <a:r>
              <a:rPr lang="en-US" sz="3000" dirty="0" smtClean="0"/>
              <a:t> </a:t>
            </a:r>
            <a:r>
              <a:rPr lang="en-US" sz="3000" dirty="0" err="1" smtClean="0"/>
              <a:t>dan</a:t>
            </a:r>
            <a:r>
              <a:rPr lang="en-US" sz="3000" dirty="0" smtClean="0"/>
              <a:t> </a:t>
            </a:r>
            <a:r>
              <a:rPr lang="en-US" sz="3000" dirty="0" err="1" smtClean="0"/>
              <a:t>kejayaan</a:t>
            </a:r>
            <a:r>
              <a:rPr lang="en-US" sz="3000" dirty="0" smtClean="0"/>
              <a:t>.</a:t>
            </a:r>
          </a:p>
          <a:p>
            <a:r>
              <a:rPr lang="en-US" sz="3000" dirty="0" smtClean="0"/>
              <a:t> </a:t>
            </a:r>
            <a:r>
              <a:rPr lang="en-US" sz="3000" dirty="0" err="1" smtClean="0"/>
              <a:t>Kalaupun</a:t>
            </a:r>
            <a:r>
              <a:rPr lang="en-US" sz="3000" dirty="0" smtClean="0"/>
              <a:t> </a:t>
            </a:r>
            <a:r>
              <a:rPr lang="en-US" sz="3000" dirty="0" err="1" smtClean="0"/>
              <a:t>ada</a:t>
            </a:r>
            <a:r>
              <a:rPr lang="en-US" sz="3000" dirty="0" smtClean="0"/>
              <a:t> </a:t>
            </a:r>
            <a:r>
              <a:rPr lang="en-US" sz="3000" dirty="0" err="1" smtClean="0"/>
              <a:t>sejarah</a:t>
            </a:r>
            <a:r>
              <a:rPr lang="en-US" sz="3000" dirty="0" smtClean="0"/>
              <a:t> </a:t>
            </a:r>
            <a:r>
              <a:rPr lang="en-US" sz="3000" dirty="0" err="1" smtClean="0"/>
              <a:t>tentang</a:t>
            </a:r>
            <a:r>
              <a:rPr lang="en-US" sz="3000" dirty="0" smtClean="0"/>
              <a:t> </a:t>
            </a:r>
            <a:r>
              <a:rPr lang="en-US" sz="3000" dirty="0" err="1" smtClean="0"/>
              <a:t>kejatuhan</a:t>
            </a:r>
            <a:r>
              <a:rPr lang="en-US" sz="3000" dirty="0" smtClean="0"/>
              <a:t>, </a:t>
            </a:r>
            <a:r>
              <a:rPr lang="en-US" sz="3000" dirty="0" err="1" smtClean="0"/>
              <a:t>itu</a:t>
            </a:r>
            <a:r>
              <a:rPr lang="en-US" sz="3000" dirty="0" smtClean="0"/>
              <a:t> </a:t>
            </a:r>
            <a:r>
              <a:rPr lang="en-US" sz="3000" dirty="0" err="1" smtClean="0"/>
              <a:t>disebabkan</a:t>
            </a:r>
            <a:r>
              <a:rPr lang="en-US" sz="3000" dirty="0" smtClean="0"/>
              <a:t> </a:t>
            </a:r>
            <a:r>
              <a:rPr lang="en-US" sz="3000" dirty="0" err="1" smtClean="0"/>
              <a:t>karena</a:t>
            </a:r>
            <a:r>
              <a:rPr lang="en-US" sz="3000" dirty="0" smtClean="0"/>
              <a:t> </a:t>
            </a:r>
            <a:r>
              <a:rPr lang="en-US" sz="3000" i="1" dirty="0" err="1" smtClean="0"/>
              <a:t>persoalan</a:t>
            </a:r>
            <a:r>
              <a:rPr lang="en-US" sz="3000" i="1" dirty="0" smtClean="0"/>
              <a:t> internal </a:t>
            </a:r>
            <a:r>
              <a:rPr lang="en-US" sz="3000" i="1" dirty="0" err="1" smtClean="0"/>
              <a:t>bangsa</a:t>
            </a:r>
            <a:r>
              <a:rPr lang="en-US" sz="3000" i="1" dirty="0" smtClean="0"/>
              <a:t> Aceh</a:t>
            </a:r>
            <a:r>
              <a:rPr lang="en-US" sz="3000" dirty="0" smtClean="0"/>
              <a:t>, </a:t>
            </a:r>
            <a:r>
              <a:rPr lang="en-US" sz="3000" i="1" dirty="0" err="1" smtClean="0"/>
              <a:t>campur</a:t>
            </a:r>
            <a:r>
              <a:rPr lang="en-US" sz="3000" i="1" dirty="0" smtClean="0"/>
              <a:t> </a:t>
            </a:r>
            <a:r>
              <a:rPr lang="en-US" sz="3000" i="1" dirty="0" err="1" smtClean="0"/>
              <a:t>tangan</a:t>
            </a:r>
            <a:r>
              <a:rPr lang="en-US" sz="3000" i="1" dirty="0" smtClean="0"/>
              <a:t> </a:t>
            </a:r>
            <a:r>
              <a:rPr lang="en-US" sz="3000" i="1" dirty="0" err="1" smtClean="0"/>
              <a:t>pihak</a:t>
            </a:r>
            <a:r>
              <a:rPr lang="en-US" sz="3000" i="1" dirty="0" smtClean="0"/>
              <a:t> </a:t>
            </a:r>
            <a:r>
              <a:rPr lang="en-US" sz="3000" i="1" dirty="0" err="1" smtClean="0"/>
              <a:t>asing</a:t>
            </a:r>
            <a:r>
              <a:rPr lang="en-US" sz="3000" i="1" dirty="0" smtClean="0"/>
              <a:t> </a:t>
            </a:r>
            <a:r>
              <a:rPr lang="en-US" sz="3000" i="1" dirty="0" err="1" smtClean="0"/>
              <a:t>dalam</a:t>
            </a:r>
            <a:r>
              <a:rPr lang="en-US" sz="3000" i="1" dirty="0" smtClean="0"/>
              <a:t> </a:t>
            </a:r>
            <a:r>
              <a:rPr lang="en-US" sz="3000" i="1" dirty="0" err="1" smtClean="0"/>
              <a:t>pemerintahan</a:t>
            </a:r>
            <a:r>
              <a:rPr lang="en-US" sz="3000" i="1" dirty="0" smtClean="0"/>
              <a:t> Aceh, </a:t>
            </a:r>
            <a:r>
              <a:rPr lang="en-US" sz="3000" i="1" dirty="0" err="1" smtClean="0"/>
              <a:t>adanya</a:t>
            </a:r>
            <a:r>
              <a:rPr lang="en-US" sz="3000" i="1" dirty="0" smtClean="0"/>
              <a:t> </a:t>
            </a:r>
            <a:r>
              <a:rPr lang="en-US" sz="3000" i="1" dirty="0" err="1" smtClean="0"/>
              <a:t>pengkhianaan</a:t>
            </a:r>
            <a:r>
              <a:rPr lang="en-US" sz="3000" i="1" dirty="0" smtClean="0"/>
              <a:t> </a:t>
            </a:r>
            <a:r>
              <a:rPr lang="en-US" sz="3000" i="1" dirty="0" err="1" smtClean="0"/>
              <a:t>di</a:t>
            </a:r>
            <a:r>
              <a:rPr lang="en-US" sz="3000" i="1" dirty="0" smtClean="0"/>
              <a:t> </a:t>
            </a:r>
            <a:r>
              <a:rPr lang="en-US" sz="3000" i="1" dirty="0" err="1" smtClean="0"/>
              <a:t>dalam</a:t>
            </a:r>
            <a:r>
              <a:rPr lang="en-US" sz="3000" i="1" dirty="0" smtClean="0"/>
              <a:t> </a:t>
            </a:r>
            <a:r>
              <a:rPr lang="en-US" sz="3000" i="1" dirty="0" err="1" smtClean="0"/>
              <a:t>setiap</a:t>
            </a:r>
            <a:r>
              <a:rPr lang="en-US" sz="3000" i="1" dirty="0" smtClean="0"/>
              <a:t> </a:t>
            </a:r>
            <a:r>
              <a:rPr lang="en-US" sz="3000" i="1" dirty="0" err="1" smtClean="0"/>
              <a:t>perjuangan</a:t>
            </a:r>
            <a:r>
              <a:rPr lang="en-US" sz="3000" i="1" dirty="0" smtClean="0"/>
              <a:t> </a:t>
            </a:r>
            <a:r>
              <a:rPr lang="en-US" sz="3000" i="1" dirty="0" err="1" smtClean="0"/>
              <a:t>bangsa</a:t>
            </a:r>
            <a:r>
              <a:rPr lang="en-US" sz="3000" i="1" dirty="0" smtClean="0"/>
              <a:t> Aceh. </a:t>
            </a:r>
          </a:p>
          <a:p>
            <a:r>
              <a:rPr lang="en-US" sz="3000" dirty="0" err="1" smtClean="0"/>
              <a:t>Inilah</a:t>
            </a:r>
            <a:r>
              <a:rPr lang="en-US" sz="3000" dirty="0" smtClean="0"/>
              <a:t>, paling </a:t>
            </a:r>
            <a:r>
              <a:rPr lang="en-US" sz="3000" dirty="0" err="1" smtClean="0"/>
              <a:t>tidak</a:t>
            </a:r>
            <a:r>
              <a:rPr lang="en-US" sz="3000" dirty="0" smtClean="0"/>
              <a:t>, </a:t>
            </a:r>
            <a:r>
              <a:rPr lang="en-US" sz="3000" dirty="0" err="1" smtClean="0"/>
              <a:t>memori</a:t>
            </a:r>
            <a:r>
              <a:rPr lang="en-US" sz="3000" dirty="0" smtClean="0"/>
              <a:t> </a:t>
            </a:r>
            <a:r>
              <a:rPr lang="en-US" sz="3000" dirty="0" err="1" smtClean="0"/>
              <a:t>kolektif</a:t>
            </a:r>
            <a:r>
              <a:rPr lang="en-US" sz="3000" dirty="0" smtClean="0"/>
              <a:t> </a:t>
            </a:r>
            <a:r>
              <a:rPr lang="en-US" sz="3000" dirty="0" err="1" smtClean="0"/>
              <a:t>generasi</a:t>
            </a:r>
            <a:r>
              <a:rPr lang="en-US" sz="3000" dirty="0" smtClean="0"/>
              <a:t> </a:t>
            </a:r>
            <a:r>
              <a:rPr lang="en-US" sz="3000" dirty="0" err="1" smtClean="0"/>
              <a:t>muda</a:t>
            </a:r>
            <a:r>
              <a:rPr lang="en-US" sz="3000" dirty="0" smtClean="0"/>
              <a:t> Aceh </a:t>
            </a:r>
            <a:r>
              <a:rPr lang="en-US" sz="3000" dirty="0" err="1" smtClean="0"/>
              <a:t>terhadap</a:t>
            </a:r>
            <a:r>
              <a:rPr lang="en-US" sz="3000" dirty="0" smtClean="0"/>
              <a:t> </a:t>
            </a:r>
            <a:r>
              <a:rPr lang="en-US" sz="3000" dirty="0" err="1" smtClean="0"/>
              <a:t>sejarah</a:t>
            </a:r>
            <a:r>
              <a:rPr lang="en-US" sz="3000" dirty="0" smtClean="0"/>
              <a:t>. </a:t>
            </a:r>
            <a:r>
              <a:rPr lang="en-US" sz="3000" dirty="0" err="1" smtClean="0"/>
              <a:t>Ketika</a:t>
            </a:r>
            <a:r>
              <a:rPr lang="en-US" sz="3000" dirty="0" smtClean="0"/>
              <a:t> </a:t>
            </a:r>
            <a:r>
              <a:rPr lang="en-US" sz="3000" dirty="0" err="1" smtClean="0"/>
              <a:t>memasukkan</a:t>
            </a:r>
            <a:r>
              <a:rPr lang="en-US" sz="3000" dirty="0" smtClean="0"/>
              <a:t>, </a:t>
            </a:r>
            <a:r>
              <a:rPr lang="en-US" sz="3000" dirty="0" err="1" smtClean="0"/>
              <a:t>istilah-istilah</a:t>
            </a:r>
            <a:r>
              <a:rPr lang="en-US" sz="3000" dirty="0" smtClean="0"/>
              <a:t> regional </a:t>
            </a:r>
            <a:r>
              <a:rPr lang="en-US" sz="3000" dirty="0" err="1" smtClean="0"/>
              <a:t>seperti</a:t>
            </a:r>
            <a:r>
              <a:rPr lang="en-US" sz="3000" dirty="0" smtClean="0"/>
              <a:t> Melaka, Johor, Kedah, </a:t>
            </a:r>
            <a:r>
              <a:rPr lang="en-US" sz="3000" dirty="0" err="1" smtClean="0"/>
              <a:t>dalam</a:t>
            </a:r>
            <a:r>
              <a:rPr lang="en-US" sz="3000" dirty="0" smtClean="0"/>
              <a:t> </a:t>
            </a:r>
            <a:r>
              <a:rPr lang="en-US" sz="3000" dirty="0" err="1" smtClean="0"/>
              <a:t>memori</a:t>
            </a:r>
            <a:r>
              <a:rPr lang="en-US" sz="3000" dirty="0" smtClean="0"/>
              <a:t> </a:t>
            </a:r>
            <a:r>
              <a:rPr lang="en-US" sz="3000" dirty="0" err="1" smtClean="0"/>
              <a:t>kolektif</a:t>
            </a:r>
            <a:r>
              <a:rPr lang="en-US" sz="3000" dirty="0" smtClean="0"/>
              <a:t> </a:t>
            </a:r>
            <a:r>
              <a:rPr lang="en-US" sz="3000" dirty="0" err="1" smtClean="0"/>
              <a:t>orang</a:t>
            </a:r>
            <a:r>
              <a:rPr lang="en-US" sz="3000" dirty="0" smtClean="0"/>
              <a:t> Aceh, </a:t>
            </a:r>
            <a:r>
              <a:rPr lang="en-US" sz="3000" dirty="0" err="1" smtClean="0"/>
              <a:t>maka</a:t>
            </a:r>
            <a:r>
              <a:rPr lang="en-US" sz="3000" dirty="0" smtClean="0"/>
              <a:t> yang </a:t>
            </a:r>
            <a:r>
              <a:rPr lang="en-US" sz="3000" dirty="0" err="1" smtClean="0"/>
              <a:t>terbayangkan</a:t>
            </a:r>
            <a:r>
              <a:rPr lang="en-US" sz="3000" dirty="0" smtClean="0"/>
              <a:t> </a:t>
            </a:r>
            <a:r>
              <a:rPr lang="en-US" sz="3000" dirty="0" err="1" smtClean="0"/>
              <a:t>adalah</a:t>
            </a:r>
            <a:r>
              <a:rPr lang="en-US" sz="3000" dirty="0" smtClean="0"/>
              <a:t> </a:t>
            </a:r>
            <a:r>
              <a:rPr lang="en-US" sz="3000" i="1" dirty="0" err="1" smtClean="0"/>
              <a:t>kontribusi</a:t>
            </a:r>
            <a:r>
              <a:rPr lang="en-US" sz="3000" i="1" dirty="0" smtClean="0"/>
              <a:t> Aceh </a:t>
            </a:r>
            <a:r>
              <a:rPr lang="en-US" sz="3000" dirty="0" err="1" smtClean="0"/>
              <a:t>terhadap</a:t>
            </a:r>
            <a:r>
              <a:rPr lang="en-US" sz="3000" dirty="0" smtClean="0"/>
              <a:t> </a:t>
            </a:r>
            <a:r>
              <a:rPr lang="en-US" sz="3000" dirty="0" err="1" smtClean="0"/>
              <a:t>Semenanjung</a:t>
            </a:r>
            <a:r>
              <a:rPr lang="en-US" sz="3000" dirty="0" smtClean="0"/>
              <a:t> Tanah </a:t>
            </a:r>
            <a:r>
              <a:rPr lang="en-US" sz="3000" dirty="0" err="1" smtClean="0"/>
              <a:t>Melayu</a:t>
            </a:r>
            <a:r>
              <a:rPr lang="en-US" sz="3000" dirty="0" smtClean="0"/>
              <a:t>.</a:t>
            </a:r>
          </a:p>
          <a:p>
            <a:r>
              <a:rPr lang="en-US" sz="3000" dirty="0" smtClean="0"/>
              <a:t> </a:t>
            </a:r>
            <a:r>
              <a:rPr lang="en-US" sz="3000" dirty="0" err="1" smtClean="0"/>
              <a:t>Istilah</a:t>
            </a:r>
            <a:r>
              <a:rPr lang="en-US" sz="3000" dirty="0" smtClean="0"/>
              <a:t> ‘</a:t>
            </a:r>
            <a:r>
              <a:rPr lang="en-US" sz="3000" dirty="0" err="1" smtClean="0"/>
              <a:t>kontribusi</a:t>
            </a:r>
            <a:r>
              <a:rPr lang="en-US" sz="3000" dirty="0" smtClean="0"/>
              <a:t>’ </a:t>
            </a:r>
            <a:r>
              <a:rPr lang="en-US" sz="3000" dirty="0" err="1" smtClean="0"/>
              <a:t>boleh</a:t>
            </a:r>
            <a:r>
              <a:rPr lang="en-US" sz="3000" dirty="0" smtClean="0"/>
              <a:t> </a:t>
            </a:r>
            <a:r>
              <a:rPr lang="en-US" sz="3000" dirty="0" err="1" smtClean="0"/>
              <a:t>jadi</a:t>
            </a:r>
            <a:r>
              <a:rPr lang="en-US" sz="3000" dirty="0" smtClean="0"/>
              <a:t> </a:t>
            </a:r>
            <a:r>
              <a:rPr lang="en-US" sz="3000" dirty="0" err="1" smtClean="0"/>
              <a:t>sumbangan</a:t>
            </a:r>
            <a:r>
              <a:rPr lang="en-US" sz="3000" dirty="0" smtClean="0"/>
              <a:t> </a:t>
            </a:r>
            <a:r>
              <a:rPr lang="en-US" sz="3000" dirty="0" err="1" smtClean="0"/>
              <a:t>ilmu</a:t>
            </a:r>
            <a:r>
              <a:rPr lang="en-US" sz="3000" dirty="0" smtClean="0"/>
              <a:t> </a:t>
            </a:r>
            <a:r>
              <a:rPr lang="en-US" sz="3000" dirty="0" err="1" smtClean="0"/>
              <a:t>dan</a:t>
            </a:r>
            <a:r>
              <a:rPr lang="en-US" sz="3000" dirty="0" smtClean="0"/>
              <a:t> </a:t>
            </a:r>
            <a:r>
              <a:rPr lang="en-US" sz="3000" dirty="0" err="1" smtClean="0"/>
              <a:t>peradaban</a:t>
            </a:r>
            <a:r>
              <a:rPr lang="en-US" sz="3000" dirty="0" smtClean="0"/>
              <a:t> </a:t>
            </a:r>
            <a:r>
              <a:rPr lang="en-US" sz="3000" dirty="0" err="1" smtClean="0"/>
              <a:t>atau</a:t>
            </a:r>
            <a:r>
              <a:rPr lang="en-US" sz="3000" dirty="0" smtClean="0"/>
              <a:t> “</a:t>
            </a:r>
            <a:r>
              <a:rPr lang="en-US" sz="3000" dirty="0" err="1" smtClean="0"/>
              <a:t>penaklukkan</a:t>
            </a:r>
            <a:r>
              <a:rPr lang="en-US" sz="3000" dirty="0" smtClean="0"/>
              <a:t>” yang </a:t>
            </a:r>
            <a:r>
              <a:rPr lang="en-US" sz="3000" dirty="0" err="1" smtClean="0"/>
              <a:t>dilakukan</a:t>
            </a:r>
            <a:r>
              <a:rPr lang="en-US" sz="3000" dirty="0" smtClean="0"/>
              <a:t> </a:t>
            </a:r>
            <a:r>
              <a:rPr lang="en-US" sz="3000" dirty="0" err="1" smtClean="0"/>
              <a:t>oleh</a:t>
            </a:r>
            <a:r>
              <a:rPr lang="en-US" sz="3000" dirty="0" smtClean="0"/>
              <a:t> </a:t>
            </a:r>
            <a:r>
              <a:rPr lang="en-US" sz="3000" dirty="0" err="1" smtClean="0"/>
              <a:t>kerajaan</a:t>
            </a:r>
            <a:r>
              <a:rPr lang="en-US" sz="3000" dirty="0" smtClean="0"/>
              <a:t> Aceh </a:t>
            </a:r>
            <a:r>
              <a:rPr lang="en-US" sz="3000" dirty="0" err="1" smtClean="0"/>
              <a:t>terhadap</a:t>
            </a:r>
            <a:r>
              <a:rPr lang="en-US" sz="3000" dirty="0" smtClean="0"/>
              <a:t> </a:t>
            </a:r>
            <a:r>
              <a:rPr lang="en-US" sz="3000" dirty="0" err="1" smtClean="0"/>
              <a:t>Dunia</a:t>
            </a:r>
            <a:r>
              <a:rPr lang="en-US" sz="3000" dirty="0" smtClean="0"/>
              <a:t> </a:t>
            </a:r>
            <a:r>
              <a:rPr lang="en-US" sz="3000" dirty="0" err="1" smtClean="0"/>
              <a:t>Melayu</a:t>
            </a:r>
            <a:r>
              <a:rPr lang="en-US" sz="3000" dirty="0" smtClean="0"/>
              <a:t>. </a:t>
            </a:r>
          </a:p>
          <a:p>
            <a:r>
              <a:rPr lang="en-US" sz="3000" dirty="0" err="1" smtClean="0"/>
              <a:t>Karena</a:t>
            </a:r>
            <a:r>
              <a:rPr lang="en-US" sz="3000" dirty="0" smtClean="0"/>
              <a:t> </a:t>
            </a:r>
            <a:r>
              <a:rPr lang="en-US" sz="3000" dirty="0" err="1" smtClean="0"/>
              <a:t>itu</a:t>
            </a:r>
            <a:r>
              <a:rPr lang="en-US" sz="3000" dirty="0" smtClean="0"/>
              <a:t>, </a:t>
            </a:r>
            <a:r>
              <a:rPr lang="en-US" sz="3000" dirty="0" err="1" smtClean="0"/>
              <a:t>kontribusi</a:t>
            </a:r>
            <a:r>
              <a:rPr lang="en-US" sz="3000" dirty="0" smtClean="0"/>
              <a:t> Aceh </a:t>
            </a:r>
            <a:r>
              <a:rPr lang="en-US" sz="3000" dirty="0" err="1" smtClean="0"/>
              <a:t>boleh</a:t>
            </a:r>
            <a:r>
              <a:rPr lang="en-US" sz="3000" dirty="0" smtClean="0"/>
              <a:t> </a:t>
            </a:r>
            <a:r>
              <a:rPr lang="en-US" sz="3000" dirty="0" err="1" smtClean="0"/>
              <a:t>jadi</a:t>
            </a:r>
            <a:r>
              <a:rPr lang="en-US" sz="3000" dirty="0" smtClean="0"/>
              <a:t> </a:t>
            </a:r>
            <a:r>
              <a:rPr lang="en-US" sz="3000" dirty="0" err="1" smtClean="0"/>
              <a:t>dimaknai</a:t>
            </a:r>
            <a:r>
              <a:rPr lang="en-US" sz="3000" dirty="0" smtClean="0"/>
              <a:t> </a:t>
            </a:r>
            <a:r>
              <a:rPr lang="en-US" sz="3000" dirty="0" err="1" smtClean="0"/>
              <a:t>sebagai</a:t>
            </a:r>
            <a:r>
              <a:rPr lang="en-US" sz="3000" dirty="0" smtClean="0"/>
              <a:t> </a:t>
            </a:r>
            <a:r>
              <a:rPr lang="en-US" sz="3000" dirty="0" err="1" smtClean="0"/>
              <a:t>upaya</a:t>
            </a:r>
            <a:r>
              <a:rPr lang="en-US" sz="3000" dirty="0" smtClean="0"/>
              <a:t> </a:t>
            </a:r>
            <a:r>
              <a:rPr lang="en-US" sz="3000" dirty="0" err="1" smtClean="0"/>
              <a:t>untuk</a:t>
            </a:r>
            <a:r>
              <a:rPr lang="en-US" sz="3000" dirty="0" smtClean="0"/>
              <a:t> </a:t>
            </a:r>
            <a:r>
              <a:rPr lang="en-US" sz="3000" dirty="0" err="1" smtClean="0"/>
              <a:t>melebarkan</a:t>
            </a:r>
            <a:r>
              <a:rPr lang="en-US" sz="3000" dirty="0" smtClean="0"/>
              <a:t> </a:t>
            </a:r>
            <a:r>
              <a:rPr lang="en-US" sz="3000" dirty="0" err="1" smtClean="0"/>
              <a:t>Peradaban</a:t>
            </a:r>
            <a:r>
              <a:rPr lang="en-US" sz="3000" dirty="0" smtClean="0"/>
              <a:t> Islam, </a:t>
            </a:r>
            <a:r>
              <a:rPr lang="en-US" sz="3000" dirty="0" err="1" smtClean="0"/>
              <a:t>baik</a:t>
            </a:r>
            <a:r>
              <a:rPr lang="en-US" sz="3000" dirty="0" smtClean="0"/>
              <a:t> </a:t>
            </a:r>
            <a:r>
              <a:rPr lang="en-US" sz="3000" dirty="0" err="1" smtClean="0"/>
              <a:t>melalui</a:t>
            </a:r>
            <a:r>
              <a:rPr lang="en-US" sz="3000" dirty="0" smtClean="0"/>
              <a:t> </a:t>
            </a:r>
            <a:r>
              <a:rPr lang="en-US" sz="3000" dirty="0" err="1" smtClean="0"/>
              <a:t>usaha</a:t>
            </a:r>
            <a:r>
              <a:rPr lang="en-US" sz="3000" dirty="0" smtClean="0"/>
              <a:t> yang </a:t>
            </a:r>
            <a:r>
              <a:rPr lang="en-US" sz="3000" dirty="0" err="1" smtClean="0"/>
              <a:t>bersifat</a:t>
            </a:r>
            <a:r>
              <a:rPr lang="en-US" sz="3000" dirty="0" smtClean="0"/>
              <a:t> </a:t>
            </a:r>
            <a:r>
              <a:rPr lang="en-US" sz="3000" i="1" dirty="0" smtClean="0"/>
              <a:t>soft</a:t>
            </a:r>
            <a:r>
              <a:rPr lang="en-US" sz="3000" dirty="0" smtClean="0"/>
              <a:t>, </a:t>
            </a:r>
            <a:r>
              <a:rPr lang="en-US" sz="3000" dirty="0" err="1" smtClean="0"/>
              <a:t>maupun</a:t>
            </a:r>
            <a:r>
              <a:rPr lang="en-US" sz="3000" dirty="0" smtClean="0"/>
              <a:t> </a:t>
            </a:r>
            <a:r>
              <a:rPr lang="en-US" sz="3000" dirty="0" err="1" smtClean="0"/>
              <a:t>bersifat</a:t>
            </a:r>
            <a:r>
              <a:rPr lang="en-US" sz="3000" dirty="0" smtClean="0"/>
              <a:t> </a:t>
            </a:r>
            <a:r>
              <a:rPr lang="en-US" sz="3000" i="1" dirty="0" smtClean="0"/>
              <a:t>hard</a:t>
            </a:r>
            <a:r>
              <a:rPr lang="en-US" sz="3000" dirty="0" smtClean="0"/>
              <a:t>. </a:t>
            </a:r>
            <a:r>
              <a:rPr lang="en-US" dirty="0" smtClean="0"/>
              <a:t>	</a:t>
            </a:r>
          </a:p>
          <a:p>
            <a:endParaRPr lang="en-US" dirty="0"/>
          </a:p>
        </p:txBody>
      </p:sp>
      <p:sp>
        <p:nvSpPr>
          <p:cNvPr id="3" name="Title 2"/>
          <p:cNvSpPr>
            <a:spLocks noGrp="1"/>
          </p:cNvSpPr>
          <p:nvPr>
            <p:ph type="title"/>
          </p:nvPr>
        </p:nvSpPr>
        <p:spPr/>
        <p:txBody>
          <a:bodyPr/>
          <a:lstStyle/>
          <a:p>
            <a:r>
              <a:rPr smtClean="0">
                <a:solidFill>
                  <a:srgbClr val="FF0000"/>
                </a:solidFill>
              </a:rPr>
              <a:t>Latar Belakang</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err="1" smtClean="0"/>
              <a:t>Memori</a:t>
            </a:r>
            <a:r>
              <a:rPr lang="en-US" dirty="0" smtClean="0"/>
              <a:t> </a:t>
            </a:r>
            <a:r>
              <a:rPr lang="en-US" dirty="0" err="1" smtClean="0"/>
              <a:t>kolektif</a:t>
            </a:r>
            <a:r>
              <a:rPr lang="en-US" dirty="0" smtClean="0"/>
              <a:t> </a:t>
            </a:r>
            <a:r>
              <a:rPr lang="en-US" dirty="0" err="1" smtClean="0"/>
              <a:t>orang</a:t>
            </a:r>
            <a:r>
              <a:rPr lang="en-US" dirty="0" smtClean="0"/>
              <a:t> Aceh </a:t>
            </a:r>
            <a:r>
              <a:rPr lang="en-US" dirty="0" err="1" smtClean="0"/>
              <a:t>mengenai</a:t>
            </a:r>
            <a:r>
              <a:rPr lang="en-US" dirty="0" smtClean="0"/>
              <a:t> </a:t>
            </a:r>
            <a:r>
              <a:rPr lang="en-US" dirty="0" err="1" smtClean="0"/>
              <a:t>kawasan</a:t>
            </a:r>
            <a:r>
              <a:rPr lang="en-US" dirty="0" smtClean="0"/>
              <a:t> Riau </a:t>
            </a:r>
            <a:r>
              <a:rPr lang="en-US" dirty="0" err="1" smtClean="0"/>
              <a:t>dan</a:t>
            </a:r>
            <a:r>
              <a:rPr lang="en-US" dirty="0" smtClean="0"/>
              <a:t> </a:t>
            </a:r>
            <a:r>
              <a:rPr lang="en-US" dirty="0" err="1" smtClean="0"/>
              <a:t>sekitarnya</a:t>
            </a:r>
            <a:r>
              <a:rPr lang="en-US" dirty="0" smtClean="0"/>
              <a:t>, </a:t>
            </a:r>
            <a:r>
              <a:rPr lang="en-US" dirty="0" err="1" smtClean="0"/>
              <a:t>yaitu</a:t>
            </a:r>
            <a:r>
              <a:rPr lang="en-US" dirty="0" smtClean="0"/>
              <a:t>: </a:t>
            </a:r>
            <a:r>
              <a:rPr lang="en-US" i="1" dirty="0" err="1" smtClean="0"/>
              <a:t>Pertama</a:t>
            </a:r>
            <a:r>
              <a:rPr lang="en-US" i="1" dirty="0" smtClean="0"/>
              <a:t>, </a:t>
            </a:r>
            <a:r>
              <a:rPr lang="en-US" dirty="0" err="1" smtClean="0"/>
              <a:t>bahwa</a:t>
            </a:r>
            <a:r>
              <a:rPr lang="en-US" dirty="0" smtClean="0"/>
              <a:t> </a:t>
            </a:r>
            <a:r>
              <a:rPr lang="en-US" dirty="0" err="1" smtClean="0"/>
              <a:t>usaha</a:t>
            </a:r>
            <a:r>
              <a:rPr lang="en-US" dirty="0" smtClean="0"/>
              <a:t> </a:t>
            </a:r>
            <a:r>
              <a:rPr lang="en-US" dirty="0" err="1" smtClean="0"/>
              <a:t>ekspansi</a:t>
            </a:r>
            <a:r>
              <a:rPr lang="en-US" dirty="0" smtClean="0"/>
              <a:t> yang </a:t>
            </a:r>
            <a:r>
              <a:rPr lang="en-US" dirty="0" err="1" smtClean="0"/>
              <a:t>dilakukan</a:t>
            </a:r>
            <a:r>
              <a:rPr lang="en-US" dirty="0" smtClean="0"/>
              <a:t> </a:t>
            </a:r>
            <a:r>
              <a:rPr lang="en-US" dirty="0" err="1" smtClean="0"/>
              <a:t>oleh</a:t>
            </a:r>
            <a:r>
              <a:rPr lang="en-US" dirty="0" smtClean="0"/>
              <a:t> Sultan </a:t>
            </a:r>
            <a:r>
              <a:rPr lang="en-US" dirty="0" err="1" smtClean="0"/>
              <a:t>Iskandar</a:t>
            </a:r>
            <a:r>
              <a:rPr lang="en-US" dirty="0" smtClean="0"/>
              <a:t> </a:t>
            </a:r>
            <a:r>
              <a:rPr lang="en-US" dirty="0" err="1" smtClean="0"/>
              <a:t>Muda</a:t>
            </a:r>
            <a:r>
              <a:rPr lang="en-US" dirty="0" smtClean="0"/>
              <a:t> </a:t>
            </a:r>
            <a:r>
              <a:rPr lang="en-US" dirty="0" err="1" smtClean="0"/>
              <a:t>telah</a:t>
            </a:r>
            <a:r>
              <a:rPr lang="en-US" dirty="0" smtClean="0"/>
              <a:t> </a:t>
            </a:r>
            <a:r>
              <a:rPr lang="en-US" dirty="0" err="1" smtClean="0"/>
              <a:t>sampai</a:t>
            </a:r>
            <a:r>
              <a:rPr lang="en-US" dirty="0" smtClean="0"/>
              <a:t> </a:t>
            </a:r>
            <a:r>
              <a:rPr lang="en-US" dirty="0" err="1" smtClean="0"/>
              <a:t>pada</a:t>
            </a:r>
            <a:r>
              <a:rPr lang="en-US" dirty="0" smtClean="0"/>
              <a:t> </a:t>
            </a:r>
            <a:r>
              <a:rPr lang="en-US" dirty="0" err="1" smtClean="0"/>
              <a:t>negeri</a:t>
            </a:r>
            <a:r>
              <a:rPr lang="en-US" dirty="0" smtClean="0"/>
              <a:t> </a:t>
            </a:r>
            <a:r>
              <a:rPr lang="en-US" dirty="0" err="1" smtClean="0"/>
              <a:t>tersebut</a:t>
            </a:r>
            <a:r>
              <a:rPr lang="en-US" dirty="0" smtClean="0"/>
              <a:t>. </a:t>
            </a:r>
            <a:r>
              <a:rPr lang="en-US" dirty="0" err="1" smtClean="0"/>
              <a:t>Tentu</a:t>
            </a:r>
            <a:r>
              <a:rPr lang="en-US" dirty="0" smtClean="0"/>
              <a:t> </a:t>
            </a:r>
            <a:r>
              <a:rPr lang="en-US" dirty="0" err="1" smtClean="0"/>
              <a:t>saja</a:t>
            </a:r>
            <a:r>
              <a:rPr lang="en-US" dirty="0" smtClean="0"/>
              <a:t> </a:t>
            </a:r>
            <a:r>
              <a:rPr lang="en-US" dirty="0" err="1" smtClean="0"/>
              <a:t>klaim</a:t>
            </a:r>
            <a:r>
              <a:rPr lang="en-US" dirty="0" smtClean="0"/>
              <a:t> </a:t>
            </a:r>
            <a:r>
              <a:rPr lang="en-US" dirty="0" err="1" smtClean="0"/>
              <a:t>wilayah</a:t>
            </a:r>
            <a:r>
              <a:rPr lang="en-US" dirty="0" smtClean="0"/>
              <a:t> </a:t>
            </a:r>
            <a:r>
              <a:rPr lang="en-US" dirty="0" err="1" smtClean="0"/>
              <a:t>sampai</a:t>
            </a:r>
            <a:r>
              <a:rPr lang="en-US" dirty="0" smtClean="0"/>
              <a:t> </a:t>
            </a:r>
            <a:r>
              <a:rPr lang="en-US" dirty="0" err="1" smtClean="0"/>
              <a:t>menduduki</a:t>
            </a:r>
            <a:r>
              <a:rPr lang="en-US" dirty="0" smtClean="0"/>
              <a:t> </a:t>
            </a:r>
            <a:r>
              <a:rPr lang="en-US" dirty="0" err="1" smtClean="0"/>
              <a:t>hampir</a:t>
            </a:r>
            <a:r>
              <a:rPr lang="en-US" dirty="0" smtClean="0"/>
              <a:t> </a:t>
            </a:r>
            <a:r>
              <a:rPr lang="en-US" dirty="0" err="1" smtClean="0"/>
              <a:t>setengah</a:t>
            </a:r>
            <a:r>
              <a:rPr lang="en-US" dirty="0" smtClean="0"/>
              <a:t> </a:t>
            </a:r>
            <a:r>
              <a:rPr lang="en-US" dirty="0" err="1" smtClean="0"/>
              <a:t>wilayah</a:t>
            </a:r>
            <a:r>
              <a:rPr lang="en-US" dirty="0" smtClean="0"/>
              <a:t> Sumatera </a:t>
            </a:r>
            <a:r>
              <a:rPr lang="en-US" dirty="0" err="1" smtClean="0"/>
              <a:t>dan</a:t>
            </a:r>
            <a:r>
              <a:rPr lang="en-US" dirty="0" smtClean="0"/>
              <a:t> </a:t>
            </a:r>
            <a:r>
              <a:rPr lang="en-US" dirty="0" err="1" smtClean="0"/>
              <a:t>juga</a:t>
            </a:r>
            <a:r>
              <a:rPr lang="en-US" dirty="0" smtClean="0"/>
              <a:t> </a:t>
            </a:r>
            <a:r>
              <a:rPr lang="en-US" dirty="0" err="1" smtClean="0"/>
              <a:t>melakukan</a:t>
            </a:r>
            <a:r>
              <a:rPr lang="en-US" dirty="0" smtClean="0"/>
              <a:t> </a:t>
            </a:r>
            <a:r>
              <a:rPr lang="en-US" dirty="0" err="1" smtClean="0"/>
              <a:t>penaklukan</a:t>
            </a:r>
            <a:r>
              <a:rPr lang="en-US" dirty="0" smtClean="0"/>
              <a:t> </a:t>
            </a:r>
            <a:r>
              <a:rPr lang="en-US" dirty="0" err="1" smtClean="0"/>
              <a:t>ke</a:t>
            </a:r>
            <a:r>
              <a:rPr lang="en-US" dirty="0" smtClean="0"/>
              <a:t> Tanah </a:t>
            </a:r>
            <a:r>
              <a:rPr lang="en-US" dirty="0" err="1" smtClean="0"/>
              <a:t>Melayu</a:t>
            </a:r>
            <a:r>
              <a:rPr lang="en-US" dirty="0" smtClean="0"/>
              <a:t> </a:t>
            </a:r>
            <a:r>
              <a:rPr lang="en-US" dirty="0" err="1" smtClean="0"/>
              <a:t>merupakan</a:t>
            </a:r>
            <a:r>
              <a:rPr lang="en-US" dirty="0" smtClean="0"/>
              <a:t> </a:t>
            </a:r>
            <a:r>
              <a:rPr lang="en-US" dirty="0" err="1" smtClean="0"/>
              <a:t>memori</a:t>
            </a:r>
            <a:r>
              <a:rPr lang="en-US" dirty="0" smtClean="0"/>
              <a:t> </a:t>
            </a:r>
            <a:r>
              <a:rPr lang="en-US" dirty="0" err="1" smtClean="0"/>
              <a:t>historis</a:t>
            </a:r>
            <a:r>
              <a:rPr lang="en-US" dirty="0" smtClean="0"/>
              <a:t> </a:t>
            </a:r>
            <a:r>
              <a:rPr lang="en-US" dirty="0" err="1" smtClean="0"/>
              <a:t>orang</a:t>
            </a:r>
            <a:r>
              <a:rPr lang="en-US" dirty="0" smtClean="0"/>
              <a:t> Aceh </a:t>
            </a:r>
            <a:r>
              <a:rPr lang="en-US" dirty="0" err="1" smtClean="0"/>
              <a:t>terhadap</a:t>
            </a:r>
            <a:r>
              <a:rPr lang="en-US" dirty="0" smtClean="0"/>
              <a:t> </a:t>
            </a:r>
            <a:r>
              <a:rPr lang="en-US" dirty="0" err="1" smtClean="0"/>
              <a:t>kegemilangan</a:t>
            </a:r>
            <a:r>
              <a:rPr lang="en-US" dirty="0" smtClean="0"/>
              <a:t> Sultan </a:t>
            </a:r>
            <a:r>
              <a:rPr lang="en-US" dirty="0" err="1" smtClean="0"/>
              <a:t>Iskandar</a:t>
            </a:r>
            <a:r>
              <a:rPr lang="en-US" dirty="0" smtClean="0"/>
              <a:t> </a:t>
            </a:r>
            <a:r>
              <a:rPr lang="en-US" dirty="0" err="1" smtClean="0"/>
              <a:t>Muda</a:t>
            </a:r>
            <a:r>
              <a:rPr lang="en-US" dirty="0" smtClean="0"/>
              <a:t>.  </a:t>
            </a:r>
          </a:p>
          <a:p>
            <a:r>
              <a:rPr lang="en-US" i="1" dirty="0" err="1" smtClean="0"/>
              <a:t>Kedua</a:t>
            </a:r>
            <a:r>
              <a:rPr lang="en-US" dirty="0" smtClean="0"/>
              <a:t>, </a:t>
            </a:r>
            <a:r>
              <a:rPr lang="en-US" dirty="0" err="1" smtClean="0"/>
              <a:t>ketika</a:t>
            </a:r>
            <a:r>
              <a:rPr lang="en-US" dirty="0" smtClean="0"/>
              <a:t> (</a:t>
            </a:r>
            <a:r>
              <a:rPr lang="en-US" dirty="0" err="1" smtClean="0"/>
              <a:t>alm</a:t>
            </a:r>
            <a:r>
              <a:rPr lang="en-US" dirty="0" smtClean="0"/>
              <a:t>.) </a:t>
            </a:r>
            <a:r>
              <a:rPr lang="en-US" dirty="0" err="1" smtClean="0"/>
              <a:t>Tgk</a:t>
            </a:r>
            <a:r>
              <a:rPr lang="en-US" dirty="0" smtClean="0"/>
              <a:t>. </a:t>
            </a:r>
            <a:r>
              <a:rPr lang="en-US" dirty="0" err="1" smtClean="0"/>
              <a:t>Hasan</a:t>
            </a:r>
            <a:r>
              <a:rPr lang="en-US" dirty="0" smtClean="0"/>
              <a:t> </a:t>
            </a:r>
            <a:r>
              <a:rPr lang="en-US" dirty="0" err="1" smtClean="0"/>
              <a:t>di</a:t>
            </a:r>
            <a:r>
              <a:rPr lang="en-US" dirty="0" smtClean="0"/>
              <a:t> </a:t>
            </a:r>
            <a:r>
              <a:rPr lang="en-US" dirty="0" err="1" smtClean="0"/>
              <a:t>Tiro</a:t>
            </a:r>
            <a:r>
              <a:rPr lang="en-US" dirty="0" smtClean="0"/>
              <a:t> </a:t>
            </a:r>
            <a:r>
              <a:rPr lang="en-US" dirty="0" err="1" smtClean="0"/>
              <a:t>mendeklarasikan</a:t>
            </a:r>
            <a:r>
              <a:rPr lang="en-US" dirty="0" smtClean="0"/>
              <a:t> </a:t>
            </a:r>
            <a:r>
              <a:rPr lang="en-US" dirty="0" err="1" smtClean="0"/>
              <a:t>Gerakan</a:t>
            </a:r>
            <a:r>
              <a:rPr lang="en-US" dirty="0" smtClean="0"/>
              <a:t> Aceh </a:t>
            </a:r>
            <a:r>
              <a:rPr lang="en-US" dirty="0" err="1" smtClean="0"/>
              <a:t>Merdeka</a:t>
            </a:r>
            <a:r>
              <a:rPr lang="en-US" dirty="0" smtClean="0"/>
              <a:t>, </a:t>
            </a:r>
            <a:r>
              <a:rPr lang="en-US" dirty="0" err="1" smtClean="0"/>
              <a:t>dalam</a:t>
            </a:r>
            <a:r>
              <a:rPr lang="en-US" dirty="0" smtClean="0"/>
              <a:t> </a:t>
            </a:r>
            <a:r>
              <a:rPr lang="en-US" dirty="0" err="1" smtClean="0"/>
              <a:t>beberapa</a:t>
            </a:r>
            <a:r>
              <a:rPr lang="en-US" dirty="0" smtClean="0"/>
              <a:t> kali propaganda GAM, </a:t>
            </a:r>
            <a:r>
              <a:rPr lang="en-US" dirty="0" err="1" smtClean="0"/>
              <a:t>wilayah</a:t>
            </a:r>
            <a:r>
              <a:rPr lang="en-US" dirty="0" smtClean="0"/>
              <a:t> </a:t>
            </a:r>
            <a:r>
              <a:rPr lang="en-US" dirty="0" err="1" smtClean="0"/>
              <a:t>dan</a:t>
            </a:r>
            <a:r>
              <a:rPr lang="en-US" dirty="0" smtClean="0"/>
              <a:t> </a:t>
            </a:r>
            <a:r>
              <a:rPr lang="en-US" dirty="0" err="1" smtClean="0"/>
              <a:t>cakupan</a:t>
            </a:r>
            <a:r>
              <a:rPr lang="en-US" dirty="0" smtClean="0"/>
              <a:t> yang </a:t>
            </a:r>
            <a:r>
              <a:rPr lang="en-US" dirty="0" err="1" smtClean="0"/>
              <a:t>harus</a:t>
            </a:r>
            <a:r>
              <a:rPr lang="en-US" dirty="0" smtClean="0"/>
              <a:t> </a:t>
            </a:r>
            <a:r>
              <a:rPr lang="en-US" dirty="0" err="1" smtClean="0"/>
              <a:t>dimerdekakan</a:t>
            </a:r>
            <a:r>
              <a:rPr lang="en-US" dirty="0" smtClean="0"/>
              <a:t> </a:t>
            </a:r>
            <a:r>
              <a:rPr lang="en-US" dirty="0" err="1" smtClean="0"/>
              <a:t>dari</a:t>
            </a:r>
            <a:r>
              <a:rPr lang="en-US" dirty="0" smtClean="0"/>
              <a:t> Indonesia </a:t>
            </a:r>
            <a:r>
              <a:rPr lang="en-US" dirty="0" err="1" smtClean="0"/>
              <a:t>adalah</a:t>
            </a:r>
            <a:r>
              <a:rPr lang="en-US" dirty="0" smtClean="0"/>
              <a:t> </a:t>
            </a:r>
            <a:r>
              <a:rPr lang="en-US" dirty="0" err="1" smtClean="0"/>
              <a:t>semua</a:t>
            </a:r>
            <a:r>
              <a:rPr lang="en-US" dirty="0" smtClean="0"/>
              <a:t> </a:t>
            </a:r>
            <a:r>
              <a:rPr lang="en-US" dirty="0" err="1" smtClean="0"/>
              <a:t>wilayah</a:t>
            </a:r>
            <a:r>
              <a:rPr lang="en-US" dirty="0" smtClean="0"/>
              <a:t> Sumatra. </a:t>
            </a:r>
          </a:p>
          <a:p>
            <a:r>
              <a:rPr lang="en-US" dirty="0" err="1" smtClean="0"/>
              <a:t>Ada</a:t>
            </a:r>
            <a:r>
              <a:rPr lang="en-US" dirty="0" smtClean="0"/>
              <a:t> </a:t>
            </a:r>
            <a:r>
              <a:rPr lang="en-US" dirty="0" err="1" smtClean="0"/>
              <a:t>pandangan</a:t>
            </a:r>
            <a:r>
              <a:rPr lang="en-US" dirty="0" smtClean="0"/>
              <a:t> </a:t>
            </a:r>
            <a:r>
              <a:rPr lang="en-US" dirty="0" err="1" smtClean="0"/>
              <a:t>bahwa</a:t>
            </a:r>
            <a:r>
              <a:rPr lang="en-US" dirty="0" smtClean="0"/>
              <a:t> Sumatera </a:t>
            </a:r>
            <a:r>
              <a:rPr lang="en-US" dirty="0" err="1" smtClean="0"/>
              <a:t>merupakan</a:t>
            </a:r>
            <a:r>
              <a:rPr lang="en-US" dirty="0" smtClean="0"/>
              <a:t> </a:t>
            </a:r>
            <a:r>
              <a:rPr lang="en-US" dirty="0" err="1" smtClean="0"/>
              <a:t>satu</a:t>
            </a:r>
            <a:r>
              <a:rPr lang="en-US" dirty="0" smtClean="0"/>
              <a:t> </a:t>
            </a:r>
            <a:r>
              <a:rPr lang="en-US" dirty="0" err="1" smtClean="0"/>
              <a:t>kesatuan</a:t>
            </a:r>
            <a:r>
              <a:rPr lang="en-US" dirty="0" smtClean="0"/>
              <a:t> </a:t>
            </a:r>
            <a:r>
              <a:rPr lang="en-US" dirty="0" err="1" smtClean="0"/>
              <a:t>di</a:t>
            </a:r>
            <a:r>
              <a:rPr lang="en-US" dirty="0" smtClean="0"/>
              <a:t> </a:t>
            </a:r>
            <a:r>
              <a:rPr lang="en-US" dirty="0" err="1" smtClean="0"/>
              <a:t>dalam</a:t>
            </a:r>
            <a:r>
              <a:rPr lang="en-US" dirty="0" smtClean="0"/>
              <a:t> </a:t>
            </a:r>
            <a:r>
              <a:rPr lang="en-US" dirty="0" err="1" smtClean="0"/>
              <a:t>memori</a:t>
            </a:r>
            <a:r>
              <a:rPr lang="en-US" dirty="0" smtClean="0"/>
              <a:t> </a:t>
            </a:r>
            <a:r>
              <a:rPr lang="en-US" dirty="0" err="1" smtClean="0"/>
              <a:t>kolektif</a:t>
            </a:r>
            <a:r>
              <a:rPr lang="en-US" dirty="0" smtClean="0"/>
              <a:t> </a:t>
            </a:r>
            <a:r>
              <a:rPr lang="en-US" dirty="0" err="1" smtClean="0"/>
              <a:t>orang</a:t>
            </a:r>
            <a:r>
              <a:rPr lang="en-US" dirty="0" smtClean="0"/>
              <a:t> Aceh. Hal </a:t>
            </a:r>
            <a:r>
              <a:rPr lang="en-US" dirty="0" err="1" smtClean="0"/>
              <a:t>ini</a:t>
            </a:r>
            <a:r>
              <a:rPr lang="en-US" dirty="0" smtClean="0"/>
              <a:t> </a:t>
            </a:r>
            <a:r>
              <a:rPr lang="en-US" dirty="0" err="1" smtClean="0"/>
              <a:t>boleh</a:t>
            </a:r>
            <a:r>
              <a:rPr lang="en-US" dirty="0" smtClean="0"/>
              <a:t> </a:t>
            </a:r>
            <a:r>
              <a:rPr lang="en-US" dirty="0" err="1" smtClean="0"/>
              <a:t>jadi</a:t>
            </a:r>
            <a:r>
              <a:rPr lang="en-US" dirty="0" smtClean="0"/>
              <a:t>, </a:t>
            </a:r>
            <a:r>
              <a:rPr lang="en-US" dirty="0" err="1" smtClean="0"/>
              <a:t>karena</a:t>
            </a:r>
            <a:r>
              <a:rPr lang="en-US" dirty="0" smtClean="0"/>
              <a:t> </a:t>
            </a:r>
            <a:r>
              <a:rPr lang="en-US" dirty="0" err="1" smtClean="0"/>
              <a:t>kejayaan</a:t>
            </a:r>
            <a:r>
              <a:rPr lang="en-US" dirty="0" smtClean="0"/>
              <a:t> Sultan </a:t>
            </a:r>
            <a:r>
              <a:rPr lang="en-US" dirty="0" err="1" smtClean="0"/>
              <a:t>Iskandar</a:t>
            </a:r>
            <a:r>
              <a:rPr lang="en-US" dirty="0" smtClean="0"/>
              <a:t> </a:t>
            </a:r>
            <a:r>
              <a:rPr lang="en-US" dirty="0" err="1" smtClean="0"/>
              <a:t>Muda</a:t>
            </a:r>
            <a:r>
              <a:rPr lang="en-US" dirty="0" smtClean="0"/>
              <a:t> </a:t>
            </a:r>
            <a:r>
              <a:rPr lang="en-US" dirty="0" err="1" smtClean="0"/>
              <a:t>di</a:t>
            </a:r>
            <a:r>
              <a:rPr lang="en-US" dirty="0" smtClean="0"/>
              <a:t> </a:t>
            </a:r>
            <a:r>
              <a:rPr lang="en-US" dirty="0" err="1" smtClean="0"/>
              <a:t>dalam</a:t>
            </a:r>
            <a:r>
              <a:rPr lang="en-US" dirty="0" smtClean="0"/>
              <a:t> </a:t>
            </a:r>
            <a:r>
              <a:rPr lang="en-US" dirty="0" err="1" smtClean="0"/>
              <a:t>melakukan</a:t>
            </a:r>
            <a:r>
              <a:rPr lang="en-US" dirty="0" smtClean="0"/>
              <a:t> </a:t>
            </a:r>
            <a:r>
              <a:rPr lang="en-US" dirty="0" err="1" smtClean="0"/>
              <a:t>proses</a:t>
            </a:r>
            <a:r>
              <a:rPr lang="en-US" dirty="0" smtClean="0"/>
              <a:t> “</a:t>
            </a:r>
            <a:r>
              <a:rPr lang="en-US" dirty="0" err="1" smtClean="0"/>
              <a:t>tanah</a:t>
            </a:r>
            <a:r>
              <a:rPr lang="en-US" dirty="0" smtClean="0"/>
              <a:t> </a:t>
            </a:r>
            <a:r>
              <a:rPr lang="en-US" dirty="0" err="1" smtClean="0"/>
              <a:t>jajahan</a:t>
            </a:r>
            <a:r>
              <a:rPr lang="en-US" dirty="0" smtClean="0"/>
              <a:t>” </a:t>
            </a:r>
            <a:r>
              <a:rPr lang="en-US" dirty="0" err="1" smtClean="0"/>
              <a:t>pada</a:t>
            </a:r>
            <a:r>
              <a:rPr lang="en-US" dirty="0" smtClean="0"/>
              <a:t> </a:t>
            </a:r>
            <a:r>
              <a:rPr lang="en-US" dirty="0" err="1" smtClean="0"/>
              <a:t>abad</a:t>
            </a:r>
            <a:r>
              <a:rPr lang="en-US" dirty="0" smtClean="0"/>
              <a:t> ke-16 M. </a:t>
            </a:r>
          </a:p>
          <a:p>
            <a:endParaRPr lang="en-US" dirty="0"/>
          </a:p>
        </p:txBody>
      </p:sp>
      <p:sp>
        <p:nvSpPr>
          <p:cNvPr id="3" name="Title 2"/>
          <p:cNvSpPr>
            <a:spLocks noGrp="1"/>
          </p:cNvSpPr>
          <p:nvPr>
            <p:ph type="title"/>
          </p:nvPr>
        </p:nvSpPr>
        <p:spPr/>
        <p:txBody>
          <a:bodyPr/>
          <a:lstStyle/>
          <a:p>
            <a:r>
              <a:rPr smtClean="0"/>
              <a:t>Konteks Riau-Aceh</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Gambar dr BB\IMG04395-20130501-1515.jpg"/>
          <p:cNvPicPr>
            <a:picLocks noGrp="1" noChangeAspect="1" noChangeArrowheads="1"/>
          </p:cNvPicPr>
          <p:nvPr>
            <p:ph idx="1"/>
          </p:nvPr>
        </p:nvPicPr>
        <p:blipFill>
          <a:blip r:embed="rId2"/>
          <a:srcRect/>
          <a:stretch>
            <a:fillRect/>
          </a:stretch>
        </p:blipFill>
        <p:spPr bwMode="auto">
          <a:xfrm>
            <a:off x="685801" y="1600200"/>
            <a:ext cx="6903508" cy="4525963"/>
          </a:xfrm>
          <a:prstGeom prst="rect">
            <a:avLst/>
          </a:prstGeom>
          <a:noFill/>
        </p:spPr>
      </p:pic>
      <p:sp>
        <p:nvSpPr>
          <p:cNvPr id="2" name="Title 1"/>
          <p:cNvSpPr>
            <a:spLocks noGrp="1"/>
          </p:cNvSpPr>
          <p:nvPr>
            <p:ph type="title"/>
          </p:nvPr>
        </p:nvSpPr>
        <p:spPr/>
        <p:txBody>
          <a:bodyPr/>
          <a:lstStyle/>
          <a:p>
            <a:r>
              <a:rPr smtClean="0"/>
              <a:t>Pusara  Sultan Iskandar Muda</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Pictures\IMG04826-20130707-1008.jpg"/>
          <p:cNvPicPr>
            <a:picLocks noChangeAspect="1" noChangeArrowheads="1"/>
          </p:cNvPicPr>
          <p:nvPr/>
        </p:nvPicPr>
        <p:blipFill>
          <a:blip r:embed="rId3"/>
          <a:srcRect/>
          <a:stretch>
            <a:fillRect/>
          </a:stretch>
        </p:blipFill>
        <p:spPr bwMode="auto">
          <a:xfrm>
            <a:off x="1600200" y="1143000"/>
            <a:ext cx="6604000" cy="4953000"/>
          </a:xfrm>
          <a:prstGeom prst="rect">
            <a:avLst/>
          </a:prstGeom>
          <a:noFill/>
        </p:spPr>
      </p:pic>
      <p:sp>
        <p:nvSpPr>
          <p:cNvPr id="3" name="Title 2"/>
          <p:cNvSpPr>
            <a:spLocks noGrp="1"/>
          </p:cNvSpPr>
          <p:nvPr>
            <p:ph type="title"/>
          </p:nvPr>
        </p:nvSpPr>
        <p:spPr/>
        <p:txBody>
          <a:bodyPr>
            <a:normAutofit fontScale="90000"/>
          </a:bodyPr>
          <a:lstStyle/>
          <a:p>
            <a:r>
              <a:rPr smtClean="0"/>
              <a:t>Pusara Tgk. Chik di Tiro dan Hasan di Tiro</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t>Fase</a:t>
            </a:r>
            <a:r>
              <a:rPr lang="en-US" dirty="0" smtClean="0"/>
              <a:t> </a:t>
            </a:r>
            <a:r>
              <a:rPr lang="en-US" dirty="0" err="1" smtClean="0"/>
              <a:t>pertama</a:t>
            </a:r>
            <a:r>
              <a:rPr lang="en-US" dirty="0" smtClean="0"/>
              <a:t>, </a:t>
            </a:r>
            <a:r>
              <a:rPr lang="en-US" dirty="0" err="1" smtClean="0"/>
              <a:t>dapat</a:t>
            </a:r>
            <a:r>
              <a:rPr lang="en-US" dirty="0" smtClean="0"/>
              <a:t> </a:t>
            </a:r>
            <a:r>
              <a:rPr lang="en-US" dirty="0" err="1" smtClean="0"/>
              <a:t>dikatakan</a:t>
            </a:r>
            <a:r>
              <a:rPr lang="en-US" dirty="0" smtClean="0"/>
              <a:t> </a:t>
            </a:r>
            <a:r>
              <a:rPr lang="en-US" dirty="0" err="1" smtClean="0"/>
              <a:t>bahwa</a:t>
            </a:r>
            <a:r>
              <a:rPr lang="en-US" dirty="0" smtClean="0"/>
              <a:t> yang </a:t>
            </a:r>
            <a:r>
              <a:rPr lang="en-US" dirty="0" err="1" smtClean="0"/>
              <a:t>mengislamkan</a:t>
            </a:r>
            <a:r>
              <a:rPr lang="en-US" dirty="0" smtClean="0"/>
              <a:t> </a:t>
            </a:r>
            <a:r>
              <a:rPr lang="en-US" dirty="0" err="1" smtClean="0"/>
              <a:t>orang</a:t>
            </a:r>
            <a:r>
              <a:rPr lang="en-US" dirty="0" smtClean="0"/>
              <a:t> </a:t>
            </a:r>
            <a:r>
              <a:rPr lang="en-US" dirty="0" err="1" smtClean="0"/>
              <a:t>Melayu</a:t>
            </a:r>
            <a:r>
              <a:rPr lang="en-US" dirty="0" smtClean="0"/>
              <a:t> </a:t>
            </a:r>
            <a:r>
              <a:rPr lang="en-US" dirty="0" err="1" smtClean="0"/>
              <a:t>di</a:t>
            </a:r>
            <a:r>
              <a:rPr lang="en-US" dirty="0" smtClean="0"/>
              <a:t> Melaka </a:t>
            </a:r>
            <a:r>
              <a:rPr lang="en-US" dirty="0" err="1" smtClean="0"/>
              <a:t>adalah</a:t>
            </a:r>
            <a:r>
              <a:rPr lang="en-US" dirty="0" smtClean="0"/>
              <a:t> </a:t>
            </a:r>
            <a:r>
              <a:rPr lang="en-US" dirty="0" err="1" smtClean="0"/>
              <a:t>orang</a:t>
            </a:r>
            <a:r>
              <a:rPr lang="en-US" dirty="0" smtClean="0"/>
              <a:t> </a:t>
            </a:r>
            <a:r>
              <a:rPr lang="en-US" dirty="0" err="1" smtClean="0"/>
              <a:t>Pasai</a:t>
            </a:r>
            <a:r>
              <a:rPr lang="en-US" dirty="0" smtClean="0"/>
              <a:t> </a:t>
            </a:r>
            <a:r>
              <a:rPr lang="en-US" dirty="0" err="1" smtClean="0"/>
              <a:t>dari</a:t>
            </a:r>
            <a:r>
              <a:rPr lang="en-US" dirty="0" smtClean="0"/>
              <a:t> </a:t>
            </a:r>
            <a:r>
              <a:rPr lang="en-US" dirty="0" err="1" smtClean="0"/>
              <a:t>Telok</a:t>
            </a:r>
            <a:r>
              <a:rPr lang="en-US" dirty="0" smtClean="0"/>
              <a:t> </a:t>
            </a:r>
            <a:r>
              <a:rPr lang="en-US" dirty="0" err="1" smtClean="0"/>
              <a:t>Samoy</a:t>
            </a:r>
            <a:r>
              <a:rPr lang="en-US" dirty="0" smtClean="0"/>
              <a:t> (</a:t>
            </a:r>
            <a:r>
              <a:rPr lang="en-US" dirty="0" err="1" smtClean="0"/>
              <a:t>Lhokseumawe</a:t>
            </a:r>
            <a:r>
              <a:rPr lang="en-US" dirty="0" smtClean="0"/>
              <a:t>).</a:t>
            </a:r>
          </a:p>
          <a:p>
            <a:r>
              <a:rPr lang="en-US" dirty="0" err="1" smtClean="0"/>
              <a:t>Jika</a:t>
            </a:r>
            <a:r>
              <a:rPr lang="en-US" dirty="0" smtClean="0"/>
              <a:t> Melaka </a:t>
            </a:r>
            <a:r>
              <a:rPr lang="en-US" dirty="0" err="1" smtClean="0"/>
              <a:t>dipandang</a:t>
            </a:r>
            <a:r>
              <a:rPr lang="en-US" dirty="0" smtClean="0"/>
              <a:t> </a:t>
            </a:r>
            <a:r>
              <a:rPr lang="en-US" dirty="0" err="1" smtClean="0"/>
              <a:t>sebagai</a:t>
            </a:r>
            <a:r>
              <a:rPr lang="en-US" dirty="0" smtClean="0"/>
              <a:t> </a:t>
            </a:r>
            <a:r>
              <a:rPr lang="en-US" dirty="0" err="1" smtClean="0"/>
              <a:t>cikal</a:t>
            </a:r>
            <a:r>
              <a:rPr lang="en-US" dirty="0" smtClean="0"/>
              <a:t> </a:t>
            </a:r>
            <a:r>
              <a:rPr lang="en-US" dirty="0" err="1" smtClean="0"/>
              <a:t>bakal</a:t>
            </a:r>
            <a:r>
              <a:rPr lang="en-US" dirty="0" smtClean="0"/>
              <a:t> </a:t>
            </a:r>
            <a:r>
              <a:rPr lang="en-US" dirty="0" err="1" smtClean="0"/>
              <a:t>Kerajaan</a:t>
            </a:r>
            <a:r>
              <a:rPr lang="en-US" dirty="0" smtClean="0"/>
              <a:t> </a:t>
            </a:r>
            <a:r>
              <a:rPr lang="en-US" dirty="0" err="1" smtClean="0"/>
              <a:t>Melayu</a:t>
            </a:r>
            <a:r>
              <a:rPr lang="en-US" dirty="0" smtClean="0"/>
              <a:t> </a:t>
            </a:r>
            <a:r>
              <a:rPr lang="en-US" dirty="0" err="1" smtClean="0"/>
              <a:t>pertama</a:t>
            </a:r>
            <a:r>
              <a:rPr lang="en-US" dirty="0" smtClean="0"/>
              <a:t>, </a:t>
            </a:r>
            <a:r>
              <a:rPr lang="en-US" dirty="0" err="1" smtClean="0"/>
              <a:t>maka</a:t>
            </a:r>
            <a:r>
              <a:rPr lang="en-US" dirty="0" smtClean="0"/>
              <a:t> </a:t>
            </a:r>
            <a:r>
              <a:rPr lang="en-US" dirty="0" err="1" smtClean="0"/>
              <a:t>proses</a:t>
            </a:r>
            <a:r>
              <a:rPr lang="en-US" dirty="0" smtClean="0"/>
              <a:t> </a:t>
            </a:r>
            <a:r>
              <a:rPr lang="en-US" dirty="0" err="1" smtClean="0"/>
              <a:t>menjadi</a:t>
            </a:r>
            <a:r>
              <a:rPr lang="en-US" dirty="0" smtClean="0"/>
              <a:t> </a:t>
            </a:r>
            <a:r>
              <a:rPr lang="en-US" dirty="0" err="1" smtClean="0"/>
              <a:t>Melayu</a:t>
            </a:r>
            <a:r>
              <a:rPr lang="en-US" dirty="0" smtClean="0"/>
              <a:t> </a:t>
            </a:r>
            <a:r>
              <a:rPr lang="en-US" dirty="0" err="1" smtClean="0"/>
              <a:t>sebagaimana</a:t>
            </a:r>
            <a:r>
              <a:rPr lang="en-US" dirty="0" smtClean="0"/>
              <a:t> </a:t>
            </a:r>
            <a:r>
              <a:rPr lang="en-US" dirty="0" err="1" smtClean="0"/>
              <a:t>dipahami</a:t>
            </a:r>
            <a:r>
              <a:rPr lang="en-US" dirty="0" smtClean="0"/>
              <a:t> </a:t>
            </a:r>
            <a:r>
              <a:rPr lang="en-US" dirty="0" err="1" smtClean="0"/>
              <a:t>hari</a:t>
            </a:r>
            <a:r>
              <a:rPr lang="en-US" dirty="0" smtClean="0"/>
              <a:t> </a:t>
            </a:r>
            <a:r>
              <a:rPr lang="en-US" dirty="0" err="1" smtClean="0"/>
              <a:t>ini</a:t>
            </a:r>
            <a:r>
              <a:rPr lang="en-US" dirty="0" smtClean="0"/>
              <a:t> </a:t>
            </a:r>
            <a:r>
              <a:rPr lang="en-US" dirty="0" err="1" smtClean="0"/>
              <a:t>bahwa</a:t>
            </a:r>
            <a:r>
              <a:rPr lang="en-US" dirty="0" smtClean="0"/>
              <a:t> </a:t>
            </a:r>
            <a:r>
              <a:rPr lang="en-US" dirty="0" err="1" smtClean="0"/>
              <a:t>Melayu</a:t>
            </a:r>
            <a:r>
              <a:rPr lang="en-US" dirty="0" smtClean="0"/>
              <a:t> </a:t>
            </a:r>
            <a:r>
              <a:rPr lang="en-US" dirty="0" err="1" smtClean="0"/>
              <a:t>itu</a:t>
            </a:r>
            <a:r>
              <a:rPr lang="en-US" dirty="0" smtClean="0"/>
              <a:t> </a:t>
            </a:r>
            <a:r>
              <a:rPr lang="en-US" dirty="0" err="1" smtClean="0"/>
              <a:t>beragama</a:t>
            </a:r>
            <a:r>
              <a:rPr lang="en-US" dirty="0" smtClean="0"/>
              <a:t> Islam, </a:t>
            </a:r>
            <a:r>
              <a:rPr lang="en-US" dirty="0" err="1" smtClean="0"/>
              <a:t>berkat</a:t>
            </a:r>
            <a:r>
              <a:rPr lang="en-US" dirty="0" smtClean="0"/>
              <a:t> </a:t>
            </a:r>
            <a:r>
              <a:rPr lang="en-US" dirty="0" err="1" smtClean="0"/>
              <a:t>kontribusi</a:t>
            </a:r>
            <a:r>
              <a:rPr lang="en-US" dirty="0" smtClean="0"/>
              <a:t> </a:t>
            </a:r>
            <a:r>
              <a:rPr lang="en-US" dirty="0" err="1" smtClean="0"/>
              <a:t>Kerajaan</a:t>
            </a:r>
            <a:r>
              <a:rPr lang="en-US" dirty="0" smtClean="0"/>
              <a:t> </a:t>
            </a:r>
            <a:r>
              <a:rPr lang="en-US" dirty="0" err="1" smtClean="0"/>
              <a:t>Samudera</a:t>
            </a:r>
            <a:r>
              <a:rPr lang="en-US" dirty="0" smtClean="0"/>
              <a:t> </a:t>
            </a:r>
            <a:r>
              <a:rPr lang="en-US" dirty="0" err="1" smtClean="0"/>
              <a:t>Pasai</a:t>
            </a:r>
            <a:r>
              <a:rPr lang="en-US" dirty="0" smtClean="0"/>
              <a:t> </a:t>
            </a:r>
            <a:r>
              <a:rPr lang="en-US" dirty="0" err="1" smtClean="0"/>
              <a:t>di</a:t>
            </a:r>
            <a:r>
              <a:rPr lang="en-US" dirty="0" smtClean="0"/>
              <a:t> Aceh.</a:t>
            </a:r>
            <a:endParaRPr lang="en-US" dirty="0"/>
          </a:p>
        </p:txBody>
      </p:sp>
      <p:sp>
        <p:nvSpPr>
          <p:cNvPr id="3" name="Title 2"/>
          <p:cNvSpPr>
            <a:spLocks noGrp="1"/>
          </p:cNvSpPr>
          <p:nvPr>
            <p:ph type="title"/>
          </p:nvPr>
        </p:nvSpPr>
        <p:spPr/>
        <p:txBody>
          <a:bodyPr>
            <a:normAutofit fontScale="90000"/>
          </a:bodyPr>
          <a:lstStyle/>
          <a:p>
            <a:r>
              <a:rPr smtClean="0"/>
              <a:t>Lintasan Periode Kontribusi Aceh thd. Melayu (I)</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endParaRPr lang="en-US"/>
          </a:p>
        </p:txBody>
      </p:sp>
      <p:pic>
        <p:nvPicPr>
          <p:cNvPr id="4098" name="Picture 2" descr="E:\Gambar dr BB\Research\IMG01841-20120505-1345.jpg"/>
          <p:cNvPicPr>
            <a:picLocks noChangeAspect="1" noChangeArrowheads="1"/>
          </p:cNvPicPr>
          <p:nvPr/>
        </p:nvPicPr>
        <p:blipFill>
          <a:blip r:embed="rId2"/>
          <a:srcRect/>
          <a:stretch>
            <a:fillRect/>
          </a:stretch>
        </p:blipFill>
        <p:spPr bwMode="auto">
          <a:xfrm>
            <a:off x="-304800" y="-228600"/>
            <a:ext cx="9753600" cy="73152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1026" name="Picture 2" descr="E:\Foto dari Camera12\DSC05515.JPG"/>
          <p:cNvPicPr>
            <a:picLocks noChangeAspect="1" noChangeArrowheads="1"/>
          </p:cNvPicPr>
          <p:nvPr/>
        </p:nvPicPr>
        <p:blipFill>
          <a:blip r:embed="rId2" cstate="print"/>
          <a:srcRect/>
          <a:stretch>
            <a:fillRect/>
          </a:stretch>
        </p:blipFill>
        <p:spPr bwMode="auto">
          <a:xfrm>
            <a:off x="762000" y="762000"/>
            <a:ext cx="7605439" cy="570407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Foto dari Camera12\DSC05499.JPG"/>
          <p:cNvPicPr>
            <a:picLocks noGrp="1" noChangeAspect="1" noChangeArrowheads="1"/>
          </p:cNvPicPr>
          <p:nvPr>
            <p:ph idx="1"/>
          </p:nvPr>
        </p:nvPicPr>
        <p:blipFill>
          <a:blip r:embed="rId2" cstate="print"/>
          <a:stretch>
            <a:fillRect/>
          </a:stretch>
        </p:blipFill>
        <p:spPr bwMode="auto">
          <a:xfrm>
            <a:off x="1554480" y="1546860"/>
            <a:ext cx="6035040" cy="4526280"/>
          </a:xfrm>
          <a:prstGeom prst="rect">
            <a:avLst/>
          </a:prstGeom>
          <a:noFill/>
        </p:spPr>
      </p:pic>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endParaRPr lang="en-US"/>
          </a:p>
        </p:txBody>
      </p:sp>
      <p:pic>
        <p:nvPicPr>
          <p:cNvPr id="6146" name="Picture 2" descr="E:\Foto dari Camera12\DSC05506.JPG"/>
          <p:cNvPicPr>
            <a:picLocks noChangeAspect="1" noChangeArrowheads="1"/>
          </p:cNvPicPr>
          <p:nvPr/>
        </p:nvPicPr>
        <p:blipFill>
          <a:blip r:embed="rId2" cstate="print"/>
          <a:srcRect/>
          <a:stretch>
            <a:fillRect/>
          </a:stretch>
        </p:blipFill>
        <p:spPr bwMode="auto">
          <a:xfrm>
            <a:off x="471760" y="353820"/>
            <a:ext cx="8200479" cy="615035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2050" name="Picture 2" descr="E:\Gambar dr BB\Research\IMG01836-20120505-1317.jpg"/>
          <p:cNvPicPr>
            <a:picLocks noChangeAspect="1" noChangeArrowheads="1"/>
          </p:cNvPicPr>
          <p:nvPr/>
        </p:nvPicPr>
        <p:blipFill>
          <a:blip r:embed="rId2"/>
          <a:srcRect/>
          <a:stretch>
            <a:fillRect/>
          </a:stretch>
        </p:blipFill>
        <p:spPr bwMode="auto">
          <a:xfrm>
            <a:off x="0" y="-228600"/>
            <a:ext cx="9144000" cy="6858000"/>
          </a:xfrm>
          <a:prstGeom prst="rect">
            <a:avLst/>
          </a:prstGeom>
          <a:noFill/>
        </p:spPr>
      </p:pic>
      <p:sp>
        <p:nvSpPr>
          <p:cNvPr id="5" name="Right Arrow 4"/>
          <p:cNvSpPr/>
          <p:nvPr/>
        </p:nvSpPr>
        <p:spPr>
          <a:xfrm>
            <a:off x="4572000" y="2819400"/>
            <a:ext cx="2743200" cy="129540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b="1"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t>Hingga</a:t>
            </a:r>
            <a:r>
              <a:rPr lang="en-US" dirty="0" smtClean="0"/>
              <a:t> </a:t>
            </a:r>
            <a:r>
              <a:rPr lang="en-US" dirty="0" err="1" smtClean="0"/>
              <a:t>hari</a:t>
            </a:r>
            <a:r>
              <a:rPr lang="en-US" dirty="0" smtClean="0"/>
              <a:t> </a:t>
            </a:r>
            <a:r>
              <a:rPr lang="en-US" dirty="0" err="1" smtClean="0"/>
              <a:t>ini</a:t>
            </a:r>
            <a:r>
              <a:rPr lang="en-US" dirty="0" smtClean="0"/>
              <a:t>, </a:t>
            </a:r>
            <a:r>
              <a:rPr lang="en-US" dirty="0" err="1" smtClean="0"/>
              <a:t>pusara</a:t>
            </a:r>
            <a:r>
              <a:rPr lang="en-US" dirty="0" smtClean="0"/>
              <a:t> ‘</a:t>
            </a:r>
            <a:r>
              <a:rPr lang="en-US" dirty="0" err="1" smtClean="0"/>
              <a:t>ulama</a:t>
            </a:r>
            <a:r>
              <a:rPr lang="en-US" dirty="0" smtClean="0"/>
              <a:t> </a:t>
            </a:r>
            <a:r>
              <a:rPr lang="en-US" dirty="0" err="1" smtClean="0"/>
              <a:t>sekaliber</a:t>
            </a:r>
            <a:r>
              <a:rPr lang="en-US" dirty="0" smtClean="0"/>
              <a:t> </a:t>
            </a:r>
            <a:r>
              <a:rPr lang="en-US" dirty="0" err="1" smtClean="0"/>
              <a:t>Syeikh</a:t>
            </a:r>
            <a:r>
              <a:rPr lang="en-US" dirty="0" smtClean="0"/>
              <a:t> </a:t>
            </a:r>
            <a:r>
              <a:rPr lang="en-US" dirty="0" err="1" smtClean="0"/>
              <a:t>Syamsuddin</a:t>
            </a:r>
            <a:r>
              <a:rPr lang="en-US" dirty="0" smtClean="0"/>
              <a:t> </a:t>
            </a:r>
            <a:r>
              <a:rPr lang="en-US" dirty="0" err="1" smtClean="0"/>
              <a:t>Sumatrani</a:t>
            </a:r>
            <a:r>
              <a:rPr lang="en-US" dirty="0" smtClean="0"/>
              <a:t> </a:t>
            </a:r>
            <a:r>
              <a:rPr lang="en-US" dirty="0" err="1" smtClean="0"/>
              <a:t>masih</a:t>
            </a:r>
            <a:r>
              <a:rPr lang="en-US" dirty="0" smtClean="0"/>
              <a:t> </a:t>
            </a:r>
            <a:r>
              <a:rPr lang="en-US" dirty="0" err="1" smtClean="0"/>
              <a:t>dijumpai</a:t>
            </a:r>
            <a:r>
              <a:rPr lang="en-US" dirty="0" smtClean="0"/>
              <a:t> </a:t>
            </a:r>
            <a:r>
              <a:rPr lang="en-US" dirty="0" err="1" smtClean="0"/>
              <a:t>di</a:t>
            </a:r>
            <a:r>
              <a:rPr lang="en-US" dirty="0" smtClean="0"/>
              <a:t> Melaka. </a:t>
            </a:r>
            <a:r>
              <a:rPr lang="en-US" dirty="0" err="1" smtClean="0"/>
              <a:t>Bahkan</a:t>
            </a:r>
            <a:r>
              <a:rPr lang="en-US" dirty="0" smtClean="0"/>
              <a:t> </a:t>
            </a:r>
            <a:r>
              <a:rPr lang="en-US" dirty="0" err="1" smtClean="0"/>
              <a:t>komplek</a:t>
            </a:r>
            <a:r>
              <a:rPr lang="en-US" dirty="0" smtClean="0"/>
              <a:t> </a:t>
            </a:r>
            <a:r>
              <a:rPr lang="en-US" dirty="0" err="1" smtClean="0"/>
              <a:t>pusara</a:t>
            </a:r>
            <a:r>
              <a:rPr lang="en-US" dirty="0" smtClean="0"/>
              <a:t> </a:t>
            </a:r>
            <a:r>
              <a:rPr lang="en-US" dirty="0" err="1" smtClean="0"/>
              <a:t>syuhada</a:t>
            </a:r>
            <a:r>
              <a:rPr lang="en-US" dirty="0" smtClean="0"/>
              <a:t> Aceh </a:t>
            </a:r>
            <a:r>
              <a:rPr lang="en-US" dirty="0" err="1" smtClean="0"/>
              <a:t>masih</a:t>
            </a:r>
            <a:r>
              <a:rPr lang="en-US" dirty="0" smtClean="0"/>
              <a:t> </a:t>
            </a:r>
            <a:r>
              <a:rPr lang="en-US" dirty="0" err="1" smtClean="0"/>
              <a:t>dijumpai</a:t>
            </a:r>
            <a:r>
              <a:rPr lang="en-US" dirty="0" smtClean="0"/>
              <a:t> </a:t>
            </a:r>
            <a:r>
              <a:rPr lang="en-US" dirty="0" err="1" smtClean="0"/>
              <a:t>di</a:t>
            </a:r>
            <a:r>
              <a:rPr lang="en-US" dirty="0" smtClean="0"/>
              <a:t> </a:t>
            </a:r>
            <a:r>
              <a:rPr lang="en-US" dirty="0" err="1" smtClean="0"/>
              <a:t>kawasan</a:t>
            </a:r>
            <a:r>
              <a:rPr lang="en-US" dirty="0" smtClean="0"/>
              <a:t> </a:t>
            </a:r>
            <a:r>
              <a:rPr lang="en-US" dirty="0" err="1" smtClean="0"/>
              <a:t>negeri</a:t>
            </a:r>
            <a:r>
              <a:rPr lang="en-US" dirty="0" smtClean="0"/>
              <a:t> Melaka. </a:t>
            </a:r>
            <a:r>
              <a:rPr lang="en-US" dirty="0" err="1" smtClean="0"/>
              <a:t>Perihal</a:t>
            </a:r>
            <a:r>
              <a:rPr lang="en-US" dirty="0" smtClean="0"/>
              <a:t> </a:t>
            </a:r>
            <a:r>
              <a:rPr lang="en-US" dirty="0" err="1" smtClean="0"/>
              <a:t>serangan</a:t>
            </a:r>
            <a:r>
              <a:rPr lang="en-US" dirty="0" smtClean="0"/>
              <a:t> </a:t>
            </a:r>
            <a:r>
              <a:rPr lang="en-US" dirty="0" err="1" smtClean="0"/>
              <a:t>demi</a:t>
            </a:r>
            <a:r>
              <a:rPr lang="en-US" dirty="0" smtClean="0"/>
              <a:t> </a:t>
            </a:r>
            <a:r>
              <a:rPr lang="en-US" dirty="0" err="1" smtClean="0"/>
              <a:t>serangan</a:t>
            </a:r>
            <a:r>
              <a:rPr lang="en-US" dirty="0" smtClean="0"/>
              <a:t> yang </a:t>
            </a:r>
            <a:r>
              <a:rPr lang="en-US" dirty="0" err="1" smtClean="0"/>
              <a:t>dilakukan</a:t>
            </a:r>
            <a:r>
              <a:rPr lang="en-US" dirty="0" smtClean="0"/>
              <a:t> </a:t>
            </a:r>
            <a:r>
              <a:rPr lang="en-US" dirty="0" err="1" smtClean="0"/>
              <a:t>oleh</a:t>
            </a:r>
            <a:r>
              <a:rPr lang="en-US" dirty="0" smtClean="0"/>
              <a:t> Aceh </a:t>
            </a:r>
            <a:r>
              <a:rPr lang="en-US" dirty="0" err="1" smtClean="0"/>
              <a:t>di</a:t>
            </a:r>
            <a:r>
              <a:rPr lang="en-US" dirty="0" smtClean="0"/>
              <a:t> Sumatera </a:t>
            </a:r>
            <a:r>
              <a:rPr lang="en-US" dirty="0" err="1" smtClean="0"/>
              <a:t>dan</a:t>
            </a:r>
            <a:r>
              <a:rPr lang="en-US" dirty="0" smtClean="0"/>
              <a:t> Tanah </a:t>
            </a:r>
            <a:r>
              <a:rPr lang="en-US" dirty="0" err="1" smtClean="0"/>
              <a:t>Melayu</a:t>
            </a:r>
            <a:r>
              <a:rPr lang="en-US" dirty="0" smtClean="0"/>
              <a:t>.</a:t>
            </a:r>
            <a:endParaRPr lang="en-US" dirty="0"/>
          </a:p>
        </p:txBody>
      </p:sp>
      <p:sp>
        <p:nvSpPr>
          <p:cNvPr id="3" name="Title 2"/>
          <p:cNvSpPr>
            <a:spLocks noGrp="1"/>
          </p:cNvSpPr>
          <p:nvPr>
            <p:ph type="title"/>
          </p:nvPr>
        </p:nvSpPr>
        <p:spPr/>
        <p:txBody>
          <a:bodyPr/>
          <a:lstStyle/>
          <a:p>
            <a:r>
              <a:rPr smtClean="0"/>
              <a:t>Aceh Membantu Melayu- Melaka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Gambar dr BB\IMG01597-20120408-1300.jpg"/>
          <p:cNvPicPr>
            <a:picLocks noGrp="1" noChangeAspect="1" noChangeArrowheads="1"/>
          </p:cNvPicPr>
          <p:nvPr>
            <p:ph idx="1"/>
          </p:nvPr>
        </p:nvPicPr>
        <p:blipFill>
          <a:blip r:embed="rId2"/>
          <a:stretch>
            <a:fillRect/>
          </a:stretch>
        </p:blipFill>
        <p:spPr bwMode="auto">
          <a:xfrm>
            <a:off x="1524000" y="1524000"/>
            <a:ext cx="6096000" cy="4572000"/>
          </a:xfrm>
          <a:prstGeom prst="rect">
            <a:avLst/>
          </a:prstGeom>
          <a:noFill/>
        </p:spPr>
      </p:pic>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endParaRPr lang="en-US"/>
          </a:p>
        </p:txBody>
      </p:sp>
      <p:pic>
        <p:nvPicPr>
          <p:cNvPr id="14338" name="Picture 2" descr="E:\Gambar dr BB\IMG01600-20120408-1303.jpg"/>
          <p:cNvPicPr>
            <a:picLocks noChangeAspect="1" noChangeArrowheads="1"/>
          </p:cNvPicPr>
          <p:nvPr/>
        </p:nvPicPr>
        <p:blipFill>
          <a:blip r:embed="rId2"/>
          <a:srcRect/>
          <a:stretch>
            <a:fillRect/>
          </a:stretch>
        </p:blipFill>
        <p:spPr bwMode="auto">
          <a:xfrm>
            <a:off x="1066800" y="1200150"/>
            <a:ext cx="7543800" cy="56578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endParaRPr lang="en-US"/>
          </a:p>
        </p:txBody>
      </p:sp>
      <p:pic>
        <p:nvPicPr>
          <p:cNvPr id="8194" name="Picture 2" descr="E:\Gambar dr BB\DSCN0274.jpg"/>
          <p:cNvPicPr>
            <a:picLocks noChangeAspect="1" noChangeArrowheads="1"/>
          </p:cNvPicPr>
          <p:nvPr/>
        </p:nvPicPr>
        <p:blipFill>
          <a:blip r:embed="rId2"/>
          <a:srcRect/>
          <a:stretch>
            <a:fillRect/>
          </a:stretch>
        </p:blipFill>
        <p:spPr bwMode="auto">
          <a:xfrm>
            <a:off x="0" y="762000"/>
            <a:ext cx="8382000" cy="5334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Gambar dr BB\IMG01594-20120408-1152.jpg"/>
          <p:cNvPicPr>
            <a:picLocks noGrp="1" noChangeAspect="1" noChangeArrowheads="1"/>
          </p:cNvPicPr>
          <p:nvPr>
            <p:ph idx="1"/>
          </p:nvPr>
        </p:nvPicPr>
        <p:blipFill>
          <a:blip r:embed="rId2"/>
          <a:srcRect/>
          <a:stretch>
            <a:fillRect/>
          </a:stretch>
        </p:blipFill>
        <p:spPr bwMode="auto">
          <a:xfrm>
            <a:off x="762000" y="1600200"/>
            <a:ext cx="6832938" cy="4525963"/>
          </a:xfrm>
          <a:prstGeom prst="rect">
            <a:avLst/>
          </a:prstGeom>
          <a:noFill/>
        </p:spPr>
      </p:pic>
      <p:sp>
        <p:nvSpPr>
          <p:cNvPr id="2" name="Title 1"/>
          <p:cNvSpPr>
            <a:spLocks noGrp="1"/>
          </p:cNvSpPr>
          <p:nvPr>
            <p:ph type="title"/>
          </p:nvPr>
        </p:nvSpPr>
        <p:spPr/>
        <p:txBody>
          <a:bodyPr/>
          <a:lstStyle/>
          <a:p>
            <a:r>
              <a:rPr smtClean="0"/>
              <a:t>Panglima Pidie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smtClean="0"/>
              <a:t>Perihal</a:t>
            </a:r>
            <a:r>
              <a:rPr lang="en-US" dirty="0" smtClean="0"/>
              <a:t> </a:t>
            </a:r>
            <a:r>
              <a:rPr lang="en-US" dirty="0" err="1" smtClean="0"/>
              <a:t>serangan</a:t>
            </a:r>
            <a:r>
              <a:rPr lang="en-US" dirty="0" smtClean="0"/>
              <a:t> </a:t>
            </a:r>
            <a:r>
              <a:rPr lang="en-US" dirty="0" err="1" smtClean="0"/>
              <a:t>demi</a:t>
            </a:r>
            <a:r>
              <a:rPr lang="en-US" dirty="0" smtClean="0"/>
              <a:t> </a:t>
            </a:r>
            <a:r>
              <a:rPr lang="en-US" dirty="0" err="1" smtClean="0"/>
              <a:t>serangan</a:t>
            </a:r>
            <a:r>
              <a:rPr lang="en-US" dirty="0" smtClean="0"/>
              <a:t> yang </a:t>
            </a:r>
            <a:r>
              <a:rPr lang="en-US" dirty="0" err="1" smtClean="0"/>
              <a:t>dilakukan</a:t>
            </a:r>
            <a:r>
              <a:rPr lang="en-US" dirty="0" smtClean="0"/>
              <a:t> </a:t>
            </a:r>
            <a:r>
              <a:rPr lang="en-US" dirty="0" err="1" smtClean="0"/>
              <a:t>oleh</a:t>
            </a:r>
            <a:r>
              <a:rPr lang="en-US" dirty="0" smtClean="0"/>
              <a:t> Aceh </a:t>
            </a:r>
            <a:r>
              <a:rPr lang="en-US" dirty="0" err="1" smtClean="0"/>
              <a:t>di</a:t>
            </a:r>
            <a:r>
              <a:rPr lang="en-US" dirty="0" smtClean="0"/>
              <a:t> Sumatera </a:t>
            </a:r>
            <a:r>
              <a:rPr lang="en-US" dirty="0" err="1" smtClean="0"/>
              <a:t>dan</a:t>
            </a:r>
            <a:r>
              <a:rPr lang="en-US" dirty="0" smtClean="0"/>
              <a:t> Tanah </a:t>
            </a:r>
            <a:r>
              <a:rPr lang="en-US" dirty="0" err="1" smtClean="0"/>
              <a:t>Melayu</a:t>
            </a:r>
            <a:r>
              <a:rPr lang="en-US" dirty="0" smtClean="0"/>
              <a:t>. </a:t>
            </a:r>
            <a:r>
              <a:rPr lang="en-US" dirty="0" err="1" smtClean="0"/>
              <a:t>Batak</a:t>
            </a:r>
            <a:r>
              <a:rPr lang="en-US" dirty="0" smtClean="0"/>
              <a:t> </a:t>
            </a:r>
            <a:r>
              <a:rPr lang="en-US" dirty="0" err="1" smtClean="0"/>
              <a:t>dan</a:t>
            </a:r>
            <a:r>
              <a:rPr lang="en-US" dirty="0" smtClean="0"/>
              <a:t> </a:t>
            </a:r>
            <a:r>
              <a:rPr lang="en-US" dirty="0" err="1" smtClean="0"/>
              <a:t>Aru</a:t>
            </a:r>
            <a:r>
              <a:rPr lang="en-US" dirty="0" smtClean="0"/>
              <a:t> </a:t>
            </a:r>
            <a:r>
              <a:rPr lang="en-US" dirty="0" err="1" smtClean="0"/>
              <a:t>dapat</a:t>
            </a:r>
            <a:r>
              <a:rPr lang="en-US" dirty="0" smtClean="0"/>
              <a:t> </a:t>
            </a:r>
            <a:r>
              <a:rPr lang="en-US" dirty="0" err="1" smtClean="0"/>
              <a:t>ditakluki</a:t>
            </a:r>
            <a:r>
              <a:rPr lang="en-US" dirty="0" smtClean="0"/>
              <a:t> </a:t>
            </a:r>
            <a:r>
              <a:rPr lang="en-US" dirty="0" err="1" smtClean="0"/>
              <a:t>pada</a:t>
            </a:r>
            <a:r>
              <a:rPr lang="en-US" dirty="0" smtClean="0"/>
              <a:t> </a:t>
            </a:r>
            <a:r>
              <a:rPr lang="en-US" dirty="0" err="1" smtClean="0"/>
              <a:t>tahun</a:t>
            </a:r>
            <a:r>
              <a:rPr lang="en-US" dirty="0" smtClean="0"/>
              <a:t> 1539, </a:t>
            </a:r>
            <a:r>
              <a:rPr lang="en-US" dirty="0" err="1" smtClean="0"/>
              <a:t>kendati</a:t>
            </a:r>
            <a:r>
              <a:rPr lang="en-US" dirty="0" smtClean="0"/>
              <a:t> </a:t>
            </a:r>
            <a:r>
              <a:rPr lang="en-US" dirty="0" err="1" smtClean="0"/>
              <a:t>pada</a:t>
            </a:r>
            <a:r>
              <a:rPr lang="en-US" dirty="0" smtClean="0"/>
              <a:t> </a:t>
            </a:r>
            <a:r>
              <a:rPr lang="en-US" dirty="0" err="1" smtClean="0"/>
              <a:t>tahun</a:t>
            </a:r>
            <a:r>
              <a:rPr lang="en-US" dirty="0" smtClean="0"/>
              <a:t> 1540, </a:t>
            </a:r>
            <a:r>
              <a:rPr lang="en-US" dirty="0" err="1" smtClean="0"/>
              <a:t>aliansi</a:t>
            </a:r>
            <a:r>
              <a:rPr lang="en-US" dirty="0" smtClean="0"/>
              <a:t> Johor, Perak, Pahang, </a:t>
            </a:r>
            <a:r>
              <a:rPr lang="en-US" dirty="0" err="1" smtClean="0"/>
              <a:t>dan</a:t>
            </a:r>
            <a:r>
              <a:rPr lang="en-US" dirty="0" smtClean="0"/>
              <a:t> </a:t>
            </a:r>
            <a:r>
              <a:rPr lang="en-US" dirty="0" err="1" smtClean="0"/>
              <a:t>Siak</a:t>
            </a:r>
            <a:r>
              <a:rPr lang="en-US" dirty="0" smtClean="0"/>
              <a:t> </a:t>
            </a:r>
            <a:r>
              <a:rPr lang="en-US" dirty="0" err="1" smtClean="0"/>
              <a:t>menghalau</a:t>
            </a:r>
            <a:r>
              <a:rPr lang="en-US" dirty="0" smtClean="0"/>
              <a:t> Aceh </a:t>
            </a:r>
            <a:r>
              <a:rPr lang="en-US" dirty="0" err="1" smtClean="0"/>
              <a:t>dari</a:t>
            </a:r>
            <a:r>
              <a:rPr lang="en-US" dirty="0" smtClean="0"/>
              <a:t> </a:t>
            </a:r>
            <a:r>
              <a:rPr lang="en-US" dirty="0" err="1" smtClean="0"/>
              <a:t>Aru</a:t>
            </a:r>
            <a:r>
              <a:rPr lang="en-US" dirty="0" smtClean="0"/>
              <a:t>. </a:t>
            </a:r>
            <a:r>
              <a:rPr lang="en-US" dirty="0" err="1" smtClean="0"/>
              <a:t>Namun</a:t>
            </a:r>
            <a:r>
              <a:rPr lang="en-US" dirty="0" smtClean="0"/>
              <a:t>, </a:t>
            </a:r>
            <a:r>
              <a:rPr lang="en-US" dirty="0" err="1" smtClean="0"/>
              <a:t>pada</a:t>
            </a:r>
            <a:r>
              <a:rPr lang="en-US" dirty="0" smtClean="0"/>
              <a:t> </a:t>
            </a:r>
            <a:r>
              <a:rPr lang="en-US" dirty="0" err="1" smtClean="0"/>
              <a:t>tahun</a:t>
            </a:r>
            <a:r>
              <a:rPr lang="en-US" dirty="0" smtClean="0"/>
              <a:t> 1564 Aceh </a:t>
            </a:r>
            <a:r>
              <a:rPr lang="en-US" dirty="0" err="1" smtClean="0"/>
              <a:t>dapat</a:t>
            </a:r>
            <a:r>
              <a:rPr lang="en-US" dirty="0" smtClean="0"/>
              <a:t> </a:t>
            </a:r>
            <a:r>
              <a:rPr lang="en-US" dirty="0" err="1" smtClean="0"/>
              <a:t>kembali</a:t>
            </a:r>
            <a:r>
              <a:rPr lang="en-US" dirty="0" smtClean="0"/>
              <a:t> </a:t>
            </a:r>
            <a:r>
              <a:rPr lang="en-US" dirty="0" err="1" smtClean="0"/>
              <a:t>merebut</a:t>
            </a:r>
            <a:r>
              <a:rPr lang="en-US" dirty="0" smtClean="0"/>
              <a:t> </a:t>
            </a:r>
            <a:r>
              <a:rPr lang="en-US" dirty="0" err="1" smtClean="0"/>
              <a:t>Aru</a:t>
            </a:r>
            <a:r>
              <a:rPr lang="en-US" dirty="0" smtClean="0"/>
              <a:t>. </a:t>
            </a:r>
            <a:r>
              <a:rPr lang="en-US" dirty="0" err="1" smtClean="0"/>
              <a:t>Dapat</a:t>
            </a:r>
            <a:r>
              <a:rPr lang="en-US" dirty="0" smtClean="0"/>
              <a:t> </a:t>
            </a:r>
            <a:r>
              <a:rPr lang="en-US" dirty="0" err="1" smtClean="0"/>
              <a:t>dinyatakan</a:t>
            </a:r>
            <a:r>
              <a:rPr lang="en-US" dirty="0" smtClean="0"/>
              <a:t> </a:t>
            </a:r>
            <a:r>
              <a:rPr lang="en-US" dirty="0" err="1" smtClean="0"/>
              <a:t>bahwa</a:t>
            </a:r>
            <a:r>
              <a:rPr lang="en-US" dirty="0" smtClean="0"/>
              <a:t> </a:t>
            </a:r>
            <a:r>
              <a:rPr lang="en-US" dirty="0" err="1" smtClean="0"/>
              <a:t>terdapat</a:t>
            </a:r>
            <a:r>
              <a:rPr lang="en-US" dirty="0" smtClean="0"/>
              <a:t> </a:t>
            </a:r>
            <a:r>
              <a:rPr lang="en-US" dirty="0" err="1" smtClean="0"/>
              <a:t>perasaan</a:t>
            </a:r>
            <a:r>
              <a:rPr lang="en-US" dirty="0" smtClean="0"/>
              <a:t> </a:t>
            </a:r>
            <a:r>
              <a:rPr lang="en-US" i="1" dirty="0" smtClean="0"/>
              <a:t>fear of Aceh </a:t>
            </a:r>
            <a:r>
              <a:rPr lang="en-US" dirty="0" err="1" smtClean="0"/>
              <a:t>di</a:t>
            </a:r>
            <a:r>
              <a:rPr lang="en-US" dirty="0" smtClean="0"/>
              <a:t> </a:t>
            </a:r>
            <a:r>
              <a:rPr lang="en-US" dirty="0" err="1" smtClean="0"/>
              <a:t>kalangan</a:t>
            </a:r>
            <a:r>
              <a:rPr lang="en-US" dirty="0" smtClean="0"/>
              <a:t> </a:t>
            </a:r>
            <a:r>
              <a:rPr lang="en-US" dirty="0" err="1" smtClean="0"/>
              <a:t>kerajaan-kerajaan</a:t>
            </a:r>
            <a:r>
              <a:rPr lang="en-US" dirty="0" smtClean="0"/>
              <a:t> </a:t>
            </a:r>
            <a:r>
              <a:rPr lang="en-US" dirty="0" err="1" smtClean="0"/>
              <a:t>Melayu</a:t>
            </a:r>
            <a:r>
              <a:rPr lang="en-US" dirty="0" smtClean="0"/>
              <a:t>, </a:t>
            </a:r>
            <a:r>
              <a:rPr lang="en-US" dirty="0" err="1" smtClean="0"/>
              <a:t>terutama</a:t>
            </a:r>
            <a:r>
              <a:rPr lang="en-US" dirty="0" smtClean="0"/>
              <a:t> </a:t>
            </a:r>
            <a:r>
              <a:rPr lang="en-US" dirty="0" err="1" smtClean="0"/>
              <a:t>aliansi</a:t>
            </a:r>
            <a:r>
              <a:rPr lang="en-US" dirty="0" smtClean="0"/>
              <a:t> Johor. </a:t>
            </a:r>
            <a:r>
              <a:rPr lang="en-US" dirty="0" err="1" smtClean="0"/>
              <a:t>Inilah</a:t>
            </a:r>
            <a:r>
              <a:rPr lang="en-US" dirty="0" smtClean="0"/>
              <a:t> </a:t>
            </a:r>
            <a:r>
              <a:rPr lang="en-US" dirty="0" err="1" smtClean="0"/>
              <a:t>kesempatan</a:t>
            </a:r>
            <a:r>
              <a:rPr lang="en-US" dirty="0" smtClean="0"/>
              <a:t> yang </a:t>
            </a:r>
            <a:r>
              <a:rPr lang="en-US" dirty="0" err="1" smtClean="0"/>
              <a:t>digunakan</a:t>
            </a:r>
            <a:r>
              <a:rPr lang="en-US" dirty="0" smtClean="0"/>
              <a:t> </a:t>
            </a:r>
            <a:r>
              <a:rPr lang="en-US" dirty="0" err="1" smtClean="0"/>
              <a:t>Portugis</a:t>
            </a:r>
            <a:r>
              <a:rPr lang="en-US" dirty="0" smtClean="0"/>
              <a:t> </a:t>
            </a:r>
            <a:r>
              <a:rPr lang="en-US" dirty="0" err="1" smtClean="0"/>
              <a:t>untuk</a:t>
            </a:r>
            <a:r>
              <a:rPr lang="en-US" dirty="0" smtClean="0"/>
              <a:t> </a:t>
            </a:r>
            <a:r>
              <a:rPr lang="en-US" dirty="0" err="1" smtClean="0"/>
              <a:t>menghadapi</a:t>
            </a:r>
            <a:r>
              <a:rPr lang="en-US" dirty="0" smtClean="0"/>
              <a:t> Aceh.</a:t>
            </a:r>
            <a:endParaRPr lang="en-US" dirty="0"/>
          </a:p>
        </p:txBody>
      </p:sp>
      <p:sp>
        <p:nvSpPr>
          <p:cNvPr id="3" name="Title 2"/>
          <p:cNvSpPr>
            <a:spLocks noGrp="1"/>
          </p:cNvSpPr>
          <p:nvPr>
            <p:ph type="title"/>
          </p:nvPr>
        </p:nvSpPr>
        <p:spPr/>
        <p:txBody>
          <a:bodyPr>
            <a:normAutofit fontScale="90000"/>
          </a:bodyPr>
          <a:lstStyle/>
          <a:p>
            <a:r>
              <a:rPr smtClean="0"/>
              <a:t>III: Aliansi Melayu </a:t>
            </a:r>
            <a:r>
              <a:rPr lang="en-US" dirty="0" smtClean="0"/>
              <a:t>–</a:t>
            </a:r>
            <a:r>
              <a:rPr smtClean="0"/>
              <a:t> Portugis Vs. Aceh</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dirty="0" err="1" smtClean="0"/>
              <a:t>Pada</a:t>
            </a:r>
            <a:r>
              <a:rPr lang="en-US" dirty="0" smtClean="0"/>
              <a:t> </a:t>
            </a:r>
            <a:r>
              <a:rPr lang="en-US" dirty="0" err="1" smtClean="0"/>
              <a:t>abad</a:t>
            </a:r>
            <a:r>
              <a:rPr lang="en-US" dirty="0" smtClean="0"/>
              <a:t> ke-16 </a:t>
            </a:r>
            <a:r>
              <a:rPr lang="en-US" dirty="0" err="1" smtClean="0"/>
              <a:t>dan</a:t>
            </a:r>
            <a:r>
              <a:rPr lang="en-US" dirty="0" smtClean="0"/>
              <a:t> 17 M, </a:t>
            </a:r>
            <a:r>
              <a:rPr lang="en-US" dirty="0" err="1" smtClean="0"/>
              <a:t>kontribusi</a:t>
            </a:r>
            <a:r>
              <a:rPr lang="en-US" dirty="0" smtClean="0"/>
              <a:t> yang paling </a:t>
            </a:r>
            <a:r>
              <a:rPr lang="en-US" dirty="0" err="1" smtClean="0"/>
              <a:t>signifikan</a:t>
            </a:r>
            <a:r>
              <a:rPr lang="en-US" dirty="0" smtClean="0"/>
              <a:t> </a:t>
            </a:r>
            <a:r>
              <a:rPr lang="en-US" dirty="0" err="1" smtClean="0"/>
              <a:t>adalah</a:t>
            </a:r>
            <a:r>
              <a:rPr lang="en-US" dirty="0" smtClean="0"/>
              <a:t> </a:t>
            </a:r>
            <a:r>
              <a:rPr lang="en-US" dirty="0" err="1" smtClean="0"/>
              <a:t>orang</a:t>
            </a:r>
            <a:r>
              <a:rPr lang="en-US" dirty="0" smtClean="0"/>
              <a:t> Aceh </a:t>
            </a:r>
            <a:r>
              <a:rPr lang="en-US" dirty="0" err="1" smtClean="0"/>
              <a:t>menata</a:t>
            </a:r>
            <a:r>
              <a:rPr lang="en-US" dirty="0" smtClean="0"/>
              <a:t> </a:t>
            </a:r>
            <a:r>
              <a:rPr lang="en-US" dirty="0" err="1" smtClean="0"/>
              <a:t>suatu</a:t>
            </a:r>
            <a:r>
              <a:rPr lang="en-US" dirty="0" smtClean="0"/>
              <a:t> </a:t>
            </a:r>
            <a:r>
              <a:rPr lang="en-US" dirty="0" err="1" smtClean="0"/>
              <a:t>bahasa</a:t>
            </a:r>
            <a:r>
              <a:rPr lang="en-US" dirty="0" smtClean="0"/>
              <a:t> yang </a:t>
            </a:r>
            <a:r>
              <a:rPr lang="en-US" dirty="0" err="1" smtClean="0"/>
              <a:t>sudah</a:t>
            </a:r>
            <a:r>
              <a:rPr lang="en-US" dirty="0" smtClean="0"/>
              <a:t> </a:t>
            </a:r>
            <a:r>
              <a:rPr lang="en-US" dirty="0" err="1" smtClean="0"/>
              <a:t>menjadi</a:t>
            </a:r>
            <a:r>
              <a:rPr lang="en-US" dirty="0" smtClean="0"/>
              <a:t> </a:t>
            </a:r>
            <a:r>
              <a:rPr lang="en-US" dirty="0" err="1" smtClean="0"/>
              <a:t>bahasa</a:t>
            </a:r>
            <a:r>
              <a:rPr lang="en-US" dirty="0" smtClean="0"/>
              <a:t> </a:t>
            </a:r>
            <a:r>
              <a:rPr lang="en-US" dirty="0" err="1" smtClean="0"/>
              <a:t>peradaban</a:t>
            </a:r>
            <a:r>
              <a:rPr lang="en-US" dirty="0" smtClean="0"/>
              <a:t> </a:t>
            </a:r>
            <a:r>
              <a:rPr lang="en-US" dirty="0" err="1" smtClean="0"/>
              <a:t>di</a:t>
            </a:r>
            <a:r>
              <a:rPr lang="en-US" dirty="0" smtClean="0"/>
              <a:t> </a:t>
            </a:r>
            <a:r>
              <a:rPr lang="en-US" dirty="0" err="1" smtClean="0"/>
              <a:t>Dunia</a:t>
            </a:r>
            <a:r>
              <a:rPr lang="en-US" dirty="0" smtClean="0"/>
              <a:t> </a:t>
            </a:r>
            <a:r>
              <a:rPr lang="en-US" dirty="0" err="1" smtClean="0"/>
              <a:t>Melayu</a:t>
            </a:r>
            <a:r>
              <a:rPr lang="en-US" dirty="0" smtClean="0"/>
              <a:t>. </a:t>
            </a:r>
          </a:p>
          <a:p>
            <a:pPr algn="just"/>
            <a:r>
              <a:rPr lang="en-US" dirty="0" err="1" smtClean="0"/>
              <a:t>Saat</a:t>
            </a:r>
            <a:r>
              <a:rPr lang="en-US" dirty="0" smtClean="0"/>
              <a:t> </a:t>
            </a:r>
            <a:r>
              <a:rPr lang="en-US" dirty="0" err="1" smtClean="0"/>
              <a:t>itu</a:t>
            </a:r>
            <a:r>
              <a:rPr lang="en-US" dirty="0" smtClean="0"/>
              <a:t>, </a:t>
            </a:r>
            <a:r>
              <a:rPr lang="en-US" dirty="0" err="1" smtClean="0"/>
              <a:t>Syeikh</a:t>
            </a:r>
            <a:r>
              <a:rPr lang="en-US" dirty="0" smtClean="0"/>
              <a:t> </a:t>
            </a:r>
            <a:r>
              <a:rPr lang="en-US" dirty="0" err="1" smtClean="0"/>
              <a:t>Hamzah</a:t>
            </a:r>
            <a:r>
              <a:rPr lang="en-US" dirty="0" smtClean="0"/>
              <a:t> </a:t>
            </a:r>
            <a:r>
              <a:rPr lang="en-US" dirty="0" err="1" smtClean="0"/>
              <a:t>Fansuri</a:t>
            </a:r>
            <a:r>
              <a:rPr lang="en-US" dirty="0" smtClean="0"/>
              <a:t> </a:t>
            </a:r>
            <a:r>
              <a:rPr lang="en-US" dirty="0" err="1" smtClean="0"/>
              <a:t>telah</a:t>
            </a:r>
            <a:r>
              <a:rPr lang="en-US" dirty="0" smtClean="0"/>
              <a:t> </a:t>
            </a:r>
            <a:r>
              <a:rPr lang="en-US" dirty="0" err="1" smtClean="0"/>
              <a:t>memberikan</a:t>
            </a:r>
            <a:r>
              <a:rPr lang="en-US" dirty="0" smtClean="0"/>
              <a:t> </a:t>
            </a:r>
            <a:r>
              <a:rPr lang="en-US" dirty="0" err="1" smtClean="0"/>
              <a:t>suatu</a:t>
            </a:r>
            <a:r>
              <a:rPr lang="en-US" dirty="0" smtClean="0"/>
              <a:t> </a:t>
            </a:r>
            <a:r>
              <a:rPr lang="en-US" dirty="0" err="1" smtClean="0"/>
              <a:t>peran</a:t>
            </a:r>
            <a:r>
              <a:rPr lang="en-US" dirty="0" smtClean="0"/>
              <a:t> </a:t>
            </a:r>
            <a:r>
              <a:rPr lang="en-US" dirty="0" err="1" smtClean="0"/>
              <a:t>penting</a:t>
            </a:r>
            <a:r>
              <a:rPr lang="en-US" dirty="0" smtClean="0"/>
              <a:t> </a:t>
            </a:r>
            <a:r>
              <a:rPr lang="en-US" dirty="0" err="1" smtClean="0"/>
              <a:t>di</a:t>
            </a:r>
            <a:r>
              <a:rPr lang="en-US" dirty="0" smtClean="0"/>
              <a:t> </a:t>
            </a:r>
            <a:r>
              <a:rPr lang="en-US" dirty="0" err="1" smtClean="0"/>
              <a:t>dalam</a:t>
            </a:r>
            <a:r>
              <a:rPr lang="en-US" dirty="0" smtClean="0"/>
              <a:t> </a:t>
            </a:r>
            <a:r>
              <a:rPr lang="en-US" dirty="0" err="1" smtClean="0"/>
              <a:t>dunia</a:t>
            </a:r>
            <a:r>
              <a:rPr lang="en-US" dirty="0" smtClean="0"/>
              <a:t> </a:t>
            </a:r>
            <a:r>
              <a:rPr lang="en-US" dirty="0" err="1" smtClean="0"/>
              <a:t>sastra</a:t>
            </a:r>
            <a:r>
              <a:rPr lang="en-US" dirty="0" smtClean="0"/>
              <a:t> </a:t>
            </a:r>
            <a:r>
              <a:rPr lang="en-US" dirty="0" err="1" smtClean="0"/>
              <a:t>Melayu</a:t>
            </a:r>
            <a:r>
              <a:rPr lang="en-US" dirty="0" smtClean="0"/>
              <a:t>, </a:t>
            </a:r>
            <a:r>
              <a:rPr lang="en-US" dirty="0" err="1" smtClean="0"/>
              <a:t>melalui</a:t>
            </a:r>
            <a:r>
              <a:rPr lang="en-US" dirty="0" smtClean="0"/>
              <a:t> </a:t>
            </a:r>
            <a:r>
              <a:rPr lang="en-US" dirty="0" err="1" smtClean="0"/>
              <a:t>karya-karya-nya</a:t>
            </a:r>
            <a:r>
              <a:rPr lang="en-US" dirty="0" smtClean="0"/>
              <a:t> yang </a:t>
            </a:r>
            <a:r>
              <a:rPr lang="en-US" dirty="0" err="1" smtClean="0"/>
              <a:t>agung</a:t>
            </a:r>
            <a:r>
              <a:rPr lang="en-US" dirty="0" smtClean="0"/>
              <a:t>. Di </a:t>
            </a:r>
            <a:r>
              <a:rPr lang="en-US" dirty="0" err="1" smtClean="0"/>
              <a:t>negeri</a:t>
            </a:r>
            <a:r>
              <a:rPr lang="en-US" dirty="0" smtClean="0"/>
              <a:t> Sumatera, </a:t>
            </a:r>
            <a:r>
              <a:rPr lang="en-US" dirty="0" err="1" smtClean="0"/>
              <a:t>khususnya</a:t>
            </a:r>
            <a:r>
              <a:rPr lang="en-US" dirty="0" smtClean="0"/>
              <a:t> </a:t>
            </a:r>
            <a:r>
              <a:rPr lang="en-US" dirty="0" err="1" smtClean="0"/>
              <a:t>di</a:t>
            </a:r>
            <a:r>
              <a:rPr lang="en-US" dirty="0" smtClean="0"/>
              <a:t> </a:t>
            </a:r>
            <a:r>
              <a:rPr lang="en-US" dirty="0" err="1" smtClean="0"/>
              <a:t>bagian</a:t>
            </a:r>
            <a:r>
              <a:rPr lang="en-US" dirty="0" smtClean="0"/>
              <a:t> Barat </a:t>
            </a:r>
            <a:r>
              <a:rPr lang="en-US" dirty="0" err="1" smtClean="0"/>
              <a:t>dan</a:t>
            </a:r>
            <a:r>
              <a:rPr lang="en-US" dirty="0" smtClean="0"/>
              <a:t> </a:t>
            </a:r>
            <a:r>
              <a:rPr lang="en-US" dirty="0" err="1" smtClean="0"/>
              <a:t>Timur</a:t>
            </a:r>
            <a:r>
              <a:rPr lang="en-US" dirty="0" smtClean="0"/>
              <a:t>, </a:t>
            </a:r>
            <a:r>
              <a:rPr lang="en-US" dirty="0" err="1" smtClean="0"/>
              <a:t>karya</a:t>
            </a:r>
            <a:r>
              <a:rPr lang="en-US" dirty="0" smtClean="0"/>
              <a:t> </a:t>
            </a:r>
            <a:r>
              <a:rPr lang="en-US" dirty="0" err="1" smtClean="0"/>
              <a:t>Hamzah</a:t>
            </a:r>
            <a:r>
              <a:rPr lang="en-US" dirty="0" smtClean="0"/>
              <a:t> </a:t>
            </a:r>
            <a:r>
              <a:rPr lang="en-US" dirty="0" err="1" smtClean="0"/>
              <a:t>telah</a:t>
            </a:r>
            <a:r>
              <a:rPr lang="en-US" dirty="0" smtClean="0"/>
              <a:t> </a:t>
            </a:r>
            <a:r>
              <a:rPr lang="en-US" dirty="0" err="1" smtClean="0"/>
              <a:t>mempengaruhi</a:t>
            </a:r>
            <a:r>
              <a:rPr lang="en-US" dirty="0" smtClean="0"/>
              <a:t> </a:t>
            </a:r>
            <a:r>
              <a:rPr lang="en-US" dirty="0" err="1" smtClean="0"/>
              <a:t>dalam</a:t>
            </a:r>
            <a:r>
              <a:rPr lang="en-US" dirty="0" smtClean="0"/>
              <a:t> </a:t>
            </a:r>
            <a:r>
              <a:rPr lang="en-US" dirty="0" err="1" smtClean="0"/>
              <a:t>beberapa</a:t>
            </a:r>
            <a:r>
              <a:rPr lang="en-US" dirty="0" smtClean="0"/>
              <a:t> </a:t>
            </a:r>
            <a:r>
              <a:rPr lang="en-US" dirty="0" err="1" smtClean="0"/>
              <a:t>karya</a:t>
            </a:r>
            <a:r>
              <a:rPr lang="en-US" dirty="0" smtClean="0"/>
              <a:t> </a:t>
            </a:r>
            <a:r>
              <a:rPr lang="en-US" dirty="0" err="1" smtClean="0"/>
              <a:t>sastera</a:t>
            </a:r>
            <a:r>
              <a:rPr lang="en-US" dirty="0" smtClean="0"/>
              <a:t> </a:t>
            </a:r>
            <a:r>
              <a:rPr lang="en-US" dirty="0" err="1" smtClean="0"/>
              <a:t>seperti</a:t>
            </a:r>
            <a:r>
              <a:rPr lang="en-US" dirty="0" smtClean="0"/>
              <a:t> </a:t>
            </a:r>
            <a:r>
              <a:rPr lang="en-US" i="1" dirty="0" err="1" smtClean="0"/>
              <a:t>Hikayat</a:t>
            </a:r>
            <a:r>
              <a:rPr lang="en-US" i="1" dirty="0" smtClean="0"/>
              <a:t> Si </a:t>
            </a:r>
            <a:r>
              <a:rPr lang="en-US" i="1" dirty="0" err="1" smtClean="0"/>
              <a:t>Burung</a:t>
            </a:r>
            <a:r>
              <a:rPr lang="en-US" i="1" dirty="0" smtClean="0"/>
              <a:t> </a:t>
            </a:r>
            <a:r>
              <a:rPr lang="en-US" i="1" dirty="0" err="1" smtClean="0"/>
              <a:t>Pingai</a:t>
            </a:r>
            <a:r>
              <a:rPr lang="en-US" i="1" dirty="0" smtClean="0"/>
              <a:t> </a:t>
            </a:r>
            <a:r>
              <a:rPr lang="en-US" dirty="0" err="1" smtClean="0"/>
              <a:t>dan</a:t>
            </a:r>
            <a:r>
              <a:rPr lang="en-US" i="1" dirty="0" smtClean="0"/>
              <a:t> </a:t>
            </a:r>
            <a:r>
              <a:rPr lang="en-US" i="1" dirty="0" err="1" smtClean="0"/>
              <a:t>Hikayat</a:t>
            </a:r>
            <a:r>
              <a:rPr lang="en-US" i="1" dirty="0" smtClean="0"/>
              <a:t> </a:t>
            </a:r>
            <a:r>
              <a:rPr lang="en-US" i="1" dirty="0" err="1" smtClean="0"/>
              <a:t>Syah</a:t>
            </a:r>
            <a:r>
              <a:rPr lang="en-US" i="1" dirty="0" smtClean="0"/>
              <a:t> </a:t>
            </a:r>
            <a:r>
              <a:rPr lang="en-US" i="1" dirty="0" err="1" smtClean="0"/>
              <a:t>Mardan</a:t>
            </a:r>
            <a:r>
              <a:rPr lang="en-US" dirty="0" smtClean="0"/>
              <a:t>. </a:t>
            </a:r>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t>Walaupun</a:t>
            </a:r>
            <a:r>
              <a:rPr lang="en-US" dirty="0" smtClean="0"/>
              <a:t> </a:t>
            </a:r>
            <a:r>
              <a:rPr lang="en-US" dirty="0" err="1" smtClean="0"/>
              <a:t>demikian</a:t>
            </a:r>
            <a:r>
              <a:rPr lang="en-US" dirty="0" smtClean="0"/>
              <a:t>, </a:t>
            </a:r>
            <a:r>
              <a:rPr lang="en-US" dirty="0" err="1" smtClean="0"/>
              <a:t>tidak</a:t>
            </a:r>
            <a:r>
              <a:rPr lang="en-US" dirty="0" smtClean="0"/>
              <a:t> </a:t>
            </a:r>
            <a:r>
              <a:rPr lang="en-US" dirty="0" err="1" smtClean="0"/>
              <a:t>dapat</a:t>
            </a:r>
            <a:r>
              <a:rPr lang="en-US" dirty="0" smtClean="0"/>
              <a:t> </a:t>
            </a:r>
            <a:r>
              <a:rPr lang="en-US" dirty="0" err="1" smtClean="0"/>
              <a:t>diabaikan</a:t>
            </a:r>
            <a:r>
              <a:rPr lang="en-US" dirty="0" smtClean="0"/>
              <a:t> ‘</a:t>
            </a:r>
            <a:r>
              <a:rPr lang="en-US" dirty="0" err="1" smtClean="0"/>
              <a:t>ulama</a:t>
            </a:r>
            <a:r>
              <a:rPr lang="en-US" dirty="0" smtClean="0"/>
              <a:t> </a:t>
            </a:r>
            <a:r>
              <a:rPr lang="en-US" dirty="0" err="1" smtClean="0"/>
              <a:t>lainnya</a:t>
            </a:r>
            <a:r>
              <a:rPr lang="en-US" dirty="0" smtClean="0"/>
              <a:t> </a:t>
            </a:r>
            <a:r>
              <a:rPr lang="en-US" dirty="0" err="1" smtClean="0"/>
              <a:t>yaitu</a:t>
            </a:r>
            <a:r>
              <a:rPr lang="en-US" dirty="0" smtClean="0"/>
              <a:t> </a:t>
            </a:r>
            <a:r>
              <a:rPr lang="en-US" dirty="0" err="1" smtClean="0"/>
              <a:t>Syeikh</a:t>
            </a:r>
            <a:r>
              <a:rPr lang="en-US" dirty="0" smtClean="0"/>
              <a:t> </a:t>
            </a:r>
            <a:r>
              <a:rPr lang="en-US" dirty="0" err="1" smtClean="0"/>
              <a:t>Nurdin</a:t>
            </a:r>
            <a:r>
              <a:rPr lang="en-US" dirty="0" smtClean="0"/>
              <a:t> </a:t>
            </a:r>
            <a:r>
              <a:rPr lang="en-US" dirty="0" err="1" smtClean="0"/>
              <a:t>Ar-Raniry</a:t>
            </a:r>
            <a:r>
              <a:rPr lang="en-US" dirty="0" smtClean="0"/>
              <a:t> </a:t>
            </a:r>
            <a:r>
              <a:rPr lang="en-US" dirty="0" err="1" smtClean="0"/>
              <a:t>dan</a:t>
            </a:r>
            <a:r>
              <a:rPr lang="en-US" dirty="0" smtClean="0"/>
              <a:t> </a:t>
            </a:r>
            <a:r>
              <a:rPr lang="en-US" dirty="0" err="1" smtClean="0"/>
              <a:t>Syeikh</a:t>
            </a:r>
            <a:r>
              <a:rPr lang="en-US" dirty="0" smtClean="0"/>
              <a:t> </a:t>
            </a:r>
            <a:r>
              <a:rPr lang="en-US" dirty="0" err="1" smtClean="0"/>
              <a:t>Abd</a:t>
            </a:r>
            <a:r>
              <a:rPr lang="en-US" dirty="0" smtClean="0"/>
              <a:t>. al-Raul al-</a:t>
            </a:r>
            <a:r>
              <a:rPr lang="en-US" dirty="0" err="1" smtClean="0"/>
              <a:t>Singkili</a:t>
            </a:r>
            <a:r>
              <a:rPr lang="en-US" dirty="0" smtClean="0"/>
              <a:t>, yang </a:t>
            </a:r>
            <a:r>
              <a:rPr lang="en-US" dirty="0" err="1" smtClean="0"/>
              <a:t>telah</a:t>
            </a:r>
            <a:r>
              <a:rPr lang="en-US" dirty="0" smtClean="0"/>
              <a:t> </a:t>
            </a:r>
            <a:r>
              <a:rPr lang="en-US" dirty="0" err="1" smtClean="0"/>
              <a:t>menghasilkan</a:t>
            </a:r>
            <a:r>
              <a:rPr lang="en-US" dirty="0" smtClean="0"/>
              <a:t> </a:t>
            </a:r>
            <a:r>
              <a:rPr lang="en-US" dirty="0" err="1" smtClean="0"/>
              <a:t>karya-karya</a:t>
            </a:r>
            <a:r>
              <a:rPr lang="en-US" dirty="0" smtClean="0"/>
              <a:t> </a:t>
            </a:r>
            <a:r>
              <a:rPr lang="en-US" dirty="0" err="1" smtClean="0"/>
              <a:t>di</a:t>
            </a:r>
            <a:r>
              <a:rPr lang="en-US" dirty="0" smtClean="0"/>
              <a:t> </a:t>
            </a:r>
            <a:r>
              <a:rPr lang="en-US" dirty="0" err="1" smtClean="0"/>
              <a:t>dalam</a:t>
            </a:r>
            <a:r>
              <a:rPr lang="en-US" dirty="0" smtClean="0"/>
              <a:t> </a:t>
            </a:r>
            <a:r>
              <a:rPr lang="en-US" dirty="0" err="1" smtClean="0"/>
              <a:t>bahasa</a:t>
            </a:r>
            <a:r>
              <a:rPr lang="en-US" dirty="0" smtClean="0"/>
              <a:t> </a:t>
            </a:r>
            <a:r>
              <a:rPr lang="en-US" dirty="0" err="1" smtClean="0"/>
              <a:t>Melayu</a:t>
            </a:r>
            <a:r>
              <a:rPr lang="en-US" dirty="0" smtClean="0"/>
              <a:t>. </a:t>
            </a:r>
          </a:p>
          <a:p>
            <a:r>
              <a:rPr lang="en-US" dirty="0" smtClean="0"/>
              <a:t>Di </a:t>
            </a:r>
            <a:r>
              <a:rPr lang="en-US" dirty="0" err="1" smtClean="0"/>
              <a:t>negeri</a:t>
            </a:r>
            <a:r>
              <a:rPr lang="en-US" dirty="0" smtClean="0"/>
              <a:t> Riau </a:t>
            </a:r>
            <a:r>
              <a:rPr lang="en-US" dirty="0" err="1" smtClean="0"/>
              <a:t>sendiri</a:t>
            </a:r>
            <a:r>
              <a:rPr lang="en-US" dirty="0" smtClean="0"/>
              <a:t>, </a:t>
            </a:r>
            <a:r>
              <a:rPr lang="en-US" dirty="0" err="1" smtClean="0"/>
              <a:t>karya</a:t>
            </a:r>
            <a:r>
              <a:rPr lang="en-US" dirty="0" smtClean="0"/>
              <a:t> </a:t>
            </a:r>
            <a:r>
              <a:rPr lang="en-US" dirty="0" err="1" smtClean="0"/>
              <a:t>Syeikh</a:t>
            </a:r>
            <a:r>
              <a:rPr lang="en-US" dirty="0" smtClean="0"/>
              <a:t> ‘</a:t>
            </a:r>
            <a:r>
              <a:rPr lang="en-US" dirty="0" err="1" smtClean="0"/>
              <a:t>Abd</a:t>
            </a:r>
            <a:r>
              <a:rPr lang="en-US" dirty="0" smtClean="0"/>
              <a:t>. al-</a:t>
            </a:r>
            <a:r>
              <a:rPr lang="en-US" dirty="0" err="1" smtClean="0"/>
              <a:t>Rauf</a:t>
            </a:r>
            <a:r>
              <a:rPr lang="en-US" dirty="0" smtClean="0"/>
              <a:t> </a:t>
            </a:r>
            <a:r>
              <a:rPr lang="en-US" dirty="0" err="1" smtClean="0"/>
              <a:t>Singkili</a:t>
            </a:r>
            <a:r>
              <a:rPr lang="en-US" dirty="0" smtClean="0"/>
              <a:t> </a:t>
            </a:r>
            <a:r>
              <a:rPr lang="en-US" i="1" dirty="0" err="1" smtClean="0"/>
              <a:t>Mir’at</a:t>
            </a:r>
            <a:r>
              <a:rPr lang="en-US" i="1" dirty="0" smtClean="0"/>
              <a:t> al-</a:t>
            </a:r>
            <a:r>
              <a:rPr lang="en-US" i="1" dirty="0" err="1" smtClean="0"/>
              <a:t>Tullah</a:t>
            </a:r>
            <a:r>
              <a:rPr lang="en-US" i="1" dirty="0" smtClean="0"/>
              <a:t> </a:t>
            </a:r>
            <a:r>
              <a:rPr lang="en-US" dirty="0" err="1" smtClean="0"/>
              <a:t>menjadi</a:t>
            </a:r>
            <a:r>
              <a:rPr lang="en-US" dirty="0" smtClean="0"/>
              <a:t> </a:t>
            </a:r>
            <a:r>
              <a:rPr lang="en-US" dirty="0" err="1" smtClean="0"/>
              <a:t>pedoman</a:t>
            </a:r>
            <a:r>
              <a:rPr lang="en-US" dirty="0" smtClean="0"/>
              <a:t> </a:t>
            </a:r>
            <a:r>
              <a:rPr lang="en-US" dirty="0" err="1" smtClean="0"/>
              <a:t>penting</a:t>
            </a:r>
            <a:r>
              <a:rPr lang="en-US" dirty="0" smtClean="0"/>
              <a:t> </a:t>
            </a:r>
            <a:r>
              <a:rPr lang="en-US" dirty="0" err="1" smtClean="0"/>
              <a:t>bagi</a:t>
            </a:r>
            <a:r>
              <a:rPr lang="en-US" dirty="0" smtClean="0"/>
              <a:t> Yang </a:t>
            </a:r>
            <a:r>
              <a:rPr lang="en-US" dirty="0" err="1" smtClean="0"/>
              <a:t>Dipertuan</a:t>
            </a:r>
            <a:r>
              <a:rPr lang="en-US" dirty="0" smtClean="0"/>
              <a:t> </a:t>
            </a:r>
            <a:r>
              <a:rPr lang="en-US" dirty="0" err="1" smtClean="0"/>
              <a:t>Muda</a:t>
            </a:r>
            <a:r>
              <a:rPr lang="en-US" dirty="0" smtClean="0"/>
              <a:t> Raja </a:t>
            </a:r>
            <a:r>
              <a:rPr lang="en-US" dirty="0" err="1" smtClean="0"/>
              <a:t>Jaafar</a:t>
            </a:r>
            <a:r>
              <a:rPr lang="en-US" dirty="0" smtClean="0"/>
              <a:t>.</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p\Pictures\IMG05057-20130723-1457.jpg"/>
          <p:cNvPicPr>
            <a:picLocks noGrp="1" noChangeAspect="1" noChangeArrowheads="1"/>
          </p:cNvPicPr>
          <p:nvPr>
            <p:ph idx="1"/>
          </p:nvPr>
        </p:nvPicPr>
        <p:blipFill>
          <a:blip r:embed="rId2"/>
          <a:stretch>
            <a:fillRect/>
          </a:stretch>
        </p:blipFill>
        <p:spPr bwMode="auto">
          <a:xfrm>
            <a:off x="1524000" y="1524000"/>
            <a:ext cx="6096000" cy="4572000"/>
          </a:xfrm>
          <a:prstGeom prst="rect">
            <a:avLst/>
          </a:prstGeom>
          <a:noFill/>
        </p:spPr>
      </p:pic>
      <p:sp>
        <p:nvSpPr>
          <p:cNvPr id="2" name="Title 1"/>
          <p:cNvSpPr>
            <a:spLocks noGrp="1"/>
          </p:cNvSpPr>
          <p:nvPr>
            <p:ph type="title"/>
          </p:nvPr>
        </p:nvSpPr>
        <p:spPr/>
        <p:txBody>
          <a:bodyPr/>
          <a:lstStyle/>
          <a:p>
            <a:r>
              <a:rPr smtClean="0"/>
              <a:t>Syeikh Nurdin Ar-Raniry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r>
              <a:rPr smtClean="0"/>
              <a:t>Lonceng Cakradonya</a:t>
            </a:r>
            <a:endParaRPr lang="en-US" dirty="0"/>
          </a:p>
        </p:txBody>
      </p:sp>
      <p:pic>
        <p:nvPicPr>
          <p:cNvPr id="3074" name="Picture 2" descr="E:\Gambar dr BB\Research\IMG01789-20120503-1200.jpg"/>
          <p:cNvPicPr>
            <a:picLocks noChangeAspect="1" noChangeArrowheads="1"/>
          </p:cNvPicPr>
          <p:nvPr/>
        </p:nvPicPr>
        <p:blipFill>
          <a:blip r:embed="rId2"/>
          <a:srcRect/>
          <a:stretch>
            <a:fillRect/>
          </a:stretch>
        </p:blipFill>
        <p:spPr bwMode="auto">
          <a:xfrm>
            <a:off x="914400" y="1676400"/>
            <a:ext cx="7239000" cy="542925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a:t>
            </a:r>
            <a:r>
              <a:rPr lang="en-US" dirty="0" err="1" smtClean="0"/>
              <a:t>Lebih</a:t>
            </a:r>
            <a:r>
              <a:rPr lang="en-US" dirty="0" smtClean="0"/>
              <a:t> </a:t>
            </a:r>
            <a:r>
              <a:rPr lang="en-US" dirty="0" err="1" smtClean="0"/>
              <a:t>dari</a:t>
            </a:r>
            <a:r>
              <a:rPr lang="en-US" dirty="0" smtClean="0"/>
              <a:t> 150 </a:t>
            </a:r>
            <a:r>
              <a:rPr lang="en-US" dirty="0" err="1" smtClean="0"/>
              <a:t>tahun</a:t>
            </a:r>
            <a:r>
              <a:rPr lang="en-US" dirty="0" smtClean="0"/>
              <a:t> </a:t>
            </a:r>
            <a:r>
              <a:rPr lang="en-US" dirty="0" err="1" smtClean="0"/>
              <a:t>sejak</a:t>
            </a:r>
            <a:r>
              <a:rPr lang="en-US" dirty="0" smtClean="0"/>
              <a:t> </a:t>
            </a:r>
            <a:r>
              <a:rPr lang="en-US" dirty="0" err="1" smtClean="0"/>
              <a:t>dikarang</a:t>
            </a:r>
            <a:r>
              <a:rPr lang="en-US" dirty="0" smtClean="0"/>
              <a:t> </a:t>
            </a:r>
            <a:r>
              <a:rPr lang="en-US" dirty="0" err="1" smtClean="0"/>
              <a:t>kitab</a:t>
            </a:r>
            <a:r>
              <a:rPr lang="en-US" dirty="0" smtClean="0"/>
              <a:t> </a:t>
            </a:r>
            <a:r>
              <a:rPr lang="en-US" dirty="0" err="1" smtClean="0"/>
              <a:t>ini</a:t>
            </a:r>
            <a:r>
              <a:rPr lang="en-US" dirty="0" smtClean="0"/>
              <a:t> </a:t>
            </a:r>
            <a:r>
              <a:rPr lang="en-US" dirty="0" err="1" smtClean="0"/>
              <a:t>rupanya</a:t>
            </a:r>
            <a:r>
              <a:rPr lang="en-US" dirty="0" smtClean="0"/>
              <a:t> </a:t>
            </a:r>
            <a:r>
              <a:rPr lang="en-US" dirty="0" err="1" smtClean="0"/>
              <a:t>dipelajari</a:t>
            </a:r>
            <a:r>
              <a:rPr lang="en-US" dirty="0" smtClean="0"/>
              <a:t> </a:t>
            </a:r>
            <a:r>
              <a:rPr lang="en-US" dirty="0" err="1" smtClean="0"/>
              <a:t>di</a:t>
            </a:r>
            <a:r>
              <a:rPr lang="en-US" dirty="0" smtClean="0"/>
              <a:t> </a:t>
            </a:r>
            <a:r>
              <a:rPr lang="en-US" dirty="0" err="1" smtClean="0"/>
              <a:t>Kerajaan</a:t>
            </a:r>
            <a:r>
              <a:rPr lang="en-US" dirty="0" smtClean="0"/>
              <a:t> Riau. Raja Ali </a:t>
            </a:r>
            <a:r>
              <a:rPr lang="en-US" dirty="0" err="1" smtClean="0"/>
              <a:t>Haji</a:t>
            </a:r>
            <a:r>
              <a:rPr lang="en-US" dirty="0" smtClean="0"/>
              <a:t> yang </a:t>
            </a:r>
            <a:r>
              <a:rPr lang="en-US" dirty="0" err="1" smtClean="0"/>
              <a:t>mengarang</a:t>
            </a:r>
            <a:r>
              <a:rPr lang="en-US" dirty="0" smtClean="0"/>
              <a:t> </a:t>
            </a:r>
            <a:r>
              <a:rPr lang="en-US" dirty="0" err="1" smtClean="0"/>
              <a:t>Kitab</a:t>
            </a:r>
            <a:r>
              <a:rPr lang="en-US" dirty="0" smtClean="0"/>
              <a:t> </a:t>
            </a:r>
            <a:r>
              <a:rPr lang="en-US" i="1" dirty="0" err="1" smtClean="0"/>
              <a:t>Tuhfat</a:t>
            </a:r>
            <a:r>
              <a:rPr lang="en-US" i="1" dirty="0" smtClean="0"/>
              <a:t> al-</a:t>
            </a:r>
            <a:r>
              <a:rPr lang="en-US" i="1" dirty="0" err="1" smtClean="0"/>
              <a:t>Nafis</a:t>
            </a:r>
            <a:r>
              <a:rPr lang="en-US" dirty="0" smtClean="0"/>
              <a:t>, </a:t>
            </a:r>
            <a:r>
              <a:rPr lang="en-US" dirty="0" err="1" smtClean="0"/>
              <a:t>ditulis</a:t>
            </a:r>
            <a:r>
              <a:rPr lang="en-US" dirty="0" smtClean="0"/>
              <a:t> </a:t>
            </a:r>
            <a:r>
              <a:rPr lang="en-US" dirty="0" err="1" smtClean="0"/>
              <a:t>di</a:t>
            </a:r>
            <a:r>
              <a:rPr lang="en-US" dirty="0" smtClean="0"/>
              <a:t> </a:t>
            </a:r>
            <a:r>
              <a:rPr lang="en-US" dirty="0" err="1" smtClean="0"/>
              <a:t>Kerajaan</a:t>
            </a:r>
            <a:r>
              <a:rPr lang="en-US" dirty="0" smtClean="0"/>
              <a:t> Riau </a:t>
            </a:r>
            <a:r>
              <a:rPr lang="en-US" dirty="0" err="1" smtClean="0"/>
              <a:t>antara</a:t>
            </a:r>
            <a:r>
              <a:rPr lang="en-US" dirty="0" smtClean="0"/>
              <a:t> November 1866-1872, </a:t>
            </a:r>
            <a:r>
              <a:rPr lang="en-US" dirty="0" err="1" smtClean="0"/>
              <a:t>menyebutkan</a:t>
            </a:r>
            <a:r>
              <a:rPr lang="en-US" dirty="0" smtClean="0"/>
              <a:t> </a:t>
            </a:r>
            <a:r>
              <a:rPr lang="en-US" dirty="0" err="1" smtClean="0"/>
              <a:t>bahwa</a:t>
            </a:r>
            <a:r>
              <a:rPr lang="en-US" dirty="0" smtClean="0"/>
              <a:t> Yang </a:t>
            </a:r>
            <a:r>
              <a:rPr lang="en-US" dirty="0" err="1" smtClean="0"/>
              <a:t>Dipertuan</a:t>
            </a:r>
            <a:r>
              <a:rPr lang="en-US" dirty="0" smtClean="0"/>
              <a:t> </a:t>
            </a:r>
            <a:r>
              <a:rPr lang="en-US" dirty="0" err="1" smtClean="0"/>
              <a:t>Muda</a:t>
            </a:r>
            <a:r>
              <a:rPr lang="en-US" dirty="0" smtClean="0"/>
              <a:t> Raja </a:t>
            </a:r>
            <a:r>
              <a:rPr lang="en-US" dirty="0" err="1" smtClean="0"/>
              <a:t>Jaafar</a:t>
            </a:r>
            <a:r>
              <a:rPr lang="en-US" dirty="0" smtClean="0"/>
              <a:t> yang </a:t>
            </a:r>
            <a:r>
              <a:rPr lang="en-US" dirty="0" err="1" smtClean="0"/>
              <a:t>ditabalkan</a:t>
            </a:r>
            <a:r>
              <a:rPr lang="en-US" dirty="0" smtClean="0"/>
              <a:t> </a:t>
            </a:r>
            <a:r>
              <a:rPr lang="en-US" dirty="0" err="1" smtClean="0"/>
              <a:t>menjadi</a:t>
            </a:r>
            <a:r>
              <a:rPr lang="en-US" dirty="0" smtClean="0"/>
              <a:t> raja </a:t>
            </a:r>
            <a:r>
              <a:rPr lang="en-US" dirty="0" err="1" smtClean="0"/>
              <a:t>Kerajaan</a:t>
            </a:r>
            <a:r>
              <a:rPr lang="en-US" dirty="0" smtClean="0"/>
              <a:t> Riau </a:t>
            </a:r>
            <a:r>
              <a:rPr lang="en-US" dirty="0" err="1" smtClean="0"/>
              <a:t>pada</a:t>
            </a:r>
            <a:r>
              <a:rPr lang="en-US" dirty="0" smtClean="0"/>
              <a:t> </a:t>
            </a:r>
            <a:r>
              <a:rPr lang="en-US" dirty="0" err="1" smtClean="0"/>
              <a:t>tahun</a:t>
            </a:r>
            <a:r>
              <a:rPr lang="en-US" dirty="0" smtClean="0"/>
              <a:t> 1805 </a:t>
            </a:r>
            <a:r>
              <a:rPr lang="en-US" dirty="0" err="1" smtClean="0"/>
              <a:t>adalah</a:t>
            </a:r>
            <a:r>
              <a:rPr lang="en-US" dirty="0" smtClean="0"/>
              <a:t> </a:t>
            </a:r>
            <a:r>
              <a:rPr lang="en-US" dirty="0" err="1" smtClean="0"/>
              <a:t>seorang</a:t>
            </a:r>
            <a:r>
              <a:rPr lang="en-US" dirty="0" smtClean="0"/>
              <a:t> raja yang </a:t>
            </a:r>
            <a:r>
              <a:rPr lang="en-US" dirty="0" err="1" smtClean="0"/>
              <a:t>salih</a:t>
            </a:r>
            <a:r>
              <a:rPr lang="en-US" dirty="0" smtClean="0"/>
              <a:t> </a:t>
            </a:r>
            <a:r>
              <a:rPr lang="en-US" dirty="0" err="1" smtClean="0"/>
              <a:t>dan</a:t>
            </a:r>
            <a:r>
              <a:rPr lang="en-US" dirty="0" smtClean="0"/>
              <a:t> </a:t>
            </a:r>
            <a:r>
              <a:rPr lang="en-US" dirty="0" err="1" smtClean="0"/>
              <a:t>kuat</a:t>
            </a:r>
            <a:r>
              <a:rPr lang="en-US" dirty="0" smtClean="0"/>
              <a:t> </a:t>
            </a:r>
            <a:r>
              <a:rPr lang="en-US" dirty="0" err="1" smtClean="0"/>
              <a:t>menuntut</a:t>
            </a:r>
            <a:r>
              <a:rPr lang="en-US" dirty="0" smtClean="0"/>
              <a:t> </a:t>
            </a:r>
            <a:r>
              <a:rPr lang="en-US" dirty="0" err="1" smtClean="0"/>
              <a:t>ilmu</a:t>
            </a:r>
            <a:r>
              <a:rPr lang="en-US" dirty="0" smtClean="0"/>
              <a:t>. Di </a:t>
            </a:r>
            <a:r>
              <a:rPr lang="en-US" dirty="0" err="1" smtClean="0"/>
              <a:t>antara</a:t>
            </a:r>
            <a:r>
              <a:rPr lang="en-US" dirty="0" smtClean="0"/>
              <a:t> </a:t>
            </a:r>
            <a:r>
              <a:rPr lang="en-US" dirty="0" err="1" smtClean="0"/>
              <a:t>kitab-kitab</a:t>
            </a:r>
            <a:r>
              <a:rPr lang="en-US" dirty="0" smtClean="0"/>
              <a:t> yang </a:t>
            </a:r>
            <a:r>
              <a:rPr lang="en-US" dirty="0" err="1" smtClean="0"/>
              <a:t>didalami</a:t>
            </a:r>
            <a:r>
              <a:rPr lang="en-US" dirty="0" smtClean="0"/>
              <a:t> </a:t>
            </a:r>
            <a:r>
              <a:rPr lang="en-US" dirty="0" err="1" smtClean="0"/>
              <a:t>Baginda</a:t>
            </a:r>
            <a:r>
              <a:rPr lang="en-US" dirty="0" smtClean="0"/>
              <a:t> </a:t>
            </a:r>
            <a:r>
              <a:rPr lang="en-US" dirty="0" err="1" smtClean="0"/>
              <a:t>tersebut</a:t>
            </a:r>
            <a:r>
              <a:rPr lang="en-US" dirty="0" smtClean="0"/>
              <a:t> </a:t>
            </a:r>
            <a:r>
              <a:rPr lang="en-US" dirty="0" err="1" smtClean="0"/>
              <a:t>Kitab</a:t>
            </a:r>
            <a:r>
              <a:rPr lang="en-US" dirty="0" smtClean="0"/>
              <a:t> </a:t>
            </a:r>
            <a:r>
              <a:rPr lang="en-US" i="1" dirty="0" err="1" smtClean="0"/>
              <a:t>Mir’at</a:t>
            </a:r>
            <a:r>
              <a:rPr lang="en-US" i="1" dirty="0" smtClean="0"/>
              <a:t> al-</a:t>
            </a:r>
            <a:r>
              <a:rPr lang="en-US" i="1" dirty="0" err="1" smtClean="0"/>
              <a:t>Tullab</a:t>
            </a:r>
            <a:r>
              <a:rPr lang="en-US" dirty="0" smtClean="0"/>
              <a:t>.”</a:t>
            </a:r>
            <a:endParaRPr lang="en-US" dirty="0"/>
          </a:p>
        </p:txBody>
      </p:sp>
      <p:sp>
        <p:nvSpPr>
          <p:cNvPr id="3" name="Title 2"/>
          <p:cNvSpPr>
            <a:spLocks noGrp="1"/>
          </p:cNvSpPr>
          <p:nvPr>
            <p:ph type="title"/>
          </p:nvPr>
        </p:nvSpPr>
        <p:spPr/>
        <p:txBody>
          <a:bodyPr/>
          <a:lstStyle/>
          <a:p>
            <a:r>
              <a:rPr smtClean="0"/>
              <a:t>Aceh  dengan  Melayu - Riau</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smtClean="0"/>
              <a:t>Pengaruh</a:t>
            </a:r>
            <a:r>
              <a:rPr lang="en-US" dirty="0" smtClean="0"/>
              <a:t> </a:t>
            </a:r>
            <a:r>
              <a:rPr lang="en-US" dirty="0" err="1" smtClean="0"/>
              <a:t>Sufisme</a:t>
            </a:r>
            <a:r>
              <a:rPr lang="en-US" dirty="0" smtClean="0"/>
              <a:t> </a:t>
            </a:r>
            <a:r>
              <a:rPr lang="en-US" dirty="0" err="1" smtClean="0"/>
              <a:t>di</a:t>
            </a:r>
            <a:r>
              <a:rPr lang="en-US" dirty="0" smtClean="0"/>
              <a:t> Aceh </a:t>
            </a:r>
            <a:r>
              <a:rPr lang="en-US" dirty="0" err="1" smtClean="0"/>
              <a:t>telah</a:t>
            </a:r>
            <a:r>
              <a:rPr lang="en-US" dirty="0" smtClean="0"/>
              <a:t> </a:t>
            </a:r>
            <a:r>
              <a:rPr lang="en-US" dirty="0" err="1" smtClean="0"/>
              <a:t>memberikan</a:t>
            </a:r>
            <a:r>
              <a:rPr lang="en-US" dirty="0" smtClean="0"/>
              <a:t> </a:t>
            </a:r>
            <a:r>
              <a:rPr lang="en-US" dirty="0" err="1" smtClean="0"/>
              <a:t>dampak</a:t>
            </a:r>
            <a:r>
              <a:rPr lang="en-US" dirty="0" smtClean="0"/>
              <a:t> yang </a:t>
            </a:r>
            <a:r>
              <a:rPr lang="en-US" dirty="0" err="1" smtClean="0"/>
              <a:t>cukup</a:t>
            </a:r>
            <a:r>
              <a:rPr lang="en-US" dirty="0" smtClean="0"/>
              <a:t> </a:t>
            </a:r>
            <a:r>
              <a:rPr lang="en-US" dirty="0" err="1" smtClean="0"/>
              <a:t>kuat</a:t>
            </a:r>
            <a:r>
              <a:rPr lang="en-US" dirty="0" smtClean="0"/>
              <a:t> </a:t>
            </a:r>
            <a:r>
              <a:rPr lang="en-US" dirty="0" err="1" smtClean="0"/>
              <a:t>bagi</a:t>
            </a:r>
            <a:r>
              <a:rPr lang="en-US" dirty="0" smtClean="0"/>
              <a:t> </a:t>
            </a:r>
            <a:r>
              <a:rPr lang="en-US" dirty="0" err="1" smtClean="0"/>
              <a:t>peneguhan</a:t>
            </a:r>
            <a:r>
              <a:rPr lang="en-US" dirty="0" smtClean="0"/>
              <a:t> </a:t>
            </a:r>
            <a:r>
              <a:rPr lang="en-US" dirty="0" err="1" smtClean="0"/>
              <a:t>identitas</a:t>
            </a:r>
            <a:r>
              <a:rPr lang="en-US" dirty="0" smtClean="0"/>
              <a:t> </a:t>
            </a:r>
            <a:r>
              <a:rPr lang="en-US" dirty="0" err="1" smtClean="0"/>
              <a:t>Melayu</a:t>
            </a:r>
            <a:r>
              <a:rPr lang="en-US" dirty="0" smtClean="0"/>
              <a:t> </a:t>
            </a:r>
            <a:r>
              <a:rPr lang="en-US" dirty="0" err="1" smtClean="0"/>
              <a:t>di</a:t>
            </a:r>
            <a:r>
              <a:rPr lang="en-US" dirty="0" smtClean="0"/>
              <a:t> Nusantara. </a:t>
            </a:r>
          </a:p>
          <a:p>
            <a:r>
              <a:rPr lang="en-US" dirty="0" err="1" smtClean="0"/>
              <a:t>Kontribusi</a:t>
            </a:r>
            <a:r>
              <a:rPr lang="en-US" dirty="0" smtClean="0"/>
              <a:t> </a:t>
            </a:r>
            <a:r>
              <a:rPr lang="en-US" dirty="0" err="1" smtClean="0"/>
              <a:t>intelektual</a:t>
            </a:r>
            <a:r>
              <a:rPr lang="en-US" dirty="0" smtClean="0"/>
              <a:t> Aceh </a:t>
            </a:r>
            <a:r>
              <a:rPr lang="en-US" dirty="0" err="1" smtClean="0"/>
              <a:t>dalam</a:t>
            </a:r>
            <a:r>
              <a:rPr lang="en-US" dirty="0" smtClean="0"/>
              <a:t> </a:t>
            </a:r>
            <a:r>
              <a:rPr lang="en-US" dirty="0" err="1" smtClean="0"/>
              <a:t>hal</a:t>
            </a:r>
            <a:r>
              <a:rPr lang="en-US" dirty="0" smtClean="0"/>
              <a:t> </a:t>
            </a:r>
            <a:r>
              <a:rPr lang="en-US" dirty="0" err="1" smtClean="0"/>
              <a:t>ini</a:t>
            </a:r>
            <a:r>
              <a:rPr lang="en-US" dirty="0" smtClean="0"/>
              <a:t> </a:t>
            </a:r>
            <a:r>
              <a:rPr lang="en-US" dirty="0" err="1" smtClean="0"/>
              <a:t>telah</a:t>
            </a:r>
            <a:r>
              <a:rPr lang="en-US" dirty="0" smtClean="0"/>
              <a:t> </a:t>
            </a:r>
            <a:r>
              <a:rPr lang="en-US" dirty="0" err="1" smtClean="0"/>
              <a:t>mengundang</a:t>
            </a:r>
            <a:r>
              <a:rPr lang="en-US" dirty="0" smtClean="0"/>
              <a:t> </a:t>
            </a:r>
            <a:r>
              <a:rPr lang="en-US" dirty="0" err="1" smtClean="0"/>
              <a:t>sejumlah</a:t>
            </a:r>
            <a:r>
              <a:rPr lang="en-US" dirty="0" smtClean="0"/>
              <a:t> </a:t>
            </a:r>
            <a:r>
              <a:rPr lang="en-US" dirty="0" err="1" smtClean="0"/>
              <a:t>sarjana</a:t>
            </a:r>
            <a:r>
              <a:rPr lang="en-US" dirty="0" smtClean="0"/>
              <a:t> </a:t>
            </a:r>
            <a:r>
              <a:rPr lang="en-US" dirty="0" err="1" smtClean="0"/>
              <a:t>untuk</a:t>
            </a:r>
            <a:r>
              <a:rPr lang="en-US" dirty="0" smtClean="0"/>
              <a:t> </a:t>
            </a:r>
            <a:r>
              <a:rPr lang="en-US" dirty="0" err="1" smtClean="0"/>
              <a:t>membahas</a:t>
            </a:r>
            <a:r>
              <a:rPr lang="en-US" dirty="0" smtClean="0"/>
              <a:t> </a:t>
            </a:r>
            <a:r>
              <a:rPr lang="en-US" dirty="0" err="1" smtClean="0"/>
              <a:t>sejarah</a:t>
            </a:r>
            <a:r>
              <a:rPr lang="en-US" dirty="0" smtClean="0"/>
              <a:t> </a:t>
            </a:r>
            <a:r>
              <a:rPr lang="en-US" dirty="0" err="1" smtClean="0"/>
              <a:t>pengilmuan</a:t>
            </a:r>
            <a:r>
              <a:rPr lang="en-US" dirty="0" smtClean="0"/>
              <a:t> </a:t>
            </a:r>
            <a:r>
              <a:rPr lang="en-US" dirty="0" err="1" smtClean="0"/>
              <a:t>masyarakat</a:t>
            </a:r>
            <a:r>
              <a:rPr lang="en-US" dirty="0" smtClean="0"/>
              <a:t> </a:t>
            </a:r>
            <a:r>
              <a:rPr lang="en-US" dirty="0" err="1" smtClean="0"/>
              <a:t>di</a:t>
            </a:r>
            <a:r>
              <a:rPr lang="en-US" dirty="0" smtClean="0"/>
              <a:t> Asia Tenggara. </a:t>
            </a:r>
            <a:r>
              <a:rPr lang="en-US" dirty="0" err="1" smtClean="0"/>
              <a:t>Ada</a:t>
            </a:r>
            <a:r>
              <a:rPr lang="en-US" dirty="0" smtClean="0"/>
              <a:t> yang </a:t>
            </a:r>
            <a:r>
              <a:rPr lang="en-US" dirty="0" err="1" smtClean="0"/>
              <a:t>menyebutkan</a:t>
            </a:r>
            <a:r>
              <a:rPr lang="en-US" dirty="0" smtClean="0"/>
              <a:t> </a:t>
            </a:r>
            <a:r>
              <a:rPr lang="en-US" dirty="0" err="1" smtClean="0"/>
              <a:t>periode</a:t>
            </a:r>
            <a:r>
              <a:rPr lang="en-US" dirty="0" smtClean="0"/>
              <a:t> </a:t>
            </a:r>
            <a:r>
              <a:rPr lang="en-US" dirty="0" err="1" smtClean="0"/>
              <a:t>ini</a:t>
            </a:r>
            <a:r>
              <a:rPr lang="en-US" dirty="0" smtClean="0"/>
              <a:t> </a:t>
            </a:r>
            <a:r>
              <a:rPr lang="en-US" dirty="0" err="1" smtClean="0"/>
              <a:t>sebagai</a:t>
            </a:r>
            <a:r>
              <a:rPr lang="en-US" dirty="0" smtClean="0"/>
              <a:t> </a:t>
            </a:r>
            <a:r>
              <a:rPr lang="en-US" dirty="0" err="1" smtClean="0"/>
              <a:t>bukti</a:t>
            </a:r>
            <a:r>
              <a:rPr lang="en-US" dirty="0" smtClean="0"/>
              <a:t> </a:t>
            </a:r>
            <a:r>
              <a:rPr lang="en-US" i="1" dirty="0" err="1" smtClean="0"/>
              <a:t>renaisans</a:t>
            </a:r>
            <a:r>
              <a:rPr lang="en-US" i="1" dirty="0" smtClean="0"/>
              <a:t> </a:t>
            </a:r>
            <a:r>
              <a:rPr lang="en-US" dirty="0" err="1" smtClean="0"/>
              <a:t>di</a:t>
            </a:r>
            <a:r>
              <a:rPr lang="en-US" dirty="0" smtClean="0"/>
              <a:t> Asia Tenggara, </a:t>
            </a:r>
            <a:r>
              <a:rPr lang="en-US" dirty="0" err="1" smtClean="0"/>
              <a:t>kemunculan</a:t>
            </a:r>
            <a:r>
              <a:rPr lang="en-US" dirty="0" smtClean="0"/>
              <a:t> </a:t>
            </a:r>
            <a:r>
              <a:rPr lang="en-US" i="1" dirty="0" err="1" smtClean="0"/>
              <a:t>pembaruan</a:t>
            </a:r>
            <a:r>
              <a:rPr lang="en-US" i="1" dirty="0" smtClean="0"/>
              <a:t> Islam</a:t>
            </a:r>
            <a:r>
              <a:rPr lang="en-US" dirty="0" smtClean="0"/>
              <a:t> </a:t>
            </a:r>
            <a:r>
              <a:rPr lang="en-US" dirty="0" err="1" smtClean="0"/>
              <a:t>dan</a:t>
            </a:r>
            <a:r>
              <a:rPr lang="en-US" dirty="0" smtClean="0"/>
              <a:t> </a:t>
            </a:r>
            <a:r>
              <a:rPr lang="en-US" i="1" dirty="0" smtClean="0"/>
              <a:t> Islam </a:t>
            </a:r>
            <a:r>
              <a:rPr lang="en-US" i="1" dirty="0" err="1" smtClean="0"/>
              <a:t>reformis</a:t>
            </a:r>
            <a:r>
              <a:rPr lang="en-US" dirty="0" smtClean="0"/>
              <a:t>. </a:t>
            </a:r>
            <a:r>
              <a:rPr lang="en-US" dirty="0" err="1" smtClean="0"/>
              <a:t>Dalam</a:t>
            </a:r>
            <a:r>
              <a:rPr lang="en-US" dirty="0" smtClean="0"/>
              <a:t> </a:t>
            </a:r>
            <a:r>
              <a:rPr lang="en-US" dirty="0" err="1" smtClean="0"/>
              <a:t>konteks</a:t>
            </a:r>
            <a:r>
              <a:rPr lang="en-US" dirty="0" smtClean="0"/>
              <a:t> </a:t>
            </a:r>
            <a:r>
              <a:rPr lang="en-US" dirty="0" err="1" smtClean="0"/>
              <a:t>ini</a:t>
            </a:r>
            <a:r>
              <a:rPr lang="en-US" dirty="0" smtClean="0"/>
              <a:t>, </a:t>
            </a:r>
            <a:r>
              <a:rPr lang="en-US" dirty="0" err="1" smtClean="0"/>
              <a:t>selain</a:t>
            </a:r>
            <a:r>
              <a:rPr lang="en-US" dirty="0" smtClean="0"/>
              <a:t> Aceh yang </a:t>
            </a:r>
            <a:r>
              <a:rPr lang="en-US" dirty="0" err="1" smtClean="0"/>
              <a:t>menjadi</a:t>
            </a:r>
            <a:r>
              <a:rPr lang="en-US" dirty="0" smtClean="0"/>
              <a:t> </a:t>
            </a:r>
            <a:r>
              <a:rPr lang="en-US" dirty="0" err="1" smtClean="0"/>
              <a:t>penghasil</a:t>
            </a:r>
            <a:r>
              <a:rPr lang="en-US" dirty="0" smtClean="0"/>
              <a:t> </a:t>
            </a:r>
            <a:r>
              <a:rPr lang="en-US" dirty="0" err="1" smtClean="0"/>
              <a:t>intelektual</a:t>
            </a:r>
            <a:r>
              <a:rPr lang="en-US" dirty="0" smtClean="0"/>
              <a:t>, Johor </a:t>
            </a:r>
            <a:r>
              <a:rPr lang="en-US" dirty="0" err="1" smtClean="0"/>
              <a:t>dan</a:t>
            </a:r>
            <a:r>
              <a:rPr lang="en-US" dirty="0" smtClean="0"/>
              <a:t> Riau </a:t>
            </a:r>
            <a:r>
              <a:rPr lang="en-US" dirty="0" err="1" smtClean="0"/>
              <a:t>mulai</a:t>
            </a:r>
            <a:r>
              <a:rPr lang="en-US" dirty="0" smtClean="0"/>
              <a:t> </a:t>
            </a:r>
            <a:r>
              <a:rPr lang="en-US" dirty="0" err="1" smtClean="0"/>
              <a:t>memainkan</a:t>
            </a:r>
            <a:r>
              <a:rPr lang="en-US" dirty="0" smtClean="0"/>
              <a:t> </a:t>
            </a:r>
            <a:r>
              <a:rPr lang="en-US" dirty="0" err="1" smtClean="0"/>
              <a:t>peran</a:t>
            </a:r>
            <a:r>
              <a:rPr lang="en-US" dirty="0" smtClean="0"/>
              <a:t> </a:t>
            </a:r>
            <a:r>
              <a:rPr lang="en-US" dirty="0" err="1" smtClean="0"/>
              <a:t>penting</a:t>
            </a:r>
            <a:r>
              <a:rPr lang="en-US" dirty="0" smtClean="0"/>
              <a:t> </a:t>
            </a:r>
            <a:r>
              <a:rPr lang="en-US" dirty="0" err="1" smtClean="0"/>
              <a:t>di</a:t>
            </a:r>
            <a:r>
              <a:rPr lang="en-US" dirty="0" smtClean="0"/>
              <a:t> </a:t>
            </a:r>
            <a:r>
              <a:rPr lang="en-US" dirty="0" err="1" smtClean="0"/>
              <a:t>dalam</a:t>
            </a:r>
            <a:r>
              <a:rPr lang="en-US" dirty="0" smtClean="0"/>
              <a:t> </a:t>
            </a:r>
            <a:r>
              <a:rPr lang="en-US" dirty="0" err="1" smtClean="0"/>
              <a:t>penumbuhan</a:t>
            </a:r>
            <a:r>
              <a:rPr lang="en-US" dirty="0" smtClean="0"/>
              <a:t> </a:t>
            </a:r>
            <a:r>
              <a:rPr lang="en-US" dirty="0" err="1" smtClean="0"/>
              <a:t>tradisi</a:t>
            </a:r>
            <a:r>
              <a:rPr lang="en-US" dirty="0" smtClean="0"/>
              <a:t> </a:t>
            </a:r>
            <a:r>
              <a:rPr lang="en-US" dirty="0" err="1" smtClean="0"/>
              <a:t>intelektual</a:t>
            </a:r>
            <a:r>
              <a:rPr lang="en-US" dirty="0" smtClean="0"/>
              <a:t> </a:t>
            </a:r>
            <a:r>
              <a:rPr lang="en-US" dirty="0" err="1" smtClean="0"/>
              <a:t>di</a:t>
            </a:r>
            <a:r>
              <a:rPr lang="en-US" dirty="0" smtClean="0"/>
              <a:t> </a:t>
            </a:r>
            <a:r>
              <a:rPr lang="en-US" dirty="0" err="1" smtClean="0"/>
              <a:t>Dunia</a:t>
            </a:r>
            <a:r>
              <a:rPr lang="en-US" dirty="0" smtClean="0"/>
              <a:t> </a:t>
            </a:r>
            <a:r>
              <a:rPr lang="en-US" dirty="0" err="1" smtClean="0"/>
              <a:t>Melayu</a:t>
            </a:r>
            <a:r>
              <a:rPr lang="en-US" dirty="0" smtClean="0"/>
              <a:t>. </a:t>
            </a:r>
            <a:endParaRPr lang="en-US"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dirty="0" err="1" smtClean="0"/>
              <a:t>Kontribusi</a:t>
            </a:r>
            <a:r>
              <a:rPr lang="en-US" dirty="0" smtClean="0"/>
              <a:t> </a:t>
            </a:r>
            <a:r>
              <a:rPr lang="en-US" dirty="0" err="1" smtClean="0"/>
              <a:t>penting</a:t>
            </a:r>
            <a:r>
              <a:rPr lang="en-US" dirty="0" smtClean="0"/>
              <a:t> </a:t>
            </a:r>
            <a:r>
              <a:rPr lang="en-US" dirty="0" err="1" smtClean="0"/>
              <a:t>adalah</a:t>
            </a:r>
            <a:r>
              <a:rPr lang="en-US" dirty="0" smtClean="0"/>
              <a:t> yang </a:t>
            </a:r>
            <a:r>
              <a:rPr lang="en-US" dirty="0" err="1" smtClean="0"/>
              <a:t>dilakukan</a:t>
            </a:r>
            <a:r>
              <a:rPr lang="en-US" dirty="0" smtClean="0"/>
              <a:t> </a:t>
            </a:r>
            <a:r>
              <a:rPr lang="en-US" dirty="0" err="1" smtClean="0"/>
              <a:t>oleh</a:t>
            </a:r>
            <a:r>
              <a:rPr lang="en-US" dirty="0" smtClean="0"/>
              <a:t> Sultan </a:t>
            </a:r>
            <a:r>
              <a:rPr lang="en-US" dirty="0" err="1" smtClean="0"/>
              <a:t>Badrul</a:t>
            </a:r>
            <a:r>
              <a:rPr lang="en-US" dirty="0" smtClean="0"/>
              <a:t> </a:t>
            </a:r>
            <a:r>
              <a:rPr lang="en-US" dirty="0" err="1" smtClean="0"/>
              <a:t>Alam</a:t>
            </a:r>
            <a:r>
              <a:rPr lang="en-US" dirty="0" smtClean="0"/>
              <a:t> </a:t>
            </a:r>
            <a:r>
              <a:rPr lang="en-US" dirty="0" err="1" smtClean="0"/>
              <a:t>Syah</a:t>
            </a:r>
            <a:r>
              <a:rPr lang="en-US" dirty="0" smtClean="0"/>
              <a:t> (1722-1760) yang </a:t>
            </a:r>
            <a:r>
              <a:rPr lang="en-US" dirty="0" err="1" smtClean="0"/>
              <a:t>mendirikan</a:t>
            </a:r>
            <a:r>
              <a:rPr lang="en-US" dirty="0" smtClean="0"/>
              <a:t> </a:t>
            </a:r>
            <a:r>
              <a:rPr lang="en-US" dirty="0" err="1" smtClean="0"/>
              <a:t>lembaga</a:t>
            </a:r>
            <a:r>
              <a:rPr lang="en-US" dirty="0" smtClean="0"/>
              <a:t> </a:t>
            </a:r>
            <a:r>
              <a:rPr lang="en-US" dirty="0" err="1" smtClean="0"/>
              <a:t>pendidikan</a:t>
            </a:r>
            <a:r>
              <a:rPr lang="en-US" dirty="0" smtClean="0"/>
              <a:t> </a:t>
            </a:r>
            <a:r>
              <a:rPr lang="en-US" dirty="0" err="1" smtClean="0"/>
              <a:t>di</a:t>
            </a:r>
            <a:r>
              <a:rPr lang="en-US" dirty="0" smtClean="0"/>
              <a:t> </a:t>
            </a:r>
            <a:r>
              <a:rPr lang="en-US" dirty="0" err="1" smtClean="0"/>
              <a:t>Penyengat</a:t>
            </a:r>
            <a:r>
              <a:rPr lang="en-US" dirty="0" smtClean="0"/>
              <a:t>, Riau. </a:t>
            </a:r>
            <a:r>
              <a:rPr lang="en-US" dirty="0" err="1" smtClean="0"/>
              <a:t>Dalam</a:t>
            </a:r>
            <a:r>
              <a:rPr lang="en-US" dirty="0" smtClean="0"/>
              <a:t> </a:t>
            </a:r>
            <a:r>
              <a:rPr lang="en-US" dirty="0" err="1" smtClean="0"/>
              <a:t>konteks</a:t>
            </a:r>
            <a:r>
              <a:rPr lang="en-US" dirty="0" smtClean="0"/>
              <a:t>, </a:t>
            </a:r>
            <a:r>
              <a:rPr lang="en-US" dirty="0" err="1" smtClean="0"/>
              <a:t>tata</a:t>
            </a:r>
            <a:r>
              <a:rPr lang="en-US" dirty="0" smtClean="0"/>
              <a:t> </a:t>
            </a:r>
            <a:r>
              <a:rPr lang="en-US" dirty="0" err="1" smtClean="0"/>
              <a:t>laksana</a:t>
            </a:r>
            <a:r>
              <a:rPr lang="en-US" dirty="0" smtClean="0"/>
              <a:t> </a:t>
            </a:r>
            <a:r>
              <a:rPr lang="en-US" dirty="0" err="1" smtClean="0"/>
              <a:t>pemerintahan</a:t>
            </a:r>
            <a:r>
              <a:rPr lang="en-US" dirty="0" smtClean="0"/>
              <a:t> </a:t>
            </a:r>
            <a:r>
              <a:rPr lang="en-US" dirty="0" err="1" smtClean="0"/>
              <a:t>di</a:t>
            </a:r>
            <a:r>
              <a:rPr lang="en-US" dirty="0" smtClean="0"/>
              <a:t> </a:t>
            </a:r>
            <a:r>
              <a:rPr lang="en-US" dirty="0" err="1" smtClean="0"/>
              <a:t>Dunia</a:t>
            </a:r>
            <a:r>
              <a:rPr lang="en-US" dirty="0" smtClean="0"/>
              <a:t> </a:t>
            </a:r>
            <a:r>
              <a:rPr lang="en-US" dirty="0" err="1" smtClean="0"/>
              <a:t>Melayu</a:t>
            </a:r>
            <a:r>
              <a:rPr lang="en-US" dirty="0" smtClean="0"/>
              <a:t>, </a:t>
            </a:r>
            <a:r>
              <a:rPr lang="en-US" dirty="0" smtClean="0"/>
              <a:t>yang </a:t>
            </a:r>
            <a:r>
              <a:rPr lang="en-US" dirty="0" err="1" smtClean="0"/>
              <a:t>agaknya</a:t>
            </a:r>
            <a:r>
              <a:rPr lang="en-US" dirty="0" smtClean="0"/>
              <a:t> </a:t>
            </a:r>
            <a:r>
              <a:rPr lang="en-US" dirty="0" err="1" smtClean="0"/>
              <a:t>mengadopsi</a:t>
            </a:r>
            <a:r>
              <a:rPr lang="en-US" dirty="0" smtClean="0"/>
              <a:t> </a:t>
            </a:r>
            <a:r>
              <a:rPr lang="en-US" dirty="0" err="1" smtClean="0"/>
              <a:t>sistem</a:t>
            </a:r>
            <a:r>
              <a:rPr lang="en-US" dirty="0" smtClean="0"/>
              <a:t> </a:t>
            </a:r>
            <a:r>
              <a:rPr lang="en-US" dirty="0" err="1" smtClean="0"/>
              <a:t>pemerintahan</a:t>
            </a:r>
            <a:r>
              <a:rPr lang="en-US" dirty="0" smtClean="0"/>
              <a:t> yang </a:t>
            </a:r>
            <a:r>
              <a:rPr lang="en-US" dirty="0" err="1" smtClean="0"/>
              <a:t>diterapkan</a:t>
            </a:r>
            <a:r>
              <a:rPr lang="en-US" dirty="0" smtClean="0"/>
              <a:t> </a:t>
            </a:r>
            <a:r>
              <a:rPr lang="en-US" dirty="0" err="1" smtClean="0"/>
              <a:t>oleh</a:t>
            </a:r>
            <a:r>
              <a:rPr lang="en-US" dirty="0" smtClean="0"/>
              <a:t> </a:t>
            </a:r>
            <a:r>
              <a:rPr lang="en-US" dirty="0" err="1" smtClean="0"/>
              <a:t>Kerajaan</a:t>
            </a:r>
            <a:r>
              <a:rPr lang="en-US" dirty="0" smtClean="0"/>
              <a:t> Aceh Darussalam.</a:t>
            </a:r>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In short, </a:t>
            </a:r>
            <a:r>
              <a:rPr lang="en-US" b="1" dirty="0" smtClean="0">
                <a:solidFill>
                  <a:srgbClr val="FFC000"/>
                </a:solidFill>
              </a:rPr>
              <a:t>Aceh’s court practice and administration were modeled after those of the prestigious Islamic kingdoms. As long as Aceh was the leading </a:t>
            </a:r>
            <a:r>
              <a:rPr lang="en-US" b="1" dirty="0" err="1" smtClean="0">
                <a:solidFill>
                  <a:srgbClr val="FFC000"/>
                </a:solidFill>
              </a:rPr>
              <a:t>entrepot</a:t>
            </a:r>
            <a:r>
              <a:rPr lang="en-US" b="1" dirty="0" smtClean="0">
                <a:solidFill>
                  <a:srgbClr val="FFC000"/>
                </a:solidFill>
              </a:rPr>
              <a:t> and military power in the Malay world, it became the model for other Malay courts. </a:t>
            </a:r>
            <a:r>
              <a:rPr lang="en-US" dirty="0" smtClean="0"/>
              <a:t>Kedah and Perak on the Peninsula, and a number of </a:t>
            </a:r>
            <a:r>
              <a:rPr lang="en-US" dirty="0" err="1" smtClean="0"/>
              <a:t>kingdosm</a:t>
            </a:r>
            <a:r>
              <a:rPr lang="en-US" dirty="0" smtClean="0"/>
              <a:t> on the Northeast and northwest coasts of Sumatra had already adopted practices and titles by the seventeenth century. </a:t>
            </a:r>
            <a:r>
              <a:rPr lang="en-US" b="1" dirty="0" smtClean="0">
                <a:solidFill>
                  <a:schemeClr val="bg1">
                    <a:lumMod val="95000"/>
                    <a:lumOff val="5000"/>
                  </a:schemeClr>
                </a:solidFill>
              </a:rPr>
              <a:t>Had not Johor regained its prominence in the Strait toward the end of the seventeenth century and restored the Model based on Melaka, the Malay world as we know it today have mirrored Aceh during its period of glory</a:t>
            </a:r>
            <a:r>
              <a:rPr lang="en-US" dirty="0" smtClean="0">
                <a:solidFill>
                  <a:srgbClr val="FF0000"/>
                </a:solidFill>
              </a:rPr>
              <a:t>.</a:t>
            </a:r>
            <a:endParaRPr lang="en-US" dirty="0">
              <a:solidFill>
                <a:srgbClr val="FF0000"/>
              </a:solidFill>
            </a:endParaRPr>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fontScale="90000"/>
          </a:bodyPr>
          <a:lstStyle/>
          <a:p>
            <a:r>
              <a:rPr smtClean="0"/>
              <a:t>Sistem Pemerintahan Kerajaan Melaka</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smtClean="0"/>
              <a:t>Susunan Masyarakat Melayu</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smtClean="0"/>
              <a:t>Hirarki Politik Adat  Temenggung</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smtClean="0"/>
              <a:t>Struktur Politik Perak</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Aceh - Pinang</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Sejak</a:t>
            </a:r>
            <a:r>
              <a:rPr lang="en-US" dirty="0" smtClean="0"/>
              <a:t> </a:t>
            </a:r>
            <a:r>
              <a:rPr lang="en-US" dirty="0" err="1" smtClean="0"/>
              <a:t>tahun</a:t>
            </a:r>
            <a:r>
              <a:rPr lang="en-US" dirty="0" smtClean="0"/>
              <a:t> 1696 </a:t>
            </a:r>
            <a:r>
              <a:rPr lang="en-US" dirty="0" err="1" smtClean="0"/>
              <a:t>orang</a:t>
            </a:r>
            <a:r>
              <a:rPr lang="en-US" dirty="0" smtClean="0"/>
              <a:t> Aceh </a:t>
            </a:r>
            <a:r>
              <a:rPr lang="en-US" dirty="0" err="1" smtClean="0"/>
              <a:t>telah</a:t>
            </a:r>
            <a:r>
              <a:rPr lang="en-US" dirty="0" smtClean="0"/>
              <a:t> </a:t>
            </a:r>
            <a:r>
              <a:rPr lang="en-US" dirty="0" err="1" smtClean="0"/>
              <a:t>berada</a:t>
            </a:r>
            <a:r>
              <a:rPr lang="en-US" dirty="0" smtClean="0"/>
              <a:t> </a:t>
            </a:r>
            <a:r>
              <a:rPr lang="en-US" dirty="0" err="1" smtClean="0"/>
              <a:t>di</a:t>
            </a:r>
            <a:r>
              <a:rPr lang="en-US" dirty="0" smtClean="0"/>
              <a:t> </a:t>
            </a:r>
            <a:r>
              <a:rPr lang="en-US" dirty="0" err="1" smtClean="0"/>
              <a:t>Pulau</a:t>
            </a:r>
            <a:r>
              <a:rPr lang="en-US" dirty="0" smtClean="0"/>
              <a:t> Pinang. </a:t>
            </a:r>
            <a:r>
              <a:rPr lang="en-US" dirty="0" err="1" smtClean="0"/>
              <a:t>Karena</a:t>
            </a:r>
            <a:r>
              <a:rPr lang="en-US" dirty="0" smtClean="0"/>
              <a:t> </a:t>
            </a:r>
            <a:r>
              <a:rPr lang="en-US" dirty="0" err="1" smtClean="0"/>
              <a:t>Dato</a:t>
            </a:r>
            <a:r>
              <a:rPr lang="en-US" dirty="0" smtClean="0"/>
              <a:t>’ </a:t>
            </a:r>
            <a:r>
              <a:rPr lang="en-US" dirty="0" err="1" smtClean="0"/>
              <a:t>Keramat</a:t>
            </a:r>
            <a:r>
              <a:rPr lang="en-US" dirty="0" smtClean="0"/>
              <a:t> </a:t>
            </a:r>
            <a:r>
              <a:rPr lang="en-US" dirty="0" err="1" smtClean="0"/>
              <a:t>merupakan</a:t>
            </a:r>
            <a:r>
              <a:rPr lang="en-US" dirty="0" smtClean="0"/>
              <a:t> </a:t>
            </a:r>
            <a:r>
              <a:rPr lang="en-US" dirty="0" err="1" smtClean="0"/>
              <a:t>keturunan</a:t>
            </a:r>
            <a:r>
              <a:rPr lang="en-US" dirty="0" smtClean="0"/>
              <a:t> </a:t>
            </a:r>
            <a:r>
              <a:rPr lang="en-US" dirty="0" err="1" smtClean="0"/>
              <a:t>daripada</a:t>
            </a:r>
            <a:r>
              <a:rPr lang="en-US" dirty="0" smtClean="0"/>
              <a:t> Aceh. </a:t>
            </a:r>
            <a:r>
              <a:rPr lang="en-US" dirty="0" err="1" smtClean="0"/>
              <a:t>Dato</a:t>
            </a:r>
            <a:r>
              <a:rPr lang="en-US" dirty="0" smtClean="0"/>
              <a:t>’ </a:t>
            </a:r>
            <a:r>
              <a:rPr lang="en-US" dirty="0" err="1" smtClean="0"/>
              <a:t>Keramat</a:t>
            </a:r>
            <a:r>
              <a:rPr lang="en-US" dirty="0" smtClean="0"/>
              <a:t> </a:t>
            </a:r>
            <a:r>
              <a:rPr lang="en-US" dirty="0" err="1" smtClean="0"/>
              <a:t>adalah</a:t>
            </a:r>
            <a:r>
              <a:rPr lang="en-US" dirty="0" smtClean="0"/>
              <a:t> </a:t>
            </a:r>
            <a:r>
              <a:rPr lang="en-US" dirty="0" err="1" smtClean="0"/>
              <a:t>Haji</a:t>
            </a:r>
            <a:r>
              <a:rPr lang="en-US" dirty="0" smtClean="0"/>
              <a:t> </a:t>
            </a:r>
            <a:r>
              <a:rPr lang="en-US" dirty="0" err="1" smtClean="0"/>
              <a:t>Keramat</a:t>
            </a:r>
            <a:r>
              <a:rPr lang="en-US" dirty="0" smtClean="0"/>
              <a:t> yang </a:t>
            </a:r>
            <a:r>
              <a:rPr lang="en-US" dirty="0" err="1" smtClean="0"/>
              <a:t>merupakan</a:t>
            </a:r>
            <a:r>
              <a:rPr lang="en-US" dirty="0" smtClean="0"/>
              <a:t> </a:t>
            </a:r>
            <a:r>
              <a:rPr lang="en-US" dirty="0" err="1" smtClean="0"/>
              <a:t>pedagang</a:t>
            </a:r>
            <a:r>
              <a:rPr lang="en-US" dirty="0" smtClean="0"/>
              <a:t> </a:t>
            </a:r>
            <a:r>
              <a:rPr lang="en-US" dirty="0" err="1" smtClean="0"/>
              <a:t>dari</a:t>
            </a:r>
            <a:r>
              <a:rPr lang="en-US" dirty="0" smtClean="0"/>
              <a:t> Aceh yang </a:t>
            </a:r>
            <a:r>
              <a:rPr lang="en-US" dirty="0" err="1" smtClean="0"/>
              <a:t>tiba</a:t>
            </a:r>
            <a:r>
              <a:rPr lang="en-US" dirty="0" smtClean="0"/>
              <a:t> </a:t>
            </a:r>
            <a:r>
              <a:rPr lang="en-US" dirty="0" err="1" smtClean="0"/>
              <a:t>jauh</a:t>
            </a:r>
            <a:r>
              <a:rPr lang="en-US" dirty="0" smtClean="0"/>
              <a:t> </a:t>
            </a:r>
            <a:r>
              <a:rPr lang="en-US" dirty="0" err="1" smtClean="0"/>
              <a:t>sebelum</a:t>
            </a:r>
            <a:r>
              <a:rPr lang="en-US" dirty="0" smtClean="0"/>
              <a:t> Francis Light </a:t>
            </a:r>
            <a:r>
              <a:rPr lang="en-US" dirty="0" err="1" smtClean="0"/>
              <a:t>mendaratkan</a:t>
            </a:r>
            <a:r>
              <a:rPr lang="en-US" dirty="0" smtClean="0"/>
              <a:t> </a:t>
            </a:r>
            <a:r>
              <a:rPr lang="en-US" dirty="0" err="1" smtClean="0"/>
              <a:t>kakinya</a:t>
            </a:r>
            <a:r>
              <a:rPr lang="en-US" dirty="0" smtClean="0"/>
              <a:t> </a:t>
            </a:r>
            <a:r>
              <a:rPr lang="en-US" dirty="0" err="1" smtClean="0"/>
              <a:t>di</a:t>
            </a:r>
            <a:r>
              <a:rPr lang="en-US" dirty="0" smtClean="0"/>
              <a:t> </a:t>
            </a:r>
            <a:r>
              <a:rPr lang="en-US" dirty="0" err="1" smtClean="0"/>
              <a:t>Pulau</a:t>
            </a:r>
            <a:r>
              <a:rPr lang="en-US" dirty="0" smtClean="0"/>
              <a:t> Pinang. Di </a:t>
            </a:r>
            <a:r>
              <a:rPr lang="en-US" dirty="0" err="1" smtClean="0"/>
              <a:t>samping</a:t>
            </a:r>
            <a:r>
              <a:rPr lang="en-US" dirty="0" smtClean="0"/>
              <a:t> </a:t>
            </a:r>
            <a:r>
              <a:rPr lang="en-US" dirty="0" err="1" smtClean="0"/>
              <a:t>dia</a:t>
            </a:r>
            <a:r>
              <a:rPr lang="en-US" dirty="0" smtClean="0"/>
              <a:t>, </a:t>
            </a:r>
            <a:r>
              <a:rPr lang="en-US" dirty="0" err="1" smtClean="0"/>
              <a:t>ada</a:t>
            </a:r>
            <a:r>
              <a:rPr lang="en-US" dirty="0" smtClean="0"/>
              <a:t> </a:t>
            </a:r>
            <a:r>
              <a:rPr lang="en-US" dirty="0" err="1" smtClean="0"/>
              <a:t>juga</a:t>
            </a:r>
            <a:r>
              <a:rPr lang="en-US" dirty="0" smtClean="0"/>
              <a:t> </a:t>
            </a:r>
            <a:r>
              <a:rPr lang="en-US" dirty="0" err="1" smtClean="0"/>
              <a:t>nama</a:t>
            </a:r>
            <a:r>
              <a:rPr lang="en-US" dirty="0" smtClean="0"/>
              <a:t> </a:t>
            </a:r>
            <a:r>
              <a:rPr lang="en-US" dirty="0" err="1" smtClean="0"/>
              <a:t>pedagang</a:t>
            </a:r>
            <a:r>
              <a:rPr lang="en-US" dirty="0" smtClean="0"/>
              <a:t> Aceh </a:t>
            </a:r>
            <a:r>
              <a:rPr lang="en-US" dirty="0" err="1" smtClean="0"/>
              <a:t>lainnya</a:t>
            </a:r>
            <a:r>
              <a:rPr lang="en-US" dirty="0" smtClean="0"/>
              <a:t> </a:t>
            </a:r>
            <a:r>
              <a:rPr lang="en-US" dirty="0" err="1" smtClean="0"/>
              <a:t>yaitu</a:t>
            </a:r>
            <a:r>
              <a:rPr lang="en-US" dirty="0" smtClean="0"/>
              <a:t> </a:t>
            </a:r>
            <a:r>
              <a:rPr lang="en-US" dirty="0" err="1" smtClean="0"/>
              <a:t>Haji</a:t>
            </a:r>
            <a:r>
              <a:rPr lang="en-US" dirty="0" smtClean="0"/>
              <a:t> </a:t>
            </a:r>
            <a:r>
              <a:rPr lang="en-US" dirty="0" err="1" smtClean="0"/>
              <a:t>Bayan</a:t>
            </a:r>
            <a:r>
              <a:rPr lang="en-US" dirty="0" smtClean="0"/>
              <a:t>. </a:t>
            </a:r>
            <a:r>
              <a:rPr lang="en-US" dirty="0" err="1" smtClean="0"/>
              <a:t>Kawasan</a:t>
            </a:r>
            <a:r>
              <a:rPr lang="en-US" dirty="0" smtClean="0"/>
              <a:t> </a:t>
            </a:r>
            <a:r>
              <a:rPr lang="en-US" dirty="0" err="1" smtClean="0"/>
              <a:t>pedagang</a:t>
            </a:r>
            <a:r>
              <a:rPr lang="en-US" dirty="0" smtClean="0"/>
              <a:t> Aceh </a:t>
            </a:r>
            <a:r>
              <a:rPr lang="en-US" dirty="0" err="1" smtClean="0"/>
              <a:t>terdapat</a:t>
            </a:r>
            <a:r>
              <a:rPr lang="en-US" dirty="0" smtClean="0"/>
              <a:t> </a:t>
            </a:r>
            <a:r>
              <a:rPr lang="en-US" dirty="0" err="1" smtClean="0"/>
              <a:t>di</a:t>
            </a:r>
            <a:r>
              <a:rPr lang="en-US" dirty="0" smtClean="0"/>
              <a:t> </a:t>
            </a:r>
            <a:r>
              <a:rPr lang="en-US" dirty="0" err="1" smtClean="0"/>
              <a:t>Teluk</a:t>
            </a:r>
            <a:r>
              <a:rPr lang="en-US" dirty="0" smtClean="0"/>
              <a:t> </a:t>
            </a:r>
            <a:r>
              <a:rPr lang="en-US" dirty="0" err="1" smtClean="0"/>
              <a:t>Jelutong</a:t>
            </a:r>
            <a:r>
              <a:rPr lang="en-US" dirty="0" smtClean="0"/>
              <a:t> yang </a:t>
            </a:r>
            <a:r>
              <a:rPr lang="en-US" dirty="0" err="1" smtClean="0"/>
              <a:t>melingkupi</a:t>
            </a:r>
            <a:r>
              <a:rPr lang="en-US" dirty="0" smtClean="0"/>
              <a:t> </a:t>
            </a:r>
            <a:r>
              <a:rPr lang="en-US" dirty="0" err="1" smtClean="0"/>
              <a:t>Kampung</a:t>
            </a:r>
            <a:r>
              <a:rPr lang="en-US" dirty="0" smtClean="0"/>
              <a:t> </a:t>
            </a:r>
            <a:r>
              <a:rPr lang="en-US" dirty="0" err="1" smtClean="0"/>
              <a:t>Rauna</a:t>
            </a:r>
            <a:r>
              <a:rPr lang="en-US" dirty="0" smtClean="0"/>
              <a:t> (</a:t>
            </a:r>
            <a:r>
              <a:rPr lang="en-US" i="1" dirty="0" smtClean="0"/>
              <a:t>Counter Hall Road</a:t>
            </a:r>
            <a:r>
              <a:rPr lang="en-US" dirty="0" smtClean="0"/>
              <a:t>)</a:t>
            </a:r>
            <a:r>
              <a:rPr lang="en-US" i="1" dirty="0" smtClean="0"/>
              <a:t> </a:t>
            </a:r>
            <a:r>
              <a:rPr lang="en-US" dirty="0" err="1" smtClean="0"/>
              <a:t>dan</a:t>
            </a:r>
            <a:r>
              <a:rPr lang="en-US" dirty="0" smtClean="0"/>
              <a:t> </a:t>
            </a:r>
            <a:r>
              <a:rPr lang="en-US" dirty="0" err="1" smtClean="0"/>
              <a:t>Kebun</a:t>
            </a:r>
            <a:r>
              <a:rPr lang="en-US" dirty="0" smtClean="0"/>
              <a:t> Lama (</a:t>
            </a:r>
            <a:r>
              <a:rPr lang="en-US" dirty="0" err="1" smtClean="0"/>
              <a:t>Jalan</a:t>
            </a:r>
            <a:r>
              <a:rPr lang="en-US" dirty="0" smtClean="0"/>
              <a:t> </a:t>
            </a:r>
            <a:r>
              <a:rPr lang="en-US" dirty="0" err="1" smtClean="0"/>
              <a:t>Langkawi</a:t>
            </a:r>
            <a:r>
              <a:rPr lang="en-US" dirty="0" smtClean="0"/>
              <a:t> </a:t>
            </a:r>
            <a:r>
              <a:rPr lang="en-US" dirty="0" err="1" smtClean="0"/>
              <a:t>dan</a:t>
            </a:r>
            <a:r>
              <a:rPr lang="en-US" dirty="0" smtClean="0"/>
              <a:t> Terengganu).</a:t>
            </a:r>
          </a:p>
          <a:p>
            <a:r>
              <a:rPr lang="en-US" dirty="0" err="1" smtClean="0"/>
              <a:t>Syed</a:t>
            </a:r>
            <a:r>
              <a:rPr lang="en-US" dirty="0" smtClean="0"/>
              <a:t> Hussein al-</a:t>
            </a:r>
            <a:r>
              <a:rPr lang="en-US" dirty="0" err="1" smtClean="0"/>
              <a:t>Aidid</a:t>
            </a:r>
            <a:r>
              <a:rPr lang="en-US" dirty="0" smtClean="0"/>
              <a:t> </a:t>
            </a:r>
            <a:r>
              <a:rPr lang="en-US" dirty="0" err="1" smtClean="0"/>
              <a:t>bersama</a:t>
            </a:r>
            <a:r>
              <a:rPr lang="en-US" dirty="0" smtClean="0"/>
              <a:t>  </a:t>
            </a:r>
            <a:r>
              <a:rPr lang="en-US" dirty="0" err="1" smtClean="0"/>
              <a:t>Franciss</a:t>
            </a:r>
            <a:r>
              <a:rPr lang="en-US" dirty="0" smtClean="0"/>
              <a:t> Light </a:t>
            </a:r>
            <a:r>
              <a:rPr lang="en-US" dirty="0" err="1" smtClean="0"/>
              <a:t>membangun</a:t>
            </a:r>
            <a:r>
              <a:rPr lang="en-US" dirty="0" smtClean="0"/>
              <a:t> </a:t>
            </a:r>
            <a:r>
              <a:rPr lang="en-US" dirty="0" err="1" smtClean="0"/>
              <a:t>Pulau</a:t>
            </a:r>
            <a:r>
              <a:rPr lang="en-US" dirty="0" smtClean="0"/>
              <a:t> Pinang. </a:t>
            </a:r>
            <a:r>
              <a:rPr lang="en-US" dirty="0" err="1" smtClean="0"/>
              <a:t>Sehingga</a:t>
            </a:r>
            <a:r>
              <a:rPr lang="en-US" dirty="0" smtClean="0"/>
              <a:t> </a:t>
            </a:r>
            <a:r>
              <a:rPr lang="en-US" dirty="0" err="1" smtClean="0"/>
              <a:t>sampai</a:t>
            </a:r>
            <a:r>
              <a:rPr lang="en-US" dirty="0" smtClean="0"/>
              <a:t> </a:t>
            </a:r>
            <a:r>
              <a:rPr lang="en-US" dirty="0" err="1" smtClean="0"/>
              <a:t>hari</a:t>
            </a:r>
            <a:r>
              <a:rPr lang="en-US" dirty="0" smtClean="0"/>
              <a:t> </a:t>
            </a:r>
            <a:r>
              <a:rPr lang="en-US" dirty="0" err="1" smtClean="0"/>
              <a:t>ini</a:t>
            </a:r>
            <a:r>
              <a:rPr lang="en-US" dirty="0" smtClean="0"/>
              <a:t>, </a:t>
            </a:r>
            <a:r>
              <a:rPr lang="en-US" dirty="0" err="1" smtClean="0"/>
              <a:t>warisan</a:t>
            </a:r>
            <a:r>
              <a:rPr lang="en-US" dirty="0" smtClean="0"/>
              <a:t> </a:t>
            </a:r>
            <a:r>
              <a:rPr lang="en-US" dirty="0" err="1" smtClean="0"/>
              <a:t>dan</a:t>
            </a:r>
            <a:r>
              <a:rPr lang="en-US" dirty="0" smtClean="0"/>
              <a:t> </a:t>
            </a:r>
            <a:r>
              <a:rPr lang="en-US" dirty="0" err="1" smtClean="0"/>
              <a:t>bukti</a:t>
            </a:r>
            <a:r>
              <a:rPr lang="en-US" dirty="0" smtClean="0"/>
              <a:t> </a:t>
            </a:r>
            <a:r>
              <a:rPr lang="en-US" dirty="0" err="1" smtClean="0"/>
              <a:t>sejarah</a:t>
            </a:r>
            <a:r>
              <a:rPr lang="en-US" dirty="0" smtClean="0"/>
              <a:t> </a:t>
            </a:r>
            <a:r>
              <a:rPr lang="en-US" dirty="0" err="1" smtClean="0"/>
              <a:t>peran</a:t>
            </a:r>
            <a:r>
              <a:rPr lang="en-US" dirty="0" smtClean="0"/>
              <a:t> </a:t>
            </a:r>
            <a:r>
              <a:rPr lang="en-US" dirty="0" err="1" smtClean="0"/>
              <a:t>orang</a:t>
            </a:r>
            <a:r>
              <a:rPr lang="en-US" dirty="0" smtClean="0"/>
              <a:t> Aceh </a:t>
            </a:r>
            <a:r>
              <a:rPr lang="en-US" dirty="0" err="1" smtClean="0"/>
              <a:t>bisa</a:t>
            </a:r>
            <a:r>
              <a:rPr lang="en-US" dirty="0" smtClean="0"/>
              <a:t> </a:t>
            </a:r>
            <a:r>
              <a:rPr lang="en-US" dirty="0" err="1" smtClean="0"/>
              <a:t>ditelisik</a:t>
            </a:r>
            <a:r>
              <a:rPr lang="en-US" dirty="0" smtClean="0"/>
              <a:t> </a:t>
            </a:r>
            <a:r>
              <a:rPr lang="en-US" dirty="0" err="1" smtClean="0"/>
              <a:t>kembali</a:t>
            </a:r>
            <a:r>
              <a:rPr lang="en-US" dirty="0" smtClean="0"/>
              <a:t>.</a:t>
            </a:r>
          </a:p>
          <a:p>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endParaRPr lang="en-US"/>
          </a:p>
        </p:txBody>
      </p:sp>
      <p:pic>
        <p:nvPicPr>
          <p:cNvPr id="11266" name="Picture 2" descr="E:\Gambar dr BB\IMG01950-20120513-1119.jpg"/>
          <p:cNvPicPr>
            <a:picLocks noChangeAspect="1" noChangeArrowheads="1"/>
          </p:cNvPicPr>
          <p:nvPr/>
        </p:nvPicPr>
        <p:blipFill>
          <a:blip r:embed="rId2"/>
          <a:srcRect/>
          <a:stretch>
            <a:fillRect/>
          </a:stretch>
        </p:blipFill>
        <p:spPr bwMode="auto">
          <a:xfrm>
            <a:off x="990600" y="838200"/>
            <a:ext cx="7162800" cy="53721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err="1" smtClean="0"/>
              <a:t>Adapun</a:t>
            </a:r>
            <a:r>
              <a:rPr lang="en-US" dirty="0" smtClean="0"/>
              <a:t> </a:t>
            </a:r>
            <a:r>
              <a:rPr lang="en-US" dirty="0" err="1" smtClean="0"/>
              <a:t>fase</a:t>
            </a:r>
            <a:r>
              <a:rPr lang="en-US" dirty="0" smtClean="0"/>
              <a:t> </a:t>
            </a:r>
            <a:r>
              <a:rPr lang="en-US" dirty="0" err="1" smtClean="0"/>
              <a:t>kontribusi</a:t>
            </a:r>
            <a:r>
              <a:rPr lang="en-US" dirty="0" smtClean="0"/>
              <a:t> Aceh </a:t>
            </a:r>
            <a:r>
              <a:rPr lang="en-US" dirty="0" err="1" smtClean="0"/>
              <a:t>dalam</a:t>
            </a:r>
            <a:r>
              <a:rPr lang="en-US" dirty="0" smtClean="0"/>
              <a:t> </a:t>
            </a:r>
            <a:r>
              <a:rPr lang="en-US" dirty="0" err="1" smtClean="0"/>
              <a:t>identitas</a:t>
            </a:r>
            <a:r>
              <a:rPr lang="en-US" dirty="0" smtClean="0"/>
              <a:t> </a:t>
            </a:r>
            <a:r>
              <a:rPr lang="en-US" dirty="0" err="1" smtClean="0"/>
              <a:t>Melayu</a:t>
            </a:r>
            <a:r>
              <a:rPr lang="en-US" dirty="0" smtClean="0"/>
              <a:t> </a:t>
            </a:r>
            <a:r>
              <a:rPr lang="en-US" dirty="0" err="1" smtClean="0"/>
              <a:t>adalah</a:t>
            </a:r>
            <a:r>
              <a:rPr lang="en-US" dirty="0" smtClean="0"/>
              <a:t> </a:t>
            </a:r>
            <a:r>
              <a:rPr lang="en-US" dirty="0" err="1" smtClean="0"/>
              <a:t>ketika</a:t>
            </a:r>
            <a:r>
              <a:rPr lang="en-US" dirty="0" smtClean="0"/>
              <a:t> </a:t>
            </a:r>
            <a:r>
              <a:rPr lang="en-US" dirty="0" err="1" smtClean="0"/>
              <a:t>salah</a:t>
            </a:r>
            <a:r>
              <a:rPr lang="en-US" dirty="0" smtClean="0"/>
              <a:t> </a:t>
            </a:r>
            <a:r>
              <a:rPr lang="en-US" dirty="0" err="1" smtClean="0"/>
              <a:t>seorang</a:t>
            </a:r>
            <a:r>
              <a:rPr lang="en-US" dirty="0" smtClean="0"/>
              <a:t> </a:t>
            </a:r>
            <a:r>
              <a:rPr lang="en-US" dirty="0" err="1" smtClean="0"/>
              <a:t>keluarga</a:t>
            </a:r>
            <a:r>
              <a:rPr lang="en-US" dirty="0" smtClean="0"/>
              <a:t> </a:t>
            </a:r>
            <a:r>
              <a:rPr lang="en-US" dirty="0" err="1" smtClean="0"/>
              <a:t>dari</a:t>
            </a:r>
            <a:r>
              <a:rPr lang="en-US" dirty="0" smtClean="0"/>
              <a:t> </a:t>
            </a:r>
            <a:r>
              <a:rPr lang="en-US" dirty="0" err="1" smtClean="0"/>
              <a:t>Paloh</a:t>
            </a:r>
            <a:r>
              <a:rPr lang="en-US" dirty="0" smtClean="0"/>
              <a:t> </a:t>
            </a:r>
            <a:r>
              <a:rPr lang="en-US" dirty="0" err="1" smtClean="0"/>
              <a:t>Gadeng</a:t>
            </a:r>
            <a:r>
              <a:rPr lang="en-US" dirty="0" smtClean="0"/>
              <a:t>, Aceh Utara (</a:t>
            </a:r>
            <a:r>
              <a:rPr lang="en-US" dirty="0" err="1" smtClean="0"/>
              <a:t>Cunda</a:t>
            </a:r>
            <a:r>
              <a:rPr lang="en-US" dirty="0" smtClean="0"/>
              <a:t>) </a:t>
            </a:r>
            <a:r>
              <a:rPr lang="en-US" dirty="0" err="1" smtClean="0"/>
              <a:t>bermigrasi</a:t>
            </a:r>
            <a:r>
              <a:rPr lang="en-US" dirty="0" smtClean="0"/>
              <a:t> </a:t>
            </a:r>
            <a:r>
              <a:rPr lang="en-US" dirty="0" err="1" smtClean="0"/>
              <a:t>ke</a:t>
            </a:r>
            <a:r>
              <a:rPr lang="en-US" dirty="0" smtClean="0"/>
              <a:t> </a:t>
            </a:r>
            <a:r>
              <a:rPr lang="en-US" dirty="0" err="1" smtClean="0"/>
              <a:t>Pulau</a:t>
            </a:r>
            <a:r>
              <a:rPr lang="en-US" dirty="0" smtClean="0"/>
              <a:t> Pinang. </a:t>
            </a:r>
            <a:r>
              <a:rPr lang="en-US" dirty="0" err="1" smtClean="0"/>
              <a:t>Namanya</a:t>
            </a:r>
            <a:r>
              <a:rPr lang="en-US" dirty="0" smtClean="0"/>
              <a:t> </a:t>
            </a:r>
            <a:r>
              <a:rPr lang="en-US" dirty="0" err="1" smtClean="0"/>
              <a:t>adalah</a:t>
            </a:r>
            <a:r>
              <a:rPr lang="en-US" dirty="0" smtClean="0"/>
              <a:t> </a:t>
            </a:r>
            <a:r>
              <a:rPr lang="en-US" dirty="0" err="1" smtClean="0"/>
              <a:t>Teuku</a:t>
            </a:r>
            <a:r>
              <a:rPr lang="en-US" dirty="0" smtClean="0"/>
              <a:t> </a:t>
            </a:r>
            <a:r>
              <a:rPr lang="en-US" dirty="0" err="1" smtClean="0"/>
              <a:t>Nyak</a:t>
            </a:r>
            <a:r>
              <a:rPr lang="en-US" dirty="0" smtClean="0"/>
              <a:t> </a:t>
            </a:r>
            <a:r>
              <a:rPr lang="en-US" dirty="0" err="1" smtClean="0"/>
              <a:t>Puteh</a:t>
            </a:r>
            <a:r>
              <a:rPr lang="en-US" dirty="0" smtClean="0"/>
              <a:t> bin </a:t>
            </a:r>
            <a:r>
              <a:rPr lang="en-US" dirty="0" err="1" smtClean="0"/>
              <a:t>Teuku</a:t>
            </a:r>
            <a:r>
              <a:rPr lang="en-US" dirty="0" smtClean="0"/>
              <a:t> </a:t>
            </a:r>
            <a:r>
              <a:rPr lang="en-US" dirty="0" err="1" smtClean="0"/>
              <a:t>Karim</a:t>
            </a:r>
            <a:r>
              <a:rPr lang="en-US" dirty="0" smtClean="0"/>
              <a:t> (1902-1955). </a:t>
            </a:r>
          </a:p>
          <a:p>
            <a:r>
              <a:rPr lang="en-US" dirty="0" err="1" smtClean="0"/>
              <a:t>Tokoh</a:t>
            </a:r>
            <a:r>
              <a:rPr lang="en-US" dirty="0" smtClean="0"/>
              <a:t> </a:t>
            </a:r>
            <a:r>
              <a:rPr lang="en-US" dirty="0" err="1" smtClean="0"/>
              <a:t>ini</a:t>
            </a:r>
            <a:r>
              <a:rPr lang="en-US" dirty="0" smtClean="0"/>
              <a:t> </a:t>
            </a:r>
            <a:r>
              <a:rPr lang="en-US" dirty="0" err="1" smtClean="0"/>
              <a:t>adalah</a:t>
            </a:r>
            <a:r>
              <a:rPr lang="en-US" dirty="0" smtClean="0"/>
              <a:t> ayah </a:t>
            </a:r>
            <a:r>
              <a:rPr lang="en-US" dirty="0" err="1" smtClean="0"/>
              <a:t>Teuku</a:t>
            </a:r>
            <a:r>
              <a:rPr lang="en-US" dirty="0" smtClean="0"/>
              <a:t> </a:t>
            </a:r>
            <a:r>
              <a:rPr lang="en-US" dirty="0" err="1" smtClean="0"/>
              <a:t>Zakaria</a:t>
            </a:r>
            <a:r>
              <a:rPr lang="en-US" dirty="0" smtClean="0"/>
              <a:t> bin </a:t>
            </a:r>
            <a:r>
              <a:rPr lang="en-US" dirty="0" err="1" smtClean="0"/>
              <a:t>Teuku</a:t>
            </a:r>
            <a:r>
              <a:rPr lang="en-US" dirty="0" smtClean="0"/>
              <a:t> </a:t>
            </a:r>
            <a:r>
              <a:rPr lang="en-US" dirty="0" err="1" smtClean="0"/>
              <a:t>Nyak</a:t>
            </a:r>
            <a:r>
              <a:rPr lang="en-US" dirty="0" smtClean="0"/>
              <a:t> </a:t>
            </a:r>
            <a:r>
              <a:rPr lang="en-US" dirty="0" err="1" smtClean="0"/>
              <a:t>Puteh</a:t>
            </a:r>
            <a:r>
              <a:rPr lang="en-US" dirty="0" smtClean="0"/>
              <a:t> yang </a:t>
            </a:r>
            <a:r>
              <a:rPr lang="en-US" dirty="0" err="1" smtClean="0"/>
              <a:t>kemudian</a:t>
            </a:r>
            <a:r>
              <a:rPr lang="en-US" dirty="0" smtClean="0"/>
              <a:t> </a:t>
            </a:r>
            <a:r>
              <a:rPr lang="en-US" dirty="0" err="1" smtClean="0"/>
              <a:t>dikenali</a:t>
            </a:r>
            <a:r>
              <a:rPr lang="en-US" dirty="0" smtClean="0"/>
              <a:t> </a:t>
            </a:r>
            <a:r>
              <a:rPr lang="en-US" dirty="0" err="1" smtClean="0"/>
              <a:t>sebagai</a:t>
            </a:r>
            <a:r>
              <a:rPr lang="en-US" dirty="0" smtClean="0"/>
              <a:t> P. </a:t>
            </a:r>
            <a:r>
              <a:rPr lang="en-US" dirty="0" err="1" smtClean="0"/>
              <a:t>Ramlee</a:t>
            </a:r>
            <a:r>
              <a:rPr lang="en-US" dirty="0" smtClean="0"/>
              <a:t>. </a:t>
            </a:r>
            <a:r>
              <a:rPr lang="en-US" dirty="0" err="1" smtClean="0"/>
              <a:t>Teuku</a:t>
            </a:r>
            <a:r>
              <a:rPr lang="en-US" dirty="0" smtClean="0"/>
              <a:t> </a:t>
            </a:r>
            <a:r>
              <a:rPr lang="en-US" dirty="0" err="1" smtClean="0"/>
              <a:t>Nyak</a:t>
            </a:r>
            <a:r>
              <a:rPr lang="en-US" dirty="0" smtClean="0"/>
              <a:t> </a:t>
            </a:r>
            <a:r>
              <a:rPr lang="en-US" dirty="0" err="1" smtClean="0"/>
              <a:t>Puteh</a:t>
            </a:r>
            <a:r>
              <a:rPr lang="en-US" dirty="0" smtClean="0"/>
              <a:t> </a:t>
            </a:r>
            <a:r>
              <a:rPr lang="en-US" dirty="0" err="1" smtClean="0"/>
              <a:t>tiba</a:t>
            </a:r>
            <a:r>
              <a:rPr lang="en-US" dirty="0" smtClean="0"/>
              <a:t> </a:t>
            </a:r>
            <a:r>
              <a:rPr lang="en-US" dirty="0" err="1" smtClean="0"/>
              <a:t>di</a:t>
            </a:r>
            <a:r>
              <a:rPr lang="en-US" dirty="0" smtClean="0"/>
              <a:t> </a:t>
            </a:r>
            <a:r>
              <a:rPr lang="en-US" dirty="0" err="1" smtClean="0"/>
              <a:t>Pulau</a:t>
            </a:r>
            <a:r>
              <a:rPr lang="en-US" dirty="0" smtClean="0"/>
              <a:t> Pinang </a:t>
            </a:r>
            <a:r>
              <a:rPr lang="en-US" dirty="0" err="1" smtClean="0"/>
              <a:t>pada</a:t>
            </a:r>
            <a:r>
              <a:rPr lang="en-US" dirty="0" smtClean="0"/>
              <a:t> </a:t>
            </a:r>
            <a:r>
              <a:rPr lang="en-US" dirty="0" err="1" smtClean="0"/>
              <a:t>tahun</a:t>
            </a:r>
            <a:r>
              <a:rPr lang="en-US" dirty="0" smtClean="0"/>
              <a:t> 1923. </a:t>
            </a:r>
          </a:p>
          <a:p>
            <a:r>
              <a:rPr lang="en-US" dirty="0" smtClean="0"/>
              <a:t>Ayah P. </a:t>
            </a:r>
            <a:r>
              <a:rPr lang="en-US" dirty="0" err="1" smtClean="0"/>
              <a:t>Ramlee</a:t>
            </a:r>
            <a:r>
              <a:rPr lang="en-US" dirty="0" smtClean="0"/>
              <a:t> </a:t>
            </a:r>
            <a:r>
              <a:rPr lang="en-US" dirty="0" err="1" smtClean="0"/>
              <a:t>ini</a:t>
            </a:r>
            <a:r>
              <a:rPr lang="en-US" dirty="0" smtClean="0"/>
              <a:t> </a:t>
            </a:r>
            <a:r>
              <a:rPr lang="en-US" dirty="0" err="1" smtClean="0"/>
              <a:t>menetap</a:t>
            </a:r>
            <a:r>
              <a:rPr lang="en-US" dirty="0" smtClean="0"/>
              <a:t> </a:t>
            </a:r>
            <a:r>
              <a:rPr lang="en-US" dirty="0" err="1" smtClean="0"/>
              <a:t>di</a:t>
            </a:r>
            <a:r>
              <a:rPr lang="en-US" dirty="0" smtClean="0"/>
              <a:t> </a:t>
            </a:r>
            <a:r>
              <a:rPr lang="en-US" dirty="0" err="1" smtClean="0"/>
              <a:t>Jalan</a:t>
            </a:r>
            <a:r>
              <a:rPr lang="en-US" dirty="0" smtClean="0"/>
              <a:t> Buckingham. </a:t>
            </a:r>
            <a:r>
              <a:rPr lang="en-US" dirty="0" err="1" smtClean="0"/>
              <a:t>Dua</a:t>
            </a:r>
            <a:r>
              <a:rPr lang="en-US" dirty="0" smtClean="0"/>
              <a:t> </a:t>
            </a:r>
            <a:r>
              <a:rPr lang="en-US" dirty="0" err="1" smtClean="0"/>
              <a:t>tahun</a:t>
            </a:r>
            <a:r>
              <a:rPr lang="en-US" dirty="0" smtClean="0"/>
              <a:t> </a:t>
            </a:r>
            <a:r>
              <a:rPr lang="en-US" dirty="0" err="1" smtClean="0"/>
              <a:t>setelah</a:t>
            </a:r>
            <a:r>
              <a:rPr lang="en-US" dirty="0" smtClean="0"/>
              <a:t> </a:t>
            </a:r>
            <a:r>
              <a:rPr lang="en-US" dirty="0" err="1" smtClean="0"/>
              <a:t>menetap</a:t>
            </a:r>
            <a:r>
              <a:rPr lang="en-US" dirty="0" smtClean="0"/>
              <a:t> </a:t>
            </a:r>
            <a:r>
              <a:rPr lang="en-US" dirty="0" err="1" smtClean="0"/>
              <a:t>di</a:t>
            </a:r>
            <a:r>
              <a:rPr lang="en-US" dirty="0" smtClean="0"/>
              <a:t> </a:t>
            </a:r>
            <a:r>
              <a:rPr lang="en-US" dirty="0" err="1" smtClean="0"/>
              <a:t>Pulau</a:t>
            </a:r>
            <a:r>
              <a:rPr lang="en-US" dirty="0" smtClean="0"/>
              <a:t> Pinang, </a:t>
            </a:r>
            <a:r>
              <a:rPr lang="en-US" dirty="0" err="1" smtClean="0"/>
              <a:t>Teuku</a:t>
            </a:r>
            <a:r>
              <a:rPr lang="en-US" dirty="0" smtClean="0"/>
              <a:t> </a:t>
            </a:r>
            <a:r>
              <a:rPr lang="en-US" dirty="0" err="1" smtClean="0"/>
              <a:t>Nyak</a:t>
            </a:r>
            <a:r>
              <a:rPr lang="en-US" dirty="0" smtClean="0"/>
              <a:t> </a:t>
            </a:r>
            <a:r>
              <a:rPr lang="en-US" dirty="0" err="1" smtClean="0"/>
              <a:t>Puteh</a:t>
            </a:r>
            <a:r>
              <a:rPr lang="en-US" dirty="0" smtClean="0"/>
              <a:t> </a:t>
            </a:r>
            <a:r>
              <a:rPr lang="en-US" dirty="0" err="1" smtClean="0"/>
              <a:t>kawin</a:t>
            </a:r>
            <a:r>
              <a:rPr lang="en-US" dirty="0" smtClean="0"/>
              <a:t> </a:t>
            </a:r>
            <a:r>
              <a:rPr lang="en-US" dirty="0" err="1" smtClean="0"/>
              <a:t>dengan</a:t>
            </a:r>
            <a:r>
              <a:rPr lang="en-US" dirty="0" smtClean="0"/>
              <a:t> </a:t>
            </a:r>
            <a:r>
              <a:rPr lang="en-US" dirty="0" err="1" smtClean="0"/>
              <a:t>Che</a:t>
            </a:r>
            <a:r>
              <a:rPr lang="en-US" dirty="0" smtClean="0"/>
              <a:t> </a:t>
            </a:r>
            <a:r>
              <a:rPr lang="en-US" dirty="0" err="1" smtClean="0"/>
              <a:t>Mah</a:t>
            </a:r>
            <a:r>
              <a:rPr lang="en-US" dirty="0" smtClean="0"/>
              <a:t> </a:t>
            </a:r>
            <a:r>
              <a:rPr lang="en-US" dirty="0" err="1" smtClean="0"/>
              <a:t>binti</a:t>
            </a:r>
            <a:r>
              <a:rPr lang="en-US" dirty="0" smtClean="0"/>
              <a:t> Hussein (1904-1967) </a:t>
            </a:r>
            <a:r>
              <a:rPr lang="en-US" dirty="0" err="1" smtClean="0"/>
              <a:t>di</a:t>
            </a:r>
            <a:r>
              <a:rPr lang="en-US" dirty="0" smtClean="0"/>
              <a:t> </a:t>
            </a:r>
            <a:r>
              <a:rPr lang="en-US" dirty="0" err="1" smtClean="0"/>
              <a:t>Kubang</a:t>
            </a:r>
            <a:r>
              <a:rPr lang="en-US" dirty="0" smtClean="0"/>
              <a:t> </a:t>
            </a:r>
            <a:r>
              <a:rPr lang="en-US" dirty="0" err="1" smtClean="0"/>
              <a:t>Buaya</a:t>
            </a:r>
            <a:r>
              <a:rPr lang="en-US" dirty="0" smtClean="0"/>
              <a:t>, Butterworth. </a:t>
            </a:r>
            <a:r>
              <a:rPr lang="en-US" dirty="0" err="1" smtClean="0"/>
              <a:t>Empat</a:t>
            </a:r>
            <a:r>
              <a:rPr lang="en-US" dirty="0" smtClean="0"/>
              <a:t> </a:t>
            </a:r>
            <a:r>
              <a:rPr lang="en-US" dirty="0" err="1" smtClean="0"/>
              <a:t>tahun</a:t>
            </a:r>
            <a:r>
              <a:rPr lang="en-US" dirty="0" smtClean="0"/>
              <a:t> </a:t>
            </a:r>
            <a:r>
              <a:rPr lang="en-US" dirty="0" err="1" smtClean="0"/>
              <a:t>setelah</a:t>
            </a:r>
            <a:r>
              <a:rPr lang="en-US" dirty="0" smtClean="0"/>
              <a:t> </a:t>
            </a:r>
            <a:r>
              <a:rPr lang="en-US" dirty="0" err="1" smtClean="0"/>
              <a:t>mereka</a:t>
            </a:r>
            <a:r>
              <a:rPr lang="en-US" dirty="0" smtClean="0"/>
              <a:t> </a:t>
            </a:r>
            <a:r>
              <a:rPr lang="en-US" dirty="0" err="1" smtClean="0"/>
              <a:t>kawin</a:t>
            </a:r>
            <a:r>
              <a:rPr lang="en-US" dirty="0" smtClean="0"/>
              <a:t>, </a:t>
            </a:r>
            <a:r>
              <a:rPr lang="en-US" dirty="0" err="1" smtClean="0"/>
              <a:t>pada</a:t>
            </a:r>
            <a:r>
              <a:rPr lang="en-US" dirty="0" smtClean="0"/>
              <a:t> 22 </a:t>
            </a:r>
            <a:r>
              <a:rPr lang="en-US" dirty="0" err="1" smtClean="0"/>
              <a:t>Maret</a:t>
            </a:r>
            <a:r>
              <a:rPr lang="en-US" dirty="0" smtClean="0"/>
              <a:t> 1929.</a:t>
            </a:r>
          </a:p>
          <a:p>
            <a:endParaRPr lang="en-US" dirty="0"/>
          </a:p>
        </p:txBody>
      </p:sp>
      <p:sp>
        <p:nvSpPr>
          <p:cNvPr id="3" name="Title 2"/>
          <p:cNvSpPr>
            <a:spLocks noGrp="1"/>
          </p:cNvSpPr>
          <p:nvPr>
            <p:ph type="title"/>
          </p:nvPr>
        </p:nvSpPr>
        <p:spPr/>
        <p:txBody>
          <a:bodyPr/>
          <a:lstStyle/>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Gambar dr BB\IMG01975-20120521-1329.jpg"/>
          <p:cNvPicPr>
            <a:picLocks noGrp="1" noChangeAspect="1" noChangeArrowheads="1"/>
          </p:cNvPicPr>
          <p:nvPr>
            <p:ph idx="1"/>
          </p:nvPr>
        </p:nvPicPr>
        <p:blipFill>
          <a:blip r:embed="rId2"/>
          <a:stretch>
            <a:fillRect/>
          </a:stretch>
        </p:blipFill>
        <p:spPr bwMode="auto">
          <a:xfrm>
            <a:off x="1524000" y="1524000"/>
            <a:ext cx="6096000" cy="4572000"/>
          </a:xfrm>
          <a:prstGeom prst="rect">
            <a:avLst/>
          </a:prstGeom>
          <a:noFill/>
        </p:spPr>
      </p:pic>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E:\Gambar dr BB\IMG00866-20120216-1525.jpg"/>
          <p:cNvPicPr>
            <a:picLocks noGrp="1" noChangeAspect="1" noChangeArrowheads="1"/>
          </p:cNvPicPr>
          <p:nvPr>
            <p:ph idx="1"/>
          </p:nvPr>
        </p:nvPicPr>
        <p:blipFill>
          <a:blip r:embed="rId2"/>
          <a:stretch>
            <a:fillRect/>
          </a:stretch>
        </p:blipFill>
        <p:spPr bwMode="auto">
          <a:xfrm>
            <a:off x="1524000" y="1524000"/>
            <a:ext cx="6096000" cy="4572000"/>
          </a:xfrm>
          <a:prstGeom prst="rect">
            <a:avLst/>
          </a:prstGeom>
          <a:noFill/>
        </p:spPr>
      </p:pic>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r>
              <a:rPr i="1" smtClean="0"/>
              <a:t>Other Malays</a:t>
            </a:r>
            <a:endParaRPr lang="en-US" i="1" dirty="0"/>
          </a:p>
        </p:txBody>
      </p:sp>
      <p:pic>
        <p:nvPicPr>
          <p:cNvPr id="5122" name="Picture 2" descr="E:\Gambar dr BB\Research\IMG01851-20120508-0527.jpg"/>
          <p:cNvPicPr>
            <a:picLocks noChangeAspect="1" noChangeArrowheads="1"/>
          </p:cNvPicPr>
          <p:nvPr/>
        </p:nvPicPr>
        <p:blipFill>
          <a:blip r:embed="rId2"/>
          <a:srcRect/>
          <a:stretch>
            <a:fillRect/>
          </a:stretch>
        </p:blipFill>
        <p:spPr bwMode="auto">
          <a:xfrm>
            <a:off x="457200" y="1524000"/>
            <a:ext cx="5257800" cy="5098473"/>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ctr">
              <a:buNone/>
            </a:pPr>
            <a:r>
              <a:rPr lang="en-US" sz="7200" dirty="0" err="1" smtClean="0">
                <a:solidFill>
                  <a:schemeClr val="tx2">
                    <a:lumMod val="75000"/>
                  </a:schemeClr>
                </a:solidFill>
              </a:rPr>
              <a:t>Terima</a:t>
            </a:r>
            <a:r>
              <a:rPr lang="en-US" sz="7200" dirty="0" smtClean="0">
                <a:solidFill>
                  <a:schemeClr val="tx2">
                    <a:lumMod val="75000"/>
                  </a:schemeClr>
                </a:solidFill>
              </a:rPr>
              <a:t> </a:t>
            </a:r>
            <a:r>
              <a:rPr lang="en-US" sz="7200" dirty="0" err="1" smtClean="0">
                <a:solidFill>
                  <a:schemeClr val="tx2">
                    <a:lumMod val="75000"/>
                  </a:schemeClr>
                </a:solidFill>
              </a:rPr>
              <a:t>Kasih</a:t>
            </a:r>
            <a:endParaRPr lang="en-US" sz="7200" dirty="0">
              <a:solidFill>
                <a:schemeClr val="tx2">
                  <a:lumMod val="75000"/>
                </a:schemeClr>
              </a:solidFill>
            </a:endParaRPr>
          </a:p>
        </p:txBody>
      </p:sp>
      <p:sp>
        <p:nvSpPr>
          <p:cNvPr id="3" name="Title 2"/>
          <p:cNvSpPr>
            <a:spLocks noGrp="1"/>
          </p:cNvSpPr>
          <p:nvPr>
            <p:ph type="title"/>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254</TotalTime>
  <Words>1271</Words>
  <Application>Microsoft Office PowerPoint</Application>
  <PresentationFormat>On-screen Show (4:3)</PresentationFormat>
  <Paragraphs>80</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Paper</vt:lpstr>
      <vt:lpstr>Jejak Aceh dalam Dunia Melayu</vt:lpstr>
      <vt:lpstr>Latar Belakang</vt:lpstr>
      <vt:lpstr>Konteks Riau-Aceh</vt:lpstr>
      <vt:lpstr>Pusara  Sultan Iskandar Muda</vt:lpstr>
      <vt:lpstr>Pusara Tgk. Chik di Tiro dan Hasan di Tiro</vt:lpstr>
      <vt:lpstr>Lintasan Periode Kontribusi Aceh thd. Melayu (I)</vt:lpstr>
      <vt:lpstr>Slide 7</vt:lpstr>
      <vt:lpstr>Slide 8</vt:lpstr>
      <vt:lpstr>Slide 9</vt:lpstr>
      <vt:lpstr>Slide 10</vt:lpstr>
      <vt:lpstr>Slide 11</vt:lpstr>
      <vt:lpstr>Aceh Membantu Melayu- Melaka</vt:lpstr>
      <vt:lpstr>Slide 13</vt:lpstr>
      <vt:lpstr>Slide 14</vt:lpstr>
      <vt:lpstr>Slide 15</vt:lpstr>
      <vt:lpstr>Panglima Pidie</vt:lpstr>
      <vt:lpstr>III: Aliansi Melayu – Portugis Vs. Aceh</vt:lpstr>
      <vt:lpstr>Slide 18</vt:lpstr>
      <vt:lpstr>Slide 19</vt:lpstr>
      <vt:lpstr>Syeikh Nurdin Ar-Raniry</vt:lpstr>
      <vt:lpstr>Lonceng Cakradonya</vt:lpstr>
      <vt:lpstr>Aceh  dengan  Melayu - Riau</vt:lpstr>
      <vt:lpstr>Slide 23</vt:lpstr>
      <vt:lpstr>Slide 24</vt:lpstr>
      <vt:lpstr>Slide 25</vt:lpstr>
      <vt:lpstr>Sistem Pemerintahan Kerajaan Melaka</vt:lpstr>
      <vt:lpstr>Susunan Masyarakat Melayu</vt:lpstr>
      <vt:lpstr>Hirarki Politik Adat  Temenggung</vt:lpstr>
      <vt:lpstr>Struktur Politik Perak</vt:lpstr>
      <vt:lpstr>Aceh - Pinang</vt:lpstr>
      <vt:lpstr>Slide 31</vt:lpstr>
      <vt:lpstr>Slide 32</vt:lpstr>
      <vt:lpstr>Slide 33</vt:lpstr>
      <vt:lpstr>Slide 34</vt:lpstr>
      <vt:lpstr>Other Malays</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13</cp:revision>
  <dcterms:created xsi:type="dcterms:W3CDTF">2013-11-12T22:36:19Z</dcterms:created>
  <dcterms:modified xsi:type="dcterms:W3CDTF">2013-11-16T02:43:05Z</dcterms:modified>
</cp:coreProperties>
</file>