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106" r:id="rId1"/>
  </p:sldMasterIdLst>
  <p:sldIdLst>
    <p:sldId id="282" r:id="rId2"/>
    <p:sldId id="280" r:id="rId3"/>
    <p:sldId id="281" r:id="rId4"/>
    <p:sldId id="258" r:id="rId5"/>
    <p:sldId id="260" r:id="rId6"/>
    <p:sldId id="262" r:id="rId7"/>
    <p:sldId id="264" r:id="rId8"/>
    <p:sldId id="266" r:id="rId9"/>
    <p:sldId id="268" r:id="rId10"/>
    <p:sldId id="270" r:id="rId11"/>
    <p:sldId id="272" r:id="rId12"/>
    <p:sldId id="274" r:id="rId13"/>
    <p:sldId id="276" r:id="rId14"/>
    <p:sldId id="278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81"/>
  </p:normalViewPr>
  <p:slideViewPr>
    <p:cSldViewPr snapToGrid="0" snapToObjects="1">
      <p:cViewPr varScale="1">
        <p:scale>
          <a:sx n="107" d="100"/>
          <a:sy n="107" d="100"/>
        </p:scale>
        <p:origin x="1664" y="17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85DF5-21C0-E6D6-97BD-4DF47842FCF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C1AEEBC-06FC-FC2A-723E-078E8C2D366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D58B57-B253-9465-B445-A0D27DC28D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11/11/25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723A92-3D91-7E65-088C-647C9B8C68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F8665A-54BF-DDC6-65F6-31B84834B4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2490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311F4-675A-6672-CE82-600F5C0E36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5BE263-666A-6127-4894-D8F7C13D16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32A7AA-5029-D796-0EB6-0E8B2CFCB6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11/11/25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24BA46-8A0F-9BCF-6ECA-EFF220627A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DEF951-2D85-0CE7-6DBC-EBE94321E9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92927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11F328-CD73-973A-072C-CF8903DFDF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7" y="1709738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5789131-BA92-FDAE-5151-60B5957456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7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164B80-CCF4-259A-5346-D4A4285FF6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11/11/25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9B70D9-720D-D0D8-7833-71E9FEB68F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C550FE-0725-BA29-F21F-A51C9D668C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12455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A45EDC-2B2D-3B93-AA15-D0F00AF0BB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3B1CDC-0CCC-63BF-8E68-C494960E08F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E0AC6F4-6CD9-DD25-706F-D1ECB49CF43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2D216C7-2DB9-BF22-7B40-0113790094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11/11/25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E4EE6FF-45EC-307D-7BC5-5B57358BBA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C4A1A56-8E9E-BB63-E894-71132EA520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71174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E46162-20F1-822A-B7FA-448C0D6E8A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F2EDDD-466E-3BFE-7056-278B857BD0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A5E5EBB-33F5-2021-2B9E-BB469AC4F8E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404DBAE-62CF-CFFF-5D4A-85A17B21DE3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AA8CBAA-F67A-CCA4-7DD1-3F2F2A0D085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A87A472-E23A-E453-19DA-43DA804EA9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11/11/25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B705A45-51E8-C6DB-1FD3-F8596D3ED6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30FB6E8-8EB5-76A4-2993-F23BFA4E98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04018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05A8F1-B712-0787-B096-87766A8E7A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FA705B5-6BFC-EF7A-4B1D-CBF9DCF110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11/11/25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A4351E8-2CAC-9942-1D23-E0E42D1DC6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ACFD123-0678-BC8F-9DB8-56B352D914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67748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2F970A1-D020-82D0-1350-78FA2070DF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11/11/25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DEB3E05-7168-E86B-1860-A89974B775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CED08E2-8E1F-CF81-172D-CCBD90C207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02180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A85A11-AC86-8183-823E-786698EE8A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14D9F6-4B39-F2C1-91D1-B36703242F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1016FD-3AD8-6526-E8D9-F8A0E28F287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8F7ECAC-59B1-D971-B2B6-C66AD83E2B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11/11/25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B8B0FAC-CB41-6B7D-33F0-5D42B12B6E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28FAB97-9AC0-8CC4-73F2-0770794298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39852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7AB1E7-7A0E-7BCE-EB5B-D8892DC98C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6B3169B-660A-A72B-E9CD-A5B05634292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358CF0-BC27-9BE2-83F4-113A648CCE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6F74DBC-D097-9439-74B4-5EC8ADE365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11/11/25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31DE685-8E34-4895-A68F-BDC50D34C9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0D6B97E-FA4C-66F5-3460-7EF4503FD4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52751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23D04A-1463-09B5-3C2B-D49144267C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AE1ED48-D401-5442-7737-2A9BC805BE8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B31DC5-BE84-EC0E-AE46-C2C8F47BAD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11/11/25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FB5BBC-D9C9-3A51-048D-61210E140B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D32902-B9CD-95DA-D5A2-0ABF766392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57911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939FDBB-EE00-D079-C5B2-F62A567C631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1590E9A-AACD-57CF-137F-1EE1FB90A6E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F7C222-7971-9585-851E-7F25950AB4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11/11/25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7D0963-339C-9CA4-49D7-46ABD8DD7A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2F79BA-531E-098C-D4A2-0655B3BC93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3451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98E09D7-B9E7-E3C8-EC93-E0153D8E61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BA7D226-3D38-1039-3D2F-FC1C7DEF4E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592E1E-2924-60C9-7F96-6ADC0746B9D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11/11/25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280121-4E07-EE88-FD70-73241E87D79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02E64B-CA88-5671-1B22-AFC9EFD03D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47200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07" r:id="rId1"/>
    <p:sldLayoutId id="2147484108" r:id="rId2"/>
    <p:sldLayoutId id="2147484109" r:id="rId3"/>
    <p:sldLayoutId id="2147484110" r:id="rId4"/>
    <p:sldLayoutId id="2147484111" r:id="rId5"/>
    <p:sldLayoutId id="2147484112" r:id="rId6"/>
    <p:sldLayoutId id="2147484113" r:id="rId7"/>
    <p:sldLayoutId id="2147484114" r:id="rId8"/>
    <p:sldLayoutId id="2147484115" r:id="rId9"/>
    <p:sldLayoutId id="2147484116" r:id="rId10"/>
    <p:sldLayoutId id="2147484117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2FE24F-B69D-0704-4646-1FD5E36A6C6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807523"/>
            <a:ext cx="7772400" cy="2434441"/>
          </a:xfrm>
        </p:spPr>
        <p:txBody>
          <a:bodyPr>
            <a:normAutofit/>
          </a:bodyPr>
          <a:lstStyle/>
          <a:p>
            <a:r>
              <a:rPr lang="en-US" dirty="0" err="1"/>
              <a:t>Kearifan</a:t>
            </a:r>
            <a:r>
              <a:rPr lang="en-US" dirty="0"/>
              <a:t> </a:t>
            </a:r>
            <a:r>
              <a:rPr lang="en-US" dirty="0" err="1"/>
              <a:t>Lokal</a:t>
            </a:r>
            <a:r>
              <a:rPr lang="en-US" dirty="0"/>
              <a:t> dan </a:t>
            </a:r>
            <a:r>
              <a:rPr lang="en-US" dirty="0" err="1"/>
              <a:t>Kekhususan</a:t>
            </a:r>
            <a:r>
              <a:rPr lang="en-US" dirty="0"/>
              <a:t> Daerah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Sistem</a:t>
            </a:r>
            <a:r>
              <a:rPr lang="en-US" dirty="0"/>
              <a:t> </a:t>
            </a:r>
            <a:r>
              <a:rPr lang="en-US" dirty="0" err="1"/>
              <a:t>Pengawasan</a:t>
            </a:r>
            <a:r>
              <a:rPr lang="en-US" dirty="0"/>
              <a:t> </a:t>
            </a:r>
            <a:r>
              <a:rPr lang="en-US" dirty="0" err="1"/>
              <a:t>Pemilu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A3EA1EA-DCBE-7025-B4CF-CBAC04789A5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Kamaruzzaman</a:t>
            </a:r>
            <a:r>
              <a:rPr lang="en-US" dirty="0"/>
              <a:t> </a:t>
            </a:r>
            <a:r>
              <a:rPr lang="en-US" dirty="0" err="1"/>
              <a:t>Bustamam</a:t>
            </a:r>
            <a:r>
              <a:rPr lang="en-US" dirty="0"/>
              <a:t> Ahmad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58781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3833646" y="1709737"/>
            <a:ext cx="1028699" cy="2377447"/>
            <a:chOff x="1833057" y="1195387"/>
            <a:chExt cx="1028699" cy="2377447"/>
          </a:xfrm>
        </p:grpSpPr>
        <p:sp>
          <p:nvSpPr>
            <p:cNvPr id="2" name="Rounded Rectangle 1"/>
            <p:cNvSpPr/>
            <p:nvPr/>
          </p:nvSpPr>
          <p:spPr>
            <a:xfrm>
              <a:off x="1833057" y="1195387"/>
              <a:ext cx="1028699" cy="1725417"/>
            </a:xfrm>
            <a:custGeom>
              <a:avLst/>
              <a:gdLst/>
              <a:ahLst/>
              <a:cxnLst/>
              <a:rect l="0" t="0" r="0" b="0"/>
              <a:pathLst>
                <a:path w="1028699" h="1725417">
                  <a:moveTo>
                    <a:pt x="0" y="1188720"/>
                  </a:moveTo>
                  <a:lnTo>
                    <a:pt x="1028699" y="0"/>
                  </a:lnTo>
                  <a:lnTo>
                    <a:pt x="1028699" y="594360"/>
                  </a:lnTo>
                  <a:lnTo>
                    <a:pt x="1028699" y="1666874"/>
                  </a:lnTo>
                  <a:cubicBezTo>
                    <a:pt x="985820" y="1666874"/>
                    <a:pt x="948456" y="1690486"/>
                    <a:pt x="928898" y="1725417"/>
                  </a:cubicBezTo>
                  <a:lnTo>
                    <a:pt x="0" y="1188720"/>
                  </a:lnTo>
                  <a:close/>
                </a:path>
              </a:pathLst>
            </a:custGeom>
            <a:noFill/>
            <a:ln w="14287">
              <a:solidFill>
                <a:srgbClr val="1EABDA"/>
              </a:solidFill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3" name="Rounded Rectangle 2"/>
            <p:cNvSpPr/>
            <p:nvPr/>
          </p:nvSpPr>
          <p:spPr>
            <a:xfrm>
              <a:off x="1833057" y="2384114"/>
              <a:ext cx="930552" cy="1188720"/>
            </a:xfrm>
            <a:custGeom>
              <a:avLst/>
              <a:gdLst/>
              <a:ahLst/>
              <a:cxnLst/>
              <a:rect l="0" t="0" r="0" b="0"/>
              <a:pathLst>
                <a:path w="930552" h="1188720">
                  <a:moveTo>
                    <a:pt x="0" y="0"/>
                  </a:moveTo>
                  <a:lnTo>
                    <a:pt x="0" y="1188720"/>
                  </a:lnTo>
                  <a:lnTo>
                    <a:pt x="930552" y="651068"/>
                  </a:lnTo>
                  <a:cubicBezTo>
                    <a:pt x="920295" y="633929"/>
                    <a:pt x="914399" y="613880"/>
                    <a:pt x="914399" y="592455"/>
                  </a:cubicBezTo>
                  <a:cubicBezTo>
                    <a:pt x="914399" y="572207"/>
                    <a:pt x="919664" y="553191"/>
                    <a:pt x="928898" y="536697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14287">
              <a:solidFill>
                <a:srgbClr val="1EABDA"/>
              </a:solidFill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3319296" y="3549529"/>
            <a:ext cx="2571750" cy="1132011"/>
            <a:chOff x="1318707" y="3035179"/>
            <a:chExt cx="2571750" cy="1132011"/>
          </a:xfrm>
        </p:grpSpPr>
        <p:sp>
          <p:nvSpPr>
            <p:cNvPr id="5" name="Rounded Rectangle 4"/>
            <p:cNvSpPr/>
            <p:nvPr/>
          </p:nvSpPr>
          <p:spPr>
            <a:xfrm>
              <a:off x="1318707" y="3035179"/>
              <a:ext cx="1543049" cy="1132011"/>
            </a:xfrm>
            <a:custGeom>
              <a:avLst/>
              <a:gdLst/>
              <a:ahLst/>
              <a:cxnLst/>
              <a:rect l="0" t="0" r="0" b="0"/>
              <a:pathLst>
                <a:path w="1543049" h="1132011">
                  <a:moveTo>
                    <a:pt x="1543049" y="1132011"/>
                  </a:moveTo>
                  <a:lnTo>
                    <a:pt x="0" y="834831"/>
                  </a:lnTo>
                  <a:lnTo>
                    <a:pt x="514350" y="537651"/>
                  </a:lnTo>
                  <a:lnTo>
                    <a:pt x="1444902" y="0"/>
                  </a:lnTo>
                  <a:cubicBezTo>
                    <a:pt x="1464864" y="33356"/>
                    <a:pt x="1501349" y="55686"/>
                    <a:pt x="1543049" y="55686"/>
                  </a:cubicBezTo>
                  <a:lnTo>
                    <a:pt x="1543049" y="1132011"/>
                  </a:lnTo>
                  <a:close/>
                </a:path>
              </a:pathLst>
            </a:custGeom>
            <a:noFill/>
            <a:ln w="14287">
              <a:solidFill>
                <a:srgbClr val="92BD39"/>
              </a:solidFill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6" name="Rounded Rectangle 5"/>
            <p:cNvSpPr/>
            <p:nvPr/>
          </p:nvSpPr>
          <p:spPr>
            <a:xfrm>
              <a:off x="2861757" y="3035179"/>
              <a:ext cx="1028700" cy="1132011"/>
            </a:xfrm>
            <a:custGeom>
              <a:avLst/>
              <a:gdLst/>
              <a:ahLst/>
              <a:cxnLst/>
              <a:rect l="0" t="0" r="0" b="0"/>
              <a:pathLst>
                <a:path w="1028700" h="1132011">
                  <a:moveTo>
                    <a:pt x="0" y="1132011"/>
                  </a:moveTo>
                  <a:lnTo>
                    <a:pt x="1028700" y="537651"/>
                  </a:lnTo>
                  <a:lnTo>
                    <a:pt x="98147" y="0"/>
                  </a:lnTo>
                  <a:cubicBezTo>
                    <a:pt x="78185" y="33356"/>
                    <a:pt x="41700" y="55686"/>
                    <a:pt x="0" y="55686"/>
                  </a:cubicBezTo>
                  <a:lnTo>
                    <a:pt x="0" y="1132011"/>
                  </a:lnTo>
                  <a:close/>
                </a:path>
              </a:pathLst>
            </a:custGeom>
            <a:noFill/>
            <a:ln w="14287">
              <a:solidFill>
                <a:srgbClr val="92BD39"/>
              </a:solidFill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4862346" y="2304097"/>
            <a:ext cx="1543055" cy="2080264"/>
            <a:chOff x="2861757" y="1789747"/>
            <a:chExt cx="1543055" cy="2080264"/>
          </a:xfrm>
        </p:grpSpPr>
        <p:sp>
          <p:nvSpPr>
            <p:cNvPr id="8" name="Rounded Rectangle 7"/>
            <p:cNvSpPr/>
            <p:nvPr/>
          </p:nvSpPr>
          <p:spPr>
            <a:xfrm>
              <a:off x="2959910" y="2384111"/>
              <a:ext cx="1444902" cy="1485900"/>
            </a:xfrm>
            <a:custGeom>
              <a:avLst/>
              <a:gdLst/>
              <a:ahLst/>
              <a:cxnLst/>
              <a:rect l="0" t="0" r="0" b="0"/>
              <a:pathLst>
                <a:path w="1444902" h="1485900">
                  <a:moveTo>
                    <a:pt x="930552" y="0"/>
                  </a:moveTo>
                  <a:lnTo>
                    <a:pt x="1444902" y="1485900"/>
                  </a:lnTo>
                  <a:lnTo>
                    <a:pt x="930552" y="1188719"/>
                  </a:lnTo>
                  <a:lnTo>
                    <a:pt x="0" y="651068"/>
                  </a:lnTo>
                  <a:cubicBezTo>
                    <a:pt x="10256" y="633929"/>
                    <a:pt x="16152" y="613880"/>
                    <a:pt x="16152" y="592454"/>
                  </a:cubicBezTo>
                  <a:cubicBezTo>
                    <a:pt x="16152" y="572207"/>
                    <a:pt x="10888" y="553191"/>
                    <a:pt x="1653" y="536697"/>
                  </a:cubicBezTo>
                  <a:lnTo>
                    <a:pt x="930552" y="0"/>
                  </a:lnTo>
                  <a:close/>
                </a:path>
              </a:pathLst>
            </a:custGeom>
            <a:noFill/>
            <a:ln w="14287">
              <a:solidFill>
                <a:srgbClr val="3CC583"/>
              </a:solidFill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9" name="Rounded Rectangle 8"/>
            <p:cNvSpPr/>
            <p:nvPr/>
          </p:nvSpPr>
          <p:spPr>
            <a:xfrm>
              <a:off x="2861757" y="1789747"/>
              <a:ext cx="1028700" cy="1131057"/>
            </a:xfrm>
            <a:custGeom>
              <a:avLst/>
              <a:gdLst/>
              <a:ahLst/>
              <a:cxnLst/>
              <a:rect l="0" t="0" r="0" b="0"/>
              <a:pathLst>
                <a:path w="1028700" h="1131057">
                  <a:moveTo>
                    <a:pt x="1028700" y="594360"/>
                  </a:moveTo>
                  <a:lnTo>
                    <a:pt x="0" y="0"/>
                  </a:lnTo>
                  <a:lnTo>
                    <a:pt x="0" y="1072515"/>
                  </a:lnTo>
                  <a:cubicBezTo>
                    <a:pt x="42879" y="1072515"/>
                    <a:pt x="80243" y="1096126"/>
                    <a:pt x="99801" y="1131057"/>
                  </a:cubicBezTo>
                  <a:lnTo>
                    <a:pt x="1028700" y="594360"/>
                  </a:lnTo>
                  <a:close/>
                </a:path>
              </a:pathLst>
            </a:custGeom>
            <a:noFill/>
            <a:ln w="14287">
              <a:solidFill>
                <a:srgbClr val="3CC583"/>
              </a:solidFill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1" name="Rounded Rectangle 10"/>
          <p:cNvSpPr/>
          <p:nvPr/>
        </p:nvSpPr>
        <p:spPr>
          <a:xfrm>
            <a:off x="4748046" y="3376612"/>
            <a:ext cx="228600" cy="228600"/>
          </a:xfrm>
          <a:custGeom>
            <a:avLst/>
            <a:gdLst/>
            <a:ahLst/>
            <a:cxnLst/>
            <a:rect l="0" t="0" r="0" b="0"/>
            <a:pathLst>
              <a:path w="228600" h="228600">
                <a:moveTo>
                  <a:pt x="228600" y="114300"/>
                </a:moveTo>
                <a:cubicBezTo>
                  <a:pt x="228600" y="177425"/>
                  <a:pt x="177425" y="228600"/>
                  <a:pt x="114300" y="228600"/>
                </a:cubicBezTo>
                <a:cubicBezTo>
                  <a:pt x="51174" y="228600"/>
                  <a:pt x="0" y="177425"/>
                  <a:pt x="0" y="114300"/>
                </a:cubicBezTo>
                <a:cubicBezTo>
                  <a:pt x="0" y="51174"/>
                  <a:pt x="51174" y="0"/>
                  <a:pt x="114300" y="0"/>
                </a:cubicBezTo>
                <a:cubicBezTo>
                  <a:pt x="177425" y="0"/>
                  <a:pt x="228600" y="51174"/>
                  <a:pt x="228600" y="114300"/>
                </a:cubicBezTo>
                <a:close/>
              </a:path>
            </a:pathLst>
          </a:custGeom>
          <a:noFill/>
          <a:ln w="14287">
            <a:solidFill>
              <a:srgbClr val="484848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2392249" y="1019175"/>
            <a:ext cx="4360168" cy="27699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800" b="1" dirty="0" err="1">
                <a:solidFill>
                  <a:srgbClr val="484848"/>
                </a:solidFill>
                <a:latin typeface="Roboto"/>
              </a:rPr>
              <a:t>Kearifan</a:t>
            </a:r>
            <a:r>
              <a:rPr sz="1800" b="1" dirty="0">
                <a:solidFill>
                  <a:srgbClr val="484848"/>
                </a:solidFill>
                <a:latin typeface="Roboto"/>
              </a:rPr>
              <a:t> </a:t>
            </a:r>
            <a:r>
              <a:rPr sz="1800" b="1" dirty="0" err="1">
                <a:solidFill>
                  <a:srgbClr val="484848"/>
                </a:solidFill>
                <a:latin typeface="Roboto"/>
              </a:rPr>
              <a:t>Lokal</a:t>
            </a:r>
            <a:r>
              <a:rPr sz="1800" b="1" dirty="0">
                <a:solidFill>
                  <a:srgbClr val="484848"/>
                </a:solidFill>
                <a:latin typeface="Roboto"/>
              </a:rPr>
              <a:t> </a:t>
            </a:r>
            <a:r>
              <a:rPr sz="1800" b="1" dirty="0" err="1">
                <a:solidFill>
                  <a:srgbClr val="484848"/>
                </a:solidFill>
                <a:latin typeface="Roboto"/>
              </a:rPr>
              <a:t>dalam</a:t>
            </a:r>
            <a:r>
              <a:rPr sz="1800" b="1" dirty="0">
                <a:solidFill>
                  <a:srgbClr val="484848"/>
                </a:solidFill>
                <a:latin typeface="Roboto"/>
              </a:rPr>
              <a:t> </a:t>
            </a:r>
            <a:r>
              <a:rPr sz="1800" b="1" dirty="0" err="1">
                <a:solidFill>
                  <a:srgbClr val="484848"/>
                </a:solidFill>
                <a:latin typeface="Roboto"/>
              </a:rPr>
              <a:t>Pengawasan</a:t>
            </a:r>
            <a:r>
              <a:rPr sz="1800" b="1" dirty="0">
                <a:solidFill>
                  <a:srgbClr val="484848"/>
                </a:solidFill>
                <a:latin typeface="Roboto"/>
              </a:rPr>
              <a:t> </a:t>
            </a:r>
            <a:r>
              <a:rPr sz="1800" b="1" dirty="0" err="1">
                <a:solidFill>
                  <a:srgbClr val="484848"/>
                </a:solidFill>
                <a:latin typeface="Roboto"/>
              </a:rPr>
              <a:t>Pemilu</a:t>
            </a:r>
            <a:endParaRPr lang="en-ID" sz="1800" b="1" dirty="0">
              <a:solidFill>
                <a:srgbClr val="484848"/>
              </a:solidFill>
              <a:latin typeface="Roboto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562939" y="1557337"/>
            <a:ext cx="1212723" cy="28003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0">
                <a:solidFill>
                  <a:srgbClr val="3CC583"/>
                </a:solidFill>
                <a:latin typeface="Roboto"/>
              </a:rPr>
              <a:t>Kearifan Lokal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562939" y="1924050"/>
            <a:ext cx="1167555" cy="6000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100" b="0" dirty="0" err="1">
                <a:solidFill>
                  <a:srgbClr val="484848"/>
                </a:solidFill>
                <a:latin typeface="Roboto"/>
              </a:rPr>
              <a:t>Pengetahuan</a:t>
            </a:r>
            <a:r>
              <a:rPr sz="1100" b="0" dirty="0">
                <a:solidFill>
                  <a:srgbClr val="484848"/>
                </a:solidFill>
                <a:latin typeface="Roboto"/>
              </a:rPr>
              <a:t> dan
</a:t>
            </a:r>
            <a:r>
              <a:rPr sz="1100" b="0" dirty="0" err="1">
                <a:solidFill>
                  <a:srgbClr val="484848"/>
                </a:solidFill>
                <a:latin typeface="Roboto"/>
              </a:rPr>
              <a:t>praktik</a:t>
            </a:r>
            <a:r>
              <a:rPr sz="1100" b="0" dirty="0">
                <a:solidFill>
                  <a:srgbClr val="484848"/>
                </a:solidFill>
                <a:latin typeface="Roboto"/>
              </a:rPr>
              <a:t> </a:t>
            </a:r>
            <a:r>
              <a:rPr sz="1100" b="0" dirty="0" err="1">
                <a:solidFill>
                  <a:srgbClr val="484848"/>
                </a:solidFill>
                <a:latin typeface="Roboto"/>
              </a:rPr>
              <a:t>tradisional</a:t>
            </a:r>
            <a:r>
              <a:rPr sz="1100" b="0" dirty="0">
                <a:solidFill>
                  <a:srgbClr val="484848"/>
                </a:solidFill>
                <a:latin typeface="Roboto"/>
              </a:rPr>
              <a:t>
</a:t>
            </a:r>
            <a:r>
              <a:rPr sz="1100" b="0" dirty="0" err="1">
                <a:solidFill>
                  <a:srgbClr val="484848"/>
                </a:solidFill>
                <a:latin typeface="Roboto"/>
              </a:rPr>
              <a:t>masyarakat</a:t>
            </a:r>
            <a:endParaRPr sz="1100" b="0" dirty="0">
              <a:solidFill>
                <a:srgbClr val="484848"/>
              </a:solidFill>
              <a:latin typeface="Roboto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491983" y="2300287"/>
            <a:ext cx="1089717" cy="8401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r"/>
            <a:r>
              <a:rPr sz="1500" b="0" dirty="0" err="1">
                <a:solidFill>
                  <a:srgbClr val="1EABDA"/>
                </a:solidFill>
                <a:latin typeface="Roboto"/>
              </a:rPr>
              <a:t>Sistem</a:t>
            </a:r>
            <a:r>
              <a:rPr sz="1500" b="0" dirty="0">
                <a:solidFill>
                  <a:srgbClr val="1EABDA"/>
                </a:solidFill>
                <a:latin typeface="Roboto"/>
              </a:rPr>
              <a:t>
</a:t>
            </a:r>
            <a:r>
              <a:rPr sz="1500" b="0" dirty="0" err="1">
                <a:solidFill>
                  <a:srgbClr val="1EABDA"/>
                </a:solidFill>
                <a:latin typeface="Roboto"/>
              </a:rPr>
              <a:t>Pengawasan</a:t>
            </a:r>
            <a:r>
              <a:rPr sz="1500" b="0" dirty="0">
                <a:solidFill>
                  <a:srgbClr val="1EABDA"/>
                </a:solidFill>
                <a:latin typeface="Roboto"/>
              </a:rPr>
              <a:t>
</a:t>
            </a:r>
            <a:r>
              <a:rPr sz="1500" b="0" dirty="0" err="1">
                <a:solidFill>
                  <a:srgbClr val="1EABDA"/>
                </a:solidFill>
                <a:latin typeface="Roboto"/>
              </a:rPr>
              <a:t>Pemilu</a:t>
            </a:r>
            <a:endParaRPr sz="1500" b="0" dirty="0">
              <a:solidFill>
                <a:srgbClr val="1EABDA"/>
              </a:solidFill>
              <a:latin typeface="Roboto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328344" y="3124200"/>
            <a:ext cx="1253356" cy="6000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r"/>
            <a:r>
              <a:rPr sz="1100" b="0">
                <a:solidFill>
                  <a:srgbClr val="484848"/>
                </a:solidFill>
                <a:latin typeface="Roboto"/>
              </a:rPr>
              <a:t>Mekanisme untuk
memastikan pemilu
yang adil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316878" y="4872037"/>
            <a:ext cx="1082354" cy="56007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500" b="0">
                <a:solidFill>
                  <a:srgbClr val="92BD39"/>
                </a:solidFill>
                <a:latin typeface="Roboto"/>
              </a:rPr>
              <a:t>Kekhususan
Daerah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292018" y="5438775"/>
            <a:ext cx="1132208" cy="4000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100" b="0">
                <a:solidFill>
                  <a:srgbClr val="484848"/>
                </a:solidFill>
                <a:latin typeface="Roboto"/>
              </a:rPr>
              <a:t>Karakteristik unik
setiap wilayah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290846" y="2519362"/>
            <a:ext cx="447675" cy="447675"/>
          </a:xfrm>
          <a:custGeom>
            <a:avLst/>
            <a:gdLst/>
            <a:ahLst/>
            <a:cxnLst/>
            <a:rect l="0" t="0" r="0" b="0"/>
            <a:pathLst>
              <a:path w="447675" h="447675">
                <a:moveTo>
                  <a:pt x="171450" y="200082"/>
                </a:moveTo>
                <a:cubicBezTo>
                  <a:pt x="171450" y="189561"/>
                  <a:pt x="162921" y="181032"/>
                  <a:pt x="152400" y="181032"/>
                </a:cubicBezTo>
                <a:lnTo>
                  <a:pt x="95250" y="181032"/>
                </a:lnTo>
                <a:cubicBezTo>
                  <a:pt x="84728" y="181032"/>
                  <a:pt x="76200" y="189561"/>
                  <a:pt x="76200" y="200082"/>
                </a:cubicBezTo>
                <a:moveTo>
                  <a:pt x="219075" y="200101"/>
                </a:moveTo>
                <a:cubicBezTo>
                  <a:pt x="219075" y="189580"/>
                  <a:pt x="227603" y="181051"/>
                  <a:pt x="238125" y="181051"/>
                </a:cubicBezTo>
                <a:lnTo>
                  <a:pt x="428625" y="181051"/>
                </a:lnTo>
                <a:cubicBezTo>
                  <a:pt x="439146" y="181051"/>
                  <a:pt x="447675" y="189580"/>
                  <a:pt x="447675" y="200101"/>
                </a:cubicBezTo>
                <a:lnTo>
                  <a:pt x="447675" y="247726"/>
                </a:lnTo>
                <a:cubicBezTo>
                  <a:pt x="447675" y="258247"/>
                  <a:pt x="439146" y="266776"/>
                  <a:pt x="428625" y="266776"/>
                </a:cubicBezTo>
                <a:lnTo>
                  <a:pt x="238125" y="266776"/>
                </a:lnTo>
                <a:cubicBezTo>
                  <a:pt x="227603" y="266776"/>
                  <a:pt x="219075" y="258247"/>
                  <a:pt x="219075" y="247726"/>
                </a:cubicBezTo>
                <a:lnTo>
                  <a:pt x="219075" y="200101"/>
                </a:lnTo>
                <a:close/>
                <a:moveTo>
                  <a:pt x="76200" y="66732"/>
                </a:moveTo>
                <a:cubicBezTo>
                  <a:pt x="76200" y="56211"/>
                  <a:pt x="84728" y="47682"/>
                  <a:pt x="95250" y="47682"/>
                </a:cubicBezTo>
                <a:lnTo>
                  <a:pt x="152400" y="47682"/>
                </a:lnTo>
                <a:cubicBezTo>
                  <a:pt x="162921" y="47682"/>
                  <a:pt x="171450" y="56211"/>
                  <a:pt x="171450" y="66732"/>
                </a:cubicBezTo>
                <a:lnTo>
                  <a:pt x="171450" y="114357"/>
                </a:lnTo>
                <a:cubicBezTo>
                  <a:pt x="171450" y="124878"/>
                  <a:pt x="162921" y="133407"/>
                  <a:pt x="152400" y="133407"/>
                </a:cubicBezTo>
                <a:lnTo>
                  <a:pt x="95250" y="133407"/>
                </a:lnTo>
                <a:cubicBezTo>
                  <a:pt x="84728" y="133407"/>
                  <a:pt x="76200" y="124878"/>
                  <a:pt x="76200" y="114357"/>
                </a:cubicBezTo>
                <a:lnTo>
                  <a:pt x="76200" y="66732"/>
                </a:lnTo>
                <a:close/>
                <a:moveTo>
                  <a:pt x="219075" y="66713"/>
                </a:moveTo>
                <a:cubicBezTo>
                  <a:pt x="219075" y="56192"/>
                  <a:pt x="227603" y="47663"/>
                  <a:pt x="238125" y="47663"/>
                </a:cubicBezTo>
                <a:lnTo>
                  <a:pt x="428625" y="47663"/>
                </a:lnTo>
                <a:cubicBezTo>
                  <a:pt x="439146" y="47663"/>
                  <a:pt x="447675" y="56192"/>
                  <a:pt x="447675" y="66713"/>
                </a:cubicBezTo>
                <a:lnTo>
                  <a:pt x="447675" y="114338"/>
                </a:lnTo>
                <a:cubicBezTo>
                  <a:pt x="447675" y="124859"/>
                  <a:pt x="439146" y="133388"/>
                  <a:pt x="428625" y="133388"/>
                </a:cubicBezTo>
                <a:lnTo>
                  <a:pt x="238125" y="133388"/>
                </a:lnTo>
                <a:cubicBezTo>
                  <a:pt x="227603" y="133388"/>
                  <a:pt x="219075" y="124859"/>
                  <a:pt x="219075" y="114338"/>
                </a:cubicBezTo>
                <a:lnTo>
                  <a:pt x="219075" y="66713"/>
                </a:lnTo>
                <a:close/>
                <a:moveTo>
                  <a:pt x="0" y="0"/>
                </a:moveTo>
                <a:moveTo>
                  <a:pt x="267976" y="447675"/>
                </a:moveTo>
                <a:lnTo>
                  <a:pt x="269881" y="426281"/>
                </a:lnTo>
                <a:cubicBezTo>
                  <a:pt x="272481" y="397657"/>
                  <a:pt x="253419" y="371555"/>
                  <a:pt x="225361" y="365321"/>
                </a:cubicBezTo>
                <a:lnTo>
                  <a:pt x="155829" y="349853"/>
                </a:lnTo>
                <a:lnTo>
                  <a:pt x="155829" y="257651"/>
                </a:lnTo>
                <a:cubicBezTo>
                  <a:pt x="155829" y="237924"/>
                  <a:pt x="139837" y="221932"/>
                  <a:pt x="120110" y="221932"/>
                </a:cubicBezTo>
                <a:cubicBezTo>
                  <a:pt x="100383" y="221932"/>
                  <a:pt x="84391" y="237924"/>
                  <a:pt x="84391" y="257651"/>
                </a:cubicBezTo>
                <a:lnTo>
                  <a:pt x="84391" y="415766"/>
                </a:lnTo>
                <a:lnTo>
                  <a:pt x="56235" y="394639"/>
                </a:lnTo>
                <a:cubicBezTo>
                  <a:pt x="44609" y="385931"/>
                  <a:pt x="28349" y="387092"/>
                  <a:pt x="18078" y="397364"/>
                </a:cubicBezTo>
                <a:cubicBezTo>
                  <a:pt x="7807" y="407635"/>
                  <a:pt x="6646" y="423894"/>
                  <a:pt x="15354" y="435521"/>
                </a:cubicBezTo>
                <a:lnTo>
                  <a:pt x="24383" y="447560"/>
                </a:lnTo>
              </a:path>
            </a:pathLst>
          </a:custGeom>
          <a:noFill/>
          <a:ln w="14287">
            <a:solidFill>
              <a:srgbClr val="1EABDA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ounded Rectangle 19"/>
          <p:cNvSpPr/>
          <p:nvPr/>
        </p:nvSpPr>
        <p:spPr>
          <a:xfrm>
            <a:off x="5468727" y="3271817"/>
            <a:ext cx="387439" cy="440396"/>
          </a:xfrm>
          <a:custGeom>
            <a:avLst/>
            <a:gdLst/>
            <a:ahLst/>
            <a:cxnLst/>
            <a:rect l="0" t="0" r="0" b="0"/>
            <a:pathLst>
              <a:path w="387439" h="440396">
                <a:moveTo>
                  <a:pt x="238201" y="37072"/>
                </a:moveTo>
                <a:lnTo>
                  <a:pt x="238201" y="264529"/>
                </a:lnTo>
                <a:cubicBezTo>
                  <a:pt x="238201" y="264529"/>
                  <a:pt x="270795" y="228887"/>
                  <a:pt x="380733" y="227477"/>
                </a:cubicBezTo>
                <a:cubicBezTo>
                  <a:pt x="384449" y="227435"/>
                  <a:pt x="387439" y="224411"/>
                  <a:pt x="387438" y="220695"/>
                </a:cubicBezTo>
                <a:lnTo>
                  <a:pt x="387438" y="6802"/>
                </a:lnTo>
                <a:cubicBezTo>
                  <a:pt x="387433" y="4988"/>
                  <a:pt x="386704" y="3251"/>
                  <a:pt x="385413" y="1978"/>
                </a:cubicBezTo>
                <a:cubicBezTo>
                  <a:pt x="384121" y="704"/>
                  <a:pt x="382375" y="0"/>
                  <a:pt x="380561" y="20"/>
                </a:cubicBezTo>
                <a:cubicBezTo>
                  <a:pt x="360146" y="231"/>
                  <a:pt x="339773" y="1918"/>
                  <a:pt x="319601" y="5068"/>
                </a:cubicBezTo>
                <a:cubicBezTo>
                  <a:pt x="290347" y="9233"/>
                  <a:pt x="262475" y="20194"/>
                  <a:pt x="238220" y="37072"/>
                </a:cubicBezTo>
                <a:moveTo>
                  <a:pt x="238201" y="37072"/>
                </a:moveTo>
                <a:lnTo>
                  <a:pt x="238201" y="264529"/>
                </a:lnTo>
                <a:cubicBezTo>
                  <a:pt x="238201" y="264529"/>
                  <a:pt x="205587" y="228887"/>
                  <a:pt x="95650" y="227477"/>
                </a:cubicBezTo>
                <a:cubicBezTo>
                  <a:pt x="91934" y="227435"/>
                  <a:pt x="88944" y="224411"/>
                  <a:pt x="88944" y="220695"/>
                </a:cubicBezTo>
                <a:lnTo>
                  <a:pt x="88944" y="6802"/>
                </a:lnTo>
                <a:cubicBezTo>
                  <a:pt x="88949" y="4988"/>
                  <a:pt x="89678" y="3251"/>
                  <a:pt x="90969" y="1978"/>
                </a:cubicBezTo>
                <a:cubicBezTo>
                  <a:pt x="92261" y="704"/>
                  <a:pt x="94007" y="0"/>
                  <a:pt x="95821" y="20"/>
                </a:cubicBezTo>
                <a:cubicBezTo>
                  <a:pt x="116236" y="230"/>
                  <a:pt x="136609" y="1918"/>
                  <a:pt x="156781" y="5068"/>
                </a:cubicBezTo>
                <a:cubicBezTo>
                  <a:pt x="186042" y="9230"/>
                  <a:pt x="213921" y="20191"/>
                  <a:pt x="238182" y="37072"/>
                </a:cubicBezTo>
                <a:moveTo>
                  <a:pt x="0" y="419120"/>
                </a:moveTo>
                <a:lnTo>
                  <a:pt x="111785" y="437160"/>
                </a:lnTo>
                <a:cubicBezTo>
                  <a:pt x="135051" y="440396"/>
                  <a:pt x="158726" y="435619"/>
                  <a:pt x="178917" y="423616"/>
                </a:cubicBezTo>
                <a:lnTo>
                  <a:pt x="295941" y="354045"/>
                </a:lnTo>
                <a:cubicBezTo>
                  <a:pt x="303825" y="349378"/>
                  <a:pt x="309528" y="341767"/>
                  <a:pt x="311794" y="332890"/>
                </a:cubicBezTo>
                <a:cubicBezTo>
                  <a:pt x="314060" y="324013"/>
                  <a:pt x="312701" y="314599"/>
                  <a:pt x="308019" y="306725"/>
                </a:cubicBezTo>
                <a:lnTo>
                  <a:pt x="308019" y="306725"/>
                </a:lnTo>
                <a:cubicBezTo>
                  <a:pt x="298288" y="290352"/>
                  <a:pt x="277126" y="284970"/>
                  <a:pt x="260756" y="294704"/>
                </a:cubicBezTo>
                <a:lnTo>
                  <a:pt x="169316" y="349054"/>
                </a:lnTo>
                <a:moveTo>
                  <a:pt x="0" y="329394"/>
                </a:moveTo>
                <a:lnTo>
                  <a:pt x="47472" y="301181"/>
                </a:lnTo>
                <a:cubicBezTo>
                  <a:pt x="65038" y="290722"/>
                  <a:pt x="85311" y="285710"/>
                  <a:pt x="105727" y="286780"/>
                </a:cubicBezTo>
                <a:lnTo>
                  <a:pt x="152990" y="289237"/>
                </a:lnTo>
                <a:cubicBezTo>
                  <a:pt x="161792" y="289278"/>
                  <a:pt x="170194" y="292918"/>
                  <a:pt x="176243" y="299313"/>
                </a:cubicBezTo>
                <a:cubicBezTo>
                  <a:pt x="182292" y="305707"/>
                  <a:pt x="185461" y="314298"/>
                  <a:pt x="185013" y="323089"/>
                </a:cubicBezTo>
                <a:lnTo>
                  <a:pt x="185013" y="323089"/>
                </a:lnTo>
                <a:cubicBezTo>
                  <a:pt x="184191" y="339316"/>
                  <a:pt x="171405" y="352388"/>
                  <a:pt x="155200" y="353569"/>
                </a:cubicBezTo>
                <a:lnTo>
                  <a:pt x="94849" y="353245"/>
                </a:lnTo>
              </a:path>
            </a:pathLst>
          </a:custGeom>
          <a:noFill/>
          <a:ln w="14287">
            <a:solidFill>
              <a:srgbClr val="3CC583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Rounded Rectangle 20"/>
          <p:cNvSpPr/>
          <p:nvPr/>
        </p:nvSpPr>
        <p:spPr>
          <a:xfrm>
            <a:off x="4191596" y="4016067"/>
            <a:ext cx="427100" cy="436191"/>
          </a:xfrm>
          <a:custGeom>
            <a:avLst/>
            <a:gdLst/>
            <a:ahLst/>
            <a:cxnLst/>
            <a:rect l="0" t="0" r="0" b="0"/>
            <a:pathLst>
              <a:path w="427100" h="436191">
                <a:moveTo>
                  <a:pt x="118300" y="133403"/>
                </a:moveTo>
                <a:lnTo>
                  <a:pt x="308800" y="133403"/>
                </a:lnTo>
                <a:lnTo>
                  <a:pt x="213550" y="76253"/>
                </a:lnTo>
                <a:close/>
                <a:moveTo>
                  <a:pt x="118300" y="266753"/>
                </a:moveTo>
                <a:lnTo>
                  <a:pt x="308800" y="266753"/>
                </a:lnTo>
                <a:moveTo>
                  <a:pt x="156400" y="171503"/>
                </a:moveTo>
                <a:lnTo>
                  <a:pt x="156400" y="266753"/>
                </a:lnTo>
                <a:moveTo>
                  <a:pt x="213550" y="171503"/>
                </a:moveTo>
                <a:lnTo>
                  <a:pt x="213550" y="266753"/>
                </a:lnTo>
                <a:moveTo>
                  <a:pt x="270700" y="171503"/>
                </a:moveTo>
                <a:lnTo>
                  <a:pt x="270700" y="266753"/>
                </a:lnTo>
                <a:moveTo>
                  <a:pt x="213550" y="53"/>
                </a:moveTo>
                <a:cubicBezTo>
                  <a:pt x="254765" y="0"/>
                  <a:pt x="295141" y="11696"/>
                  <a:pt x="329945" y="33771"/>
                </a:cubicBezTo>
                <a:cubicBezTo>
                  <a:pt x="420433" y="90921"/>
                  <a:pt x="427100" y="209603"/>
                  <a:pt x="355092" y="296280"/>
                </a:cubicBezTo>
                <a:cubicBezTo>
                  <a:pt x="313954" y="345736"/>
                  <a:pt x="268638" y="391561"/>
                  <a:pt x="219646" y="433250"/>
                </a:cubicBezTo>
                <a:cubicBezTo>
                  <a:pt x="216114" y="436191"/>
                  <a:pt x="210986" y="436191"/>
                  <a:pt x="207454" y="433250"/>
                </a:cubicBezTo>
                <a:cubicBezTo>
                  <a:pt x="158462" y="391561"/>
                  <a:pt x="113146" y="345736"/>
                  <a:pt x="72008" y="296280"/>
                </a:cubicBezTo>
                <a:cubicBezTo>
                  <a:pt x="0" y="209603"/>
                  <a:pt x="6667" y="91302"/>
                  <a:pt x="97154" y="33771"/>
                </a:cubicBezTo>
                <a:cubicBezTo>
                  <a:pt x="131959" y="11696"/>
                  <a:pt x="172335" y="0"/>
                  <a:pt x="213550" y="53"/>
                </a:cubicBezTo>
                <a:close/>
              </a:path>
            </a:pathLst>
          </a:custGeom>
          <a:noFill/>
          <a:ln w="14287">
            <a:solidFill>
              <a:srgbClr val="92BD39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</p:spTree>
    <p:extLst>
      <p:ext uri="{BB962C8B-B14F-4D97-AF65-F5344CB8AC3E}">
        <p14:creationId xmlns:p14="http://schemas.microsoft.com/office/powerpoint/2010/main" val="739308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839972" y="2157080"/>
            <a:ext cx="1339702" cy="3157869"/>
          </a:xfrm>
          <a:custGeom>
            <a:avLst/>
            <a:gdLst/>
            <a:ahLst/>
            <a:cxnLst/>
            <a:rect l="0" t="0" r="0" b="0"/>
            <a:pathLst>
              <a:path w="1339702" h="3157869">
                <a:moveTo>
                  <a:pt x="95693" y="0"/>
                </a:moveTo>
                <a:lnTo>
                  <a:pt x="1244009" y="0"/>
                </a:lnTo>
                <a:lnTo>
                  <a:pt x="1244009" y="159488"/>
                </a:lnTo>
                <a:cubicBezTo>
                  <a:pt x="1244009" y="229958"/>
                  <a:pt x="1186888" y="287079"/>
                  <a:pt x="1116418" y="287079"/>
                </a:cubicBezTo>
                <a:lnTo>
                  <a:pt x="223283" y="287079"/>
                </a:lnTo>
                <a:cubicBezTo>
                  <a:pt x="152813" y="287079"/>
                  <a:pt x="95693" y="229958"/>
                  <a:pt x="95693" y="159488"/>
                </a:cubicBezTo>
                <a:lnTo>
                  <a:pt x="95693" y="0"/>
                </a:lnTo>
                <a:moveTo>
                  <a:pt x="494413" y="2488018"/>
                </a:moveTo>
                <a:lnTo>
                  <a:pt x="494413" y="2727251"/>
                </a:lnTo>
                <a:cubicBezTo>
                  <a:pt x="494413" y="2753678"/>
                  <a:pt x="472994" y="2775097"/>
                  <a:pt x="446567" y="2775097"/>
                </a:cubicBezTo>
                <a:lnTo>
                  <a:pt x="414669" y="2775097"/>
                </a:lnTo>
                <a:cubicBezTo>
                  <a:pt x="388242" y="2775097"/>
                  <a:pt x="366823" y="2753678"/>
                  <a:pt x="366823" y="2727251"/>
                </a:cubicBezTo>
                <a:lnTo>
                  <a:pt x="366823" y="2488018"/>
                </a:lnTo>
                <a:lnTo>
                  <a:pt x="47846" y="2488018"/>
                </a:lnTo>
                <a:cubicBezTo>
                  <a:pt x="21419" y="2488018"/>
                  <a:pt x="0" y="2466599"/>
                  <a:pt x="0" y="2440172"/>
                </a:cubicBezTo>
                <a:lnTo>
                  <a:pt x="0" y="1004776"/>
                </a:lnTo>
                <a:cubicBezTo>
                  <a:pt x="0" y="978349"/>
                  <a:pt x="21419" y="956930"/>
                  <a:pt x="47846" y="956930"/>
                </a:cubicBezTo>
                <a:lnTo>
                  <a:pt x="366823" y="956930"/>
                </a:lnTo>
                <a:lnTo>
                  <a:pt x="366823" y="430618"/>
                </a:lnTo>
                <a:cubicBezTo>
                  <a:pt x="366823" y="404191"/>
                  <a:pt x="388242" y="382772"/>
                  <a:pt x="414669" y="382772"/>
                </a:cubicBezTo>
                <a:lnTo>
                  <a:pt x="446567" y="382772"/>
                </a:lnTo>
                <a:cubicBezTo>
                  <a:pt x="472994" y="382772"/>
                  <a:pt x="494413" y="404191"/>
                  <a:pt x="494413" y="430618"/>
                </a:cubicBezTo>
                <a:lnTo>
                  <a:pt x="494413" y="717697"/>
                </a:lnTo>
                <a:lnTo>
                  <a:pt x="478465" y="717697"/>
                </a:lnTo>
                <a:cubicBezTo>
                  <a:pt x="452037" y="717697"/>
                  <a:pt x="430618" y="739116"/>
                  <a:pt x="430618" y="765544"/>
                </a:cubicBezTo>
                <a:lnTo>
                  <a:pt x="430618" y="1148316"/>
                </a:lnTo>
                <a:cubicBezTo>
                  <a:pt x="430618" y="1174743"/>
                  <a:pt x="452037" y="1196162"/>
                  <a:pt x="478465" y="1196162"/>
                </a:cubicBezTo>
                <a:lnTo>
                  <a:pt x="861237" y="1196162"/>
                </a:lnTo>
                <a:cubicBezTo>
                  <a:pt x="887664" y="1196162"/>
                  <a:pt x="909083" y="1174743"/>
                  <a:pt x="909083" y="1148316"/>
                </a:cubicBezTo>
                <a:lnTo>
                  <a:pt x="909083" y="765544"/>
                </a:lnTo>
                <a:cubicBezTo>
                  <a:pt x="909083" y="739116"/>
                  <a:pt x="887664" y="717697"/>
                  <a:pt x="861237" y="717697"/>
                </a:cubicBezTo>
                <a:lnTo>
                  <a:pt x="845288" y="717697"/>
                </a:lnTo>
                <a:lnTo>
                  <a:pt x="845288" y="430618"/>
                </a:lnTo>
                <a:cubicBezTo>
                  <a:pt x="845288" y="404191"/>
                  <a:pt x="866707" y="382772"/>
                  <a:pt x="893134" y="382772"/>
                </a:cubicBezTo>
                <a:lnTo>
                  <a:pt x="925032" y="382772"/>
                </a:lnTo>
                <a:cubicBezTo>
                  <a:pt x="951459" y="382772"/>
                  <a:pt x="972879" y="404191"/>
                  <a:pt x="972879" y="430618"/>
                </a:cubicBezTo>
                <a:lnTo>
                  <a:pt x="972879" y="956930"/>
                </a:lnTo>
                <a:lnTo>
                  <a:pt x="1291855" y="956930"/>
                </a:lnTo>
                <a:cubicBezTo>
                  <a:pt x="1318283" y="956930"/>
                  <a:pt x="1339702" y="978349"/>
                  <a:pt x="1339702" y="1004776"/>
                </a:cubicBezTo>
                <a:lnTo>
                  <a:pt x="1339702" y="2440172"/>
                </a:lnTo>
                <a:cubicBezTo>
                  <a:pt x="1339702" y="2466599"/>
                  <a:pt x="1318283" y="2488018"/>
                  <a:pt x="1291855" y="2488018"/>
                </a:cubicBezTo>
                <a:lnTo>
                  <a:pt x="972879" y="2488018"/>
                </a:lnTo>
                <a:lnTo>
                  <a:pt x="972879" y="2727251"/>
                </a:lnTo>
                <a:cubicBezTo>
                  <a:pt x="972879" y="2753678"/>
                  <a:pt x="951459" y="2775097"/>
                  <a:pt x="925032" y="2775097"/>
                </a:cubicBezTo>
                <a:lnTo>
                  <a:pt x="893134" y="2775097"/>
                </a:lnTo>
                <a:cubicBezTo>
                  <a:pt x="866707" y="2775097"/>
                  <a:pt x="845288" y="2753678"/>
                  <a:pt x="845288" y="2727251"/>
                </a:cubicBezTo>
                <a:lnTo>
                  <a:pt x="845288" y="2488018"/>
                </a:lnTo>
                <a:lnTo>
                  <a:pt x="733646" y="2488018"/>
                </a:lnTo>
                <a:lnTo>
                  <a:pt x="733646" y="2727251"/>
                </a:lnTo>
                <a:cubicBezTo>
                  <a:pt x="733646" y="2753678"/>
                  <a:pt x="712227" y="2775097"/>
                  <a:pt x="685800" y="2775097"/>
                </a:cubicBezTo>
                <a:lnTo>
                  <a:pt x="653902" y="2775097"/>
                </a:lnTo>
                <a:cubicBezTo>
                  <a:pt x="627475" y="2775097"/>
                  <a:pt x="606055" y="2753678"/>
                  <a:pt x="606055" y="2727251"/>
                </a:cubicBezTo>
                <a:lnTo>
                  <a:pt x="606055" y="2488018"/>
                </a:lnTo>
                <a:lnTo>
                  <a:pt x="494413" y="2488018"/>
                </a:lnTo>
                <a:moveTo>
                  <a:pt x="653902" y="382772"/>
                </a:moveTo>
                <a:cubicBezTo>
                  <a:pt x="627475" y="382772"/>
                  <a:pt x="606055" y="404191"/>
                  <a:pt x="606055" y="430618"/>
                </a:cubicBezTo>
                <a:lnTo>
                  <a:pt x="606055" y="717697"/>
                </a:lnTo>
                <a:lnTo>
                  <a:pt x="733646" y="717697"/>
                </a:lnTo>
                <a:lnTo>
                  <a:pt x="733646" y="430618"/>
                </a:lnTo>
                <a:cubicBezTo>
                  <a:pt x="733646" y="404191"/>
                  <a:pt x="712227" y="382772"/>
                  <a:pt x="685800" y="382772"/>
                </a:cubicBezTo>
                <a:lnTo>
                  <a:pt x="653902" y="382772"/>
                </a:lnTo>
                <a:moveTo>
                  <a:pt x="95693" y="3157869"/>
                </a:moveTo>
                <a:lnTo>
                  <a:pt x="1244009" y="3157869"/>
                </a:lnTo>
                <a:lnTo>
                  <a:pt x="1244009" y="2998381"/>
                </a:lnTo>
                <a:cubicBezTo>
                  <a:pt x="1244009" y="2927911"/>
                  <a:pt x="1186888" y="2870790"/>
                  <a:pt x="1116418" y="2870790"/>
                </a:cubicBezTo>
                <a:lnTo>
                  <a:pt x="223283" y="2870790"/>
                </a:lnTo>
                <a:cubicBezTo>
                  <a:pt x="152813" y="2870790"/>
                  <a:pt x="95693" y="2927911"/>
                  <a:pt x="95693" y="2998381"/>
                </a:cubicBezTo>
                <a:lnTo>
                  <a:pt x="95693" y="3157869"/>
                </a:lnTo>
              </a:path>
            </a:pathLst>
          </a:custGeom>
          <a:solidFill>
            <a:srgbClr val="FFE4CB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839972" y="2157080"/>
            <a:ext cx="1339702" cy="3157870"/>
          </a:xfrm>
          <a:custGeom>
            <a:avLst/>
            <a:gdLst/>
            <a:ahLst/>
            <a:cxnLst/>
            <a:rect l="0" t="0" r="0" b="0"/>
            <a:pathLst>
              <a:path w="1339702" h="3157870">
                <a:moveTo>
                  <a:pt x="95693" y="0"/>
                </a:moveTo>
                <a:lnTo>
                  <a:pt x="1244009" y="0"/>
                </a:lnTo>
                <a:lnTo>
                  <a:pt x="1244009" y="159488"/>
                </a:lnTo>
                <a:cubicBezTo>
                  <a:pt x="1244009" y="229955"/>
                  <a:pt x="1186885" y="287079"/>
                  <a:pt x="1116418" y="287079"/>
                </a:cubicBezTo>
                <a:lnTo>
                  <a:pt x="223283" y="287079"/>
                </a:lnTo>
                <a:cubicBezTo>
                  <a:pt x="152816" y="287079"/>
                  <a:pt x="95693" y="229955"/>
                  <a:pt x="95693" y="159488"/>
                </a:cubicBezTo>
                <a:close/>
                <a:moveTo>
                  <a:pt x="366823" y="430618"/>
                </a:moveTo>
                <a:cubicBezTo>
                  <a:pt x="366823" y="404193"/>
                  <a:pt x="388244" y="382772"/>
                  <a:pt x="414669" y="382772"/>
                </a:cubicBezTo>
                <a:lnTo>
                  <a:pt x="446567" y="382772"/>
                </a:lnTo>
                <a:cubicBezTo>
                  <a:pt x="472992" y="382772"/>
                  <a:pt x="494413" y="404193"/>
                  <a:pt x="494413" y="430618"/>
                </a:cubicBezTo>
                <a:lnTo>
                  <a:pt x="494413" y="717697"/>
                </a:lnTo>
                <a:lnTo>
                  <a:pt x="478465" y="717697"/>
                </a:lnTo>
                <a:cubicBezTo>
                  <a:pt x="452040" y="717697"/>
                  <a:pt x="430618" y="739119"/>
                  <a:pt x="430618" y="765544"/>
                </a:cubicBezTo>
                <a:lnTo>
                  <a:pt x="430618" y="956930"/>
                </a:lnTo>
                <a:lnTo>
                  <a:pt x="366823" y="956930"/>
                </a:lnTo>
                <a:close/>
                <a:moveTo>
                  <a:pt x="972879" y="430618"/>
                </a:moveTo>
                <a:cubicBezTo>
                  <a:pt x="972879" y="404193"/>
                  <a:pt x="951457" y="382772"/>
                  <a:pt x="925032" y="382772"/>
                </a:cubicBezTo>
                <a:lnTo>
                  <a:pt x="893134" y="382772"/>
                </a:lnTo>
                <a:cubicBezTo>
                  <a:pt x="866710" y="382772"/>
                  <a:pt x="845288" y="404193"/>
                  <a:pt x="845288" y="430618"/>
                </a:cubicBezTo>
                <a:lnTo>
                  <a:pt x="845288" y="717697"/>
                </a:lnTo>
                <a:lnTo>
                  <a:pt x="861237" y="717697"/>
                </a:lnTo>
                <a:cubicBezTo>
                  <a:pt x="887662" y="717697"/>
                  <a:pt x="909083" y="739119"/>
                  <a:pt x="909083" y="765544"/>
                </a:cubicBezTo>
                <a:lnTo>
                  <a:pt x="909083" y="956930"/>
                </a:lnTo>
                <a:lnTo>
                  <a:pt x="972879" y="956930"/>
                </a:lnTo>
                <a:close/>
                <a:moveTo>
                  <a:pt x="653902" y="382772"/>
                </a:moveTo>
                <a:lnTo>
                  <a:pt x="685800" y="382772"/>
                </a:lnTo>
                <a:cubicBezTo>
                  <a:pt x="712224" y="382772"/>
                  <a:pt x="733646" y="404193"/>
                  <a:pt x="733646" y="430618"/>
                </a:cubicBezTo>
                <a:lnTo>
                  <a:pt x="733646" y="717697"/>
                </a:lnTo>
                <a:lnTo>
                  <a:pt x="606055" y="717697"/>
                </a:lnTo>
                <a:lnTo>
                  <a:pt x="606055" y="430618"/>
                </a:lnTo>
                <a:cubicBezTo>
                  <a:pt x="606055" y="404193"/>
                  <a:pt x="627477" y="382772"/>
                  <a:pt x="653902" y="382772"/>
                </a:cubicBezTo>
                <a:close/>
                <a:moveTo>
                  <a:pt x="255181" y="291066"/>
                </a:moveTo>
                <a:lnTo>
                  <a:pt x="255181" y="956930"/>
                </a:lnTo>
                <a:moveTo>
                  <a:pt x="1084520" y="291066"/>
                </a:moveTo>
                <a:lnTo>
                  <a:pt x="1084520" y="956930"/>
                </a:lnTo>
                <a:moveTo>
                  <a:pt x="0" y="1196162"/>
                </a:moveTo>
                <a:lnTo>
                  <a:pt x="0" y="1004776"/>
                </a:lnTo>
                <a:cubicBezTo>
                  <a:pt x="0" y="978351"/>
                  <a:pt x="21421" y="956930"/>
                  <a:pt x="47846" y="956930"/>
                </a:cubicBezTo>
                <a:lnTo>
                  <a:pt x="430618" y="956930"/>
                </a:lnTo>
                <a:lnTo>
                  <a:pt x="430618" y="1148316"/>
                </a:lnTo>
                <a:cubicBezTo>
                  <a:pt x="430618" y="1174741"/>
                  <a:pt x="452040" y="1196162"/>
                  <a:pt x="478465" y="1196162"/>
                </a:cubicBezTo>
                <a:lnTo>
                  <a:pt x="861237" y="1196162"/>
                </a:lnTo>
                <a:cubicBezTo>
                  <a:pt x="887662" y="1196162"/>
                  <a:pt x="909083" y="1174741"/>
                  <a:pt x="909083" y="1148316"/>
                </a:cubicBezTo>
                <a:lnTo>
                  <a:pt x="909083" y="956930"/>
                </a:lnTo>
                <a:lnTo>
                  <a:pt x="1291855" y="956930"/>
                </a:lnTo>
                <a:cubicBezTo>
                  <a:pt x="1318280" y="956930"/>
                  <a:pt x="1339702" y="978351"/>
                  <a:pt x="1339702" y="1004776"/>
                </a:cubicBezTo>
                <a:lnTo>
                  <a:pt x="1339702" y="1196162"/>
                </a:lnTo>
                <a:moveTo>
                  <a:pt x="1339702" y="1196162"/>
                </a:moveTo>
                <a:lnTo>
                  <a:pt x="1339702" y="2392326"/>
                </a:lnTo>
                <a:moveTo>
                  <a:pt x="0" y="2392326"/>
                </a:moveTo>
                <a:lnTo>
                  <a:pt x="0" y="1196162"/>
                </a:lnTo>
                <a:moveTo>
                  <a:pt x="95693" y="3157870"/>
                </a:moveTo>
                <a:lnTo>
                  <a:pt x="1244009" y="3157870"/>
                </a:lnTo>
                <a:lnTo>
                  <a:pt x="1244009" y="2998381"/>
                </a:lnTo>
                <a:cubicBezTo>
                  <a:pt x="1244009" y="2927915"/>
                  <a:pt x="1186885" y="2870791"/>
                  <a:pt x="1116418" y="2870791"/>
                </a:cubicBezTo>
                <a:lnTo>
                  <a:pt x="223283" y="2870791"/>
                </a:lnTo>
                <a:cubicBezTo>
                  <a:pt x="152816" y="2870791"/>
                  <a:pt x="95693" y="2927915"/>
                  <a:pt x="95693" y="2998381"/>
                </a:cubicBezTo>
                <a:close/>
                <a:moveTo>
                  <a:pt x="653902" y="2775098"/>
                </a:moveTo>
                <a:lnTo>
                  <a:pt x="685800" y="2775098"/>
                </a:lnTo>
                <a:cubicBezTo>
                  <a:pt x="712224" y="2775098"/>
                  <a:pt x="733646" y="2753676"/>
                  <a:pt x="733646" y="2727251"/>
                </a:cubicBezTo>
                <a:lnTo>
                  <a:pt x="733646" y="2488019"/>
                </a:lnTo>
                <a:lnTo>
                  <a:pt x="606055" y="2488019"/>
                </a:lnTo>
                <a:lnTo>
                  <a:pt x="606055" y="2727251"/>
                </a:lnTo>
                <a:cubicBezTo>
                  <a:pt x="606055" y="2753676"/>
                  <a:pt x="627477" y="2775098"/>
                  <a:pt x="653902" y="2775098"/>
                </a:cubicBezTo>
                <a:close/>
                <a:moveTo>
                  <a:pt x="893134" y="2775098"/>
                </a:moveTo>
                <a:lnTo>
                  <a:pt x="925032" y="2775098"/>
                </a:lnTo>
                <a:cubicBezTo>
                  <a:pt x="951457" y="2775098"/>
                  <a:pt x="972879" y="2753676"/>
                  <a:pt x="972879" y="2727251"/>
                </a:cubicBezTo>
                <a:lnTo>
                  <a:pt x="972879" y="2488019"/>
                </a:lnTo>
                <a:lnTo>
                  <a:pt x="845288" y="2488019"/>
                </a:lnTo>
                <a:lnTo>
                  <a:pt x="845288" y="2727251"/>
                </a:lnTo>
                <a:cubicBezTo>
                  <a:pt x="845288" y="2753676"/>
                  <a:pt x="866710" y="2775098"/>
                  <a:pt x="893134" y="2775098"/>
                </a:cubicBezTo>
                <a:close/>
                <a:moveTo>
                  <a:pt x="414669" y="2775098"/>
                </a:moveTo>
                <a:lnTo>
                  <a:pt x="446567" y="2775098"/>
                </a:lnTo>
                <a:cubicBezTo>
                  <a:pt x="472992" y="2775098"/>
                  <a:pt x="494413" y="2753676"/>
                  <a:pt x="494413" y="2727251"/>
                </a:cubicBezTo>
                <a:lnTo>
                  <a:pt x="494413" y="2488019"/>
                </a:lnTo>
                <a:lnTo>
                  <a:pt x="366823" y="2488019"/>
                </a:lnTo>
                <a:lnTo>
                  <a:pt x="366823" y="2727251"/>
                </a:lnTo>
                <a:cubicBezTo>
                  <a:pt x="366823" y="2753676"/>
                  <a:pt x="388244" y="2775098"/>
                  <a:pt x="414669" y="2775098"/>
                </a:cubicBezTo>
                <a:close/>
                <a:moveTo>
                  <a:pt x="47846" y="2488019"/>
                </a:moveTo>
                <a:cubicBezTo>
                  <a:pt x="21421" y="2488019"/>
                  <a:pt x="0" y="2466597"/>
                  <a:pt x="0" y="2440172"/>
                </a:cubicBezTo>
                <a:lnTo>
                  <a:pt x="0" y="2392326"/>
                </a:lnTo>
                <a:moveTo>
                  <a:pt x="47846" y="2488019"/>
                </a:moveTo>
                <a:lnTo>
                  <a:pt x="1291855" y="2488019"/>
                </a:lnTo>
                <a:moveTo>
                  <a:pt x="255181" y="2488019"/>
                </a:moveTo>
                <a:lnTo>
                  <a:pt x="47846" y="2488019"/>
                </a:lnTo>
                <a:moveTo>
                  <a:pt x="1291855" y="2488019"/>
                </a:moveTo>
                <a:cubicBezTo>
                  <a:pt x="1318280" y="2488019"/>
                  <a:pt x="1339702" y="2466597"/>
                  <a:pt x="1339702" y="2440172"/>
                </a:cubicBezTo>
                <a:lnTo>
                  <a:pt x="1339702" y="2392326"/>
                </a:lnTo>
                <a:moveTo>
                  <a:pt x="1291855" y="2488019"/>
                </a:moveTo>
                <a:lnTo>
                  <a:pt x="1084520" y="2488019"/>
                </a:lnTo>
                <a:moveTo>
                  <a:pt x="255181" y="2488019"/>
                </a:moveTo>
                <a:lnTo>
                  <a:pt x="255181" y="2870791"/>
                </a:lnTo>
                <a:moveTo>
                  <a:pt x="366823" y="2488019"/>
                </a:moveTo>
                <a:lnTo>
                  <a:pt x="255181" y="2488019"/>
                </a:lnTo>
                <a:moveTo>
                  <a:pt x="1084520" y="2488019"/>
                </a:moveTo>
                <a:lnTo>
                  <a:pt x="1084520" y="2870791"/>
                </a:lnTo>
                <a:moveTo>
                  <a:pt x="1084520" y="2488019"/>
                </a:moveTo>
                <a:lnTo>
                  <a:pt x="972879" y="2488019"/>
                </a:lnTo>
                <a:moveTo>
                  <a:pt x="606055" y="2488019"/>
                </a:moveTo>
                <a:lnTo>
                  <a:pt x="494413" y="2488019"/>
                </a:lnTo>
                <a:moveTo>
                  <a:pt x="845288" y="2488019"/>
                </a:moveTo>
                <a:lnTo>
                  <a:pt x="733646" y="2488019"/>
                </a:lnTo>
              </a:path>
            </a:pathLst>
          </a:custGeom>
          <a:noFill/>
          <a:ln w="11961">
            <a:solidFill>
              <a:srgbClr val="FFFFFF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2371060" y="2157080"/>
            <a:ext cx="1339702" cy="3157869"/>
          </a:xfrm>
          <a:custGeom>
            <a:avLst/>
            <a:gdLst/>
            <a:ahLst/>
            <a:cxnLst/>
            <a:rect l="0" t="0" r="0" b="0"/>
            <a:pathLst>
              <a:path w="1339702" h="3157869">
                <a:moveTo>
                  <a:pt x="95693" y="0"/>
                </a:moveTo>
                <a:lnTo>
                  <a:pt x="1244009" y="0"/>
                </a:lnTo>
                <a:lnTo>
                  <a:pt x="1244009" y="159488"/>
                </a:lnTo>
                <a:cubicBezTo>
                  <a:pt x="1244009" y="229958"/>
                  <a:pt x="1186888" y="287079"/>
                  <a:pt x="1116418" y="287079"/>
                </a:cubicBezTo>
                <a:lnTo>
                  <a:pt x="223283" y="287079"/>
                </a:lnTo>
                <a:cubicBezTo>
                  <a:pt x="152813" y="287079"/>
                  <a:pt x="95693" y="229958"/>
                  <a:pt x="95693" y="159488"/>
                </a:cubicBezTo>
                <a:lnTo>
                  <a:pt x="95693" y="0"/>
                </a:lnTo>
                <a:moveTo>
                  <a:pt x="494413" y="2488018"/>
                </a:moveTo>
                <a:lnTo>
                  <a:pt x="494413" y="2727251"/>
                </a:lnTo>
                <a:cubicBezTo>
                  <a:pt x="494413" y="2753678"/>
                  <a:pt x="472994" y="2775097"/>
                  <a:pt x="446567" y="2775097"/>
                </a:cubicBezTo>
                <a:lnTo>
                  <a:pt x="414669" y="2775097"/>
                </a:lnTo>
                <a:cubicBezTo>
                  <a:pt x="388242" y="2775097"/>
                  <a:pt x="366823" y="2753678"/>
                  <a:pt x="366823" y="2727251"/>
                </a:cubicBezTo>
                <a:lnTo>
                  <a:pt x="366823" y="2488018"/>
                </a:lnTo>
                <a:lnTo>
                  <a:pt x="47846" y="2488018"/>
                </a:lnTo>
                <a:cubicBezTo>
                  <a:pt x="21419" y="2488018"/>
                  <a:pt x="0" y="2466599"/>
                  <a:pt x="0" y="2440172"/>
                </a:cubicBezTo>
                <a:lnTo>
                  <a:pt x="0" y="1004776"/>
                </a:lnTo>
                <a:cubicBezTo>
                  <a:pt x="0" y="978349"/>
                  <a:pt x="21419" y="956930"/>
                  <a:pt x="47846" y="956930"/>
                </a:cubicBezTo>
                <a:lnTo>
                  <a:pt x="366823" y="956930"/>
                </a:lnTo>
                <a:lnTo>
                  <a:pt x="366823" y="430618"/>
                </a:lnTo>
                <a:cubicBezTo>
                  <a:pt x="366823" y="404191"/>
                  <a:pt x="388242" y="382772"/>
                  <a:pt x="414669" y="382772"/>
                </a:cubicBezTo>
                <a:lnTo>
                  <a:pt x="446567" y="382772"/>
                </a:lnTo>
                <a:cubicBezTo>
                  <a:pt x="472994" y="382772"/>
                  <a:pt x="494413" y="404191"/>
                  <a:pt x="494413" y="430618"/>
                </a:cubicBezTo>
                <a:lnTo>
                  <a:pt x="494413" y="717697"/>
                </a:lnTo>
                <a:lnTo>
                  <a:pt x="478465" y="717697"/>
                </a:lnTo>
                <a:cubicBezTo>
                  <a:pt x="452037" y="717697"/>
                  <a:pt x="430618" y="739116"/>
                  <a:pt x="430618" y="765544"/>
                </a:cubicBezTo>
                <a:lnTo>
                  <a:pt x="430618" y="1148316"/>
                </a:lnTo>
                <a:cubicBezTo>
                  <a:pt x="430618" y="1174743"/>
                  <a:pt x="452037" y="1196162"/>
                  <a:pt x="478465" y="1196162"/>
                </a:cubicBezTo>
                <a:lnTo>
                  <a:pt x="861237" y="1196162"/>
                </a:lnTo>
                <a:cubicBezTo>
                  <a:pt x="887664" y="1196162"/>
                  <a:pt x="909083" y="1174743"/>
                  <a:pt x="909083" y="1148316"/>
                </a:cubicBezTo>
                <a:lnTo>
                  <a:pt x="909083" y="765544"/>
                </a:lnTo>
                <a:cubicBezTo>
                  <a:pt x="909083" y="739116"/>
                  <a:pt x="887664" y="717697"/>
                  <a:pt x="861237" y="717697"/>
                </a:cubicBezTo>
                <a:lnTo>
                  <a:pt x="845288" y="717697"/>
                </a:lnTo>
                <a:lnTo>
                  <a:pt x="845288" y="430618"/>
                </a:lnTo>
                <a:cubicBezTo>
                  <a:pt x="845288" y="404191"/>
                  <a:pt x="866707" y="382772"/>
                  <a:pt x="893134" y="382772"/>
                </a:cubicBezTo>
                <a:lnTo>
                  <a:pt x="925032" y="382772"/>
                </a:lnTo>
                <a:cubicBezTo>
                  <a:pt x="951459" y="382772"/>
                  <a:pt x="972879" y="404191"/>
                  <a:pt x="972879" y="430618"/>
                </a:cubicBezTo>
                <a:lnTo>
                  <a:pt x="972879" y="956930"/>
                </a:lnTo>
                <a:lnTo>
                  <a:pt x="1291855" y="956930"/>
                </a:lnTo>
                <a:cubicBezTo>
                  <a:pt x="1318283" y="956930"/>
                  <a:pt x="1339702" y="978349"/>
                  <a:pt x="1339702" y="1004776"/>
                </a:cubicBezTo>
                <a:lnTo>
                  <a:pt x="1339702" y="2440172"/>
                </a:lnTo>
                <a:cubicBezTo>
                  <a:pt x="1339702" y="2466599"/>
                  <a:pt x="1318283" y="2488018"/>
                  <a:pt x="1291855" y="2488018"/>
                </a:cubicBezTo>
                <a:lnTo>
                  <a:pt x="972879" y="2488018"/>
                </a:lnTo>
                <a:lnTo>
                  <a:pt x="972879" y="2727251"/>
                </a:lnTo>
                <a:cubicBezTo>
                  <a:pt x="972879" y="2753678"/>
                  <a:pt x="951459" y="2775097"/>
                  <a:pt x="925032" y="2775097"/>
                </a:cubicBezTo>
                <a:lnTo>
                  <a:pt x="893134" y="2775097"/>
                </a:lnTo>
                <a:cubicBezTo>
                  <a:pt x="866707" y="2775097"/>
                  <a:pt x="845288" y="2753678"/>
                  <a:pt x="845288" y="2727251"/>
                </a:cubicBezTo>
                <a:lnTo>
                  <a:pt x="845288" y="2488018"/>
                </a:lnTo>
                <a:lnTo>
                  <a:pt x="733646" y="2488018"/>
                </a:lnTo>
                <a:lnTo>
                  <a:pt x="733646" y="2727251"/>
                </a:lnTo>
                <a:cubicBezTo>
                  <a:pt x="733646" y="2753678"/>
                  <a:pt x="712227" y="2775097"/>
                  <a:pt x="685800" y="2775097"/>
                </a:cubicBezTo>
                <a:lnTo>
                  <a:pt x="653902" y="2775097"/>
                </a:lnTo>
                <a:cubicBezTo>
                  <a:pt x="627475" y="2775097"/>
                  <a:pt x="606055" y="2753678"/>
                  <a:pt x="606055" y="2727251"/>
                </a:cubicBezTo>
                <a:lnTo>
                  <a:pt x="606055" y="2488018"/>
                </a:lnTo>
                <a:lnTo>
                  <a:pt x="494413" y="2488018"/>
                </a:lnTo>
                <a:moveTo>
                  <a:pt x="653902" y="382772"/>
                </a:moveTo>
                <a:cubicBezTo>
                  <a:pt x="627475" y="382772"/>
                  <a:pt x="606055" y="404191"/>
                  <a:pt x="606055" y="430618"/>
                </a:cubicBezTo>
                <a:lnTo>
                  <a:pt x="606055" y="717697"/>
                </a:lnTo>
                <a:lnTo>
                  <a:pt x="733646" y="717697"/>
                </a:lnTo>
                <a:lnTo>
                  <a:pt x="733646" y="430618"/>
                </a:lnTo>
                <a:cubicBezTo>
                  <a:pt x="733646" y="404191"/>
                  <a:pt x="712227" y="382772"/>
                  <a:pt x="685800" y="382772"/>
                </a:cubicBezTo>
                <a:lnTo>
                  <a:pt x="653902" y="382772"/>
                </a:lnTo>
                <a:moveTo>
                  <a:pt x="95693" y="3157869"/>
                </a:moveTo>
                <a:lnTo>
                  <a:pt x="1244009" y="3157869"/>
                </a:lnTo>
                <a:lnTo>
                  <a:pt x="1244009" y="2998381"/>
                </a:lnTo>
                <a:cubicBezTo>
                  <a:pt x="1244009" y="2927911"/>
                  <a:pt x="1186888" y="2870790"/>
                  <a:pt x="1116418" y="2870790"/>
                </a:cubicBezTo>
                <a:lnTo>
                  <a:pt x="223283" y="2870790"/>
                </a:lnTo>
                <a:cubicBezTo>
                  <a:pt x="152813" y="2870790"/>
                  <a:pt x="95693" y="2927911"/>
                  <a:pt x="95693" y="2998381"/>
                </a:cubicBezTo>
                <a:lnTo>
                  <a:pt x="95693" y="3157869"/>
                </a:lnTo>
              </a:path>
            </a:pathLst>
          </a:custGeom>
          <a:solidFill>
            <a:srgbClr val="FFF8B6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2371060" y="2157080"/>
            <a:ext cx="1339702" cy="3157870"/>
          </a:xfrm>
          <a:custGeom>
            <a:avLst/>
            <a:gdLst/>
            <a:ahLst/>
            <a:cxnLst/>
            <a:rect l="0" t="0" r="0" b="0"/>
            <a:pathLst>
              <a:path w="1339702" h="3157870">
                <a:moveTo>
                  <a:pt x="95693" y="0"/>
                </a:moveTo>
                <a:lnTo>
                  <a:pt x="1244009" y="0"/>
                </a:lnTo>
                <a:lnTo>
                  <a:pt x="1244009" y="159488"/>
                </a:lnTo>
                <a:cubicBezTo>
                  <a:pt x="1244009" y="229955"/>
                  <a:pt x="1186885" y="287079"/>
                  <a:pt x="1116418" y="287079"/>
                </a:cubicBezTo>
                <a:lnTo>
                  <a:pt x="223283" y="287079"/>
                </a:lnTo>
                <a:cubicBezTo>
                  <a:pt x="152816" y="287079"/>
                  <a:pt x="95693" y="229955"/>
                  <a:pt x="95693" y="159488"/>
                </a:cubicBezTo>
                <a:close/>
                <a:moveTo>
                  <a:pt x="366823" y="430618"/>
                </a:moveTo>
                <a:cubicBezTo>
                  <a:pt x="366823" y="404193"/>
                  <a:pt x="388244" y="382772"/>
                  <a:pt x="414669" y="382772"/>
                </a:cubicBezTo>
                <a:lnTo>
                  <a:pt x="446567" y="382772"/>
                </a:lnTo>
                <a:cubicBezTo>
                  <a:pt x="472992" y="382772"/>
                  <a:pt x="494413" y="404193"/>
                  <a:pt x="494413" y="430618"/>
                </a:cubicBezTo>
                <a:lnTo>
                  <a:pt x="494413" y="717697"/>
                </a:lnTo>
                <a:lnTo>
                  <a:pt x="478465" y="717697"/>
                </a:lnTo>
                <a:cubicBezTo>
                  <a:pt x="452040" y="717697"/>
                  <a:pt x="430618" y="739119"/>
                  <a:pt x="430618" y="765544"/>
                </a:cubicBezTo>
                <a:lnTo>
                  <a:pt x="430618" y="956930"/>
                </a:lnTo>
                <a:lnTo>
                  <a:pt x="366823" y="956930"/>
                </a:lnTo>
                <a:close/>
                <a:moveTo>
                  <a:pt x="972879" y="430618"/>
                </a:moveTo>
                <a:cubicBezTo>
                  <a:pt x="972879" y="404193"/>
                  <a:pt x="951457" y="382772"/>
                  <a:pt x="925032" y="382772"/>
                </a:cubicBezTo>
                <a:lnTo>
                  <a:pt x="893134" y="382772"/>
                </a:lnTo>
                <a:cubicBezTo>
                  <a:pt x="866710" y="382772"/>
                  <a:pt x="845288" y="404193"/>
                  <a:pt x="845288" y="430618"/>
                </a:cubicBezTo>
                <a:lnTo>
                  <a:pt x="845288" y="717697"/>
                </a:lnTo>
                <a:lnTo>
                  <a:pt x="861237" y="717697"/>
                </a:lnTo>
                <a:cubicBezTo>
                  <a:pt x="887662" y="717697"/>
                  <a:pt x="909083" y="739119"/>
                  <a:pt x="909083" y="765544"/>
                </a:cubicBezTo>
                <a:lnTo>
                  <a:pt x="909083" y="956930"/>
                </a:lnTo>
                <a:lnTo>
                  <a:pt x="972879" y="956930"/>
                </a:lnTo>
                <a:close/>
                <a:moveTo>
                  <a:pt x="653902" y="382772"/>
                </a:moveTo>
                <a:lnTo>
                  <a:pt x="685800" y="382772"/>
                </a:lnTo>
                <a:cubicBezTo>
                  <a:pt x="712224" y="382772"/>
                  <a:pt x="733646" y="404193"/>
                  <a:pt x="733646" y="430618"/>
                </a:cubicBezTo>
                <a:lnTo>
                  <a:pt x="733646" y="717697"/>
                </a:lnTo>
                <a:lnTo>
                  <a:pt x="606055" y="717697"/>
                </a:lnTo>
                <a:lnTo>
                  <a:pt x="606055" y="430618"/>
                </a:lnTo>
                <a:cubicBezTo>
                  <a:pt x="606055" y="404193"/>
                  <a:pt x="627477" y="382772"/>
                  <a:pt x="653902" y="382772"/>
                </a:cubicBezTo>
                <a:close/>
                <a:moveTo>
                  <a:pt x="255181" y="291066"/>
                </a:moveTo>
                <a:lnTo>
                  <a:pt x="255181" y="956930"/>
                </a:lnTo>
                <a:moveTo>
                  <a:pt x="1084520" y="291066"/>
                </a:moveTo>
                <a:lnTo>
                  <a:pt x="1084520" y="956930"/>
                </a:lnTo>
                <a:moveTo>
                  <a:pt x="0" y="1196162"/>
                </a:moveTo>
                <a:lnTo>
                  <a:pt x="0" y="1004776"/>
                </a:lnTo>
                <a:cubicBezTo>
                  <a:pt x="0" y="978351"/>
                  <a:pt x="21421" y="956930"/>
                  <a:pt x="47846" y="956930"/>
                </a:cubicBezTo>
                <a:lnTo>
                  <a:pt x="430618" y="956930"/>
                </a:lnTo>
                <a:lnTo>
                  <a:pt x="430618" y="1148316"/>
                </a:lnTo>
                <a:cubicBezTo>
                  <a:pt x="430618" y="1174741"/>
                  <a:pt x="452040" y="1196162"/>
                  <a:pt x="478465" y="1196162"/>
                </a:cubicBezTo>
                <a:lnTo>
                  <a:pt x="861237" y="1196162"/>
                </a:lnTo>
                <a:cubicBezTo>
                  <a:pt x="887662" y="1196162"/>
                  <a:pt x="909083" y="1174741"/>
                  <a:pt x="909083" y="1148316"/>
                </a:cubicBezTo>
                <a:lnTo>
                  <a:pt x="909083" y="956930"/>
                </a:lnTo>
                <a:lnTo>
                  <a:pt x="1291855" y="956930"/>
                </a:lnTo>
                <a:cubicBezTo>
                  <a:pt x="1318280" y="956930"/>
                  <a:pt x="1339702" y="978351"/>
                  <a:pt x="1339702" y="1004776"/>
                </a:cubicBezTo>
                <a:lnTo>
                  <a:pt x="1339702" y="1196162"/>
                </a:lnTo>
                <a:moveTo>
                  <a:pt x="1339702" y="1196162"/>
                </a:moveTo>
                <a:lnTo>
                  <a:pt x="1339702" y="2392326"/>
                </a:lnTo>
                <a:moveTo>
                  <a:pt x="0" y="2392326"/>
                </a:moveTo>
                <a:lnTo>
                  <a:pt x="0" y="1196162"/>
                </a:lnTo>
                <a:moveTo>
                  <a:pt x="95693" y="3157870"/>
                </a:moveTo>
                <a:lnTo>
                  <a:pt x="1244009" y="3157870"/>
                </a:lnTo>
                <a:lnTo>
                  <a:pt x="1244009" y="2998381"/>
                </a:lnTo>
                <a:cubicBezTo>
                  <a:pt x="1244009" y="2927915"/>
                  <a:pt x="1186885" y="2870791"/>
                  <a:pt x="1116418" y="2870791"/>
                </a:cubicBezTo>
                <a:lnTo>
                  <a:pt x="223283" y="2870791"/>
                </a:lnTo>
                <a:cubicBezTo>
                  <a:pt x="152816" y="2870791"/>
                  <a:pt x="95693" y="2927915"/>
                  <a:pt x="95693" y="2998381"/>
                </a:cubicBezTo>
                <a:close/>
                <a:moveTo>
                  <a:pt x="653902" y="2775098"/>
                </a:moveTo>
                <a:lnTo>
                  <a:pt x="685800" y="2775098"/>
                </a:lnTo>
                <a:cubicBezTo>
                  <a:pt x="712224" y="2775098"/>
                  <a:pt x="733646" y="2753676"/>
                  <a:pt x="733646" y="2727251"/>
                </a:cubicBezTo>
                <a:lnTo>
                  <a:pt x="733646" y="2488019"/>
                </a:lnTo>
                <a:lnTo>
                  <a:pt x="606055" y="2488019"/>
                </a:lnTo>
                <a:lnTo>
                  <a:pt x="606055" y="2727251"/>
                </a:lnTo>
                <a:cubicBezTo>
                  <a:pt x="606055" y="2753676"/>
                  <a:pt x="627477" y="2775098"/>
                  <a:pt x="653902" y="2775098"/>
                </a:cubicBezTo>
                <a:close/>
                <a:moveTo>
                  <a:pt x="893134" y="2775098"/>
                </a:moveTo>
                <a:lnTo>
                  <a:pt x="925032" y="2775098"/>
                </a:lnTo>
                <a:cubicBezTo>
                  <a:pt x="951457" y="2775098"/>
                  <a:pt x="972879" y="2753676"/>
                  <a:pt x="972879" y="2727251"/>
                </a:cubicBezTo>
                <a:lnTo>
                  <a:pt x="972879" y="2488019"/>
                </a:lnTo>
                <a:lnTo>
                  <a:pt x="845288" y="2488019"/>
                </a:lnTo>
                <a:lnTo>
                  <a:pt x="845288" y="2727251"/>
                </a:lnTo>
                <a:cubicBezTo>
                  <a:pt x="845288" y="2753676"/>
                  <a:pt x="866710" y="2775098"/>
                  <a:pt x="893134" y="2775098"/>
                </a:cubicBezTo>
                <a:close/>
                <a:moveTo>
                  <a:pt x="414669" y="2775098"/>
                </a:moveTo>
                <a:lnTo>
                  <a:pt x="446567" y="2775098"/>
                </a:lnTo>
                <a:cubicBezTo>
                  <a:pt x="472992" y="2775098"/>
                  <a:pt x="494413" y="2753676"/>
                  <a:pt x="494413" y="2727251"/>
                </a:cubicBezTo>
                <a:lnTo>
                  <a:pt x="494413" y="2488019"/>
                </a:lnTo>
                <a:lnTo>
                  <a:pt x="366823" y="2488019"/>
                </a:lnTo>
                <a:lnTo>
                  <a:pt x="366823" y="2727251"/>
                </a:lnTo>
                <a:cubicBezTo>
                  <a:pt x="366823" y="2753676"/>
                  <a:pt x="388244" y="2775098"/>
                  <a:pt x="414669" y="2775098"/>
                </a:cubicBezTo>
                <a:close/>
                <a:moveTo>
                  <a:pt x="47846" y="2488019"/>
                </a:moveTo>
                <a:cubicBezTo>
                  <a:pt x="21421" y="2488019"/>
                  <a:pt x="0" y="2466597"/>
                  <a:pt x="0" y="2440172"/>
                </a:cubicBezTo>
                <a:lnTo>
                  <a:pt x="0" y="2392326"/>
                </a:lnTo>
                <a:moveTo>
                  <a:pt x="47846" y="2488019"/>
                </a:moveTo>
                <a:lnTo>
                  <a:pt x="1291855" y="2488019"/>
                </a:lnTo>
                <a:moveTo>
                  <a:pt x="255181" y="2488019"/>
                </a:moveTo>
                <a:lnTo>
                  <a:pt x="47846" y="2488019"/>
                </a:lnTo>
                <a:moveTo>
                  <a:pt x="1291855" y="2488019"/>
                </a:moveTo>
                <a:cubicBezTo>
                  <a:pt x="1318280" y="2488019"/>
                  <a:pt x="1339702" y="2466597"/>
                  <a:pt x="1339702" y="2440172"/>
                </a:cubicBezTo>
                <a:lnTo>
                  <a:pt x="1339702" y="2392326"/>
                </a:lnTo>
                <a:moveTo>
                  <a:pt x="1291855" y="2488019"/>
                </a:moveTo>
                <a:lnTo>
                  <a:pt x="1084520" y="2488019"/>
                </a:lnTo>
                <a:moveTo>
                  <a:pt x="255181" y="2488019"/>
                </a:moveTo>
                <a:lnTo>
                  <a:pt x="255181" y="2870791"/>
                </a:lnTo>
                <a:moveTo>
                  <a:pt x="366823" y="2488019"/>
                </a:moveTo>
                <a:lnTo>
                  <a:pt x="255181" y="2488019"/>
                </a:lnTo>
                <a:moveTo>
                  <a:pt x="1084520" y="2488019"/>
                </a:moveTo>
                <a:lnTo>
                  <a:pt x="1084520" y="2870791"/>
                </a:lnTo>
                <a:moveTo>
                  <a:pt x="1084520" y="2488019"/>
                </a:moveTo>
                <a:lnTo>
                  <a:pt x="972879" y="2488019"/>
                </a:lnTo>
                <a:moveTo>
                  <a:pt x="606055" y="2488019"/>
                </a:moveTo>
                <a:lnTo>
                  <a:pt x="494413" y="2488019"/>
                </a:lnTo>
                <a:moveTo>
                  <a:pt x="845288" y="2488019"/>
                </a:moveTo>
                <a:lnTo>
                  <a:pt x="733646" y="2488019"/>
                </a:lnTo>
              </a:path>
            </a:pathLst>
          </a:custGeom>
          <a:noFill/>
          <a:ln w="11961">
            <a:solidFill>
              <a:srgbClr val="FFFFFF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3902148" y="2157080"/>
            <a:ext cx="1339702" cy="3157869"/>
          </a:xfrm>
          <a:custGeom>
            <a:avLst/>
            <a:gdLst/>
            <a:ahLst/>
            <a:cxnLst/>
            <a:rect l="0" t="0" r="0" b="0"/>
            <a:pathLst>
              <a:path w="1339702" h="3157869">
                <a:moveTo>
                  <a:pt x="95693" y="0"/>
                </a:moveTo>
                <a:lnTo>
                  <a:pt x="1244009" y="0"/>
                </a:lnTo>
                <a:lnTo>
                  <a:pt x="1244009" y="159488"/>
                </a:lnTo>
                <a:cubicBezTo>
                  <a:pt x="1244009" y="229958"/>
                  <a:pt x="1186888" y="287079"/>
                  <a:pt x="1116418" y="287079"/>
                </a:cubicBezTo>
                <a:lnTo>
                  <a:pt x="223283" y="287079"/>
                </a:lnTo>
                <a:cubicBezTo>
                  <a:pt x="152813" y="287079"/>
                  <a:pt x="95693" y="229958"/>
                  <a:pt x="95693" y="159488"/>
                </a:cubicBezTo>
                <a:lnTo>
                  <a:pt x="95693" y="0"/>
                </a:lnTo>
                <a:moveTo>
                  <a:pt x="494413" y="2488018"/>
                </a:moveTo>
                <a:lnTo>
                  <a:pt x="494413" y="2727251"/>
                </a:lnTo>
                <a:cubicBezTo>
                  <a:pt x="494413" y="2753678"/>
                  <a:pt x="472994" y="2775097"/>
                  <a:pt x="446567" y="2775097"/>
                </a:cubicBezTo>
                <a:lnTo>
                  <a:pt x="414669" y="2775097"/>
                </a:lnTo>
                <a:cubicBezTo>
                  <a:pt x="388242" y="2775097"/>
                  <a:pt x="366823" y="2753678"/>
                  <a:pt x="366823" y="2727251"/>
                </a:cubicBezTo>
                <a:lnTo>
                  <a:pt x="366823" y="2488018"/>
                </a:lnTo>
                <a:lnTo>
                  <a:pt x="47846" y="2488018"/>
                </a:lnTo>
                <a:cubicBezTo>
                  <a:pt x="21419" y="2488018"/>
                  <a:pt x="0" y="2466599"/>
                  <a:pt x="0" y="2440172"/>
                </a:cubicBezTo>
                <a:lnTo>
                  <a:pt x="0" y="1004776"/>
                </a:lnTo>
                <a:cubicBezTo>
                  <a:pt x="0" y="978349"/>
                  <a:pt x="21419" y="956930"/>
                  <a:pt x="47846" y="956930"/>
                </a:cubicBezTo>
                <a:lnTo>
                  <a:pt x="366823" y="956930"/>
                </a:lnTo>
                <a:lnTo>
                  <a:pt x="366823" y="430618"/>
                </a:lnTo>
                <a:cubicBezTo>
                  <a:pt x="366823" y="404191"/>
                  <a:pt x="388242" y="382772"/>
                  <a:pt x="414669" y="382772"/>
                </a:cubicBezTo>
                <a:lnTo>
                  <a:pt x="446567" y="382772"/>
                </a:lnTo>
                <a:cubicBezTo>
                  <a:pt x="472994" y="382772"/>
                  <a:pt x="494413" y="404191"/>
                  <a:pt x="494413" y="430618"/>
                </a:cubicBezTo>
                <a:lnTo>
                  <a:pt x="494413" y="717697"/>
                </a:lnTo>
                <a:lnTo>
                  <a:pt x="478465" y="717697"/>
                </a:lnTo>
                <a:cubicBezTo>
                  <a:pt x="452037" y="717697"/>
                  <a:pt x="430618" y="739116"/>
                  <a:pt x="430618" y="765544"/>
                </a:cubicBezTo>
                <a:lnTo>
                  <a:pt x="430618" y="1148316"/>
                </a:lnTo>
                <a:cubicBezTo>
                  <a:pt x="430618" y="1174743"/>
                  <a:pt x="452037" y="1196162"/>
                  <a:pt x="478465" y="1196162"/>
                </a:cubicBezTo>
                <a:lnTo>
                  <a:pt x="861237" y="1196162"/>
                </a:lnTo>
                <a:cubicBezTo>
                  <a:pt x="887664" y="1196162"/>
                  <a:pt x="909083" y="1174743"/>
                  <a:pt x="909083" y="1148316"/>
                </a:cubicBezTo>
                <a:lnTo>
                  <a:pt x="909083" y="765544"/>
                </a:lnTo>
                <a:cubicBezTo>
                  <a:pt x="909083" y="739116"/>
                  <a:pt x="887664" y="717697"/>
                  <a:pt x="861237" y="717697"/>
                </a:cubicBezTo>
                <a:lnTo>
                  <a:pt x="845288" y="717697"/>
                </a:lnTo>
                <a:lnTo>
                  <a:pt x="845288" y="430618"/>
                </a:lnTo>
                <a:cubicBezTo>
                  <a:pt x="845288" y="404191"/>
                  <a:pt x="866707" y="382772"/>
                  <a:pt x="893134" y="382772"/>
                </a:cubicBezTo>
                <a:lnTo>
                  <a:pt x="925032" y="382772"/>
                </a:lnTo>
                <a:cubicBezTo>
                  <a:pt x="951459" y="382772"/>
                  <a:pt x="972879" y="404191"/>
                  <a:pt x="972879" y="430618"/>
                </a:cubicBezTo>
                <a:lnTo>
                  <a:pt x="972879" y="956930"/>
                </a:lnTo>
                <a:lnTo>
                  <a:pt x="1291855" y="956930"/>
                </a:lnTo>
                <a:cubicBezTo>
                  <a:pt x="1318283" y="956930"/>
                  <a:pt x="1339702" y="978349"/>
                  <a:pt x="1339702" y="1004776"/>
                </a:cubicBezTo>
                <a:lnTo>
                  <a:pt x="1339702" y="2440172"/>
                </a:lnTo>
                <a:cubicBezTo>
                  <a:pt x="1339702" y="2466599"/>
                  <a:pt x="1318283" y="2488018"/>
                  <a:pt x="1291855" y="2488018"/>
                </a:cubicBezTo>
                <a:lnTo>
                  <a:pt x="972879" y="2488018"/>
                </a:lnTo>
                <a:lnTo>
                  <a:pt x="972879" y="2727251"/>
                </a:lnTo>
                <a:cubicBezTo>
                  <a:pt x="972879" y="2753678"/>
                  <a:pt x="951459" y="2775097"/>
                  <a:pt x="925032" y="2775097"/>
                </a:cubicBezTo>
                <a:lnTo>
                  <a:pt x="893134" y="2775097"/>
                </a:lnTo>
                <a:cubicBezTo>
                  <a:pt x="866707" y="2775097"/>
                  <a:pt x="845288" y="2753678"/>
                  <a:pt x="845288" y="2727251"/>
                </a:cubicBezTo>
                <a:lnTo>
                  <a:pt x="845288" y="2488018"/>
                </a:lnTo>
                <a:lnTo>
                  <a:pt x="733646" y="2488018"/>
                </a:lnTo>
                <a:lnTo>
                  <a:pt x="733646" y="2727251"/>
                </a:lnTo>
                <a:cubicBezTo>
                  <a:pt x="733646" y="2753678"/>
                  <a:pt x="712227" y="2775097"/>
                  <a:pt x="685800" y="2775097"/>
                </a:cubicBezTo>
                <a:lnTo>
                  <a:pt x="653902" y="2775097"/>
                </a:lnTo>
                <a:cubicBezTo>
                  <a:pt x="627475" y="2775097"/>
                  <a:pt x="606055" y="2753678"/>
                  <a:pt x="606055" y="2727251"/>
                </a:cubicBezTo>
                <a:lnTo>
                  <a:pt x="606055" y="2488018"/>
                </a:lnTo>
                <a:lnTo>
                  <a:pt x="494413" y="2488018"/>
                </a:lnTo>
                <a:moveTo>
                  <a:pt x="653902" y="382772"/>
                </a:moveTo>
                <a:cubicBezTo>
                  <a:pt x="627475" y="382772"/>
                  <a:pt x="606055" y="404191"/>
                  <a:pt x="606055" y="430618"/>
                </a:cubicBezTo>
                <a:lnTo>
                  <a:pt x="606055" y="717697"/>
                </a:lnTo>
                <a:lnTo>
                  <a:pt x="733646" y="717697"/>
                </a:lnTo>
                <a:lnTo>
                  <a:pt x="733646" y="430618"/>
                </a:lnTo>
                <a:cubicBezTo>
                  <a:pt x="733646" y="404191"/>
                  <a:pt x="712227" y="382772"/>
                  <a:pt x="685800" y="382772"/>
                </a:cubicBezTo>
                <a:lnTo>
                  <a:pt x="653902" y="382772"/>
                </a:lnTo>
                <a:moveTo>
                  <a:pt x="95693" y="3157869"/>
                </a:moveTo>
                <a:lnTo>
                  <a:pt x="1244009" y="3157869"/>
                </a:lnTo>
                <a:lnTo>
                  <a:pt x="1244009" y="2998381"/>
                </a:lnTo>
                <a:cubicBezTo>
                  <a:pt x="1244009" y="2927911"/>
                  <a:pt x="1186888" y="2870790"/>
                  <a:pt x="1116418" y="2870790"/>
                </a:cubicBezTo>
                <a:lnTo>
                  <a:pt x="223283" y="2870790"/>
                </a:lnTo>
                <a:cubicBezTo>
                  <a:pt x="152813" y="2870790"/>
                  <a:pt x="95693" y="2927911"/>
                  <a:pt x="95693" y="2998381"/>
                </a:cubicBezTo>
                <a:lnTo>
                  <a:pt x="95693" y="3157869"/>
                </a:lnTo>
              </a:path>
            </a:pathLst>
          </a:custGeom>
          <a:solidFill>
            <a:srgbClr val="E9FFB9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3902148" y="2157080"/>
            <a:ext cx="1339702" cy="3157870"/>
          </a:xfrm>
          <a:custGeom>
            <a:avLst/>
            <a:gdLst/>
            <a:ahLst/>
            <a:cxnLst/>
            <a:rect l="0" t="0" r="0" b="0"/>
            <a:pathLst>
              <a:path w="1339702" h="3157870">
                <a:moveTo>
                  <a:pt x="95693" y="0"/>
                </a:moveTo>
                <a:lnTo>
                  <a:pt x="1244009" y="0"/>
                </a:lnTo>
                <a:lnTo>
                  <a:pt x="1244009" y="159488"/>
                </a:lnTo>
                <a:cubicBezTo>
                  <a:pt x="1244009" y="229955"/>
                  <a:pt x="1186885" y="287079"/>
                  <a:pt x="1116418" y="287079"/>
                </a:cubicBezTo>
                <a:lnTo>
                  <a:pt x="223283" y="287079"/>
                </a:lnTo>
                <a:cubicBezTo>
                  <a:pt x="152816" y="287079"/>
                  <a:pt x="95693" y="229955"/>
                  <a:pt x="95693" y="159488"/>
                </a:cubicBezTo>
                <a:close/>
                <a:moveTo>
                  <a:pt x="366823" y="430618"/>
                </a:moveTo>
                <a:cubicBezTo>
                  <a:pt x="366823" y="404193"/>
                  <a:pt x="388244" y="382772"/>
                  <a:pt x="414669" y="382772"/>
                </a:cubicBezTo>
                <a:lnTo>
                  <a:pt x="446567" y="382772"/>
                </a:lnTo>
                <a:cubicBezTo>
                  <a:pt x="472992" y="382772"/>
                  <a:pt x="494413" y="404193"/>
                  <a:pt x="494413" y="430618"/>
                </a:cubicBezTo>
                <a:lnTo>
                  <a:pt x="494413" y="717697"/>
                </a:lnTo>
                <a:lnTo>
                  <a:pt x="478465" y="717697"/>
                </a:lnTo>
                <a:cubicBezTo>
                  <a:pt x="452040" y="717697"/>
                  <a:pt x="430618" y="739119"/>
                  <a:pt x="430618" y="765544"/>
                </a:cubicBezTo>
                <a:lnTo>
                  <a:pt x="430618" y="956930"/>
                </a:lnTo>
                <a:lnTo>
                  <a:pt x="366823" y="956930"/>
                </a:lnTo>
                <a:close/>
                <a:moveTo>
                  <a:pt x="972879" y="430618"/>
                </a:moveTo>
                <a:cubicBezTo>
                  <a:pt x="972879" y="404193"/>
                  <a:pt x="951457" y="382772"/>
                  <a:pt x="925032" y="382772"/>
                </a:cubicBezTo>
                <a:lnTo>
                  <a:pt x="893134" y="382772"/>
                </a:lnTo>
                <a:cubicBezTo>
                  <a:pt x="866710" y="382772"/>
                  <a:pt x="845288" y="404193"/>
                  <a:pt x="845288" y="430618"/>
                </a:cubicBezTo>
                <a:lnTo>
                  <a:pt x="845288" y="717697"/>
                </a:lnTo>
                <a:lnTo>
                  <a:pt x="861237" y="717697"/>
                </a:lnTo>
                <a:cubicBezTo>
                  <a:pt x="887662" y="717697"/>
                  <a:pt x="909083" y="739119"/>
                  <a:pt x="909083" y="765544"/>
                </a:cubicBezTo>
                <a:lnTo>
                  <a:pt x="909083" y="956930"/>
                </a:lnTo>
                <a:lnTo>
                  <a:pt x="972879" y="956930"/>
                </a:lnTo>
                <a:close/>
                <a:moveTo>
                  <a:pt x="653902" y="382772"/>
                </a:moveTo>
                <a:lnTo>
                  <a:pt x="685800" y="382772"/>
                </a:lnTo>
                <a:cubicBezTo>
                  <a:pt x="712224" y="382772"/>
                  <a:pt x="733646" y="404193"/>
                  <a:pt x="733646" y="430618"/>
                </a:cubicBezTo>
                <a:lnTo>
                  <a:pt x="733646" y="717697"/>
                </a:lnTo>
                <a:lnTo>
                  <a:pt x="606055" y="717697"/>
                </a:lnTo>
                <a:lnTo>
                  <a:pt x="606055" y="430618"/>
                </a:lnTo>
                <a:cubicBezTo>
                  <a:pt x="606055" y="404193"/>
                  <a:pt x="627477" y="382772"/>
                  <a:pt x="653902" y="382772"/>
                </a:cubicBezTo>
                <a:close/>
                <a:moveTo>
                  <a:pt x="255181" y="291066"/>
                </a:moveTo>
                <a:lnTo>
                  <a:pt x="255181" y="956930"/>
                </a:lnTo>
                <a:moveTo>
                  <a:pt x="1084520" y="291066"/>
                </a:moveTo>
                <a:lnTo>
                  <a:pt x="1084520" y="956930"/>
                </a:lnTo>
                <a:moveTo>
                  <a:pt x="0" y="1196162"/>
                </a:moveTo>
                <a:lnTo>
                  <a:pt x="0" y="1004776"/>
                </a:lnTo>
                <a:cubicBezTo>
                  <a:pt x="0" y="978351"/>
                  <a:pt x="21421" y="956930"/>
                  <a:pt x="47846" y="956930"/>
                </a:cubicBezTo>
                <a:lnTo>
                  <a:pt x="430618" y="956930"/>
                </a:lnTo>
                <a:lnTo>
                  <a:pt x="430618" y="1148316"/>
                </a:lnTo>
                <a:cubicBezTo>
                  <a:pt x="430618" y="1174741"/>
                  <a:pt x="452040" y="1196162"/>
                  <a:pt x="478465" y="1196162"/>
                </a:cubicBezTo>
                <a:lnTo>
                  <a:pt x="861237" y="1196162"/>
                </a:lnTo>
                <a:cubicBezTo>
                  <a:pt x="887662" y="1196162"/>
                  <a:pt x="909083" y="1174741"/>
                  <a:pt x="909083" y="1148316"/>
                </a:cubicBezTo>
                <a:lnTo>
                  <a:pt x="909083" y="956930"/>
                </a:lnTo>
                <a:lnTo>
                  <a:pt x="1291855" y="956930"/>
                </a:lnTo>
                <a:cubicBezTo>
                  <a:pt x="1318280" y="956930"/>
                  <a:pt x="1339702" y="978351"/>
                  <a:pt x="1339702" y="1004776"/>
                </a:cubicBezTo>
                <a:lnTo>
                  <a:pt x="1339702" y="1196162"/>
                </a:lnTo>
                <a:moveTo>
                  <a:pt x="1339702" y="1196162"/>
                </a:moveTo>
                <a:lnTo>
                  <a:pt x="1339702" y="2392326"/>
                </a:lnTo>
                <a:moveTo>
                  <a:pt x="0" y="2392326"/>
                </a:moveTo>
                <a:lnTo>
                  <a:pt x="0" y="1196162"/>
                </a:lnTo>
                <a:moveTo>
                  <a:pt x="95693" y="3157870"/>
                </a:moveTo>
                <a:lnTo>
                  <a:pt x="1244009" y="3157870"/>
                </a:lnTo>
                <a:lnTo>
                  <a:pt x="1244009" y="2998381"/>
                </a:lnTo>
                <a:cubicBezTo>
                  <a:pt x="1244009" y="2927915"/>
                  <a:pt x="1186885" y="2870791"/>
                  <a:pt x="1116418" y="2870791"/>
                </a:cubicBezTo>
                <a:lnTo>
                  <a:pt x="223283" y="2870791"/>
                </a:lnTo>
                <a:cubicBezTo>
                  <a:pt x="152816" y="2870791"/>
                  <a:pt x="95693" y="2927915"/>
                  <a:pt x="95693" y="2998381"/>
                </a:cubicBezTo>
                <a:close/>
                <a:moveTo>
                  <a:pt x="653902" y="2775098"/>
                </a:moveTo>
                <a:lnTo>
                  <a:pt x="685800" y="2775098"/>
                </a:lnTo>
                <a:cubicBezTo>
                  <a:pt x="712224" y="2775098"/>
                  <a:pt x="733646" y="2753676"/>
                  <a:pt x="733646" y="2727251"/>
                </a:cubicBezTo>
                <a:lnTo>
                  <a:pt x="733646" y="2488019"/>
                </a:lnTo>
                <a:lnTo>
                  <a:pt x="606055" y="2488019"/>
                </a:lnTo>
                <a:lnTo>
                  <a:pt x="606055" y="2727251"/>
                </a:lnTo>
                <a:cubicBezTo>
                  <a:pt x="606055" y="2753676"/>
                  <a:pt x="627477" y="2775098"/>
                  <a:pt x="653902" y="2775098"/>
                </a:cubicBezTo>
                <a:close/>
                <a:moveTo>
                  <a:pt x="893134" y="2775098"/>
                </a:moveTo>
                <a:lnTo>
                  <a:pt x="925032" y="2775098"/>
                </a:lnTo>
                <a:cubicBezTo>
                  <a:pt x="951457" y="2775098"/>
                  <a:pt x="972879" y="2753676"/>
                  <a:pt x="972879" y="2727251"/>
                </a:cubicBezTo>
                <a:lnTo>
                  <a:pt x="972879" y="2488019"/>
                </a:lnTo>
                <a:lnTo>
                  <a:pt x="845288" y="2488019"/>
                </a:lnTo>
                <a:lnTo>
                  <a:pt x="845288" y="2727251"/>
                </a:lnTo>
                <a:cubicBezTo>
                  <a:pt x="845288" y="2753676"/>
                  <a:pt x="866710" y="2775098"/>
                  <a:pt x="893134" y="2775098"/>
                </a:cubicBezTo>
                <a:close/>
                <a:moveTo>
                  <a:pt x="414669" y="2775098"/>
                </a:moveTo>
                <a:lnTo>
                  <a:pt x="446567" y="2775098"/>
                </a:lnTo>
                <a:cubicBezTo>
                  <a:pt x="472992" y="2775098"/>
                  <a:pt x="494413" y="2753676"/>
                  <a:pt x="494413" y="2727251"/>
                </a:cubicBezTo>
                <a:lnTo>
                  <a:pt x="494413" y="2488019"/>
                </a:lnTo>
                <a:lnTo>
                  <a:pt x="366823" y="2488019"/>
                </a:lnTo>
                <a:lnTo>
                  <a:pt x="366823" y="2727251"/>
                </a:lnTo>
                <a:cubicBezTo>
                  <a:pt x="366823" y="2753676"/>
                  <a:pt x="388244" y="2775098"/>
                  <a:pt x="414669" y="2775098"/>
                </a:cubicBezTo>
                <a:close/>
                <a:moveTo>
                  <a:pt x="47846" y="2488019"/>
                </a:moveTo>
                <a:cubicBezTo>
                  <a:pt x="21421" y="2488019"/>
                  <a:pt x="0" y="2466597"/>
                  <a:pt x="0" y="2440172"/>
                </a:cubicBezTo>
                <a:lnTo>
                  <a:pt x="0" y="2392326"/>
                </a:lnTo>
                <a:moveTo>
                  <a:pt x="47846" y="2488019"/>
                </a:moveTo>
                <a:lnTo>
                  <a:pt x="1291855" y="2488019"/>
                </a:lnTo>
                <a:moveTo>
                  <a:pt x="255181" y="2488019"/>
                </a:moveTo>
                <a:lnTo>
                  <a:pt x="47846" y="2488019"/>
                </a:lnTo>
                <a:moveTo>
                  <a:pt x="1291855" y="2488019"/>
                </a:moveTo>
                <a:cubicBezTo>
                  <a:pt x="1318280" y="2488019"/>
                  <a:pt x="1339702" y="2466597"/>
                  <a:pt x="1339702" y="2440172"/>
                </a:cubicBezTo>
                <a:lnTo>
                  <a:pt x="1339702" y="2392326"/>
                </a:lnTo>
                <a:moveTo>
                  <a:pt x="1291855" y="2488019"/>
                </a:moveTo>
                <a:lnTo>
                  <a:pt x="1084520" y="2488019"/>
                </a:lnTo>
                <a:moveTo>
                  <a:pt x="255181" y="2488019"/>
                </a:moveTo>
                <a:lnTo>
                  <a:pt x="255181" y="2870791"/>
                </a:lnTo>
                <a:moveTo>
                  <a:pt x="366823" y="2488019"/>
                </a:moveTo>
                <a:lnTo>
                  <a:pt x="255181" y="2488019"/>
                </a:lnTo>
                <a:moveTo>
                  <a:pt x="1084520" y="2488019"/>
                </a:moveTo>
                <a:lnTo>
                  <a:pt x="1084520" y="2870791"/>
                </a:lnTo>
                <a:moveTo>
                  <a:pt x="1084520" y="2488019"/>
                </a:moveTo>
                <a:lnTo>
                  <a:pt x="972879" y="2488019"/>
                </a:lnTo>
                <a:moveTo>
                  <a:pt x="606055" y="2488019"/>
                </a:moveTo>
                <a:lnTo>
                  <a:pt x="494413" y="2488019"/>
                </a:lnTo>
                <a:moveTo>
                  <a:pt x="845288" y="2488019"/>
                </a:moveTo>
                <a:lnTo>
                  <a:pt x="733646" y="2488019"/>
                </a:lnTo>
              </a:path>
            </a:pathLst>
          </a:custGeom>
          <a:noFill/>
          <a:ln w="11961">
            <a:solidFill>
              <a:srgbClr val="FFFFFF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ounded Rectangle 7"/>
          <p:cNvSpPr/>
          <p:nvPr/>
        </p:nvSpPr>
        <p:spPr>
          <a:xfrm>
            <a:off x="5433237" y="2157080"/>
            <a:ext cx="1339702" cy="3157869"/>
          </a:xfrm>
          <a:custGeom>
            <a:avLst/>
            <a:gdLst/>
            <a:ahLst/>
            <a:cxnLst/>
            <a:rect l="0" t="0" r="0" b="0"/>
            <a:pathLst>
              <a:path w="1339702" h="3157869">
                <a:moveTo>
                  <a:pt x="95693" y="0"/>
                </a:moveTo>
                <a:lnTo>
                  <a:pt x="1244009" y="0"/>
                </a:lnTo>
                <a:lnTo>
                  <a:pt x="1244009" y="159488"/>
                </a:lnTo>
                <a:cubicBezTo>
                  <a:pt x="1244009" y="229958"/>
                  <a:pt x="1186888" y="287079"/>
                  <a:pt x="1116418" y="287079"/>
                </a:cubicBezTo>
                <a:lnTo>
                  <a:pt x="223283" y="287079"/>
                </a:lnTo>
                <a:cubicBezTo>
                  <a:pt x="152813" y="287079"/>
                  <a:pt x="95693" y="229958"/>
                  <a:pt x="95693" y="159488"/>
                </a:cubicBezTo>
                <a:lnTo>
                  <a:pt x="95693" y="0"/>
                </a:lnTo>
                <a:moveTo>
                  <a:pt x="494413" y="2488018"/>
                </a:moveTo>
                <a:lnTo>
                  <a:pt x="494413" y="2727251"/>
                </a:lnTo>
                <a:cubicBezTo>
                  <a:pt x="494413" y="2753678"/>
                  <a:pt x="472994" y="2775097"/>
                  <a:pt x="446567" y="2775097"/>
                </a:cubicBezTo>
                <a:lnTo>
                  <a:pt x="414669" y="2775097"/>
                </a:lnTo>
                <a:cubicBezTo>
                  <a:pt x="388242" y="2775097"/>
                  <a:pt x="366823" y="2753678"/>
                  <a:pt x="366823" y="2727251"/>
                </a:cubicBezTo>
                <a:lnTo>
                  <a:pt x="366823" y="2488018"/>
                </a:lnTo>
                <a:lnTo>
                  <a:pt x="47846" y="2488018"/>
                </a:lnTo>
                <a:cubicBezTo>
                  <a:pt x="21419" y="2488018"/>
                  <a:pt x="0" y="2466599"/>
                  <a:pt x="0" y="2440172"/>
                </a:cubicBezTo>
                <a:lnTo>
                  <a:pt x="0" y="1004776"/>
                </a:lnTo>
                <a:cubicBezTo>
                  <a:pt x="0" y="978349"/>
                  <a:pt x="21419" y="956930"/>
                  <a:pt x="47846" y="956930"/>
                </a:cubicBezTo>
                <a:lnTo>
                  <a:pt x="366823" y="956930"/>
                </a:lnTo>
                <a:lnTo>
                  <a:pt x="366823" y="430618"/>
                </a:lnTo>
                <a:cubicBezTo>
                  <a:pt x="366823" y="404191"/>
                  <a:pt x="388242" y="382772"/>
                  <a:pt x="414669" y="382772"/>
                </a:cubicBezTo>
                <a:lnTo>
                  <a:pt x="446567" y="382772"/>
                </a:lnTo>
                <a:cubicBezTo>
                  <a:pt x="472994" y="382772"/>
                  <a:pt x="494413" y="404191"/>
                  <a:pt x="494413" y="430618"/>
                </a:cubicBezTo>
                <a:lnTo>
                  <a:pt x="494413" y="717697"/>
                </a:lnTo>
                <a:lnTo>
                  <a:pt x="478465" y="717697"/>
                </a:lnTo>
                <a:cubicBezTo>
                  <a:pt x="452037" y="717697"/>
                  <a:pt x="430618" y="739116"/>
                  <a:pt x="430618" y="765544"/>
                </a:cubicBezTo>
                <a:lnTo>
                  <a:pt x="430618" y="1148316"/>
                </a:lnTo>
                <a:cubicBezTo>
                  <a:pt x="430618" y="1174743"/>
                  <a:pt x="452037" y="1196162"/>
                  <a:pt x="478465" y="1196162"/>
                </a:cubicBezTo>
                <a:lnTo>
                  <a:pt x="861237" y="1196162"/>
                </a:lnTo>
                <a:cubicBezTo>
                  <a:pt x="887664" y="1196162"/>
                  <a:pt x="909083" y="1174743"/>
                  <a:pt x="909083" y="1148316"/>
                </a:cubicBezTo>
                <a:lnTo>
                  <a:pt x="909083" y="765544"/>
                </a:lnTo>
                <a:cubicBezTo>
                  <a:pt x="909083" y="739116"/>
                  <a:pt x="887664" y="717697"/>
                  <a:pt x="861237" y="717697"/>
                </a:cubicBezTo>
                <a:lnTo>
                  <a:pt x="845288" y="717697"/>
                </a:lnTo>
                <a:lnTo>
                  <a:pt x="845288" y="430618"/>
                </a:lnTo>
                <a:cubicBezTo>
                  <a:pt x="845288" y="404191"/>
                  <a:pt x="866707" y="382772"/>
                  <a:pt x="893134" y="382772"/>
                </a:cubicBezTo>
                <a:lnTo>
                  <a:pt x="925032" y="382772"/>
                </a:lnTo>
                <a:cubicBezTo>
                  <a:pt x="951459" y="382772"/>
                  <a:pt x="972879" y="404191"/>
                  <a:pt x="972879" y="430618"/>
                </a:cubicBezTo>
                <a:lnTo>
                  <a:pt x="972879" y="956930"/>
                </a:lnTo>
                <a:lnTo>
                  <a:pt x="1291855" y="956930"/>
                </a:lnTo>
                <a:cubicBezTo>
                  <a:pt x="1318283" y="956930"/>
                  <a:pt x="1339702" y="978349"/>
                  <a:pt x="1339702" y="1004776"/>
                </a:cubicBezTo>
                <a:lnTo>
                  <a:pt x="1339702" y="2440172"/>
                </a:lnTo>
                <a:cubicBezTo>
                  <a:pt x="1339702" y="2466599"/>
                  <a:pt x="1318283" y="2488018"/>
                  <a:pt x="1291855" y="2488018"/>
                </a:cubicBezTo>
                <a:lnTo>
                  <a:pt x="972879" y="2488018"/>
                </a:lnTo>
                <a:lnTo>
                  <a:pt x="972879" y="2727251"/>
                </a:lnTo>
                <a:cubicBezTo>
                  <a:pt x="972879" y="2753678"/>
                  <a:pt x="951459" y="2775097"/>
                  <a:pt x="925032" y="2775097"/>
                </a:cubicBezTo>
                <a:lnTo>
                  <a:pt x="893134" y="2775097"/>
                </a:lnTo>
                <a:cubicBezTo>
                  <a:pt x="866707" y="2775097"/>
                  <a:pt x="845288" y="2753678"/>
                  <a:pt x="845288" y="2727251"/>
                </a:cubicBezTo>
                <a:lnTo>
                  <a:pt x="845288" y="2488018"/>
                </a:lnTo>
                <a:lnTo>
                  <a:pt x="733646" y="2488018"/>
                </a:lnTo>
                <a:lnTo>
                  <a:pt x="733646" y="2727251"/>
                </a:lnTo>
                <a:cubicBezTo>
                  <a:pt x="733646" y="2753678"/>
                  <a:pt x="712227" y="2775097"/>
                  <a:pt x="685800" y="2775097"/>
                </a:cubicBezTo>
                <a:lnTo>
                  <a:pt x="653902" y="2775097"/>
                </a:lnTo>
                <a:cubicBezTo>
                  <a:pt x="627475" y="2775097"/>
                  <a:pt x="606055" y="2753678"/>
                  <a:pt x="606055" y="2727251"/>
                </a:cubicBezTo>
                <a:lnTo>
                  <a:pt x="606055" y="2488018"/>
                </a:lnTo>
                <a:lnTo>
                  <a:pt x="494413" y="2488018"/>
                </a:lnTo>
                <a:moveTo>
                  <a:pt x="653902" y="382772"/>
                </a:moveTo>
                <a:cubicBezTo>
                  <a:pt x="627475" y="382772"/>
                  <a:pt x="606055" y="404191"/>
                  <a:pt x="606055" y="430618"/>
                </a:cubicBezTo>
                <a:lnTo>
                  <a:pt x="606055" y="717697"/>
                </a:lnTo>
                <a:lnTo>
                  <a:pt x="733646" y="717697"/>
                </a:lnTo>
                <a:lnTo>
                  <a:pt x="733646" y="430618"/>
                </a:lnTo>
                <a:cubicBezTo>
                  <a:pt x="733646" y="404191"/>
                  <a:pt x="712227" y="382772"/>
                  <a:pt x="685800" y="382772"/>
                </a:cubicBezTo>
                <a:lnTo>
                  <a:pt x="653902" y="382772"/>
                </a:lnTo>
                <a:moveTo>
                  <a:pt x="95693" y="3157869"/>
                </a:moveTo>
                <a:lnTo>
                  <a:pt x="1244009" y="3157869"/>
                </a:lnTo>
                <a:lnTo>
                  <a:pt x="1244009" y="2998381"/>
                </a:lnTo>
                <a:cubicBezTo>
                  <a:pt x="1244009" y="2927911"/>
                  <a:pt x="1186888" y="2870790"/>
                  <a:pt x="1116418" y="2870790"/>
                </a:cubicBezTo>
                <a:lnTo>
                  <a:pt x="223283" y="2870790"/>
                </a:lnTo>
                <a:cubicBezTo>
                  <a:pt x="152813" y="2870790"/>
                  <a:pt x="95693" y="2927911"/>
                  <a:pt x="95693" y="2998381"/>
                </a:cubicBezTo>
                <a:lnTo>
                  <a:pt x="95693" y="3157869"/>
                </a:lnTo>
              </a:path>
            </a:pathLst>
          </a:custGeom>
          <a:solidFill>
            <a:srgbClr val="D1F4FF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5433237" y="2157080"/>
            <a:ext cx="1339702" cy="3157870"/>
          </a:xfrm>
          <a:custGeom>
            <a:avLst/>
            <a:gdLst/>
            <a:ahLst/>
            <a:cxnLst/>
            <a:rect l="0" t="0" r="0" b="0"/>
            <a:pathLst>
              <a:path w="1339702" h="3157870">
                <a:moveTo>
                  <a:pt x="95693" y="0"/>
                </a:moveTo>
                <a:lnTo>
                  <a:pt x="1244009" y="0"/>
                </a:lnTo>
                <a:lnTo>
                  <a:pt x="1244009" y="159488"/>
                </a:lnTo>
                <a:cubicBezTo>
                  <a:pt x="1244009" y="229955"/>
                  <a:pt x="1186885" y="287079"/>
                  <a:pt x="1116418" y="287079"/>
                </a:cubicBezTo>
                <a:lnTo>
                  <a:pt x="223283" y="287079"/>
                </a:lnTo>
                <a:cubicBezTo>
                  <a:pt x="152816" y="287079"/>
                  <a:pt x="95693" y="229955"/>
                  <a:pt x="95693" y="159488"/>
                </a:cubicBezTo>
                <a:close/>
                <a:moveTo>
                  <a:pt x="366823" y="430618"/>
                </a:moveTo>
                <a:cubicBezTo>
                  <a:pt x="366823" y="404193"/>
                  <a:pt x="388244" y="382772"/>
                  <a:pt x="414669" y="382772"/>
                </a:cubicBezTo>
                <a:lnTo>
                  <a:pt x="446567" y="382772"/>
                </a:lnTo>
                <a:cubicBezTo>
                  <a:pt x="472992" y="382772"/>
                  <a:pt x="494413" y="404193"/>
                  <a:pt x="494413" y="430618"/>
                </a:cubicBezTo>
                <a:lnTo>
                  <a:pt x="494413" y="717697"/>
                </a:lnTo>
                <a:lnTo>
                  <a:pt x="478465" y="717697"/>
                </a:lnTo>
                <a:cubicBezTo>
                  <a:pt x="452040" y="717697"/>
                  <a:pt x="430618" y="739119"/>
                  <a:pt x="430618" y="765544"/>
                </a:cubicBezTo>
                <a:lnTo>
                  <a:pt x="430618" y="956930"/>
                </a:lnTo>
                <a:lnTo>
                  <a:pt x="366823" y="956930"/>
                </a:lnTo>
                <a:close/>
                <a:moveTo>
                  <a:pt x="972879" y="430618"/>
                </a:moveTo>
                <a:cubicBezTo>
                  <a:pt x="972879" y="404193"/>
                  <a:pt x="951457" y="382772"/>
                  <a:pt x="925032" y="382772"/>
                </a:cubicBezTo>
                <a:lnTo>
                  <a:pt x="893134" y="382772"/>
                </a:lnTo>
                <a:cubicBezTo>
                  <a:pt x="866710" y="382772"/>
                  <a:pt x="845288" y="404193"/>
                  <a:pt x="845288" y="430618"/>
                </a:cubicBezTo>
                <a:lnTo>
                  <a:pt x="845288" y="717697"/>
                </a:lnTo>
                <a:lnTo>
                  <a:pt x="861237" y="717697"/>
                </a:lnTo>
                <a:cubicBezTo>
                  <a:pt x="887662" y="717697"/>
                  <a:pt x="909083" y="739119"/>
                  <a:pt x="909083" y="765544"/>
                </a:cubicBezTo>
                <a:lnTo>
                  <a:pt x="909083" y="956930"/>
                </a:lnTo>
                <a:lnTo>
                  <a:pt x="972879" y="956930"/>
                </a:lnTo>
                <a:close/>
                <a:moveTo>
                  <a:pt x="653902" y="382772"/>
                </a:moveTo>
                <a:lnTo>
                  <a:pt x="685800" y="382772"/>
                </a:lnTo>
                <a:cubicBezTo>
                  <a:pt x="712224" y="382772"/>
                  <a:pt x="733646" y="404193"/>
                  <a:pt x="733646" y="430618"/>
                </a:cubicBezTo>
                <a:lnTo>
                  <a:pt x="733646" y="717697"/>
                </a:lnTo>
                <a:lnTo>
                  <a:pt x="606055" y="717697"/>
                </a:lnTo>
                <a:lnTo>
                  <a:pt x="606055" y="430618"/>
                </a:lnTo>
                <a:cubicBezTo>
                  <a:pt x="606055" y="404193"/>
                  <a:pt x="627477" y="382772"/>
                  <a:pt x="653902" y="382772"/>
                </a:cubicBezTo>
                <a:close/>
                <a:moveTo>
                  <a:pt x="255181" y="291066"/>
                </a:moveTo>
                <a:lnTo>
                  <a:pt x="255181" y="956930"/>
                </a:lnTo>
                <a:moveTo>
                  <a:pt x="1084520" y="291066"/>
                </a:moveTo>
                <a:lnTo>
                  <a:pt x="1084520" y="956930"/>
                </a:lnTo>
                <a:moveTo>
                  <a:pt x="0" y="1196162"/>
                </a:moveTo>
                <a:lnTo>
                  <a:pt x="0" y="1004776"/>
                </a:lnTo>
                <a:cubicBezTo>
                  <a:pt x="0" y="978351"/>
                  <a:pt x="21421" y="956930"/>
                  <a:pt x="47846" y="956930"/>
                </a:cubicBezTo>
                <a:lnTo>
                  <a:pt x="430618" y="956930"/>
                </a:lnTo>
                <a:lnTo>
                  <a:pt x="430618" y="1148316"/>
                </a:lnTo>
                <a:cubicBezTo>
                  <a:pt x="430618" y="1174741"/>
                  <a:pt x="452040" y="1196162"/>
                  <a:pt x="478465" y="1196162"/>
                </a:cubicBezTo>
                <a:lnTo>
                  <a:pt x="861237" y="1196162"/>
                </a:lnTo>
                <a:cubicBezTo>
                  <a:pt x="887662" y="1196162"/>
                  <a:pt x="909083" y="1174741"/>
                  <a:pt x="909083" y="1148316"/>
                </a:cubicBezTo>
                <a:lnTo>
                  <a:pt x="909083" y="956930"/>
                </a:lnTo>
                <a:lnTo>
                  <a:pt x="1291855" y="956930"/>
                </a:lnTo>
                <a:cubicBezTo>
                  <a:pt x="1318280" y="956930"/>
                  <a:pt x="1339702" y="978351"/>
                  <a:pt x="1339702" y="1004776"/>
                </a:cubicBezTo>
                <a:lnTo>
                  <a:pt x="1339702" y="1196162"/>
                </a:lnTo>
                <a:moveTo>
                  <a:pt x="1339702" y="1196162"/>
                </a:moveTo>
                <a:lnTo>
                  <a:pt x="1339702" y="2392326"/>
                </a:lnTo>
                <a:moveTo>
                  <a:pt x="0" y="2392326"/>
                </a:moveTo>
                <a:lnTo>
                  <a:pt x="0" y="1196162"/>
                </a:lnTo>
                <a:moveTo>
                  <a:pt x="95693" y="3157870"/>
                </a:moveTo>
                <a:lnTo>
                  <a:pt x="1244009" y="3157870"/>
                </a:lnTo>
                <a:lnTo>
                  <a:pt x="1244009" y="2998381"/>
                </a:lnTo>
                <a:cubicBezTo>
                  <a:pt x="1244009" y="2927915"/>
                  <a:pt x="1186885" y="2870791"/>
                  <a:pt x="1116418" y="2870791"/>
                </a:cubicBezTo>
                <a:lnTo>
                  <a:pt x="223283" y="2870791"/>
                </a:lnTo>
                <a:cubicBezTo>
                  <a:pt x="152816" y="2870791"/>
                  <a:pt x="95693" y="2927915"/>
                  <a:pt x="95693" y="2998381"/>
                </a:cubicBezTo>
                <a:close/>
                <a:moveTo>
                  <a:pt x="653902" y="2775098"/>
                </a:moveTo>
                <a:lnTo>
                  <a:pt x="685800" y="2775098"/>
                </a:lnTo>
                <a:cubicBezTo>
                  <a:pt x="712224" y="2775098"/>
                  <a:pt x="733646" y="2753676"/>
                  <a:pt x="733646" y="2727251"/>
                </a:cubicBezTo>
                <a:lnTo>
                  <a:pt x="733646" y="2488019"/>
                </a:lnTo>
                <a:lnTo>
                  <a:pt x="606055" y="2488019"/>
                </a:lnTo>
                <a:lnTo>
                  <a:pt x="606055" y="2727251"/>
                </a:lnTo>
                <a:cubicBezTo>
                  <a:pt x="606055" y="2753676"/>
                  <a:pt x="627477" y="2775098"/>
                  <a:pt x="653902" y="2775098"/>
                </a:cubicBezTo>
                <a:close/>
                <a:moveTo>
                  <a:pt x="893134" y="2775098"/>
                </a:moveTo>
                <a:lnTo>
                  <a:pt x="925032" y="2775098"/>
                </a:lnTo>
                <a:cubicBezTo>
                  <a:pt x="951457" y="2775098"/>
                  <a:pt x="972879" y="2753676"/>
                  <a:pt x="972879" y="2727251"/>
                </a:cubicBezTo>
                <a:lnTo>
                  <a:pt x="972879" y="2488019"/>
                </a:lnTo>
                <a:lnTo>
                  <a:pt x="845288" y="2488019"/>
                </a:lnTo>
                <a:lnTo>
                  <a:pt x="845288" y="2727251"/>
                </a:lnTo>
                <a:cubicBezTo>
                  <a:pt x="845288" y="2753676"/>
                  <a:pt x="866710" y="2775098"/>
                  <a:pt x="893134" y="2775098"/>
                </a:cubicBezTo>
                <a:close/>
                <a:moveTo>
                  <a:pt x="414669" y="2775098"/>
                </a:moveTo>
                <a:lnTo>
                  <a:pt x="446567" y="2775098"/>
                </a:lnTo>
                <a:cubicBezTo>
                  <a:pt x="472992" y="2775098"/>
                  <a:pt x="494413" y="2753676"/>
                  <a:pt x="494413" y="2727251"/>
                </a:cubicBezTo>
                <a:lnTo>
                  <a:pt x="494413" y="2488019"/>
                </a:lnTo>
                <a:lnTo>
                  <a:pt x="366823" y="2488019"/>
                </a:lnTo>
                <a:lnTo>
                  <a:pt x="366823" y="2727251"/>
                </a:lnTo>
                <a:cubicBezTo>
                  <a:pt x="366823" y="2753676"/>
                  <a:pt x="388244" y="2775098"/>
                  <a:pt x="414669" y="2775098"/>
                </a:cubicBezTo>
                <a:close/>
                <a:moveTo>
                  <a:pt x="47846" y="2488019"/>
                </a:moveTo>
                <a:cubicBezTo>
                  <a:pt x="21421" y="2488019"/>
                  <a:pt x="0" y="2466597"/>
                  <a:pt x="0" y="2440172"/>
                </a:cubicBezTo>
                <a:lnTo>
                  <a:pt x="0" y="2392326"/>
                </a:lnTo>
                <a:moveTo>
                  <a:pt x="47846" y="2488019"/>
                </a:moveTo>
                <a:lnTo>
                  <a:pt x="1291855" y="2488019"/>
                </a:lnTo>
                <a:moveTo>
                  <a:pt x="255181" y="2488019"/>
                </a:moveTo>
                <a:lnTo>
                  <a:pt x="47846" y="2488019"/>
                </a:lnTo>
                <a:moveTo>
                  <a:pt x="1291855" y="2488019"/>
                </a:moveTo>
                <a:cubicBezTo>
                  <a:pt x="1318280" y="2488019"/>
                  <a:pt x="1339702" y="2466597"/>
                  <a:pt x="1339702" y="2440172"/>
                </a:cubicBezTo>
                <a:lnTo>
                  <a:pt x="1339702" y="2392326"/>
                </a:lnTo>
                <a:moveTo>
                  <a:pt x="1291855" y="2488019"/>
                </a:moveTo>
                <a:lnTo>
                  <a:pt x="1084520" y="2488019"/>
                </a:lnTo>
                <a:moveTo>
                  <a:pt x="255181" y="2488019"/>
                </a:moveTo>
                <a:lnTo>
                  <a:pt x="255181" y="2870791"/>
                </a:lnTo>
                <a:moveTo>
                  <a:pt x="366823" y="2488019"/>
                </a:moveTo>
                <a:lnTo>
                  <a:pt x="255181" y="2488019"/>
                </a:lnTo>
                <a:moveTo>
                  <a:pt x="1084520" y="2488019"/>
                </a:moveTo>
                <a:lnTo>
                  <a:pt x="1084520" y="2870791"/>
                </a:lnTo>
                <a:moveTo>
                  <a:pt x="1084520" y="2488019"/>
                </a:moveTo>
                <a:lnTo>
                  <a:pt x="972879" y="2488019"/>
                </a:lnTo>
                <a:moveTo>
                  <a:pt x="606055" y="2488019"/>
                </a:moveTo>
                <a:lnTo>
                  <a:pt x="494413" y="2488019"/>
                </a:lnTo>
                <a:moveTo>
                  <a:pt x="845288" y="2488019"/>
                </a:moveTo>
                <a:lnTo>
                  <a:pt x="733646" y="2488019"/>
                </a:lnTo>
              </a:path>
            </a:pathLst>
          </a:custGeom>
          <a:noFill/>
          <a:ln w="11961">
            <a:solidFill>
              <a:srgbClr val="FFFFFF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ounded Rectangle 9"/>
          <p:cNvSpPr/>
          <p:nvPr/>
        </p:nvSpPr>
        <p:spPr>
          <a:xfrm>
            <a:off x="6964325" y="2157080"/>
            <a:ext cx="1339702" cy="3157869"/>
          </a:xfrm>
          <a:custGeom>
            <a:avLst/>
            <a:gdLst/>
            <a:ahLst/>
            <a:cxnLst/>
            <a:rect l="0" t="0" r="0" b="0"/>
            <a:pathLst>
              <a:path w="1339702" h="3157869">
                <a:moveTo>
                  <a:pt x="95693" y="0"/>
                </a:moveTo>
                <a:lnTo>
                  <a:pt x="1244009" y="0"/>
                </a:lnTo>
                <a:lnTo>
                  <a:pt x="1244009" y="159488"/>
                </a:lnTo>
                <a:cubicBezTo>
                  <a:pt x="1244009" y="229958"/>
                  <a:pt x="1186888" y="287079"/>
                  <a:pt x="1116418" y="287079"/>
                </a:cubicBezTo>
                <a:lnTo>
                  <a:pt x="223283" y="287079"/>
                </a:lnTo>
                <a:cubicBezTo>
                  <a:pt x="152813" y="287079"/>
                  <a:pt x="95693" y="229958"/>
                  <a:pt x="95693" y="159488"/>
                </a:cubicBezTo>
                <a:lnTo>
                  <a:pt x="95693" y="0"/>
                </a:lnTo>
                <a:moveTo>
                  <a:pt x="494413" y="2488018"/>
                </a:moveTo>
                <a:lnTo>
                  <a:pt x="494413" y="2727251"/>
                </a:lnTo>
                <a:cubicBezTo>
                  <a:pt x="494413" y="2753678"/>
                  <a:pt x="472994" y="2775097"/>
                  <a:pt x="446567" y="2775097"/>
                </a:cubicBezTo>
                <a:lnTo>
                  <a:pt x="414669" y="2775097"/>
                </a:lnTo>
                <a:cubicBezTo>
                  <a:pt x="388242" y="2775097"/>
                  <a:pt x="366823" y="2753678"/>
                  <a:pt x="366823" y="2727251"/>
                </a:cubicBezTo>
                <a:lnTo>
                  <a:pt x="366823" y="2488018"/>
                </a:lnTo>
                <a:lnTo>
                  <a:pt x="47846" y="2488018"/>
                </a:lnTo>
                <a:cubicBezTo>
                  <a:pt x="21419" y="2488018"/>
                  <a:pt x="0" y="2466599"/>
                  <a:pt x="0" y="2440172"/>
                </a:cubicBezTo>
                <a:lnTo>
                  <a:pt x="0" y="1004776"/>
                </a:lnTo>
                <a:cubicBezTo>
                  <a:pt x="0" y="978349"/>
                  <a:pt x="21419" y="956930"/>
                  <a:pt x="47846" y="956930"/>
                </a:cubicBezTo>
                <a:lnTo>
                  <a:pt x="366823" y="956930"/>
                </a:lnTo>
                <a:lnTo>
                  <a:pt x="366823" y="430618"/>
                </a:lnTo>
                <a:cubicBezTo>
                  <a:pt x="366823" y="404191"/>
                  <a:pt x="388242" y="382772"/>
                  <a:pt x="414669" y="382772"/>
                </a:cubicBezTo>
                <a:lnTo>
                  <a:pt x="446567" y="382772"/>
                </a:lnTo>
                <a:cubicBezTo>
                  <a:pt x="472994" y="382772"/>
                  <a:pt x="494413" y="404191"/>
                  <a:pt x="494413" y="430618"/>
                </a:cubicBezTo>
                <a:lnTo>
                  <a:pt x="494413" y="717697"/>
                </a:lnTo>
                <a:lnTo>
                  <a:pt x="478465" y="717697"/>
                </a:lnTo>
                <a:cubicBezTo>
                  <a:pt x="452037" y="717697"/>
                  <a:pt x="430618" y="739116"/>
                  <a:pt x="430618" y="765544"/>
                </a:cubicBezTo>
                <a:lnTo>
                  <a:pt x="430618" y="1148316"/>
                </a:lnTo>
                <a:cubicBezTo>
                  <a:pt x="430618" y="1174743"/>
                  <a:pt x="452037" y="1196162"/>
                  <a:pt x="478465" y="1196162"/>
                </a:cubicBezTo>
                <a:lnTo>
                  <a:pt x="861237" y="1196162"/>
                </a:lnTo>
                <a:cubicBezTo>
                  <a:pt x="887664" y="1196162"/>
                  <a:pt x="909083" y="1174743"/>
                  <a:pt x="909083" y="1148316"/>
                </a:cubicBezTo>
                <a:lnTo>
                  <a:pt x="909083" y="765544"/>
                </a:lnTo>
                <a:cubicBezTo>
                  <a:pt x="909083" y="739116"/>
                  <a:pt x="887664" y="717697"/>
                  <a:pt x="861237" y="717697"/>
                </a:cubicBezTo>
                <a:lnTo>
                  <a:pt x="845288" y="717697"/>
                </a:lnTo>
                <a:lnTo>
                  <a:pt x="845288" y="430618"/>
                </a:lnTo>
                <a:cubicBezTo>
                  <a:pt x="845288" y="404191"/>
                  <a:pt x="866707" y="382772"/>
                  <a:pt x="893134" y="382772"/>
                </a:cubicBezTo>
                <a:lnTo>
                  <a:pt x="925032" y="382772"/>
                </a:lnTo>
                <a:cubicBezTo>
                  <a:pt x="951459" y="382772"/>
                  <a:pt x="972879" y="404191"/>
                  <a:pt x="972879" y="430618"/>
                </a:cubicBezTo>
                <a:lnTo>
                  <a:pt x="972879" y="956930"/>
                </a:lnTo>
                <a:lnTo>
                  <a:pt x="1291855" y="956930"/>
                </a:lnTo>
                <a:cubicBezTo>
                  <a:pt x="1318283" y="956930"/>
                  <a:pt x="1339702" y="978349"/>
                  <a:pt x="1339702" y="1004776"/>
                </a:cubicBezTo>
                <a:lnTo>
                  <a:pt x="1339702" y="2440172"/>
                </a:lnTo>
                <a:cubicBezTo>
                  <a:pt x="1339702" y="2466599"/>
                  <a:pt x="1318283" y="2488018"/>
                  <a:pt x="1291855" y="2488018"/>
                </a:cubicBezTo>
                <a:lnTo>
                  <a:pt x="972879" y="2488018"/>
                </a:lnTo>
                <a:lnTo>
                  <a:pt x="972879" y="2727251"/>
                </a:lnTo>
                <a:cubicBezTo>
                  <a:pt x="972879" y="2753678"/>
                  <a:pt x="951459" y="2775097"/>
                  <a:pt x="925032" y="2775097"/>
                </a:cubicBezTo>
                <a:lnTo>
                  <a:pt x="893134" y="2775097"/>
                </a:lnTo>
                <a:cubicBezTo>
                  <a:pt x="866707" y="2775097"/>
                  <a:pt x="845288" y="2753678"/>
                  <a:pt x="845288" y="2727251"/>
                </a:cubicBezTo>
                <a:lnTo>
                  <a:pt x="845288" y="2488018"/>
                </a:lnTo>
                <a:lnTo>
                  <a:pt x="733646" y="2488018"/>
                </a:lnTo>
                <a:lnTo>
                  <a:pt x="733646" y="2727251"/>
                </a:lnTo>
                <a:cubicBezTo>
                  <a:pt x="733646" y="2753678"/>
                  <a:pt x="712227" y="2775097"/>
                  <a:pt x="685800" y="2775097"/>
                </a:cubicBezTo>
                <a:lnTo>
                  <a:pt x="653902" y="2775097"/>
                </a:lnTo>
                <a:cubicBezTo>
                  <a:pt x="627475" y="2775097"/>
                  <a:pt x="606055" y="2753678"/>
                  <a:pt x="606055" y="2727251"/>
                </a:cubicBezTo>
                <a:lnTo>
                  <a:pt x="606055" y="2488018"/>
                </a:lnTo>
                <a:lnTo>
                  <a:pt x="494413" y="2488018"/>
                </a:lnTo>
                <a:moveTo>
                  <a:pt x="653902" y="382772"/>
                </a:moveTo>
                <a:cubicBezTo>
                  <a:pt x="627475" y="382772"/>
                  <a:pt x="606055" y="404191"/>
                  <a:pt x="606055" y="430618"/>
                </a:cubicBezTo>
                <a:lnTo>
                  <a:pt x="606055" y="717697"/>
                </a:lnTo>
                <a:lnTo>
                  <a:pt x="733646" y="717697"/>
                </a:lnTo>
                <a:lnTo>
                  <a:pt x="733646" y="430618"/>
                </a:lnTo>
                <a:cubicBezTo>
                  <a:pt x="733646" y="404191"/>
                  <a:pt x="712227" y="382772"/>
                  <a:pt x="685800" y="382772"/>
                </a:cubicBezTo>
                <a:lnTo>
                  <a:pt x="653902" y="382772"/>
                </a:lnTo>
                <a:moveTo>
                  <a:pt x="95693" y="3157869"/>
                </a:moveTo>
                <a:lnTo>
                  <a:pt x="1244009" y="3157869"/>
                </a:lnTo>
                <a:lnTo>
                  <a:pt x="1244009" y="2998381"/>
                </a:lnTo>
                <a:cubicBezTo>
                  <a:pt x="1244009" y="2927911"/>
                  <a:pt x="1186888" y="2870790"/>
                  <a:pt x="1116418" y="2870790"/>
                </a:cubicBezTo>
                <a:lnTo>
                  <a:pt x="223283" y="2870790"/>
                </a:lnTo>
                <a:cubicBezTo>
                  <a:pt x="152813" y="2870790"/>
                  <a:pt x="95693" y="2927911"/>
                  <a:pt x="95693" y="2998381"/>
                </a:cubicBezTo>
                <a:lnTo>
                  <a:pt x="95693" y="3157869"/>
                </a:lnTo>
              </a:path>
            </a:pathLst>
          </a:custGeom>
          <a:solidFill>
            <a:srgbClr val="DCE9FF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ounded Rectangle 10"/>
          <p:cNvSpPr/>
          <p:nvPr/>
        </p:nvSpPr>
        <p:spPr>
          <a:xfrm>
            <a:off x="6964325" y="2157080"/>
            <a:ext cx="1339702" cy="3157870"/>
          </a:xfrm>
          <a:custGeom>
            <a:avLst/>
            <a:gdLst/>
            <a:ahLst/>
            <a:cxnLst/>
            <a:rect l="0" t="0" r="0" b="0"/>
            <a:pathLst>
              <a:path w="1339702" h="3157870">
                <a:moveTo>
                  <a:pt x="95693" y="0"/>
                </a:moveTo>
                <a:lnTo>
                  <a:pt x="1244009" y="0"/>
                </a:lnTo>
                <a:lnTo>
                  <a:pt x="1244009" y="159488"/>
                </a:lnTo>
                <a:cubicBezTo>
                  <a:pt x="1244009" y="229955"/>
                  <a:pt x="1186885" y="287079"/>
                  <a:pt x="1116418" y="287079"/>
                </a:cubicBezTo>
                <a:lnTo>
                  <a:pt x="223283" y="287079"/>
                </a:lnTo>
                <a:cubicBezTo>
                  <a:pt x="152816" y="287079"/>
                  <a:pt x="95693" y="229955"/>
                  <a:pt x="95693" y="159488"/>
                </a:cubicBezTo>
                <a:close/>
                <a:moveTo>
                  <a:pt x="366823" y="430618"/>
                </a:moveTo>
                <a:cubicBezTo>
                  <a:pt x="366823" y="404193"/>
                  <a:pt x="388244" y="382772"/>
                  <a:pt x="414669" y="382772"/>
                </a:cubicBezTo>
                <a:lnTo>
                  <a:pt x="446567" y="382772"/>
                </a:lnTo>
                <a:cubicBezTo>
                  <a:pt x="472992" y="382772"/>
                  <a:pt x="494413" y="404193"/>
                  <a:pt x="494413" y="430618"/>
                </a:cubicBezTo>
                <a:lnTo>
                  <a:pt x="494413" y="717697"/>
                </a:lnTo>
                <a:lnTo>
                  <a:pt x="478465" y="717697"/>
                </a:lnTo>
                <a:cubicBezTo>
                  <a:pt x="452040" y="717697"/>
                  <a:pt x="430618" y="739119"/>
                  <a:pt x="430618" y="765544"/>
                </a:cubicBezTo>
                <a:lnTo>
                  <a:pt x="430618" y="956930"/>
                </a:lnTo>
                <a:lnTo>
                  <a:pt x="366823" y="956930"/>
                </a:lnTo>
                <a:close/>
                <a:moveTo>
                  <a:pt x="972879" y="430618"/>
                </a:moveTo>
                <a:cubicBezTo>
                  <a:pt x="972879" y="404193"/>
                  <a:pt x="951457" y="382772"/>
                  <a:pt x="925032" y="382772"/>
                </a:cubicBezTo>
                <a:lnTo>
                  <a:pt x="893134" y="382772"/>
                </a:lnTo>
                <a:cubicBezTo>
                  <a:pt x="866710" y="382772"/>
                  <a:pt x="845288" y="404193"/>
                  <a:pt x="845288" y="430618"/>
                </a:cubicBezTo>
                <a:lnTo>
                  <a:pt x="845288" y="717697"/>
                </a:lnTo>
                <a:lnTo>
                  <a:pt x="861237" y="717697"/>
                </a:lnTo>
                <a:cubicBezTo>
                  <a:pt x="887662" y="717697"/>
                  <a:pt x="909083" y="739119"/>
                  <a:pt x="909083" y="765544"/>
                </a:cubicBezTo>
                <a:lnTo>
                  <a:pt x="909083" y="956930"/>
                </a:lnTo>
                <a:lnTo>
                  <a:pt x="972879" y="956930"/>
                </a:lnTo>
                <a:close/>
                <a:moveTo>
                  <a:pt x="653902" y="382772"/>
                </a:moveTo>
                <a:lnTo>
                  <a:pt x="685800" y="382772"/>
                </a:lnTo>
                <a:cubicBezTo>
                  <a:pt x="712224" y="382772"/>
                  <a:pt x="733646" y="404193"/>
                  <a:pt x="733646" y="430618"/>
                </a:cubicBezTo>
                <a:lnTo>
                  <a:pt x="733646" y="717697"/>
                </a:lnTo>
                <a:lnTo>
                  <a:pt x="606055" y="717697"/>
                </a:lnTo>
                <a:lnTo>
                  <a:pt x="606055" y="430618"/>
                </a:lnTo>
                <a:cubicBezTo>
                  <a:pt x="606055" y="404193"/>
                  <a:pt x="627477" y="382772"/>
                  <a:pt x="653902" y="382772"/>
                </a:cubicBezTo>
                <a:close/>
                <a:moveTo>
                  <a:pt x="255181" y="291066"/>
                </a:moveTo>
                <a:lnTo>
                  <a:pt x="255181" y="956930"/>
                </a:lnTo>
                <a:moveTo>
                  <a:pt x="1084520" y="291066"/>
                </a:moveTo>
                <a:lnTo>
                  <a:pt x="1084520" y="956930"/>
                </a:lnTo>
                <a:moveTo>
                  <a:pt x="0" y="1196162"/>
                </a:moveTo>
                <a:lnTo>
                  <a:pt x="0" y="1004776"/>
                </a:lnTo>
                <a:cubicBezTo>
                  <a:pt x="0" y="978351"/>
                  <a:pt x="21421" y="956930"/>
                  <a:pt x="47846" y="956930"/>
                </a:cubicBezTo>
                <a:lnTo>
                  <a:pt x="430618" y="956930"/>
                </a:lnTo>
                <a:lnTo>
                  <a:pt x="430618" y="1148316"/>
                </a:lnTo>
                <a:cubicBezTo>
                  <a:pt x="430618" y="1174741"/>
                  <a:pt x="452040" y="1196162"/>
                  <a:pt x="478465" y="1196162"/>
                </a:cubicBezTo>
                <a:lnTo>
                  <a:pt x="861237" y="1196162"/>
                </a:lnTo>
                <a:cubicBezTo>
                  <a:pt x="887662" y="1196162"/>
                  <a:pt x="909083" y="1174741"/>
                  <a:pt x="909083" y="1148316"/>
                </a:cubicBezTo>
                <a:lnTo>
                  <a:pt x="909083" y="956930"/>
                </a:lnTo>
                <a:lnTo>
                  <a:pt x="1291855" y="956930"/>
                </a:lnTo>
                <a:cubicBezTo>
                  <a:pt x="1318280" y="956930"/>
                  <a:pt x="1339702" y="978351"/>
                  <a:pt x="1339702" y="1004776"/>
                </a:cubicBezTo>
                <a:lnTo>
                  <a:pt x="1339702" y="1196162"/>
                </a:lnTo>
                <a:moveTo>
                  <a:pt x="1339702" y="1196162"/>
                </a:moveTo>
                <a:lnTo>
                  <a:pt x="1339702" y="2392326"/>
                </a:lnTo>
                <a:moveTo>
                  <a:pt x="0" y="2392326"/>
                </a:moveTo>
                <a:lnTo>
                  <a:pt x="0" y="1196162"/>
                </a:lnTo>
                <a:moveTo>
                  <a:pt x="95693" y="3157870"/>
                </a:moveTo>
                <a:lnTo>
                  <a:pt x="1244009" y="3157870"/>
                </a:lnTo>
                <a:lnTo>
                  <a:pt x="1244009" y="2998381"/>
                </a:lnTo>
                <a:cubicBezTo>
                  <a:pt x="1244009" y="2927915"/>
                  <a:pt x="1186885" y="2870791"/>
                  <a:pt x="1116418" y="2870791"/>
                </a:cubicBezTo>
                <a:lnTo>
                  <a:pt x="223283" y="2870791"/>
                </a:lnTo>
                <a:cubicBezTo>
                  <a:pt x="152816" y="2870791"/>
                  <a:pt x="95693" y="2927915"/>
                  <a:pt x="95693" y="2998381"/>
                </a:cubicBezTo>
                <a:close/>
                <a:moveTo>
                  <a:pt x="653902" y="2775098"/>
                </a:moveTo>
                <a:lnTo>
                  <a:pt x="685800" y="2775098"/>
                </a:lnTo>
                <a:cubicBezTo>
                  <a:pt x="712224" y="2775098"/>
                  <a:pt x="733646" y="2753676"/>
                  <a:pt x="733646" y="2727251"/>
                </a:cubicBezTo>
                <a:lnTo>
                  <a:pt x="733646" y="2488019"/>
                </a:lnTo>
                <a:lnTo>
                  <a:pt x="606055" y="2488019"/>
                </a:lnTo>
                <a:lnTo>
                  <a:pt x="606055" y="2727251"/>
                </a:lnTo>
                <a:cubicBezTo>
                  <a:pt x="606055" y="2753676"/>
                  <a:pt x="627477" y="2775098"/>
                  <a:pt x="653902" y="2775098"/>
                </a:cubicBezTo>
                <a:close/>
                <a:moveTo>
                  <a:pt x="893134" y="2775098"/>
                </a:moveTo>
                <a:lnTo>
                  <a:pt x="925032" y="2775098"/>
                </a:lnTo>
                <a:cubicBezTo>
                  <a:pt x="951457" y="2775098"/>
                  <a:pt x="972879" y="2753676"/>
                  <a:pt x="972879" y="2727251"/>
                </a:cubicBezTo>
                <a:lnTo>
                  <a:pt x="972879" y="2488019"/>
                </a:lnTo>
                <a:lnTo>
                  <a:pt x="845288" y="2488019"/>
                </a:lnTo>
                <a:lnTo>
                  <a:pt x="845288" y="2727251"/>
                </a:lnTo>
                <a:cubicBezTo>
                  <a:pt x="845288" y="2753676"/>
                  <a:pt x="866710" y="2775098"/>
                  <a:pt x="893134" y="2775098"/>
                </a:cubicBezTo>
                <a:close/>
                <a:moveTo>
                  <a:pt x="414669" y="2775098"/>
                </a:moveTo>
                <a:lnTo>
                  <a:pt x="446567" y="2775098"/>
                </a:lnTo>
                <a:cubicBezTo>
                  <a:pt x="472992" y="2775098"/>
                  <a:pt x="494413" y="2753676"/>
                  <a:pt x="494413" y="2727251"/>
                </a:cubicBezTo>
                <a:lnTo>
                  <a:pt x="494413" y="2488019"/>
                </a:lnTo>
                <a:lnTo>
                  <a:pt x="366823" y="2488019"/>
                </a:lnTo>
                <a:lnTo>
                  <a:pt x="366823" y="2727251"/>
                </a:lnTo>
                <a:cubicBezTo>
                  <a:pt x="366823" y="2753676"/>
                  <a:pt x="388244" y="2775098"/>
                  <a:pt x="414669" y="2775098"/>
                </a:cubicBezTo>
                <a:close/>
                <a:moveTo>
                  <a:pt x="47846" y="2488019"/>
                </a:moveTo>
                <a:cubicBezTo>
                  <a:pt x="21421" y="2488019"/>
                  <a:pt x="0" y="2466597"/>
                  <a:pt x="0" y="2440172"/>
                </a:cubicBezTo>
                <a:lnTo>
                  <a:pt x="0" y="2392326"/>
                </a:lnTo>
                <a:moveTo>
                  <a:pt x="47846" y="2488019"/>
                </a:moveTo>
                <a:lnTo>
                  <a:pt x="1291855" y="2488019"/>
                </a:lnTo>
                <a:moveTo>
                  <a:pt x="255181" y="2488019"/>
                </a:moveTo>
                <a:lnTo>
                  <a:pt x="47846" y="2488019"/>
                </a:lnTo>
                <a:moveTo>
                  <a:pt x="1291855" y="2488019"/>
                </a:moveTo>
                <a:cubicBezTo>
                  <a:pt x="1318280" y="2488019"/>
                  <a:pt x="1339702" y="2466597"/>
                  <a:pt x="1339702" y="2440172"/>
                </a:cubicBezTo>
                <a:lnTo>
                  <a:pt x="1339702" y="2392326"/>
                </a:lnTo>
                <a:moveTo>
                  <a:pt x="1291855" y="2488019"/>
                </a:moveTo>
                <a:lnTo>
                  <a:pt x="1084520" y="2488019"/>
                </a:lnTo>
                <a:moveTo>
                  <a:pt x="255181" y="2488019"/>
                </a:moveTo>
                <a:lnTo>
                  <a:pt x="255181" y="2870791"/>
                </a:lnTo>
                <a:moveTo>
                  <a:pt x="366823" y="2488019"/>
                </a:moveTo>
                <a:lnTo>
                  <a:pt x="255181" y="2488019"/>
                </a:lnTo>
                <a:moveTo>
                  <a:pt x="1084520" y="2488019"/>
                </a:moveTo>
                <a:lnTo>
                  <a:pt x="1084520" y="2870791"/>
                </a:lnTo>
                <a:moveTo>
                  <a:pt x="1084520" y="2488019"/>
                </a:moveTo>
                <a:lnTo>
                  <a:pt x="972879" y="2488019"/>
                </a:lnTo>
                <a:moveTo>
                  <a:pt x="606055" y="2488019"/>
                </a:moveTo>
                <a:lnTo>
                  <a:pt x="494413" y="2488019"/>
                </a:lnTo>
                <a:moveTo>
                  <a:pt x="845288" y="2488019"/>
                </a:moveTo>
                <a:lnTo>
                  <a:pt x="733646" y="2488019"/>
                </a:lnTo>
              </a:path>
            </a:pathLst>
          </a:custGeom>
          <a:noFill/>
          <a:ln w="11961">
            <a:solidFill>
              <a:srgbClr val="FFFFFF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2341236" y="1543050"/>
            <a:ext cx="4461503" cy="279104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500" b="1">
                <a:solidFill>
                  <a:srgbClr val="484848"/>
                </a:solidFill>
                <a:latin typeface="Shantell Sans"/>
              </a:rPr>
              <a:t>Integrasi Kearifan Lokal dalam Demokrasi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55122" y="3429000"/>
            <a:ext cx="1109377" cy="23444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200" b="0">
                <a:solidFill>
                  <a:srgbClr val="484848"/>
                </a:solidFill>
                <a:latin typeface="Shantell Sans"/>
              </a:rPr>
              <a:t>Kearifan Lokal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618985" y="3429000"/>
            <a:ext cx="843852" cy="46889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200" b="0">
                <a:solidFill>
                  <a:srgbClr val="484848"/>
                </a:solidFill>
                <a:latin typeface="Shantell Sans"/>
              </a:rPr>
              <a:t>Partisipasi
Politik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155894" y="3429000"/>
            <a:ext cx="832146" cy="46889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200" b="0">
                <a:solidFill>
                  <a:srgbClr val="484848"/>
                </a:solidFill>
                <a:latin typeface="Shantell Sans"/>
              </a:rPr>
              <a:t>Legitimasi
Pemilu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558993" y="3429000"/>
            <a:ext cx="1088260" cy="23444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200" b="0">
                <a:solidFill>
                  <a:srgbClr val="484848"/>
                </a:solidFill>
                <a:latin typeface="Shantell Sans"/>
              </a:rPr>
              <a:t>Otonomi Aceh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120783" y="3429000"/>
            <a:ext cx="1026833" cy="46889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200" b="0">
                <a:solidFill>
                  <a:srgbClr val="484848"/>
                </a:solidFill>
                <a:latin typeface="Shantell Sans"/>
              </a:rPr>
              <a:t>Pengawasan
Pemilu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90210" y="3732027"/>
            <a:ext cx="1239272" cy="83731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900" b="0">
                <a:solidFill>
                  <a:srgbClr val="484848"/>
                </a:solidFill>
                <a:latin typeface="Shantell Sans"/>
              </a:rPr>
              <a:t>Nilai-nilai dan
praktik budaya yang
membimbing
kehidupan sosial dan
harmoni.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485014" y="3923413"/>
            <a:ext cx="1111809" cy="50238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900" b="0">
                <a:solidFill>
                  <a:srgbClr val="484848"/>
                </a:solidFill>
                <a:latin typeface="Shantell Sans"/>
              </a:rPr>
              <a:t>Keterlibatan
masyarakat dalam
proses demokrasi.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048399" y="3899490"/>
            <a:ext cx="1047264" cy="66985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900" b="0">
                <a:solidFill>
                  <a:srgbClr val="484848"/>
                </a:solidFill>
                <a:latin typeface="Shantell Sans"/>
              </a:rPr>
              <a:t>Kepercayaan dan
penerimaan
terhadap proses
pemilu.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648307" y="3708104"/>
            <a:ext cx="909586" cy="100477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900" b="0">
                <a:solidFill>
                  <a:srgbClr val="484848"/>
                </a:solidFill>
                <a:latin typeface="Shantell Sans"/>
              </a:rPr>
              <a:t>Status khusus
yang
memungkinkan
kekhususan
budaya dan
hukum.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067674" y="3899490"/>
            <a:ext cx="1132925" cy="66985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900" b="0">
                <a:solidFill>
                  <a:srgbClr val="484848"/>
                </a:solidFill>
                <a:latin typeface="Shantell Sans"/>
              </a:rPr>
              <a:t>Mekanisme untuk
memastikan pemilu
yang adil dan
transparan.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1318437" y="2922624"/>
            <a:ext cx="368319" cy="367805"/>
          </a:xfrm>
          <a:custGeom>
            <a:avLst/>
            <a:gdLst/>
            <a:ahLst/>
            <a:cxnLst/>
            <a:rect l="0" t="0" r="0" b="0"/>
            <a:pathLst>
              <a:path w="368319" h="367805">
                <a:moveTo>
                  <a:pt x="141545" y="155684"/>
                </a:moveTo>
                <a:cubicBezTo>
                  <a:pt x="136761" y="152494"/>
                  <a:pt x="131976" y="154090"/>
                  <a:pt x="128786" y="157280"/>
                </a:cubicBezTo>
                <a:cubicBezTo>
                  <a:pt x="125597" y="160469"/>
                  <a:pt x="124002" y="165253"/>
                  <a:pt x="124002" y="170038"/>
                </a:cubicBezTo>
                <a:cubicBezTo>
                  <a:pt x="130381" y="192366"/>
                  <a:pt x="127191" y="217885"/>
                  <a:pt x="116027" y="237023"/>
                </a:cubicBezTo>
                <a:cubicBezTo>
                  <a:pt x="100078" y="240213"/>
                  <a:pt x="85725" y="224264"/>
                  <a:pt x="84130" y="211505"/>
                </a:cubicBezTo>
                <a:cubicBezTo>
                  <a:pt x="63396" y="219479"/>
                  <a:pt x="49042" y="244998"/>
                  <a:pt x="49042" y="275300"/>
                </a:cubicBezTo>
                <a:cubicBezTo>
                  <a:pt x="49042" y="316767"/>
                  <a:pt x="84130" y="351856"/>
                  <a:pt x="127191" y="351856"/>
                </a:cubicBezTo>
                <a:cubicBezTo>
                  <a:pt x="170253" y="351856"/>
                  <a:pt x="203746" y="318362"/>
                  <a:pt x="205341" y="275300"/>
                </a:cubicBezTo>
                <a:cubicBezTo>
                  <a:pt x="206936" y="214695"/>
                  <a:pt x="179823" y="178012"/>
                  <a:pt x="141545" y="155684"/>
                </a:cubicBezTo>
                <a:close/>
                <a:moveTo>
                  <a:pt x="0" y="0"/>
                </a:moveTo>
                <a:moveTo>
                  <a:pt x="151115" y="348665"/>
                </a:moveTo>
                <a:lnTo>
                  <a:pt x="240428" y="367805"/>
                </a:lnTo>
                <a:moveTo>
                  <a:pt x="0" y="0"/>
                </a:moveTo>
                <a:moveTo>
                  <a:pt x="101673" y="348665"/>
                </a:moveTo>
                <a:lnTo>
                  <a:pt x="13955" y="367805"/>
                </a:lnTo>
                <a:moveTo>
                  <a:pt x="344395" y="241749"/>
                </a:moveTo>
                <a:cubicBezTo>
                  <a:pt x="357608" y="241749"/>
                  <a:pt x="368319" y="231039"/>
                  <a:pt x="368319" y="217826"/>
                </a:cubicBezTo>
                <a:cubicBezTo>
                  <a:pt x="368319" y="204613"/>
                  <a:pt x="357608" y="193902"/>
                  <a:pt x="344395" y="193902"/>
                </a:cubicBezTo>
                <a:cubicBezTo>
                  <a:pt x="331182" y="193902"/>
                  <a:pt x="320472" y="204613"/>
                  <a:pt x="320472" y="217826"/>
                </a:cubicBezTo>
                <a:cubicBezTo>
                  <a:pt x="320472" y="231039"/>
                  <a:pt x="331182" y="241749"/>
                  <a:pt x="344395" y="241749"/>
                </a:cubicBezTo>
                <a:close/>
                <a:moveTo>
                  <a:pt x="368319" y="217826"/>
                </a:moveTo>
                <a:lnTo>
                  <a:pt x="368319" y="146056"/>
                </a:lnTo>
                <a:moveTo>
                  <a:pt x="253486" y="158542"/>
                </a:moveTo>
                <a:cubicBezTo>
                  <a:pt x="270222" y="158542"/>
                  <a:pt x="283788" y="144975"/>
                  <a:pt x="283788" y="128239"/>
                </a:cubicBezTo>
                <a:cubicBezTo>
                  <a:pt x="283788" y="111504"/>
                  <a:pt x="270222" y="97936"/>
                  <a:pt x="253486" y="97936"/>
                </a:cubicBezTo>
                <a:cubicBezTo>
                  <a:pt x="236750" y="97936"/>
                  <a:pt x="223183" y="111504"/>
                  <a:pt x="223183" y="128239"/>
                </a:cubicBezTo>
                <a:cubicBezTo>
                  <a:pt x="223183" y="144975"/>
                  <a:pt x="236750" y="158542"/>
                  <a:pt x="253486" y="158542"/>
                </a:cubicBezTo>
                <a:close/>
                <a:moveTo>
                  <a:pt x="283788" y="128239"/>
                </a:moveTo>
                <a:lnTo>
                  <a:pt x="283788" y="26166"/>
                </a:lnTo>
                <a:cubicBezTo>
                  <a:pt x="283788" y="17121"/>
                  <a:pt x="295715" y="9384"/>
                  <a:pt x="302927" y="16598"/>
                </a:cubicBezTo>
                <a:lnTo>
                  <a:pt x="331635" y="37331"/>
                </a:lnTo>
              </a:path>
            </a:pathLst>
          </a:custGeom>
          <a:noFill/>
          <a:ln w="11961">
            <a:solidFill>
              <a:srgbClr val="DE8431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Rounded Rectangle 23"/>
          <p:cNvSpPr/>
          <p:nvPr/>
        </p:nvSpPr>
        <p:spPr>
          <a:xfrm>
            <a:off x="2857500" y="2930598"/>
            <a:ext cx="366823" cy="366823"/>
          </a:xfrm>
          <a:custGeom>
            <a:avLst/>
            <a:gdLst/>
            <a:ahLst/>
            <a:cxnLst/>
            <a:rect l="0" t="0" r="0" b="0"/>
            <a:pathLst>
              <a:path w="366823" h="366823">
                <a:moveTo>
                  <a:pt x="95693" y="366823"/>
                </a:moveTo>
                <a:cubicBezTo>
                  <a:pt x="95693" y="340398"/>
                  <a:pt x="74271" y="318976"/>
                  <a:pt x="47846" y="318976"/>
                </a:cubicBezTo>
                <a:cubicBezTo>
                  <a:pt x="21421" y="318976"/>
                  <a:pt x="0" y="340398"/>
                  <a:pt x="0" y="366823"/>
                </a:cubicBezTo>
                <a:moveTo>
                  <a:pt x="15948" y="271130"/>
                </a:moveTo>
                <a:cubicBezTo>
                  <a:pt x="15948" y="288746"/>
                  <a:pt x="30229" y="303027"/>
                  <a:pt x="47846" y="303027"/>
                </a:cubicBezTo>
                <a:cubicBezTo>
                  <a:pt x="65463" y="303027"/>
                  <a:pt x="79744" y="288746"/>
                  <a:pt x="79744" y="271130"/>
                </a:cubicBezTo>
                <a:cubicBezTo>
                  <a:pt x="79744" y="253513"/>
                  <a:pt x="65463" y="239232"/>
                  <a:pt x="47846" y="239232"/>
                </a:cubicBezTo>
                <a:cubicBezTo>
                  <a:pt x="30229" y="239232"/>
                  <a:pt x="15948" y="253513"/>
                  <a:pt x="15948" y="271130"/>
                </a:cubicBezTo>
                <a:moveTo>
                  <a:pt x="231258" y="366823"/>
                </a:moveTo>
                <a:cubicBezTo>
                  <a:pt x="231258" y="340398"/>
                  <a:pt x="209836" y="318976"/>
                  <a:pt x="183411" y="318976"/>
                </a:cubicBezTo>
                <a:cubicBezTo>
                  <a:pt x="156986" y="318976"/>
                  <a:pt x="135565" y="340398"/>
                  <a:pt x="135565" y="366823"/>
                </a:cubicBezTo>
                <a:moveTo>
                  <a:pt x="366823" y="366823"/>
                </a:moveTo>
                <a:cubicBezTo>
                  <a:pt x="366823" y="340398"/>
                  <a:pt x="345401" y="318976"/>
                  <a:pt x="318976" y="318976"/>
                </a:cubicBezTo>
                <a:cubicBezTo>
                  <a:pt x="292551" y="318976"/>
                  <a:pt x="271130" y="340398"/>
                  <a:pt x="271130" y="366823"/>
                </a:cubicBezTo>
                <a:moveTo>
                  <a:pt x="151513" y="271130"/>
                </a:moveTo>
                <a:cubicBezTo>
                  <a:pt x="151513" y="288746"/>
                  <a:pt x="165795" y="303027"/>
                  <a:pt x="183411" y="303027"/>
                </a:cubicBezTo>
                <a:cubicBezTo>
                  <a:pt x="201028" y="303027"/>
                  <a:pt x="215309" y="288746"/>
                  <a:pt x="215309" y="271130"/>
                </a:cubicBezTo>
                <a:cubicBezTo>
                  <a:pt x="215309" y="253513"/>
                  <a:pt x="201028" y="239232"/>
                  <a:pt x="183411" y="239232"/>
                </a:cubicBezTo>
                <a:cubicBezTo>
                  <a:pt x="165795" y="239232"/>
                  <a:pt x="151513" y="253513"/>
                  <a:pt x="151513" y="271130"/>
                </a:cubicBezTo>
                <a:moveTo>
                  <a:pt x="287079" y="271130"/>
                </a:moveTo>
                <a:cubicBezTo>
                  <a:pt x="287079" y="288746"/>
                  <a:pt x="301360" y="303027"/>
                  <a:pt x="318976" y="303027"/>
                </a:cubicBezTo>
                <a:cubicBezTo>
                  <a:pt x="336593" y="303027"/>
                  <a:pt x="350874" y="288746"/>
                  <a:pt x="350874" y="271130"/>
                </a:cubicBezTo>
                <a:cubicBezTo>
                  <a:pt x="350874" y="253513"/>
                  <a:pt x="336593" y="239232"/>
                  <a:pt x="318976" y="239232"/>
                </a:cubicBezTo>
                <a:cubicBezTo>
                  <a:pt x="301360" y="239232"/>
                  <a:pt x="287079" y="253513"/>
                  <a:pt x="287079" y="271130"/>
                </a:cubicBezTo>
                <a:moveTo>
                  <a:pt x="15948" y="199360"/>
                </a:moveTo>
                <a:lnTo>
                  <a:pt x="15948" y="111641"/>
                </a:lnTo>
                <a:lnTo>
                  <a:pt x="79744" y="111641"/>
                </a:lnTo>
                <a:lnTo>
                  <a:pt x="79744" y="199360"/>
                </a:lnTo>
                <a:moveTo>
                  <a:pt x="151513" y="199360"/>
                </a:moveTo>
                <a:lnTo>
                  <a:pt x="151513" y="0"/>
                </a:lnTo>
                <a:lnTo>
                  <a:pt x="215309" y="0"/>
                </a:lnTo>
                <a:lnTo>
                  <a:pt x="215309" y="199360"/>
                </a:lnTo>
                <a:moveTo>
                  <a:pt x="287079" y="199360"/>
                </a:moveTo>
                <a:lnTo>
                  <a:pt x="287079" y="79744"/>
                </a:lnTo>
                <a:lnTo>
                  <a:pt x="350874" y="79744"/>
                </a:lnTo>
                <a:lnTo>
                  <a:pt x="350874" y="199360"/>
                </a:lnTo>
                <a:moveTo>
                  <a:pt x="0" y="199360"/>
                </a:moveTo>
                <a:lnTo>
                  <a:pt x="366823" y="199360"/>
                </a:lnTo>
              </a:path>
            </a:pathLst>
          </a:custGeom>
          <a:noFill/>
          <a:ln w="11961">
            <a:solidFill>
              <a:srgbClr val="E0CB15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Rounded Rectangle 24"/>
          <p:cNvSpPr/>
          <p:nvPr/>
        </p:nvSpPr>
        <p:spPr>
          <a:xfrm>
            <a:off x="4411682" y="2930598"/>
            <a:ext cx="320635" cy="366823"/>
          </a:xfrm>
          <a:custGeom>
            <a:avLst/>
            <a:gdLst/>
            <a:ahLst/>
            <a:cxnLst/>
            <a:rect l="0" t="0" r="0" b="0"/>
            <a:pathLst>
              <a:path w="320635" h="366823">
                <a:moveTo>
                  <a:pt x="176984" y="153906"/>
                </a:moveTo>
                <a:lnTo>
                  <a:pt x="181290" y="183953"/>
                </a:lnTo>
                <a:cubicBezTo>
                  <a:pt x="182165" y="190151"/>
                  <a:pt x="185554" y="195715"/>
                  <a:pt x="190659" y="199336"/>
                </a:cubicBezTo>
                <a:cubicBezTo>
                  <a:pt x="195765" y="202957"/>
                  <a:pt x="202137" y="204316"/>
                  <a:pt x="208275" y="203092"/>
                </a:cubicBezTo>
                <a:lnTo>
                  <a:pt x="208275" y="203092"/>
                </a:lnTo>
                <a:cubicBezTo>
                  <a:pt x="217289" y="201288"/>
                  <a:pt x="224334" y="194243"/>
                  <a:pt x="226138" y="185229"/>
                </a:cubicBezTo>
                <a:lnTo>
                  <a:pt x="234575" y="143045"/>
                </a:lnTo>
                <a:cubicBezTo>
                  <a:pt x="237170" y="130091"/>
                  <a:pt x="235774" y="116655"/>
                  <a:pt x="230572" y="104512"/>
                </a:cubicBezTo>
                <a:lnTo>
                  <a:pt x="215468" y="69297"/>
                </a:lnTo>
                <a:lnTo>
                  <a:pt x="238562" y="46251"/>
                </a:lnTo>
                <a:moveTo>
                  <a:pt x="192374" y="0"/>
                </a:moveTo>
                <a:lnTo>
                  <a:pt x="140301" y="52088"/>
                </a:lnTo>
                <a:cubicBezTo>
                  <a:pt x="93332" y="101675"/>
                  <a:pt x="81068" y="174766"/>
                  <a:pt x="109281" y="236967"/>
                </a:cubicBezTo>
                <a:moveTo>
                  <a:pt x="235723" y="126266"/>
                </a:moveTo>
                <a:lnTo>
                  <a:pt x="320635" y="210349"/>
                </a:lnTo>
                <a:lnTo>
                  <a:pt x="164895" y="366089"/>
                </a:lnTo>
                <a:lnTo>
                  <a:pt x="128260" y="366823"/>
                </a:lnTo>
                <a:lnTo>
                  <a:pt x="53859" y="292437"/>
                </a:lnTo>
                <a:lnTo>
                  <a:pt x="178914" y="167383"/>
                </a:lnTo>
                <a:moveTo>
                  <a:pt x="0" y="366456"/>
                </a:moveTo>
                <a:lnTo>
                  <a:pt x="293155" y="366456"/>
                </a:lnTo>
              </a:path>
            </a:pathLst>
          </a:custGeom>
          <a:noFill/>
          <a:ln w="11961">
            <a:solidFill>
              <a:srgbClr val="92BD39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Rounded Rectangle 25"/>
          <p:cNvSpPr/>
          <p:nvPr/>
        </p:nvSpPr>
        <p:spPr>
          <a:xfrm>
            <a:off x="5924301" y="2931670"/>
            <a:ext cx="357572" cy="365183"/>
          </a:xfrm>
          <a:custGeom>
            <a:avLst/>
            <a:gdLst/>
            <a:ahLst/>
            <a:cxnLst/>
            <a:rect l="0" t="0" r="0" b="0"/>
            <a:pathLst>
              <a:path w="357572" h="365183">
                <a:moveTo>
                  <a:pt x="99042" y="111686"/>
                </a:moveTo>
                <a:lnTo>
                  <a:pt x="258530" y="111686"/>
                </a:lnTo>
                <a:lnTo>
                  <a:pt x="178786" y="63839"/>
                </a:lnTo>
                <a:close/>
                <a:moveTo>
                  <a:pt x="99042" y="223328"/>
                </a:moveTo>
                <a:lnTo>
                  <a:pt x="258530" y="223328"/>
                </a:lnTo>
                <a:moveTo>
                  <a:pt x="130939" y="143584"/>
                </a:moveTo>
                <a:lnTo>
                  <a:pt x="130939" y="223328"/>
                </a:lnTo>
                <a:moveTo>
                  <a:pt x="178786" y="143584"/>
                </a:moveTo>
                <a:lnTo>
                  <a:pt x="178786" y="223328"/>
                </a:lnTo>
                <a:moveTo>
                  <a:pt x="226632" y="143584"/>
                </a:moveTo>
                <a:lnTo>
                  <a:pt x="226632" y="223328"/>
                </a:lnTo>
                <a:moveTo>
                  <a:pt x="178786" y="44"/>
                </a:moveTo>
                <a:cubicBezTo>
                  <a:pt x="213291" y="0"/>
                  <a:pt x="247095" y="9792"/>
                  <a:pt x="276233" y="28274"/>
                </a:cubicBezTo>
                <a:cubicBezTo>
                  <a:pt x="351990" y="76120"/>
                  <a:pt x="357572" y="175481"/>
                  <a:pt x="297286" y="248049"/>
                </a:cubicBezTo>
                <a:cubicBezTo>
                  <a:pt x="262845" y="289453"/>
                  <a:pt x="224906" y="327818"/>
                  <a:pt x="183890" y="362721"/>
                </a:cubicBezTo>
                <a:cubicBezTo>
                  <a:pt x="180933" y="365183"/>
                  <a:pt x="176639" y="365183"/>
                  <a:pt x="173682" y="362721"/>
                </a:cubicBezTo>
                <a:cubicBezTo>
                  <a:pt x="132666" y="327818"/>
                  <a:pt x="94727" y="289453"/>
                  <a:pt x="60286" y="248049"/>
                </a:cubicBezTo>
                <a:cubicBezTo>
                  <a:pt x="0" y="175481"/>
                  <a:pt x="5582" y="76439"/>
                  <a:pt x="81339" y="28274"/>
                </a:cubicBezTo>
                <a:cubicBezTo>
                  <a:pt x="110477" y="9792"/>
                  <a:pt x="144280" y="0"/>
                  <a:pt x="178786" y="44"/>
                </a:cubicBezTo>
                <a:close/>
              </a:path>
            </a:pathLst>
          </a:custGeom>
          <a:noFill/>
          <a:ln w="11961">
            <a:solidFill>
              <a:srgbClr val="1EABDA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Rounded Rectangle 26"/>
          <p:cNvSpPr/>
          <p:nvPr/>
        </p:nvSpPr>
        <p:spPr>
          <a:xfrm>
            <a:off x="7450765" y="2951717"/>
            <a:ext cx="366823" cy="324173"/>
          </a:xfrm>
          <a:custGeom>
            <a:avLst/>
            <a:gdLst/>
            <a:ahLst/>
            <a:cxnLst/>
            <a:rect l="0" t="0" r="0" b="0"/>
            <a:pathLst>
              <a:path w="366823" h="324173">
                <a:moveTo>
                  <a:pt x="143539" y="324173"/>
                </a:moveTo>
                <a:lnTo>
                  <a:pt x="143539" y="226247"/>
                </a:lnTo>
                <a:moveTo>
                  <a:pt x="167462" y="53043"/>
                </a:moveTo>
                <a:cubicBezTo>
                  <a:pt x="162198" y="59908"/>
                  <a:pt x="159339" y="68315"/>
                  <a:pt x="159328" y="76966"/>
                </a:cubicBezTo>
                <a:cubicBezTo>
                  <a:pt x="159328" y="98987"/>
                  <a:pt x="177180" y="116838"/>
                  <a:pt x="199200" y="116838"/>
                </a:cubicBezTo>
                <a:cubicBezTo>
                  <a:pt x="221221" y="116838"/>
                  <a:pt x="239073" y="98987"/>
                  <a:pt x="239073" y="76966"/>
                </a:cubicBezTo>
                <a:cubicBezTo>
                  <a:pt x="239154" y="68352"/>
                  <a:pt x="236408" y="59948"/>
                  <a:pt x="231258" y="53043"/>
                </a:cubicBezTo>
                <a:close/>
                <a:moveTo>
                  <a:pt x="231258" y="53043"/>
                </a:moveTo>
                <a:lnTo>
                  <a:pt x="159488" y="53043"/>
                </a:lnTo>
                <a:lnTo>
                  <a:pt x="141625" y="11416"/>
                </a:lnTo>
                <a:cubicBezTo>
                  <a:pt x="140512" y="8699"/>
                  <a:pt x="140982" y="5590"/>
                  <a:pt x="142849" y="3324"/>
                </a:cubicBezTo>
                <a:cubicBezTo>
                  <a:pt x="144715" y="1057"/>
                  <a:pt x="147676" y="0"/>
                  <a:pt x="150557" y="571"/>
                </a:cubicBezTo>
                <a:lnTo>
                  <a:pt x="237159" y="18753"/>
                </a:lnTo>
                <a:cubicBezTo>
                  <a:pt x="239552" y="19283"/>
                  <a:pt x="241568" y="20884"/>
                  <a:pt x="242627" y="23094"/>
                </a:cubicBezTo>
                <a:cubicBezTo>
                  <a:pt x="243686" y="25305"/>
                  <a:pt x="243669" y="27880"/>
                  <a:pt x="242581" y="30076"/>
                </a:cubicBezTo>
                <a:close/>
                <a:moveTo>
                  <a:pt x="159488" y="53043"/>
                </a:moveTo>
                <a:lnTo>
                  <a:pt x="127590" y="68992"/>
                </a:lnTo>
                <a:moveTo>
                  <a:pt x="143539" y="226088"/>
                </a:moveTo>
                <a:lnTo>
                  <a:pt x="99361" y="281909"/>
                </a:lnTo>
                <a:cubicBezTo>
                  <a:pt x="91798" y="292626"/>
                  <a:pt x="77050" y="295320"/>
                  <a:pt x="66187" y="287969"/>
                </a:cubicBezTo>
                <a:cubicBezTo>
                  <a:pt x="60921" y="284386"/>
                  <a:pt x="57313" y="278839"/>
                  <a:pt x="56174" y="272572"/>
                </a:cubicBezTo>
                <a:cubicBezTo>
                  <a:pt x="55034" y="266305"/>
                  <a:pt x="56458" y="259843"/>
                  <a:pt x="60127" y="254636"/>
                </a:cubicBezTo>
                <a:lnTo>
                  <a:pt x="131896" y="158943"/>
                </a:lnTo>
                <a:cubicBezTo>
                  <a:pt x="136376" y="152541"/>
                  <a:pt x="143700" y="148730"/>
                  <a:pt x="151513" y="148736"/>
                </a:cubicBezTo>
                <a:lnTo>
                  <a:pt x="170333" y="148736"/>
                </a:lnTo>
                <a:cubicBezTo>
                  <a:pt x="173148" y="148814"/>
                  <a:pt x="175730" y="150316"/>
                  <a:pt x="177191" y="152723"/>
                </a:cubicBezTo>
                <a:lnTo>
                  <a:pt x="199360" y="188608"/>
                </a:lnTo>
                <a:lnTo>
                  <a:pt x="220891" y="152723"/>
                </a:lnTo>
                <a:cubicBezTo>
                  <a:pt x="222352" y="150316"/>
                  <a:pt x="224934" y="148814"/>
                  <a:pt x="227749" y="148736"/>
                </a:cubicBezTo>
                <a:lnTo>
                  <a:pt x="239232" y="148736"/>
                </a:lnTo>
                <a:cubicBezTo>
                  <a:pt x="265657" y="148736"/>
                  <a:pt x="287079" y="170157"/>
                  <a:pt x="287079" y="196582"/>
                </a:cubicBezTo>
                <a:lnTo>
                  <a:pt x="287079" y="284301"/>
                </a:lnTo>
                <a:cubicBezTo>
                  <a:pt x="287079" y="297513"/>
                  <a:pt x="276368" y="308224"/>
                  <a:pt x="263155" y="308224"/>
                </a:cubicBezTo>
                <a:cubicBezTo>
                  <a:pt x="249943" y="308224"/>
                  <a:pt x="239232" y="297513"/>
                  <a:pt x="239232" y="284301"/>
                </a:cubicBezTo>
                <a:lnTo>
                  <a:pt x="239232" y="204557"/>
                </a:lnTo>
                <a:moveTo>
                  <a:pt x="366823" y="324173"/>
                </a:moveTo>
                <a:lnTo>
                  <a:pt x="0" y="324173"/>
                </a:lnTo>
              </a:path>
            </a:pathLst>
          </a:custGeom>
          <a:noFill/>
          <a:ln w="11961">
            <a:solidFill>
              <a:srgbClr val="4E88E7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</p:spTree>
    <p:extLst>
      <p:ext uri="{BB962C8B-B14F-4D97-AF65-F5344CB8AC3E}">
        <p14:creationId xmlns:p14="http://schemas.microsoft.com/office/powerpoint/2010/main" val="41598380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1613081" y="4382283"/>
            <a:ext cx="4478054" cy="1546964"/>
          </a:xfrm>
          <a:custGeom>
            <a:avLst/>
            <a:gdLst/>
            <a:ahLst/>
            <a:cxnLst/>
            <a:rect l="0" t="0" r="0" b="0"/>
            <a:pathLst>
              <a:path w="4478054" h="1546964">
                <a:moveTo>
                  <a:pt x="2686832" y="814191"/>
                </a:moveTo>
                <a:lnTo>
                  <a:pt x="3501024" y="0"/>
                </a:lnTo>
                <a:lnTo>
                  <a:pt x="4478054" y="0"/>
                </a:lnTo>
                <a:lnTo>
                  <a:pt x="3826701" y="1058449"/>
                </a:lnTo>
                <a:lnTo>
                  <a:pt x="3826701" y="325676"/>
                </a:lnTo>
                <a:lnTo>
                  <a:pt x="3501024" y="325676"/>
                </a:lnTo>
                <a:lnTo>
                  <a:pt x="2686832" y="1546964"/>
                </a:lnTo>
                <a:lnTo>
                  <a:pt x="0" y="1546964"/>
                </a:lnTo>
                <a:lnTo>
                  <a:pt x="0" y="814191"/>
                </a:lnTo>
                <a:lnTo>
                  <a:pt x="2686832" y="814191"/>
                </a:lnTo>
              </a:path>
            </a:pathLst>
          </a:custGeom>
          <a:solidFill>
            <a:srgbClr val="E7E1FF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1613081" y="4382283"/>
            <a:ext cx="4478054" cy="1546964"/>
          </a:xfrm>
          <a:custGeom>
            <a:avLst/>
            <a:gdLst/>
            <a:ahLst/>
            <a:cxnLst/>
            <a:rect l="0" t="0" r="0" b="0"/>
            <a:pathLst>
              <a:path w="4478054" h="1546964">
                <a:moveTo>
                  <a:pt x="2686832" y="814191"/>
                </a:moveTo>
                <a:lnTo>
                  <a:pt x="3501024" y="0"/>
                </a:lnTo>
                <a:lnTo>
                  <a:pt x="4478054" y="0"/>
                </a:lnTo>
                <a:lnTo>
                  <a:pt x="3826701" y="1058449"/>
                </a:lnTo>
                <a:lnTo>
                  <a:pt x="3826701" y="325676"/>
                </a:lnTo>
                <a:lnTo>
                  <a:pt x="3501024" y="325676"/>
                </a:lnTo>
                <a:lnTo>
                  <a:pt x="2686832" y="1546964"/>
                </a:lnTo>
                <a:lnTo>
                  <a:pt x="0" y="1546964"/>
                </a:lnTo>
                <a:lnTo>
                  <a:pt x="0" y="814191"/>
                </a:lnTo>
                <a:lnTo>
                  <a:pt x="2686832" y="814191"/>
                </a:lnTo>
                <a:close/>
              </a:path>
            </a:pathLst>
          </a:custGeom>
          <a:noFill/>
          <a:ln w="10176">
            <a:solidFill>
              <a:srgbClr val="FFFFFF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1613081" y="4056606"/>
            <a:ext cx="4681602" cy="1139868"/>
          </a:xfrm>
          <a:custGeom>
            <a:avLst/>
            <a:gdLst/>
            <a:ahLst/>
            <a:cxnLst/>
            <a:rect l="0" t="0" r="0" b="0"/>
            <a:pathLst>
              <a:path w="4681602" h="1139868">
                <a:moveTo>
                  <a:pt x="2686832" y="407095"/>
                </a:moveTo>
                <a:lnTo>
                  <a:pt x="3501024" y="0"/>
                </a:lnTo>
                <a:lnTo>
                  <a:pt x="4681602" y="0"/>
                </a:lnTo>
                <a:lnTo>
                  <a:pt x="4478054" y="325676"/>
                </a:lnTo>
                <a:lnTo>
                  <a:pt x="3501024" y="325676"/>
                </a:lnTo>
                <a:lnTo>
                  <a:pt x="2686832" y="1139868"/>
                </a:lnTo>
                <a:lnTo>
                  <a:pt x="0" y="1139868"/>
                </a:lnTo>
                <a:lnTo>
                  <a:pt x="0" y="407095"/>
                </a:lnTo>
                <a:lnTo>
                  <a:pt x="2686832" y="407095"/>
                </a:lnTo>
              </a:path>
            </a:pathLst>
          </a:custGeom>
          <a:solidFill>
            <a:srgbClr val="F5E0FF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1613081" y="4056606"/>
            <a:ext cx="4681602" cy="1139868"/>
          </a:xfrm>
          <a:custGeom>
            <a:avLst/>
            <a:gdLst/>
            <a:ahLst/>
            <a:cxnLst/>
            <a:rect l="0" t="0" r="0" b="0"/>
            <a:pathLst>
              <a:path w="4681602" h="1139868">
                <a:moveTo>
                  <a:pt x="2686832" y="407095"/>
                </a:moveTo>
                <a:lnTo>
                  <a:pt x="3501024" y="0"/>
                </a:lnTo>
                <a:lnTo>
                  <a:pt x="4681602" y="0"/>
                </a:lnTo>
                <a:lnTo>
                  <a:pt x="4478054" y="325676"/>
                </a:lnTo>
                <a:lnTo>
                  <a:pt x="3501024" y="325676"/>
                </a:lnTo>
                <a:lnTo>
                  <a:pt x="2686832" y="1139868"/>
                </a:lnTo>
                <a:lnTo>
                  <a:pt x="0" y="1139868"/>
                </a:lnTo>
                <a:lnTo>
                  <a:pt x="0" y="407095"/>
                </a:lnTo>
                <a:lnTo>
                  <a:pt x="2686832" y="407095"/>
                </a:lnTo>
                <a:close/>
              </a:path>
            </a:pathLst>
          </a:custGeom>
          <a:noFill/>
          <a:ln w="10176">
            <a:solidFill>
              <a:srgbClr val="FFFFFF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1613081" y="3730929"/>
            <a:ext cx="4885150" cy="732772"/>
          </a:xfrm>
          <a:custGeom>
            <a:avLst/>
            <a:gdLst/>
            <a:ahLst/>
            <a:cxnLst/>
            <a:rect l="0" t="0" r="0" b="0"/>
            <a:pathLst>
              <a:path w="4885150" h="732772">
                <a:moveTo>
                  <a:pt x="0" y="0"/>
                </a:moveTo>
                <a:lnTo>
                  <a:pt x="4885150" y="0"/>
                </a:lnTo>
                <a:lnTo>
                  <a:pt x="4681602" y="325676"/>
                </a:lnTo>
                <a:lnTo>
                  <a:pt x="3501024" y="325676"/>
                </a:lnTo>
                <a:lnTo>
                  <a:pt x="2686832" y="732772"/>
                </a:lnTo>
                <a:lnTo>
                  <a:pt x="0" y="732772"/>
                </a:lnTo>
                <a:lnTo>
                  <a:pt x="0" y="0"/>
                </a:lnTo>
              </a:path>
            </a:pathLst>
          </a:custGeom>
          <a:solidFill>
            <a:srgbClr val="FFD7EF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1613081" y="3730929"/>
            <a:ext cx="4885151" cy="732772"/>
          </a:xfrm>
          <a:custGeom>
            <a:avLst/>
            <a:gdLst/>
            <a:ahLst/>
            <a:cxnLst/>
            <a:rect l="0" t="0" r="0" b="0"/>
            <a:pathLst>
              <a:path w="4885151" h="732772">
                <a:moveTo>
                  <a:pt x="0" y="0"/>
                </a:moveTo>
                <a:lnTo>
                  <a:pt x="4885151" y="0"/>
                </a:lnTo>
                <a:lnTo>
                  <a:pt x="4681603" y="325676"/>
                </a:lnTo>
                <a:lnTo>
                  <a:pt x="3501024" y="325676"/>
                </a:lnTo>
                <a:lnTo>
                  <a:pt x="2686832" y="732772"/>
                </a:lnTo>
                <a:lnTo>
                  <a:pt x="0" y="732772"/>
                </a:lnTo>
                <a:lnTo>
                  <a:pt x="0" y="0"/>
                </a:lnTo>
                <a:close/>
              </a:path>
            </a:pathLst>
          </a:custGeom>
          <a:noFill/>
          <a:ln w="10176">
            <a:solidFill>
              <a:srgbClr val="FFFFFF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ounded Rectangle 7"/>
          <p:cNvSpPr/>
          <p:nvPr/>
        </p:nvSpPr>
        <p:spPr>
          <a:xfrm>
            <a:off x="1613081" y="2998157"/>
            <a:ext cx="4885150" cy="732772"/>
          </a:xfrm>
          <a:custGeom>
            <a:avLst/>
            <a:gdLst/>
            <a:ahLst/>
            <a:cxnLst/>
            <a:rect l="0" t="0" r="0" b="0"/>
            <a:pathLst>
              <a:path w="4885150" h="732772">
                <a:moveTo>
                  <a:pt x="0" y="0"/>
                </a:moveTo>
                <a:lnTo>
                  <a:pt x="2686832" y="0"/>
                </a:lnTo>
                <a:lnTo>
                  <a:pt x="3501024" y="407095"/>
                </a:lnTo>
                <a:lnTo>
                  <a:pt x="4681602" y="407095"/>
                </a:lnTo>
                <a:lnTo>
                  <a:pt x="4885150" y="732772"/>
                </a:lnTo>
                <a:lnTo>
                  <a:pt x="0" y="732772"/>
                </a:lnTo>
                <a:lnTo>
                  <a:pt x="0" y="0"/>
                </a:lnTo>
              </a:path>
            </a:pathLst>
          </a:custGeom>
          <a:solidFill>
            <a:srgbClr val="FFD9D8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1613081" y="2998157"/>
            <a:ext cx="4885151" cy="732772"/>
          </a:xfrm>
          <a:custGeom>
            <a:avLst/>
            <a:gdLst/>
            <a:ahLst/>
            <a:cxnLst/>
            <a:rect l="0" t="0" r="0" b="0"/>
            <a:pathLst>
              <a:path w="4885151" h="732772">
                <a:moveTo>
                  <a:pt x="0" y="0"/>
                </a:moveTo>
                <a:lnTo>
                  <a:pt x="2686832" y="0"/>
                </a:lnTo>
                <a:lnTo>
                  <a:pt x="3501024" y="407095"/>
                </a:lnTo>
                <a:lnTo>
                  <a:pt x="4681603" y="407095"/>
                </a:lnTo>
                <a:lnTo>
                  <a:pt x="4885151" y="732772"/>
                </a:lnTo>
                <a:lnTo>
                  <a:pt x="0" y="732772"/>
                </a:lnTo>
                <a:lnTo>
                  <a:pt x="0" y="0"/>
                </a:lnTo>
                <a:close/>
              </a:path>
            </a:pathLst>
          </a:custGeom>
          <a:noFill/>
          <a:ln w="10176">
            <a:solidFill>
              <a:srgbClr val="FFFFFF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ounded Rectangle 9"/>
          <p:cNvSpPr/>
          <p:nvPr/>
        </p:nvSpPr>
        <p:spPr>
          <a:xfrm>
            <a:off x="1613081" y="2265384"/>
            <a:ext cx="4681602" cy="1139868"/>
          </a:xfrm>
          <a:custGeom>
            <a:avLst/>
            <a:gdLst/>
            <a:ahLst/>
            <a:cxnLst/>
            <a:rect l="0" t="0" r="0" b="0"/>
            <a:pathLst>
              <a:path w="4681602" h="1139868">
                <a:moveTo>
                  <a:pt x="2686832" y="732772"/>
                </a:moveTo>
                <a:lnTo>
                  <a:pt x="3501024" y="1139868"/>
                </a:lnTo>
                <a:lnTo>
                  <a:pt x="4681602" y="1139868"/>
                </a:lnTo>
                <a:lnTo>
                  <a:pt x="4478054" y="814191"/>
                </a:lnTo>
                <a:lnTo>
                  <a:pt x="3501024" y="814191"/>
                </a:lnTo>
                <a:lnTo>
                  <a:pt x="2686832" y="0"/>
                </a:lnTo>
                <a:lnTo>
                  <a:pt x="0" y="0"/>
                </a:lnTo>
                <a:lnTo>
                  <a:pt x="0" y="732772"/>
                </a:lnTo>
                <a:lnTo>
                  <a:pt x="2686832" y="732772"/>
                </a:lnTo>
              </a:path>
            </a:pathLst>
          </a:custGeom>
          <a:solidFill>
            <a:srgbClr val="FFE4CB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ounded Rectangle 10"/>
          <p:cNvSpPr/>
          <p:nvPr/>
        </p:nvSpPr>
        <p:spPr>
          <a:xfrm>
            <a:off x="1613081" y="2265384"/>
            <a:ext cx="4681602" cy="1139868"/>
          </a:xfrm>
          <a:custGeom>
            <a:avLst/>
            <a:gdLst/>
            <a:ahLst/>
            <a:cxnLst/>
            <a:rect l="0" t="0" r="0" b="0"/>
            <a:pathLst>
              <a:path w="4681602" h="1139868">
                <a:moveTo>
                  <a:pt x="2686832" y="732772"/>
                </a:moveTo>
                <a:lnTo>
                  <a:pt x="3501024" y="1139868"/>
                </a:lnTo>
                <a:lnTo>
                  <a:pt x="4681602" y="1139868"/>
                </a:lnTo>
                <a:lnTo>
                  <a:pt x="4478054" y="814191"/>
                </a:lnTo>
                <a:lnTo>
                  <a:pt x="3501024" y="814191"/>
                </a:lnTo>
                <a:lnTo>
                  <a:pt x="2686832" y="0"/>
                </a:lnTo>
                <a:lnTo>
                  <a:pt x="0" y="0"/>
                </a:lnTo>
                <a:lnTo>
                  <a:pt x="0" y="732772"/>
                </a:lnTo>
                <a:lnTo>
                  <a:pt x="2686832" y="732772"/>
                </a:lnTo>
                <a:close/>
              </a:path>
            </a:pathLst>
          </a:custGeom>
          <a:noFill/>
          <a:ln w="10176">
            <a:solidFill>
              <a:srgbClr val="FFFFFF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ounded Rectangle 11"/>
          <p:cNvSpPr/>
          <p:nvPr/>
        </p:nvSpPr>
        <p:spPr>
          <a:xfrm>
            <a:off x="1613081" y="1532612"/>
            <a:ext cx="4478054" cy="1546964"/>
          </a:xfrm>
          <a:custGeom>
            <a:avLst/>
            <a:gdLst/>
            <a:ahLst/>
            <a:cxnLst/>
            <a:rect l="0" t="0" r="0" b="0"/>
            <a:pathLst>
              <a:path w="4478054" h="1546964">
                <a:moveTo>
                  <a:pt x="2686832" y="732772"/>
                </a:moveTo>
                <a:lnTo>
                  <a:pt x="3501024" y="1546964"/>
                </a:lnTo>
                <a:lnTo>
                  <a:pt x="4478054" y="1546964"/>
                </a:lnTo>
                <a:lnTo>
                  <a:pt x="3826701" y="488515"/>
                </a:lnTo>
                <a:lnTo>
                  <a:pt x="3826701" y="1221287"/>
                </a:lnTo>
                <a:lnTo>
                  <a:pt x="3501024" y="1221287"/>
                </a:lnTo>
                <a:lnTo>
                  <a:pt x="2686832" y="0"/>
                </a:lnTo>
                <a:lnTo>
                  <a:pt x="0" y="0"/>
                </a:lnTo>
                <a:lnTo>
                  <a:pt x="0" y="732772"/>
                </a:lnTo>
                <a:lnTo>
                  <a:pt x="2686832" y="732772"/>
                </a:lnTo>
              </a:path>
            </a:pathLst>
          </a:custGeom>
          <a:solidFill>
            <a:srgbClr val="FFF8B6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ounded Rectangle 12"/>
          <p:cNvSpPr/>
          <p:nvPr/>
        </p:nvSpPr>
        <p:spPr>
          <a:xfrm>
            <a:off x="1613081" y="1532611"/>
            <a:ext cx="4478054" cy="1546964"/>
          </a:xfrm>
          <a:custGeom>
            <a:avLst/>
            <a:gdLst/>
            <a:ahLst/>
            <a:cxnLst/>
            <a:rect l="0" t="0" r="0" b="0"/>
            <a:pathLst>
              <a:path w="4478054" h="1546964">
                <a:moveTo>
                  <a:pt x="2686832" y="732772"/>
                </a:moveTo>
                <a:lnTo>
                  <a:pt x="3501024" y="1546964"/>
                </a:lnTo>
                <a:lnTo>
                  <a:pt x="4478054" y="1546964"/>
                </a:lnTo>
                <a:lnTo>
                  <a:pt x="3826701" y="488515"/>
                </a:lnTo>
                <a:lnTo>
                  <a:pt x="3826701" y="1221287"/>
                </a:lnTo>
                <a:lnTo>
                  <a:pt x="3501024" y="1221287"/>
                </a:lnTo>
                <a:lnTo>
                  <a:pt x="2686832" y="0"/>
                </a:lnTo>
                <a:lnTo>
                  <a:pt x="0" y="0"/>
                </a:lnTo>
                <a:lnTo>
                  <a:pt x="0" y="732772"/>
                </a:lnTo>
                <a:lnTo>
                  <a:pt x="2686832" y="732772"/>
                </a:lnTo>
                <a:close/>
              </a:path>
            </a:pathLst>
          </a:custGeom>
          <a:noFill/>
          <a:ln w="10176">
            <a:solidFill>
              <a:srgbClr val="FFFFFF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2196586" y="5579823"/>
            <a:ext cx="1819637" cy="28496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700" b="0">
                <a:solidFill>
                  <a:srgbClr val="484848"/>
                </a:solidFill>
                <a:latin typeface="Shantell Sans"/>
              </a:rPr>
              <a:t>Pranata adat menyelesaikan konflik
secara damai dan efektif.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196586" y="2648733"/>
            <a:ext cx="1991696" cy="28496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700" b="0">
                <a:solidFill>
                  <a:srgbClr val="484848"/>
                </a:solidFill>
                <a:latin typeface="Shantell Sans"/>
              </a:rPr>
              <a:t>Pengetahuan lokal mendukung harmoni
sosial dan kebajikan.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196586" y="1915960"/>
            <a:ext cx="2041843" cy="28496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700" b="0">
                <a:solidFill>
                  <a:srgbClr val="484848"/>
                </a:solidFill>
                <a:latin typeface="Shantell Sans"/>
              </a:rPr>
              <a:t>Nilai budaya memperkaya praktik politik
modern.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196586" y="3144033"/>
            <a:ext cx="1730686" cy="19947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00" b="0">
                <a:solidFill>
                  <a:srgbClr val="484848"/>
                </a:solidFill>
                <a:latin typeface="Shantell Sans"/>
              </a:rPr>
              <a:t>Semangat Gotong Royong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196586" y="3381505"/>
            <a:ext cx="1611529" cy="28496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700" b="0">
                <a:solidFill>
                  <a:srgbClr val="484848"/>
                </a:solidFill>
                <a:latin typeface="Shantell Sans"/>
              </a:rPr>
              <a:t>Gotong royong mempromosikan
partisipasi inklusif.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196586" y="1678487"/>
            <a:ext cx="836351" cy="19947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00" b="0">
                <a:solidFill>
                  <a:srgbClr val="484848"/>
                </a:solidFill>
                <a:latin typeface="Shantell Sans"/>
              </a:rPr>
              <a:t>Nilai Budaya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674640" y="3510419"/>
            <a:ext cx="856278" cy="59843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00" b="1">
                <a:solidFill>
                  <a:srgbClr val="484848"/>
                </a:solidFill>
                <a:latin typeface="Shantell Sans"/>
              </a:rPr>
              <a:t>Tata Kelola
Demokrasi
Partisipatif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196586" y="3876805"/>
            <a:ext cx="1865435" cy="19947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00" b="0">
                <a:solidFill>
                  <a:srgbClr val="484848"/>
                </a:solidFill>
                <a:latin typeface="Shantell Sans"/>
              </a:rPr>
              <a:t>Musyawarah untuk Mufakat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196586" y="4114278"/>
            <a:ext cx="2053398" cy="28496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700" b="0">
                <a:solidFill>
                  <a:srgbClr val="484848"/>
                </a:solidFill>
                <a:latin typeface="Shantell Sans"/>
              </a:rPr>
              <a:t>Musyawarah mencapai konsensus dalam
pengambilan keputusan.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890413" y="928752"/>
            <a:ext cx="3796013" cy="23747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200" b="1">
                <a:solidFill>
                  <a:srgbClr val="484848"/>
                </a:solidFill>
                <a:latin typeface="Shantell Sans"/>
              </a:rPr>
              <a:t>Integrasi Kearifan Lokal dalam Demokrasi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196586" y="4609578"/>
            <a:ext cx="1694007" cy="19947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00" b="0">
                <a:solidFill>
                  <a:srgbClr val="484848"/>
                </a:solidFill>
                <a:latin typeface="Shantell Sans"/>
              </a:rPr>
              <a:t>Toleransi Antar Kelompok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196586" y="4847051"/>
            <a:ext cx="1659499" cy="28496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700" b="0">
                <a:solidFill>
                  <a:srgbClr val="484848"/>
                </a:solidFill>
                <a:latin typeface="Shantell Sans"/>
              </a:rPr>
              <a:t>Toleransi memperkuat demokrasi
deliberatif dan inklusif.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196586" y="5342351"/>
            <a:ext cx="894817" cy="19947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00" b="0">
                <a:solidFill>
                  <a:srgbClr val="484848"/>
                </a:solidFill>
                <a:latin typeface="Shantell Sans"/>
              </a:rPr>
              <a:t>Pranata Adat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2196586" y="2411260"/>
            <a:ext cx="1252722" cy="19947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00" b="0">
                <a:solidFill>
                  <a:srgbClr val="484848"/>
                </a:solidFill>
                <a:latin typeface="Shantell Sans"/>
              </a:rPr>
              <a:t>Pengetahuan Lokal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1775920" y="2468932"/>
            <a:ext cx="313378" cy="313378"/>
          </a:xfrm>
          <a:custGeom>
            <a:avLst/>
            <a:gdLst/>
            <a:ahLst/>
            <a:cxnLst/>
            <a:rect l="0" t="0" r="0" b="0"/>
            <a:pathLst>
              <a:path w="313378" h="313378">
                <a:moveTo>
                  <a:pt x="163507" y="12297"/>
                </a:moveTo>
                <a:lnTo>
                  <a:pt x="163507" y="23002"/>
                </a:lnTo>
                <a:moveTo>
                  <a:pt x="0" y="0"/>
                </a:moveTo>
                <a:moveTo>
                  <a:pt x="111320" y="33708"/>
                </a:moveTo>
                <a:lnTo>
                  <a:pt x="119348" y="41736"/>
                </a:lnTo>
                <a:moveTo>
                  <a:pt x="89909" y="85895"/>
                </a:moveTo>
                <a:lnTo>
                  <a:pt x="100614" y="85895"/>
                </a:lnTo>
                <a:moveTo>
                  <a:pt x="237104" y="85895"/>
                </a:moveTo>
                <a:lnTo>
                  <a:pt x="225061" y="85895"/>
                </a:lnTo>
                <a:moveTo>
                  <a:pt x="0" y="0"/>
                </a:moveTo>
                <a:moveTo>
                  <a:pt x="215694" y="33708"/>
                </a:moveTo>
                <a:lnTo>
                  <a:pt x="207666" y="41736"/>
                </a:lnTo>
                <a:moveTo>
                  <a:pt x="45751" y="313378"/>
                </a:moveTo>
                <a:cubicBezTo>
                  <a:pt x="56836" y="313378"/>
                  <a:pt x="65823" y="304392"/>
                  <a:pt x="65823" y="293307"/>
                </a:cubicBezTo>
                <a:cubicBezTo>
                  <a:pt x="65823" y="282221"/>
                  <a:pt x="56836" y="273234"/>
                  <a:pt x="45751" y="273234"/>
                </a:cubicBezTo>
                <a:cubicBezTo>
                  <a:pt x="34665" y="273234"/>
                  <a:pt x="25679" y="282221"/>
                  <a:pt x="25679" y="293307"/>
                </a:cubicBezTo>
                <a:cubicBezTo>
                  <a:pt x="25679" y="304392"/>
                  <a:pt x="34665" y="313378"/>
                  <a:pt x="45751" y="313378"/>
                </a:cubicBezTo>
                <a:close/>
                <a:moveTo>
                  <a:pt x="32369" y="239780"/>
                </a:moveTo>
                <a:cubicBezTo>
                  <a:pt x="43455" y="239780"/>
                  <a:pt x="52441" y="230794"/>
                  <a:pt x="52441" y="219709"/>
                </a:cubicBezTo>
                <a:cubicBezTo>
                  <a:pt x="52441" y="208623"/>
                  <a:pt x="43455" y="199637"/>
                  <a:pt x="32369" y="199637"/>
                </a:cubicBezTo>
                <a:cubicBezTo>
                  <a:pt x="21284" y="199637"/>
                  <a:pt x="12297" y="208623"/>
                  <a:pt x="12297" y="219709"/>
                </a:cubicBezTo>
                <a:cubicBezTo>
                  <a:pt x="12297" y="230794"/>
                  <a:pt x="21284" y="239780"/>
                  <a:pt x="32369" y="239780"/>
                </a:cubicBezTo>
                <a:close/>
                <a:moveTo>
                  <a:pt x="293307" y="239780"/>
                </a:moveTo>
                <a:cubicBezTo>
                  <a:pt x="304392" y="239780"/>
                  <a:pt x="313378" y="230794"/>
                  <a:pt x="313378" y="219709"/>
                </a:cubicBezTo>
                <a:cubicBezTo>
                  <a:pt x="313378" y="208623"/>
                  <a:pt x="304392" y="199637"/>
                  <a:pt x="293307" y="199637"/>
                </a:cubicBezTo>
                <a:cubicBezTo>
                  <a:pt x="282221" y="199637"/>
                  <a:pt x="273234" y="208623"/>
                  <a:pt x="273234" y="219709"/>
                </a:cubicBezTo>
                <a:cubicBezTo>
                  <a:pt x="273234" y="230794"/>
                  <a:pt x="282221" y="239780"/>
                  <a:pt x="293307" y="239780"/>
                </a:cubicBezTo>
                <a:close/>
                <a:moveTo>
                  <a:pt x="126039" y="313378"/>
                </a:moveTo>
                <a:cubicBezTo>
                  <a:pt x="137124" y="313378"/>
                  <a:pt x="146112" y="304392"/>
                  <a:pt x="146112" y="293307"/>
                </a:cubicBezTo>
                <a:cubicBezTo>
                  <a:pt x="146112" y="282221"/>
                  <a:pt x="137124" y="273234"/>
                  <a:pt x="126039" y="273234"/>
                </a:cubicBezTo>
                <a:cubicBezTo>
                  <a:pt x="114953" y="273234"/>
                  <a:pt x="105967" y="282221"/>
                  <a:pt x="105967" y="293307"/>
                </a:cubicBezTo>
                <a:cubicBezTo>
                  <a:pt x="105967" y="304392"/>
                  <a:pt x="114953" y="313378"/>
                  <a:pt x="126039" y="313378"/>
                </a:cubicBezTo>
                <a:close/>
                <a:moveTo>
                  <a:pt x="206328" y="313378"/>
                </a:moveTo>
                <a:cubicBezTo>
                  <a:pt x="217413" y="313378"/>
                  <a:pt x="226399" y="304392"/>
                  <a:pt x="226399" y="293307"/>
                </a:cubicBezTo>
                <a:cubicBezTo>
                  <a:pt x="226399" y="282221"/>
                  <a:pt x="217413" y="273234"/>
                  <a:pt x="206328" y="273234"/>
                </a:cubicBezTo>
                <a:cubicBezTo>
                  <a:pt x="195241" y="273234"/>
                  <a:pt x="186255" y="282221"/>
                  <a:pt x="186255" y="293307"/>
                </a:cubicBezTo>
                <a:cubicBezTo>
                  <a:pt x="186255" y="304392"/>
                  <a:pt x="195241" y="313378"/>
                  <a:pt x="206328" y="313378"/>
                </a:cubicBezTo>
                <a:close/>
                <a:moveTo>
                  <a:pt x="286615" y="313378"/>
                </a:moveTo>
                <a:cubicBezTo>
                  <a:pt x="297702" y="313378"/>
                  <a:pt x="306688" y="304392"/>
                  <a:pt x="306688" y="293307"/>
                </a:cubicBezTo>
                <a:cubicBezTo>
                  <a:pt x="306688" y="282221"/>
                  <a:pt x="297702" y="273234"/>
                  <a:pt x="286615" y="273234"/>
                </a:cubicBezTo>
                <a:cubicBezTo>
                  <a:pt x="275530" y="273234"/>
                  <a:pt x="266544" y="282221"/>
                  <a:pt x="266544" y="293307"/>
                </a:cubicBezTo>
                <a:cubicBezTo>
                  <a:pt x="266544" y="304392"/>
                  <a:pt x="275530" y="313378"/>
                  <a:pt x="286615" y="313378"/>
                </a:cubicBezTo>
                <a:close/>
                <a:moveTo>
                  <a:pt x="163507" y="112658"/>
                </a:moveTo>
                <a:cubicBezTo>
                  <a:pt x="178287" y="112658"/>
                  <a:pt x="190269" y="100676"/>
                  <a:pt x="190269" y="85895"/>
                </a:cubicBezTo>
                <a:cubicBezTo>
                  <a:pt x="190269" y="71114"/>
                  <a:pt x="178287" y="59132"/>
                  <a:pt x="163507" y="59132"/>
                </a:cubicBezTo>
                <a:cubicBezTo>
                  <a:pt x="148727" y="59132"/>
                  <a:pt x="136744" y="71114"/>
                  <a:pt x="136744" y="85895"/>
                </a:cubicBezTo>
                <a:cubicBezTo>
                  <a:pt x="136744" y="100676"/>
                  <a:pt x="148727" y="112658"/>
                  <a:pt x="163507" y="112658"/>
                </a:cubicBezTo>
                <a:close/>
                <a:moveTo>
                  <a:pt x="116672" y="226399"/>
                </a:moveTo>
                <a:lnTo>
                  <a:pt x="116672" y="170198"/>
                </a:lnTo>
                <a:cubicBezTo>
                  <a:pt x="116672" y="144774"/>
                  <a:pt x="138082" y="123363"/>
                  <a:pt x="163507" y="123363"/>
                </a:cubicBezTo>
                <a:cubicBezTo>
                  <a:pt x="188931" y="123363"/>
                  <a:pt x="210342" y="144774"/>
                  <a:pt x="210342" y="170198"/>
                </a:cubicBezTo>
                <a:lnTo>
                  <a:pt x="210342" y="226399"/>
                </a:lnTo>
                <a:moveTo>
                  <a:pt x="0" y="0"/>
                </a:moveTo>
                <a:moveTo>
                  <a:pt x="198299" y="139420"/>
                </a:moveTo>
                <a:lnTo>
                  <a:pt x="116672" y="196961"/>
                </a:lnTo>
                <a:moveTo>
                  <a:pt x="96600" y="226399"/>
                </a:moveTo>
                <a:lnTo>
                  <a:pt x="230414" y="226399"/>
                </a:lnTo>
              </a:path>
            </a:pathLst>
          </a:custGeom>
          <a:noFill/>
          <a:ln w="10176">
            <a:solidFill>
              <a:srgbClr val="DE8431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Rounded Rectangle 28"/>
          <p:cNvSpPr/>
          <p:nvPr/>
        </p:nvSpPr>
        <p:spPr>
          <a:xfrm>
            <a:off x="1796275" y="3215275"/>
            <a:ext cx="284967" cy="300431"/>
          </a:xfrm>
          <a:custGeom>
            <a:avLst/>
            <a:gdLst/>
            <a:ahLst/>
            <a:cxnLst/>
            <a:rect l="0" t="0" r="0" b="0"/>
            <a:pathLst>
              <a:path w="284967" h="300431">
                <a:moveTo>
                  <a:pt x="244257" y="149268"/>
                </a:moveTo>
                <a:lnTo>
                  <a:pt x="278182" y="149268"/>
                </a:lnTo>
                <a:cubicBezTo>
                  <a:pt x="281929" y="149268"/>
                  <a:pt x="284967" y="152306"/>
                  <a:pt x="284967" y="156053"/>
                </a:cubicBezTo>
                <a:lnTo>
                  <a:pt x="284967" y="217117"/>
                </a:lnTo>
                <a:cubicBezTo>
                  <a:pt x="284967" y="224612"/>
                  <a:pt x="278891" y="230687"/>
                  <a:pt x="271397" y="230687"/>
                </a:cubicBezTo>
                <a:lnTo>
                  <a:pt x="230687" y="230687"/>
                </a:lnTo>
                <a:cubicBezTo>
                  <a:pt x="223193" y="230687"/>
                  <a:pt x="217117" y="224612"/>
                  <a:pt x="217117" y="217117"/>
                </a:cubicBezTo>
                <a:lnTo>
                  <a:pt x="217117" y="189978"/>
                </a:lnTo>
                <a:moveTo>
                  <a:pt x="27139" y="81419"/>
                </a:moveTo>
                <a:lnTo>
                  <a:pt x="0" y="81419"/>
                </a:lnTo>
                <a:lnTo>
                  <a:pt x="0" y="13569"/>
                </a:lnTo>
                <a:cubicBezTo>
                  <a:pt x="0" y="6075"/>
                  <a:pt x="6075" y="0"/>
                  <a:pt x="13569" y="0"/>
                </a:cubicBezTo>
                <a:lnTo>
                  <a:pt x="54279" y="0"/>
                </a:lnTo>
                <a:cubicBezTo>
                  <a:pt x="61773" y="0"/>
                  <a:pt x="67849" y="6075"/>
                  <a:pt x="67849" y="13569"/>
                </a:cubicBezTo>
                <a:lnTo>
                  <a:pt x="67849" y="54279"/>
                </a:lnTo>
                <a:moveTo>
                  <a:pt x="108558" y="81419"/>
                </a:moveTo>
                <a:cubicBezTo>
                  <a:pt x="108558" y="66430"/>
                  <a:pt x="120709" y="54279"/>
                  <a:pt x="135698" y="54279"/>
                </a:cubicBezTo>
                <a:cubicBezTo>
                  <a:pt x="150687" y="54279"/>
                  <a:pt x="162838" y="66430"/>
                  <a:pt x="162838" y="81419"/>
                </a:cubicBezTo>
                <a:cubicBezTo>
                  <a:pt x="162838" y="96408"/>
                  <a:pt x="150687" y="108558"/>
                  <a:pt x="135698" y="108558"/>
                </a:cubicBezTo>
                <a:cubicBezTo>
                  <a:pt x="120709" y="108558"/>
                  <a:pt x="108558" y="96408"/>
                  <a:pt x="108558" y="81419"/>
                </a:cubicBezTo>
                <a:close/>
                <a:moveTo>
                  <a:pt x="244257" y="149268"/>
                </a:moveTo>
                <a:cubicBezTo>
                  <a:pt x="244257" y="141774"/>
                  <a:pt x="238182" y="135698"/>
                  <a:pt x="230687" y="135698"/>
                </a:cubicBezTo>
                <a:lnTo>
                  <a:pt x="115343" y="135698"/>
                </a:lnTo>
                <a:cubicBezTo>
                  <a:pt x="96607" y="135698"/>
                  <a:pt x="81419" y="120510"/>
                  <a:pt x="81419" y="101773"/>
                </a:cubicBezTo>
                <a:lnTo>
                  <a:pt x="81419" y="67849"/>
                </a:lnTo>
                <a:cubicBezTo>
                  <a:pt x="81419" y="60354"/>
                  <a:pt x="75343" y="54279"/>
                  <a:pt x="67849" y="54279"/>
                </a:cubicBezTo>
                <a:cubicBezTo>
                  <a:pt x="60354" y="54279"/>
                  <a:pt x="54279" y="60354"/>
                  <a:pt x="54279" y="67849"/>
                </a:cubicBezTo>
                <a:lnTo>
                  <a:pt x="54279" y="94989"/>
                </a:lnTo>
                <a:cubicBezTo>
                  <a:pt x="52040" y="124389"/>
                  <a:pt x="70353" y="151456"/>
                  <a:pt x="98476" y="160314"/>
                </a:cubicBezTo>
                <a:cubicBezTo>
                  <a:pt x="104414" y="161893"/>
                  <a:pt x="108550" y="167265"/>
                  <a:pt x="108558" y="173409"/>
                </a:cubicBezTo>
                <a:lnTo>
                  <a:pt x="108558" y="201295"/>
                </a:lnTo>
                <a:cubicBezTo>
                  <a:pt x="108560" y="202787"/>
                  <a:pt x="108313" y="204268"/>
                  <a:pt x="107826" y="205678"/>
                </a:cubicBezTo>
                <a:lnTo>
                  <a:pt x="82667" y="279281"/>
                </a:lnTo>
                <a:cubicBezTo>
                  <a:pt x="79525" y="286086"/>
                  <a:pt x="82496" y="294150"/>
                  <a:pt x="89302" y="297290"/>
                </a:cubicBezTo>
                <a:cubicBezTo>
                  <a:pt x="96108" y="300431"/>
                  <a:pt x="104171" y="297459"/>
                  <a:pt x="107310" y="290652"/>
                </a:cubicBezTo>
                <a:lnTo>
                  <a:pt x="135698" y="229140"/>
                </a:lnTo>
                <a:lnTo>
                  <a:pt x="164086" y="290652"/>
                </a:lnTo>
                <a:cubicBezTo>
                  <a:pt x="167226" y="297459"/>
                  <a:pt x="175289" y="300431"/>
                  <a:pt x="182095" y="297290"/>
                </a:cubicBezTo>
                <a:cubicBezTo>
                  <a:pt x="188900" y="294150"/>
                  <a:pt x="191871" y="286086"/>
                  <a:pt x="188729" y="279281"/>
                </a:cubicBezTo>
                <a:lnTo>
                  <a:pt x="163571" y="205678"/>
                </a:lnTo>
                <a:cubicBezTo>
                  <a:pt x="163084" y="204268"/>
                  <a:pt x="162836" y="202787"/>
                  <a:pt x="162838" y="201295"/>
                </a:cubicBezTo>
                <a:lnTo>
                  <a:pt x="162838" y="176408"/>
                </a:lnTo>
                <a:cubicBezTo>
                  <a:pt x="162838" y="168913"/>
                  <a:pt x="168913" y="162838"/>
                  <a:pt x="176408" y="162838"/>
                </a:cubicBezTo>
                <a:lnTo>
                  <a:pt x="230687" y="162838"/>
                </a:lnTo>
                <a:cubicBezTo>
                  <a:pt x="238182" y="162838"/>
                  <a:pt x="244257" y="156762"/>
                  <a:pt x="244257" y="149268"/>
                </a:cubicBezTo>
                <a:close/>
              </a:path>
            </a:pathLst>
          </a:custGeom>
          <a:noFill/>
          <a:ln w="10176">
            <a:solidFill>
              <a:srgbClr val="E55753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Rounded Rectangle 29"/>
          <p:cNvSpPr/>
          <p:nvPr/>
        </p:nvSpPr>
        <p:spPr>
          <a:xfrm>
            <a:off x="1788048" y="3949218"/>
            <a:ext cx="301413" cy="296194"/>
          </a:xfrm>
          <a:custGeom>
            <a:avLst/>
            <a:gdLst/>
            <a:ahLst/>
            <a:cxnLst/>
            <a:rect l="0" t="0" r="0" b="0"/>
            <a:pathLst>
              <a:path w="301413" h="296194">
                <a:moveTo>
                  <a:pt x="232966" y="156959"/>
                </a:moveTo>
                <a:cubicBezTo>
                  <a:pt x="243040" y="156959"/>
                  <a:pt x="251208" y="148793"/>
                  <a:pt x="251208" y="138717"/>
                </a:cubicBezTo>
                <a:cubicBezTo>
                  <a:pt x="251208" y="128643"/>
                  <a:pt x="243040" y="120475"/>
                  <a:pt x="232966" y="120475"/>
                </a:cubicBezTo>
                <a:cubicBezTo>
                  <a:pt x="222890" y="120475"/>
                  <a:pt x="214722" y="128643"/>
                  <a:pt x="214722" y="138717"/>
                </a:cubicBezTo>
                <a:cubicBezTo>
                  <a:pt x="214722" y="148793"/>
                  <a:pt x="222890" y="156959"/>
                  <a:pt x="232966" y="156959"/>
                </a:cubicBezTo>
                <a:close/>
                <a:moveTo>
                  <a:pt x="150710" y="93313"/>
                </a:moveTo>
                <a:cubicBezTo>
                  <a:pt x="160785" y="93313"/>
                  <a:pt x="168952" y="85146"/>
                  <a:pt x="168952" y="75071"/>
                </a:cubicBezTo>
                <a:cubicBezTo>
                  <a:pt x="168952" y="64996"/>
                  <a:pt x="160785" y="56829"/>
                  <a:pt x="150710" y="56829"/>
                </a:cubicBezTo>
                <a:cubicBezTo>
                  <a:pt x="140635" y="56829"/>
                  <a:pt x="132467" y="64996"/>
                  <a:pt x="132467" y="75071"/>
                </a:cubicBezTo>
                <a:cubicBezTo>
                  <a:pt x="132467" y="85146"/>
                  <a:pt x="140635" y="93313"/>
                  <a:pt x="150710" y="93313"/>
                </a:cubicBezTo>
                <a:close/>
                <a:moveTo>
                  <a:pt x="68450" y="156959"/>
                </a:moveTo>
                <a:cubicBezTo>
                  <a:pt x="78525" y="156959"/>
                  <a:pt x="86692" y="148793"/>
                  <a:pt x="86692" y="138717"/>
                </a:cubicBezTo>
                <a:cubicBezTo>
                  <a:pt x="86692" y="128643"/>
                  <a:pt x="78525" y="120475"/>
                  <a:pt x="68450" y="120475"/>
                </a:cubicBezTo>
                <a:cubicBezTo>
                  <a:pt x="58375" y="120475"/>
                  <a:pt x="50207" y="128643"/>
                  <a:pt x="50207" y="138717"/>
                </a:cubicBezTo>
                <a:cubicBezTo>
                  <a:pt x="50207" y="148793"/>
                  <a:pt x="58375" y="156959"/>
                  <a:pt x="68450" y="156959"/>
                </a:cubicBezTo>
                <a:close/>
                <a:moveTo>
                  <a:pt x="264890" y="188884"/>
                </a:moveTo>
                <a:cubicBezTo>
                  <a:pt x="264890" y="180418"/>
                  <a:pt x="261526" y="172297"/>
                  <a:pt x="255539" y="166310"/>
                </a:cubicBezTo>
                <a:cubicBezTo>
                  <a:pt x="249552" y="160323"/>
                  <a:pt x="241432" y="156959"/>
                  <a:pt x="232966" y="156959"/>
                </a:cubicBezTo>
                <a:cubicBezTo>
                  <a:pt x="224499" y="156959"/>
                  <a:pt x="216379" y="160323"/>
                  <a:pt x="210392" y="166310"/>
                </a:cubicBezTo>
                <a:cubicBezTo>
                  <a:pt x="204405" y="172297"/>
                  <a:pt x="201041" y="180418"/>
                  <a:pt x="201041" y="188884"/>
                </a:cubicBezTo>
                <a:lnTo>
                  <a:pt x="201041" y="202565"/>
                </a:lnTo>
                <a:lnTo>
                  <a:pt x="214724" y="202565"/>
                </a:lnTo>
                <a:lnTo>
                  <a:pt x="219284" y="239050"/>
                </a:lnTo>
                <a:lnTo>
                  <a:pt x="246647" y="239050"/>
                </a:lnTo>
                <a:lnTo>
                  <a:pt x="251208" y="202565"/>
                </a:lnTo>
                <a:lnTo>
                  <a:pt x="264890" y="202565"/>
                </a:lnTo>
                <a:close/>
                <a:moveTo>
                  <a:pt x="182634" y="125237"/>
                </a:moveTo>
                <a:cubicBezTo>
                  <a:pt x="182634" y="116771"/>
                  <a:pt x="179270" y="108651"/>
                  <a:pt x="173283" y="102664"/>
                </a:cubicBezTo>
                <a:cubicBezTo>
                  <a:pt x="167297" y="96677"/>
                  <a:pt x="159177" y="93314"/>
                  <a:pt x="150709" y="93314"/>
                </a:cubicBezTo>
                <a:cubicBezTo>
                  <a:pt x="142243" y="93314"/>
                  <a:pt x="134123" y="96677"/>
                  <a:pt x="128136" y="102664"/>
                </a:cubicBezTo>
                <a:cubicBezTo>
                  <a:pt x="122149" y="108651"/>
                  <a:pt x="118785" y="116771"/>
                  <a:pt x="118785" y="125237"/>
                </a:cubicBezTo>
                <a:lnTo>
                  <a:pt x="118785" y="138920"/>
                </a:lnTo>
                <a:lnTo>
                  <a:pt x="132467" y="138920"/>
                </a:lnTo>
                <a:lnTo>
                  <a:pt x="137028" y="175404"/>
                </a:lnTo>
                <a:lnTo>
                  <a:pt x="164392" y="175404"/>
                </a:lnTo>
                <a:lnTo>
                  <a:pt x="168952" y="138920"/>
                </a:lnTo>
                <a:lnTo>
                  <a:pt x="182634" y="138920"/>
                </a:lnTo>
                <a:close/>
                <a:moveTo>
                  <a:pt x="36526" y="188884"/>
                </a:moveTo>
                <a:cubicBezTo>
                  <a:pt x="36526" y="180418"/>
                  <a:pt x="39889" y="172297"/>
                  <a:pt x="45876" y="166310"/>
                </a:cubicBezTo>
                <a:cubicBezTo>
                  <a:pt x="51863" y="160323"/>
                  <a:pt x="59983" y="156959"/>
                  <a:pt x="68450" y="156959"/>
                </a:cubicBezTo>
                <a:cubicBezTo>
                  <a:pt x="76917" y="156959"/>
                  <a:pt x="85037" y="160323"/>
                  <a:pt x="91024" y="166310"/>
                </a:cubicBezTo>
                <a:cubicBezTo>
                  <a:pt x="97011" y="172297"/>
                  <a:pt x="100374" y="180418"/>
                  <a:pt x="100374" y="188884"/>
                </a:cubicBezTo>
                <a:lnTo>
                  <a:pt x="100374" y="202565"/>
                </a:lnTo>
                <a:lnTo>
                  <a:pt x="86692" y="202565"/>
                </a:lnTo>
                <a:lnTo>
                  <a:pt x="82132" y="239050"/>
                </a:lnTo>
                <a:lnTo>
                  <a:pt x="54768" y="239050"/>
                </a:lnTo>
                <a:lnTo>
                  <a:pt x="50208" y="202565"/>
                </a:lnTo>
                <a:lnTo>
                  <a:pt x="36526" y="202565"/>
                </a:lnTo>
                <a:close/>
                <a:moveTo>
                  <a:pt x="9099" y="229931"/>
                </a:moveTo>
                <a:cubicBezTo>
                  <a:pt x="3212" y="235210"/>
                  <a:pt x="0" y="240909"/>
                  <a:pt x="0" y="246856"/>
                </a:cubicBezTo>
                <a:cubicBezTo>
                  <a:pt x="0" y="274104"/>
                  <a:pt x="67473" y="296194"/>
                  <a:pt x="150706" y="296194"/>
                </a:cubicBezTo>
                <a:cubicBezTo>
                  <a:pt x="233940" y="296194"/>
                  <a:pt x="301413" y="274104"/>
                  <a:pt x="301413" y="246856"/>
                </a:cubicBezTo>
                <a:cubicBezTo>
                  <a:pt x="301413" y="241152"/>
                  <a:pt x="298458" y="235677"/>
                  <a:pt x="293023" y="230581"/>
                </a:cubicBezTo>
                <a:moveTo>
                  <a:pt x="296681" y="188315"/>
                </a:moveTo>
                <a:cubicBezTo>
                  <a:pt x="299770" y="176292"/>
                  <a:pt x="301413" y="163690"/>
                  <a:pt x="301413" y="150704"/>
                </a:cubicBezTo>
                <a:cubicBezTo>
                  <a:pt x="301413" y="67472"/>
                  <a:pt x="233940" y="0"/>
                  <a:pt x="150709" y="0"/>
                </a:cubicBezTo>
                <a:cubicBezTo>
                  <a:pt x="67478" y="0"/>
                  <a:pt x="5" y="67472"/>
                  <a:pt x="5" y="150704"/>
                </a:cubicBezTo>
                <a:cubicBezTo>
                  <a:pt x="5" y="163690"/>
                  <a:pt x="1648" y="176292"/>
                  <a:pt x="4737" y="188315"/>
                </a:cubicBezTo>
              </a:path>
            </a:pathLst>
          </a:custGeom>
          <a:noFill/>
          <a:ln w="10176">
            <a:solidFill>
              <a:srgbClr val="DE58A9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Rounded Rectangle 30"/>
          <p:cNvSpPr/>
          <p:nvPr/>
        </p:nvSpPr>
        <p:spPr>
          <a:xfrm>
            <a:off x="1775920" y="1736159"/>
            <a:ext cx="315499" cy="315497"/>
          </a:xfrm>
          <a:custGeom>
            <a:avLst/>
            <a:gdLst/>
            <a:ahLst/>
            <a:cxnLst/>
            <a:rect l="0" t="0" r="0" b="0"/>
            <a:pathLst>
              <a:path w="315499" h="315497">
                <a:moveTo>
                  <a:pt x="173694" y="10177"/>
                </a:moveTo>
                <a:cubicBezTo>
                  <a:pt x="204904" y="50886"/>
                  <a:pt x="282253" y="97023"/>
                  <a:pt x="282253" y="97023"/>
                </a:cubicBezTo>
                <a:lnTo>
                  <a:pt x="65135" y="97023"/>
                </a:lnTo>
                <a:cubicBezTo>
                  <a:pt x="65135" y="95666"/>
                  <a:pt x="142483" y="50886"/>
                  <a:pt x="173694" y="10177"/>
                </a:cubicBezTo>
                <a:close/>
                <a:moveTo>
                  <a:pt x="107202" y="97702"/>
                </a:moveTo>
                <a:lnTo>
                  <a:pt x="107202" y="206261"/>
                </a:lnTo>
                <a:moveTo>
                  <a:pt x="234758" y="97702"/>
                </a:moveTo>
                <a:lnTo>
                  <a:pt x="234758" y="206261"/>
                </a:lnTo>
                <a:moveTo>
                  <a:pt x="107202" y="177765"/>
                </a:moveTo>
                <a:cubicBezTo>
                  <a:pt x="107202" y="177765"/>
                  <a:pt x="127342" y="191335"/>
                  <a:pt x="167623" y="191335"/>
                </a:cubicBezTo>
                <a:cubicBezTo>
                  <a:pt x="207905" y="191335"/>
                  <a:pt x="234758" y="164195"/>
                  <a:pt x="234758" y="164195"/>
                </a:cubicBezTo>
                <a:moveTo>
                  <a:pt x="146554" y="143840"/>
                </a:moveTo>
                <a:cubicBezTo>
                  <a:pt x="146554" y="143840"/>
                  <a:pt x="166909" y="150625"/>
                  <a:pt x="180479" y="143840"/>
                </a:cubicBezTo>
                <a:moveTo>
                  <a:pt x="33924" y="189978"/>
                </a:moveTo>
                <a:cubicBezTo>
                  <a:pt x="18997" y="187264"/>
                  <a:pt x="9498" y="172337"/>
                  <a:pt x="12212" y="157410"/>
                </a:cubicBezTo>
                <a:cubicBezTo>
                  <a:pt x="14926" y="142483"/>
                  <a:pt x="29853" y="132984"/>
                  <a:pt x="44780" y="135698"/>
                </a:cubicBezTo>
                <a:lnTo>
                  <a:pt x="107201" y="150625"/>
                </a:lnTo>
                <a:moveTo>
                  <a:pt x="0" y="0"/>
                </a:moveTo>
                <a:moveTo>
                  <a:pt x="301250" y="195406"/>
                </a:moveTo>
                <a:lnTo>
                  <a:pt x="290395" y="142483"/>
                </a:lnTo>
                <a:lnTo>
                  <a:pt x="234758" y="153339"/>
                </a:lnTo>
                <a:moveTo>
                  <a:pt x="0" y="0"/>
                </a:moveTo>
                <a:moveTo>
                  <a:pt x="84133" y="146554"/>
                </a:moveTo>
                <a:lnTo>
                  <a:pt x="56993" y="179122"/>
                </a:lnTo>
                <a:moveTo>
                  <a:pt x="0" y="0"/>
                </a:moveTo>
                <a:moveTo>
                  <a:pt x="75312" y="251042"/>
                </a:moveTo>
                <a:lnTo>
                  <a:pt x="135702" y="251042"/>
                </a:lnTo>
                <a:moveTo>
                  <a:pt x="190656" y="251042"/>
                </a:moveTo>
                <a:lnTo>
                  <a:pt x="250368" y="251042"/>
                </a:lnTo>
                <a:moveTo>
                  <a:pt x="277503" y="277503"/>
                </a:moveTo>
                <a:cubicBezTo>
                  <a:pt x="292492" y="277503"/>
                  <a:pt x="304643" y="265353"/>
                  <a:pt x="304643" y="250363"/>
                </a:cubicBezTo>
                <a:cubicBezTo>
                  <a:pt x="304643" y="235374"/>
                  <a:pt x="292492" y="223224"/>
                  <a:pt x="277503" y="223224"/>
                </a:cubicBezTo>
                <a:cubicBezTo>
                  <a:pt x="262514" y="223224"/>
                  <a:pt x="250363" y="235374"/>
                  <a:pt x="250363" y="250363"/>
                </a:cubicBezTo>
                <a:cubicBezTo>
                  <a:pt x="250363" y="265353"/>
                  <a:pt x="262514" y="277503"/>
                  <a:pt x="277503" y="277503"/>
                </a:cubicBezTo>
                <a:close/>
                <a:moveTo>
                  <a:pt x="239508" y="315497"/>
                </a:moveTo>
                <a:cubicBezTo>
                  <a:pt x="239508" y="295143"/>
                  <a:pt x="255791" y="277503"/>
                  <a:pt x="277503" y="277503"/>
                </a:cubicBezTo>
                <a:cubicBezTo>
                  <a:pt x="299215" y="277503"/>
                  <a:pt x="315499" y="293786"/>
                  <a:pt x="315499" y="315497"/>
                </a:cubicBezTo>
                <a:moveTo>
                  <a:pt x="48173" y="277503"/>
                </a:moveTo>
                <a:cubicBezTo>
                  <a:pt x="63161" y="277503"/>
                  <a:pt x="75312" y="265353"/>
                  <a:pt x="75312" y="250363"/>
                </a:cubicBezTo>
                <a:cubicBezTo>
                  <a:pt x="75312" y="235374"/>
                  <a:pt x="63161" y="223224"/>
                  <a:pt x="48173" y="223224"/>
                </a:cubicBezTo>
                <a:cubicBezTo>
                  <a:pt x="33184" y="223224"/>
                  <a:pt x="21033" y="235374"/>
                  <a:pt x="21033" y="250363"/>
                </a:cubicBezTo>
                <a:cubicBezTo>
                  <a:pt x="21033" y="265353"/>
                  <a:pt x="33184" y="277503"/>
                  <a:pt x="48173" y="277503"/>
                </a:cubicBezTo>
                <a:close/>
                <a:moveTo>
                  <a:pt x="10177" y="315497"/>
                </a:moveTo>
                <a:cubicBezTo>
                  <a:pt x="10177" y="295143"/>
                  <a:pt x="26461" y="277503"/>
                  <a:pt x="48173" y="277503"/>
                </a:cubicBezTo>
                <a:cubicBezTo>
                  <a:pt x="69885" y="277503"/>
                  <a:pt x="86168" y="293786"/>
                  <a:pt x="86168" y="315497"/>
                </a:cubicBezTo>
                <a:moveTo>
                  <a:pt x="163516" y="277503"/>
                </a:moveTo>
                <a:cubicBezTo>
                  <a:pt x="178506" y="277503"/>
                  <a:pt x="190656" y="265353"/>
                  <a:pt x="190656" y="250363"/>
                </a:cubicBezTo>
                <a:cubicBezTo>
                  <a:pt x="190656" y="235374"/>
                  <a:pt x="178506" y="223224"/>
                  <a:pt x="163516" y="223224"/>
                </a:cubicBezTo>
                <a:cubicBezTo>
                  <a:pt x="148527" y="223224"/>
                  <a:pt x="136377" y="235374"/>
                  <a:pt x="136377" y="250363"/>
                </a:cubicBezTo>
                <a:cubicBezTo>
                  <a:pt x="136377" y="265353"/>
                  <a:pt x="148527" y="277503"/>
                  <a:pt x="163516" y="277503"/>
                </a:cubicBezTo>
                <a:close/>
                <a:moveTo>
                  <a:pt x="125521" y="315497"/>
                </a:moveTo>
                <a:cubicBezTo>
                  <a:pt x="125521" y="295143"/>
                  <a:pt x="141805" y="277503"/>
                  <a:pt x="163516" y="277503"/>
                </a:cubicBezTo>
                <a:cubicBezTo>
                  <a:pt x="185228" y="277503"/>
                  <a:pt x="201512" y="293786"/>
                  <a:pt x="201512" y="315497"/>
                </a:cubicBezTo>
              </a:path>
            </a:pathLst>
          </a:custGeom>
          <a:noFill/>
          <a:ln w="10176">
            <a:solidFill>
              <a:srgbClr val="E0CB15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Rounded Rectangle 31"/>
          <p:cNvSpPr/>
          <p:nvPr/>
        </p:nvSpPr>
        <p:spPr>
          <a:xfrm>
            <a:off x="1775920" y="4667250"/>
            <a:ext cx="308992" cy="305487"/>
          </a:xfrm>
          <a:custGeom>
            <a:avLst/>
            <a:gdLst/>
            <a:ahLst/>
            <a:cxnLst/>
            <a:rect l="0" t="0" r="0" b="0"/>
            <a:pathLst>
              <a:path w="308992" h="305487">
                <a:moveTo>
                  <a:pt x="0" y="0"/>
                </a:moveTo>
                <a:moveTo>
                  <a:pt x="150643" y="20189"/>
                </a:moveTo>
                <a:lnTo>
                  <a:pt x="65530" y="20189"/>
                </a:lnTo>
                <a:cubicBezTo>
                  <a:pt x="58035" y="20189"/>
                  <a:pt x="51960" y="26264"/>
                  <a:pt x="51960" y="33759"/>
                </a:cubicBezTo>
                <a:lnTo>
                  <a:pt x="51960" y="123506"/>
                </a:lnTo>
                <a:moveTo>
                  <a:pt x="0" y="0"/>
                </a:moveTo>
                <a:moveTo>
                  <a:pt x="175033" y="305487"/>
                </a:moveTo>
                <a:lnTo>
                  <a:pt x="260146" y="305487"/>
                </a:lnTo>
                <a:cubicBezTo>
                  <a:pt x="267641" y="305487"/>
                  <a:pt x="273716" y="299412"/>
                  <a:pt x="273716" y="291917"/>
                </a:cubicBezTo>
                <a:lnTo>
                  <a:pt x="273716" y="202169"/>
                </a:lnTo>
                <a:moveTo>
                  <a:pt x="0" y="0"/>
                </a:moveTo>
                <a:moveTo>
                  <a:pt x="16684" y="88204"/>
                </a:moveTo>
                <a:lnTo>
                  <a:pt x="51976" y="123496"/>
                </a:lnTo>
                <a:lnTo>
                  <a:pt x="87269" y="88204"/>
                </a:lnTo>
                <a:moveTo>
                  <a:pt x="0" y="0"/>
                </a:moveTo>
                <a:moveTo>
                  <a:pt x="308992" y="237472"/>
                </a:moveTo>
                <a:lnTo>
                  <a:pt x="273700" y="202180"/>
                </a:lnTo>
                <a:lnTo>
                  <a:pt x="238407" y="237472"/>
                </a:lnTo>
                <a:moveTo>
                  <a:pt x="74698" y="251668"/>
                </a:moveTo>
                <a:cubicBezTo>
                  <a:pt x="93819" y="251668"/>
                  <a:pt x="109320" y="236167"/>
                  <a:pt x="109320" y="217045"/>
                </a:cubicBezTo>
                <a:cubicBezTo>
                  <a:pt x="109320" y="197924"/>
                  <a:pt x="93819" y="182425"/>
                  <a:pt x="74698" y="182425"/>
                </a:cubicBezTo>
                <a:cubicBezTo>
                  <a:pt x="55577" y="182425"/>
                  <a:pt x="40076" y="197924"/>
                  <a:pt x="40076" y="217045"/>
                </a:cubicBezTo>
                <a:cubicBezTo>
                  <a:pt x="40076" y="236167"/>
                  <a:pt x="55577" y="251668"/>
                  <a:pt x="74698" y="251668"/>
                </a:cubicBezTo>
                <a:close/>
                <a:moveTo>
                  <a:pt x="132734" y="305475"/>
                </a:moveTo>
                <a:cubicBezTo>
                  <a:pt x="125154" y="280638"/>
                  <a:pt x="101677" y="262017"/>
                  <a:pt x="74709" y="262017"/>
                </a:cubicBezTo>
                <a:cubicBezTo>
                  <a:pt x="47741" y="262017"/>
                  <a:pt x="24264" y="280638"/>
                  <a:pt x="16684" y="305475"/>
                </a:cubicBezTo>
                <a:moveTo>
                  <a:pt x="250947" y="89439"/>
                </a:moveTo>
                <a:cubicBezTo>
                  <a:pt x="270068" y="89439"/>
                  <a:pt x="285569" y="73938"/>
                  <a:pt x="285569" y="54817"/>
                </a:cubicBezTo>
                <a:cubicBezTo>
                  <a:pt x="285569" y="35696"/>
                  <a:pt x="270068" y="20195"/>
                  <a:pt x="250947" y="20195"/>
                </a:cubicBezTo>
                <a:cubicBezTo>
                  <a:pt x="231826" y="20195"/>
                  <a:pt x="216326" y="35696"/>
                  <a:pt x="216326" y="54817"/>
                </a:cubicBezTo>
                <a:cubicBezTo>
                  <a:pt x="216326" y="73938"/>
                  <a:pt x="231826" y="89439"/>
                  <a:pt x="250947" y="89439"/>
                </a:cubicBezTo>
                <a:close/>
                <a:moveTo>
                  <a:pt x="308983" y="143246"/>
                </a:moveTo>
                <a:cubicBezTo>
                  <a:pt x="301402" y="118410"/>
                  <a:pt x="277927" y="99789"/>
                  <a:pt x="250958" y="99789"/>
                </a:cubicBezTo>
                <a:cubicBezTo>
                  <a:pt x="223990" y="99789"/>
                  <a:pt x="200513" y="118410"/>
                  <a:pt x="192933" y="143246"/>
                </a:cubicBezTo>
              </a:path>
            </a:pathLst>
          </a:custGeom>
          <a:noFill/>
          <a:ln w="10176">
            <a:solidFill>
              <a:srgbClr val="BA5DE5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Rounded Rectangle 32"/>
          <p:cNvSpPr/>
          <p:nvPr/>
        </p:nvSpPr>
        <p:spPr>
          <a:xfrm>
            <a:off x="1775920" y="5400023"/>
            <a:ext cx="318484" cy="284288"/>
          </a:xfrm>
          <a:custGeom>
            <a:avLst/>
            <a:gdLst/>
            <a:ahLst/>
            <a:cxnLst/>
            <a:rect l="0" t="0" r="0" b="0"/>
            <a:pathLst>
              <a:path w="318484" h="284288">
                <a:moveTo>
                  <a:pt x="0" y="0"/>
                </a:moveTo>
                <a:moveTo>
                  <a:pt x="313056" y="255791"/>
                </a:moveTo>
                <a:lnTo>
                  <a:pt x="269633" y="171658"/>
                </a:lnTo>
                <a:lnTo>
                  <a:pt x="231637" y="99738"/>
                </a:lnTo>
                <a:cubicBezTo>
                  <a:pt x="227566" y="92953"/>
                  <a:pt x="220781" y="88882"/>
                  <a:pt x="213996" y="88882"/>
                </a:cubicBezTo>
                <a:lnTo>
                  <a:pt x="121721" y="88882"/>
                </a:lnTo>
                <a:cubicBezTo>
                  <a:pt x="110865" y="88882"/>
                  <a:pt x="101366" y="98381"/>
                  <a:pt x="101366" y="109237"/>
                </a:cubicBezTo>
                <a:cubicBezTo>
                  <a:pt x="101366" y="120093"/>
                  <a:pt x="110865" y="129592"/>
                  <a:pt x="121721" y="129592"/>
                </a:cubicBezTo>
                <a:lnTo>
                  <a:pt x="201783" y="129592"/>
                </a:lnTo>
                <a:lnTo>
                  <a:pt x="224852" y="174372"/>
                </a:lnTo>
                <a:lnTo>
                  <a:pt x="186857" y="197441"/>
                </a:lnTo>
                <a:cubicBezTo>
                  <a:pt x="182786" y="200155"/>
                  <a:pt x="180072" y="202869"/>
                  <a:pt x="178715" y="206940"/>
                </a:cubicBezTo>
                <a:lnTo>
                  <a:pt x="158360" y="257148"/>
                </a:lnTo>
                <a:cubicBezTo>
                  <a:pt x="154289" y="268004"/>
                  <a:pt x="159717" y="278860"/>
                  <a:pt x="169216" y="282931"/>
                </a:cubicBezTo>
                <a:cubicBezTo>
                  <a:pt x="171930" y="284288"/>
                  <a:pt x="174644" y="284288"/>
                  <a:pt x="177358" y="284288"/>
                </a:cubicBezTo>
                <a:cubicBezTo>
                  <a:pt x="185500" y="284288"/>
                  <a:pt x="193641" y="278860"/>
                  <a:pt x="196355" y="272075"/>
                </a:cubicBezTo>
                <a:lnTo>
                  <a:pt x="213996" y="227295"/>
                </a:lnTo>
                <a:lnTo>
                  <a:pt x="243850" y="208297"/>
                </a:lnTo>
                <a:lnTo>
                  <a:pt x="277775" y="273432"/>
                </a:lnTo>
                <a:cubicBezTo>
                  <a:pt x="281846" y="280217"/>
                  <a:pt x="288630" y="284288"/>
                  <a:pt x="295415" y="284288"/>
                </a:cubicBezTo>
                <a:cubicBezTo>
                  <a:pt x="298129" y="284288"/>
                  <a:pt x="302200" y="282931"/>
                  <a:pt x="304914" y="281574"/>
                </a:cubicBezTo>
                <a:cubicBezTo>
                  <a:pt x="314413" y="277503"/>
                  <a:pt x="318484" y="265290"/>
                  <a:pt x="313056" y="255791"/>
                </a:cubicBezTo>
                <a:close/>
                <a:moveTo>
                  <a:pt x="162526" y="278290"/>
                </a:moveTo>
                <a:cubicBezTo>
                  <a:pt x="158455" y="282361"/>
                  <a:pt x="153732" y="284288"/>
                  <a:pt x="148318" y="284288"/>
                </a:cubicBezTo>
                <a:cubicBezTo>
                  <a:pt x="140176" y="284288"/>
                  <a:pt x="132034" y="280217"/>
                  <a:pt x="129320" y="272075"/>
                </a:cubicBezTo>
                <a:lnTo>
                  <a:pt x="111679" y="227295"/>
                </a:lnTo>
                <a:lnTo>
                  <a:pt x="81826" y="208297"/>
                </a:lnTo>
                <a:lnTo>
                  <a:pt x="47901" y="273432"/>
                </a:lnTo>
                <a:cubicBezTo>
                  <a:pt x="45187" y="280217"/>
                  <a:pt x="37045" y="284288"/>
                  <a:pt x="30260" y="284288"/>
                </a:cubicBezTo>
                <a:cubicBezTo>
                  <a:pt x="27546" y="284288"/>
                  <a:pt x="23475" y="282931"/>
                  <a:pt x="20761" y="281574"/>
                </a:cubicBezTo>
                <a:cubicBezTo>
                  <a:pt x="11262" y="276146"/>
                  <a:pt x="7192" y="263933"/>
                  <a:pt x="12619" y="254434"/>
                </a:cubicBezTo>
                <a:lnTo>
                  <a:pt x="56043" y="170301"/>
                </a:lnTo>
                <a:lnTo>
                  <a:pt x="94039" y="98381"/>
                </a:lnTo>
                <a:cubicBezTo>
                  <a:pt x="96753" y="94310"/>
                  <a:pt x="100824" y="90239"/>
                  <a:pt x="106252" y="88882"/>
                </a:cubicBezTo>
                <a:lnTo>
                  <a:pt x="129320" y="88882"/>
                </a:lnTo>
                <a:moveTo>
                  <a:pt x="0" y="0"/>
                </a:moveTo>
                <a:moveTo>
                  <a:pt x="177765" y="129592"/>
                </a:moveTo>
                <a:lnTo>
                  <a:pt x="173694" y="159445"/>
                </a:lnTo>
                <a:cubicBezTo>
                  <a:pt x="172337" y="167587"/>
                  <a:pt x="166909" y="174372"/>
                  <a:pt x="158767" y="175729"/>
                </a:cubicBezTo>
                <a:cubicBezTo>
                  <a:pt x="150625" y="178443"/>
                  <a:pt x="142483" y="175729"/>
                  <a:pt x="137055" y="168944"/>
                </a:cubicBezTo>
                <a:lnTo>
                  <a:pt x="115343" y="144519"/>
                </a:lnTo>
                <a:lnTo>
                  <a:pt x="104487" y="166230"/>
                </a:lnTo>
                <a:moveTo>
                  <a:pt x="196763" y="88882"/>
                </a:moveTo>
                <a:cubicBezTo>
                  <a:pt x="215499" y="88882"/>
                  <a:pt x="230687" y="73694"/>
                  <a:pt x="230687" y="54957"/>
                </a:cubicBezTo>
                <a:cubicBezTo>
                  <a:pt x="230687" y="36221"/>
                  <a:pt x="215499" y="21033"/>
                  <a:pt x="196763" y="21033"/>
                </a:cubicBezTo>
                <a:cubicBezTo>
                  <a:pt x="178026" y="21033"/>
                  <a:pt x="162838" y="36221"/>
                  <a:pt x="162838" y="54957"/>
                </a:cubicBezTo>
                <a:cubicBezTo>
                  <a:pt x="162838" y="73694"/>
                  <a:pt x="178026" y="88882"/>
                  <a:pt x="196763" y="88882"/>
                </a:cubicBezTo>
                <a:close/>
                <a:moveTo>
                  <a:pt x="128913" y="88882"/>
                </a:moveTo>
                <a:cubicBezTo>
                  <a:pt x="147649" y="88882"/>
                  <a:pt x="162838" y="73694"/>
                  <a:pt x="162838" y="54957"/>
                </a:cubicBezTo>
                <a:cubicBezTo>
                  <a:pt x="162838" y="36221"/>
                  <a:pt x="147649" y="21033"/>
                  <a:pt x="128913" y="21033"/>
                </a:cubicBezTo>
                <a:cubicBezTo>
                  <a:pt x="110177" y="21033"/>
                  <a:pt x="94989" y="36221"/>
                  <a:pt x="94989" y="54957"/>
                </a:cubicBezTo>
                <a:cubicBezTo>
                  <a:pt x="94989" y="73694"/>
                  <a:pt x="110177" y="88882"/>
                  <a:pt x="128913" y="88882"/>
                </a:cubicBezTo>
                <a:close/>
              </a:path>
            </a:pathLst>
          </a:custGeom>
          <a:noFill/>
          <a:ln w="10176">
            <a:solidFill>
              <a:srgbClr val="7F64EA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839972" y="2109234"/>
            <a:ext cx="1339702" cy="3253562"/>
          </a:xfrm>
          <a:custGeom>
            <a:avLst/>
            <a:gdLst/>
            <a:ahLst/>
            <a:cxnLst/>
            <a:rect l="0" t="0" r="0" b="0"/>
            <a:pathLst>
              <a:path w="1339702" h="3253562">
                <a:moveTo>
                  <a:pt x="95693" y="0"/>
                </a:moveTo>
                <a:lnTo>
                  <a:pt x="1244009" y="0"/>
                </a:lnTo>
                <a:lnTo>
                  <a:pt x="1244009" y="159488"/>
                </a:lnTo>
                <a:cubicBezTo>
                  <a:pt x="1244009" y="229958"/>
                  <a:pt x="1186888" y="287079"/>
                  <a:pt x="1116418" y="287079"/>
                </a:cubicBezTo>
                <a:lnTo>
                  <a:pt x="223283" y="287079"/>
                </a:lnTo>
                <a:cubicBezTo>
                  <a:pt x="152813" y="287079"/>
                  <a:pt x="95693" y="229958"/>
                  <a:pt x="95693" y="159488"/>
                </a:cubicBezTo>
                <a:lnTo>
                  <a:pt x="95693" y="0"/>
                </a:lnTo>
                <a:moveTo>
                  <a:pt x="494413" y="2583711"/>
                </a:moveTo>
                <a:lnTo>
                  <a:pt x="494413" y="2822944"/>
                </a:lnTo>
                <a:cubicBezTo>
                  <a:pt x="494413" y="2849371"/>
                  <a:pt x="472994" y="2870790"/>
                  <a:pt x="446567" y="2870790"/>
                </a:cubicBezTo>
                <a:lnTo>
                  <a:pt x="414669" y="2870790"/>
                </a:lnTo>
                <a:cubicBezTo>
                  <a:pt x="388242" y="2870790"/>
                  <a:pt x="366823" y="2849371"/>
                  <a:pt x="366823" y="2822944"/>
                </a:cubicBezTo>
                <a:lnTo>
                  <a:pt x="366823" y="2583711"/>
                </a:lnTo>
                <a:lnTo>
                  <a:pt x="47846" y="2583711"/>
                </a:lnTo>
                <a:cubicBezTo>
                  <a:pt x="21419" y="2583711"/>
                  <a:pt x="0" y="2562292"/>
                  <a:pt x="0" y="2535865"/>
                </a:cubicBezTo>
                <a:lnTo>
                  <a:pt x="0" y="1004776"/>
                </a:lnTo>
                <a:cubicBezTo>
                  <a:pt x="0" y="978349"/>
                  <a:pt x="21419" y="956930"/>
                  <a:pt x="47846" y="956930"/>
                </a:cubicBezTo>
                <a:lnTo>
                  <a:pt x="366823" y="956930"/>
                </a:lnTo>
                <a:lnTo>
                  <a:pt x="366823" y="430618"/>
                </a:lnTo>
                <a:cubicBezTo>
                  <a:pt x="366823" y="404191"/>
                  <a:pt x="388242" y="382772"/>
                  <a:pt x="414669" y="382772"/>
                </a:cubicBezTo>
                <a:lnTo>
                  <a:pt x="446567" y="382772"/>
                </a:lnTo>
                <a:cubicBezTo>
                  <a:pt x="472994" y="382772"/>
                  <a:pt x="494413" y="404191"/>
                  <a:pt x="494413" y="430618"/>
                </a:cubicBezTo>
                <a:lnTo>
                  <a:pt x="494413" y="717697"/>
                </a:lnTo>
                <a:lnTo>
                  <a:pt x="478465" y="717697"/>
                </a:lnTo>
                <a:cubicBezTo>
                  <a:pt x="452037" y="717697"/>
                  <a:pt x="430618" y="739116"/>
                  <a:pt x="430618" y="765544"/>
                </a:cubicBezTo>
                <a:lnTo>
                  <a:pt x="430618" y="1148316"/>
                </a:lnTo>
                <a:cubicBezTo>
                  <a:pt x="430618" y="1174743"/>
                  <a:pt x="452037" y="1196162"/>
                  <a:pt x="478465" y="1196162"/>
                </a:cubicBezTo>
                <a:lnTo>
                  <a:pt x="861237" y="1196162"/>
                </a:lnTo>
                <a:cubicBezTo>
                  <a:pt x="887664" y="1196162"/>
                  <a:pt x="909083" y="1174743"/>
                  <a:pt x="909083" y="1148316"/>
                </a:cubicBezTo>
                <a:lnTo>
                  <a:pt x="909083" y="765544"/>
                </a:lnTo>
                <a:cubicBezTo>
                  <a:pt x="909083" y="739116"/>
                  <a:pt x="887664" y="717697"/>
                  <a:pt x="861237" y="717697"/>
                </a:cubicBezTo>
                <a:lnTo>
                  <a:pt x="845288" y="717697"/>
                </a:lnTo>
                <a:lnTo>
                  <a:pt x="845288" y="430618"/>
                </a:lnTo>
                <a:cubicBezTo>
                  <a:pt x="845288" y="404191"/>
                  <a:pt x="866707" y="382772"/>
                  <a:pt x="893134" y="382772"/>
                </a:cubicBezTo>
                <a:lnTo>
                  <a:pt x="925032" y="382772"/>
                </a:lnTo>
                <a:cubicBezTo>
                  <a:pt x="951459" y="382772"/>
                  <a:pt x="972879" y="404191"/>
                  <a:pt x="972879" y="430618"/>
                </a:cubicBezTo>
                <a:lnTo>
                  <a:pt x="972879" y="956930"/>
                </a:lnTo>
                <a:lnTo>
                  <a:pt x="1291855" y="956930"/>
                </a:lnTo>
                <a:cubicBezTo>
                  <a:pt x="1318283" y="956930"/>
                  <a:pt x="1339702" y="978349"/>
                  <a:pt x="1339702" y="1004776"/>
                </a:cubicBezTo>
                <a:lnTo>
                  <a:pt x="1339702" y="2535865"/>
                </a:lnTo>
                <a:cubicBezTo>
                  <a:pt x="1339702" y="2562292"/>
                  <a:pt x="1318283" y="2583711"/>
                  <a:pt x="1291855" y="2583711"/>
                </a:cubicBezTo>
                <a:lnTo>
                  <a:pt x="972879" y="2583711"/>
                </a:lnTo>
                <a:lnTo>
                  <a:pt x="972879" y="2822944"/>
                </a:lnTo>
                <a:cubicBezTo>
                  <a:pt x="972879" y="2849371"/>
                  <a:pt x="951459" y="2870790"/>
                  <a:pt x="925032" y="2870790"/>
                </a:cubicBezTo>
                <a:lnTo>
                  <a:pt x="893134" y="2870790"/>
                </a:lnTo>
                <a:cubicBezTo>
                  <a:pt x="866707" y="2870790"/>
                  <a:pt x="845288" y="2849371"/>
                  <a:pt x="845288" y="2822944"/>
                </a:cubicBezTo>
                <a:lnTo>
                  <a:pt x="845288" y="2583711"/>
                </a:lnTo>
                <a:lnTo>
                  <a:pt x="733646" y="2583711"/>
                </a:lnTo>
                <a:lnTo>
                  <a:pt x="733646" y="2822944"/>
                </a:lnTo>
                <a:cubicBezTo>
                  <a:pt x="733646" y="2849371"/>
                  <a:pt x="712227" y="2870790"/>
                  <a:pt x="685800" y="2870790"/>
                </a:cubicBezTo>
                <a:lnTo>
                  <a:pt x="653902" y="2870790"/>
                </a:lnTo>
                <a:cubicBezTo>
                  <a:pt x="627475" y="2870790"/>
                  <a:pt x="606055" y="2849371"/>
                  <a:pt x="606055" y="2822944"/>
                </a:cubicBezTo>
                <a:lnTo>
                  <a:pt x="606055" y="2583711"/>
                </a:lnTo>
                <a:lnTo>
                  <a:pt x="494413" y="2583711"/>
                </a:lnTo>
                <a:moveTo>
                  <a:pt x="653902" y="382772"/>
                </a:moveTo>
                <a:cubicBezTo>
                  <a:pt x="627475" y="382772"/>
                  <a:pt x="606055" y="404191"/>
                  <a:pt x="606055" y="430618"/>
                </a:cubicBezTo>
                <a:lnTo>
                  <a:pt x="606055" y="717697"/>
                </a:lnTo>
                <a:lnTo>
                  <a:pt x="733646" y="717697"/>
                </a:lnTo>
                <a:lnTo>
                  <a:pt x="733646" y="430618"/>
                </a:lnTo>
                <a:cubicBezTo>
                  <a:pt x="733646" y="404191"/>
                  <a:pt x="712227" y="382772"/>
                  <a:pt x="685800" y="382772"/>
                </a:cubicBezTo>
                <a:lnTo>
                  <a:pt x="653902" y="382772"/>
                </a:lnTo>
                <a:moveTo>
                  <a:pt x="95693" y="3253562"/>
                </a:moveTo>
                <a:lnTo>
                  <a:pt x="1244009" y="3253562"/>
                </a:lnTo>
                <a:lnTo>
                  <a:pt x="1244009" y="3094074"/>
                </a:lnTo>
                <a:cubicBezTo>
                  <a:pt x="1244009" y="3023604"/>
                  <a:pt x="1186888" y="2966483"/>
                  <a:pt x="1116418" y="2966483"/>
                </a:cubicBezTo>
                <a:lnTo>
                  <a:pt x="223283" y="2966483"/>
                </a:lnTo>
                <a:cubicBezTo>
                  <a:pt x="152813" y="2966483"/>
                  <a:pt x="95693" y="3023604"/>
                  <a:pt x="95693" y="3094074"/>
                </a:cubicBezTo>
                <a:lnTo>
                  <a:pt x="95693" y="3253562"/>
                </a:lnTo>
              </a:path>
            </a:pathLst>
          </a:custGeom>
          <a:solidFill>
            <a:srgbClr val="C8FFE5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839972" y="2109234"/>
            <a:ext cx="1339702" cy="3253562"/>
          </a:xfrm>
          <a:custGeom>
            <a:avLst/>
            <a:gdLst/>
            <a:ahLst/>
            <a:cxnLst/>
            <a:rect l="0" t="0" r="0" b="0"/>
            <a:pathLst>
              <a:path w="1339702" h="3253562">
                <a:moveTo>
                  <a:pt x="95693" y="0"/>
                </a:moveTo>
                <a:lnTo>
                  <a:pt x="1244009" y="0"/>
                </a:lnTo>
                <a:lnTo>
                  <a:pt x="1244009" y="159488"/>
                </a:lnTo>
                <a:cubicBezTo>
                  <a:pt x="1244009" y="229955"/>
                  <a:pt x="1186885" y="287079"/>
                  <a:pt x="1116418" y="287079"/>
                </a:cubicBezTo>
                <a:lnTo>
                  <a:pt x="223283" y="287079"/>
                </a:lnTo>
                <a:cubicBezTo>
                  <a:pt x="152816" y="287079"/>
                  <a:pt x="95693" y="229955"/>
                  <a:pt x="95693" y="159488"/>
                </a:cubicBezTo>
                <a:close/>
                <a:moveTo>
                  <a:pt x="366823" y="430618"/>
                </a:moveTo>
                <a:cubicBezTo>
                  <a:pt x="366823" y="404193"/>
                  <a:pt x="388244" y="382772"/>
                  <a:pt x="414669" y="382772"/>
                </a:cubicBezTo>
                <a:lnTo>
                  <a:pt x="446567" y="382772"/>
                </a:lnTo>
                <a:cubicBezTo>
                  <a:pt x="472992" y="382772"/>
                  <a:pt x="494413" y="404193"/>
                  <a:pt x="494413" y="430618"/>
                </a:cubicBezTo>
                <a:lnTo>
                  <a:pt x="494413" y="717697"/>
                </a:lnTo>
                <a:lnTo>
                  <a:pt x="478465" y="717697"/>
                </a:lnTo>
                <a:cubicBezTo>
                  <a:pt x="452040" y="717697"/>
                  <a:pt x="430618" y="739119"/>
                  <a:pt x="430618" y="765544"/>
                </a:cubicBezTo>
                <a:lnTo>
                  <a:pt x="430618" y="956930"/>
                </a:lnTo>
                <a:lnTo>
                  <a:pt x="366823" y="956930"/>
                </a:lnTo>
                <a:close/>
                <a:moveTo>
                  <a:pt x="972879" y="430618"/>
                </a:moveTo>
                <a:cubicBezTo>
                  <a:pt x="972879" y="404193"/>
                  <a:pt x="951457" y="382772"/>
                  <a:pt x="925032" y="382772"/>
                </a:cubicBezTo>
                <a:lnTo>
                  <a:pt x="893134" y="382772"/>
                </a:lnTo>
                <a:cubicBezTo>
                  <a:pt x="866710" y="382772"/>
                  <a:pt x="845288" y="404193"/>
                  <a:pt x="845288" y="430618"/>
                </a:cubicBezTo>
                <a:lnTo>
                  <a:pt x="845288" y="717697"/>
                </a:lnTo>
                <a:lnTo>
                  <a:pt x="861237" y="717697"/>
                </a:lnTo>
                <a:cubicBezTo>
                  <a:pt x="887662" y="717697"/>
                  <a:pt x="909083" y="739119"/>
                  <a:pt x="909083" y="765544"/>
                </a:cubicBezTo>
                <a:lnTo>
                  <a:pt x="909083" y="956930"/>
                </a:lnTo>
                <a:lnTo>
                  <a:pt x="972879" y="956930"/>
                </a:lnTo>
                <a:close/>
                <a:moveTo>
                  <a:pt x="653902" y="382772"/>
                </a:moveTo>
                <a:lnTo>
                  <a:pt x="685800" y="382772"/>
                </a:lnTo>
                <a:cubicBezTo>
                  <a:pt x="712224" y="382772"/>
                  <a:pt x="733646" y="404193"/>
                  <a:pt x="733646" y="430618"/>
                </a:cubicBezTo>
                <a:lnTo>
                  <a:pt x="733646" y="717697"/>
                </a:lnTo>
                <a:lnTo>
                  <a:pt x="606055" y="717697"/>
                </a:lnTo>
                <a:lnTo>
                  <a:pt x="606055" y="430618"/>
                </a:lnTo>
                <a:cubicBezTo>
                  <a:pt x="606055" y="404193"/>
                  <a:pt x="627477" y="382772"/>
                  <a:pt x="653902" y="382772"/>
                </a:cubicBezTo>
                <a:close/>
                <a:moveTo>
                  <a:pt x="255181" y="291066"/>
                </a:moveTo>
                <a:lnTo>
                  <a:pt x="255181" y="956930"/>
                </a:lnTo>
                <a:moveTo>
                  <a:pt x="1084520" y="291066"/>
                </a:moveTo>
                <a:lnTo>
                  <a:pt x="1084520" y="956930"/>
                </a:lnTo>
                <a:moveTo>
                  <a:pt x="0" y="1196162"/>
                </a:moveTo>
                <a:lnTo>
                  <a:pt x="0" y="1004776"/>
                </a:lnTo>
                <a:cubicBezTo>
                  <a:pt x="0" y="978351"/>
                  <a:pt x="21421" y="956930"/>
                  <a:pt x="47846" y="956930"/>
                </a:cubicBezTo>
                <a:lnTo>
                  <a:pt x="430618" y="956930"/>
                </a:lnTo>
                <a:lnTo>
                  <a:pt x="430618" y="1148316"/>
                </a:lnTo>
                <a:cubicBezTo>
                  <a:pt x="430618" y="1174741"/>
                  <a:pt x="452040" y="1196162"/>
                  <a:pt x="478465" y="1196162"/>
                </a:cubicBezTo>
                <a:lnTo>
                  <a:pt x="861237" y="1196162"/>
                </a:lnTo>
                <a:cubicBezTo>
                  <a:pt x="887662" y="1196162"/>
                  <a:pt x="909083" y="1174741"/>
                  <a:pt x="909083" y="1148316"/>
                </a:cubicBezTo>
                <a:lnTo>
                  <a:pt x="909083" y="956930"/>
                </a:lnTo>
                <a:lnTo>
                  <a:pt x="1291855" y="956930"/>
                </a:lnTo>
                <a:cubicBezTo>
                  <a:pt x="1318280" y="956930"/>
                  <a:pt x="1339702" y="978351"/>
                  <a:pt x="1339702" y="1004776"/>
                </a:cubicBezTo>
                <a:lnTo>
                  <a:pt x="1339702" y="1196162"/>
                </a:lnTo>
                <a:moveTo>
                  <a:pt x="1339702" y="1196162"/>
                </a:moveTo>
                <a:lnTo>
                  <a:pt x="1339702" y="2488018"/>
                </a:lnTo>
                <a:moveTo>
                  <a:pt x="0" y="2488018"/>
                </a:moveTo>
                <a:lnTo>
                  <a:pt x="0" y="1196162"/>
                </a:lnTo>
                <a:moveTo>
                  <a:pt x="95693" y="3253562"/>
                </a:moveTo>
                <a:lnTo>
                  <a:pt x="1244009" y="3253562"/>
                </a:lnTo>
                <a:lnTo>
                  <a:pt x="1244009" y="3094074"/>
                </a:lnTo>
                <a:cubicBezTo>
                  <a:pt x="1244009" y="3023607"/>
                  <a:pt x="1186885" y="2966483"/>
                  <a:pt x="1116418" y="2966483"/>
                </a:cubicBezTo>
                <a:lnTo>
                  <a:pt x="223283" y="2966483"/>
                </a:lnTo>
                <a:cubicBezTo>
                  <a:pt x="152816" y="2966483"/>
                  <a:pt x="95693" y="3023607"/>
                  <a:pt x="95693" y="3094074"/>
                </a:cubicBezTo>
                <a:close/>
                <a:moveTo>
                  <a:pt x="653902" y="2870790"/>
                </a:moveTo>
                <a:lnTo>
                  <a:pt x="685800" y="2870790"/>
                </a:lnTo>
                <a:cubicBezTo>
                  <a:pt x="712224" y="2870790"/>
                  <a:pt x="733646" y="2849369"/>
                  <a:pt x="733646" y="2822944"/>
                </a:cubicBezTo>
                <a:lnTo>
                  <a:pt x="733646" y="2583711"/>
                </a:lnTo>
                <a:lnTo>
                  <a:pt x="606055" y="2583711"/>
                </a:lnTo>
                <a:lnTo>
                  <a:pt x="606055" y="2822944"/>
                </a:lnTo>
                <a:cubicBezTo>
                  <a:pt x="606055" y="2849369"/>
                  <a:pt x="627477" y="2870790"/>
                  <a:pt x="653902" y="2870790"/>
                </a:cubicBezTo>
                <a:close/>
                <a:moveTo>
                  <a:pt x="893134" y="2870790"/>
                </a:moveTo>
                <a:lnTo>
                  <a:pt x="925032" y="2870790"/>
                </a:lnTo>
                <a:cubicBezTo>
                  <a:pt x="951457" y="2870790"/>
                  <a:pt x="972879" y="2849369"/>
                  <a:pt x="972879" y="2822944"/>
                </a:cubicBezTo>
                <a:lnTo>
                  <a:pt x="972879" y="2583711"/>
                </a:lnTo>
                <a:lnTo>
                  <a:pt x="845288" y="2583711"/>
                </a:lnTo>
                <a:lnTo>
                  <a:pt x="845288" y="2822944"/>
                </a:lnTo>
                <a:cubicBezTo>
                  <a:pt x="845288" y="2849369"/>
                  <a:pt x="866710" y="2870790"/>
                  <a:pt x="893134" y="2870790"/>
                </a:cubicBezTo>
                <a:close/>
                <a:moveTo>
                  <a:pt x="414669" y="2870790"/>
                </a:moveTo>
                <a:lnTo>
                  <a:pt x="446567" y="2870790"/>
                </a:lnTo>
                <a:cubicBezTo>
                  <a:pt x="472992" y="2870790"/>
                  <a:pt x="494413" y="2849369"/>
                  <a:pt x="494413" y="2822944"/>
                </a:cubicBezTo>
                <a:lnTo>
                  <a:pt x="494413" y="2583711"/>
                </a:lnTo>
                <a:lnTo>
                  <a:pt x="366823" y="2583711"/>
                </a:lnTo>
                <a:lnTo>
                  <a:pt x="366823" y="2822944"/>
                </a:lnTo>
                <a:cubicBezTo>
                  <a:pt x="366823" y="2849369"/>
                  <a:pt x="388244" y="2870790"/>
                  <a:pt x="414669" y="2870790"/>
                </a:cubicBezTo>
                <a:close/>
                <a:moveTo>
                  <a:pt x="47846" y="2583711"/>
                </a:moveTo>
                <a:cubicBezTo>
                  <a:pt x="21421" y="2583711"/>
                  <a:pt x="0" y="2562289"/>
                  <a:pt x="0" y="2535865"/>
                </a:cubicBezTo>
                <a:lnTo>
                  <a:pt x="0" y="2488018"/>
                </a:lnTo>
                <a:moveTo>
                  <a:pt x="47846" y="2583711"/>
                </a:moveTo>
                <a:lnTo>
                  <a:pt x="1291855" y="2583711"/>
                </a:lnTo>
                <a:moveTo>
                  <a:pt x="255181" y="2583711"/>
                </a:moveTo>
                <a:lnTo>
                  <a:pt x="47846" y="2583711"/>
                </a:lnTo>
                <a:moveTo>
                  <a:pt x="1291855" y="2583711"/>
                </a:moveTo>
                <a:cubicBezTo>
                  <a:pt x="1318280" y="2583711"/>
                  <a:pt x="1339702" y="2562289"/>
                  <a:pt x="1339702" y="2535865"/>
                </a:cubicBezTo>
                <a:lnTo>
                  <a:pt x="1339702" y="2488018"/>
                </a:lnTo>
                <a:moveTo>
                  <a:pt x="1291855" y="2583711"/>
                </a:moveTo>
                <a:lnTo>
                  <a:pt x="1084520" y="2583711"/>
                </a:lnTo>
                <a:moveTo>
                  <a:pt x="255181" y="2583711"/>
                </a:moveTo>
                <a:lnTo>
                  <a:pt x="255181" y="2966483"/>
                </a:lnTo>
                <a:moveTo>
                  <a:pt x="366823" y="2583711"/>
                </a:moveTo>
                <a:lnTo>
                  <a:pt x="255181" y="2583711"/>
                </a:lnTo>
                <a:moveTo>
                  <a:pt x="1084520" y="2583711"/>
                </a:moveTo>
                <a:lnTo>
                  <a:pt x="1084520" y="2966483"/>
                </a:lnTo>
                <a:moveTo>
                  <a:pt x="1084520" y="2583711"/>
                </a:moveTo>
                <a:lnTo>
                  <a:pt x="972879" y="2583711"/>
                </a:lnTo>
                <a:moveTo>
                  <a:pt x="606055" y="2583711"/>
                </a:moveTo>
                <a:lnTo>
                  <a:pt x="494413" y="2583711"/>
                </a:lnTo>
                <a:moveTo>
                  <a:pt x="845288" y="2583711"/>
                </a:moveTo>
                <a:lnTo>
                  <a:pt x="733646" y="2583711"/>
                </a:lnTo>
              </a:path>
            </a:pathLst>
          </a:custGeom>
          <a:noFill/>
          <a:ln w="11961">
            <a:solidFill>
              <a:srgbClr val="FFFFFF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2371060" y="2109234"/>
            <a:ext cx="1339702" cy="3253562"/>
          </a:xfrm>
          <a:custGeom>
            <a:avLst/>
            <a:gdLst/>
            <a:ahLst/>
            <a:cxnLst/>
            <a:rect l="0" t="0" r="0" b="0"/>
            <a:pathLst>
              <a:path w="1339702" h="3253562">
                <a:moveTo>
                  <a:pt x="95693" y="0"/>
                </a:moveTo>
                <a:lnTo>
                  <a:pt x="1244009" y="0"/>
                </a:lnTo>
                <a:lnTo>
                  <a:pt x="1244009" y="159488"/>
                </a:lnTo>
                <a:cubicBezTo>
                  <a:pt x="1244009" y="229958"/>
                  <a:pt x="1186888" y="287079"/>
                  <a:pt x="1116418" y="287079"/>
                </a:cubicBezTo>
                <a:lnTo>
                  <a:pt x="223283" y="287079"/>
                </a:lnTo>
                <a:cubicBezTo>
                  <a:pt x="152813" y="287079"/>
                  <a:pt x="95693" y="229958"/>
                  <a:pt x="95693" y="159488"/>
                </a:cubicBezTo>
                <a:lnTo>
                  <a:pt x="95693" y="0"/>
                </a:lnTo>
                <a:moveTo>
                  <a:pt x="494413" y="2583711"/>
                </a:moveTo>
                <a:lnTo>
                  <a:pt x="494413" y="2822944"/>
                </a:lnTo>
                <a:cubicBezTo>
                  <a:pt x="494413" y="2849371"/>
                  <a:pt x="472994" y="2870790"/>
                  <a:pt x="446567" y="2870790"/>
                </a:cubicBezTo>
                <a:lnTo>
                  <a:pt x="414669" y="2870790"/>
                </a:lnTo>
                <a:cubicBezTo>
                  <a:pt x="388242" y="2870790"/>
                  <a:pt x="366823" y="2849371"/>
                  <a:pt x="366823" y="2822944"/>
                </a:cubicBezTo>
                <a:lnTo>
                  <a:pt x="366823" y="2583711"/>
                </a:lnTo>
                <a:lnTo>
                  <a:pt x="47846" y="2583711"/>
                </a:lnTo>
                <a:cubicBezTo>
                  <a:pt x="21419" y="2583711"/>
                  <a:pt x="0" y="2562292"/>
                  <a:pt x="0" y="2535865"/>
                </a:cubicBezTo>
                <a:lnTo>
                  <a:pt x="0" y="1004776"/>
                </a:lnTo>
                <a:cubicBezTo>
                  <a:pt x="0" y="978349"/>
                  <a:pt x="21419" y="956930"/>
                  <a:pt x="47846" y="956930"/>
                </a:cubicBezTo>
                <a:lnTo>
                  <a:pt x="366823" y="956930"/>
                </a:lnTo>
                <a:lnTo>
                  <a:pt x="366823" y="430618"/>
                </a:lnTo>
                <a:cubicBezTo>
                  <a:pt x="366823" y="404191"/>
                  <a:pt x="388242" y="382772"/>
                  <a:pt x="414669" y="382772"/>
                </a:cubicBezTo>
                <a:lnTo>
                  <a:pt x="446567" y="382772"/>
                </a:lnTo>
                <a:cubicBezTo>
                  <a:pt x="472994" y="382772"/>
                  <a:pt x="494413" y="404191"/>
                  <a:pt x="494413" y="430618"/>
                </a:cubicBezTo>
                <a:lnTo>
                  <a:pt x="494413" y="717697"/>
                </a:lnTo>
                <a:lnTo>
                  <a:pt x="478465" y="717697"/>
                </a:lnTo>
                <a:cubicBezTo>
                  <a:pt x="452037" y="717697"/>
                  <a:pt x="430618" y="739116"/>
                  <a:pt x="430618" y="765544"/>
                </a:cubicBezTo>
                <a:lnTo>
                  <a:pt x="430618" y="1148316"/>
                </a:lnTo>
                <a:cubicBezTo>
                  <a:pt x="430618" y="1174743"/>
                  <a:pt x="452037" y="1196162"/>
                  <a:pt x="478465" y="1196162"/>
                </a:cubicBezTo>
                <a:lnTo>
                  <a:pt x="861237" y="1196162"/>
                </a:lnTo>
                <a:cubicBezTo>
                  <a:pt x="887664" y="1196162"/>
                  <a:pt x="909083" y="1174743"/>
                  <a:pt x="909083" y="1148316"/>
                </a:cubicBezTo>
                <a:lnTo>
                  <a:pt x="909083" y="765544"/>
                </a:lnTo>
                <a:cubicBezTo>
                  <a:pt x="909083" y="739116"/>
                  <a:pt x="887664" y="717697"/>
                  <a:pt x="861237" y="717697"/>
                </a:cubicBezTo>
                <a:lnTo>
                  <a:pt x="845288" y="717697"/>
                </a:lnTo>
                <a:lnTo>
                  <a:pt x="845288" y="430618"/>
                </a:lnTo>
                <a:cubicBezTo>
                  <a:pt x="845288" y="404191"/>
                  <a:pt x="866707" y="382772"/>
                  <a:pt x="893134" y="382772"/>
                </a:cubicBezTo>
                <a:lnTo>
                  <a:pt x="925032" y="382772"/>
                </a:lnTo>
                <a:cubicBezTo>
                  <a:pt x="951459" y="382772"/>
                  <a:pt x="972879" y="404191"/>
                  <a:pt x="972879" y="430618"/>
                </a:cubicBezTo>
                <a:lnTo>
                  <a:pt x="972879" y="956930"/>
                </a:lnTo>
                <a:lnTo>
                  <a:pt x="1291855" y="956930"/>
                </a:lnTo>
                <a:cubicBezTo>
                  <a:pt x="1318283" y="956930"/>
                  <a:pt x="1339702" y="978349"/>
                  <a:pt x="1339702" y="1004776"/>
                </a:cubicBezTo>
                <a:lnTo>
                  <a:pt x="1339702" y="2535865"/>
                </a:lnTo>
                <a:cubicBezTo>
                  <a:pt x="1339702" y="2562292"/>
                  <a:pt x="1318283" y="2583711"/>
                  <a:pt x="1291855" y="2583711"/>
                </a:cubicBezTo>
                <a:lnTo>
                  <a:pt x="972879" y="2583711"/>
                </a:lnTo>
                <a:lnTo>
                  <a:pt x="972879" y="2822944"/>
                </a:lnTo>
                <a:cubicBezTo>
                  <a:pt x="972879" y="2849371"/>
                  <a:pt x="951459" y="2870790"/>
                  <a:pt x="925032" y="2870790"/>
                </a:cubicBezTo>
                <a:lnTo>
                  <a:pt x="893134" y="2870790"/>
                </a:lnTo>
                <a:cubicBezTo>
                  <a:pt x="866707" y="2870790"/>
                  <a:pt x="845288" y="2849371"/>
                  <a:pt x="845288" y="2822944"/>
                </a:cubicBezTo>
                <a:lnTo>
                  <a:pt x="845288" y="2583711"/>
                </a:lnTo>
                <a:lnTo>
                  <a:pt x="733646" y="2583711"/>
                </a:lnTo>
                <a:lnTo>
                  <a:pt x="733646" y="2822944"/>
                </a:lnTo>
                <a:cubicBezTo>
                  <a:pt x="733646" y="2849371"/>
                  <a:pt x="712227" y="2870790"/>
                  <a:pt x="685800" y="2870790"/>
                </a:cubicBezTo>
                <a:lnTo>
                  <a:pt x="653902" y="2870790"/>
                </a:lnTo>
                <a:cubicBezTo>
                  <a:pt x="627475" y="2870790"/>
                  <a:pt x="606055" y="2849371"/>
                  <a:pt x="606055" y="2822944"/>
                </a:cubicBezTo>
                <a:lnTo>
                  <a:pt x="606055" y="2583711"/>
                </a:lnTo>
                <a:lnTo>
                  <a:pt x="494413" y="2583711"/>
                </a:lnTo>
                <a:moveTo>
                  <a:pt x="653902" y="382772"/>
                </a:moveTo>
                <a:cubicBezTo>
                  <a:pt x="627475" y="382772"/>
                  <a:pt x="606055" y="404191"/>
                  <a:pt x="606055" y="430618"/>
                </a:cubicBezTo>
                <a:lnTo>
                  <a:pt x="606055" y="717697"/>
                </a:lnTo>
                <a:lnTo>
                  <a:pt x="733646" y="717697"/>
                </a:lnTo>
                <a:lnTo>
                  <a:pt x="733646" y="430618"/>
                </a:lnTo>
                <a:cubicBezTo>
                  <a:pt x="733646" y="404191"/>
                  <a:pt x="712227" y="382772"/>
                  <a:pt x="685800" y="382772"/>
                </a:cubicBezTo>
                <a:lnTo>
                  <a:pt x="653902" y="382772"/>
                </a:lnTo>
                <a:moveTo>
                  <a:pt x="95693" y="3253562"/>
                </a:moveTo>
                <a:lnTo>
                  <a:pt x="1244009" y="3253562"/>
                </a:lnTo>
                <a:lnTo>
                  <a:pt x="1244009" y="3094074"/>
                </a:lnTo>
                <a:cubicBezTo>
                  <a:pt x="1244009" y="3023604"/>
                  <a:pt x="1186888" y="2966483"/>
                  <a:pt x="1116418" y="2966483"/>
                </a:cubicBezTo>
                <a:lnTo>
                  <a:pt x="223283" y="2966483"/>
                </a:lnTo>
                <a:cubicBezTo>
                  <a:pt x="152813" y="2966483"/>
                  <a:pt x="95693" y="3023604"/>
                  <a:pt x="95693" y="3094074"/>
                </a:cubicBezTo>
                <a:lnTo>
                  <a:pt x="95693" y="3253562"/>
                </a:lnTo>
              </a:path>
            </a:pathLst>
          </a:custGeom>
          <a:solidFill>
            <a:srgbClr val="E9FFB9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2371060" y="2109234"/>
            <a:ext cx="1339702" cy="3253562"/>
          </a:xfrm>
          <a:custGeom>
            <a:avLst/>
            <a:gdLst/>
            <a:ahLst/>
            <a:cxnLst/>
            <a:rect l="0" t="0" r="0" b="0"/>
            <a:pathLst>
              <a:path w="1339702" h="3253562">
                <a:moveTo>
                  <a:pt x="95693" y="0"/>
                </a:moveTo>
                <a:lnTo>
                  <a:pt x="1244009" y="0"/>
                </a:lnTo>
                <a:lnTo>
                  <a:pt x="1244009" y="159488"/>
                </a:lnTo>
                <a:cubicBezTo>
                  <a:pt x="1244009" y="229955"/>
                  <a:pt x="1186885" y="287079"/>
                  <a:pt x="1116418" y="287079"/>
                </a:cubicBezTo>
                <a:lnTo>
                  <a:pt x="223283" y="287079"/>
                </a:lnTo>
                <a:cubicBezTo>
                  <a:pt x="152816" y="287079"/>
                  <a:pt x="95693" y="229955"/>
                  <a:pt x="95693" y="159488"/>
                </a:cubicBezTo>
                <a:close/>
                <a:moveTo>
                  <a:pt x="366823" y="430618"/>
                </a:moveTo>
                <a:cubicBezTo>
                  <a:pt x="366823" y="404193"/>
                  <a:pt x="388244" y="382772"/>
                  <a:pt x="414669" y="382772"/>
                </a:cubicBezTo>
                <a:lnTo>
                  <a:pt x="446567" y="382772"/>
                </a:lnTo>
                <a:cubicBezTo>
                  <a:pt x="472992" y="382772"/>
                  <a:pt x="494413" y="404193"/>
                  <a:pt x="494413" y="430618"/>
                </a:cubicBezTo>
                <a:lnTo>
                  <a:pt x="494413" y="717697"/>
                </a:lnTo>
                <a:lnTo>
                  <a:pt x="478465" y="717697"/>
                </a:lnTo>
                <a:cubicBezTo>
                  <a:pt x="452040" y="717697"/>
                  <a:pt x="430618" y="739119"/>
                  <a:pt x="430618" y="765544"/>
                </a:cubicBezTo>
                <a:lnTo>
                  <a:pt x="430618" y="956930"/>
                </a:lnTo>
                <a:lnTo>
                  <a:pt x="366823" y="956930"/>
                </a:lnTo>
                <a:close/>
                <a:moveTo>
                  <a:pt x="972879" y="430618"/>
                </a:moveTo>
                <a:cubicBezTo>
                  <a:pt x="972879" y="404193"/>
                  <a:pt x="951457" y="382772"/>
                  <a:pt x="925032" y="382772"/>
                </a:cubicBezTo>
                <a:lnTo>
                  <a:pt x="893134" y="382772"/>
                </a:lnTo>
                <a:cubicBezTo>
                  <a:pt x="866710" y="382772"/>
                  <a:pt x="845288" y="404193"/>
                  <a:pt x="845288" y="430618"/>
                </a:cubicBezTo>
                <a:lnTo>
                  <a:pt x="845288" y="717697"/>
                </a:lnTo>
                <a:lnTo>
                  <a:pt x="861237" y="717697"/>
                </a:lnTo>
                <a:cubicBezTo>
                  <a:pt x="887662" y="717697"/>
                  <a:pt x="909083" y="739119"/>
                  <a:pt x="909083" y="765544"/>
                </a:cubicBezTo>
                <a:lnTo>
                  <a:pt x="909083" y="956930"/>
                </a:lnTo>
                <a:lnTo>
                  <a:pt x="972879" y="956930"/>
                </a:lnTo>
                <a:close/>
                <a:moveTo>
                  <a:pt x="653902" y="382772"/>
                </a:moveTo>
                <a:lnTo>
                  <a:pt x="685800" y="382772"/>
                </a:lnTo>
                <a:cubicBezTo>
                  <a:pt x="712224" y="382772"/>
                  <a:pt x="733646" y="404193"/>
                  <a:pt x="733646" y="430618"/>
                </a:cubicBezTo>
                <a:lnTo>
                  <a:pt x="733646" y="717697"/>
                </a:lnTo>
                <a:lnTo>
                  <a:pt x="606055" y="717697"/>
                </a:lnTo>
                <a:lnTo>
                  <a:pt x="606055" y="430618"/>
                </a:lnTo>
                <a:cubicBezTo>
                  <a:pt x="606055" y="404193"/>
                  <a:pt x="627477" y="382772"/>
                  <a:pt x="653902" y="382772"/>
                </a:cubicBezTo>
                <a:close/>
                <a:moveTo>
                  <a:pt x="255181" y="291066"/>
                </a:moveTo>
                <a:lnTo>
                  <a:pt x="255181" y="956930"/>
                </a:lnTo>
                <a:moveTo>
                  <a:pt x="1084520" y="291066"/>
                </a:moveTo>
                <a:lnTo>
                  <a:pt x="1084520" y="956930"/>
                </a:lnTo>
                <a:moveTo>
                  <a:pt x="0" y="1196162"/>
                </a:moveTo>
                <a:lnTo>
                  <a:pt x="0" y="1004776"/>
                </a:lnTo>
                <a:cubicBezTo>
                  <a:pt x="0" y="978351"/>
                  <a:pt x="21421" y="956930"/>
                  <a:pt x="47846" y="956930"/>
                </a:cubicBezTo>
                <a:lnTo>
                  <a:pt x="430618" y="956930"/>
                </a:lnTo>
                <a:lnTo>
                  <a:pt x="430618" y="1148316"/>
                </a:lnTo>
                <a:cubicBezTo>
                  <a:pt x="430618" y="1174741"/>
                  <a:pt x="452040" y="1196162"/>
                  <a:pt x="478465" y="1196162"/>
                </a:cubicBezTo>
                <a:lnTo>
                  <a:pt x="861237" y="1196162"/>
                </a:lnTo>
                <a:cubicBezTo>
                  <a:pt x="887662" y="1196162"/>
                  <a:pt x="909083" y="1174741"/>
                  <a:pt x="909083" y="1148316"/>
                </a:cubicBezTo>
                <a:lnTo>
                  <a:pt x="909083" y="956930"/>
                </a:lnTo>
                <a:lnTo>
                  <a:pt x="1291855" y="956930"/>
                </a:lnTo>
                <a:cubicBezTo>
                  <a:pt x="1318280" y="956930"/>
                  <a:pt x="1339702" y="978351"/>
                  <a:pt x="1339702" y="1004776"/>
                </a:cubicBezTo>
                <a:lnTo>
                  <a:pt x="1339702" y="1196162"/>
                </a:lnTo>
                <a:moveTo>
                  <a:pt x="1339702" y="1196162"/>
                </a:moveTo>
                <a:lnTo>
                  <a:pt x="1339702" y="2488018"/>
                </a:lnTo>
                <a:moveTo>
                  <a:pt x="0" y="2488018"/>
                </a:moveTo>
                <a:lnTo>
                  <a:pt x="0" y="1196162"/>
                </a:lnTo>
                <a:moveTo>
                  <a:pt x="95693" y="3253562"/>
                </a:moveTo>
                <a:lnTo>
                  <a:pt x="1244009" y="3253562"/>
                </a:lnTo>
                <a:lnTo>
                  <a:pt x="1244009" y="3094074"/>
                </a:lnTo>
                <a:cubicBezTo>
                  <a:pt x="1244009" y="3023607"/>
                  <a:pt x="1186885" y="2966483"/>
                  <a:pt x="1116418" y="2966483"/>
                </a:cubicBezTo>
                <a:lnTo>
                  <a:pt x="223283" y="2966483"/>
                </a:lnTo>
                <a:cubicBezTo>
                  <a:pt x="152816" y="2966483"/>
                  <a:pt x="95693" y="3023607"/>
                  <a:pt x="95693" y="3094074"/>
                </a:cubicBezTo>
                <a:close/>
                <a:moveTo>
                  <a:pt x="653902" y="2870790"/>
                </a:moveTo>
                <a:lnTo>
                  <a:pt x="685800" y="2870790"/>
                </a:lnTo>
                <a:cubicBezTo>
                  <a:pt x="712224" y="2870790"/>
                  <a:pt x="733646" y="2849369"/>
                  <a:pt x="733646" y="2822944"/>
                </a:cubicBezTo>
                <a:lnTo>
                  <a:pt x="733646" y="2583711"/>
                </a:lnTo>
                <a:lnTo>
                  <a:pt x="606055" y="2583711"/>
                </a:lnTo>
                <a:lnTo>
                  <a:pt x="606055" y="2822944"/>
                </a:lnTo>
                <a:cubicBezTo>
                  <a:pt x="606055" y="2849369"/>
                  <a:pt x="627477" y="2870790"/>
                  <a:pt x="653902" y="2870790"/>
                </a:cubicBezTo>
                <a:close/>
                <a:moveTo>
                  <a:pt x="893134" y="2870790"/>
                </a:moveTo>
                <a:lnTo>
                  <a:pt x="925032" y="2870790"/>
                </a:lnTo>
                <a:cubicBezTo>
                  <a:pt x="951457" y="2870790"/>
                  <a:pt x="972879" y="2849369"/>
                  <a:pt x="972879" y="2822944"/>
                </a:cubicBezTo>
                <a:lnTo>
                  <a:pt x="972879" y="2583711"/>
                </a:lnTo>
                <a:lnTo>
                  <a:pt x="845288" y="2583711"/>
                </a:lnTo>
                <a:lnTo>
                  <a:pt x="845288" y="2822944"/>
                </a:lnTo>
                <a:cubicBezTo>
                  <a:pt x="845288" y="2849369"/>
                  <a:pt x="866710" y="2870790"/>
                  <a:pt x="893134" y="2870790"/>
                </a:cubicBezTo>
                <a:close/>
                <a:moveTo>
                  <a:pt x="414669" y="2870790"/>
                </a:moveTo>
                <a:lnTo>
                  <a:pt x="446567" y="2870790"/>
                </a:lnTo>
                <a:cubicBezTo>
                  <a:pt x="472992" y="2870790"/>
                  <a:pt x="494413" y="2849369"/>
                  <a:pt x="494413" y="2822944"/>
                </a:cubicBezTo>
                <a:lnTo>
                  <a:pt x="494413" y="2583711"/>
                </a:lnTo>
                <a:lnTo>
                  <a:pt x="366823" y="2583711"/>
                </a:lnTo>
                <a:lnTo>
                  <a:pt x="366823" y="2822944"/>
                </a:lnTo>
                <a:cubicBezTo>
                  <a:pt x="366823" y="2849369"/>
                  <a:pt x="388244" y="2870790"/>
                  <a:pt x="414669" y="2870790"/>
                </a:cubicBezTo>
                <a:close/>
                <a:moveTo>
                  <a:pt x="47846" y="2583711"/>
                </a:moveTo>
                <a:cubicBezTo>
                  <a:pt x="21421" y="2583711"/>
                  <a:pt x="0" y="2562289"/>
                  <a:pt x="0" y="2535865"/>
                </a:cubicBezTo>
                <a:lnTo>
                  <a:pt x="0" y="2488018"/>
                </a:lnTo>
                <a:moveTo>
                  <a:pt x="47846" y="2583711"/>
                </a:moveTo>
                <a:lnTo>
                  <a:pt x="1291855" y="2583711"/>
                </a:lnTo>
                <a:moveTo>
                  <a:pt x="255181" y="2583711"/>
                </a:moveTo>
                <a:lnTo>
                  <a:pt x="47846" y="2583711"/>
                </a:lnTo>
                <a:moveTo>
                  <a:pt x="1291855" y="2583711"/>
                </a:moveTo>
                <a:cubicBezTo>
                  <a:pt x="1318280" y="2583711"/>
                  <a:pt x="1339702" y="2562289"/>
                  <a:pt x="1339702" y="2535865"/>
                </a:cubicBezTo>
                <a:lnTo>
                  <a:pt x="1339702" y="2488018"/>
                </a:lnTo>
                <a:moveTo>
                  <a:pt x="1291855" y="2583711"/>
                </a:moveTo>
                <a:lnTo>
                  <a:pt x="1084520" y="2583711"/>
                </a:lnTo>
                <a:moveTo>
                  <a:pt x="255181" y="2583711"/>
                </a:moveTo>
                <a:lnTo>
                  <a:pt x="255181" y="2966483"/>
                </a:lnTo>
                <a:moveTo>
                  <a:pt x="366823" y="2583711"/>
                </a:moveTo>
                <a:lnTo>
                  <a:pt x="255181" y="2583711"/>
                </a:lnTo>
                <a:moveTo>
                  <a:pt x="1084520" y="2583711"/>
                </a:moveTo>
                <a:lnTo>
                  <a:pt x="1084520" y="2966483"/>
                </a:lnTo>
                <a:moveTo>
                  <a:pt x="1084520" y="2583711"/>
                </a:moveTo>
                <a:lnTo>
                  <a:pt x="972879" y="2583711"/>
                </a:lnTo>
                <a:moveTo>
                  <a:pt x="606055" y="2583711"/>
                </a:moveTo>
                <a:lnTo>
                  <a:pt x="494413" y="2583711"/>
                </a:lnTo>
                <a:moveTo>
                  <a:pt x="845288" y="2583711"/>
                </a:moveTo>
                <a:lnTo>
                  <a:pt x="733646" y="2583711"/>
                </a:lnTo>
              </a:path>
            </a:pathLst>
          </a:custGeom>
          <a:noFill/>
          <a:ln w="11961">
            <a:solidFill>
              <a:srgbClr val="FFFFFF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3902148" y="2109234"/>
            <a:ext cx="1339702" cy="3253562"/>
          </a:xfrm>
          <a:custGeom>
            <a:avLst/>
            <a:gdLst/>
            <a:ahLst/>
            <a:cxnLst/>
            <a:rect l="0" t="0" r="0" b="0"/>
            <a:pathLst>
              <a:path w="1339702" h="3253562">
                <a:moveTo>
                  <a:pt x="95693" y="0"/>
                </a:moveTo>
                <a:lnTo>
                  <a:pt x="1244009" y="0"/>
                </a:lnTo>
                <a:lnTo>
                  <a:pt x="1244009" y="159488"/>
                </a:lnTo>
                <a:cubicBezTo>
                  <a:pt x="1244009" y="229958"/>
                  <a:pt x="1186888" y="287079"/>
                  <a:pt x="1116418" y="287079"/>
                </a:cubicBezTo>
                <a:lnTo>
                  <a:pt x="223283" y="287079"/>
                </a:lnTo>
                <a:cubicBezTo>
                  <a:pt x="152813" y="287079"/>
                  <a:pt x="95693" y="229958"/>
                  <a:pt x="95693" y="159488"/>
                </a:cubicBezTo>
                <a:lnTo>
                  <a:pt x="95693" y="0"/>
                </a:lnTo>
                <a:moveTo>
                  <a:pt x="494413" y="2583711"/>
                </a:moveTo>
                <a:lnTo>
                  <a:pt x="494413" y="2822944"/>
                </a:lnTo>
                <a:cubicBezTo>
                  <a:pt x="494413" y="2849371"/>
                  <a:pt x="472994" y="2870790"/>
                  <a:pt x="446567" y="2870790"/>
                </a:cubicBezTo>
                <a:lnTo>
                  <a:pt x="414669" y="2870790"/>
                </a:lnTo>
                <a:cubicBezTo>
                  <a:pt x="388242" y="2870790"/>
                  <a:pt x="366823" y="2849371"/>
                  <a:pt x="366823" y="2822944"/>
                </a:cubicBezTo>
                <a:lnTo>
                  <a:pt x="366823" y="2583711"/>
                </a:lnTo>
                <a:lnTo>
                  <a:pt x="47846" y="2583711"/>
                </a:lnTo>
                <a:cubicBezTo>
                  <a:pt x="21419" y="2583711"/>
                  <a:pt x="0" y="2562292"/>
                  <a:pt x="0" y="2535865"/>
                </a:cubicBezTo>
                <a:lnTo>
                  <a:pt x="0" y="1004776"/>
                </a:lnTo>
                <a:cubicBezTo>
                  <a:pt x="0" y="978349"/>
                  <a:pt x="21419" y="956930"/>
                  <a:pt x="47846" y="956930"/>
                </a:cubicBezTo>
                <a:lnTo>
                  <a:pt x="366823" y="956930"/>
                </a:lnTo>
                <a:lnTo>
                  <a:pt x="366823" y="430618"/>
                </a:lnTo>
                <a:cubicBezTo>
                  <a:pt x="366823" y="404191"/>
                  <a:pt x="388242" y="382772"/>
                  <a:pt x="414669" y="382772"/>
                </a:cubicBezTo>
                <a:lnTo>
                  <a:pt x="446567" y="382772"/>
                </a:lnTo>
                <a:cubicBezTo>
                  <a:pt x="472994" y="382772"/>
                  <a:pt x="494413" y="404191"/>
                  <a:pt x="494413" y="430618"/>
                </a:cubicBezTo>
                <a:lnTo>
                  <a:pt x="494413" y="717697"/>
                </a:lnTo>
                <a:lnTo>
                  <a:pt x="478465" y="717697"/>
                </a:lnTo>
                <a:cubicBezTo>
                  <a:pt x="452037" y="717697"/>
                  <a:pt x="430618" y="739116"/>
                  <a:pt x="430618" y="765544"/>
                </a:cubicBezTo>
                <a:lnTo>
                  <a:pt x="430618" y="1148316"/>
                </a:lnTo>
                <a:cubicBezTo>
                  <a:pt x="430618" y="1174743"/>
                  <a:pt x="452037" y="1196162"/>
                  <a:pt x="478465" y="1196162"/>
                </a:cubicBezTo>
                <a:lnTo>
                  <a:pt x="861237" y="1196162"/>
                </a:lnTo>
                <a:cubicBezTo>
                  <a:pt x="887664" y="1196162"/>
                  <a:pt x="909083" y="1174743"/>
                  <a:pt x="909083" y="1148316"/>
                </a:cubicBezTo>
                <a:lnTo>
                  <a:pt x="909083" y="765544"/>
                </a:lnTo>
                <a:cubicBezTo>
                  <a:pt x="909083" y="739116"/>
                  <a:pt x="887664" y="717697"/>
                  <a:pt x="861237" y="717697"/>
                </a:cubicBezTo>
                <a:lnTo>
                  <a:pt x="845288" y="717697"/>
                </a:lnTo>
                <a:lnTo>
                  <a:pt x="845288" y="430618"/>
                </a:lnTo>
                <a:cubicBezTo>
                  <a:pt x="845288" y="404191"/>
                  <a:pt x="866707" y="382772"/>
                  <a:pt x="893134" y="382772"/>
                </a:cubicBezTo>
                <a:lnTo>
                  <a:pt x="925032" y="382772"/>
                </a:lnTo>
                <a:cubicBezTo>
                  <a:pt x="951459" y="382772"/>
                  <a:pt x="972879" y="404191"/>
                  <a:pt x="972879" y="430618"/>
                </a:cubicBezTo>
                <a:lnTo>
                  <a:pt x="972879" y="956930"/>
                </a:lnTo>
                <a:lnTo>
                  <a:pt x="1291855" y="956930"/>
                </a:lnTo>
                <a:cubicBezTo>
                  <a:pt x="1318283" y="956930"/>
                  <a:pt x="1339702" y="978349"/>
                  <a:pt x="1339702" y="1004776"/>
                </a:cubicBezTo>
                <a:lnTo>
                  <a:pt x="1339702" y="2535865"/>
                </a:lnTo>
                <a:cubicBezTo>
                  <a:pt x="1339702" y="2562292"/>
                  <a:pt x="1318283" y="2583711"/>
                  <a:pt x="1291855" y="2583711"/>
                </a:cubicBezTo>
                <a:lnTo>
                  <a:pt x="972879" y="2583711"/>
                </a:lnTo>
                <a:lnTo>
                  <a:pt x="972879" y="2822944"/>
                </a:lnTo>
                <a:cubicBezTo>
                  <a:pt x="972879" y="2849371"/>
                  <a:pt x="951459" y="2870790"/>
                  <a:pt x="925032" y="2870790"/>
                </a:cubicBezTo>
                <a:lnTo>
                  <a:pt x="893134" y="2870790"/>
                </a:lnTo>
                <a:cubicBezTo>
                  <a:pt x="866707" y="2870790"/>
                  <a:pt x="845288" y="2849371"/>
                  <a:pt x="845288" y="2822944"/>
                </a:cubicBezTo>
                <a:lnTo>
                  <a:pt x="845288" y="2583711"/>
                </a:lnTo>
                <a:lnTo>
                  <a:pt x="733646" y="2583711"/>
                </a:lnTo>
                <a:lnTo>
                  <a:pt x="733646" y="2822944"/>
                </a:lnTo>
                <a:cubicBezTo>
                  <a:pt x="733646" y="2849371"/>
                  <a:pt x="712227" y="2870790"/>
                  <a:pt x="685800" y="2870790"/>
                </a:cubicBezTo>
                <a:lnTo>
                  <a:pt x="653902" y="2870790"/>
                </a:lnTo>
                <a:cubicBezTo>
                  <a:pt x="627475" y="2870790"/>
                  <a:pt x="606055" y="2849371"/>
                  <a:pt x="606055" y="2822944"/>
                </a:cubicBezTo>
                <a:lnTo>
                  <a:pt x="606055" y="2583711"/>
                </a:lnTo>
                <a:lnTo>
                  <a:pt x="494413" y="2583711"/>
                </a:lnTo>
                <a:moveTo>
                  <a:pt x="653902" y="382772"/>
                </a:moveTo>
                <a:cubicBezTo>
                  <a:pt x="627475" y="382772"/>
                  <a:pt x="606055" y="404191"/>
                  <a:pt x="606055" y="430618"/>
                </a:cubicBezTo>
                <a:lnTo>
                  <a:pt x="606055" y="717697"/>
                </a:lnTo>
                <a:lnTo>
                  <a:pt x="733646" y="717697"/>
                </a:lnTo>
                <a:lnTo>
                  <a:pt x="733646" y="430618"/>
                </a:lnTo>
                <a:cubicBezTo>
                  <a:pt x="733646" y="404191"/>
                  <a:pt x="712227" y="382772"/>
                  <a:pt x="685800" y="382772"/>
                </a:cubicBezTo>
                <a:lnTo>
                  <a:pt x="653902" y="382772"/>
                </a:lnTo>
                <a:moveTo>
                  <a:pt x="95693" y="3253562"/>
                </a:moveTo>
                <a:lnTo>
                  <a:pt x="1244009" y="3253562"/>
                </a:lnTo>
                <a:lnTo>
                  <a:pt x="1244009" y="3094074"/>
                </a:lnTo>
                <a:cubicBezTo>
                  <a:pt x="1244009" y="3023604"/>
                  <a:pt x="1186888" y="2966483"/>
                  <a:pt x="1116418" y="2966483"/>
                </a:cubicBezTo>
                <a:lnTo>
                  <a:pt x="223283" y="2966483"/>
                </a:lnTo>
                <a:cubicBezTo>
                  <a:pt x="152813" y="2966483"/>
                  <a:pt x="95693" y="3023604"/>
                  <a:pt x="95693" y="3094074"/>
                </a:cubicBezTo>
                <a:lnTo>
                  <a:pt x="95693" y="3253562"/>
                </a:lnTo>
              </a:path>
            </a:pathLst>
          </a:custGeom>
          <a:solidFill>
            <a:srgbClr val="FFF8B6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3902148" y="2109234"/>
            <a:ext cx="1339702" cy="3253562"/>
          </a:xfrm>
          <a:custGeom>
            <a:avLst/>
            <a:gdLst/>
            <a:ahLst/>
            <a:cxnLst/>
            <a:rect l="0" t="0" r="0" b="0"/>
            <a:pathLst>
              <a:path w="1339702" h="3253562">
                <a:moveTo>
                  <a:pt x="95693" y="0"/>
                </a:moveTo>
                <a:lnTo>
                  <a:pt x="1244009" y="0"/>
                </a:lnTo>
                <a:lnTo>
                  <a:pt x="1244009" y="159488"/>
                </a:lnTo>
                <a:cubicBezTo>
                  <a:pt x="1244009" y="229955"/>
                  <a:pt x="1186885" y="287079"/>
                  <a:pt x="1116418" y="287079"/>
                </a:cubicBezTo>
                <a:lnTo>
                  <a:pt x="223283" y="287079"/>
                </a:lnTo>
                <a:cubicBezTo>
                  <a:pt x="152816" y="287079"/>
                  <a:pt x="95693" y="229955"/>
                  <a:pt x="95693" y="159488"/>
                </a:cubicBezTo>
                <a:close/>
                <a:moveTo>
                  <a:pt x="366823" y="430618"/>
                </a:moveTo>
                <a:cubicBezTo>
                  <a:pt x="366823" y="404193"/>
                  <a:pt x="388244" y="382772"/>
                  <a:pt x="414669" y="382772"/>
                </a:cubicBezTo>
                <a:lnTo>
                  <a:pt x="446567" y="382772"/>
                </a:lnTo>
                <a:cubicBezTo>
                  <a:pt x="472992" y="382772"/>
                  <a:pt x="494413" y="404193"/>
                  <a:pt x="494413" y="430618"/>
                </a:cubicBezTo>
                <a:lnTo>
                  <a:pt x="494413" y="717697"/>
                </a:lnTo>
                <a:lnTo>
                  <a:pt x="478465" y="717697"/>
                </a:lnTo>
                <a:cubicBezTo>
                  <a:pt x="452040" y="717697"/>
                  <a:pt x="430618" y="739119"/>
                  <a:pt x="430618" y="765544"/>
                </a:cubicBezTo>
                <a:lnTo>
                  <a:pt x="430618" y="956930"/>
                </a:lnTo>
                <a:lnTo>
                  <a:pt x="366823" y="956930"/>
                </a:lnTo>
                <a:close/>
                <a:moveTo>
                  <a:pt x="972879" y="430618"/>
                </a:moveTo>
                <a:cubicBezTo>
                  <a:pt x="972879" y="404193"/>
                  <a:pt x="951457" y="382772"/>
                  <a:pt x="925032" y="382772"/>
                </a:cubicBezTo>
                <a:lnTo>
                  <a:pt x="893134" y="382772"/>
                </a:lnTo>
                <a:cubicBezTo>
                  <a:pt x="866710" y="382772"/>
                  <a:pt x="845288" y="404193"/>
                  <a:pt x="845288" y="430618"/>
                </a:cubicBezTo>
                <a:lnTo>
                  <a:pt x="845288" y="717697"/>
                </a:lnTo>
                <a:lnTo>
                  <a:pt x="861237" y="717697"/>
                </a:lnTo>
                <a:cubicBezTo>
                  <a:pt x="887662" y="717697"/>
                  <a:pt x="909083" y="739119"/>
                  <a:pt x="909083" y="765544"/>
                </a:cubicBezTo>
                <a:lnTo>
                  <a:pt x="909083" y="956930"/>
                </a:lnTo>
                <a:lnTo>
                  <a:pt x="972879" y="956930"/>
                </a:lnTo>
                <a:close/>
                <a:moveTo>
                  <a:pt x="653902" y="382772"/>
                </a:moveTo>
                <a:lnTo>
                  <a:pt x="685800" y="382772"/>
                </a:lnTo>
                <a:cubicBezTo>
                  <a:pt x="712224" y="382772"/>
                  <a:pt x="733646" y="404193"/>
                  <a:pt x="733646" y="430618"/>
                </a:cubicBezTo>
                <a:lnTo>
                  <a:pt x="733646" y="717697"/>
                </a:lnTo>
                <a:lnTo>
                  <a:pt x="606055" y="717697"/>
                </a:lnTo>
                <a:lnTo>
                  <a:pt x="606055" y="430618"/>
                </a:lnTo>
                <a:cubicBezTo>
                  <a:pt x="606055" y="404193"/>
                  <a:pt x="627477" y="382772"/>
                  <a:pt x="653902" y="382772"/>
                </a:cubicBezTo>
                <a:close/>
                <a:moveTo>
                  <a:pt x="255181" y="291066"/>
                </a:moveTo>
                <a:lnTo>
                  <a:pt x="255181" y="956930"/>
                </a:lnTo>
                <a:moveTo>
                  <a:pt x="1084520" y="291066"/>
                </a:moveTo>
                <a:lnTo>
                  <a:pt x="1084520" y="956930"/>
                </a:lnTo>
                <a:moveTo>
                  <a:pt x="0" y="1196162"/>
                </a:moveTo>
                <a:lnTo>
                  <a:pt x="0" y="1004776"/>
                </a:lnTo>
                <a:cubicBezTo>
                  <a:pt x="0" y="978351"/>
                  <a:pt x="21421" y="956930"/>
                  <a:pt x="47846" y="956930"/>
                </a:cubicBezTo>
                <a:lnTo>
                  <a:pt x="430618" y="956930"/>
                </a:lnTo>
                <a:lnTo>
                  <a:pt x="430618" y="1148316"/>
                </a:lnTo>
                <a:cubicBezTo>
                  <a:pt x="430618" y="1174741"/>
                  <a:pt x="452040" y="1196162"/>
                  <a:pt x="478465" y="1196162"/>
                </a:cubicBezTo>
                <a:lnTo>
                  <a:pt x="861237" y="1196162"/>
                </a:lnTo>
                <a:cubicBezTo>
                  <a:pt x="887662" y="1196162"/>
                  <a:pt x="909083" y="1174741"/>
                  <a:pt x="909083" y="1148316"/>
                </a:cubicBezTo>
                <a:lnTo>
                  <a:pt x="909083" y="956930"/>
                </a:lnTo>
                <a:lnTo>
                  <a:pt x="1291855" y="956930"/>
                </a:lnTo>
                <a:cubicBezTo>
                  <a:pt x="1318280" y="956930"/>
                  <a:pt x="1339702" y="978351"/>
                  <a:pt x="1339702" y="1004776"/>
                </a:cubicBezTo>
                <a:lnTo>
                  <a:pt x="1339702" y="1196162"/>
                </a:lnTo>
                <a:moveTo>
                  <a:pt x="1339702" y="1196162"/>
                </a:moveTo>
                <a:lnTo>
                  <a:pt x="1339702" y="2488018"/>
                </a:lnTo>
                <a:moveTo>
                  <a:pt x="0" y="2488018"/>
                </a:moveTo>
                <a:lnTo>
                  <a:pt x="0" y="1196162"/>
                </a:lnTo>
                <a:moveTo>
                  <a:pt x="95693" y="3253562"/>
                </a:moveTo>
                <a:lnTo>
                  <a:pt x="1244009" y="3253562"/>
                </a:lnTo>
                <a:lnTo>
                  <a:pt x="1244009" y="3094074"/>
                </a:lnTo>
                <a:cubicBezTo>
                  <a:pt x="1244009" y="3023607"/>
                  <a:pt x="1186885" y="2966483"/>
                  <a:pt x="1116418" y="2966483"/>
                </a:cubicBezTo>
                <a:lnTo>
                  <a:pt x="223283" y="2966483"/>
                </a:lnTo>
                <a:cubicBezTo>
                  <a:pt x="152816" y="2966483"/>
                  <a:pt x="95693" y="3023607"/>
                  <a:pt x="95693" y="3094074"/>
                </a:cubicBezTo>
                <a:close/>
                <a:moveTo>
                  <a:pt x="653902" y="2870790"/>
                </a:moveTo>
                <a:lnTo>
                  <a:pt x="685800" y="2870790"/>
                </a:lnTo>
                <a:cubicBezTo>
                  <a:pt x="712224" y="2870790"/>
                  <a:pt x="733646" y="2849369"/>
                  <a:pt x="733646" y="2822944"/>
                </a:cubicBezTo>
                <a:lnTo>
                  <a:pt x="733646" y="2583711"/>
                </a:lnTo>
                <a:lnTo>
                  <a:pt x="606055" y="2583711"/>
                </a:lnTo>
                <a:lnTo>
                  <a:pt x="606055" y="2822944"/>
                </a:lnTo>
                <a:cubicBezTo>
                  <a:pt x="606055" y="2849369"/>
                  <a:pt x="627477" y="2870790"/>
                  <a:pt x="653902" y="2870790"/>
                </a:cubicBezTo>
                <a:close/>
                <a:moveTo>
                  <a:pt x="893134" y="2870790"/>
                </a:moveTo>
                <a:lnTo>
                  <a:pt x="925032" y="2870790"/>
                </a:lnTo>
                <a:cubicBezTo>
                  <a:pt x="951457" y="2870790"/>
                  <a:pt x="972879" y="2849369"/>
                  <a:pt x="972879" y="2822944"/>
                </a:cubicBezTo>
                <a:lnTo>
                  <a:pt x="972879" y="2583711"/>
                </a:lnTo>
                <a:lnTo>
                  <a:pt x="845288" y="2583711"/>
                </a:lnTo>
                <a:lnTo>
                  <a:pt x="845288" y="2822944"/>
                </a:lnTo>
                <a:cubicBezTo>
                  <a:pt x="845288" y="2849369"/>
                  <a:pt x="866710" y="2870790"/>
                  <a:pt x="893134" y="2870790"/>
                </a:cubicBezTo>
                <a:close/>
                <a:moveTo>
                  <a:pt x="414669" y="2870790"/>
                </a:moveTo>
                <a:lnTo>
                  <a:pt x="446567" y="2870790"/>
                </a:lnTo>
                <a:cubicBezTo>
                  <a:pt x="472992" y="2870790"/>
                  <a:pt x="494413" y="2849369"/>
                  <a:pt x="494413" y="2822944"/>
                </a:cubicBezTo>
                <a:lnTo>
                  <a:pt x="494413" y="2583711"/>
                </a:lnTo>
                <a:lnTo>
                  <a:pt x="366823" y="2583711"/>
                </a:lnTo>
                <a:lnTo>
                  <a:pt x="366823" y="2822944"/>
                </a:lnTo>
                <a:cubicBezTo>
                  <a:pt x="366823" y="2849369"/>
                  <a:pt x="388244" y="2870790"/>
                  <a:pt x="414669" y="2870790"/>
                </a:cubicBezTo>
                <a:close/>
                <a:moveTo>
                  <a:pt x="47846" y="2583711"/>
                </a:moveTo>
                <a:cubicBezTo>
                  <a:pt x="21421" y="2583711"/>
                  <a:pt x="0" y="2562289"/>
                  <a:pt x="0" y="2535865"/>
                </a:cubicBezTo>
                <a:lnTo>
                  <a:pt x="0" y="2488018"/>
                </a:lnTo>
                <a:moveTo>
                  <a:pt x="47846" y="2583711"/>
                </a:moveTo>
                <a:lnTo>
                  <a:pt x="1291855" y="2583711"/>
                </a:lnTo>
                <a:moveTo>
                  <a:pt x="255181" y="2583711"/>
                </a:moveTo>
                <a:lnTo>
                  <a:pt x="47846" y="2583711"/>
                </a:lnTo>
                <a:moveTo>
                  <a:pt x="1291855" y="2583711"/>
                </a:moveTo>
                <a:cubicBezTo>
                  <a:pt x="1318280" y="2583711"/>
                  <a:pt x="1339702" y="2562289"/>
                  <a:pt x="1339702" y="2535865"/>
                </a:cubicBezTo>
                <a:lnTo>
                  <a:pt x="1339702" y="2488018"/>
                </a:lnTo>
                <a:moveTo>
                  <a:pt x="1291855" y="2583711"/>
                </a:moveTo>
                <a:lnTo>
                  <a:pt x="1084520" y="2583711"/>
                </a:lnTo>
                <a:moveTo>
                  <a:pt x="255181" y="2583711"/>
                </a:moveTo>
                <a:lnTo>
                  <a:pt x="255181" y="2966483"/>
                </a:lnTo>
                <a:moveTo>
                  <a:pt x="366823" y="2583711"/>
                </a:moveTo>
                <a:lnTo>
                  <a:pt x="255181" y="2583711"/>
                </a:lnTo>
                <a:moveTo>
                  <a:pt x="1084520" y="2583711"/>
                </a:moveTo>
                <a:lnTo>
                  <a:pt x="1084520" y="2966483"/>
                </a:lnTo>
                <a:moveTo>
                  <a:pt x="1084520" y="2583711"/>
                </a:moveTo>
                <a:lnTo>
                  <a:pt x="972879" y="2583711"/>
                </a:lnTo>
                <a:moveTo>
                  <a:pt x="606055" y="2583711"/>
                </a:moveTo>
                <a:lnTo>
                  <a:pt x="494413" y="2583711"/>
                </a:lnTo>
                <a:moveTo>
                  <a:pt x="845288" y="2583711"/>
                </a:moveTo>
                <a:lnTo>
                  <a:pt x="733646" y="2583711"/>
                </a:lnTo>
              </a:path>
            </a:pathLst>
          </a:custGeom>
          <a:noFill/>
          <a:ln w="11961">
            <a:solidFill>
              <a:srgbClr val="FFFFFF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ounded Rectangle 7"/>
          <p:cNvSpPr/>
          <p:nvPr/>
        </p:nvSpPr>
        <p:spPr>
          <a:xfrm>
            <a:off x="5433237" y="2109234"/>
            <a:ext cx="1339702" cy="3253562"/>
          </a:xfrm>
          <a:custGeom>
            <a:avLst/>
            <a:gdLst/>
            <a:ahLst/>
            <a:cxnLst/>
            <a:rect l="0" t="0" r="0" b="0"/>
            <a:pathLst>
              <a:path w="1339702" h="3253562">
                <a:moveTo>
                  <a:pt x="95693" y="0"/>
                </a:moveTo>
                <a:lnTo>
                  <a:pt x="1244009" y="0"/>
                </a:lnTo>
                <a:lnTo>
                  <a:pt x="1244009" y="159488"/>
                </a:lnTo>
                <a:cubicBezTo>
                  <a:pt x="1244009" y="229958"/>
                  <a:pt x="1186888" y="287079"/>
                  <a:pt x="1116418" y="287079"/>
                </a:cubicBezTo>
                <a:lnTo>
                  <a:pt x="223283" y="287079"/>
                </a:lnTo>
                <a:cubicBezTo>
                  <a:pt x="152813" y="287079"/>
                  <a:pt x="95693" y="229958"/>
                  <a:pt x="95693" y="159488"/>
                </a:cubicBezTo>
                <a:lnTo>
                  <a:pt x="95693" y="0"/>
                </a:lnTo>
                <a:moveTo>
                  <a:pt x="494413" y="2583711"/>
                </a:moveTo>
                <a:lnTo>
                  <a:pt x="494413" y="2822944"/>
                </a:lnTo>
                <a:cubicBezTo>
                  <a:pt x="494413" y="2849371"/>
                  <a:pt x="472994" y="2870790"/>
                  <a:pt x="446567" y="2870790"/>
                </a:cubicBezTo>
                <a:lnTo>
                  <a:pt x="414669" y="2870790"/>
                </a:lnTo>
                <a:cubicBezTo>
                  <a:pt x="388242" y="2870790"/>
                  <a:pt x="366823" y="2849371"/>
                  <a:pt x="366823" y="2822944"/>
                </a:cubicBezTo>
                <a:lnTo>
                  <a:pt x="366823" y="2583711"/>
                </a:lnTo>
                <a:lnTo>
                  <a:pt x="47846" y="2583711"/>
                </a:lnTo>
                <a:cubicBezTo>
                  <a:pt x="21419" y="2583711"/>
                  <a:pt x="0" y="2562292"/>
                  <a:pt x="0" y="2535865"/>
                </a:cubicBezTo>
                <a:lnTo>
                  <a:pt x="0" y="1004776"/>
                </a:lnTo>
                <a:cubicBezTo>
                  <a:pt x="0" y="978349"/>
                  <a:pt x="21419" y="956930"/>
                  <a:pt x="47846" y="956930"/>
                </a:cubicBezTo>
                <a:lnTo>
                  <a:pt x="366823" y="956930"/>
                </a:lnTo>
                <a:lnTo>
                  <a:pt x="366823" y="430618"/>
                </a:lnTo>
                <a:cubicBezTo>
                  <a:pt x="366823" y="404191"/>
                  <a:pt x="388242" y="382772"/>
                  <a:pt x="414669" y="382772"/>
                </a:cubicBezTo>
                <a:lnTo>
                  <a:pt x="446567" y="382772"/>
                </a:lnTo>
                <a:cubicBezTo>
                  <a:pt x="472994" y="382772"/>
                  <a:pt x="494413" y="404191"/>
                  <a:pt x="494413" y="430618"/>
                </a:cubicBezTo>
                <a:lnTo>
                  <a:pt x="494413" y="717697"/>
                </a:lnTo>
                <a:lnTo>
                  <a:pt x="478465" y="717697"/>
                </a:lnTo>
                <a:cubicBezTo>
                  <a:pt x="452037" y="717697"/>
                  <a:pt x="430618" y="739116"/>
                  <a:pt x="430618" y="765544"/>
                </a:cubicBezTo>
                <a:lnTo>
                  <a:pt x="430618" y="1148316"/>
                </a:lnTo>
                <a:cubicBezTo>
                  <a:pt x="430618" y="1174743"/>
                  <a:pt x="452037" y="1196162"/>
                  <a:pt x="478465" y="1196162"/>
                </a:cubicBezTo>
                <a:lnTo>
                  <a:pt x="861237" y="1196162"/>
                </a:lnTo>
                <a:cubicBezTo>
                  <a:pt x="887664" y="1196162"/>
                  <a:pt x="909083" y="1174743"/>
                  <a:pt x="909083" y="1148316"/>
                </a:cubicBezTo>
                <a:lnTo>
                  <a:pt x="909083" y="765544"/>
                </a:lnTo>
                <a:cubicBezTo>
                  <a:pt x="909083" y="739116"/>
                  <a:pt x="887664" y="717697"/>
                  <a:pt x="861237" y="717697"/>
                </a:cubicBezTo>
                <a:lnTo>
                  <a:pt x="845288" y="717697"/>
                </a:lnTo>
                <a:lnTo>
                  <a:pt x="845288" y="430618"/>
                </a:lnTo>
                <a:cubicBezTo>
                  <a:pt x="845288" y="404191"/>
                  <a:pt x="866707" y="382772"/>
                  <a:pt x="893134" y="382772"/>
                </a:cubicBezTo>
                <a:lnTo>
                  <a:pt x="925032" y="382772"/>
                </a:lnTo>
                <a:cubicBezTo>
                  <a:pt x="951459" y="382772"/>
                  <a:pt x="972879" y="404191"/>
                  <a:pt x="972879" y="430618"/>
                </a:cubicBezTo>
                <a:lnTo>
                  <a:pt x="972879" y="956930"/>
                </a:lnTo>
                <a:lnTo>
                  <a:pt x="1291855" y="956930"/>
                </a:lnTo>
                <a:cubicBezTo>
                  <a:pt x="1318283" y="956930"/>
                  <a:pt x="1339702" y="978349"/>
                  <a:pt x="1339702" y="1004776"/>
                </a:cubicBezTo>
                <a:lnTo>
                  <a:pt x="1339702" y="2535865"/>
                </a:lnTo>
                <a:cubicBezTo>
                  <a:pt x="1339702" y="2562292"/>
                  <a:pt x="1318283" y="2583711"/>
                  <a:pt x="1291855" y="2583711"/>
                </a:cubicBezTo>
                <a:lnTo>
                  <a:pt x="972879" y="2583711"/>
                </a:lnTo>
                <a:lnTo>
                  <a:pt x="972879" y="2822944"/>
                </a:lnTo>
                <a:cubicBezTo>
                  <a:pt x="972879" y="2849371"/>
                  <a:pt x="951459" y="2870790"/>
                  <a:pt x="925032" y="2870790"/>
                </a:cubicBezTo>
                <a:lnTo>
                  <a:pt x="893134" y="2870790"/>
                </a:lnTo>
                <a:cubicBezTo>
                  <a:pt x="866707" y="2870790"/>
                  <a:pt x="845288" y="2849371"/>
                  <a:pt x="845288" y="2822944"/>
                </a:cubicBezTo>
                <a:lnTo>
                  <a:pt x="845288" y="2583711"/>
                </a:lnTo>
                <a:lnTo>
                  <a:pt x="733646" y="2583711"/>
                </a:lnTo>
                <a:lnTo>
                  <a:pt x="733646" y="2822944"/>
                </a:lnTo>
                <a:cubicBezTo>
                  <a:pt x="733646" y="2849371"/>
                  <a:pt x="712227" y="2870790"/>
                  <a:pt x="685800" y="2870790"/>
                </a:cubicBezTo>
                <a:lnTo>
                  <a:pt x="653902" y="2870790"/>
                </a:lnTo>
                <a:cubicBezTo>
                  <a:pt x="627475" y="2870790"/>
                  <a:pt x="606055" y="2849371"/>
                  <a:pt x="606055" y="2822944"/>
                </a:cubicBezTo>
                <a:lnTo>
                  <a:pt x="606055" y="2583711"/>
                </a:lnTo>
                <a:lnTo>
                  <a:pt x="494413" y="2583711"/>
                </a:lnTo>
                <a:moveTo>
                  <a:pt x="653902" y="382772"/>
                </a:moveTo>
                <a:cubicBezTo>
                  <a:pt x="627475" y="382772"/>
                  <a:pt x="606055" y="404191"/>
                  <a:pt x="606055" y="430618"/>
                </a:cubicBezTo>
                <a:lnTo>
                  <a:pt x="606055" y="717697"/>
                </a:lnTo>
                <a:lnTo>
                  <a:pt x="733646" y="717697"/>
                </a:lnTo>
                <a:lnTo>
                  <a:pt x="733646" y="430618"/>
                </a:lnTo>
                <a:cubicBezTo>
                  <a:pt x="733646" y="404191"/>
                  <a:pt x="712227" y="382772"/>
                  <a:pt x="685800" y="382772"/>
                </a:cubicBezTo>
                <a:lnTo>
                  <a:pt x="653902" y="382772"/>
                </a:lnTo>
                <a:moveTo>
                  <a:pt x="95693" y="3253562"/>
                </a:moveTo>
                <a:lnTo>
                  <a:pt x="1244009" y="3253562"/>
                </a:lnTo>
                <a:lnTo>
                  <a:pt x="1244009" y="3094074"/>
                </a:lnTo>
                <a:cubicBezTo>
                  <a:pt x="1244009" y="3023604"/>
                  <a:pt x="1186888" y="2966483"/>
                  <a:pt x="1116418" y="2966483"/>
                </a:cubicBezTo>
                <a:lnTo>
                  <a:pt x="223283" y="2966483"/>
                </a:lnTo>
                <a:cubicBezTo>
                  <a:pt x="152813" y="2966483"/>
                  <a:pt x="95693" y="3023604"/>
                  <a:pt x="95693" y="3094074"/>
                </a:cubicBezTo>
                <a:lnTo>
                  <a:pt x="95693" y="3253562"/>
                </a:lnTo>
              </a:path>
            </a:pathLst>
          </a:custGeom>
          <a:solidFill>
            <a:srgbClr val="FFE4CB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5433237" y="2109234"/>
            <a:ext cx="1339702" cy="3253562"/>
          </a:xfrm>
          <a:custGeom>
            <a:avLst/>
            <a:gdLst/>
            <a:ahLst/>
            <a:cxnLst/>
            <a:rect l="0" t="0" r="0" b="0"/>
            <a:pathLst>
              <a:path w="1339702" h="3253562">
                <a:moveTo>
                  <a:pt x="95693" y="0"/>
                </a:moveTo>
                <a:lnTo>
                  <a:pt x="1244009" y="0"/>
                </a:lnTo>
                <a:lnTo>
                  <a:pt x="1244009" y="159488"/>
                </a:lnTo>
                <a:cubicBezTo>
                  <a:pt x="1244009" y="229955"/>
                  <a:pt x="1186885" y="287079"/>
                  <a:pt x="1116418" y="287079"/>
                </a:cubicBezTo>
                <a:lnTo>
                  <a:pt x="223283" y="287079"/>
                </a:lnTo>
                <a:cubicBezTo>
                  <a:pt x="152816" y="287079"/>
                  <a:pt x="95693" y="229955"/>
                  <a:pt x="95693" y="159488"/>
                </a:cubicBezTo>
                <a:close/>
                <a:moveTo>
                  <a:pt x="366823" y="430618"/>
                </a:moveTo>
                <a:cubicBezTo>
                  <a:pt x="366823" y="404193"/>
                  <a:pt x="388244" y="382772"/>
                  <a:pt x="414669" y="382772"/>
                </a:cubicBezTo>
                <a:lnTo>
                  <a:pt x="446567" y="382772"/>
                </a:lnTo>
                <a:cubicBezTo>
                  <a:pt x="472992" y="382772"/>
                  <a:pt x="494413" y="404193"/>
                  <a:pt x="494413" y="430618"/>
                </a:cubicBezTo>
                <a:lnTo>
                  <a:pt x="494413" y="717697"/>
                </a:lnTo>
                <a:lnTo>
                  <a:pt x="478465" y="717697"/>
                </a:lnTo>
                <a:cubicBezTo>
                  <a:pt x="452040" y="717697"/>
                  <a:pt x="430618" y="739119"/>
                  <a:pt x="430618" y="765544"/>
                </a:cubicBezTo>
                <a:lnTo>
                  <a:pt x="430618" y="956930"/>
                </a:lnTo>
                <a:lnTo>
                  <a:pt x="366823" y="956930"/>
                </a:lnTo>
                <a:close/>
                <a:moveTo>
                  <a:pt x="972879" y="430618"/>
                </a:moveTo>
                <a:cubicBezTo>
                  <a:pt x="972879" y="404193"/>
                  <a:pt x="951457" y="382772"/>
                  <a:pt x="925032" y="382772"/>
                </a:cubicBezTo>
                <a:lnTo>
                  <a:pt x="893134" y="382772"/>
                </a:lnTo>
                <a:cubicBezTo>
                  <a:pt x="866710" y="382772"/>
                  <a:pt x="845288" y="404193"/>
                  <a:pt x="845288" y="430618"/>
                </a:cubicBezTo>
                <a:lnTo>
                  <a:pt x="845288" y="717697"/>
                </a:lnTo>
                <a:lnTo>
                  <a:pt x="861237" y="717697"/>
                </a:lnTo>
                <a:cubicBezTo>
                  <a:pt x="887662" y="717697"/>
                  <a:pt x="909083" y="739119"/>
                  <a:pt x="909083" y="765544"/>
                </a:cubicBezTo>
                <a:lnTo>
                  <a:pt x="909083" y="956930"/>
                </a:lnTo>
                <a:lnTo>
                  <a:pt x="972879" y="956930"/>
                </a:lnTo>
                <a:close/>
                <a:moveTo>
                  <a:pt x="653902" y="382772"/>
                </a:moveTo>
                <a:lnTo>
                  <a:pt x="685800" y="382772"/>
                </a:lnTo>
                <a:cubicBezTo>
                  <a:pt x="712224" y="382772"/>
                  <a:pt x="733646" y="404193"/>
                  <a:pt x="733646" y="430618"/>
                </a:cubicBezTo>
                <a:lnTo>
                  <a:pt x="733646" y="717697"/>
                </a:lnTo>
                <a:lnTo>
                  <a:pt x="606055" y="717697"/>
                </a:lnTo>
                <a:lnTo>
                  <a:pt x="606055" y="430618"/>
                </a:lnTo>
                <a:cubicBezTo>
                  <a:pt x="606055" y="404193"/>
                  <a:pt x="627477" y="382772"/>
                  <a:pt x="653902" y="382772"/>
                </a:cubicBezTo>
                <a:close/>
                <a:moveTo>
                  <a:pt x="255181" y="291066"/>
                </a:moveTo>
                <a:lnTo>
                  <a:pt x="255181" y="956930"/>
                </a:lnTo>
                <a:moveTo>
                  <a:pt x="1084520" y="291066"/>
                </a:moveTo>
                <a:lnTo>
                  <a:pt x="1084520" y="956930"/>
                </a:lnTo>
                <a:moveTo>
                  <a:pt x="0" y="1196162"/>
                </a:moveTo>
                <a:lnTo>
                  <a:pt x="0" y="1004776"/>
                </a:lnTo>
                <a:cubicBezTo>
                  <a:pt x="0" y="978351"/>
                  <a:pt x="21421" y="956930"/>
                  <a:pt x="47846" y="956930"/>
                </a:cubicBezTo>
                <a:lnTo>
                  <a:pt x="430618" y="956930"/>
                </a:lnTo>
                <a:lnTo>
                  <a:pt x="430618" y="1148316"/>
                </a:lnTo>
                <a:cubicBezTo>
                  <a:pt x="430618" y="1174741"/>
                  <a:pt x="452040" y="1196162"/>
                  <a:pt x="478465" y="1196162"/>
                </a:cubicBezTo>
                <a:lnTo>
                  <a:pt x="861237" y="1196162"/>
                </a:lnTo>
                <a:cubicBezTo>
                  <a:pt x="887662" y="1196162"/>
                  <a:pt x="909083" y="1174741"/>
                  <a:pt x="909083" y="1148316"/>
                </a:cubicBezTo>
                <a:lnTo>
                  <a:pt x="909083" y="956930"/>
                </a:lnTo>
                <a:lnTo>
                  <a:pt x="1291855" y="956930"/>
                </a:lnTo>
                <a:cubicBezTo>
                  <a:pt x="1318280" y="956930"/>
                  <a:pt x="1339702" y="978351"/>
                  <a:pt x="1339702" y="1004776"/>
                </a:cubicBezTo>
                <a:lnTo>
                  <a:pt x="1339702" y="1196162"/>
                </a:lnTo>
                <a:moveTo>
                  <a:pt x="1339702" y="1196162"/>
                </a:moveTo>
                <a:lnTo>
                  <a:pt x="1339702" y="2488018"/>
                </a:lnTo>
                <a:moveTo>
                  <a:pt x="0" y="2488018"/>
                </a:moveTo>
                <a:lnTo>
                  <a:pt x="0" y="1196162"/>
                </a:lnTo>
                <a:moveTo>
                  <a:pt x="95693" y="3253562"/>
                </a:moveTo>
                <a:lnTo>
                  <a:pt x="1244009" y="3253562"/>
                </a:lnTo>
                <a:lnTo>
                  <a:pt x="1244009" y="3094074"/>
                </a:lnTo>
                <a:cubicBezTo>
                  <a:pt x="1244009" y="3023607"/>
                  <a:pt x="1186885" y="2966483"/>
                  <a:pt x="1116418" y="2966483"/>
                </a:cubicBezTo>
                <a:lnTo>
                  <a:pt x="223283" y="2966483"/>
                </a:lnTo>
                <a:cubicBezTo>
                  <a:pt x="152816" y="2966483"/>
                  <a:pt x="95693" y="3023607"/>
                  <a:pt x="95693" y="3094074"/>
                </a:cubicBezTo>
                <a:close/>
                <a:moveTo>
                  <a:pt x="653902" y="2870790"/>
                </a:moveTo>
                <a:lnTo>
                  <a:pt x="685800" y="2870790"/>
                </a:lnTo>
                <a:cubicBezTo>
                  <a:pt x="712224" y="2870790"/>
                  <a:pt x="733646" y="2849369"/>
                  <a:pt x="733646" y="2822944"/>
                </a:cubicBezTo>
                <a:lnTo>
                  <a:pt x="733646" y="2583711"/>
                </a:lnTo>
                <a:lnTo>
                  <a:pt x="606055" y="2583711"/>
                </a:lnTo>
                <a:lnTo>
                  <a:pt x="606055" y="2822944"/>
                </a:lnTo>
                <a:cubicBezTo>
                  <a:pt x="606055" y="2849369"/>
                  <a:pt x="627477" y="2870790"/>
                  <a:pt x="653902" y="2870790"/>
                </a:cubicBezTo>
                <a:close/>
                <a:moveTo>
                  <a:pt x="893134" y="2870790"/>
                </a:moveTo>
                <a:lnTo>
                  <a:pt x="925032" y="2870790"/>
                </a:lnTo>
                <a:cubicBezTo>
                  <a:pt x="951457" y="2870790"/>
                  <a:pt x="972879" y="2849369"/>
                  <a:pt x="972879" y="2822944"/>
                </a:cubicBezTo>
                <a:lnTo>
                  <a:pt x="972879" y="2583711"/>
                </a:lnTo>
                <a:lnTo>
                  <a:pt x="845288" y="2583711"/>
                </a:lnTo>
                <a:lnTo>
                  <a:pt x="845288" y="2822944"/>
                </a:lnTo>
                <a:cubicBezTo>
                  <a:pt x="845288" y="2849369"/>
                  <a:pt x="866710" y="2870790"/>
                  <a:pt x="893134" y="2870790"/>
                </a:cubicBezTo>
                <a:close/>
                <a:moveTo>
                  <a:pt x="414669" y="2870790"/>
                </a:moveTo>
                <a:lnTo>
                  <a:pt x="446567" y="2870790"/>
                </a:lnTo>
                <a:cubicBezTo>
                  <a:pt x="472992" y="2870790"/>
                  <a:pt x="494413" y="2849369"/>
                  <a:pt x="494413" y="2822944"/>
                </a:cubicBezTo>
                <a:lnTo>
                  <a:pt x="494413" y="2583711"/>
                </a:lnTo>
                <a:lnTo>
                  <a:pt x="366823" y="2583711"/>
                </a:lnTo>
                <a:lnTo>
                  <a:pt x="366823" y="2822944"/>
                </a:lnTo>
                <a:cubicBezTo>
                  <a:pt x="366823" y="2849369"/>
                  <a:pt x="388244" y="2870790"/>
                  <a:pt x="414669" y="2870790"/>
                </a:cubicBezTo>
                <a:close/>
                <a:moveTo>
                  <a:pt x="47846" y="2583711"/>
                </a:moveTo>
                <a:cubicBezTo>
                  <a:pt x="21421" y="2583711"/>
                  <a:pt x="0" y="2562289"/>
                  <a:pt x="0" y="2535865"/>
                </a:cubicBezTo>
                <a:lnTo>
                  <a:pt x="0" y="2488018"/>
                </a:lnTo>
                <a:moveTo>
                  <a:pt x="47846" y="2583711"/>
                </a:moveTo>
                <a:lnTo>
                  <a:pt x="1291855" y="2583711"/>
                </a:lnTo>
                <a:moveTo>
                  <a:pt x="255181" y="2583711"/>
                </a:moveTo>
                <a:lnTo>
                  <a:pt x="47846" y="2583711"/>
                </a:lnTo>
                <a:moveTo>
                  <a:pt x="1291855" y="2583711"/>
                </a:moveTo>
                <a:cubicBezTo>
                  <a:pt x="1318280" y="2583711"/>
                  <a:pt x="1339702" y="2562289"/>
                  <a:pt x="1339702" y="2535865"/>
                </a:cubicBezTo>
                <a:lnTo>
                  <a:pt x="1339702" y="2488018"/>
                </a:lnTo>
                <a:moveTo>
                  <a:pt x="1291855" y="2583711"/>
                </a:moveTo>
                <a:lnTo>
                  <a:pt x="1084520" y="2583711"/>
                </a:lnTo>
                <a:moveTo>
                  <a:pt x="255181" y="2583711"/>
                </a:moveTo>
                <a:lnTo>
                  <a:pt x="255181" y="2966483"/>
                </a:lnTo>
                <a:moveTo>
                  <a:pt x="366823" y="2583711"/>
                </a:moveTo>
                <a:lnTo>
                  <a:pt x="255181" y="2583711"/>
                </a:lnTo>
                <a:moveTo>
                  <a:pt x="1084520" y="2583711"/>
                </a:moveTo>
                <a:lnTo>
                  <a:pt x="1084520" y="2966483"/>
                </a:lnTo>
                <a:moveTo>
                  <a:pt x="1084520" y="2583711"/>
                </a:moveTo>
                <a:lnTo>
                  <a:pt x="972879" y="2583711"/>
                </a:lnTo>
                <a:moveTo>
                  <a:pt x="606055" y="2583711"/>
                </a:moveTo>
                <a:lnTo>
                  <a:pt x="494413" y="2583711"/>
                </a:lnTo>
                <a:moveTo>
                  <a:pt x="845288" y="2583711"/>
                </a:moveTo>
                <a:lnTo>
                  <a:pt x="733646" y="2583711"/>
                </a:lnTo>
              </a:path>
            </a:pathLst>
          </a:custGeom>
          <a:noFill/>
          <a:ln w="11961">
            <a:solidFill>
              <a:srgbClr val="FFFFFF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ounded Rectangle 9"/>
          <p:cNvSpPr/>
          <p:nvPr/>
        </p:nvSpPr>
        <p:spPr>
          <a:xfrm>
            <a:off x="6964325" y="2109234"/>
            <a:ext cx="1339702" cy="3253562"/>
          </a:xfrm>
          <a:custGeom>
            <a:avLst/>
            <a:gdLst/>
            <a:ahLst/>
            <a:cxnLst/>
            <a:rect l="0" t="0" r="0" b="0"/>
            <a:pathLst>
              <a:path w="1339702" h="3253562">
                <a:moveTo>
                  <a:pt x="95693" y="0"/>
                </a:moveTo>
                <a:lnTo>
                  <a:pt x="1244009" y="0"/>
                </a:lnTo>
                <a:lnTo>
                  <a:pt x="1244009" y="159488"/>
                </a:lnTo>
                <a:cubicBezTo>
                  <a:pt x="1244009" y="229958"/>
                  <a:pt x="1186888" y="287079"/>
                  <a:pt x="1116418" y="287079"/>
                </a:cubicBezTo>
                <a:lnTo>
                  <a:pt x="223283" y="287079"/>
                </a:lnTo>
                <a:cubicBezTo>
                  <a:pt x="152813" y="287079"/>
                  <a:pt x="95693" y="229958"/>
                  <a:pt x="95693" y="159488"/>
                </a:cubicBezTo>
                <a:lnTo>
                  <a:pt x="95693" y="0"/>
                </a:lnTo>
                <a:moveTo>
                  <a:pt x="494413" y="2583711"/>
                </a:moveTo>
                <a:lnTo>
                  <a:pt x="494413" y="2822944"/>
                </a:lnTo>
                <a:cubicBezTo>
                  <a:pt x="494413" y="2849371"/>
                  <a:pt x="472994" y="2870790"/>
                  <a:pt x="446567" y="2870790"/>
                </a:cubicBezTo>
                <a:lnTo>
                  <a:pt x="414669" y="2870790"/>
                </a:lnTo>
                <a:cubicBezTo>
                  <a:pt x="388242" y="2870790"/>
                  <a:pt x="366823" y="2849371"/>
                  <a:pt x="366823" y="2822944"/>
                </a:cubicBezTo>
                <a:lnTo>
                  <a:pt x="366823" y="2583711"/>
                </a:lnTo>
                <a:lnTo>
                  <a:pt x="47846" y="2583711"/>
                </a:lnTo>
                <a:cubicBezTo>
                  <a:pt x="21419" y="2583711"/>
                  <a:pt x="0" y="2562292"/>
                  <a:pt x="0" y="2535865"/>
                </a:cubicBezTo>
                <a:lnTo>
                  <a:pt x="0" y="1004776"/>
                </a:lnTo>
                <a:cubicBezTo>
                  <a:pt x="0" y="978349"/>
                  <a:pt x="21419" y="956930"/>
                  <a:pt x="47846" y="956930"/>
                </a:cubicBezTo>
                <a:lnTo>
                  <a:pt x="366823" y="956930"/>
                </a:lnTo>
                <a:lnTo>
                  <a:pt x="366823" y="430618"/>
                </a:lnTo>
                <a:cubicBezTo>
                  <a:pt x="366823" y="404191"/>
                  <a:pt x="388242" y="382772"/>
                  <a:pt x="414669" y="382772"/>
                </a:cubicBezTo>
                <a:lnTo>
                  <a:pt x="446567" y="382772"/>
                </a:lnTo>
                <a:cubicBezTo>
                  <a:pt x="472994" y="382772"/>
                  <a:pt x="494413" y="404191"/>
                  <a:pt x="494413" y="430618"/>
                </a:cubicBezTo>
                <a:lnTo>
                  <a:pt x="494413" y="717697"/>
                </a:lnTo>
                <a:lnTo>
                  <a:pt x="478465" y="717697"/>
                </a:lnTo>
                <a:cubicBezTo>
                  <a:pt x="452037" y="717697"/>
                  <a:pt x="430618" y="739116"/>
                  <a:pt x="430618" y="765544"/>
                </a:cubicBezTo>
                <a:lnTo>
                  <a:pt x="430618" y="1148316"/>
                </a:lnTo>
                <a:cubicBezTo>
                  <a:pt x="430618" y="1174743"/>
                  <a:pt x="452037" y="1196162"/>
                  <a:pt x="478465" y="1196162"/>
                </a:cubicBezTo>
                <a:lnTo>
                  <a:pt x="861237" y="1196162"/>
                </a:lnTo>
                <a:cubicBezTo>
                  <a:pt x="887664" y="1196162"/>
                  <a:pt x="909083" y="1174743"/>
                  <a:pt x="909083" y="1148316"/>
                </a:cubicBezTo>
                <a:lnTo>
                  <a:pt x="909083" y="765544"/>
                </a:lnTo>
                <a:cubicBezTo>
                  <a:pt x="909083" y="739116"/>
                  <a:pt x="887664" y="717697"/>
                  <a:pt x="861237" y="717697"/>
                </a:cubicBezTo>
                <a:lnTo>
                  <a:pt x="845288" y="717697"/>
                </a:lnTo>
                <a:lnTo>
                  <a:pt x="845288" y="430618"/>
                </a:lnTo>
                <a:cubicBezTo>
                  <a:pt x="845288" y="404191"/>
                  <a:pt x="866707" y="382772"/>
                  <a:pt x="893134" y="382772"/>
                </a:cubicBezTo>
                <a:lnTo>
                  <a:pt x="925032" y="382772"/>
                </a:lnTo>
                <a:cubicBezTo>
                  <a:pt x="951459" y="382772"/>
                  <a:pt x="972879" y="404191"/>
                  <a:pt x="972879" y="430618"/>
                </a:cubicBezTo>
                <a:lnTo>
                  <a:pt x="972879" y="956930"/>
                </a:lnTo>
                <a:lnTo>
                  <a:pt x="1291855" y="956930"/>
                </a:lnTo>
                <a:cubicBezTo>
                  <a:pt x="1318283" y="956930"/>
                  <a:pt x="1339702" y="978349"/>
                  <a:pt x="1339702" y="1004776"/>
                </a:cubicBezTo>
                <a:lnTo>
                  <a:pt x="1339702" y="2535865"/>
                </a:lnTo>
                <a:cubicBezTo>
                  <a:pt x="1339702" y="2562292"/>
                  <a:pt x="1318283" y="2583711"/>
                  <a:pt x="1291855" y="2583711"/>
                </a:cubicBezTo>
                <a:lnTo>
                  <a:pt x="972879" y="2583711"/>
                </a:lnTo>
                <a:lnTo>
                  <a:pt x="972879" y="2822944"/>
                </a:lnTo>
                <a:cubicBezTo>
                  <a:pt x="972879" y="2849371"/>
                  <a:pt x="951459" y="2870790"/>
                  <a:pt x="925032" y="2870790"/>
                </a:cubicBezTo>
                <a:lnTo>
                  <a:pt x="893134" y="2870790"/>
                </a:lnTo>
                <a:cubicBezTo>
                  <a:pt x="866707" y="2870790"/>
                  <a:pt x="845288" y="2849371"/>
                  <a:pt x="845288" y="2822944"/>
                </a:cubicBezTo>
                <a:lnTo>
                  <a:pt x="845288" y="2583711"/>
                </a:lnTo>
                <a:lnTo>
                  <a:pt x="733646" y="2583711"/>
                </a:lnTo>
                <a:lnTo>
                  <a:pt x="733646" y="2822944"/>
                </a:lnTo>
                <a:cubicBezTo>
                  <a:pt x="733646" y="2849371"/>
                  <a:pt x="712227" y="2870790"/>
                  <a:pt x="685800" y="2870790"/>
                </a:cubicBezTo>
                <a:lnTo>
                  <a:pt x="653902" y="2870790"/>
                </a:lnTo>
                <a:cubicBezTo>
                  <a:pt x="627475" y="2870790"/>
                  <a:pt x="606055" y="2849371"/>
                  <a:pt x="606055" y="2822944"/>
                </a:cubicBezTo>
                <a:lnTo>
                  <a:pt x="606055" y="2583711"/>
                </a:lnTo>
                <a:lnTo>
                  <a:pt x="494413" y="2583711"/>
                </a:lnTo>
                <a:moveTo>
                  <a:pt x="653902" y="382772"/>
                </a:moveTo>
                <a:cubicBezTo>
                  <a:pt x="627475" y="382772"/>
                  <a:pt x="606055" y="404191"/>
                  <a:pt x="606055" y="430618"/>
                </a:cubicBezTo>
                <a:lnTo>
                  <a:pt x="606055" y="717697"/>
                </a:lnTo>
                <a:lnTo>
                  <a:pt x="733646" y="717697"/>
                </a:lnTo>
                <a:lnTo>
                  <a:pt x="733646" y="430618"/>
                </a:lnTo>
                <a:cubicBezTo>
                  <a:pt x="733646" y="404191"/>
                  <a:pt x="712227" y="382772"/>
                  <a:pt x="685800" y="382772"/>
                </a:cubicBezTo>
                <a:lnTo>
                  <a:pt x="653902" y="382772"/>
                </a:lnTo>
                <a:moveTo>
                  <a:pt x="95693" y="3253562"/>
                </a:moveTo>
                <a:lnTo>
                  <a:pt x="1244009" y="3253562"/>
                </a:lnTo>
                <a:lnTo>
                  <a:pt x="1244009" y="3094074"/>
                </a:lnTo>
                <a:cubicBezTo>
                  <a:pt x="1244009" y="3023604"/>
                  <a:pt x="1186888" y="2966483"/>
                  <a:pt x="1116418" y="2966483"/>
                </a:cubicBezTo>
                <a:lnTo>
                  <a:pt x="223283" y="2966483"/>
                </a:lnTo>
                <a:cubicBezTo>
                  <a:pt x="152813" y="2966483"/>
                  <a:pt x="95693" y="3023604"/>
                  <a:pt x="95693" y="3094074"/>
                </a:cubicBezTo>
                <a:lnTo>
                  <a:pt x="95693" y="3253562"/>
                </a:lnTo>
              </a:path>
            </a:pathLst>
          </a:custGeom>
          <a:solidFill>
            <a:srgbClr val="FFD9D8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ounded Rectangle 10"/>
          <p:cNvSpPr/>
          <p:nvPr/>
        </p:nvSpPr>
        <p:spPr>
          <a:xfrm>
            <a:off x="6964325" y="2109234"/>
            <a:ext cx="1339702" cy="3253562"/>
          </a:xfrm>
          <a:custGeom>
            <a:avLst/>
            <a:gdLst/>
            <a:ahLst/>
            <a:cxnLst/>
            <a:rect l="0" t="0" r="0" b="0"/>
            <a:pathLst>
              <a:path w="1339702" h="3253562">
                <a:moveTo>
                  <a:pt x="95693" y="0"/>
                </a:moveTo>
                <a:lnTo>
                  <a:pt x="1244009" y="0"/>
                </a:lnTo>
                <a:lnTo>
                  <a:pt x="1244009" y="159488"/>
                </a:lnTo>
                <a:cubicBezTo>
                  <a:pt x="1244009" y="229955"/>
                  <a:pt x="1186885" y="287079"/>
                  <a:pt x="1116418" y="287079"/>
                </a:cubicBezTo>
                <a:lnTo>
                  <a:pt x="223283" y="287079"/>
                </a:lnTo>
                <a:cubicBezTo>
                  <a:pt x="152816" y="287079"/>
                  <a:pt x="95693" y="229955"/>
                  <a:pt x="95693" y="159488"/>
                </a:cubicBezTo>
                <a:close/>
                <a:moveTo>
                  <a:pt x="366823" y="430618"/>
                </a:moveTo>
                <a:cubicBezTo>
                  <a:pt x="366823" y="404193"/>
                  <a:pt x="388244" y="382772"/>
                  <a:pt x="414669" y="382772"/>
                </a:cubicBezTo>
                <a:lnTo>
                  <a:pt x="446567" y="382772"/>
                </a:lnTo>
                <a:cubicBezTo>
                  <a:pt x="472992" y="382772"/>
                  <a:pt x="494413" y="404193"/>
                  <a:pt x="494413" y="430618"/>
                </a:cubicBezTo>
                <a:lnTo>
                  <a:pt x="494413" y="717697"/>
                </a:lnTo>
                <a:lnTo>
                  <a:pt x="478465" y="717697"/>
                </a:lnTo>
                <a:cubicBezTo>
                  <a:pt x="452040" y="717697"/>
                  <a:pt x="430618" y="739119"/>
                  <a:pt x="430618" y="765544"/>
                </a:cubicBezTo>
                <a:lnTo>
                  <a:pt x="430618" y="956930"/>
                </a:lnTo>
                <a:lnTo>
                  <a:pt x="366823" y="956930"/>
                </a:lnTo>
                <a:close/>
                <a:moveTo>
                  <a:pt x="972879" y="430618"/>
                </a:moveTo>
                <a:cubicBezTo>
                  <a:pt x="972879" y="404193"/>
                  <a:pt x="951457" y="382772"/>
                  <a:pt x="925032" y="382772"/>
                </a:cubicBezTo>
                <a:lnTo>
                  <a:pt x="893134" y="382772"/>
                </a:lnTo>
                <a:cubicBezTo>
                  <a:pt x="866710" y="382772"/>
                  <a:pt x="845288" y="404193"/>
                  <a:pt x="845288" y="430618"/>
                </a:cubicBezTo>
                <a:lnTo>
                  <a:pt x="845288" y="717697"/>
                </a:lnTo>
                <a:lnTo>
                  <a:pt x="861237" y="717697"/>
                </a:lnTo>
                <a:cubicBezTo>
                  <a:pt x="887662" y="717697"/>
                  <a:pt x="909083" y="739119"/>
                  <a:pt x="909083" y="765544"/>
                </a:cubicBezTo>
                <a:lnTo>
                  <a:pt x="909083" y="956930"/>
                </a:lnTo>
                <a:lnTo>
                  <a:pt x="972879" y="956930"/>
                </a:lnTo>
                <a:close/>
                <a:moveTo>
                  <a:pt x="653902" y="382772"/>
                </a:moveTo>
                <a:lnTo>
                  <a:pt x="685800" y="382772"/>
                </a:lnTo>
                <a:cubicBezTo>
                  <a:pt x="712224" y="382772"/>
                  <a:pt x="733646" y="404193"/>
                  <a:pt x="733646" y="430618"/>
                </a:cubicBezTo>
                <a:lnTo>
                  <a:pt x="733646" y="717697"/>
                </a:lnTo>
                <a:lnTo>
                  <a:pt x="606055" y="717697"/>
                </a:lnTo>
                <a:lnTo>
                  <a:pt x="606055" y="430618"/>
                </a:lnTo>
                <a:cubicBezTo>
                  <a:pt x="606055" y="404193"/>
                  <a:pt x="627477" y="382772"/>
                  <a:pt x="653902" y="382772"/>
                </a:cubicBezTo>
                <a:close/>
                <a:moveTo>
                  <a:pt x="255181" y="291066"/>
                </a:moveTo>
                <a:lnTo>
                  <a:pt x="255181" y="956930"/>
                </a:lnTo>
                <a:moveTo>
                  <a:pt x="1084520" y="291066"/>
                </a:moveTo>
                <a:lnTo>
                  <a:pt x="1084520" y="956930"/>
                </a:lnTo>
                <a:moveTo>
                  <a:pt x="0" y="1196162"/>
                </a:moveTo>
                <a:lnTo>
                  <a:pt x="0" y="1004776"/>
                </a:lnTo>
                <a:cubicBezTo>
                  <a:pt x="0" y="978351"/>
                  <a:pt x="21421" y="956930"/>
                  <a:pt x="47846" y="956930"/>
                </a:cubicBezTo>
                <a:lnTo>
                  <a:pt x="430618" y="956930"/>
                </a:lnTo>
                <a:lnTo>
                  <a:pt x="430618" y="1148316"/>
                </a:lnTo>
                <a:cubicBezTo>
                  <a:pt x="430618" y="1174741"/>
                  <a:pt x="452040" y="1196162"/>
                  <a:pt x="478465" y="1196162"/>
                </a:cubicBezTo>
                <a:lnTo>
                  <a:pt x="861237" y="1196162"/>
                </a:lnTo>
                <a:cubicBezTo>
                  <a:pt x="887662" y="1196162"/>
                  <a:pt x="909083" y="1174741"/>
                  <a:pt x="909083" y="1148316"/>
                </a:cubicBezTo>
                <a:lnTo>
                  <a:pt x="909083" y="956930"/>
                </a:lnTo>
                <a:lnTo>
                  <a:pt x="1291855" y="956930"/>
                </a:lnTo>
                <a:cubicBezTo>
                  <a:pt x="1318280" y="956930"/>
                  <a:pt x="1339702" y="978351"/>
                  <a:pt x="1339702" y="1004776"/>
                </a:cubicBezTo>
                <a:lnTo>
                  <a:pt x="1339702" y="1196162"/>
                </a:lnTo>
                <a:moveTo>
                  <a:pt x="1339702" y="1196162"/>
                </a:moveTo>
                <a:lnTo>
                  <a:pt x="1339702" y="2488018"/>
                </a:lnTo>
                <a:moveTo>
                  <a:pt x="0" y="2488018"/>
                </a:moveTo>
                <a:lnTo>
                  <a:pt x="0" y="1196162"/>
                </a:lnTo>
                <a:moveTo>
                  <a:pt x="95693" y="3253562"/>
                </a:moveTo>
                <a:lnTo>
                  <a:pt x="1244009" y="3253562"/>
                </a:lnTo>
                <a:lnTo>
                  <a:pt x="1244009" y="3094074"/>
                </a:lnTo>
                <a:cubicBezTo>
                  <a:pt x="1244009" y="3023607"/>
                  <a:pt x="1186885" y="2966483"/>
                  <a:pt x="1116418" y="2966483"/>
                </a:cubicBezTo>
                <a:lnTo>
                  <a:pt x="223283" y="2966483"/>
                </a:lnTo>
                <a:cubicBezTo>
                  <a:pt x="152816" y="2966483"/>
                  <a:pt x="95693" y="3023607"/>
                  <a:pt x="95693" y="3094074"/>
                </a:cubicBezTo>
                <a:close/>
                <a:moveTo>
                  <a:pt x="653902" y="2870790"/>
                </a:moveTo>
                <a:lnTo>
                  <a:pt x="685800" y="2870790"/>
                </a:lnTo>
                <a:cubicBezTo>
                  <a:pt x="712224" y="2870790"/>
                  <a:pt x="733646" y="2849369"/>
                  <a:pt x="733646" y="2822944"/>
                </a:cubicBezTo>
                <a:lnTo>
                  <a:pt x="733646" y="2583711"/>
                </a:lnTo>
                <a:lnTo>
                  <a:pt x="606055" y="2583711"/>
                </a:lnTo>
                <a:lnTo>
                  <a:pt x="606055" y="2822944"/>
                </a:lnTo>
                <a:cubicBezTo>
                  <a:pt x="606055" y="2849369"/>
                  <a:pt x="627477" y="2870790"/>
                  <a:pt x="653902" y="2870790"/>
                </a:cubicBezTo>
                <a:close/>
                <a:moveTo>
                  <a:pt x="893134" y="2870790"/>
                </a:moveTo>
                <a:lnTo>
                  <a:pt x="925032" y="2870790"/>
                </a:lnTo>
                <a:cubicBezTo>
                  <a:pt x="951457" y="2870790"/>
                  <a:pt x="972879" y="2849369"/>
                  <a:pt x="972879" y="2822944"/>
                </a:cubicBezTo>
                <a:lnTo>
                  <a:pt x="972879" y="2583711"/>
                </a:lnTo>
                <a:lnTo>
                  <a:pt x="845288" y="2583711"/>
                </a:lnTo>
                <a:lnTo>
                  <a:pt x="845288" y="2822944"/>
                </a:lnTo>
                <a:cubicBezTo>
                  <a:pt x="845288" y="2849369"/>
                  <a:pt x="866710" y="2870790"/>
                  <a:pt x="893134" y="2870790"/>
                </a:cubicBezTo>
                <a:close/>
                <a:moveTo>
                  <a:pt x="414669" y="2870790"/>
                </a:moveTo>
                <a:lnTo>
                  <a:pt x="446567" y="2870790"/>
                </a:lnTo>
                <a:cubicBezTo>
                  <a:pt x="472992" y="2870790"/>
                  <a:pt x="494413" y="2849369"/>
                  <a:pt x="494413" y="2822944"/>
                </a:cubicBezTo>
                <a:lnTo>
                  <a:pt x="494413" y="2583711"/>
                </a:lnTo>
                <a:lnTo>
                  <a:pt x="366823" y="2583711"/>
                </a:lnTo>
                <a:lnTo>
                  <a:pt x="366823" y="2822944"/>
                </a:lnTo>
                <a:cubicBezTo>
                  <a:pt x="366823" y="2849369"/>
                  <a:pt x="388244" y="2870790"/>
                  <a:pt x="414669" y="2870790"/>
                </a:cubicBezTo>
                <a:close/>
                <a:moveTo>
                  <a:pt x="47846" y="2583711"/>
                </a:moveTo>
                <a:cubicBezTo>
                  <a:pt x="21421" y="2583711"/>
                  <a:pt x="0" y="2562289"/>
                  <a:pt x="0" y="2535865"/>
                </a:cubicBezTo>
                <a:lnTo>
                  <a:pt x="0" y="2488018"/>
                </a:lnTo>
                <a:moveTo>
                  <a:pt x="47846" y="2583711"/>
                </a:moveTo>
                <a:lnTo>
                  <a:pt x="1291855" y="2583711"/>
                </a:lnTo>
                <a:moveTo>
                  <a:pt x="255181" y="2583711"/>
                </a:moveTo>
                <a:lnTo>
                  <a:pt x="47846" y="2583711"/>
                </a:lnTo>
                <a:moveTo>
                  <a:pt x="1291855" y="2583711"/>
                </a:moveTo>
                <a:cubicBezTo>
                  <a:pt x="1318280" y="2583711"/>
                  <a:pt x="1339702" y="2562289"/>
                  <a:pt x="1339702" y="2535865"/>
                </a:cubicBezTo>
                <a:lnTo>
                  <a:pt x="1339702" y="2488018"/>
                </a:lnTo>
                <a:moveTo>
                  <a:pt x="1291855" y="2583711"/>
                </a:moveTo>
                <a:lnTo>
                  <a:pt x="1084520" y="2583711"/>
                </a:lnTo>
                <a:moveTo>
                  <a:pt x="255181" y="2583711"/>
                </a:moveTo>
                <a:lnTo>
                  <a:pt x="255181" y="2966483"/>
                </a:lnTo>
                <a:moveTo>
                  <a:pt x="366823" y="2583711"/>
                </a:moveTo>
                <a:lnTo>
                  <a:pt x="255181" y="2583711"/>
                </a:lnTo>
                <a:moveTo>
                  <a:pt x="1084520" y="2583711"/>
                </a:moveTo>
                <a:lnTo>
                  <a:pt x="1084520" y="2966483"/>
                </a:lnTo>
                <a:moveTo>
                  <a:pt x="1084520" y="2583711"/>
                </a:moveTo>
                <a:lnTo>
                  <a:pt x="972879" y="2583711"/>
                </a:lnTo>
                <a:moveTo>
                  <a:pt x="606055" y="2583711"/>
                </a:moveTo>
                <a:lnTo>
                  <a:pt x="494413" y="2583711"/>
                </a:lnTo>
                <a:moveTo>
                  <a:pt x="845288" y="2583711"/>
                </a:moveTo>
                <a:lnTo>
                  <a:pt x="733646" y="2583711"/>
                </a:lnTo>
              </a:path>
            </a:pathLst>
          </a:custGeom>
          <a:noFill/>
          <a:ln w="11961">
            <a:solidFill>
              <a:srgbClr val="FFFFFF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2771376" y="1495204"/>
            <a:ext cx="3601199" cy="279104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500" b="1">
                <a:solidFill>
                  <a:srgbClr val="484848"/>
                </a:solidFill>
                <a:latin typeface="Shantell Sans"/>
              </a:rPr>
              <a:t>Struktur Pengawasan Pemilu Aceh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24898" y="3381154"/>
            <a:ext cx="969824" cy="46889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200" b="0">
                <a:solidFill>
                  <a:srgbClr val="484848"/>
                </a:solidFill>
                <a:latin typeface="Shantell Sans"/>
              </a:rPr>
              <a:t>Otonomi
Khusus Aceh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501282" y="3381154"/>
            <a:ext cx="1079225" cy="46889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200" b="0">
                <a:solidFill>
                  <a:srgbClr val="484848"/>
                </a:solidFill>
                <a:latin typeface="Shantell Sans"/>
              </a:rPr>
              <a:t>Kelembagaan
Pemilu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115544" y="3381154"/>
            <a:ext cx="912943" cy="23444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200" b="0">
                <a:solidFill>
                  <a:srgbClr val="484848"/>
                </a:solidFill>
                <a:latin typeface="Shantell Sans"/>
              </a:rPr>
              <a:t>Peran DPRA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695276" y="3381154"/>
            <a:ext cx="815567" cy="46889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200" b="0">
                <a:solidFill>
                  <a:srgbClr val="484848"/>
                </a:solidFill>
                <a:latin typeface="Shantell Sans"/>
              </a:rPr>
              <a:t>UU Pemilu
2017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158821" y="3381154"/>
            <a:ext cx="950702" cy="46889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200" b="0">
                <a:solidFill>
                  <a:srgbClr val="484848"/>
                </a:solidFill>
                <a:latin typeface="Shantell Sans"/>
              </a:rPr>
              <a:t>Pencabutan
UUPA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024795" y="3660258"/>
            <a:ext cx="1094425" cy="66985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900" b="0">
                <a:solidFill>
                  <a:srgbClr val="484848"/>
                </a:solidFill>
                <a:latin typeface="Shantell Sans"/>
              </a:rPr>
              <a:t>Keterlibatan DPRA
dalam rekrutmen
pengawas pemilu,
unik untuk Aceh.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50896" y="3875567"/>
            <a:ext cx="1117854" cy="83731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900" b="0">
                <a:solidFill>
                  <a:srgbClr val="484848"/>
                </a:solidFill>
                <a:latin typeface="Shantell Sans"/>
              </a:rPr>
              <a:t>Kekhususan Aceh
dalam
penyelenggaraan
pemilu yang diatur
oleh UUPA.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499608" y="3875567"/>
            <a:ext cx="1082591" cy="83731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900" b="0">
                <a:solidFill>
                  <a:srgbClr val="484848"/>
                </a:solidFill>
                <a:latin typeface="Shantell Sans"/>
              </a:rPr>
              <a:t>Pembentukan KIP
dan Panwaslih
Aceh yang
terpisah dari
lembaga nasional.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543204" y="3875567"/>
            <a:ext cx="1119720" cy="83731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900" b="0">
                <a:solidFill>
                  <a:srgbClr val="484848"/>
                </a:solidFill>
                <a:latin typeface="Shantell Sans"/>
              </a:rPr>
              <a:t>Upaya untuk
menyatukan
struktur pemilu
nasional, termasuk
di Aceh.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014245" y="3875567"/>
            <a:ext cx="1239894" cy="83731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900" b="0">
                <a:solidFill>
                  <a:srgbClr val="484848"/>
                </a:solidFill>
                <a:latin typeface="Shantell Sans"/>
              </a:rPr>
              <a:t>Pencabutan
ketentuan UUPA oleh
UU Pemilu 2017,
memicu
ketidakharmonisan.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1330319" y="2886644"/>
            <a:ext cx="359008" cy="359040"/>
          </a:xfrm>
          <a:custGeom>
            <a:avLst/>
            <a:gdLst/>
            <a:ahLst/>
            <a:cxnLst/>
            <a:rect l="0" t="0" r="0" b="0"/>
            <a:pathLst>
              <a:path w="359008" h="359040">
                <a:moveTo>
                  <a:pt x="304032" y="191"/>
                </a:moveTo>
                <a:cubicBezTo>
                  <a:pt x="326053" y="191"/>
                  <a:pt x="343904" y="18042"/>
                  <a:pt x="343904" y="40063"/>
                </a:cubicBezTo>
                <a:lnTo>
                  <a:pt x="343904" y="40063"/>
                </a:lnTo>
                <a:cubicBezTo>
                  <a:pt x="343899" y="51464"/>
                  <a:pt x="347304" y="62606"/>
                  <a:pt x="353681" y="72056"/>
                </a:cubicBezTo>
                <a:lnTo>
                  <a:pt x="359008" y="79935"/>
                </a:lnTo>
                <a:lnTo>
                  <a:pt x="279104" y="79935"/>
                </a:lnTo>
                <a:moveTo>
                  <a:pt x="279104" y="319168"/>
                </a:moveTo>
                <a:cubicBezTo>
                  <a:pt x="279104" y="341188"/>
                  <a:pt x="261253" y="359040"/>
                  <a:pt x="239232" y="359040"/>
                </a:cubicBezTo>
                <a:cubicBezTo>
                  <a:pt x="217211" y="359040"/>
                  <a:pt x="199360" y="341188"/>
                  <a:pt x="199360" y="319168"/>
                </a:cubicBezTo>
                <a:lnTo>
                  <a:pt x="199360" y="295244"/>
                </a:lnTo>
                <a:lnTo>
                  <a:pt x="0" y="295244"/>
                </a:lnTo>
                <a:cubicBezTo>
                  <a:pt x="0" y="330478"/>
                  <a:pt x="28562" y="359040"/>
                  <a:pt x="63795" y="359040"/>
                </a:cubicBezTo>
                <a:lnTo>
                  <a:pt x="239232" y="359040"/>
                </a:lnTo>
                <a:moveTo>
                  <a:pt x="304032" y="191"/>
                </a:moveTo>
                <a:lnTo>
                  <a:pt x="135565" y="191"/>
                </a:lnTo>
                <a:cubicBezTo>
                  <a:pt x="100331" y="191"/>
                  <a:pt x="71769" y="28753"/>
                  <a:pt x="71769" y="63986"/>
                </a:cubicBezTo>
                <a:lnTo>
                  <a:pt x="71769" y="77240"/>
                </a:lnTo>
                <a:lnTo>
                  <a:pt x="101562" y="104640"/>
                </a:lnTo>
                <a:lnTo>
                  <a:pt x="71769" y="128483"/>
                </a:lnTo>
                <a:lnTo>
                  <a:pt x="71769" y="212693"/>
                </a:lnTo>
                <a:lnTo>
                  <a:pt x="96474" y="235436"/>
                </a:lnTo>
                <a:lnTo>
                  <a:pt x="71769" y="256170"/>
                </a:lnTo>
                <a:lnTo>
                  <a:pt x="71769" y="295181"/>
                </a:lnTo>
                <a:moveTo>
                  <a:pt x="304032" y="191"/>
                </a:moveTo>
                <a:lnTo>
                  <a:pt x="304032" y="191"/>
                </a:lnTo>
                <a:cubicBezTo>
                  <a:pt x="290265" y="191"/>
                  <a:pt x="279104" y="11352"/>
                  <a:pt x="279104" y="25119"/>
                </a:cubicBezTo>
                <a:lnTo>
                  <a:pt x="279104" y="105517"/>
                </a:lnTo>
                <a:lnTo>
                  <a:pt x="241927" y="140429"/>
                </a:lnTo>
                <a:lnTo>
                  <a:pt x="279104" y="174241"/>
                </a:lnTo>
                <a:lnTo>
                  <a:pt x="279104" y="319168"/>
                </a:lnTo>
                <a:moveTo>
                  <a:pt x="235245" y="235436"/>
                </a:moveTo>
                <a:lnTo>
                  <a:pt x="279104" y="235436"/>
                </a:lnTo>
                <a:moveTo>
                  <a:pt x="249615" y="62631"/>
                </a:moveTo>
                <a:lnTo>
                  <a:pt x="276138" y="62631"/>
                </a:lnTo>
                <a:moveTo>
                  <a:pt x="167925" y="113204"/>
                </a:moveTo>
                <a:cubicBezTo>
                  <a:pt x="165684" y="111535"/>
                  <a:pt x="163738" y="109502"/>
                  <a:pt x="162167" y="107192"/>
                </a:cubicBezTo>
                <a:cubicBezTo>
                  <a:pt x="158978" y="101594"/>
                  <a:pt x="161450" y="94656"/>
                  <a:pt x="162534" y="88292"/>
                </a:cubicBezTo>
                <a:cubicBezTo>
                  <a:pt x="163953" y="81201"/>
                  <a:pt x="162859" y="73836"/>
                  <a:pt x="159440" y="67463"/>
                </a:cubicBezTo>
                <a:cubicBezTo>
                  <a:pt x="155888" y="61072"/>
                  <a:pt x="149206" y="57051"/>
                  <a:pt x="141896" y="56905"/>
                </a:cubicBezTo>
                <a:cubicBezTo>
                  <a:pt x="134129" y="57080"/>
                  <a:pt x="126809" y="62487"/>
                  <a:pt x="119169" y="61068"/>
                </a:cubicBezTo>
                <a:cubicBezTo>
                  <a:pt x="109504" y="59281"/>
                  <a:pt x="104927" y="47958"/>
                  <a:pt x="96458" y="42982"/>
                </a:cubicBezTo>
                <a:cubicBezTo>
                  <a:pt x="90046" y="39663"/>
                  <a:pt x="82490" y="39365"/>
                  <a:pt x="75836" y="42168"/>
                </a:cubicBezTo>
                <a:cubicBezTo>
                  <a:pt x="73198" y="49148"/>
                  <a:pt x="71816" y="56540"/>
                  <a:pt x="71753" y="64002"/>
                </a:cubicBezTo>
                <a:lnTo>
                  <a:pt x="71753" y="77240"/>
                </a:lnTo>
                <a:lnTo>
                  <a:pt x="101562" y="104640"/>
                </a:lnTo>
                <a:lnTo>
                  <a:pt x="71769" y="128483"/>
                </a:lnTo>
                <a:lnTo>
                  <a:pt x="71769" y="188770"/>
                </a:lnTo>
                <a:cubicBezTo>
                  <a:pt x="72551" y="188435"/>
                  <a:pt x="73284" y="188036"/>
                  <a:pt x="74066" y="187749"/>
                </a:cubicBezTo>
                <a:cubicBezTo>
                  <a:pt x="81375" y="185114"/>
                  <a:pt x="89382" y="185154"/>
                  <a:pt x="96665" y="187861"/>
                </a:cubicBezTo>
                <a:cubicBezTo>
                  <a:pt x="107176" y="191816"/>
                  <a:pt x="115565" y="201146"/>
                  <a:pt x="126697" y="202645"/>
                </a:cubicBezTo>
                <a:cubicBezTo>
                  <a:pt x="135407" y="203680"/>
                  <a:pt x="143955" y="199711"/>
                  <a:pt x="148786" y="192390"/>
                </a:cubicBezTo>
                <a:cubicBezTo>
                  <a:pt x="151254" y="186395"/>
                  <a:pt x="154344" y="180676"/>
                  <a:pt x="158005" y="175325"/>
                </a:cubicBezTo>
                <a:cubicBezTo>
                  <a:pt x="165325" y="167925"/>
                  <a:pt x="178818" y="169185"/>
                  <a:pt x="185357" y="161067"/>
                </a:cubicBezTo>
                <a:cubicBezTo>
                  <a:pt x="189708" y="153816"/>
                  <a:pt x="189818" y="144785"/>
                  <a:pt x="185644" y="137431"/>
                </a:cubicBezTo>
                <a:cubicBezTo>
                  <a:pt x="181616" y="128136"/>
                  <a:pt x="175562" y="119859"/>
                  <a:pt x="167925" y="113204"/>
                </a:cubicBezTo>
                <a:close/>
                <a:moveTo>
                  <a:pt x="137766" y="295244"/>
                </a:moveTo>
                <a:cubicBezTo>
                  <a:pt x="138366" y="286706"/>
                  <a:pt x="140214" y="278302"/>
                  <a:pt x="143252" y="270300"/>
                </a:cubicBezTo>
                <a:cubicBezTo>
                  <a:pt x="144769" y="265830"/>
                  <a:pt x="147123" y="261689"/>
                  <a:pt x="150190" y="258100"/>
                </a:cubicBezTo>
                <a:cubicBezTo>
                  <a:pt x="153299" y="254476"/>
                  <a:pt x="157751" y="252276"/>
                  <a:pt x="162518" y="252007"/>
                </a:cubicBezTo>
                <a:cubicBezTo>
                  <a:pt x="171051" y="251879"/>
                  <a:pt x="178052" y="259535"/>
                  <a:pt x="186569" y="260141"/>
                </a:cubicBezTo>
                <a:cubicBezTo>
                  <a:pt x="193507" y="260651"/>
                  <a:pt x="199982" y="256393"/>
                  <a:pt x="206920" y="255946"/>
                </a:cubicBezTo>
                <a:cubicBezTo>
                  <a:pt x="214798" y="256190"/>
                  <a:pt x="222327" y="259258"/>
                  <a:pt x="228132" y="264591"/>
                </a:cubicBezTo>
                <a:cubicBezTo>
                  <a:pt x="232373" y="267320"/>
                  <a:pt x="235570" y="271399"/>
                  <a:pt x="237207" y="276170"/>
                </a:cubicBezTo>
                <a:cubicBezTo>
                  <a:pt x="238578" y="281911"/>
                  <a:pt x="235707" y="287844"/>
                  <a:pt x="235994" y="293713"/>
                </a:cubicBezTo>
                <a:cubicBezTo>
                  <a:pt x="236329" y="300268"/>
                  <a:pt x="240508" y="307015"/>
                  <a:pt x="237781" y="312979"/>
                </a:cubicBezTo>
                <a:cubicBezTo>
                  <a:pt x="235570" y="316669"/>
                  <a:pt x="232032" y="319373"/>
                  <a:pt x="227892" y="320539"/>
                </a:cubicBezTo>
                <a:cubicBezTo>
                  <a:pt x="219005" y="324050"/>
                  <a:pt x="209638" y="326201"/>
                  <a:pt x="200110" y="326919"/>
                </a:cubicBezTo>
                <a:moveTo>
                  <a:pt x="138515" y="0"/>
                </a:moveTo>
                <a:cubicBezTo>
                  <a:pt x="136188" y="7675"/>
                  <a:pt x="138079" y="16009"/>
                  <a:pt x="143491" y="21929"/>
                </a:cubicBezTo>
                <a:cubicBezTo>
                  <a:pt x="155389" y="32870"/>
                  <a:pt x="176984" y="21929"/>
                  <a:pt x="189743" y="31738"/>
                </a:cubicBezTo>
                <a:cubicBezTo>
                  <a:pt x="195006" y="35773"/>
                  <a:pt x="197861" y="42902"/>
                  <a:pt x="203953" y="45438"/>
                </a:cubicBezTo>
                <a:cubicBezTo>
                  <a:pt x="207684" y="46786"/>
                  <a:pt x="211769" y="46786"/>
                  <a:pt x="215500" y="45438"/>
                </a:cubicBezTo>
                <a:cubicBezTo>
                  <a:pt x="224834" y="42107"/>
                  <a:pt x="232512" y="35287"/>
                  <a:pt x="236919" y="26411"/>
                </a:cubicBezTo>
                <a:cubicBezTo>
                  <a:pt x="240547" y="19295"/>
                  <a:pt x="243228" y="11735"/>
                  <a:pt x="244894" y="3923"/>
                </a:cubicBezTo>
              </a:path>
            </a:pathLst>
          </a:custGeom>
          <a:noFill/>
          <a:ln w="11961">
            <a:solidFill>
              <a:srgbClr val="3CC583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Rounded Rectangle 23"/>
          <p:cNvSpPr/>
          <p:nvPr/>
        </p:nvSpPr>
        <p:spPr>
          <a:xfrm>
            <a:off x="2849525" y="2874778"/>
            <a:ext cx="366569" cy="366509"/>
          </a:xfrm>
          <a:custGeom>
            <a:avLst/>
            <a:gdLst/>
            <a:ahLst/>
            <a:cxnLst/>
            <a:rect l="0" t="0" r="0" b="0"/>
            <a:pathLst>
              <a:path w="366569" h="366509">
                <a:moveTo>
                  <a:pt x="191386" y="15278"/>
                </a:moveTo>
                <a:lnTo>
                  <a:pt x="257366" y="15278"/>
                </a:lnTo>
                <a:lnTo>
                  <a:pt x="257366" y="70764"/>
                </a:lnTo>
                <a:lnTo>
                  <a:pt x="191386" y="70764"/>
                </a:lnTo>
                <a:close/>
                <a:moveTo>
                  <a:pt x="158391" y="312991"/>
                </a:moveTo>
                <a:cubicBezTo>
                  <a:pt x="158391" y="294769"/>
                  <a:pt x="173162" y="279997"/>
                  <a:pt x="191384" y="279997"/>
                </a:cubicBezTo>
                <a:cubicBezTo>
                  <a:pt x="209605" y="279997"/>
                  <a:pt x="224377" y="294769"/>
                  <a:pt x="224377" y="312991"/>
                </a:cubicBezTo>
                <a:lnTo>
                  <a:pt x="224377" y="366509"/>
                </a:lnTo>
                <a:lnTo>
                  <a:pt x="158391" y="366509"/>
                </a:lnTo>
                <a:lnTo>
                  <a:pt x="158391" y="312991"/>
                </a:lnTo>
                <a:close/>
                <a:moveTo>
                  <a:pt x="191386" y="112753"/>
                </a:moveTo>
                <a:lnTo>
                  <a:pt x="191386" y="61014"/>
                </a:lnTo>
                <a:moveTo>
                  <a:pt x="95623" y="208516"/>
                </a:moveTo>
                <a:lnTo>
                  <a:pt x="95623" y="366509"/>
                </a:lnTo>
                <a:lnTo>
                  <a:pt x="287147" y="366509"/>
                </a:lnTo>
                <a:lnTo>
                  <a:pt x="287147" y="208516"/>
                </a:lnTo>
                <a:moveTo>
                  <a:pt x="287932" y="253264"/>
                </a:moveTo>
                <a:lnTo>
                  <a:pt x="366569" y="253264"/>
                </a:lnTo>
                <a:lnTo>
                  <a:pt x="366569" y="366509"/>
                </a:lnTo>
                <a:lnTo>
                  <a:pt x="16201" y="366509"/>
                </a:lnTo>
                <a:lnTo>
                  <a:pt x="16201" y="253264"/>
                </a:lnTo>
                <a:lnTo>
                  <a:pt x="94397" y="253264"/>
                </a:lnTo>
                <a:moveTo>
                  <a:pt x="0" y="0"/>
                </a:moveTo>
                <a:moveTo>
                  <a:pt x="72774" y="208516"/>
                </a:moveTo>
                <a:lnTo>
                  <a:pt x="309997" y="208516"/>
                </a:lnTo>
                <a:moveTo>
                  <a:pt x="287147" y="208516"/>
                </a:moveTo>
                <a:cubicBezTo>
                  <a:pt x="287147" y="155628"/>
                  <a:pt x="244274" y="112753"/>
                  <a:pt x="191386" y="112753"/>
                </a:cubicBezTo>
                <a:cubicBezTo>
                  <a:pt x="138497" y="112753"/>
                  <a:pt x="95623" y="155628"/>
                  <a:pt x="95623" y="208516"/>
                </a:cubicBezTo>
              </a:path>
            </a:pathLst>
          </a:custGeom>
          <a:noFill/>
          <a:ln w="11961">
            <a:solidFill>
              <a:srgbClr val="92BD39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Rounded Rectangle 24"/>
          <p:cNvSpPr/>
          <p:nvPr/>
        </p:nvSpPr>
        <p:spPr>
          <a:xfrm>
            <a:off x="4396562" y="2896706"/>
            <a:ext cx="350874" cy="338914"/>
          </a:xfrm>
          <a:custGeom>
            <a:avLst/>
            <a:gdLst/>
            <a:ahLst/>
            <a:cxnLst/>
            <a:rect l="0" t="0" r="0" b="0"/>
            <a:pathLst>
              <a:path w="350874" h="338914">
                <a:moveTo>
                  <a:pt x="0" y="143541"/>
                </a:moveTo>
                <a:lnTo>
                  <a:pt x="350874" y="143541"/>
                </a:lnTo>
                <a:lnTo>
                  <a:pt x="350874" y="255183"/>
                </a:lnTo>
                <a:lnTo>
                  <a:pt x="0" y="255183"/>
                </a:lnTo>
                <a:close/>
                <a:moveTo>
                  <a:pt x="177717" y="68358"/>
                </a:moveTo>
                <a:cubicBezTo>
                  <a:pt x="196595" y="68360"/>
                  <a:pt x="211899" y="53057"/>
                  <a:pt x="211899" y="34180"/>
                </a:cubicBezTo>
                <a:cubicBezTo>
                  <a:pt x="211899" y="15302"/>
                  <a:pt x="196595" y="0"/>
                  <a:pt x="177717" y="1"/>
                </a:cubicBezTo>
                <a:cubicBezTo>
                  <a:pt x="158843" y="3"/>
                  <a:pt x="143543" y="15305"/>
                  <a:pt x="143543" y="34180"/>
                </a:cubicBezTo>
                <a:cubicBezTo>
                  <a:pt x="143543" y="53055"/>
                  <a:pt x="158843" y="68356"/>
                  <a:pt x="177717" y="68358"/>
                </a:cubicBezTo>
                <a:close/>
                <a:moveTo>
                  <a:pt x="119456" y="112967"/>
                </a:moveTo>
                <a:cubicBezTo>
                  <a:pt x="130636" y="92489"/>
                  <a:pt x="152105" y="79749"/>
                  <a:pt x="175437" y="79749"/>
                </a:cubicBezTo>
                <a:cubicBezTo>
                  <a:pt x="198768" y="79749"/>
                  <a:pt x="220237" y="92489"/>
                  <a:pt x="231417" y="112967"/>
                </a:cubicBezTo>
                <a:moveTo>
                  <a:pt x="289359" y="68358"/>
                </a:moveTo>
                <a:cubicBezTo>
                  <a:pt x="308237" y="68360"/>
                  <a:pt x="323541" y="53057"/>
                  <a:pt x="323541" y="34180"/>
                </a:cubicBezTo>
                <a:cubicBezTo>
                  <a:pt x="323541" y="15302"/>
                  <a:pt x="308237" y="0"/>
                  <a:pt x="289359" y="1"/>
                </a:cubicBezTo>
                <a:cubicBezTo>
                  <a:pt x="270484" y="3"/>
                  <a:pt x="255184" y="15305"/>
                  <a:pt x="255184" y="34180"/>
                </a:cubicBezTo>
                <a:cubicBezTo>
                  <a:pt x="255184" y="53055"/>
                  <a:pt x="270484" y="68356"/>
                  <a:pt x="289359" y="68358"/>
                </a:cubicBezTo>
                <a:close/>
                <a:moveTo>
                  <a:pt x="350874" y="143541"/>
                </a:moveTo>
                <a:cubicBezTo>
                  <a:pt x="350874" y="108308"/>
                  <a:pt x="322312" y="79746"/>
                  <a:pt x="287079" y="79746"/>
                </a:cubicBezTo>
                <a:cubicBezTo>
                  <a:pt x="251845" y="79746"/>
                  <a:pt x="223283" y="108308"/>
                  <a:pt x="223283" y="143541"/>
                </a:cubicBezTo>
                <a:moveTo>
                  <a:pt x="66076" y="68358"/>
                </a:moveTo>
                <a:cubicBezTo>
                  <a:pt x="84953" y="68360"/>
                  <a:pt x="100258" y="53057"/>
                  <a:pt x="100258" y="34180"/>
                </a:cubicBezTo>
                <a:cubicBezTo>
                  <a:pt x="100258" y="15302"/>
                  <a:pt x="84953" y="0"/>
                  <a:pt x="66076" y="1"/>
                </a:cubicBezTo>
                <a:cubicBezTo>
                  <a:pt x="47201" y="3"/>
                  <a:pt x="31901" y="15305"/>
                  <a:pt x="31901" y="34180"/>
                </a:cubicBezTo>
                <a:cubicBezTo>
                  <a:pt x="31901" y="53055"/>
                  <a:pt x="47201" y="68356"/>
                  <a:pt x="66076" y="68358"/>
                </a:cubicBezTo>
                <a:close/>
                <a:moveTo>
                  <a:pt x="127590" y="143541"/>
                </a:moveTo>
                <a:cubicBezTo>
                  <a:pt x="127590" y="108308"/>
                  <a:pt x="99028" y="79746"/>
                  <a:pt x="63795" y="79746"/>
                </a:cubicBezTo>
                <a:cubicBezTo>
                  <a:pt x="28562" y="79746"/>
                  <a:pt x="0" y="108308"/>
                  <a:pt x="0" y="143541"/>
                </a:cubicBezTo>
                <a:moveTo>
                  <a:pt x="143539" y="291068"/>
                </a:moveTo>
                <a:lnTo>
                  <a:pt x="150253" y="338914"/>
                </a:lnTo>
                <a:lnTo>
                  <a:pt x="201449" y="338914"/>
                </a:lnTo>
                <a:lnTo>
                  <a:pt x="207334" y="291068"/>
                </a:lnTo>
                <a:moveTo>
                  <a:pt x="255181" y="291068"/>
                </a:moveTo>
                <a:lnTo>
                  <a:pt x="261895" y="338914"/>
                </a:lnTo>
                <a:lnTo>
                  <a:pt x="313091" y="338914"/>
                </a:lnTo>
                <a:lnTo>
                  <a:pt x="318976" y="291068"/>
                </a:lnTo>
                <a:moveTo>
                  <a:pt x="31897" y="291068"/>
                </a:moveTo>
                <a:lnTo>
                  <a:pt x="38612" y="338914"/>
                </a:lnTo>
                <a:lnTo>
                  <a:pt x="89807" y="338914"/>
                </a:lnTo>
                <a:lnTo>
                  <a:pt x="95693" y="291068"/>
                </a:lnTo>
              </a:path>
            </a:pathLst>
          </a:custGeom>
          <a:noFill/>
          <a:ln w="11961">
            <a:solidFill>
              <a:srgbClr val="E0CB15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Rounded Rectangle 25"/>
          <p:cNvSpPr/>
          <p:nvPr/>
        </p:nvSpPr>
        <p:spPr>
          <a:xfrm>
            <a:off x="5911702" y="2874778"/>
            <a:ext cx="370145" cy="370207"/>
          </a:xfrm>
          <a:custGeom>
            <a:avLst/>
            <a:gdLst/>
            <a:ahLst/>
            <a:cxnLst/>
            <a:rect l="0" t="0" r="0" b="0"/>
            <a:pathLst>
              <a:path w="370145" h="370207">
                <a:moveTo>
                  <a:pt x="352193" y="370207"/>
                </a:moveTo>
                <a:lnTo>
                  <a:pt x="237730" y="370207"/>
                </a:lnTo>
                <a:lnTo>
                  <a:pt x="237730" y="220007"/>
                </a:lnTo>
                <a:cubicBezTo>
                  <a:pt x="237730" y="217438"/>
                  <a:pt x="238623" y="214972"/>
                  <a:pt x="240213" y="213156"/>
                </a:cubicBezTo>
                <a:cubicBezTo>
                  <a:pt x="241803" y="211338"/>
                  <a:pt x="243959" y="210317"/>
                  <a:pt x="246208" y="210317"/>
                </a:cubicBezTo>
                <a:lnTo>
                  <a:pt x="343713" y="210317"/>
                </a:lnTo>
                <a:cubicBezTo>
                  <a:pt x="345962" y="210317"/>
                  <a:pt x="348118" y="211338"/>
                  <a:pt x="349708" y="213156"/>
                </a:cubicBezTo>
                <a:cubicBezTo>
                  <a:pt x="351298" y="214972"/>
                  <a:pt x="352193" y="217438"/>
                  <a:pt x="352193" y="220007"/>
                </a:cubicBezTo>
                <a:close/>
                <a:moveTo>
                  <a:pt x="370145" y="370207"/>
                </a:moveTo>
                <a:lnTo>
                  <a:pt x="219779" y="370207"/>
                </a:lnTo>
                <a:moveTo>
                  <a:pt x="301319" y="268458"/>
                </a:moveTo>
                <a:lnTo>
                  <a:pt x="352191" y="268458"/>
                </a:lnTo>
                <a:moveTo>
                  <a:pt x="301319" y="316271"/>
                </a:moveTo>
                <a:lnTo>
                  <a:pt x="352191" y="316271"/>
                </a:lnTo>
                <a:moveTo>
                  <a:pt x="12627" y="370207"/>
                </a:moveTo>
                <a:lnTo>
                  <a:pt x="12627" y="12564"/>
                </a:lnTo>
                <a:moveTo>
                  <a:pt x="0" y="0"/>
                </a:moveTo>
                <a:moveTo>
                  <a:pt x="12627" y="276552"/>
                </a:moveTo>
                <a:lnTo>
                  <a:pt x="55231" y="263450"/>
                </a:lnTo>
                <a:cubicBezTo>
                  <a:pt x="72880" y="258017"/>
                  <a:pt x="91484" y="256411"/>
                  <a:pt x="109803" y="258741"/>
                </a:cubicBezTo>
                <a:cubicBezTo>
                  <a:pt x="128121" y="261069"/>
                  <a:pt x="145732" y="267280"/>
                  <a:pt x="161459" y="276957"/>
                </a:cubicBezTo>
                <a:cubicBezTo>
                  <a:pt x="171577" y="283184"/>
                  <a:pt x="182477" y="287975"/>
                  <a:pt x="193845" y="291222"/>
                </a:cubicBezTo>
                <a:moveTo>
                  <a:pt x="316558" y="161818"/>
                </a:moveTo>
                <a:lnTo>
                  <a:pt x="316558" y="51562"/>
                </a:lnTo>
                <a:cubicBezTo>
                  <a:pt x="316557" y="49211"/>
                  <a:pt x="316008" y="46892"/>
                  <a:pt x="314959" y="44788"/>
                </a:cubicBezTo>
                <a:cubicBezTo>
                  <a:pt x="313909" y="42684"/>
                  <a:pt x="312386" y="40851"/>
                  <a:pt x="310509" y="39435"/>
                </a:cubicBezTo>
                <a:cubicBezTo>
                  <a:pt x="308632" y="38019"/>
                  <a:pt x="306453" y="37057"/>
                  <a:pt x="304141" y="36625"/>
                </a:cubicBezTo>
                <a:cubicBezTo>
                  <a:pt x="301830" y="36193"/>
                  <a:pt x="299450" y="36304"/>
                  <a:pt x="297187" y="36947"/>
                </a:cubicBezTo>
                <a:lnTo>
                  <a:pt x="265187" y="46092"/>
                </a:lnTo>
                <a:cubicBezTo>
                  <a:pt x="247854" y="51042"/>
                  <a:pt x="229680" y="52331"/>
                  <a:pt x="211822" y="49875"/>
                </a:cubicBezTo>
                <a:cubicBezTo>
                  <a:pt x="193963" y="47419"/>
                  <a:pt x="176812" y="41273"/>
                  <a:pt x="161459" y="31827"/>
                </a:cubicBezTo>
                <a:cubicBezTo>
                  <a:pt x="145732" y="22150"/>
                  <a:pt x="128121" y="15939"/>
                  <a:pt x="109803" y="13609"/>
                </a:cubicBezTo>
                <a:cubicBezTo>
                  <a:pt x="91484" y="11280"/>
                  <a:pt x="72880" y="12886"/>
                  <a:pt x="55231" y="18319"/>
                </a:cubicBezTo>
                <a:lnTo>
                  <a:pt x="12627" y="31408"/>
                </a:lnTo>
                <a:moveTo>
                  <a:pt x="0" y="0"/>
                </a:moveTo>
                <a:moveTo>
                  <a:pt x="112162" y="258012"/>
                </a:moveTo>
                <a:lnTo>
                  <a:pt x="112162" y="19732"/>
                </a:lnTo>
                <a:moveTo>
                  <a:pt x="0" y="0"/>
                </a:moveTo>
                <a:moveTo>
                  <a:pt x="217023" y="164446"/>
                </a:moveTo>
                <a:lnTo>
                  <a:pt x="217023" y="57971"/>
                </a:lnTo>
              </a:path>
            </a:pathLst>
          </a:custGeom>
          <a:noFill/>
          <a:ln w="11961">
            <a:solidFill>
              <a:srgbClr val="DE8431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Rounded Rectangle 26"/>
          <p:cNvSpPr/>
          <p:nvPr/>
        </p:nvSpPr>
        <p:spPr>
          <a:xfrm>
            <a:off x="7490429" y="2918618"/>
            <a:ext cx="318514" cy="303404"/>
          </a:xfrm>
          <a:custGeom>
            <a:avLst/>
            <a:gdLst/>
            <a:ahLst/>
            <a:cxnLst/>
            <a:rect l="0" t="0" r="0" b="0"/>
            <a:pathLst>
              <a:path w="318514" h="303404">
                <a:moveTo>
                  <a:pt x="156245" y="61080"/>
                </a:moveTo>
                <a:lnTo>
                  <a:pt x="66697" y="216180"/>
                </a:lnTo>
                <a:cubicBezTo>
                  <a:pt x="65210" y="218755"/>
                  <a:pt x="63034" y="220862"/>
                  <a:pt x="60413" y="222266"/>
                </a:cubicBezTo>
                <a:lnTo>
                  <a:pt x="6" y="254612"/>
                </a:lnTo>
                <a:lnTo>
                  <a:pt x="0" y="187199"/>
                </a:lnTo>
                <a:cubicBezTo>
                  <a:pt x="0" y="184399"/>
                  <a:pt x="736" y="181647"/>
                  <a:pt x="2136" y="179223"/>
                </a:cubicBezTo>
                <a:lnTo>
                  <a:pt x="91821" y="23885"/>
                </a:lnTo>
                <a:cubicBezTo>
                  <a:pt x="102092" y="6095"/>
                  <a:pt x="124840" y="0"/>
                  <a:pt x="142631" y="10271"/>
                </a:cubicBezTo>
                <a:cubicBezTo>
                  <a:pt x="160420" y="20542"/>
                  <a:pt x="166516" y="43290"/>
                  <a:pt x="156245" y="61080"/>
                </a:cubicBezTo>
                <a:close/>
                <a:moveTo>
                  <a:pt x="44316" y="303404"/>
                </a:moveTo>
                <a:cubicBezTo>
                  <a:pt x="51759" y="303404"/>
                  <a:pt x="48915" y="303391"/>
                  <a:pt x="68767" y="303391"/>
                </a:cubicBezTo>
                <a:cubicBezTo>
                  <a:pt x="137273" y="303391"/>
                  <a:pt x="179721" y="272259"/>
                  <a:pt x="203171" y="222000"/>
                </a:cubicBezTo>
                <a:cubicBezTo>
                  <a:pt x="225263" y="174655"/>
                  <a:pt x="177825" y="144823"/>
                  <a:pt x="144004" y="198998"/>
                </a:cubicBezTo>
                <a:cubicBezTo>
                  <a:pt x="105521" y="260644"/>
                  <a:pt x="144219" y="303391"/>
                  <a:pt x="181015" y="303391"/>
                </a:cubicBezTo>
                <a:cubicBezTo>
                  <a:pt x="210450" y="303391"/>
                  <a:pt x="238045" y="275828"/>
                  <a:pt x="246221" y="262451"/>
                </a:cubicBezTo>
                <a:cubicBezTo>
                  <a:pt x="244735" y="275828"/>
                  <a:pt x="246799" y="303391"/>
                  <a:pt x="282480" y="303391"/>
                </a:cubicBezTo>
                <a:lnTo>
                  <a:pt x="318514" y="303391"/>
                </a:lnTo>
              </a:path>
            </a:pathLst>
          </a:custGeom>
          <a:noFill/>
          <a:ln w="11961">
            <a:solidFill>
              <a:srgbClr val="E55753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2971390" y="4507706"/>
            <a:ext cx="3200809" cy="335751"/>
          </a:xfrm>
          <a:custGeom>
            <a:avLst/>
            <a:gdLst/>
            <a:ahLst/>
            <a:cxnLst/>
            <a:rect l="0" t="0" r="0" b="0"/>
            <a:pathLst>
              <a:path w="3200809" h="335751">
                <a:moveTo>
                  <a:pt x="3200809" y="278601"/>
                </a:moveTo>
                <a:cubicBezTo>
                  <a:pt x="3200809" y="310164"/>
                  <a:pt x="3175222" y="335751"/>
                  <a:pt x="3143659" y="335751"/>
                </a:cubicBezTo>
                <a:cubicBezTo>
                  <a:pt x="3112096" y="335751"/>
                  <a:pt x="3086509" y="310164"/>
                  <a:pt x="3086509" y="278601"/>
                </a:cubicBezTo>
                <a:cubicBezTo>
                  <a:pt x="3086509" y="247038"/>
                  <a:pt x="3112096" y="221451"/>
                  <a:pt x="3143659" y="221451"/>
                </a:cubicBezTo>
                <a:cubicBezTo>
                  <a:pt x="3175222" y="221451"/>
                  <a:pt x="3200809" y="247038"/>
                  <a:pt x="3200809" y="278601"/>
                </a:cubicBezTo>
                <a:close/>
                <a:moveTo>
                  <a:pt x="114711" y="278601"/>
                </a:moveTo>
                <a:cubicBezTo>
                  <a:pt x="114711" y="310164"/>
                  <a:pt x="89033" y="335751"/>
                  <a:pt x="57355" y="335751"/>
                </a:cubicBezTo>
                <a:cubicBezTo>
                  <a:pt x="25679" y="335751"/>
                  <a:pt x="0" y="310164"/>
                  <a:pt x="0" y="278601"/>
                </a:cubicBezTo>
                <a:cubicBezTo>
                  <a:pt x="0" y="247038"/>
                  <a:pt x="25679" y="221451"/>
                  <a:pt x="57355" y="221451"/>
                </a:cubicBezTo>
                <a:cubicBezTo>
                  <a:pt x="89033" y="221451"/>
                  <a:pt x="114711" y="247038"/>
                  <a:pt x="114711" y="278601"/>
                </a:cubicBezTo>
                <a:close/>
                <a:moveTo>
                  <a:pt x="3143659" y="221451"/>
                </a:moveTo>
                <a:lnTo>
                  <a:pt x="3143659" y="0"/>
                </a:lnTo>
                <a:moveTo>
                  <a:pt x="57559" y="2376"/>
                </a:moveTo>
                <a:lnTo>
                  <a:pt x="57559" y="221451"/>
                </a:lnTo>
                <a:moveTo>
                  <a:pt x="3086651" y="278843"/>
                </a:moveTo>
                <a:lnTo>
                  <a:pt x="1762534" y="278843"/>
                </a:lnTo>
                <a:moveTo>
                  <a:pt x="1438684" y="278844"/>
                </a:moveTo>
                <a:lnTo>
                  <a:pt x="114709" y="278843"/>
                </a:lnTo>
              </a:path>
            </a:pathLst>
          </a:custGeom>
          <a:noFill/>
          <a:ln w="14287">
            <a:solidFill>
              <a:srgbClr val="484848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4120495" y="4633912"/>
            <a:ext cx="903008" cy="1123950"/>
          </a:xfrm>
          <a:custGeom>
            <a:avLst/>
            <a:gdLst/>
            <a:ahLst/>
            <a:cxnLst/>
            <a:rect l="0" t="0" r="0" b="0"/>
            <a:pathLst>
              <a:path w="903008" h="1123950">
                <a:moveTo>
                  <a:pt x="451504" y="0"/>
                </a:moveTo>
                <a:cubicBezTo>
                  <a:pt x="380333" y="0"/>
                  <a:pt x="320554" y="48787"/>
                  <a:pt x="303790" y="114747"/>
                </a:cubicBezTo>
                <a:lnTo>
                  <a:pt x="5638" y="1086993"/>
                </a:lnTo>
                <a:cubicBezTo>
                  <a:pt x="0" y="1105366"/>
                  <a:pt x="13744" y="1123950"/>
                  <a:pt x="32956" y="1123950"/>
                </a:cubicBezTo>
                <a:lnTo>
                  <a:pt x="870051" y="1123950"/>
                </a:lnTo>
                <a:cubicBezTo>
                  <a:pt x="889273" y="1123950"/>
                  <a:pt x="903008" y="1105366"/>
                  <a:pt x="897369" y="1086993"/>
                </a:cubicBezTo>
                <a:lnTo>
                  <a:pt x="599236" y="114814"/>
                </a:lnTo>
                <a:cubicBezTo>
                  <a:pt x="582501" y="48825"/>
                  <a:pt x="522703" y="0"/>
                  <a:pt x="451504" y="0"/>
                </a:cubicBezTo>
                <a:moveTo>
                  <a:pt x="451504" y="219075"/>
                </a:moveTo>
                <a:cubicBezTo>
                  <a:pt x="414680" y="219075"/>
                  <a:pt x="384829" y="189223"/>
                  <a:pt x="384829" y="152400"/>
                </a:cubicBezTo>
                <a:cubicBezTo>
                  <a:pt x="384829" y="115576"/>
                  <a:pt x="414680" y="85725"/>
                  <a:pt x="451504" y="85725"/>
                </a:cubicBezTo>
                <a:cubicBezTo>
                  <a:pt x="488327" y="85725"/>
                  <a:pt x="518179" y="115576"/>
                  <a:pt x="518179" y="152400"/>
                </a:cubicBezTo>
                <a:cubicBezTo>
                  <a:pt x="518179" y="189223"/>
                  <a:pt x="488327" y="219075"/>
                  <a:pt x="451504" y="219075"/>
                </a:cubicBezTo>
              </a:path>
            </a:pathLst>
          </a:custGeom>
          <a:solidFill>
            <a:srgbClr val="EBEBEB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4120499" y="4633912"/>
            <a:ext cx="903002" cy="1123950"/>
          </a:xfrm>
          <a:custGeom>
            <a:avLst/>
            <a:gdLst/>
            <a:ahLst/>
            <a:cxnLst/>
            <a:rect l="0" t="0" r="0" b="0"/>
            <a:pathLst>
              <a:path w="903002" h="1123950">
                <a:moveTo>
                  <a:pt x="451501" y="0"/>
                </a:moveTo>
                <a:cubicBezTo>
                  <a:pt x="380327" y="0"/>
                  <a:pt x="320548" y="48790"/>
                  <a:pt x="303787" y="114750"/>
                </a:cubicBezTo>
                <a:lnTo>
                  <a:pt x="5634" y="1086996"/>
                </a:lnTo>
                <a:cubicBezTo>
                  <a:pt x="0" y="1105366"/>
                  <a:pt x="13738" y="1123950"/>
                  <a:pt x="32952" y="1123950"/>
                </a:cubicBezTo>
                <a:lnTo>
                  <a:pt x="870049" y="1123950"/>
                </a:lnTo>
                <a:cubicBezTo>
                  <a:pt x="889264" y="1123950"/>
                  <a:pt x="903002" y="1105366"/>
                  <a:pt x="897369" y="1086996"/>
                </a:cubicBezTo>
                <a:lnTo>
                  <a:pt x="599232" y="114817"/>
                </a:lnTo>
                <a:cubicBezTo>
                  <a:pt x="582495" y="48824"/>
                  <a:pt x="522700" y="0"/>
                  <a:pt x="451501" y="0"/>
                </a:cubicBezTo>
                <a:close/>
                <a:moveTo>
                  <a:pt x="451503" y="219075"/>
                </a:moveTo>
                <a:cubicBezTo>
                  <a:pt x="414679" y="219075"/>
                  <a:pt x="384828" y="189223"/>
                  <a:pt x="384828" y="152400"/>
                </a:cubicBezTo>
                <a:cubicBezTo>
                  <a:pt x="384828" y="115576"/>
                  <a:pt x="414679" y="85725"/>
                  <a:pt x="451503" y="85725"/>
                </a:cubicBezTo>
                <a:cubicBezTo>
                  <a:pt x="488326" y="85725"/>
                  <a:pt x="518178" y="115576"/>
                  <a:pt x="518178" y="152400"/>
                </a:cubicBezTo>
                <a:cubicBezTo>
                  <a:pt x="518178" y="189223"/>
                  <a:pt x="488326" y="219075"/>
                  <a:pt x="451503" y="219075"/>
                </a:cubicBezTo>
                <a:close/>
              </a:path>
            </a:pathLst>
          </a:custGeom>
          <a:noFill/>
          <a:ln w="14287">
            <a:solidFill>
              <a:srgbClr val="FFFFFF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5029200" y="4157662"/>
            <a:ext cx="2171700" cy="342900"/>
          </a:xfrm>
          <a:custGeom>
            <a:avLst/>
            <a:gdLst/>
            <a:ahLst/>
            <a:cxnLst/>
            <a:rect l="0" t="0" r="0" b="0"/>
            <a:pathLst>
              <a:path w="2171700" h="342900">
                <a:moveTo>
                  <a:pt x="10296" y="54568"/>
                </a:moveTo>
                <a:cubicBezTo>
                  <a:pt x="3219" y="46710"/>
                  <a:pt x="0" y="36442"/>
                  <a:pt x="0" y="25869"/>
                </a:cubicBezTo>
                <a:cubicBezTo>
                  <a:pt x="0" y="11582"/>
                  <a:pt x="11582" y="0"/>
                  <a:pt x="25869" y="0"/>
                </a:cubicBezTo>
                <a:lnTo>
                  <a:pt x="2145830" y="0"/>
                </a:lnTo>
                <a:cubicBezTo>
                  <a:pt x="2160117" y="0"/>
                  <a:pt x="2171700" y="11582"/>
                  <a:pt x="2171700" y="25869"/>
                </a:cubicBezTo>
                <a:cubicBezTo>
                  <a:pt x="2171700" y="36442"/>
                  <a:pt x="2168480" y="46710"/>
                  <a:pt x="2161403" y="54568"/>
                </a:cubicBezTo>
                <a:cubicBezTo>
                  <a:pt x="2110273" y="111366"/>
                  <a:pt x="1854679" y="342900"/>
                  <a:pt x="1085850" y="342900"/>
                </a:cubicBezTo>
                <a:cubicBezTo>
                  <a:pt x="317020" y="342900"/>
                  <a:pt x="61426" y="111366"/>
                  <a:pt x="10296" y="54568"/>
                </a:cubicBezTo>
              </a:path>
            </a:pathLst>
          </a:custGeom>
          <a:solidFill>
            <a:srgbClr val="C8FFE5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5029200" y="4157662"/>
            <a:ext cx="2171700" cy="342900"/>
          </a:xfrm>
          <a:custGeom>
            <a:avLst/>
            <a:gdLst/>
            <a:ahLst/>
            <a:cxnLst/>
            <a:rect l="0" t="0" r="0" b="0"/>
            <a:pathLst>
              <a:path w="2171700" h="342900">
                <a:moveTo>
                  <a:pt x="10298" y="54572"/>
                </a:moveTo>
                <a:cubicBezTo>
                  <a:pt x="3223" y="46713"/>
                  <a:pt x="0" y="36441"/>
                  <a:pt x="0" y="25867"/>
                </a:cubicBezTo>
                <a:cubicBezTo>
                  <a:pt x="0" y="11580"/>
                  <a:pt x="11580" y="0"/>
                  <a:pt x="25867" y="0"/>
                </a:cubicBezTo>
                <a:lnTo>
                  <a:pt x="2145832" y="0"/>
                </a:lnTo>
                <a:cubicBezTo>
                  <a:pt x="2160119" y="0"/>
                  <a:pt x="2171700" y="11580"/>
                  <a:pt x="2171700" y="25867"/>
                </a:cubicBezTo>
                <a:cubicBezTo>
                  <a:pt x="2171700" y="36441"/>
                  <a:pt x="2168477" y="46713"/>
                  <a:pt x="2161401" y="54572"/>
                </a:cubicBezTo>
                <a:cubicBezTo>
                  <a:pt x="2110275" y="111362"/>
                  <a:pt x="1854683" y="342900"/>
                  <a:pt x="1085850" y="342900"/>
                </a:cubicBezTo>
                <a:cubicBezTo>
                  <a:pt x="317016" y="342900"/>
                  <a:pt x="61424" y="111362"/>
                  <a:pt x="10298" y="54572"/>
                </a:cubicBezTo>
                <a:close/>
              </a:path>
            </a:pathLst>
          </a:custGeom>
          <a:noFill/>
          <a:ln w="14287">
            <a:solidFill>
              <a:srgbClr val="FFFFFF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1943100" y="4157662"/>
            <a:ext cx="2171700" cy="342900"/>
          </a:xfrm>
          <a:custGeom>
            <a:avLst/>
            <a:gdLst/>
            <a:ahLst/>
            <a:cxnLst/>
            <a:rect l="0" t="0" r="0" b="0"/>
            <a:pathLst>
              <a:path w="2171700" h="342900">
                <a:moveTo>
                  <a:pt x="10296" y="54568"/>
                </a:moveTo>
                <a:cubicBezTo>
                  <a:pt x="3219" y="46710"/>
                  <a:pt x="0" y="36442"/>
                  <a:pt x="0" y="25869"/>
                </a:cubicBezTo>
                <a:cubicBezTo>
                  <a:pt x="0" y="11582"/>
                  <a:pt x="11582" y="0"/>
                  <a:pt x="25869" y="0"/>
                </a:cubicBezTo>
                <a:lnTo>
                  <a:pt x="2145830" y="0"/>
                </a:lnTo>
                <a:cubicBezTo>
                  <a:pt x="2160117" y="0"/>
                  <a:pt x="2171700" y="11582"/>
                  <a:pt x="2171700" y="25869"/>
                </a:cubicBezTo>
                <a:cubicBezTo>
                  <a:pt x="2171700" y="36442"/>
                  <a:pt x="2168480" y="46710"/>
                  <a:pt x="2161403" y="54568"/>
                </a:cubicBezTo>
                <a:cubicBezTo>
                  <a:pt x="2110273" y="111366"/>
                  <a:pt x="1854679" y="342900"/>
                  <a:pt x="1085850" y="342900"/>
                </a:cubicBezTo>
                <a:cubicBezTo>
                  <a:pt x="317020" y="342900"/>
                  <a:pt x="61426" y="111366"/>
                  <a:pt x="10296" y="54568"/>
                </a:cubicBezTo>
              </a:path>
            </a:pathLst>
          </a:custGeom>
          <a:solidFill>
            <a:srgbClr val="FFD9D8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ounded Rectangle 7"/>
          <p:cNvSpPr/>
          <p:nvPr/>
        </p:nvSpPr>
        <p:spPr>
          <a:xfrm>
            <a:off x="1943100" y="4157662"/>
            <a:ext cx="2171700" cy="342900"/>
          </a:xfrm>
          <a:custGeom>
            <a:avLst/>
            <a:gdLst/>
            <a:ahLst/>
            <a:cxnLst/>
            <a:rect l="0" t="0" r="0" b="0"/>
            <a:pathLst>
              <a:path w="2171700" h="342900">
                <a:moveTo>
                  <a:pt x="10298" y="54572"/>
                </a:moveTo>
                <a:cubicBezTo>
                  <a:pt x="3223" y="46713"/>
                  <a:pt x="0" y="36441"/>
                  <a:pt x="0" y="25867"/>
                </a:cubicBezTo>
                <a:cubicBezTo>
                  <a:pt x="0" y="11580"/>
                  <a:pt x="11580" y="0"/>
                  <a:pt x="25867" y="0"/>
                </a:cubicBezTo>
                <a:lnTo>
                  <a:pt x="2145832" y="0"/>
                </a:lnTo>
                <a:cubicBezTo>
                  <a:pt x="2160119" y="0"/>
                  <a:pt x="2171700" y="11580"/>
                  <a:pt x="2171700" y="25867"/>
                </a:cubicBezTo>
                <a:cubicBezTo>
                  <a:pt x="2171700" y="36441"/>
                  <a:pt x="2168477" y="46713"/>
                  <a:pt x="2161401" y="54572"/>
                </a:cubicBezTo>
                <a:cubicBezTo>
                  <a:pt x="2110275" y="111362"/>
                  <a:pt x="1854683" y="342900"/>
                  <a:pt x="1085850" y="342900"/>
                </a:cubicBezTo>
                <a:cubicBezTo>
                  <a:pt x="317016" y="342900"/>
                  <a:pt x="61424" y="111362"/>
                  <a:pt x="10298" y="54572"/>
                </a:cubicBezTo>
                <a:close/>
              </a:path>
            </a:pathLst>
          </a:custGeom>
          <a:noFill/>
          <a:ln w="14287">
            <a:solidFill>
              <a:srgbClr val="FFFFFF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2140743" y="1100137"/>
            <a:ext cx="4862588" cy="6667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800" b="1">
                <a:solidFill>
                  <a:srgbClr val="484848"/>
                </a:solidFill>
                <a:latin typeface="Shantell Sans"/>
              </a:rPr>
              <a:t>Menyeimbangkan Kewenangan dalam
Pembentukan Panwaslih Aceh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590800" y="3219449"/>
            <a:ext cx="1063151" cy="8401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0">
                <a:solidFill>
                  <a:srgbClr val="484848"/>
                </a:solidFill>
                <a:latin typeface="Shantell Sans"/>
              </a:rPr>
              <a:t>Proses
Rekrutmen
Terpusat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676900" y="3219449"/>
            <a:ext cx="1429940" cy="8401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0">
                <a:solidFill>
                  <a:srgbClr val="484848"/>
                </a:solidFill>
                <a:latin typeface="Shantell Sans"/>
              </a:rPr>
              <a:t>Mengacu pada
UUPA dan
Qanun Aceh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497074" y="5095874"/>
            <a:ext cx="1063675" cy="28003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500" b="0">
                <a:solidFill>
                  <a:srgbClr val="484848"/>
                </a:solidFill>
                <a:latin typeface="Shantell Sans"/>
              </a:rPr>
              <a:t>Bawaslu RI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861970" y="5095874"/>
            <a:ext cx="506234" cy="28003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500" b="0">
                <a:solidFill>
                  <a:srgbClr val="484848"/>
                </a:solidFill>
                <a:latin typeface="Shantell Sans"/>
              </a:rPr>
              <a:t>DPRA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2024043" y="3309937"/>
            <a:ext cx="409613" cy="438150"/>
          </a:xfrm>
          <a:custGeom>
            <a:avLst/>
            <a:gdLst/>
            <a:ahLst/>
            <a:cxnLst/>
            <a:rect l="0" t="0" r="0" b="0"/>
            <a:pathLst>
              <a:path w="409613" h="438150">
                <a:moveTo>
                  <a:pt x="140722" y="291274"/>
                </a:moveTo>
                <a:cubicBezTo>
                  <a:pt x="140716" y="326997"/>
                  <a:pt x="169674" y="355959"/>
                  <a:pt x="205397" y="355959"/>
                </a:cubicBezTo>
                <a:cubicBezTo>
                  <a:pt x="241119" y="355959"/>
                  <a:pt x="270077" y="326997"/>
                  <a:pt x="270071" y="291274"/>
                </a:cubicBezTo>
                <a:cubicBezTo>
                  <a:pt x="270077" y="255551"/>
                  <a:pt x="241119" y="226589"/>
                  <a:pt x="205397" y="226589"/>
                </a:cubicBezTo>
                <a:cubicBezTo>
                  <a:pt x="169674" y="226589"/>
                  <a:pt x="140716" y="255551"/>
                  <a:pt x="140722" y="291274"/>
                </a:cubicBezTo>
                <a:moveTo>
                  <a:pt x="106241" y="438150"/>
                </a:moveTo>
                <a:cubicBezTo>
                  <a:pt x="121199" y="397031"/>
                  <a:pt x="159981" y="369409"/>
                  <a:pt x="203730" y="368716"/>
                </a:cubicBezTo>
                <a:cubicBezTo>
                  <a:pt x="247480" y="368022"/>
                  <a:pt x="287118" y="394401"/>
                  <a:pt x="303371" y="435025"/>
                </a:cubicBezTo>
                <a:moveTo>
                  <a:pt x="31413" y="314267"/>
                </a:moveTo>
                <a:cubicBezTo>
                  <a:pt x="31413" y="337287"/>
                  <a:pt x="50074" y="355949"/>
                  <a:pt x="73094" y="355949"/>
                </a:cubicBezTo>
                <a:cubicBezTo>
                  <a:pt x="96114" y="355949"/>
                  <a:pt x="114776" y="337287"/>
                  <a:pt x="114776" y="314267"/>
                </a:cubicBezTo>
                <a:cubicBezTo>
                  <a:pt x="114776" y="291247"/>
                  <a:pt x="96114" y="272586"/>
                  <a:pt x="73094" y="272586"/>
                </a:cubicBezTo>
                <a:cubicBezTo>
                  <a:pt x="50074" y="272586"/>
                  <a:pt x="31413" y="291247"/>
                  <a:pt x="31413" y="314267"/>
                </a:cubicBezTo>
                <a:moveTo>
                  <a:pt x="123329" y="408031"/>
                </a:moveTo>
                <a:cubicBezTo>
                  <a:pt x="108997" y="396795"/>
                  <a:pt x="91306" y="390697"/>
                  <a:pt x="73094" y="390715"/>
                </a:cubicBezTo>
                <a:cubicBezTo>
                  <a:pt x="42223" y="390798"/>
                  <a:pt x="13998" y="408158"/>
                  <a:pt x="0" y="435673"/>
                </a:cubicBezTo>
                <a:moveTo>
                  <a:pt x="294836" y="314267"/>
                </a:moveTo>
                <a:cubicBezTo>
                  <a:pt x="294836" y="337287"/>
                  <a:pt x="313498" y="355949"/>
                  <a:pt x="336518" y="355949"/>
                </a:cubicBezTo>
                <a:cubicBezTo>
                  <a:pt x="359538" y="355949"/>
                  <a:pt x="378199" y="337287"/>
                  <a:pt x="378199" y="314267"/>
                </a:cubicBezTo>
                <a:cubicBezTo>
                  <a:pt x="378199" y="291247"/>
                  <a:pt x="359538" y="272586"/>
                  <a:pt x="336518" y="272586"/>
                </a:cubicBezTo>
                <a:cubicBezTo>
                  <a:pt x="313498" y="272586"/>
                  <a:pt x="294836" y="291247"/>
                  <a:pt x="294836" y="314267"/>
                </a:cubicBezTo>
                <a:moveTo>
                  <a:pt x="409613" y="435673"/>
                </a:moveTo>
                <a:cubicBezTo>
                  <a:pt x="395614" y="408158"/>
                  <a:pt x="367389" y="390798"/>
                  <a:pt x="336518" y="390715"/>
                </a:cubicBezTo>
                <a:cubicBezTo>
                  <a:pt x="318615" y="390676"/>
                  <a:pt x="301202" y="396556"/>
                  <a:pt x="286988" y="407441"/>
                </a:cubicBezTo>
                <a:moveTo>
                  <a:pt x="328631" y="0"/>
                </a:moveTo>
                <a:lnTo>
                  <a:pt x="259213" y="1904"/>
                </a:lnTo>
                <a:cubicBezTo>
                  <a:pt x="246500" y="2264"/>
                  <a:pt x="234204" y="6520"/>
                  <a:pt x="223989" y="14097"/>
                </a:cubicBezTo>
                <a:lnTo>
                  <a:pt x="157562" y="63379"/>
                </a:lnTo>
                <a:cubicBezTo>
                  <a:pt x="143611" y="73753"/>
                  <a:pt x="133548" y="88512"/>
                  <a:pt x="128987" y="105289"/>
                </a:cubicBezTo>
                <a:lnTo>
                  <a:pt x="117557" y="147485"/>
                </a:lnTo>
                <a:cubicBezTo>
                  <a:pt x="113016" y="160424"/>
                  <a:pt x="112963" y="174516"/>
                  <a:pt x="117405" y="187490"/>
                </a:cubicBezTo>
                <a:cubicBezTo>
                  <a:pt x="124347" y="201058"/>
                  <a:pt x="140246" y="207413"/>
                  <a:pt x="154628" y="202368"/>
                </a:cubicBezTo>
                <a:cubicBezTo>
                  <a:pt x="163089" y="199673"/>
                  <a:pt x="169567" y="192814"/>
                  <a:pt x="171773" y="184213"/>
                </a:cubicBezTo>
                <a:lnTo>
                  <a:pt x="186023" y="124625"/>
                </a:lnTo>
                <a:cubicBezTo>
                  <a:pt x="188361" y="119099"/>
                  <a:pt x="192294" y="114396"/>
                  <a:pt x="197319" y="111118"/>
                </a:cubicBezTo>
                <a:lnTo>
                  <a:pt x="245040" y="80009"/>
                </a:lnTo>
                <a:cubicBezTo>
                  <a:pt x="253935" y="74191"/>
                  <a:pt x="265231" y="73468"/>
                  <a:pt x="274796" y="78105"/>
                </a:cubicBezTo>
                <a:cubicBezTo>
                  <a:pt x="282416" y="81915"/>
                  <a:pt x="295865" y="89268"/>
                  <a:pt x="298837" y="96888"/>
                </a:cubicBezTo>
                <a:cubicBezTo>
                  <a:pt x="304710" y="108966"/>
                  <a:pt x="302626" y="123405"/>
                  <a:pt x="293579" y="133330"/>
                </a:cubicBezTo>
                <a:lnTo>
                  <a:pt x="257860" y="168173"/>
                </a:lnTo>
                <a:cubicBezTo>
                  <a:pt x="246908" y="178168"/>
                  <a:pt x="245082" y="194741"/>
                  <a:pt x="253593" y="206883"/>
                </a:cubicBezTo>
                <a:cubicBezTo>
                  <a:pt x="264547" y="219932"/>
                  <a:pt x="279939" y="212255"/>
                  <a:pt x="294151" y="202425"/>
                </a:cubicBezTo>
                <a:lnTo>
                  <a:pt x="358349" y="158000"/>
                </a:lnTo>
                <a:cubicBezTo>
                  <a:pt x="363964" y="154098"/>
                  <a:pt x="368103" y="148422"/>
                  <a:pt x="370103" y="141884"/>
                </a:cubicBezTo>
                <a:lnTo>
                  <a:pt x="383438" y="98278"/>
                </a:lnTo>
              </a:path>
            </a:pathLst>
          </a:custGeom>
          <a:noFill/>
          <a:ln w="14287">
            <a:solidFill>
              <a:srgbClr val="484848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ounded Rectangle 14"/>
          <p:cNvSpPr/>
          <p:nvPr/>
        </p:nvSpPr>
        <p:spPr>
          <a:xfrm>
            <a:off x="5153025" y="3309937"/>
            <a:ext cx="323850" cy="438150"/>
          </a:xfrm>
          <a:custGeom>
            <a:avLst/>
            <a:gdLst/>
            <a:ahLst/>
            <a:cxnLst/>
            <a:rect l="0" t="0" r="0" b="0"/>
            <a:pathLst>
              <a:path w="323850" h="438150">
                <a:moveTo>
                  <a:pt x="38100" y="38100"/>
                </a:moveTo>
                <a:lnTo>
                  <a:pt x="247650" y="38100"/>
                </a:lnTo>
                <a:cubicBezTo>
                  <a:pt x="258171" y="38100"/>
                  <a:pt x="266700" y="46628"/>
                  <a:pt x="266700" y="57150"/>
                </a:cubicBezTo>
                <a:lnTo>
                  <a:pt x="266700" y="76200"/>
                </a:lnTo>
                <a:moveTo>
                  <a:pt x="304800" y="76200"/>
                </a:moveTo>
                <a:lnTo>
                  <a:pt x="304800" y="19050"/>
                </a:lnTo>
                <a:cubicBezTo>
                  <a:pt x="304800" y="8528"/>
                  <a:pt x="296271" y="0"/>
                  <a:pt x="285750" y="0"/>
                </a:cubicBezTo>
                <a:lnTo>
                  <a:pt x="38100" y="0"/>
                </a:lnTo>
                <a:cubicBezTo>
                  <a:pt x="17057" y="0"/>
                  <a:pt x="0" y="17057"/>
                  <a:pt x="0" y="38100"/>
                </a:cubicBezTo>
                <a:cubicBezTo>
                  <a:pt x="0" y="59142"/>
                  <a:pt x="17057" y="76200"/>
                  <a:pt x="38100" y="76200"/>
                </a:cubicBezTo>
                <a:lnTo>
                  <a:pt x="304800" y="76200"/>
                </a:lnTo>
                <a:cubicBezTo>
                  <a:pt x="315321" y="76200"/>
                  <a:pt x="323850" y="84728"/>
                  <a:pt x="323850" y="95250"/>
                </a:cubicBezTo>
                <a:lnTo>
                  <a:pt x="323850" y="419100"/>
                </a:lnTo>
                <a:cubicBezTo>
                  <a:pt x="323850" y="429621"/>
                  <a:pt x="315321" y="438150"/>
                  <a:pt x="304800" y="438150"/>
                </a:cubicBezTo>
                <a:lnTo>
                  <a:pt x="38100" y="438150"/>
                </a:lnTo>
                <a:cubicBezTo>
                  <a:pt x="17057" y="438150"/>
                  <a:pt x="0" y="421092"/>
                  <a:pt x="0" y="400050"/>
                </a:cubicBezTo>
                <a:lnTo>
                  <a:pt x="0" y="38100"/>
                </a:lnTo>
                <a:moveTo>
                  <a:pt x="57150" y="347071"/>
                </a:moveTo>
                <a:cubicBezTo>
                  <a:pt x="57150" y="347071"/>
                  <a:pt x="95611" y="330079"/>
                  <a:pt x="122510" y="320116"/>
                </a:cubicBezTo>
                <a:cubicBezTo>
                  <a:pt x="140150" y="313562"/>
                  <a:pt x="137636" y="283787"/>
                  <a:pt x="127425" y="272605"/>
                </a:cubicBezTo>
                <a:cubicBezTo>
                  <a:pt x="109521" y="255058"/>
                  <a:pt x="100678" y="230255"/>
                  <a:pt x="103441" y="205339"/>
                </a:cubicBezTo>
                <a:cubicBezTo>
                  <a:pt x="101913" y="189050"/>
                  <a:pt x="107440" y="172886"/>
                  <a:pt x="118622" y="160943"/>
                </a:cubicBezTo>
                <a:cubicBezTo>
                  <a:pt x="129805" y="148999"/>
                  <a:pt x="145570" y="142421"/>
                  <a:pt x="161925" y="142875"/>
                </a:cubicBezTo>
                <a:cubicBezTo>
                  <a:pt x="178276" y="142427"/>
                  <a:pt x="194036" y="149007"/>
                  <a:pt x="205214" y="160950"/>
                </a:cubicBezTo>
                <a:cubicBezTo>
                  <a:pt x="216392" y="172893"/>
                  <a:pt x="221916" y="189053"/>
                  <a:pt x="220389" y="205339"/>
                </a:cubicBezTo>
                <a:cubicBezTo>
                  <a:pt x="223152" y="230255"/>
                  <a:pt x="214309" y="255058"/>
                  <a:pt x="196405" y="272605"/>
                </a:cubicBezTo>
                <a:cubicBezTo>
                  <a:pt x="186194" y="283787"/>
                  <a:pt x="183680" y="313562"/>
                  <a:pt x="201320" y="320116"/>
                </a:cubicBezTo>
                <a:cubicBezTo>
                  <a:pt x="228218" y="330060"/>
                  <a:pt x="266700" y="347071"/>
                  <a:pt x="266700" y="347071"/>
                </a:cubicBezTo>
              </a:path>
            </a:pathLst>
          </a:custGeom>
          <a:noFill/>
          <a:ln w="14287">
            <a:solidFill>
              <a:srgbClr val="484848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1028700" y="2033587"/>
            <a:ext cx="1600200" cy="3543300"/>
          </a:xfrm>
          <a:custGeom>
            <a:avLst/>
            <a:gdLst/>
            <a:ahLst/>
            <a:cxnLst/>
            <a:rect l="0" t="0" r="0" b="0"/>
            <a:pathLst>
              <a:path w="1600200" h="3543300">
                <a:moveTo>
                  <a:pt x="114300" y="0"/>
                </a:moveTo>
                <a:lnTo>
                  <a:pt x="1485900" y="0"/>
                </a:lnTo>
                <a:lnTo>
                  <a:pt x="1485900" y="190500"/>
                </a:lnTo>
                <a:cubicBezTo>
                  <a:pt x="1485900" y="274672"/>
                  <a:pt x="1417672" y="342900"/>
                  <a:pt x="1333500" y="342900"/>
                </a:cubicBezTo>
                <a:lnTo>
                  <a:pt x="266700" y="342900"/>
                </a:lnTo>
                <a:cubicBezTo>
                  <a:pt x="182527" y="342900"/>
                  <a:pt x="114300" y="274672"/>
                  <a:pt x="114300" y="190500"/>
                </a:cubicBezTo>
                <a:lnTo>
                  <a:pt x="114300" y="0"/>
                </a:lnTo>
                <a:moveTo>
                  <a:pt x="590550" y="2743200"/>
                </a:moveTo>
                <a:lnTo>
                  <a:pt x="590550" y="3028950"/>
                </a:lnTo>
                <a:cubicBezTo>
                  <a:pt x="590550" y="3060515"/>
                  <a:pt x="564965" y="3086100"/>
                  <a:pt x="533400" y="3086100"/>
                </a:cubicBezTo>
                <a:lnTo>
                  <a:pt x="495300" y="3086100"/>
                </a:lnTo>
                <a:cubicBezTo>
                  <a:pt x="463734" y="3086100"/>
                  <a:pt x="438150" y="3060515"/>
                  <a:pt x="438150" y="3028950"/>
                </a:cubicBezTo>
                <a:lnTo>
                  <a:pt x="438150" y="2743200"/>
                </a:lnTo>
                <a:lnTo>
                  <a:pt x="57150" y="2743200"/>
                </a:lnTo>
                <a:cubicBezTo>
                  <a:pt x="25584" y="2743200"/>
                  <a:pt x="0" y="2717615"/>
                  <a:pt x="0" y="2686050"/>
                </a:cubicBezTo>
                <a:lnTo>
                  <a:pt x="0" y="1200150"/>
                </a:lnTo>
                <a:cubicBezTo>
                  <a:pt x="0" y="1168584"/>
                  <a:pt x="25584" y="1143000"/>
                  <a:pt x="57150" y="1143000"/>
                </a:cubicBezTo>
                <a:lnTo>
                  <a:pt x="438150" y="1143000"/>
                </a:lnTo>
                <a:lnTo>
                  <a:pt x="438150" y="514350"/>
                </a:lnTo>
                <a:cubicBezTo>
                  <a:pt x="438150" y="482784"/>
                  <a:pt x="463734" y="457200"/>
                  <a:pt x="495300" y="457200"/>
                </a:cubicBezTo>
                <a:lnTo>
                  <a:pt x="533400" y="457200"/>
                </a:lnTo>
                <a:cubicBezTo>
                  <a:pt x="564965" y="457200"/>
                  <a:pt x="590550" y="482784"/>
                  <a:pt x="590550" y="514350"/>
                </a:cubicBezTo>
                <a:lnTo>
                  <a:pt x="590550" y="857250"/>
                </a:lnTo>
                <a:lnTo>
                  <a:pt x="571500" y="857250"/>
                </a:lnTo>
                <a:cubicBezTo>
                  <a:pt x="539934" y="857250"/>
                  <a:pt x="514350" y="882834"/>
                  <a:pt x="514350" y="914400"/>
                </a:cubicBezTo>
                <a:lnTo>
                  <a:pt x="514350" y="1371600"/>
                </a:lnTo>
                <a:cubicBezTo>
                  <a:pt x="514350" y="1403165"/>
                  <a:pt x="539934" y="1428750"/>
                  <a:pt x="571500" y="1428750"/>
                </a:cubicBezTo>
                <a:lnTo>
                  <a:pt x="1028700" y="1428750"/>
                </a:lnTo>
                <a:cubicBezTo>
                  <a:pt x="1060265" y="1428750"/>
                  <a:pt x="1085850" y="1403165"/>
                  <a:pt x="1085850" y="1371600"/>
                </a:cubicBezTo>
                <a:lnTo>
                  <a:pt x="1085850" y="914400"/>
                </a:lnTo>
                <a:cubicBezTo>
                  <a:pt x="1085850" y="882834"/>
                  <a:pt x="1060265" y="857250"/>
                  <a:pt x="1028700" y="857250"/>
                </a:cubicBezTo>
                <a:lnTo>
                  <a:pt x="1009650" y="857250"/>
                </a:lnTo>
                <a:lnTo>
                  <a:pt x="1009650" y="514350"/>
                </a:lnTo>
                <a:cubicBezTo>
                  <a:pt x="1009650" y="482784"/>
                  <a:pt x="1035234" y="457200"/>
                  <a:pt x="1066800" y="457200"/>
                </a:cubicBezTo>
                <a:lnTo>
                  <a:pt x="1104900" y="457200"/>
                </a:lnTo>
                <a:cubicBezTo>
                  <a:pt x="1136465" y="457200"/>
                  <a:pt x="1162050" y="482784"/>
                  <a:pt x="1162050" y="514350"/>
                </a:cubicBezTo>
                <a:lnTo>
                  <a:pt x="1162050" y="1143000"/>
                </a:lnTo>
                <a:lnTo>
                  <a:pt x="1543050" y="1143000"/>
                </a:lnTo>
                <a:cubicBezTo>
                  <a:pt x="1574615" y="1143000"/>
                  <a:pt x="1600200" y="1168584"/>
                  <a:pt x="1600200" y="1200150"/>
                </a:cubicBezTo>
                <a:lnTo>
                  <a:pt x="1600200" y="2686050"/>
                </a:lnTo>
                <a:cubicBezTo>
                  <a:pt x="1600200" y="2717615"/>
                  <a:pt x="1574615" y="2743200"/>
                  <a:pt x="1543050" y="2743200"/>
                </a:cubicBezTo>
                <a:lnTo>
                  <a:pt x="1162050" y="2743200"/>
                </a:lnTo>
                <a:lnTo>
                  <a:pt x="1162050" y="3028950"/>
                </a:lnTo>
                <a:cubicBezTo>
                  <a:pt x="1162050" y="3060515"/>
                  <a:pt x="1136465" y="3086100"/>
                  <a:pt x="1104900" y="3086100"/>
                </a:cubicBezTo>
                <a:lnTo>
                  <a:pt x="1066800" y="3086100"/>
                </a:lnTo>
                <a:cubicBezTo>
                  <a:pt x="1035234" y="3086100"/>
                  <a:pt x="1009650" y="3060515"/>
                  <a:pt x="1009650" y="3028950"/>
                </a:cubicBezTo>
                <a:lnTo>
                  <a:pt x="1009650" y="2743200"/>
                </a:lnTo>
                <a:lnTo>
                  <a:pt x="876300" y="2743200"/>
                </a:lnTo>
                <a:lnTo>
                  <a:pt x="876300" y="3028950"/>
                </a:lnTo>
                <a:cubicBezTo>
                  <a:pt x="876300" y="3060515"/>
                  <a:pt x="850715" y="3086100"/>
                  <a:pt x="819150" y="3086100"/>
                </a:cubicBezTo>
                <a:lnTo>
                  <a:pt x="781050" y="3086100"/>
                </a:lnTo>
                <a:cubicBezTo>
                  <a:pt x="749484" y="3086100"/>
                  <a:pt x="723900" y="3060515"/>
                  <a:pt x="723900" y="3028950"/>
                </a:cubicBezTo>
                <a:lnTo>
                  <a:pt x="723900" y="2743200"/>
                </a:lnTo>
                <a:lnTo>
                  <a:pt x="590550" y="2743200"/>
                </a:lnTo>
                <a:moveTo>
                  <a:pt x="781050" y="457200"/>
                </a:moveTo>
                <a:cubicBezTo>
                  <a:pt x="749484" y="457200"/>
                  <a:pt x="723900" y="482784"/>
                  <a:pt x="723900" y="514350"/>
                </a:cubicBezTo>
                <a:lnTo>
                  <a:pt x="723900" y="857250"/>
                </a:lnTo>
                <a:lnTo>
                  <a:pt x="876300" y="857250"/>
                </a:lnTo>
                <a:lnTo>
                  <a:pt x="876300" y="514350"/>
                </a:lnTo>
                <a:cubicBezTo>
                  <a:pt x="876300" y="482784"/>
                  <a:pt x="850715" y="457200"/>
                  <a:pt x="819150" y="457200"/>
                </a:cubicBezTo>
                <a:lnTo>
                  <a:pt x="781050" y="457200"/>
                </a:lnTo>
                <a:moveTo>
                  <a:pt x="114300" y="3543300"/>
                </a:moveTo>
                <a:lnTo>
                  <a:pt x="1485900" y="3543300"/>
                </a:lnTo>
                <a:lnTo>
                  <a:pt x="1485900" y="3352800"/>
                </a:lnTo>
                <a:cubicBezTo>
                  <a:pt x="1485900" y="3268627"/>
                  <a:pt x="1417672" y="3200400"/>
                  <a:pt x="1333500" y="3200400"/>
                </a:cubicBezTo>
                <a:lnTo>
                  <a:pt x="266700" y="3200400"/>
                </a:lnTo>
                <a:cubicBezTo>
                  <a:pt x="182527" y="3200400"/>
                  <a:pt x="114300" y="3268627"/>
                  <a:pt x="114300" y="3352800"/>
                </a:cubicBezTo>
                <a:lnTo>
                  <a:pt x="114300" y="3543300"/>
                </a:lnTo>
              </a:path>
            </a:pathLst>
          </a:custGeom>
          <a:solidFill>
            <a:srgbClr val="A455C9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1028700" y="2033587"/>
            <a:ext cx="1600200" cy="3543299"/>
          </a:xfrm>
          <a:custGeom>
            <a:avLst/>
            <a:gdLst/>
            <a:ahLst/>
            <a:cxnLst/>
            <a:rect l="0" t="0" r="0" b="0"/>
            <a:pathLst>
              <a:path w="1600200" h="3543299">
                <a:moveTo>
                  <a:pt x="114300" y="0"/>
                </a:moveTo>
                <a:lnTo>
                  <a:pt x="1485900" y="0"/>
                </a:lnTo>
                <a:lnTo>
                  <a:pt x="1485900" y="190500"/>
                </a:lnTo>
                <a:cubicBezTo>
                  <a:pt x="1485900" y="274668"/>
                  <a:pt x="1417668" y="342900"/>
                  <a:pt x="1333500" y="342900"/>
                </a:cubicBezTo>
                <a:lnTo>
                  <a:pt x="266700" y="342900"/>
                </a:lnTo>
                <a:cubicBezTo>
                  <a:pt x="182531" y="342900"/>
                  <a:pt x="114300" y="274668"/>
                  <a:pt x="114300" y="190500"/>
                </a:cubicBezTo>
                <a:close/>
                <a:moveTo>
                  <a:pt x="438150" y="514350"/>
                </a:moveTo>
                <a:cubicBezTo>
                  <a:pt x="438150" y="482787"/>
                  <a:pt x="463737" y="457200"/>
                  <a:pt x="495300" y="457200"/>
                </a:cubicBezTo>
                <a:lnTo>
                  <a:pt x="533400" y="457200"/>
                </a:lnTo>
                <a:cubicBezTo>
                  <a:pt x="564962" y="457200"/>
                  <a:pt x="590550" y="482787"/>
                  <a:pt x="590550" y="514350"/>
                </a:cubicBezTo>
                <a:lnTo>
                  <a:pt x="590550" y="857250"/>
                </a:lnTo>
                <a:lnTo>
                  <a:pt x="571500" y="857250"/>
                </a:lnTo>
                <a:cubicBezTo>
                  <a:pt x="539937" y="857250"/>
                  <a:pt x="514350" y="882837"/>
                  <a:pt x="514350" y="914400"/>
                </a:cubicBezTo>
                <a:lnTo>
                  <a:pt x="514350" y="1143000"/>
                </a:lnTo>
                <a:lnTo>
                  <a:pt x="438150" y="1143000"/>
                </a:lnTo>
                <a:close/>
                <a:moveTo>
                  <a:pt x="1162050" y="514350"/>
                </a:moveTo>
                <a:cubicBezTo>
                  <a:pt x="1162050" y="482787"/>
                  <a:pt x="1136462" y="457200"/>
                  <a:pt x="1104900" y="457200"/>
                </a:cubicBezTo>
                <a:lnTo>
                  <a:pt x="1066800" y="457200"/>
                </a:lnTo>
                <a:cubicBezTo>
                  <a:pt x="1035237" y="457200"/>
                  <a:pt x="1009650" y="482787"/>
                  <a:pt x="1009650" y="514350"/>
                </a:cubicBezTo>
                <a:lnTo>
                  <a:pt x="1009650" y="857250"/>
                </a:lnTo>
                <a:lnTo>
                  <a:pt x="1028700" y="857250"/>
                </a:lnTo>
                <a:cubicBezTo>
                  <a:pt x="1060262" y="857250"/>
                  <a:pt x="1085850" y="882837"/>
                  <a:pt x="1085850" y="914400"/>
                </a:cubicBezTo>
                <a:lnTo>
                  <a:pt x="1085850" y="1143000"/>
                </a:lnTo>
                <a:lnTo>
                  <a:pt x="1162050" y="1143000"/>
                </a:lnTo>
                <a:close/>
                <a:moveTo>
                  <a:pt x="781050" y="457200"/>
                </a:moveTo>
                <a:lnTo>
                  <a:pt x="819150" y="457200"/>
                </a:lnTo>
                <a:cubicBezTo>
                  <a:pt x="850712" y="457200"/>
                  <a:pt x="876300" y="482787"/>
                  <a:pt x="876300" y="514350"/>
                </a:cubicBezTo>
                <a:lnTo>
                  <a:pt x="876300" y="857250"/>
                </a:lnTo>
                <a:lnTo>
                  <a:pt x="723900" y="857250"/>
                </a:lnTo>
                <a:lnTo>
                  <a:pt x="723900" y="514350"/>
                </a:lnTo>
                <a:cubicBezTo>
                  <a:pt x="723900" y="482787"/>
                  <a:pt x="749487" y="457200"/>
                  <a:pt x="781050" y="457200"/>
                </a:cubicBezTo>
                <a:close/>
                <a:moveTo>
                  <a:pt x="304800" y="347662"/>
                </a:moveTo>
                <a:lnTo>
                  <a:pt x="304800" y="1143000"/>
                </a:lnTo>
                <a:moveTo>
                  <a:pt x="1295400" y="347662"/>
                </a:moveTo>
                <a:lnTo>
                  <a:pt x="1295400" y="1143000"/>
                </a:lnTo>
                <a:moveTo>
                  <a:pt x="0" y="1428750"/>
                </a:moveTo>
                <a:lnTo>
                  <a:pt x="0" y="1200150"/>
                </a:lnTo>
                <a:cubicBezTo>
                  <a:pt x="0" y="1168587"/>
                  <a:pt x="25587" y="1143000"/>
                  <a:pt x="57150" y="1143000"/>
                </a:cubicBezTo>
                <a:lnTo>
                  <a:pt x="514350" y="1143000"/>
                </a:lnTo>
                <a:lnTo>
                  <a:pt x="514350" y="1371600"/>
                </a:lnTo>
                <a:cubicBezTo>
                  <a:pt x="514350" y="1403162"/>
                  <a:pt x="539937" y="1428750"/>
                  <a:pt x="571500" y="1428750"/>
                </a:cubicBezTo>
                <a:lnTo>
                  <a:pt x="1028700" y="1428750"/>
                </a:lnTo>
                <a:cubicBezTo>
                  <a:pt x="1060262" y="1428750"/>
                  <a:pt x="1085850" y="1403162"/>
                  <a:pt x="1085850" y="1371600"/>
                </a:cubicBezTo>
                <a:lnTo>
                  <a:pt x="1085850" y="1143000"/>
                </a:lnTo>
                <a:lnTo>
                  <a:pt x="1543050" y="1143000"/>
                </a:lnTo>
                <a:cubicBezTo>
                  <a:pt x="1574612" y="1143000"/>
                  <a:pt x="1600200" y="1168587"/>
                  <a:pt x="1600200" y="1200150"/>
                </a:cubicBezTo>
                <a:lnTo>
                  <a:pt x="1600200" y="1428750"/>
                </a:lnTo>
                <a:moveTo>
                  <a:pt x="1600200" y="1428750"/>
                </a:moveTo>
                <a:lnTo>
                  <a:pt x="1600200" y="2628899"/>
                </a:lnTo>
                <a:moveTo>
                  <a:pt x="0" y="2628899"/>
                </a:moveTo>
                <a:lnTo>
                  <a:pt x="0" y="1428750"/>
                </a:lnTo>
                <a:moveTo>
                  <a:pt x="114300" y="3543299"/>
                </a:moveTo>
                <a:lnTo>
                  <a:pt x="1485900" y="3543299"/>
                </a:lnTo>
                <a:lnTo>
                  <a:pt x="1485900" y="3352799"/>
                </a:lnTo>
                <a:cubicBezTo>
                  <a:pt x="1485900" y="3268631"/>
                  <a:pt x="1417668" y="3200399"/>
                  <a:pt x="1333500" y="3200399"/>
                </a:cubicBezTo>
                <a:lnTo>
                  <a:pt x="266700" y="3200399"/>
                </a:lnTo>
                <a:cubicBezTo>
                  <a:pt x="182531" y="3200399"/>
                  <a:pt x="114300" y="3268631"/>
                  <a:pt x="114300" y="3352799"/>
                </a:cubicBezTo>
                <a:close/>
                <a:moveTo>
                  <a:pt x="781050" y="3086099"/>
                </a:moveTo>
                <a:lnTo>
                  <a:pt x="819150" y="3086099"/>
                </a:lnTo>
                <a:cubicBezTo>
                  <a:pt x="850712" y="3086099"/>
                  <a:pt x="876300" y="3060512"/>
                  <a:pt x="876300" y="3028949"/>
                </a:cubicBezTo>
                <a:lnTo>
                  <a:pt x="876300" y="2743199"/>
                </a:lnTo>
                <a:lnTo>
                  <a:pt x="723900" y="2743199"/>
                </a:lnTo>
                <a:lnTo>
                  <a:pt x="723900" y="3028949"/>
                </a:lnTo>
                <a:cubicBezTo>
                  <a:pt x="723900" y="3060512"/>
                  <a:pt x="749487" y="3086099"/>
                  <a:pt x="781050" y="3086099"/>
                </a:cubicBezTo>
                <a:close/>
                <a:moveTo>
                  <a:pt x="1066800" y="3086099"/>
                </a:moveTo>
                <a:lnTo>
                  <a:pt x="1104900" y="3086099"/>
                </a:lnTo>
                <a:cubicBezTo>
                  <a:pt x="1136462" y="3086099"/>
                  <a:pt x="1162050" y="3060512"/>
                  <a:pt x="1162050" y="3028949"/>
                </a:cubicBezTo>
                <a:lnTo>
                  <a:pt x="1162050" y="2743199"/>
                </a:lnTo>
                <a:lnTo>
                  <a:pt x="1009650" y="2743199"/>
                </a:lnTo>
                <a:lnTo>
                  <a:pt x="1009650" y="3028949"/>
                </a:lnTo>
                <a:cubicBezTo>
                  <a:pt x="1009650" y="3060512"/>
                  <a:pt x="1035237" y="3086099"/>
                  <a:pt x="1066800" y="3086099"/>
                </a:cubicBezTo>
                <a:close/>
                <a:moveTo>
                  <a:pt x="495300" y="3086099"/>
                </a:moveTo>
                <a:lnTo>
                  <a:pt x="533400" y="3086099"/>
                </a:lnTo>
                <a:cubicBezTo>
                  <a:pt x="564962" y="3086099"/>
                  <a:pt x="590550" y="3060512"/>
                  <a:pt x="590550" y="3028949"/>
                </a:cubicBezTo>
                <a:lnTo>
                  <a:pt x="590550" y="2743199"/>
                </a:lnTo>
                <a:lnTo>
                  <a:pt x="438150" y="2743199"/>
                </a:lnTo>
                <a:lnTo>
                  <a:pt x="438150" y="3028949"/>
                </a:lnTo>
                <a:cubicBezTo>
                  <a:pt x="438150" y="3060512"/>
                  <a:pt x="463737" y="3086099"/>
                  <a:pt x="495300" y="3086099"/>
                </a:cubicBezTo>
                <a:close/>
                <a:moveTo>
                  <a:pt x="57150" y="2743199"/>
                </a:moveTo>
                <a:cubicBezTo>
                  <a:pt x="25587" y="2743199"/>
                  <a:pt x="0" y="2717612"/>
                  <a:pt x="0" y="2686049"/>
                </a:cubicBezTo>
                <a:lnTo>
                  <a:pt x="0" y="2628899"/>
                </a:lnTo>
                <a:moveTo>
                  <a:pt x="57150" y="2743199"/>
                </a:moveTo>
                <a:lnTo>
                  <a:pt x="1543050" y="2743199"/>
                </a:lnTo>
                <a:moveTo>
                  <a:pt x="304800" y="2743199"/>
                </a:moveTo>
                <a:lnTo>
                  <a:pt x="57150" y="2743199"/>
                </a:lnTo>
                <a:moveTo>
                  <a:pt x="1543050" y="2743199"/>
                </a:moveTo>
                <a:cubicBezTo>
                  <a:pt x="1574612" y="2743199"/>
                  <a:pt x="1600200" y="2717612"/>
                  <a:pt x="1600200" y="2686049"/>
                </a:cubicBezTo>
                <a:lnTo>
                  <a:pt x="1600200" y="2628899"/>
                </a:lnTo>
                <a:moveTo>
                  <a:pt x="1543050" y="2743199"/>
                </a:moveTo>
                <a:lnTo>
                  <a:pt x="1295400" y="2743199"/>
                </a:lnTo>
                <a:moveTo>
                  <a:pt x="304800" y="2743199"/>
                </a:moveTo>
                <a:lnTo>
                  <a:pt x="304800" y="3200399"/>
                </a:lnTo>
                <a:moveTo>
                  <a:pt x="438150" y="2743199"/>
                </a:moveTo>
                <a:lnTo>
                  <a:pt x="304800" y="2743199"/>
                </a:lnTo>
                <a:moveTo>
                  <a:pt x="1295400" y="2743199"/>
                </a:moveTo>
                <a:lnTo>
                  <a:pt x="1295400" y="3200399"/>
                </a:lnTo>
                <a:moveTo>
                  <a:pt x="1295400" y="2743199"/>
                </a:moveTo>
                <a:lnTo>
                  <a:pt x="1162050" y="2743199"/>
                </a:lnTo>
                <a:moveTo>
                  <a:pt x="723900" y="2743199"/>
                </a:moveTo>
                <a:lnTo>
                  <a:pt x="590550" y="2743199"/>
                </a:lnTo>
                <a:moveTo>
                  <a:pt x="1009650" y="2743199"/>
                </a:moveTo>
                <a:lnTo>
                  <a:pt x="876300" y="2743199"/>
                </a:lnTo>
              </a:path>
            </a:pathLst>
          </a:custGeom>
          <a:noFill/>
          <a:ln w="14287">
            <a:solidFill>
              <a:srgbClr val="FFFFFF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2857500" y="2033587"/>
            <a:ext cx="1600200" cy="3543300"/>
          </a:xfrm>
          <a:custGeom>
            <a:avLst/>
            <a:gdLst/>
            <a:ahLst/>
            <a:cxnLst/>
            <a:rect l="0" t="0" r="0" b="0"/>
            <a:pathLst>
              <a:path w="1600200" h="3543300">
                <a:moveTo>
                  <a:pt x="114300" y="0"/>
                </a:moveTo>
                <a:lnTo>
                  <a:pt x="1485900" y="0"/>
                </a:lnTo>
                <a:lnTo>
                  <a:pt x="1485900" y="190500"/>
                </a:lnTo>
                <a:cubicBezTo>
                  <a:pt x="1485900" y="274672"/>
                  <a:pt x="1417672" y="342900"/>
                  <a:pt x="1333500" y="342900"/>
                </a:cubicBezTo>
                <a:lnTo>
                  <a:pt x="266700" y="342900"/>
                </a:lnTo>
                <a:cubicBezTo>
                  <a:pt x="182527" y="342900"/>
                  <a:pt x="114300" y="274672"/>
                  <a:pt x="114300" y="190500"/>
                </a:cubicBezTo>
                <a:lnTo>
                  <a:pt x="114300" y="0"/>
                </a:lnTo>
                <a:moveTo>
                  <a:pt x="590550" y="2743200"/>
                </a:moveTo>
                <a:lnTo>
                  <a:pt x="590550" y="3028950"/>
                </a:lnTo>
                <a:cubicBezTo>
                  <a:pt x="590550" y="3060515"/>
                  <a:pt x="564965" y="3086100"/>
                  <a:pt x="533400" y="3086100"/>
                </a:cubicBezTo>
                <a:lnTo>
                  <a:pt x="495300" y="3086100"/>
                </a:lnTo>
                <a:cubicBezTo>
                  <a:pt x="463734" y="3086100"/>
                  <a:pt x="438150" y="3060515"/>
                  <a:pt x="438150" y="3028950"/>
                </a:cubicBezTo>
                <a:lnTo>
                  <a:pt x="438150" y="2743200"/>
                </a:lnTo>
                <a:lnTo>
                  <a:pt x="57150" y="2743200"/>
                </a:lnTo>
                <a:cubicBezTo>
                  <a:pt x="25584" y="2743200"/>
                  <a:pt x="0" y="2717615"/>
                  <a:pt x="0" y="2686050"/>
                </a:cubicBezTo>
                <a:lnTo>
                  <a:pt x="0" y="1200150"/>
                </a:lnTo>
                <a:cubicBezTo>
                  <a:pt x="0" y="1168584"/>
                  <a:pt x="25584" y="1143000"/>
                  <a:pt x="57150" y="1143000"/>
                </a:cubicBezTo>
                <a:lnTo>
                  <a:pt x="438150" y="1143000"/>
                </a:lnTo>
                <a:lnTo>
                  <a:pt x="438150" y="514350"/>
                </a:lnTo>
                <a:cubicBezTo>
                  <a:pt x="438150" y="482784"/>
                  <a:pt x="463734" y="457200"/>
                  <a:pt x="495300" y="457200"/>
                </a:cubicBezTo>
                <a:lnTo>
                  <a:pt x="533400" y="457200"/>
                </a:lnTo>
                <a:cubicBezTo>
                  <a:pt x="564965" y="457200"/>
                  <a:pt x="590550" y="482784"/>
                  <a:pt x="590550" y="514350"/>
                </a:cubicBezTo>
                <a:lnTo>
                  <a:pt x="590550" y="857250"/>
                </a:lnTo>
                <a:lnTo>
                  <a:pt x="571500" y="857250"/>
                </a:lnTo>
                <a:cubicBezTo>
                  <a:pt x="539934" y="857250"/>
                  <a:pt x="514350" y="882834"/>
                  <a:pt x="514350" y="914400"/>
                </a:cubicBezTo>
                <a:lnTo>
                  <a:pt x="514350" y="1371600"/>
                </a:lnTo>
                <a:cubicBezTo>
                  <a:pt x="514350" y="1403165"/>
                  <a:pt x="539934" y="1428750"/>
                  <a:pt x="571500" y="1428750"/>
                </a:cubicBezTo>
                <a:lnTo>
                  <a:pt x="1028700" y="1428750"/>
                </a:lnTo>
                <a:cubicBezTo>
                  <a:pt x="1060265" y="1428750"/>
                  <a:pt x="1085850" y="1403165"/>
                  <a:pt x="1085850" y="1371600"/>
                </a:cubicBezTo>
                <a:lnTo>
                  <a:pt x="1085850" y="914400"/>
                </a:lnTo>
                <a:cubicBezTo>
                  <a:pt x="1085850" y="882834"/>
                  <a:pt x="1060265" y="857250"/>
                  <a:pt x="1028700" y="857250"/>
                </a:cubicBezTo>
                <a:lnTo>
                  <a:pt x="1009650" y="857250"/>
                </a:lnTo>
                <a:lnTo>
                  <a:pt x="1009650" y="514350"/>
                </a:lnTo>
                <a:cubicBezTo>
                  <a:pt x="1009650" y="482784"/>
                  <a:pt x="1035234" y="457200"/>
                  <a:pt x="1066800" y="457200"/>
                </a:cubicBezTo>
                <a:lnTo>
                  <a:pt x="1104900" y="457200"/>
                </a:lnTo>
                <a:cubicBezTo>
                  <a:pt x="1136465" y="457200"/>
                  <a:pt x="1162050" y="482784"/>
                  <a:pt x="1162050" y="514350"/>
                </a:cubicBezTo>
                <a:lnTo>
                  <a:pt x="1162050" y="1143000"/>
                </a:lnTo>
                <a:lnTo>
                  <a:pt x="1543050" y="1143000"/>
                </a:lnTo>
                <a:cubicBezTo>
                  <a:pt x="1574615" y="1143000"/>
                  <a:pt x="1600200" y="1168584"/>
                  <a:pt x="1600200" y="1200150"/>
                </a:cubicBezTo>
                <a:lnTo>
                  <a:pt x="1600200" y="2686050"/>
                </a:lnTo>
                <a:cubicBezTo>
                  <a:pt x="1600200" y="2717615"/>
                  <a:pt x="1574615" y="2743200"/>
                  <a:pt x="1543050" y="2743200"/>
                </a:cubicBezTo>
                <a:lnTo>
                  <a:pt x="1162050" y="2743200"/>
                </a:lnTo>
                <a:lnTo>
                  <a:pt x="1162050" y="3028950"/>
                </a:lnTo>
                <a:cubicBezTo>
                  <a:pt x="1162050" y="3060515"/>
                  <a:pt x="1136465" y="3086100"/>
                  <a:pt x="1104900" y="3086100"/>
                </a:cubicBezTo>
                <a:lnTo>
                  <a:pt x="1066800" y="3086100"/>
                </a:lnTo>
                <a:cubicBezTo>
                  <a:pt x="1035234" y="3086100"/>
                  <a:pt x="1009650" y="3060515"/>
                  <a:pt x="1009650" y="3028950"/>
                </a:cubicBezTo>
                <a:lnTo>
                  <a:pt x="1009650" y="2743200"/>
                </a:lnTo>
                <a:lnTo>
                  <a:pt x="876300" y="2743200"/>
                </a:lnTo>
                <a:lnTo>
                  <a:pt x="876300" y="3028950"/>
                </a:lnTo>
                <a:cubicBezTo>
                  <a:pt x="876300" y="3060515"/>
                  <a:pt x="850715" y="3086100"/>
                  <a:pt x="819150" y="3086100"/>
                </a:cubicBezTo>
                <a:lnTo>
                  <a:pt x="781050" y="3086100"/>
                </a:lnTo>
                <a:cubicBezTo>
                  <a:pt x="749484" y="3086100"/>
                  <a:pt x="723900" y="3060515"/>
                  <a:pt x="723900" y="3028950"/>
                </a:cubicBezTo>
                <a:lnTo>
                  <a:pt x="723900" y="2743200"/>
                </a:lnTo>
                <a:lnTo>
                  <a:pt x="590550" y="2743200"/>
                </a:lnTo>
                <a:moveTo>
                  <a:pt x="781050" y="457200"/>
                </a:moveTo>
                <a:cubicBezTo>
                  <a:pt x="749484" y="457200"/>
                  <a:pt x="723900" y="482784"/>
                  <a:pt x="723900" y="514350"/>
                </a:cubicBezTo>
                <a:lnTo>
                  <a:pt x="723900" y="857250"/>
                </a:lnTo>
                <a:lnTo>
                  <a:pt x="876300" y="857250"/>
                </a:lnTo>
                <a:lnTo>
                  <a:pt x="876300" y="514350"/>
                </a:lnTo>
                <a:cubicBezTo>
                  <a:pt x="876300" y="482784"/>
                  <a:pt x="850715" y="457200"/>
                  <a:pt x="819150" y="457200"/>
                </a:cubicBezTo>
                <a:lnTo>
                  <a:pt x="781050" y="457200"/>
                </a:lnTo>
                <a:moveTo>
                  <a:pt x="114300" y="3543300"/>
                </a:moveTo>
                <a:lnTo>
                  <a:pt x="1485900" y="3543300"/>
                </a:lnTo>
                <a:lnTo>
                  <a:pt x="1485900" y="3352800"/>
                </a:lnTo>
                <a:cubicBezTo>
                  <a:pt x="1485900" y="3268627"/>
                  <a:pt x="1417672" y="3200400"/>
                  <a:pt x="1333500" y="3200400"/>
                </a:cubicBezTo>
                <a:lnTo>
                  <a:pt x="266700" y="3200400"/>
                </a:lnTo>
                <a:cubicBezTo>
                  <a:pt x="182527" y="3200400"/>
                  <a:pt x="114300" y="3268627"/>
                  <a:pt x="114300" y="3352800"/>
                </a:cubicBezTo>
                <a:lnTo>
                  <a:pt x="114300" y="3543300"/>
                </a:lnTo>
              </a:path>
            </a:pathLst>
          </a:custGeom>
          <a:solidFill>
            <a:srgbClr val="BA5DE5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2857500" y="2033587"/>
            <a:ext cx="1600200" cy="3543299"/>
          </a:xfrm>
          <a:custGeom>
            <a:avLst/>
            <a:gdLst/>
            <a:ahLst/>
            <a:cxnLst/>
            <a:rect l="0" t="0" r="0" b="0"/>
            <a:pathLst>
              <a:path w="1600200" h="3543299">
                <a:moveTo>
                  <a:pt x="114300" y="0"/>
                </a:moveTo>
                <a:lnTo>
                  <a:pt x="1485900" y="0"/>
                </a:lnTo>
                <a:lnTo>
                  <a:pt x="1485900" y="190500"/>
                </a:lnTo>
                <a:cubicBezTo>
                  <a:pt x="1485900" y="274668"/>
                  <a:pt x="1417668" y="342900"/>
                  <a:pt x="1333500" y="342900"/>
                </a:cubicBezTo>
                <a:lnTo>
                  <a:pt x="266700" y="342900"/>
                </a:lnTo>
                <a:cubicBezTo>
                  <a:pt x="182531" y="342900"/>
                  <a:pt x="114300" y="274668"/>
                  <a:pt x="114300" y="190500"/>
                </a:cubicBezTo>
                <a:close/>
                <a:moveTo>
                  <a:pt x="438150" y="514350"/>
                </a:moveTo>
                <a:cubicBezTo>
                  <a:pt x="438150" y="482787"/>
                  <a:pt x="463737" y="457200"/>
                  <a:pt x="495300" y="457200"/>
                </a:cubicBezTo>
                <a:lnTo>
                  <a:pt x="533400" y="457200"/>
                </a:lnTo>
                <a:cubicBezTo>
                  <a:pt x="564962" y="457200"/>
                  <a:pt x="590550" y="482787"/>
                  <a:pt x="590550" y="514350"/>
                </a:cubicBezTo>
                <a:lnTo>
                  <a:pt x="590550" y="857250"/>
                </a:lnTo>
                <a:lnTo>
                  <a:pt x="571500" y="857250"/>
                </a:lnTo>
                <a:cubicBezTo>
                  <a:pt x="539937" y="857250"/>
                  <a:pt x="514350" y="882837"/>
                  <a:pt x="514350" y="914400"/>
                </a:cubicBezTo>
                <a:lnTo>
                  <a:pt x="514350" y="1143000"/>
                </a:lnTo>
                <a:lnTo>
                  <a:pt x="438150" y="1143000"/>
                </a:lnTo>
                <a:close/>
                <a:moveTo>
                  <a:pt x="1162050" y="514350"/>
                </a:moveTo>
                <a:cubicBezTo>
                  <a:pt x="1162050" y="482787"/>
                  <a:pt x="1136462" y="457200"/>
                  <a:pt x="1104900" y="457200"/>
                </a:cubicBezTo>
                <a:lnTo>
                  <a:pt x="1066800" y="457200"/>
                </a:lnTo>
                <a:cubicBezTo>
                  <a:pt x="1035237" y="457200"/>
                  <a:pt x="1009650" y="482787"/>
                  <a:pt x="1009650" y="514350"/>
                </a:cubicBezTo>
                <a:lnTo>
                  <a:pt x="1009650" y="857250"/>
                </a:lnTo>
                <a:lnTo>
                  <a:pt x="1028700" y="857250"/>
                </a:lnTo>
                <a:cubicBezTo>
                  <a:pt x="1060262" y="857250"/>
                  <a:pt x="1085850" y="882837"/>
                  <a:pt x="1085850" y="914400"/>
                </a:cubicBezTo>
                <a:lnTo>
                  <a:pt x="1085850" y="1143000"/>
                </a:lnTo>
                <a:lnTo>
                  <a:pt x="1162050" y="1143000"/>
                </a:lnTo>
                <a:close/>
                <a:moveTo>
                  <a:pt x="781050" y="457200"/>
                </a:moveTo>
                <a:lnTo>
                  <a:pt x="819150" y="457200"/>
                </a:lnTo>
                <a:cubicBezTo>
                  <a:pt x="850712" y="457200"/>
                  <a:pt x="876300" y="482787"/>
                  <a:pt x="876300" y="514350"/>
                </a:cubicBezTo>
                <a:lnTo>
                  <a:pt x="876300" y="857250"/>
                </a:lnTo>
                <a:lnTo>
                  <a:pt x="723900" y="857250"/>
                </a:lnTo>
                <a:lnTo>
                  <a:pt x="723900" y="514350"/>
                </a:lnTo>
                <a:cubicBezTo>
                  <a:pt x="723900" y="482787"/>
                  <a:pt x="749487" y="457200"/>
                  <a:pt x="781050" y="457200"/>
                </a:cubicBezTo>
                <a:close/>
                <a:moveTo>
                  <a:pt x="304800" y="347662"/>
                </a:moveTo>
                <a:lnTo>
                  <a:pt x="304800" y="1143000"/>
                </a:lnTo>
                <a:moveTo>
                  <a:pt x="1295400" y="347662"/>
                </a:moveTo>
                <a:lnTo>
                  <a:pt x="1295400" y="1143000"/>
                </a:lnTo>
                <a:moveTo>
                  <a:pt x="0" y="1428750"/>
                </a:moveTo>
                <a:lnTo>
                  <a:pt x="0" y="1200150"/>
                </a:lnTo>
                <a:cubicBezTo>
                  <a:pt x="0" y="1168587"/>
                  <a:pt x="25587" y="1143000"/>
                  <a:pt x="57150" y="1143000"/>
                </a:cubicBezTo>
                <a:lnTo>
                  <a:pt x="514350" y="1143000"/>
                </a:lnTo>
                <a:lnTo>
                  <a:pt x="514350" y="1371600"/>
                </a:lnTo>
                <a:cubicBezTo>
                  <a:pt x="514350" y="1403162"/>
                  <a:pt x="539937" y="1428750"/>
                  <a:pt x="571500" y="1428750"/>
                </a:cubicBezTo>
                <a:lnTo>
                  <a:pt x="1028700" y="1428750"/>
                </a:lnTo>
                <a:cubicBezTo>
                  <a:pt x="1060262" y="1428750"/>
                  <a:pt x="1085850" y="1403162"/>
                  <a:pt x="1085850" y="1371600"/>
                </a:cubicBezTo>
                <a:lnTo>
                  <a:pt x="1085850" y="1143000"/>
                </a:lnTo>
                <a:lnTo>
                  <a:pt x="1543050" y="1143000"/>
                </a:lnTo>
                <a:cubicBezTo>
                  <a:pt x="1574612" y="1143000"/>
                  <a:pt x="1600200" y="1168587"/>
                  <a:pt x="1600200" y="1200150"/>
                </a:cubicBezTo>
                <a:lnTo>
                  <a:pt x="1600200" y="1428750"/>
                </a:lnTo>
                <a:moveTo>
                  <a:pt x="1600200" y="1428750"/>
                </a:moveTo>
                <a:lnTo>
                  <a:pt x="1600200" y="2628899"/>
                </a:lnTo>
                <a:moveTo>
                  <a:pt x="0" y="2628899"/>
                </a:moveTo>
                <a:lnTo>
                  <a:pt x="0" y="1428750"/>
                </a:lnTo>
                <a:moveTo>
                  <a:pt x="114300" y="3543299"/>
                </a:moveTo>
                <a:lnTo>
                  <a:pt x="1485900" y="3543299"/>
                </a:lnTo>
                <a:lnTo>
                  <a:pt x="1485900" y="3352799"/>
                </a:lnTo>
                <a:cubicBezTo>
                  <a:pt x="1485900" y="3268631"/>
                  <a:pt x="1417668" y="3200399"/>
                  <a:pt x="1333500" y="3200399"/>
                </a:cubicBezTo>
                <a:lnTo>
                  <a:pt x="266700" y="3200399"/>
                </a:lnTo>
                <a:cubicBezTo>
                  <a:pt x="182531" y="3200399"/>
                  <a:pt x="114300" y="3268631"/>
                  <a:pt x="114300" y="3352799"/>
                </a:cubicBezTo>
                <a:close/>
                <a:moveTo>
                  <a:pt x="781050" y="3086099"/>
                </a:moveTo>
                <a:lnTo>
                  <a:pt x="819150" y="3086099"/>
                </a:lnTo>
                <a:cubicBezTo>
                  <a:pt x="850712" y="3086099"/>
                  <a:pt x="876300" y="3060512"/>
                  <a:pt x="876300" y="3028949"/>
                </a:cubicBezTo>
                <a:lnTo>
                  <a:pt x="876300" y="2743199"/>
                </a:lnTo>
                <a:lnTo>
                  <a:pt x="723900" y="2743199"/>
                </a:lnTo>
                <a:lnTo>
                  <a:pt x="723900" y="3028949"/>
                </a:lnTo>
                <a:cubicBezTo>
                  <a:pt x="723900" y="3060512"/>
                  <a:pt x="749487" y="3086099"/>
                  <a:pt x="781050" y="3086099"/>
                </a:cubicBezTo>
                <a:close/>
                <a:moveTo>
                  <a:pt x="1066800" y="3086099"/>
                </a:moveTo>
                <a:lnTo>
                  <a:pt x="1104900" y="3086099"/>
                </a:lnTo>
                <a:cubicBezTo>
                  <a:pt x="1136462" y="3086099"/>
                  <a:pt x="1162050" y="3060512"/>
                  <a:pt x="1162050" y="3028949"/>
                </a:cubicBezTo>
                <a:lnTo>
                  <a:pt x="1162050" y="2743199"/>
                </a:lnTo>
                <a:lnTo>
                  <a:pt x="1009650" y="2743199"/>
                </a:lnTo>
                <a:lnTo>
                  <a:pt x="1009650" y="3028949"/>
                </a:lnTo>
                <a:cubicBezTo>
                  <a:pt x="1009650" y="3060512"/>
                  <a:pt x="1035237" y="3086099"/>
                  <a:pt x="1066800" y="3086099"/>
                </a:cubicBezTo>
                <a:close/>
                <a:moveTo>
                  <a:pt x="495300" y="3086099"/>
                </a:moveTo>
                <a:lnTo>
                  <a:pt x="533400" y="3086099"/>
                </a:lnTo>
                <a:cubicBezTo>
                  <a:pt x="564962" y="3086099"/>
                  <a:pt x="590550" y="3060512"/>
                  <a:pt x="590550" y="3028949"/>
                </a:cubicBezTo>
                <a:lnTo>
                  <a:pt x="590550" y="2743199"/>
                </a:lnTo>
                <a:lnTo>
                  <a:pt x="438150" y="2743199"/>
                </a:lnTo>
                <a:lnTo>
                  <a:pt x="438150" y="3028949"/>
                </a:lnTo>
                <a:cubicBezTo>
                  <a:pt x="438150" y="3060512"/>
                  <a:pt x="463737" y="3086099"/>
                  <a:pt x="495300" y="3086099"/>
                </a:cubicBezTo>
                <a:close/>
                <a:moveTo>
                  <a:pt x="57150" y="2743199"/>
                </a:moveTo>
                <a:cubicBezTo>
                  <a:pt x="25587" y="2743199"/>
                  <a:pt x="0" y="2717612"/>
                  <a:pt x="0" y="2686049"/>
                </a:cubicBezTo>
                <a:lnTo>
                  <a:pt x="0" y="2628899"/>
                </a:lnTo>
                <a:moveTo>
                  <a:pt x="57150" y="2743199"/>
                </a:moveTo>
                <a:lnTo>
                  <a:pt x="1543050" y="2743199"/>
                </a:lnTo>
                <a:moveTo>
                  <a:pt x="304800" y="2743199"/>
                </a:moveTo>
                <a:lnTo>
                  <a:pt x="57150" y="2743199"/>
                </a:lnTo>
                <a:moveTo>
                  <a:pt x="1543050" y="2743199"/>
                </a:moveTo>
                <a:cubicBezTo>
                  <a:pt x="1574612" y="2743199"/>
                  <a:pt x="1600200" y="2717612"/>
                  <a:pt x="1600200" y="2686049"/>
                </a:cubicBezTo>
                <a:lnTo>
                  <a:pt x="1600200" y="2628899"/>
                </a:lnTo>
                <a:moveTo>
                  <a:pt x="1543050" y="2743199"/>
                </a:moveTo>
                <a:lnTo>
                  <a:pt x="1295400" y="2743199"/>
                </a:lnTo>
                <a:moveTo>
                  <a:pt x="304800" y="2743199"/>
                </a:moveTo>
                <a:lnTo>
                  <a:pt x="304800" y="3200399"/>
                </a:lnTo>
                <a:moveTo>
                  <a:pt x="438150" y="2743199"/>
                </a:moveTo>
                <a:lnTo>
                  <a:pt x="304800" y="2743199"/>
                </a:lnTo>
                <a:moveTo>
                  <a:pt x="1295400" y="2743199"/>
                </a:moveTo>
                <a:lnTo>
                  <a:pt x="1295400" y="3200399"/>
                </a:lnTo>
                <a:moveTo>
                  <a:pt x="1295400" y="2743199"/>
                </a:moveTo>
                <a:lnTo>
                  <a:pt x="1162050" y="2743199"/>
                </a:lnTo>
                <a:moveTo>
                  <a:pt x="723900" y="2743199"/>
                </a:moveTo>
                <a:lnTo>
                  <a:pt x="590550" y="2743199"/>
                </a:lnTo>
                <a:moveTo>
                  <a:pt x="1009650" y="2743199"/>
                </a:moveTo>
                <a:lnTo>
                  <a:pt x="876300" y="2743199"/>
                </a:lnTo>
              </a:path>
            </a:pathLst>
          </a:custGeom>
          <a:noFill/>
          <a:ln w="14287">
            <a:solidFill>
              <a:srgbClr val="FFFFFF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4686300" y="2033587"/>
            <a:ext cx="1600200" cy="3543300"/>
          </a:xfrm>
          <a:custGeom>
            <a:avLst/>
            <a:gdLst/>
            <a:ahLst/>
            <a:cxnLst/>
            <a:rect l="0" t="0" r="0" b="0"/>
            <a:pathLst>
              <a:path w="1600200" h="3543300">
                <a:moveTo>
                  <a:pt x="114300" y="0"/>
                </a:moveTo>
                <a:lnTo>
                  <a:pt x="1485900" y="0"/>
                </a:lnTo>
                <a:lnTo>
                  <a:pt x="1485900" y="190500"/>
                </a:lnTo>
                <a:cubicBezTo>
                  <a:pt x="1485900" y="274672"/>
                  <a:pt x="1417672" y="342900"/>
                  <a:pt x="1333500" y="342900"/>
                </a:cubicBezTo>
                <a:lnTo>
                  <a:pt x="266700" y="342900"/>
                </a:lnTo>
                <a:cubicBezTo>
                  <a:pt x="182527" y="342900"/>
                  <a:pt x="114300" y="274672"/>
                  <a:pt x="114300" y="190500"/>
                </a:cubicBezTo>
                <a:lnTo>
                  <a:pt x="114300" y="0"/>
                </a:lnTo>
                <a:moveTo>
                  <a:pt x="590550" y="2743200"/>
                </a:moveTo>
                <a:lnTo>
                  <a:pt x="590550" y="3028950"/>
                </a:lnTo>
                <a:cubicBezTo>
                  <a:pt x="590550" y="3060515"/>
                  <a:pt x="564965" y="3086100"/>
                  <a:pt x="533400" y="3086100"/>
                </a:cubicBezTo>
                <a:lnTo>
                  <a:pt x="495300" y="3086100"/>
                </a:lnTo>
                <a:cubicBezTo>
                  <a:pt x="463734" y="3086100"/>
                  <a:pt x="438150" y="3060515"/>
                  <a:pt x="438150" y="3028950"/>
                </a:cubicBezTo>
                <a:lnTo>
                  <a:pt x="438150" y="2743200"/>
                </a:lnTo>
                <a:lnTo>
                  <a:pt x="57150" y="2743200"/>
                </a:lnTo>
                <a:cubicBezTo>
                  <a:pt x="25584" y="2743200"/>
                  <a:pt x="0" y="2717615"/>
                  <a:pt x="0" y="2686050"/>
                </a:cubicBezTo>
                <a:lnTo>
                  <a:pt x="0" y="1200150"/>
                </a:lnTo>
                <a:cubicBezTo>
                  <a:pt x="0" y="1168584"/>
                  <a:pt x="25584" y="1143000"/>
                  <a:pt x="57150" y="1143000"/>
                </a:cubicBezTo>
                <a:lnTo>
                  <a:pt x="438150" y="1143000"/>
                </a:lnTo>
                <a:lnTo>
                  <a:pt x="438150" y="514350"/>
                </a:lnTo>
                <a:cubicBezTo>
                  <a:pt x="438150" y="482784"/>
                  <a:pt x="463734" y="457200"/>
                  <a:pt x="495300" y="457200"/>
                </a:cubicBezTo>
                <a:lnTo>
                  <a:pt x="533400" y="457200"/>
                </a:lnTo>
                <a:cubicBezTo>
                  <a:pt x="564965" y="457200"/>
                  <a:pt x="590550" y="482784"/>
                  <a:pt x="590550" y="514350"/>
                </a:cubicBezTo>
                <a:lnTo>
                  <a:pt x="590550" y="857250"/>
                </a:lnTo>
                <a:lnTo>
                  <a:pt x="571500" y="857250"/>
                </a:lnTo>
                <a:cubicBezTo>
                  <a:pt x="539934" y="857250"/>
                  <a:pt x="514350" y="882834"/>
                  <a:pt x="514350" y="914400"/>
                </a:cubicBezTo>
                <a:lnTo>
                  <a:pt x="514350" y="1371600"/>
                </a:lnTo>
                <a:cubicBezTo>
                  <a:pt x="514350" y="1403165"/>
                  <a:pt x="539934" y="1428750"/>
                  <a:pt x="571500" y="1428750"/>
                </a:cubicBezTo>
                <a:lnTo>
                  <a:pt x="1028700" y="1428750"/>
                </a:lnTo>
                <a:cubicBezTo>
                  <a:pt x="1060265" y="1428750"/>
                  <a:pt x="1085850" y="1403165"/>
                  <a:pt x="1085850" y="1371600"/>
                </a:cubicBezTo>
                <a:lnTo>
                  <a:pt x="1085850" y="914400"/>
                </a:lnTo>
                <a:cubicBezTo>
                  <a:pt x="1085850" y="882834"/>
                  <a:pt x="1060265" y="857250"/>
                  <a:pt x="1028700" y="857250"/>
                </a:cubicBezTo>
                <a:lnTo>
                  <a:pt x="1009650" y="857250"/>
                </a:lnTo>
                <a:lnTo>
                  <a:pt x="1009650" y="514350"/>
                </a:lnTo>
                <a:cubicBezTo>
                  <a:pt x="1009650" y="482784"/>
                  <a:pt x="1035234" y="457200"/>
                  <a:pt x="1066800" y="457200"/>
                </a:cubicBezTo>
                <a:lnTo>
                  <a:pt x="1104900" y="457200"/>
                </a:lnTo>
                <a:cubicBezTo>
                  <a:pt x="1136465" y="457200"/>
                  <a:pt x="1162050" y="482784"/>
                  <a:pt x="1162050" y="514350"/>
                </a:cubicBezTo>
                <a:lnTo>
                  <a:pt x="1162050" y="1143000"/>
                </a:lnTo>
                <a:lnTo>
                  <a:pt x="1543050" y="1143000"/>
                </a:lnTo>
                <a:cubicBezTo>
                  <a:pt x="1574615" y="1143000"/>
                  <a:pt x="1600200" y="1168584"/>
                  <a:pt x="1600200" y="1200150"/>
                </a:cubicBezTo>
                <a:lnTo>
                  <a:pt x="1600200" y="2686050"/>
                </a:lnTo>
                <a:cubicBezTo>
                  <a:pt x="1600200" y="2717615"/>
                  <a:pt x="1574615" y="2743200"/>
                  <a:pt x="1543050" y="2743200"/>
                </a:cubicBezTo>
                <a:lnTo>
                  <a:pt x="1162050" y="2743200"/>
                </a:lnTo>
                <a:lnTo>
                  <a:pt x="1162050" y="3028950"/>
                </a:lnTo>
                <a:cubicBezTo>
                  <a:pt x="1162050" y="3060515"/>
                  <a:pt x="1136465" y="3086100"/>
                  <a:pt x="1104900" y="3086100"/>
                </a:cubicBezTo>
                <a:lnTo>
                  <a:pt x="1066800" y="3086100"/>
                </a:lnTo>
                <a:cubicBezTo>
                  <a:pt x="1035234" y="3086100"/>
                  <a:pt x="1009650" y="3060515"/>
                  <a:pt x="1009650" y="3028950"/>
                </a:cubicBezTo>
                <a:lnTo>
                  <a:pt x="1009650" y="2743200"/>
                </a:lnTo>
                <a:lnTo>
                  <a:pt x="876300" y="2743200"/>
                </a:lnTo>
                <a:lnTo>
                  <a:pt x="876300" y="3028950"/>
                </a:lnTo>
                <a:cubicBezTo>
                  <a:pt x="876300" y="3060515"/>
                  <a:pt x="850715" y="3086100"/>
                  <a:pt x="819150" y="3086100"/>
                </a:cubicBezTo>
                <a:lnTo>
                  <a:pt x="781050" y="3086100"/>
                </a:lnTo>
                <a:cubicBezTo>
                  <a:pt x="749484" y="3086100"/>
                  <a:pt x="723900" y="3060515"/>
                  <a:pt x="723900" y="3028950"/>
                </a:cubicBezTo>
                <a:lnTo>
                  <a:pt x="723900" y="2743200"/>
                </a:lnTo>
                <a:lnTo>
                  <a:pt x="590550" y="2743200"/>
                </a:lnTo>
                <a:moveTo>
                  <a:pt x="781050" y="457200"/>
                </a:moveTo>
                <a:cubicBezTo>
                  <a:pt x="749484" y="457200"/>
                  <a:pt x="723900" y="482784"/>
                  <a:pt x="723900" y="514350"/>
                </a:cubicBezTo>
                <a:lnTo>
                  <a:pt x="723900" y="857250"/>
                </a:lnTo>
                <a:lnTo>
                  <a:pt x="876300" y="857250"/>
                </a:lnTo>
                <a:lnTo>
                  <a:pt x="876300" y="514350"/>
                </a:lnTo>
                <a:cubicBezTo>
                  <a:pt x="876300" y="482784"/>
                  <a:pt x="850715" y="457200"/>
                  <a:pt x="819150" y="457200"/>
                </a:cubicBezTo>
                <a:lnTo>
                  <a:pt x="781050" y="457200"/>
                </a:lnTo>
                <a:moveTo>
                  <a:pt x="114300" y="3543300"/>
                </a:moveTo>
                <a:lnTo>
                  <a:pt x="1485900" y="3543300"/>
                </a:lnTo>
                <a:lnTo>
                  <a:pt x="1485900" y="3352800"/>
                </a:lnTo>
                <a:cubicBezTo>
                  <a:pt x="1485900" y="3268627"/>
                  <a:pt x="1417672" y="3200400"/>
                  <a:pt x="1333500" y="3200400"/>
                </a:cubicBezTo>
                <a:lnTo>
                  <a:pt x="266700" y="3200400"/>
                </a:lnTo>
                <a:cubicBezTo>
                  <a:pt x="182527" y="3200400"/>
                  <a:pt x="114300" y="3268627"/>
                  <a:pt x="114300" y="3352800"/>
                </a:cubicBezTo>
                <a:lnTo>
                  <a:pt x="114300" y="3543300"/>
                </a:lnTo>
              </a:path>
            </a:pathLst>
          </a:custGeom>
          <a:solidFill>
            <a:srgbClr val="CD6AFB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4686300" y="2033587"/>
            <a:ext cx="1600200" cy="3543299"/>
          </a:xfrm>
          <a:custGeom>
            <a:avLst/>
            <a:gdLst/>
            <a:ahLst/>
            <a:cxnLst/>
            <a:rect l="0" t="0" r="0" b="0"/>
            <a:pathLst>
              <a:path w="1600200" h="3543299">
                <a:moveTo>
                  <a:pt x="114300" y="0"/>
                </a:moveTo>
                <a:lnTo>
                  <a:pt x="1485900" y="0"/>
                </a:lnTo>
                <a:lnTo>
                  <a:pt x="1485900" y="190500"/>
                </a:lnTo>
                <a:cubicBezTo>
                  <a:pt x="1485900" y="274668"/>
                  <a:pt x="1417668" y="342900"/>
                  <a:pt x="1333500" y="342900"/>
                </a:cubicBezTo>
                <a:lnTo>
                  <a:pt x="266700" y="342900"/>
                </a:lnTo>
                <a:cubicBezTo>
                  <a:pt x="182531" y="342900"/>
                  <a:pt x="114300" y="274668"/>
                  <a:pt x="114300" y="190500"/>
                </a:cubicBezTo>
                <a:close/>
                <a:moveTo>
                  <a:pt x="438150" y="514350"/>
                </a:moveTo>
                <a:cubicBezTo>
                  <a:pt x="438150" y="482787"/>
                  <a:pt x="463737" y="457200"/>
                  <a:pt x="495300" y="457200"/>
                </a:cubicBezTo>
                <a:lnTo>
                  <a:pt x="533400" y="457200"/>
                </a:lnTo>
                <a:cubicBezTo>
                  <a:pt x="564962" y="457200"/>
                  <a:pt x="590550" y="482787"/>
                  <a:pt x="590550" y="514350"/>
                </a:cubicBezTo>
                <a:lnTo>
                  <a:pt x="590550" y="857250"/>
                </a:lnTo>
                <a:lnTo>
                  <a:pt x="571500" y="857250"/>
                </a:lnTo>
                <a:cubicBezTo>
                  <a:pt x="539937" y="857250"/>
                  <a:pt x="514350" y="882837"/>
                  <a:pt x="514350" y="914400"/>
                </a:cubicBezTo>
                <a:lnTo>
                  <a:pt x="514350" y="1143000"/>
                </a:lnTo>
                <a:lnTo>
                  <a:pt x="438150" y="1143000"/>
                </a:lnTo>
                <a:close/>
                <a:moveTo>
                  <a:pt x="1162050" y="514350"/>
                </a:moveTo>
                <a:cubicBezTo>
                  <a:pt x="1162050" y="482787"/>
                  <a:pt x="1136462" y="457200"/>
                  <a:pt x="1104900" y="457200"/>
                </a:cubicBezTo>
                <a:lnTo>
                  <a:pt x="1066800" y="457200"/>
                </a:lnTo>
                <a:cubicBezTo>
                  <a:pt x="1035237" y="457200"/>
                  <a:pt x="1009650" y="482787"/>
                  <a:pt x="1009650" y="514350"/>
                </a:cubicBezTo>
                <a:lnTo>
                  <a:pt x="1009650" y="857250"/>
                </a:lnTo>
                <a:lnTo>
                  <a:pt x="1028700" y="857250"/>
                </a:lnTo>
                <a:cubicBezTo>
                  <a:pt x="1060262" y="857250"/>
                  <a:pt x="1085850" y="882837"/>
                  <a:pt x="1085850" y="914400"/>
                </a:cubicBezTo>
                <a:lnTo>
                  <a:pt x="1085850" y="1143000"/>
                </a:lnTo>
                <a:lnTo>
                  <a:pt x="1162050" y="1143000"/>
                </a:lnTo>
                <a:close/>
                <a:moveTo>
                  <a:pt x="781050" y="457200"/>
                </a:moveTo>
                <a:lnTo>
                  <a:pt x="819150" y="457200"/>
                </a:lnTo>
                <a:cubicBezTo>
                  <a:pt x="850712" y="457200"/>
                  <a:pt x="876300" y="482787"/>
                  <a:pt x="876300" y="514350"/>
                </a:cubicBezTo>
                <a:lnTo>
                  <a:pt x="876300" y="857250"/>
                </a:lnTo>
                <a:lnTo>
                  <a:pt x="723900" y="857250"/>
                </a:lnTo>
                <a:lnTo>
                  <a:pt x="723900" y="514350"/>
                </a:lnTo>
                <a:cubicBezTo>
                  <a:pt x="723900" y="482787"/>
                  <a:pt x="749487" y="457200"/>
                  <a:pt x="781050" y="457200"/>
                </a:cubicBezTo>
                <a:close/>
                <a:moveTo>
                  <a:pt x="304800" y="347662"/>
                </a:moveTo>
                <a:lnTo>
                  <a:pt x="304800" y="1143000"/>
                </a:lnTo>
                <a:moveTo>
                  <a:pt x="1295400" y="347662"/>
                </a:moveTo>
                <a:lnTo>
                  <a:pt x="1295400" y="1143000"/>
                </a:lnTo>
                <a:moveTo>
                  <a:pt x="0" y="1428750"/>
                </a:moveTo>
                <a:lnTo>
                  <a:pt x="0" y="1200150"/>
                </a:lnTo>
                <a:cubicBezTo>
                  <a:pt x="0" y="1168587"/>
                  <a:pt x="25587" y="1143000"/>
                  <a:pt x="57150" y="1143000"/>
                </a:cubicBezTo>
                <a:lnTo>
                  <a:pt x="514350" y="1143000"/>
                </a:lnTo>
                <a:lnTo>
                  <a:pt x="514350" y="1371600"/>
                </a:lnTo>
                <a:cubicBezTo>
                  <a:pt x="514350" y="1403162"/>
                  <a:pt x="539937" y="1428750"/>
                  <a:pt x="571500" y="1428750"/>
                </a:cubicBezTo>
                <a:lnTo>
                  <a:pt x="1028700" y="1428750"/>
                </a:lnTo>
                <a:cubicBezTo>
                  <a:pt x="1060262" y="1428750"/>
                  <a:pt x="1085850" y="1403162"/>
                  <a:pt x="1085850" y="1371600"/>
                </a:cubicBezTo>
                <a:lnTo>
                  <a:pt x="1085850" y="1143000"/>
                </a:lnTo>
                <a:lnTo>
                  <a:pt x="1543050" y="1143000"/>
                </a:lnTo>
                <a:cubicBezTo>
                  <a:pt x="1574612" y="1143000"/>
                  <a:pt x="1600200" y="1168587"/>
                  <a:pt x="1600200" y="1200150"/>
                </a:cubicBezTo>
                <a:lnTo>
                  <a:pt x="1600200" y="1428750"/>
                </a:lnTo>
                <a:moveTo>
                  <a:pt x="1600200" y="1428750"/>
                </a:moveTo>
                <a:lnTo>
                  <a:pt x="1600200" y="2628899"/>
                </a:lnTo>
                <a:moveTo>
                  <a:pt x="0" y="2628899"/>
                </a:moveTo>
                <a:lnTo>
                  <a:pt x="0" y="1428750"/>
                </a:lnTo>
                <a:moveTo>
                  <a:pt x="114300" y="3543299"/>
                </a:moveTo>
                <a:lnTo>
                  <a:pt x="1485900" y="3543299"/>
                </a:lnTo>
                <a:lnTo>
                  <a:pt x="1485900" y="3352799"/>
                </a:lnTo>
                <a:cubicBezTo>
                  <a:pt x="1485900" y="3268631"/>
                  <a:pt x="1417668" y="3200399"/>
                  <a:pt x="1333500" y="3200399"/>
                </a:cubicBezTo>
                <a:lnTo>
                  <a:pt x="266700" y="3200399"/>
                </a:lnTo>
                <a:cubicBezTo>
                  <a:pt x="182531" y="3200399"/>
                  <a:pt x="114300" y="3268631"/>
                  <a:pt x="114300" y="3352799"/>
                </a:cubicBezTo>
                <a:close/>
                <a:moveTo>
                  <a:pt x="781050" y="3086099"/>
                </a:moveTo>
                <a:lnTo>
                  <a:pt x="819150" y="3086099"/>
                </a:lnTo>
                <a:cubicBezTo>
                  <a:pt x="850712" y="3086099"/>
                  <a:pt x="876300" y="3060512"/>
                  <a:pt x="876300" y="3028949"/>
                </a:cubicBezTo>
                <a:lnTo>
                  <a:pt x="876300" y="2743199"/>
                </a:lnTo>
                <a:lnTo>
                  <a:pt x="723900" y="2743199"/>
                </a:lnTo>
                <a:lnTo>
                  <a:pt x="723900" y="3028949"/>
                </a:lnTo>
                <a:cubicBezTo>
                  <a:pt x="723900" y="3060512"/>
                  <a:pt x="749487" y="3086099"/>
                  <a:pt x="781050" y="3086099"/>
                </a:cubicBezTo>
                <a:close/>
                <a:moveTo>
                  <a:pt x="1066800" y="3086099"/>
                </a:moveTo>
                <a:lnTo>
                  <a:pt x="1104900" y="3086099"/>
                </a:lnTo>
                <a:cubicBezTo>
                  <a:pt x="1136462" y="3086099"/>
                  <a:pt x="1162050" y="3060512"/>
                  <a:pt x="1162050" y="3028949"/>
                </a:cubicBezTo>
                <a:lnTo>
                  <a:pt x="1162050" y="2743199"/>
                </a:lnTo>
                <a:lnTo>
                  <a:pt x="1009650" y="2743199"/>
                </a:lnTo>
                <a:lnTo>
                  <a:pt x="1009650" y="3028949"/>
                </a:lnTo>
                <a:cubicBezTo>
                  <a:pt x="1009650" y="3060512"/>
                  <a:pt x="1035237" y="3086099"/>
                  <a:pt x="1066800" y="3086099"/>
                </a:cubicBezTo>
                <a:close/>
                <a:moveTo>
                  <a:pt x="495300" y="3086099"/>
                </a:moveTo>
                <a:lnTo>
                  <a:pt x="533400" y="3086099"/>
                </a:lnTo>
                <a:cubicBezTo>
                  <a:pt x="564962" y="3086099"/>
                  <a:pt x="590550" y="3060512"/>
                  <a:pt x="590550" y="3028949"/>
                </a:cubicBezTo>
                <a:lnTo>
                  <a:pt x="590550" y="2743199"/>
                </a:lnTo>
                <a:lnTo>
                  <a:pt x="438150" y="2743199"/>
                </a:lnTo>
                <a:lnTo>
                  <a:pt x="438150" y="3028949"/>
                </a:lnTo>
                <a:cubicBezTo>
                  <a:pt x="438150" y="3060512"/>
                  <a:pt x="463737" y="3086099"/>
                  <a:pt x="495300" y="3086099"/>
                </a:cubicBezTo>
                <a:close/>
                <a:moveTo>
                  <a:pt x="57150" y="2743199"/>
                </a:moveTo>
                <a:cubicBezTo>
                  <a:pt x="25587" y="2743199"/>
                  <a:pt x="0" y="2717612"/>
                  <a:pt x="0" y="2686049"/>
                </a:cubicBezTo>
                <a:lnTo>
                  <a:pt x="0" y="2628899"/>
                </a:lnTo>
                <a:moveTo>
                  <a:pt x="57150" y="2743199"/>
                </a:moveTo>
                <a:lnTo>
                  <a:pt x="1543050" y="2743199"/>
                </a:lnTo>
                <a:moveTo>
                  <a:pt x="304800" y="2743199"/>
                </a:moveTo>
                <a:lnTo>
                  <a:pt x="57150" y="2743199"/>
                </a:lnTo>
                <a:moveTo>
                  <a:pt x="1543050" y="2743199"/>
                </a:moveTo>
                <a:cubicBezTo>
                  <a:pt x="1574612" y="2743199"/>
                  <a:pt x="1600200" y="2717612"/>
                  <a:pt x="1600200" y="2686049"/>
                </a:cubicBezTo>
                <a:lnTo>
                  <a:pt x="1600200" y="2628899"/>
                </a:lnTo>
                <a:moveTo>
                  <a:pt x="1543050" y="2743199"/>
                </a:moveTo>
                <a:lnTo>
                  <a:pt x="1295400" y="2743199"/>
                </a:lnTo>
                <a:moveTo>
                  <a:pt x="304800" y="2743199"/>
                </a:moveTo>
                <a:lnTo>
                  <a:pt x="304800" y="3200399"/>
                </a:lnTo>
                <a:moveTo>
                  <a:pt x="438150" y="2743199"/>
                </a:moveTo>
                <a:lnTo>
                  <a:pt x="304800" y="2743199"/>
                </a:lnTo>
                <a:moveTo>
                  <a:pt x="1295400" y="2743199"/>
                </a:moveTo>
                <a:lnTo>
                  <a:pt x="1295400" y="3200399"/>
                </a:lnTo>
                <a:moveTo>
                  <a:pt x="1295400" y="2743199"/>
                </a:moveTo>
                <a:lnTo>
                  <a:pt x="1162050" y="2743199"/>
                </a:lnTo>
                <a:moveTo>
                  <a:pt x="723900" y="2743199"/>
                </a:moveTo>
                <a:lnTo>
                  <a:pt x="590550" y="2743199"/>
                </a:lnTo>
                <a:moveTo>
                  <a:pt x="1009650" y="2743199"/>
                </a:moveTo>
                <a:lnTo>
                  <a:pt x="876300" y="2743199"/>
                </a:lnTo>
              </a:path>
            </a:pathLst>
          </a:custGeom>
          <a:noFill/>
          <a:ln w="14287">
            <a:solidFill>
              <a:srgbClr val="FFFFFF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ounded Rectangle 7"/>
          <p:cNvSpPr/>
          <p:nvPr/>
        </p:nvSpPr>
        <p:spPr>
          <a:xfrm>
            <a:off x="6515100" y="2033587"/>
            <a:ext cx="1600200" cy="3543300"/>
          </a:xfrm>
          <a:custGeom>
            <a:avLst/>
            <a:gdLst/>
            <a:ahLst/>
            <a:cxnLst/>
            <a:rect l="0" t="0" r="0" b="0"/>
            <a:pathLst>
              <a:path w="1600200" h="3543300">
                <a:moveTo>
                  <a:pt x="114300" y="0"/>
                </a:moveTo>
                <a:lnTo>
                  <a:pt x="1485900" y="0"/>
                </a:lnTo>
                <a:lnTo>
                  <a:pt x="1485900" y="190500"/>
                </a:lnTo>
                <a:cubicBezTo>
                  <a:pt x="1485900" y="274672"/>
                  <a:pt x="1417672" y="342900"/>
                  <a:pt x="1333500" y="342900"/>
                </a:cubicBezTo>
                <a:lnTo>
                  <a:pt x="266700" y="342900"/>
                </a:lnTo>
                <a:cubicBezTo>
                  <a:pt x="182527" y="342900"/>
                  <a:pt x="114300" y="274672"/>
                  <a:pt x="114300" y="190500"/>
                </a:cubicBezTo>
                <a:lnTo>
                  <a:pt x="114300" y="0"/>
                </a:lnTo>
                <a:moveTo>
                  <a:pt x="590550" y="2743200"/>
                </a:moveTo>
                <a:lnTo>
                  <a:pt x="590550" y="3028950"/>
                </a:lnTo>
                <a:cubicBezTo>
                  <a:pt x="590550" y="3060515"/>
                  <a:pt x="564965" y="3086100"/>
                  <a:pt x="533400" y="3086100"/>
                </a:cubicBezTo>
                <a:lnTo>
                  <a:pt x="495300" y="3086100"/>
                </a:lnTo>
                <a:cubicBezTo>
                  <a:pt x="463734" y="3086100"/>
                  <a:pt x="438150" y="3060515"/>
                  <a:pt x="438150" y="3028950"/>
                </a:cubicBezTo>
                <a:lnTo>
                  <a:pt x="438150" y="2743200"/>
                </a:lnTo>
                <a:lnTo>
                  <a:pt x="57150" y="2743200"/>
                </a:lnTo>
                <a:cubicBezTo>
                  <a:pt x="25584" y="2743200"/>
                  <a:pt x="0" y="2717615"/>
                  <a:pt x="0" y="2686050"/>
                </a:cubicBezTo>
                <a:lnTo>
                  <a:pt x="0" y="1200150"/>
                </a:lnTo>
                <a:cubicBezTo>
                  <a:pt x="0" y="1168584"/>
                  <a:pt x="25584" y="1143000"/>
                  <a:pt x="57150" y="1143000"/>
                </a:cubicBezTo>
                <a:lnTo>
                  <a:pt x="438150" y="1143000"/>
                </a:lnTo>
                <a:lnTo>
                  <a:pt x="438150" y="514350"/>
                </a:lnTo>
                <a:cubicBezTo>
                  <a:pt x="438150" y="482784"/>
                  <a:pt x="463734" y="457200"/>
                  <a:pt x="495300" y="457200"/>
                </a:cubicBezTo>
                <a:lnTo>
                  <a:pt x="533400" y="457200"/>
                </a:lnTo>
                <a:cubicBezTo>
                  <a:pt x="564965" y="457200"/>
                  <a:pt x="590550" y="482784"/>
                  <a:pt x="590550" y="514350"/>
                </a:cubicBezTo>
                <a:lnTo>
                  <a:pt x="590550" y="857250"/>
                </a:lnTo>
                <a:lnTo>
                  <a:pt x="571500" y="857250"/>
                </a:lnTo>
                <a:cubicBezTo>
                  <a:pt x="539934" y="857250"/>
                  <a:pt x="514350" y="882834"/>
                  <a:pt x="514350" y="914400"/>
                </a:cubicBezTo>
                <a:lnTo>
                  <a:pt x="514350" y="1371600"/>
                </a:lnTo>
                <a:cubicBezTo>
                  <a:pt x="514350" y="1403165"/>
                  <a:pt x="539934" y="1428750"/>
                  <a:pt x="571500" y="1428750"/>
                </a:cubicBezTo>
                <a:lnTo>
                  <a:pt x="1028700" y="1428750"/>
                </a:lnTo>
                <a:cubicBezTo>
                  <a:pt x="1060265" y="1428750"/>
                  <a:pt x="1085850" y="1403165"/>
                  <a:pt x="1085850" y="1371600"/>
                </a:cubicBezTo>
                <a:lnTo>
                  <a:pt x="1085850" y="914400"/>
                </a:lnTo>
                <a:cubicBezTo>
                  <a:pt x="1085850" y="882834"/>
                  <a:pt x="1060265" y="857250"/>
                  <a:pt x="1028700" y="857250"/>
                </a:cubicBezTo>
                <a:lnTo>
                  <a:pt x="1009650" y="857250"/>
                </a:lnTo>
                <a:lnTo>
                  <a:pt x="1009650" y="514350"/>
                </a:lnTo>
                <a:cubicBezTo>
                  <a:pt x="1009650" y="482784"/>
                  <a:pt x="1035234" y="457200"/>
                  <a:pt x="1066800" y="457200"/>
                </a:cubicBezTo>
                <a:lnTo>
                  <a:pt x="1104900" y="457200"/>
                </a:lnTo>
                <a:cubicBezTo>
                  <a:pt x="1136465" y="457200"/>
                  <a:pt x="1162050" y="482784"/>
                  <a:pt x="1162050" y="514350"/>
                </a:cubicBezTo>
                <a:lnTo>
                  <a:pt x="1162050" y="1143000"/>
                </a:lnTo>
                <a:lnTo>
                  <a:pt x="1543050" y="1143000"/>
                </a:lnTo>
                <a:cubicBezTo>
                  <a:pt x="1574615" y="1143000"/>
                  <a:pt x="1600200" y="1168584"/>
                  <a:pt x="1600200" y="1200150"/>
                </a:cubicBezTo>
                <a:lnTo>
                  <a:pt x="1600200" y="2686050"/>
                </a:lnTo>
                <a:cubicBezTo>
                  <a:pt x="1600200" y="2717615"/>
                  <a:pt x="1574615" y="2743200"/>
                  <a:pt x="1543050" y="2743200"/>
                </a:cubicBezTo>
                <a:lnTo>
                  <a:pt x="1162050" y="2743200"/>
                </a:lnTo>
                <a:lnTo>
                  <a:pt x="1162050" y="3028950"/>
                </a:lnTo>
                <a:cubicBezTo>
                  <a:pt x="1162050" y="3060515"/>
                  <a:pt x="1136465" y="3086100"/>
                  <a:pt x="1104900" y="3086100"/>
                </a:cubicBezTo>
                <a:lnTo>
                  <a:pt x="1066800" y="3086100"/>
                </a:lnTo>
                <a:cubicBezTo>
                  <a:pt x="1035234" y="3086100"/>
                  <a:pt x="1009650" y="3060515"/>
                  <a:pt x="1009650" y="3028950"/>
                </a:cubicBezTo>
                <a:lnTo>
                  <a:pt x="1009650" y="2743200"/>
                </a:lnTo>
                <a:lnTo>
                  <a:pt x="876300" y="2743200"/>
                </a:lnTo>
                <a:lnTo>
                  <a:pt x="876300" y="3028950"/>
                </a:lnTo>
                <a:cubicBezTo>
                  <a:pt x="876300" y="3060515"/>
                  <a:pt x="850715" y="3086100"/>
                  <a:pt x="819150" y="3086100"/>
                </a:cubicBezTo>
                <a:lnTo>
                  <a:pt x="781050" y="3086100"/>
                </a:lnTo>
                <a:cubicBezTo>
                  <a:pt x="749484" y="3086100"/>
                  <a:pt x="723900" y="3060515"/>
                  <a:pt x="723900" y="3028950"/>
                </a:cubicBezTo>
                <a:lnTo>
                  <a:pt x="723900" y="2743200"/>
                </a:lnTo>
                <a:lnTo>
                  <a:pt x="590550" y="2743200"/>
                </a:lnTo>
                <a:moveTo>
                  <a:pt x="781050" y="457200"/>
                </a:moveTo>
                <a:cubicBezTo>
                  <a:pt x="749484" y="457200"/>
                  <a:pt x="723900" y="482784"/>
                  <a:pt x="723900" y="514350"/>
                </a:cubicBezTo>
                <a:lnTo>
                  <a:pt x="723900" y="857250"/>
                </a:lnTo>
                <a:lnTo>
                  <a:pt x="876300" y="857250"/>
                </a:lnTo>
                <a:lnTo>
                  <a:pt x="876300" y="514350"/>
                </a:lnTo>
                <a:cubicBezTo>
                  <a:pt x="876300" y="482784"/>
                  <a:pt x="850715" y="457200"/>
                  <a:pt x="819150" y="457200"/>
                </a:cubicBezTo>
                <a:lnTo>
                  <a:pt x="781050" y="457200"/>
                </a:lnTo>
                <a:moveTo>
                  <a:pt x="114300" y="3543300"/>
                </a:moveTo>
                <a:lnTo>
                  <a:pt x="1485900" y="3543300"/>
                </a:lnTo>
                <a:lnTo>
                  <a:pt x="1485900" y="3352800"/>
                </a:lnTo>
                <a:cubicBezTo>
                  <a:pt x="1485900" y="3268627"/>
                  <a:pt x="1417672" y="3200400"/>
                  <a:pt x="1333500" y="3200400"/>
                </a:cubicBezTo>
                <a:lnTo>
                  <a:pt x="266700" y="3200400"/>
                </a:lnTo>
                <a:cubicBezTo>
                  <a:pt x="182527" y="3200400"/>
                  <a:pt x="114300" y="3268627"/>
                  <a:pt x="114300" y="3352800"/>
                </a:cubicBezTo>
                <a:lnTo>
                  <a:pt x="114300" y="3543300"/>
                </a:lnTo>
              </a:path>
            </a:pathLst>
          </a:custGeom>
          <a:solidFill>
            <a:srgbClr val="E2A3FF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6515100" y="2033587"/>
            <a:ext cx="1600200" cy="3543299"/>
          </a:xfrm>
          <a:custGeom>
            <a:avLst/>
            <a:gdLst/>
            <a:ahLst/>
            <a:cxnLst/>
            <a:rect l="0" t="0" r="0" b="0"/>
            <a:pathLst>
              <a:path w="1600200" h="3543299">
                <a:moveTo>
                  <a:pt x="114300" y="0"/>
                </a:moveTo>
                <a:lnTo>
                  <a:pt x="1485900" y="0"/>
                </a:lnTo>
                <a:lnTo>
                  <a:pt x="1485900" y="190500"/>
                </a:lnTo>
                <a:cubicBezTo>
                  <a:pt x="1485900" y="274668"/>
                  <a:pt x="1417668" y="342900"/>
                  <a:pt x="1333500" y="342900"/>
                </a:cubicBezTo>
                <a:lnTo>
                  <a:pt x="266700" y="342900"/>
                </a:lnTo>
                <a:cubicBezTo>
                  <a:pt x="182531" y="342900"/>
                  <a:pt x="114300" y="274668"/>
                  <a:pt x="114300" y="190500"/>
                </a:cubicBezTo>
                <a:close/>
                <a:moveTo>
                  <a:pt x="438150" y="514350"/>
                </a:moveTo>
                <a:cubicBezTo>
                  <a:pt x="438150" y="482787"/>
                  <a:pt x="463737" y="457200"/>
                  <a:pt x="495300" y="457200"/>
                </a:cubicBezTo>
                <a:lnTo>
                  <a:pt x="533400" y="457200"/>
                </a:lnTo>
                <a:cubicBezTo>
                  <a:pt x="564962" y="457200"/>
                  <a:pt x="590550" y="482787"/>
                  <a:pt x="590550" y="514350"/>
                </a:cubicBezTo>
                <a:lnTo>
                  <a:pt x="590550" y="857250"/>
                </a:lnTo>
                <a:lnTo>
                  <a:pt x="571500" y="857250"/>
                </a:lnTo>
                <a:cubicBezTo>
                  <a:pt x="539937" y="857250"/>
                  <a:pt x="514350" y="882837"/>
                  <a:pt x="514350" y="914400"/>
                </a:cubicBezTo>
                <a:lnTo>
                  <a:pt x="514350" y="1143000"/>
                </a:lnTo>
                <a:lnTo>
                  <a:pt x="438150" y="1143000"/>
                </a:lnTo>
                <a:close/>
                <a:moveTo>
                  <a:pt x="1162050" y="514350"/>
                </a:moveTo>
                <a:cubicBezTo>
                  <a:pt x="1162050" y="482787"/>
                  <a:pt x="1136462" y="457200"/>
                  <a:pt x="1104900" y="457200"/>
                </a:cubicBezTo>
                <a:lnTo>
                  <a:pt x="1066800" y="457200"/>
                </a:lnTo>
                <a:cubicBezTo>
                  <a:pt x="1035237" y="457200"/>
                  <a:pt x="1009650" y="482787"/>
                  <a:pt x="1009650" y="514350"/>
                </a:cubicBezTo>
                <a:lnTo>
                  <a:pt x="1009650" y="857250"/>
                </a:lnTo>
                <a:lnTo>
                  <a:pt x="1028700" y="857250"/>
                </a:lnTo>
                <a:cubicBezTo>
                  <a:pt x="1060262" y="857250"/>
                  <a:pt x="1085850" y="882837"/>
                  <a:pt x="1085850" y="914400"/>
                </a:cubicBezTo>
                <a:lnTo>
                  <a:pt x="1085850" y="1143000"/>
                </a:lnTo>
                <a:lnTo>
                  <a:pt x="1162050" y="1143000"/>
                </a:lnTo>
                <a:close/>
                <a:moveTo>
                  <a:pt x="781050" y="457200"/>
                </a:moveTo>
                <a:lnTo>
                  <a:pt x="819150" y="457200"/>
                </a:lnTo>
                <a:cubicBezTo>
                  <a:pt x="850712" y="457200"/>
                  <a:pt x="876300" y="482787"/>
                  <a:pt x="876300" y="514350"/>
                </a:cubicBezTo>
                <a:lnTo>
                  <a:pt x="876300" y="857250"/>
                </a:lnTo>
                <a:lnTo>
                  <a:pt x="723900" y="857250"/>
                </a:lnTo>
                <a:lnTo>
                  <a:pt x="723900" y="514350"/>
                </a:lnTo>
                <a:cubicBezTo>
                  <a:pt x="723900" y="482787"/>
                  <a:pt x="749487" y="457200"/>
                  <a:pt x="781050" y="457200"/>
                </a:cubicBezTo>
                <a:close/>
                <a:moveTo>
                  <a:pt x="304800" y="347662"/>
                </a:moveTo>
                <a:lnTo>
                  <a:pt x="304800" y="1143000"/>
                </a:lnTo>
                <a:moveTo>
                  <a:pt x="1295400" y="347662"/>
                </a:moveTo>
                <a:lnTo>
                  <a:pt x="1295400" y="1143000"/>
                </a:lnTo>
                <a:moveTo>
                  <a:pt x="0" y="1428750"/>
                </a:moveTo>
                <a:lnTo>
                  <a:pt x="0" y="1200150"/>
                </a:lnTo>
                <a:cubicBezTo>
                  <a:pt x="0" y="1168587"/>
                  <a:pt x="25587" y="1143000"/>
                  <a:pt x="57150" y="1143000"/>
                </a:cubicBezTo>
                <a:lnTo>
                  <a:pt x="514350" y="1143000"/>
                </a:lnTo>
                <a:lnTo>
                  <a:pt x="514350" y="1371600"/>
                </a:lnTo>
                <a:cubicBezTo>
                  <a:pt x="514350" y="1403162"/>
                  <a:pt x="539937" y="1428750"/>
                  <a:pt x="571500" y="1428750"/>
                </a:cubicBezTo>
                <a:lnTo>
                  <a:pt x="1028700" y="1428750"/>
                </a:lnTo>
                <a:cubicBezTo>
                  <a:pt x="1060262" y="1428750"/>
                  <a:pt x="1085850" y="1403162"/>
                  <a:pt x="1085850" y="1371600"/>
                </a:cubicBezTo>
                <a:lnTo>
                  <a:pt x="1085850" y="1143000"/>
                </a:lnTo>
                <a:lnTo>
                  <a:pt x="1543050" y="1143000"/>
                </a:lnTo>
                <a:cubicBezTo>
                  <a:pt x="1574612" y="1143000"/>
                  <a:pt x="1600200" y="1168587"/>
                  <a:pt x="1600200" y="1200150"/>
                </a:cubicBezTo>
                <a:lnTo>
                  <a:pt x="1600200" y="1428750"/>
                </a:lnTo>
                <a:moveTo>
                  <a:pt x="1600200" y="1428750"/>
                </a:moveTo>
                <a:lnTo>
                  <a:pt x="1600200" y="2628899"/>
                </a:lnTo>
                <a:moveTo>
                  <a:pt x="0" y="2628899"/>
                </a:moveTo>
                <a:lnTo>
                  <a:pt x="0" y="1428750"/>
                </a:lnTo>
                <a:moveTo>
                  <a:pt x="114300" y="3543299"/>
                </a:moveTo>
                <a:lnTo>
                  <a:pt x="1485900" y="3543299"/>
                </a:lnTo>
                <a:lnTo>
                  <a:pt x="1485900" y="3352799"/>
                </a:lnTo>
                <a:cubicBezTo>
                  <a:pt x="1485900" y="3268631"/>
                  <a:pt x="1417668" y="3200399"/>
                  <a:pt x="1333500" y="3200399"/>
                </a:cubicBezTo>
                <a:lnTo>
                  <a:pt x="266700" y="3200399"/>
                </a:lnTo>
                <a:cubicBezTo>
                  <a:pt x="182531" y="3200399"/>
                  <a:pt x="114300" y="3268631"/>
                  <a:pt x="114300" y="3352799"/>
                </a:cubicBezTo>
                <a:close/>
                <a:moveTo>
                  <a:pt x="781050" y="3086099"/>
                </a:moveTo>
                <a:lnTo>
                  <a:pt x="819150" y="3086099"/>
                </a:lnTo>
                <a:cubicBezTo>
                  <a:pt x="850712" y="3086099"/>
                  <a:pt x="876300" y="3060512"/>
                  <a:pt x="876300" y="3028949"/>
                </a:cubicBezTo>
                <a:lnTo>
                  <a:pt x="876300" y="2743199"/>
                </a:lnTo>
                <a:lnTo>
                  <a:pt x="723900" y="2743199"/>
                </a:lnTo>
                <a:lnTo>
                  <a:pt x="723900" y="3028949"/>
                </a:lnTo>
                <a:cubicBezTo>
                  <a:pt x="723900" y="3060512"/>
                  <a:pt x="749487" y="3086099"/>
                  <a:pt x="781050" y="3086099"/>
                </a:cubicBezTo>
                <a:close/>
                <a:moveTo>
                  <a:pt x="1066800" y="3086099"/>
                </a:moveTo>
                <a:lnTo>
                  <a:pt x="1104900" y="3086099"/>
                </a:lnTo>
                <a:cubicBezTo>
                  <a:pt x="1136462" y="3086099"/>
                  <a:pt x="1162050" y="3060512"/>
                  <a:pt x="1162050" y="3028949"/>
                </a:cubicBezTo>
                <a:lnTo>
                  <a:pt x="1162050" y="2743199"/>
                </a:lnTo>
                <a:lnTo>
                  <a:pt x="1009650" y="2743199"/>
                </a:lnTo>
                <a:lnTo>
                  <a:pt x="1009650" y="3028949"/>
                </a:lnTo>
                <a:cubicBezTo>
                  <a:pt x="1009650" y="3060512"/>
                  <a:pt x="1035237" y="3086099"/>
                  <a:pt x="1066800" y="3086099"/>
                </a:cubicBezTo>
                <a:close/>
                <a:moveTo>
                  <a:pt x="495300" y="3086099"/>
                </a:moveTo>
                <a:lnTo>
                  <a:pt x="533400" y="3086099"/>
                </a:lnTo>
                <a:cubicBezTo>
                  <a:pt x="564962" y="3086099"/>
                  <a:pt x="590550" y="3060512"/>
                  <a:pt x="590550" y="3028949"/>
                </a:cubicBezTo>
                <a:lnTo>
                  <a:pt x="590550" y="2743199"/>
                </a:lnTo>
                <a:lnTo>
                  <a:pt x="438150" y="2743199"/>
                </a:lnTo>
                <a:lnTo>
                  <a:pt x="438150" y="3028949"/>
                </a:lnTo>
                <a:cubicBezTo>
                  <a:pt x="438150" y="3060512"/>
                  <a:pt x="463737" y="3086099"/>
                  <a:pt x="495300" y="3086099"/>
                </a:cubicBezTo>
                <a:close/>
                <a:moveTo>
                  <a:pt x="57150" y="2743199"/>
                </a:moveTo>
                <a:cubicBezTo>
                  <a:pt x="25587" y="2743199"/>
                  <a:pt x="0" y="2717612"/>
                  <a:pt x="0" y="2686049"/>
                </a:cubicBezTo>
                <a:lnTo>
                  <a:pt x="0" y="2628899"/>
                </a:lnTo>
                <a:moveTo>
                  <a:pt x="57150" y="2743199"/>
                </a:moveTo>
                <a:lnTo>
                  <a:pt x="1543050" y="2743199"/>
                </a:lnTo>
                <a:moveTo>
                  <a:pt x="304800" y="2743199"/>
                </a:moveTo>
                <a:lnTo>
                  <a:pt x="57150" y="2743199"/>
                </a:lnTo>
                <a:moveTo>
                  <a:pt x="1543050" y="2743199"/>
                </a:moveTo>
                <a:cubicBezTo>
                  <a:pt x="1574612" y="2743199"/>
                  <a:pt x="1600200" y="2717612"/>
                  <a:pt x="1600200" y="2686049"/>
                </a:cubicBezTo>
                <a:lnTo>
                  <a:pt x="1600200" y="2628899"/>
                </a:lnTo>
                <a:moveTo>
                  <a:pt x="1543050" y="2743199"/>
                </a:moveTo>
                <a:lnTo>
                  <a:pt x="1295400" y="2743199"/>
                </a:lnTo>
                <a:moveTo>
                  <a:pt x="304800" y="2743199"/>
                </a:moveTo>
                <a:lnTo>
                  <a:pt x="304800" y="3200399"/>
                </a:lnTo>
                <a:moveTo>
                  <a:pt x="438150" y="2743199"/>
                </a:moveTo>
                <a:lnTo>
                  <a:pt x="304800" y="2743199"/>
                </a:lnTo>
                <a:moveTo>
                  <a:pt x="1295400" y="2743199"/>
                </a:moveTo>
                <a:lnTo>
                  <a:pt x="1295400" y="3200399"/>
                </a:lnTo>
                <a:moveTo>
                  <a:pt x="1295400" y="2743199"/>
                </a:moveTo>
                <a:lnTo>
                  <a:pt x="1162050" y="2743199"/>
                </a:lnTo>
                <a:moveTo>
                  <a:pt x="723900" y="2743199"/>
                </a:moveTo>
                <a:lnTo>
                  <a:pt x="590550" y="2743199"/>
                </a:lnTo>
                <a:moveTo>
                  <a:pt x="1009650" y="2743199"/>
                </a:moveTo>
                <a:lnTo>
                  <a:pt x="876300" y="2743199"/>
                </a:lnTo>
              </a:path>
            </a:pathLst>
          </a:custGeom>
          <a:noFill/>
          <a:ln w="14287">
            <a:solidFill>
              <a:srgbClr val="FFFFFF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2649378" y="1281112"/>
            <a:ext cx="3845271" cy="3333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800" b="1">
                <a:solidFill>
                  <a:srgbClr val="484848"/>
                </a:solidFill>
                <a:latin typeface="Roboto"/>
              </a:rPr>
              <a:t>Kerangka Pengawasan Pemilu Aceh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400365" y="3533774"/>
            <a:ext cx="856954" cy="56007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500" b="1">
                <a:solidFill>
                  <a:srgbClr val="FFFFFF"/>
                </a:solidFill>
                <a:latin typeface="Roboto"/>
              </a:rPr>
              <a:t>Kerangka
Hukum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135630" y="3533774"/>
            <a:ext cx="1044025" cy="28003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500" b="1">
                <a:solidFill>
                  <a:srgbClr val="FFFFFF"/>
                </a:solidFill>
                <a:latin typeface="Roboto"/>
              </a:rPr>
              <a:t>Peran DPRA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852511" y="3533774"/>
            <a:ext cx="1267796" cy="28003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500" b="1">
                <a:solidFill>
                  <a:srgbClr val="FFFFFF"/>
                </a:solidFill>
                <a:latin typeface="Roboto"/>
              </a:rPr>
              <a:t>Peran Bawaslu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852570" y="3533774"/>
            <a:ext cx="925268" cy="56007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500" b="1">
                <a:solidFill>
                  <a:srgbClr val="FFFFFF"/>
                </a:solidFill>
                <a:latin typeface="Roboto"/>
              </a:rPr>
              <a:t>Panwaslih
Aceh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002565" y="3900487"/>
            <a:ext cx="1310135" cy="6000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100" b="0">
                <a:solidFill>
                  <a:srgbClr val="FFFFFF"/>
                </a:solidFill>
                <a:latin typeface="Roboto"/>
              </a:rPr>
              <a:t>Keterlibatan DPRA
dalam mengusulkan
anggota Panwaslih.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854797" y="3871912"/>
            <a:ext cx="1263253" cy="8001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100" b="0">
                <a:solidFill>
                  <a:srgbClr val="FFFFFF"/>
                </a:solidFill>
                <a:latin typeface="Roboto"/>
              </a:rPr>
              <a:t>Penetapan dan
peresmian anggota
Panwaslih oleh
Bawaslu RI.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162907" y="4129087"/>
            <a:ext cx="1331785" cy="6000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100" b="0">
                <a:solidFill>
                  <a:srgbClr val="FFFFFF"/>
                </a:solidFill>
                <a:latin typeface="Roboto"/>
              </a:rPr>
              <a:t>UUPA dan Qanun
Aceh yang mengatur
pengawasan pemilu.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661499" y="4129087"/>
            <a:ext cx="1307306" cy="6000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100" b="0">
                <a:solidFill>
                  <a:srgbClr val="FFFFFF"/>
                </a:solidFill>
                <a:latin typeface="Roboto"/>
              </a:rPr>
              <a:t>Lembaga pengawas
pemilu lokal yang
beroperasi di Aceh.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1609725" y="2947225"/>
            <a:ext cx="438150" cy="446531"/>
          </a:xfrm>
          <a:custGeom>
            <a:avLst/>
            <a:gdLst/>
            <a:ahLst/>
            <a:cxnLst/>
            <a:rect l="0" t="0" r="0" b="0"/>
            <a:pathLst>
              <a:path w="438150" h="446531">
                <a:moveTo>
                  <a:pt x="190500" y="437006"/>
                </a:moveTo>
                <a:cubicBezTo>
                  <a:pt x="190500" y="442267"/>
                  <a:pt x="186235" y="446531"/>
                  <a:pt x="180975" y="446531"/>
                </a:cubicBezTo>
                <a:lnTo>
                  <a:pt x="9525" y="446531"/>
                </a:lnTo>
                <a:cubicBezTo>
                  <a:pt x="4264" y="446531"/>
                  <a:pt x="0" y="442267"/>
                  <a:pt x="0" y="437006"/>
                </a:cubicBezTo>
                <a:lnTo>
                  <a:pt x="0" y="408431"/>
                </a:lnTo>
                <a:cubicBezTo>
                  <a:pt x="0" y="397910"/>
                  <a:pt x="8528" y="389381"/>
                  <a:pt x="19050" y="389381"/>
                </a:cubicBezTo>
                <a:lnTo>
                  <a:pt x="171450" y="389381"/>
                </a:lnTo>
                <a:cubicBezTo>
                  <a:pt x="181971" y="389381"/>
                  <a:pt x="190500" y="397910"/>
                  <a:pt x="190500" y="408431"/>
                </a:cubicBezTo>
                <a:close/>
                <a:moveTo>
                  <a:pt x="171450" y="389381"/>
                </a:moveTo>
                <a:lnTo>
                  <a:pt x="19050" y="389381"/>
                </a:lnTo>
                <a:lnTo>
                  <a:pt x="19050" y="370331"/>
                </a:lnTo>
                <a:cubicBezTo>
                  <a:pt x="19050" y="359810"/>
                  <a:pt x="27578" y="351281"/>
                  <a:pt x="38100" y="351281"/>
                </a:cubicBezTo>
                <a:lnTo>
                  <a:pt x="152400" y="351281"/>
                </a:lnTo>
                <a:cubicBezTo>
                  <a:pt x="162921" y="351281"/>
                  <a:pt x="171450" y="359810"/>
                  <a:pt x="171450" y="370331"/>
                </a:cubicBezTo>
                <a:close/>
                <a:moveTo>
                  <a:pt x="123830" y="160776"/>
                </a:moveTo>
                <a:lnTo>
                  <a:pt x="228603" y="56003"/>
                </a:lnTo>
                <a:lnTo>
                  <a:pt x="295281" y="122682"/>
                </a:lnTo>
                <a:lnTo>
                  <a:pt x="190508" y="227454"/>
                </a:lnTo>
                <a:close/>
                <a:moveTo>
                  <a:pt x="123825" y="160781"/>
                </a:moveTo>
                <a:lnTo>
                  <a:pt x="114300" y="151256"/>
                </a:lnTo>
                <a:cubicBezTo>
                  <a:pt x="96354" y="133350"/>
                  <a:pt x="67722" y="161829"/>
                  <a:pt x="85725" y="179831"/>
                </a:cubicBezTo>
                <a:lnTo>
                  <a:pt x="171450" y="265556"/>
                </a:lnTo>
                <a:cubicBezTo>
                  <a:pt x="189414" y="283521"/>
                  <a:pt x="218046" y="255003"/>
                  <a:pt x="200025" y="236981"/>
                </a:cubicBezTo>
                <a:lnTo>
                  <a:pt x="190500" y="227456"/>
                </a:lnTo>
                <a:moveTo>
                  <a:pt x="295275" y="122681"/>
                </a:moveTo>
                <a:lnTo>
                  <a:pt x="304800" y="132206"/>
                </a:lnTo>
                <a:cubicBezTo>
                  <a:pt x="322764" y="150171"/>
                  <a:pt x="351396" y="121653"/>
                  <a:pt x="333375" y="103631"/>
                </a:cubicBezTo>
                <a:lnTo>
                  <a:pt x="247650" y="17907"/>
                </a:lnTo>
                <a:cubicBezTo>
                  <a:pt x="229704" y="0"/>
                  <a:pt x="201072" y="28479"/>
                  <a:pt x="219075" y="46482"/>
                </a:cubicBezTo>
                <a:lnTo>
                  <a:pt x="228600" y="56007"/>
                </a:lnTo>
                <a:moveTo>
                  <a:pt x="242887" y="175050"/>
                </a:moveTo>
                <a:lnTo>
                  <a:pt x="438150" y="370312"/>
                </a:lnTo>
              </a:path>
            </a:pathLst>
          </a:custGeom>
          <a:noFill/>
          <a:ln w="14287">
            <a:solidFill>
              <a:srgbClr val="484848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ounded Rectangle 19"/>
          <p:cNvSpPr/>
          <p:nvPr/>
        </p:nvSpPr>
        <p:spPr>
          <a:xfrm>
            <a:off x="3448050" y="2974178"/>
            <a:ext cx="419100" cy="404814"/>
          </a:xfrm>
          <a:custGeom>
            <a:avLst/>
            <a:gdLst/>
            <a:ahLst/>
            <a:cxnLst/>
            <a:rect l="0" t="0" r="0" b="0"/>
            <a:pathLst>
              <a:path w="419100" h="404814">
                <a:moveTo>
                  <a:pt x="0" y="171452"/>
                </a:moveTo>
                <a:lnTo>
                  <a:pt x="419100" y="171452"/>
                </a:lnTo>
                <a:lnTo>
                  <a:pt x="419100" y="304802"/>
                </a:lnTo>
                <a:lnTo>
                  <a:pt x="0" y="304802"/>
                </a:lnTo>
                <a:close/>
                <a:moveTo>
                  <a:pt x="212274" y="81650"/>
                </a:moveTo>
                <a:cubicBezTo>
                  <a:pt x="234822" y="81653"/>
                  <a:pt x="253102" y="63374"/>
                  <a:pt x="253102" y="40826"/>
                </a:cubicBezTo>
                <a:cubicBezTo>
                  <a:pt x="253102" y="18278"/>
                  <a:pt x="234822" y="0"/>
                  <a:pt x="212274" y="2"/>
                </a:cubicBezTo>
                <a:cubicBezTo>
                  <a:pt x="189729" y="4"/>
                  <a:pt x="171454" y="18281"/>
                  <a:pt x="171454" y="40826"/>
                </a:cubicBezTo>
                <a:cubicBezTo>
                  <a:pt x="171454" y="63371"/>
                  <a:pt x="189729" y="81648"/>
                  <a:pt x="212274" y="81650"/>
                </a:cubicBezTo>
                <a:close/>
                <a:moveTo>
                  <a:pt x="142684" y="134933"/>
                </a:moveTo>
                <a:cubicBezTo>
                  <a:pt x="156038" y="110473"/>
                  <a:pt x="181682" y="95256"/>
                  <a:pt x="209550" y="95256"/>
                </a:cubicBezTo>
                <a:cubicBezTo>
                  <a:pt x="237417" y="95256"/>
                  <a:pt x="263061" y="110473"/>
                  <a:pt x="276415" y="134933"/>
                </a:cubicBezTo>
                <a:moveTo>
                  <a:pt x="345624" y="81650"/>
                </a:moveTo>
                <a:cubicBezTo>
                  <a:pt x="368172" y="81653"/>
                  <a:pt x="386452" y="63374"/>
                  <a:pt x="386452" y="40826"/>
                </a:cubicBezTo>
                <a:cubicBezTo>
                  <a:pt x="386452" y="18278"/>
                  <a:pt x="368172" y="0"/>
                  <a:pt x="345624" y="2"/>
                </a:cubicBezTo>
                <a:cubicBezTo>
                  <a:pt x="323079" y="4"/>
                  <a:pt x="304804" y="18281"/>
                  <a:pt x="304804" y="40826"/>
                </a:cubicBezTo>
                <a:cubicBezTo>
                  <a:pt x="304804" y="63371"/>
                  <a:pt x="323079" y="81648"/>
                  <a:pt x="345624" y="81650"/>
                </a:cubicBezTo>
                <a:close/>
                <a:moveTo>
                  <a:pt x="419100" y="171452"/>
                </a:moveTo>
                <a:cubicBezTo>
                  <a:pt x="419100" y="129368"/>
                  <a:pt x="384984" y="95252"/>
                  <a:pt x="342900" y="95252"/>
                </a:cubicBezTo>
                <a:cubicBezTo>
                  <a:pt x="300815" y="95252"/>
                  <a:pt x="266700" y="129368"/>
                  <a:pt x="266700" y="171452"/>
                </a:cubicBezTo>
                <a:moveTo>
                  <a:pt x="78924" y="81650"/>
                </a:moveTo>
                <a:cubicBezTo>
                  <a:pt x="101472" y="81653"/>
                  <a:pt x="119752" y="63374"/>
                  <a:pt x="119752" y="40826"/>
                </a:cubicBezTo>
                <a:cubicBezTo>
                  <a:pt x="119752" y="18278"/>
                  <a:pt x="101472" y="0"/>
                  <a:pt x="78924" y="2"/>
                </a:cubicBezTo>
                <a:cubicBezTo>
                  <a:pt x="56379" y="4"/>
                  <a:pt x="38104" y="18281"/>
                  <a:pt x="38104" y="40826"/>
                </a:cubicBezTo>
                <a:cubicBezTo>
                  <a:pt x="38104" y="63371"/>
                  <a:pt x="56379" y="81648"/>
                  <a:pt x="78924" y="81650"/>
                </a:cubicBezTo>
                <a:close/>
                <a:moveTo>
                  <a:pt x="152400" y="171452"/>
                </a:moveTo>
                <a:cubicBezTo>
                  <a:pt x="152400" y="129368"/>
                  <a:pt x="118284" y="95252"/>
                  <a:pt x="76200" y="95252"/>
                </a:cubicBezTo>
                <a:cubicBezTo>
                  <a:pt x="34115" y="95252"/>
                  <a:pt x="0" y="129368"/>
                  <a:pt x="0" y="171452"/>
                </a:cubicBezTo>
                <a:moveTo>
                  <a:pt x="171450" y="347664"/>
                </a:moveTo>
                <a:lnTo>
                  <a:pt x="179470" y="404814"/>
                </a:lnTo>
                <a:lnTo>
                  <a:pt x="240620" y="404814"/>
                </a:lnTo>
                <a:lnTo>
                  <a:pt x="247650" y="347664"/>
                </a:lnTo>
                <a:moveTo>
                  <a:pt x="304800" y="347664"/>
                </a:moveTo>
                <a:lnTo>
                  <a:pt x="312820" y="404814"/>
                </a:lnTo>
                <a:lnTo>
                  <a:pt x="373970" y="404814"/>
                </a:lnTo>
                <a:lnTo>
                  <a:pt x="381000" y="347664"/>
                </a:lnTo>
                <a:moveTo>
                  <a:pt x="38100" y="347664"/>
                </a:moveTo>
                <a:lnTo>
                  <a:pt x="46120" y="404814"/>
                </a:lnTo>
                <a:lnTo>
                  <a:pt x="107270" y="404814"/>
                </a:lnTo>
                <a:lnTo>
                  <a:pt x="114300" y="347664"/>
                </a:lnTo>
              </a:path>
            </a:pathLst>
          </a:custGeom>
          <a:noFill/>
          <a:ln w="14287">
            <a:solidFill>
              <a:srgbClr val="484848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Rounded Rectangle 20"/>
          <p:cNvSpPr/>
          <p:nvPr/>
        </p:nvSpPr>
        <p:spPr>
          <a:xfrm>
            <a:off x="5257800" y="2947987"/>
            <a:ext cx="417722" cy="442912"/>
          </a:xfrm>
          <a:custGeom>
            <a:avLst/>
            <a:gdLst/>
            <a:ahLst/>
            <a:cxnLst/>
            <a:rect l="0" t="0" r="0" b="0"/>
            <a:pathLst>
              <a:path w="417722" h="442912">
                <a:moveTo>
                  <a:pt x="374860" y="106086"/>
                </a:moveTo>
                <a:cubicBezTo>
                  <a:pt x="398533" y="106086"/>
                  <a:pt x="417722" y="86896"/>
                  <a:pt x="417722" y="63224"/>
                </a:cubicBezTo>
                <a:cubicBezTo>
                  <a:pt x="417722" y="39551"/>
                  <a:pt x="398533" y="20361"/>
                  <a:pt x="374860" y="20361"/>
                </a:cubicBezTo>
                <a:cubicBezTo>
                  <a:pt x="351188" y="20361"/>
                  <a:pt x="331997" y="39551"/>
                  <a:pt x="331997" y="63224"/>
                </a:cubicBezTo>
                <a:cubicBezTo>
                  <a:pt x="331997" y="86896"/>
                  <a:pt x="351188" y="106086"/>
                  <a:pt x="374860" y="106086"/>
                </a:cubicBezTo>
                <a:close/>
                <a:moveTo>
                  <a:pt x="373907" y="442912"/>
                </a:moveTo>
                <a:cubicBezTo>
                  <a:pt x="389147" y="442912"/>
                  <a:pt x="402482" y="429577"/>
                  <a:pt x="402482" y="414337"/>
                </a:cubicBezTo>
                <a:lnTo>
                  <a:pt x="402482" y="162877"/>
                </a:lnTo>
                <a:cubicBezTo>
                  <a:pt x="402482" y="151447"/>
                  <a:pt x="396767" y="141922"/>
                  <a:pt x="387242" y="138112"/>
                </a:cubicBezTo>
                <a:cubicBezTo>
                  <a:pt x="377717" y="132397"/>
                  <a:pt x="366287" y="134302"/>
                  <a:pt x="358667" y="140017"/>
                </a:cubicBezTo>
                <a:lnTo>
                  <a:pt x="337712" y="153352"/>
                </a:lnTo>
                <a:cubicBezTo>
                  <a:pt x="320567" y="164782"/>
                  <a:pt x="290087" y="162877"/>
                  <a:pt x="255797" y="162877"/>
                </a:cubicBezTo>
                <a:cubicBezTo>
                  <a:pt x="240557" y="162877"/>
                  <a:pt x="227222" y="176212"/>
                  <a:pt x="227222" y="191452"/>
                </a:cubicBezTo>
                <a:cubicBezTo>
                  <a:pt x="227222" y="206692"/>
                  <a:pt x="240557" y="220027"/>
                  <a:pt x="255797" y="220027"/>
                </a:cubicBezTo>
                <a:lnTo>
                  <a:pt x="305327" y="220027"/>
                </a:lnTo>
                <a:cubicBezTo>
                  <a:pt x="318662" y="220027"/>
                  <a:pt x="331997" y="218122"/>
                  <a:pt x="345332" y="212407"/>
                </a:cubicBezTo>
                <a:lnTo>
                  <a:pt x="345332" y="414337"/>
                </a:lnTo>
                <a:cubicBezTo>
                  <a:pt x="345332" y="429577"/>
                  <a:pt x="358667" y="442912"/>
                  <a:pt x="373907" y="442912"/>
                </a:cubicBezTo>
                <a:close/>
                <a:moveTo>
                  <a:pt x="136628" y="162878"/>
                </a:moveTo>
                <a:lnTo>
                  <a:pt x="41378" y="162878"/>
                </a:lnTo>
                <a:moveTo>
                  <a:pt x="136628" y="105728"/>
                </a:moveTo>
                <a:lnTo>
                  <a:pt x="41378" y="105728"/>
                </a:lnTo>
                <a:moveTo>
                  <a:pt x="136628" y="48578"/>
                </a:moveTo>
                <a:lnTo>
                  <a:pt x="41378" y="48578"/>
                </a:lnTo>
                <a:moveTo>
                  <a:pt x="259727" y="220027"/>
                </a:moveTo>
                <a:lnTo>
                  <a:pt x="41378" y="220027"/>
                </a:lnTo>
                <a:moveTo>
                  <a:pt x="41336" y="220027"/>
                </a:moveTo>
                <a:lnTo>
                  <a:pt x="41336" y="442912"/>
                </a:lnTo>
                <a:lnTo>
                  <a:pt x="218545" y="442912"/>
                </a:lnTo>
                <a:moveTo>
                  <a:pt x="0" y="0"/>
                </a:moveTo>
                <a:moveTo>
                  <a:pt x="174728" y="442912"/>
                </a:moveTo>
                <a:lnTo>
                  <a:pt x="174728" y="220027"/>
                </a:lnTo>
                <a:moveTo>
                  <a:pt x="0" y="0"/>
                </a:moveTo>
                <a:moveTo>
                  <a:pt x="255793" y="162876"/>
                </a:moveTo>
                <a:lnTo>
                  <a:pt x="271033" y="105726"/>
                </a:lnTo>
              </a:path>
            </a:pathLst>
          </a:custGeom>
          <a:noFill/>
          <a:ln w="14287">
            <a:solidFill>
              <a:srgbClr val="484848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Rounded Rectangle 21"/>
          <p:cNvSpPr/>
          <p:nvPr/>
        </p:nvSpPr>
        <p:spPr>
          <a:xfrm>
            <a:off x="7135798" y="2957778"/>
            <a:ext cx="355142" cy="437616"/>
          </a:xfrm>
          <a:custGeom>
            <a:avLst/>
            <a:gdLst/>
            <a:ahLst/>
            <a:cxnLst/>
            <a:rect l="0" t="0" r="0" b="0"/>
            <a:pathLst>
              <a:path w="355142" h="437616">
                <a:moveTo>
                  <a:pt x="324276" y="395516"/>
                </a:moveTo>
                <a:lnTo>
                  <a:pt x="34525" y="395516"/>
                </a:lnTo>
                <a:cubicBezTo>
                  <a:pt x="25817" y="395515"/>
                  <a:pt x="18217" y="389610"/>
                  <a:pt x="16066" y="381171"/>
                </a:cubicBezTo>
                <a:lnTo>
                  <a:pt x="5112" y="338194"/>
                </a:lnTo>
                <a:cubicBezTo>
                  <a:pt x="3659" y="332495"/>
                  <a:pt x="4921" y="326444"/>
                  <a:pt x="8530" y="321800"/>
                </a:cubicBezTo>
                <a:cubicBezTo>
                  <a:pt x="12138" y="317156"/>
                  <a:pt x="17690" y="314439"/>
                  <a:pt x="23572" y="314439"/>
                </a:cubicBezTo>
                <a:lnTo>
                  <a:pt x="335230" y="314439"/>
                </a:lnTo>
                <a:cubicBezTo>
                  <a:pt x="341111" y="314439"/>
                  <a:pt x="346663" y="317156"/>
                  <a:pt x="350272" y="321800"/>
                </a:cubicBezTo>
                <a:cubicBezTo>
                  <a:pt x="353881" y="326444"/>
                  <a:pt x="355142" y="332495"/>
                  <a:pt x="353689" y="338194"/>
                </a:cubicBezTo>
                <a:lnTo>
                  <a:pt x="342735" y="381171"/>
                </a:lnTo>
                <a:cubicBezTo>
                  <a:pt x="340584" y="389610"/>
                  <a:pt x="332985" y="395515"/>
                  <a:pt x="324276" y="395516"/>
                </a:cubicBezTo>
                <a:close/>
                <a:moveTo>
                  <a:pt x="140367" y="72294"/>
                </a:moveTo>
                <a:cubicBezTo>
                  <a:pt x="140367" y="112222"/>
                  <a:pt x="172735" y="144589"/>
                  <a:pt x="212662" y="144589"/>
                </a:cubicBezTo>
                <a:cubicBezTo>
                  <a:pt x="252589" y="144589"/>
                  <a:pt x="284957" y="112222"/>
                  <a:pt x="284957" y="72294"/>
                </a:cubicBezTo>
                <a:cubicBezTo>
                  <a:pt x="284957" y="32367"/>
                  <a:pt x="252589" y="0"/>
                  <a:pt x="212662" y="0"/>
                </a:cubicBezTo>
                <a:cubicBezTo>
                  <a:pt x="172735" y="0"/>
                  <a:pt x="140367" y="32367"/>
                  <a:pt x="140367" y="72294"/>
                </a:cubicBezTo>
                <a:moveTo>
                  <a:pt x="107411" y="267004"/>
                </a:moveTo>
                <a:cubicBezTo>
                  <a:pt x="124846" y="224212"/>
                  <a:pt x="166454" y="196236"/>
                  <a:pt x="212662" y="196236"/>
                </a:cubicBezTo>
                <a:cubicBezTo>
                  <a:pt x="258870" y="196236"/>
                  <a:pt x="300478" y="224212"/>
                  <a:pt x="317913" y="267004"/>
                </a:cubicBezTo>
                <a:moveTo>
                  <a:pt x="46051" y="313239"/>
                </a:moveTo>
                <a:lnTo>
                  <a:pt x="18923" y="236391"/>
                </a:lnTo>
                <a:cubicBezTo>
                  <a:pt x="15495" y="229095"/>
                  <a:pt x="17088" y="220427"/>
                  <a:pt x="22886" y="214826"/>
                </a:cubicBezTo>
                <a:moveTo>
                  <a:pt x="80722" y="395516"/>
                </a:moveTo>
                <a:lnTo>
                  <a:pt x="83370" y="437616"/>
                </a:lnTo>
                <a:moveTo>
                  <a:pt x="278080" y="395516"/>
                </a:moveTo>
                <a:lnTo>
                  <a:pt x="275432" y="437616"/>
                </a:lnTo>
                <a:moveTo>
                  <a:pt x="78002" y="133579"/>
                </a:moveTo>
                <a:lnTo>
                  <a:pt x="92741" y="146182"/>
                </a:lnTo>
                <a:cubicBezTo>
                  <a:pt x="92741" y="146182"/>
                  <a:pt x="107219" y="158562"/>
                  <a:pt x="94839" y="173041"/>
                </a:cubicBezTo>
                <a:lnTo>
                  <a:pt x="56076" y="218373"/>
                </a:lnTo>
                <a:cubicBezTo>
                  <a:pt x="56076" y="218373"/>
                  <a:pt x="43696" y="232852"/>
                  <a:pt x="29217" y="220472"/>
                </a:cubicBezTo>
                <a:lnTo>
                  <a:pt x="14478" y="207868"/>
                </a:lnTo>
                <a:cubicBezTo>
                  <a:pt x="14478" y="207868"/>
                  <a:pt x="0" y="195488"/>
                  <a:pt x="12380" y="181009"/>
                </a:cubicBezTo>
                <a:lnTo>
                  <a:pt x="51143" y="135677"/>
                </a:lnTo>
                <a:cubicBezTo>
                  <a:pt x="51143" y="135677"/>
                  <a:pt x="63523" y="121198"/>
                  <a:pt x="78002" y="133579"/>
                </a:cubicBezTo>
              </a:path>
            </a:pathLst>
          </a:custGeom>
          <a:noFill/>
          <a:ln w="14287">
            <a:solidFill>
              <a:srgbClr val="484848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1657350" y="2719387"/>
            <a:ext cx="2743200" cy="2171700"/>
          </a:xfrm>
          <a:custGeom>
            <a:avLst/>
            <a:gdLst/>
            <a:ahLst/>
            <a:cxnLst/>
            <a:rect l="0" t="0" r="0" b="0"/>
            <a:pathLst>
              <a:path w="2743200" h="2171700">
                <a:moveTo>
                  <a:pt x="2743200" y="1981200"/>
                </a:moveTo>
                <a:cubicBezTo>
                  <a:pt x="2743200" y="2086413"/>
                  <a:pt x="2657913" y="2171700"/>
                  <a:pt x="2552700" y="2171700"/>
                </a:cubicBezTo>
                <a:lnTo>
                  <a:pt x="190500" y="2171700"/>
                </a:lnTo>
                <a:cubicBezTo>
                  <a:pt x="85286" y="2171700"/>
                  <a:pt x="0" y="2086413"/>
                  <a:pt x="0" y="1981200"/>
                </a:cubicBezTo>
                <a:lnTo>
                  <a:pt x="0" y="318411"/>
                </a:lnTo>
                <a:cubicBezTo>
                  <a:pt x="0" y="247764"/>
                  <a:pt x="0" y="190500"/>
                  <a:pt x="0" y="190500"/>
                </a:cubicBezTo>
                <a:cubicBezTo>
                  <a:pt x="0" y="85286"/>
                  <a:pt x="85286" y="0"/>
                  <a:pt x="190500" y="0"/>
                </a:cubicBezTo>
                <a:lnTo>
                  <a:pt x="2743200" y="0"/>
                </a:lnTo>
                <a:lnTo>
                  <a:pt x="2743200" y="1981200"/>
                </a:lnTo>
              </a:path>
            </a:pathLst>
          </a:custGeom>
          <a:solidFill>
            <a:srgbClr val="92BD39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1657350" y="2719387"/>
            <a:ext cx="2743200" cy="2171700"/>
          </a:xfrm>
          <a:custGeom>
            <a:avLst/>
            <a:gdLst/>
            <a:ahLst/>
            <a:cxnLst/>
            <a:rect l="0" t="0" r="0" b="0"/>
            <a:pathLst>
              <a:path w="2743200" h="2171700">
                <a:moveTo>
                  <a:pt x="0" y="190500"/>
                </a:moveTo>
                <a:cubicBezTo>
                  <a:pt x="0" y="85289"/>
                  <a:pt x="85289" y="0"/>
                  <a:pt x="190500" y="0"/>
                </a:cubicBezTo>
                <a:lnTo>
                  <a:pt x="1943100" y="0"/>
                </a:lnTo>
                <a:moveTo>
                  <a:pt x="2743200" y="800100"/>
                </a:moveTo>
                <a:cubicBezTo>
                  <a:pt x="2638129" y="800100"/>
                  <a:pt x="2534087" y="779405"/>
                  <a:pt x="2437015" y="739196"/>
                </a:cubicBezTo>
                <a:cubicBezTo>
                  <a:pt x="2339941" y="698987"/>
                  <a:pt x="2251740" y="640052"/>
                  <a:pt x="2177443" y="565756"/>
                </a:cubicBezTo>
                <a:cubicBezTo>
                  <a:pt x="2103147" y="491460"/>
                  <a:pt x="2044212" y="403258"/>
                  <a:pt x="2004003" y="306184"/>
                </a:cubicBezTo>
                <a:cubicBezTo>
                  <a:pt x="1963794" y="209112"/>
                  <a:pt x="1943100" y="105070"/>
                  <a:pt x="1943100" y="0"/>
                </a:cubicBezTo>
                <a:lnTo>
                  <a:pt x="2743200" y="0"/>
                </a:lnTo>
                <a:lnTo>
                  <a:pt x="2743200" y="190500"/>
                </a:lnTo>
                <a:moveTo>
                  <a:pt x="2743200" y="190500"/>
                </a:moveTo>
                <a:lnTo>
                  <a:pt x="2743200" y="1981200"/>
                </a:lnTo>
                <a:moveTo>
                  <a:pt x="0" y="1981200"/>
                </a:moveTo>
                <a:lnTo>
                  <a:pt x="0" y="190500"/>
                </a:lnTo>
                <a:moveTo>
                  <a:pt x="0" y="1981200"/>
                </a:moveTo>
                <a:cubicBezTo>
                  <a:pt x="0" y="2086410"/>
                  <a:pt x="85289" y="2171700"/>
                  <a:pt x="190500" y="2171700"/>
                </a:cubicBezTo>
                <a:lnTo>
                  <a:pt x="2552700" y="2171700"/>
                </a:lnTo>
                <a:cubicBezTo>
                  <a:pt x="2657910" y="2171700"/>
                  <a:pt x="2743200" y="2086410"/>
                  <a:pt x="2743200" y="1981200"/>
                </a:cubicBezTo>
              </a:path>
            </a:pathLst>
          </a:custGeom>
          <a:noFill/>
          <a:ln w="14287">
            <a:solidFill>
              <a:srgbClr val="FFFFFF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1771650" y="3409949"/>
            <a:ext cx="1828800" cy="9525"/>
          </a:xfrm>
          <a:custGeom>
            <a:avLst/>
            <a:gdLst/>
            <a:ahLst/>
            <a:cxnLst/>
            <a:rect l="0" t="0" r="0" b="0"/>
            <a:pathLst>
              <a:path w="1828800" h="9525">
                <a:moveTo>
                  <a:pt x="0" y="0"/>
                </a:moveTo>
                <a:lnTo>
                  <a:pt x="1828800" y="0"/>
                </a:lnTo>
              </a:path>
            </a:pathLst>
          </a:custGeom>
          <a:solidFill>
            <a:srgbClr val="92BD39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1771650" y="3409949"/>
            <a:ext cx="1828800" cy="9525"/>
          </a:xfrm>
          <a:custGeom>
            <a:avLst/>
            <a:gdLst/>
            <a:ahLst/>
            <a:cxnLst/>
            <a:rect l="0" t="0" r="0" b="0"/>
            <a:pathLst>
              <a:path w="1828800" h="9525">
                <a:moveTo>
                  <a:pt x="0" y="0"/>
                </a:moveTo>
                <a:lnTo>
                  <a:pt x="1828800" y="0"/>
                </a:lnTo>
              </a:path>
            </a:pathLst>
          </a:custGeom>
          <a:noFill/>
          <a:ln w="14287">
            <a:solidFill>
              <a:srgbClr val="FFFFFF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1771650" y="3576637"/>
            <a:ext cx="114300" cy="114300"/>
          </a:xfrm>
          <a:custGeom>
            <a:avLst/>
            <a:gdLst/>
            <a:ahLst/>
            <a:cxnLst/>
            <a:rect l="0" t="0" r="0" b="0"/>
            <a:pathLst>
              <a:path w="114300" h="114300">
                <a:moveTo>
                  <a:pt x="0" y="57150"/>
                </a:moveTo>
                <a:cubicBezTo>
                  <a:pt x="0" y="88713"/>
                  <a:pt x="25586" y="114300"/>
                  <a:pt x="57150" y="114300"/>
                </a:cubicBezTo>
                <a:cubicBezTo>
                  <a:pt x="88713" y="114300"/>
                  <a:pt x="114300" y="88713"/>
                  <a:pt x="114300" y="57150"/>
                </a:cubicBezTo>
                <a:cubicBezTo>
                  <a:pt x="114300" y="25586"/>
                  <a:pt x="88713" y="0"/>
                  <a:pt x="57150" y="0"/>
                </a:cubicBezTo>
                <a:cubicBezTo>
                  <a:pt x="25586" y="0"/>
                  <a:pt x="0" y="25586"/>
                  <a:pt x="0" y="57150"/>
                </a:cubicBezTo>
              </a:path>
            </a:pathLst>
          </a:custGeom>
          <a:noFill/>
          <a:ln w="14287">
            <a:solidFill>
              <a:srgbClr val="484848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1771650" y="4033837"/>
            <a:ext cx="114300" cy="114300"/>
          </a:xfrm>
          <a:custGeom>
            <a:avLst/>
            <a:gdLst/>
            <a:ahLst/>
            <a:cxnLst/>
            <a:rect l="0" t="0" r="0" b="0"/>
            <a:pathLst>
              <a:path w="114300" h="114300">
                <a:moveTo>
                  <a:pt x="0" y="57150"/>
                </a:moveTo>
                <a:cubicBezTo>
                  <a:pt x="0" y="88713"/>
                  <a:pt x="25586" y="114300"/>
                  <a:pt x="57150" y="114300"/>
                </a:cubicBezTo>
                <a:cubicBezTo>
                  <a:pt x="88713" y="114300"/>
                  <a:pt x="114300" y="88713"/>
                  <a:pt x="114300" y="57150"/>
                </a:cubicBezTo>
                <a:cubicBezTo>
                  <a:pt x="114300" y="25586"/>
                  <a:pt x="88713" y="0"/>
                  <a:pt x="57150" y="0"/>
                </a:cubicBezTo>
                <a:cubicBezTo>
                  <a:pt x="25586" y="0"/>
                  <a:pt x="0" y="25586"/>
                  <a:pt x="0" y="57150"/>
                </a:cubicBezTo>
              </a:path>
            </a:pathLst>
          </a:custGeom>
          <a:noFill/>
          <a:ln w="14287">
            <a:solidFill>
              <a:srgbClr val="484848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ounded Rectangle 7"/>
          <p:cNvSpPr/>
          <p:nvPr/>
        </p:nvSpPr>
        <p:spPr>
          <a:xfrm>
            <a:off x="1771650" y="4491037"/>
            <a:ext cx="114300" cy="114300"/>
          </a:xfrm>
          <a:custGeom>
            <a:avLst/>
            <a:gdLst/>
            <a:ahLst/>
            <a:cxnLst/>
            <a:rect l="0" t="0" r="0" b="0"/>
            <a:pathLst>
              <a:path w="114300" h="114300">
                <a:moveTo>
                  <a:pt x="0" y="57150"/>
                </a:moveTo>
                <a:cubicBezTo>
                  <a:pt x="0" y="88713"/>
                  <a:pt x="25586" y="114300"/>
                  <a:pt x="57150" y="114300"/>
                </a:cubicBezTo>
                <a:cubicBezTo>
                  <a:pt x="88713" y="114300"/>
                  <a:pt x="114300" y="88713"/>
                  <a:pt x="114300" y="57150"/>
                </a:cubicBezTo>
                <a:cubicBezTo>
                  <a:pt x="114300" y="25586"/>
                  <a:pt x="88713" y="0"/>
                  <a:pt x="57150" y="0"/>
                </a:cubicBezTo>
                <a:cubicBezTo>
                  <a:pt x="25586" y="0"/>
                  <a:pt x="0" y="25586"/>
                  <a:pt x="0" y="57150"/>
                </a:cubicBezTo>
              </a:path>
            </a:pathLst>
          </a:custGeom>
          <a:noFill/>
          <a:ln w="14287">
            <a:solidFill>
              <a:srgbClr val="484848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4743450" y="2719387"/>
            <a:ext cx="2743200" cy="2171700"/>
          </a:xfrm>
          <a:custGeom>
            <a:avLst/>
            <a:gdLst/>
            <a:ahLst/>
            <a:cxnLst/>
            <a:rect l="0" t="0" r="0" b="0"/>
            <a:pathLst>
              <a:path w="2743200" h="2171700">
                <a:moveTo>
                  <a:pt x="2743200" y="1981200"/>
                </a:moveTo>
                <a:cubicBezTo>
                  <a:pt x="2743200" y="2086413"/>
                  <a:pt x="2657913" y="2171700"/>
                  <a:pt x="2552700" y="2171700"/>
                </a:cubicBezTo>
                <a:lnTo>
                  <a:pt x="190500" y="2171700"/>
                </a:lnTo>
                <a:cubicBezTo>
                  <a:pt x="85286" y="2171700"/>
                  <a:pt x="0" y="2086413"/>
                  <a:pt x="0" y="1981200"/>
                </a:cubicBezTo>
                <a:lnTo>
                  <a:pt x="0" y="318411"/>
                </a:lnTo>
                <a:cubicBezTo>
                  <a:pt x="0" y="247764"/>
                  <a:pt x="0" y="190500"/>
                  <a:pt x="0" y="190500"/>
                </a:cubicBezTo>
                <a:cubicBezTo>
                  <a:pt x="0" y="85286"/>
                  <a:pt x="85286" y="0"/>
                  <a:pt x="190500" y="0"/>
                </a:cubicBezTo>
                <a:lnTo>
                  <a:pt x="2743200" y="0"/>
                </a:lnTo>
                <a:lnTo>
                  <a:pt x="2743200" y="1981200"/>
                </a:lnTo>
              </a:path>
            </a:pathLst>
          </a:custGeom>
          <a:solidFill>
            <a:srgbClr val="E55753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ounded Rectangle 9"/>
          <p:cNvSpPr/>
          <p:nvPr/>
        </p:nvSpPr>
        <p:spPr>
          <a:xfrm>
            <a:off x="4743450" y="2719387"/>
            <a:ext cx="2743200" cy="2171700"/>
          </a:xfrm>
          <a:custGeom>
            <a:avLst/>
            <a:gdLst/>
            <a:ahLst/>
            <a:cxnLst/>
            <a:rect l="0" t="0" r="0" b="0"/>
            <a:pathLst>
              <a:path w="2743200" h="2171700">
                <a:moveTo>
                  <a:pt x="0" y="190500"/>
                </a:moveTo>
                <a:cubicBezTo>
                  <a:pt x="0" y="85289"/>
                  <a:pt x="85289" y="0"/>
                  <a:pt x="190500" y="0"/>
                </a:cubicBezTo>
                <a:lnTo>
                  <a:pt x="1943100" y="0"/>
                </a:lnTo>
                <a:moveTo>
                  <a:pt x="2743200" y="800100"/>
                </a:moveTo>
                <a:cubicBezTo>
                  <a:pt x="2638129" y="800100"/>
                  <a:pt x="2534087" y="779405"/>
                  <a:pt x="2437015" y="739196"/>
                </a:cubicBezTo>
                <a:cubicBezTo>
                  <a:pt x="2339941" y="698987"/>
                  <a:pt x="2251740" y="640052"/>
                  <a:pt x="2177443" y="565756"/>
                </a:cubicBezTo>
                <a:cubicBezTo>
                  <a:pt x="2103147" y="491460"/>
                  <a:pt x="2044212" y="403258"/>
                  <a:pt x="2004003" y="306184"/>
                </a:cubicBezTo>
                <a:cubicBezTo>
                  <a:pt x="1963794" y="209112"/>
                  <a:pt x="1943100" y="105070"/>
                  <a:pt x="1943100" y="0"/>
                </a:cubicBezTo>
                <a:lnTo>
                  <a:pt x="2743200" y="0"/>
                </a:lnTo>
                <a:lnTo>
                  <a:pt x="2743200" y="190500"/>
                </a:lnTo>
                <a:moveTo>
                  <a:pt x="2743200" y="190500"/>
                </a:moveTo>
                <a:lnTo>
                  <a:pt x="2743200" y="1981200"/>
                </a:lnTo>
                <a:moveTo>
                  <a:pt x="0" y="1981200"/>
                </a:moveTo>
                <a:lnTo>
                  <a:pt x="0" y="190500"/>
                </a:lnTo>
                <a:moveTo>
                  <a:pt x="0" y="1981200"/>
                </a:moveTo>
                <a:cubicBezTo>
                  <a:pt x="0" y="2086410"/>
                  <a:pt x="85289" y="2171700"/>
                  <a:pt x="190500" y="2171700"/>
                </a:cubicBezTo>
                <a:lnTo>
                  <a:pt x="2552700" y="2171700"/>
                </a:lnTo>
                <a:cubicBezTo>
                  <a:pt x="2657910" y="2171700"/>
                  <a:pt x="2743200" y="2086410"/>
                  <a:pt x="2743200" y="1981200"/>
                </a:cubicBezTo>
              </a:path>
            </a:pathLst>
          </a:custGeom>
          <a:noFill/>
          <a:ln w="14287">
            <a:solidFill>
              <a:srgbClr val="FFFFFF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ounded Rectangle 10"/>
          <p:cNvSpPr/>
          <p:nvPr/>
        </p:nvSpPr>
        <p:spPr>
          <a:xfrm>
            <a:off x="4857750" y="3409949"/>
            <a:ext cx="1828800" cy="9525"/>
          </a:xfrm>
          <a:custGeom>
            <a:avLst/>
            <a:gdLst/>
            <a:ahLst/>
            <a:cxnLst/>
            <a:rect l="0" t="0" r="0" b="0"/>
            <a:pathLst>
              <a:path w="1828800" h="9525">
                <a:moveTo>
                  <a:pt x="0" y="0"/>
                </a:moveTo>
                <a:lnTo>
                  <a:pt x="1828800" y="0"/>
                </a:lnTo>
              </a:path>
            </a:pathLst>
          </a:custGeom>
          <a:solidFill>
            <a:srgbClr val="E55753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ounded Rectangle 11"/>
          <p:cNvSpPr/>
          <p:nvPr/>
        </p:nvSpPr>
        <p:spPr>
          <a:xfrm>
            <a:off x="4857750" y="3409949"/>
            <a:ext cx="1828800" cy="9525"/>
          </a:xfrm>
          <a:custGeom>
            <a:avLst/>
            <a:gdLst/>
            <a:ahLst/>
            <a:cxnLst/>
            <a:rect l="0" t="0" r="0" b="0"/>
            <a:pathLst>
              <a:path w="1828800" h="9525">
                <a:moveTo>
                  <a:pt x="0" y="0"/>
                </a:moveTo>
                <a:lnTo>
                  <a:pt x="1828800" y="0"/>
                </a:lnTo>
              </a:path>
            </a:pathLst>
          </a:custGeom>
          <a:noFill/>
          <a:ln w="14287">
            <a:solidFill>
              <a:srgbClr val="FFFFFF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ounded Rectangle 12"/>
          <p:cNvSpPr/>
          <p:nvPr/>
        </p:nvSpPr>
        <p:spPr>
          <a:xfrm>
            <a:off x="4857750" y="3576637"/>
            <a:ext cx="114300" cy="114300"/>
          </a:xfrm>
          <a:custGeom>
            <a:avLst/>
            <a:gdLst/>
            <a:ahLst/>
            <a:cxnLst/>
            <a:rect l="0" t="0" r="0" b="0"/>
            <a:pathLst>
              <a:path w="114300" h="114300">
                <a:moveTo>
                  <a:pt x="0" y="57150"/>
                </a:moveTo>
                <a:cubicBezTo>
                  <a:pt x="0" y="88713"/>
                  <a:pt x="25586" y="114300"/>
                  <a:pt x="57150" y="114300"/>
                </a:cubicBezTo>
                <a:cubicBezTo>
                  <a:pt x="88713" y="114300"/>
                  <a:pt x="114300" y="88713"/>
                  <a:pt x="114300" y="57150"/>
                </a:cubicBezTo>
                <a:cubicBezTo>
                  <a:pt x="114300" y="25586"/>
                  <a:pt x="88713" y="0"/>
                  <a:pt x="57150" y="0"/>
                </a:cubicBezTo>
                <a:cubicBezTo>
                  <a:pt x="25586" y="0"/>
                  <a:pt x="0" y="25586"/>
                  <a:pt x="0" y="57150"/>
                </a:cubicBezTo>
              </a:path>
            </a:pathLst>
          </a:custGeom>
          <a:noFill/>
          <a:ln w="14287">
            <a:solidFill>
              <a:srgbClr val="484848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ounded Rectangle 13"/>
          <p:cNvSpPr/>
          <p:nvPr/>
        </p:nvSpPr>
        <p:spPr>
          <a:xfrm>
            <a:off x="4857750" y="4033837"/>
            <a:ext cx="114300" cy="114300"/>
          </a:xfrm>
          <a:custGeom>
            <a:avLst/>
            <a:gdLst/>
            <a:ahLst/>
            <a:cxnLst/>
            <a:rect l="0" t="0" r="0" b="0"/>
            <a:pathLst>
              <a:path w="114300" h="114300">
                <a:moveTo>
                  <a:pt x="0" y="57150"/>
                </a:moveTo>
                <a:cubicBezTo>
                  <a:pt x="0" y="88713"/>
                  <a:pt x="25586" y="114300"/>
                  <a:pt x="57150" y="114300"/>
                </a:cubicBezTo>
                <a:cubicBezTo>
                  <a:pt x="88713" y="114300"/>
                  <a:pt x="114300" y="88713"/>
                  <a:pt x="114300" y="57150"/>
                </a:cubicBezTo>
                <a:cubicBezTo>
                  <a:pt x="114300" y="25586"/>
                  <a:pt x="88713" y="0"/>
                  <a:pt x="57150" y="0"/>
                </a:cubicBezTo>
                <a:cubicBezTo>
                  <a:pt x="25586" y="0"/>
                  <a:pt x="0" y="25586"/>
                  <a:pt x="0" y="57150"/>
                </a:cubicBezTo>
              </a:path>
            </a:pathLst>
          </a:custGeom>
          <a:noFill/>
          <a:ln w="14287">
            <a:solidFill>
              <a:srgbClr val="484848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ounded Rectangle 14"/>
          <p:cNvSpPr/>
          <p:nvPr/>
        </p:nvSpPr>
        <p:spPr>
          <a:xfrm>
            <a:off x="4857750" y="4491037"/>
            <a:ext cx="114300" cy="114300"/>
          </a:xfrm>
          <a:custGeom>
            <a:avLst/>
            <a:gdLst/>
            <a:ahLst/>
            <a:cxnLst/>
            <a:rect l="0" t="0" r="0" b="0"/>
            <a:pathLst>
              <a:path w="114300" h="114300">
                <a:moveTo>
                  <a:pt x="0" y="57150"/>
                </a:moveTo>
                <a:cubicBezTo>
                  <a:pt x="0" y="88713"/>
                  <a:pt x="25586" y="114300"/>
                  <a:pt x="57150" y="114300"/>
                </a:cubicBezTo>
                <a:cubicBezTo>
                  <a:pt x="88713" y="114300"/>
                  <a:pt x="114300" y="88713"/>
                  <a:pt x="114300" y="57150"/>
                </a:cubicBezTo>
                <a:cubicBezTo>
                  <a:pt x="114300" y="25586"/>
                  <a:pt x="88713" y="0"/>
                  <a:pt x="57150" y="0"/>
                </a:cubicBezTo>
                <a:cubicBezTo>
                  <a:pt x="25586" y="0"/>
                  <a:pt x="0" y="25586"/>
                  <a:pt x="0" y="57150"/>
                </a:cubicBezTo>
              </a:path>
            </a:pathLst>
          </a:custGeom>
          <a:noFill/>
          <a:ln w="14287">
            <a:solidFill>
              <a:srgbClr val="484848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3180587" y="1966912"/>
            <a:ext cx="2782785" cy="3333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800" b="1">
                <a:solidFill>
                  <a:srgbClr val="484848"/>
                </a:solidFill>
                <a:latin typeface="Roboto"/>
              </a:rPr>
              <a:t>Kewenangan Pemilu Aceh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790700" y="2962274"/>
            <a:ext cx="395135" cy="28003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>
                <a:solidFill>
                  <a:srgbClr val="FFFFFF"/>
                </a:solidFill>
                <a:latin typeface="Roboto"/>
              </a:rPr>
              <a:t>Pros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876800" y="2962274"/>
            <a:ext cx="436959" cy="28003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>
                <a:solidFill>
                  <a:srgbClr val="FFFFFF"/>
                </a:solidFill>
                <a:latin typeface="Roboto"/>
              </a:rPr>
              <a:t>Cons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019300" y="3557587"/>
            <a:ext cx="1134217" cy="20002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100" b="0">
                <a:solidFill>
                  <a:srgbClr val="FFFFFF"/>
                </a:solidFill>
                <a:latin typeface="Roboto"/>
              </a:rPr>
              <a:t>Kekhususan Aceh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105400" y="3557587"/>
            <a:ext cx="1223886" cy="20002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100" b="0">
                <a:solidFill>
                  <a:srgbClr val="FFFFFF"/>
                </a:solidFill>
                <a:latin typeface="Roboto"/>
              </a:rPr>
              <a:t>Dualisme Lembaga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019300" y="4014787"/>
            <a:ext cx="852639" cy="20002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100" b="0">
                <a:solidFill>
                  <a:srgbClr val="FFFFFF"/>
                </a:solidFill>
                <a:latin typeface="Roboto"/>
              </a:rPr>
              <a:t>Seleksi DPRA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105400" y="4014787"/>
            <a:ext cx="1264662" cy="20002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100" b="0">
                <a:solidFill>
                  <a:srgbClr val="FFFFFF"/>
                </a:solidFill>
                <a:latin typeface="Roboto"/>
              </a:rPr>
              <a:t>Rekrutmen Bawaslu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019300" y="4471987"/>
            <a:ext cx="1194939" cy="20002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100" b="0" dirty="0" err="1">
                <a:solidFill>
                  <a:srgbClr val="FFFFFF"/>
                </a:solidFill>
                <a:latin typeface="Roboto"/>
              </a:rPr>
              <a:t>Keterangan</a:t>
            </a:r>
            <a:r>
              <a:rPr sz="1100" b="0" dirty="0">
                <a:solidFill>
                  <a:srgbClr val="FFFFFF"/>
                </a:solidFill>
                <a:latin typeface="Roboto"/>
              </a:rPr>
              <a:t> DPR RI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105400" y="4471987"/>
            <a:ext cx="1274635" cy="20002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100" b="0">
                <a:solidFill>
                  <a:srgbClr val="FFFFFF"/>
                </a:solidFill>
                <a:latin typeface="Roboto"/>
              </a:rPr>
              <a:t>Kemandirian Pemilu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3836382" y="2909830"/>
            <a:ext cx="440399" cy="371587"/>
          </a:xfrm>
          <a:custGeom>
            <a:avLst/>
            <a:gdLst/>
            <a:ahLst/>
            <a:cxnLst/>
            <a:rect l="0" t="0" r="0" b="0"/>
            <a:pathLst>
              <a:path w="440399" h="371587">
                <a:moveTo>
                  <a:pt x="8860" y="221988"/>
                </a:moveTo>
                <a:cubicBezTo>
                  <a:pt x="0" y="230965"/>
                  <a:pt x="0" y="245396"/>
                  <a:pt x="8860" y="254373"/>
                </a:cubicBezTo>
                <a:lnTo>
                  <a:pt x="119350" y="364863"/>
                </a:lnTo>
                <a:cubicBezTo>
                  <a:pt x="123639" y="369167"/>
                  <a:pt x="129466" y="371587"/>
                  <a:pt x="135542" y="371587"/>
                </a:cubicBezTo>
                <a:cubicBezTo>
                  <a:pt x="141619" y="371587"/>
                  <a:pt x="147446" y="369167"/>
                  <a:pt x="151735" y="364863"/>
                </a:cubicBezTo>
                <a:lnTo>
                  <a:pt x="433675" y="82923"/>
                </a:lnTo>
                <a:cubicBezTo>
                  <a:pt x="437979" y="78634"/>
                  <a:pt x="440399" y="72807"/>
                  <a:pt x="440399" y="66731"/>
                </a:cubicBezTo>
                <a:cubicBezTo>
                  <a:pt x="440399" y="60654"/>
                  <a:pt x="437979" y="54827"/>
                  <a:pt x="433675" y="50538"/>
                </a:cubicBezTo>
                <a:lnTo>
                  <a:pt x="389860" y="6723"/>
                </a:lnTo>
                <a:cubicBezTo>
                  <a:pt x="385571" y="2419"/>
                  <a:pt x="379744" y="0"/>
                  <a:pt x="373667" y="0"/>
                </a:cubicBezTo>
                <a:cubicBezTo>
                  <a:pt x="367591" y="0"/>
                  <a:pt x="361764" y="2419"/>
                  <a:pt x="357475" y="6723"/>
                </a:cubicBezTo>
                <a:lnTo>
                  <a:pt x="135542" y="228656"/>
                </a:lnTo>
                <a:lnTo>
                  <a:pt x="85060" y="178173"/>
                </a:lnTo>
                <a:cubicBezTo>
                  <a:pt x="76083" y="169313"/>
                  <a:pt x="61652" y="169313"/>
                  <a:pt x="52675" y="178173"/>
                </a:cubicBezTo>
                <a:close/>
              </a:path>
            </a:pathLst>
          </a:custGeom>
          <a:noFill/>
          <a:ln w="14287">
            <a:solidFill>
              <a:srgbClr val="FFFFFF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Rounded Rectangle 25"/>
          <p:cNvSpPr/>
          <p:nvPr/>
        </p:nvSpPr>
        <p:spPr>
          <a:xfrm>
            <a:off x="6930706" y="2849243"/>
            <a:ext cx="426086" cy="426086"/>
          </a:xfrm>
          <a:custGeom>
            <a:avLst/>
            <a:gdLst/>
            <a:ahLst/>
            <a:cxnLst/>
            <a:rect l="0" t="0" r="0" b="0"/>
            <a:pathLst>
              <a:path w="426086" h="426086">
                <a:moveTo>
                  <a:pt x="127318" y="213043"/>
                </a:moveTo>
                <a:lnTo>
                  <a:pt x="7436" y="332925"/>
                </a:lnTo>
                <a:cubicBezTo>
                  <a:pt x="0" y="340364"/>
                  <a:pt x="0" y="352422"/>
                  <a:pt x="7436" y="359861"/>
                </a:cubicBezTo>
                <a:lnTo>
                  <a:pt x="66225" y="418650"/>
                </a:lnTo>
                <a:cubicBezTo>
                  <a:pt x="73664" y="426086"/>
                  <a:pt x="85722" y="426086"/>
                  <a:pt x="93161" y="418650"/>
                </a:cubicBezTo>
                <a:lnTo>
                  <a:pt x="213043" y="298768"/>
                </a:lnTo>
                <a:lnTo>
                  <a:pt x="332925" y="418650"/>
                </a:lnTo>
                <a:cubicBezTo>
                  <a:pt x="340364" y="426086"/>
                  <a:pt x="352422" y="426086"/>
                  <a:pt x="359861" y="418650"/>
                </a:cubicBezTo>
                <a:lnTo>
                  <a:pt x="418650" y="359861"/>
                </a:lnTo>
                <a:cubicBezTo>
                  <a:pt x="426086" y="352422"/>
                  <a:pt x="426086" y="340364"/>
                  <a:pt x="418650" y="332925"/>
                </a:cubicBezTo>
                <a:lnTo>
                  <a:pt x="298768" y="213043"/>
                </a:lnTo>
                <a:lnTo>
                  <a:pt x="418650" y="93161"/>
                </a:lnTo>
                <a:cubicBezTo>
                  <a:pt x="426086" y="85722"/>
                  <a:pt x="426086" y="73664"/>
                  <a:pt x="418650" y="66225"/>
                </a:cubicBezTo>
                <a:lnTo>
                  <a:pt x="359861" y="7436"/>
                </a:lnTo>
                <a:cubicBezTo>
                  <a:pt x="352422" y="0"/>
                  <a:pt x="340364" y="0"/>
                  <a:pt x="332925" y="7436"/>
                </a:cubicBezTo>
                <a:lnTo>
                  <a:pt x="213043" y="127318"/>
                </a:lnTo>
                <a:lnTo>
                  <a:pt x="93161" y="7436"/>
                </a:lnTo>
                <a:cubicBezTo>
                  <a:pt x="85722" y="0"/>
                  <a:pt x="73664" y="0"/>
                  <a:pt x="66225" y="7436"/>
                </a:cubicBezTo>
                <a:lnTo>
                  <a:pt x="7436" y="66225"/>
                </a:lnTo>
                <a:cubicBezTo>
                  <a:pt x="0" y="73664"/>
                  <a:pt x="0" y="85722"/>
                  <a:pt x="7436" y="93161"/>
                </a:cubicBezTo>
                <a:close/>
              </a:path>
            </a:pathLst>
          </a:custGeom>
          <a:noFill/>
          <a:ln w="14287">
            <a:solidFill>
              <a:srgbClr val="FFFFFF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2971366" y="4517231"/>
            <a:ext cx="3200809" cy="335751"/>
          </a:xfrm>
          <a:custGeom>
            <a:avLst/>
            <a:gdLst/>
            <a:ahLst/>
            <a:cxnLst/>
            <a:rect l="0" t="0" r="0" b="0"/>
            <a:pathLst>
              <a:path w="3200809" h="335751">
                <a:moveTo>
                  <a:pt x="3200809" y="278601"/>
                </a:moveTo>
                <a:cubicBezTo>
                  <a:pt x="3200809" y="310164"/>
                  <a:pt x="3175222" y="335751"/>
                  <a:pt x="3143659" y="335751"/>
                </a:cubicBezTo>
                <a:cubicBezTo>
                  <a:pt x="3112096" y="335751"/>
                  <a:pt x="3086509" y="310164"/>
                  <a:pt x="3086509" y="278601"/>
                </a:cubicBezTo>
                <a:cubicBezTo>
                  <a:pt x="3086509" y="247038"/>
                  <a:pt x="3112096" y="221451"/>
                  <a:pt x="3143659" y="221451"/>
                </a:cubicBezTo>
                <a:cubicBezTo>
                  <a:pt x="3175222" y="221451"/>
                  <a:pt x="3200809" y="247038"/>
                  <a:pt x="3200809" y="278601"/>
                </a:cubicBezTo>
                <a:close/>
                <a:moveTo>
                  <a:pt x="114711" y="278601"/>
                </a:moveTo>
                <a:cubicBezTo>
                  <a:pt x="114711" y="310164"/>
                  <a:pt x="89033" y="335751"/>
                  <a:pt x="57355" y="335751"/>
                </a:cubicBezTo>
                <a:cubicBezTo>
                  <a:pt x="25679" y="335751"/>
                  <a:pt x="0" y="310164"/>
                  <a:pt x="0" y="278601"/>
                </a:cubicBezTo>
                <a:cubicBezTo>
                  <a:pt x="0" y="247038"/>
                  <a:pt x="25679" y="221451"/>
                  <a:pt x="57355" y="221451"/>
                </a:cubicBezTo>
                <a:cubicBezTo>
                  <a:pt x="89033" y="221451"/>
                  <a:pt x="114711" y="247038"/>
                  <a:pt x="114711" y="278601"/>
                </a:cubicBezTo>
                <a:close/>
                <a:moveTo>
                  <a:pt x="3143659" y="221451"/>
                </a:moveTo>
                <a:lnTo>
                  <a:pt x="3143659" y="0"/>
                </a:lnTo>
                <a:moveTo>
                  <a:pt x="57559" y="2376"/>
                </a:moveTo>
                <a:lnTo>
                  <a:pt x="57559" y="221451"/>
                </a:lnTo>
                <a:moveTo>
                  <a:pt x="3086651" y="278843"/>
                </a:moveTo>
                <a:lnTo>
                  <a:pt x="1762534" y="278843"/>
                </a:lnTo>
                <a:moveTo>
                  <a:pt x="1438684" y="278844"/>
                </a:moveTo>
                <a:lnTo>
                  <a:pt x="114709" y="278843"/>
                </a:lnTo>
              </a:path>
            </a:pathLst>
          </a:custGeom>
          <a:noFill/>
          <a:ln w="14287">
            <a:solidFill>
              <a:srgbClr val="CD6AFB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4120471" y="4643437"/>
            <a:ext cx="903008" cy="1123950"/>
          </a:xfrm>
          <a:custGeom>
            <a:avLst/>
            <a:gdLst/>
            <a:ahLst/>
            <a:cxnLst/>
            <a:rect l="0" t="0" r="0" b="0"/>
            <a:pathLst>
              <a:path w="903008" h="1123950">
                <a:moveTo>
                  <a:pt x="451504" y="0"/>
                </a:moveTo>
                <a:cubicBezTo>
                  <a:pt x="380333" y="0"/>
                  <a:pt x="320554" y="48787"/>
                  <a:pt x="303790" y="114747"/>
                </a:cubicBezTo>
                <a:lnTo>
                  <a:pt x="5638" y="1086993"/>
                </a:lnTo>
                <a:cubicBezTo>
                  <a:pt x="0" y="1105366"/>
                  <a:pt x="13744" y="1123950"/>
                  <a:pt x="32956" y="1123950"/>
                </a:cubicBezTo>
                <a:lnTo>
                  <a:pt x="870051" y="1123950"/>
                </a:lnTo>
                <a:cubicBezTo>
                  <a:pt x="889273" y="1123950"/>
                  <a:pt x="903008" y="1105366"/>
                  <a:pt x="897369" y="1086993"/>
                </a:cubicBezTo>
                <a:lnTo>
                  <a:pt x="599236" y="114814"/>
                </a:lnTo>
                <a:cubicBezTo>
                  <a:pt x="582501" y="48825"/>
                  <a:pt x="522703" y="0"/>
                  <a:pt x="451504" y="0"/>
                </a:cubicBezTo>
                <a:moveTo>
                  <a:pt x="451504" y="219075"/>
                </a:moveTo>
                <a:cubicBezTo>
                  <a:pt x="414680" y="219075"/>
                  <a:pt x="384829" y="189223"/>
                  <a:pt x="384829" y="152400"/>
                </a:cubicBezTo>
                <a:cubicBezTo>
                  <a:pt x="384829" y="115576"/>
                  <a:pt x="414680" y="85725"/>
                  <a:pt x="451504" y="85725"/>
                </a:cubicBezTo>
                <a:cubicBezTo>
                  <a:pt x="488327" y="85725"/>
                  <a:pt x="518179" y="115576"/>
                  <a:pt x="518179" y="152400"/>
                </a:cubicBezTo>
                <a:cubicBezTo>
                  <a:pt x="518179" y="189223"/>
                  <a:pt x="488327" y="219075"/>
                  <a:pt x="451504" y="219075"/>
                </a:cubicBezTo>
              </a:path>
            </a:pathLst>
          </a:custGeom>
          <a:solidFill>
            <a:srgbClr val="CD6AFB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4120475" y="4643437"/>
            <a:ext cx="903002" cy="1123950"/>
          </a:xfrm>
          <a:custGeom>
            <a:avLst/>
            <a:gdLst/>
            <a:ahLst/>
            <a:cxnLst/>
            <a:rect l="0" t="0" r="0" b="0"/>
            <a:pathLst>
              <a:path w="903002" h="1123950">
                <a:moveTo>
                  <a:pt x="451501" y="0"/>
                </a:moveTo>
                <a:cubicBezTo>
                  <a:pt x="380327" y="0"/>
                  <a:pt x="320548" y="48790"/>
                  <a:pt x="303787" y="114750"/>
                </a:cubicBezTo>
                <a:lnTo>
                  <a:pt x="5634" y="1086996"/>
                </a:lnTo>
                <a:cubicBezTo>
                  <a:pt x="0" y="1105366"/>
                  <a:pt x="13738" y="1123950"/>
                  <a:pt x="32952" y="1123950"/>
                </a:cubicBezTo>
                <a:lnTo>
                  <a:pt x="870049" y="1123950"/>
                </a:lnTo>
                <a:cubicBezTo>
                  <a:pt x="889264" y="1123950"/>
                  <a:pt x="903002" y="1105366"/>
                  <a:pt x="897369" y="1086996"/>
                </a:cubicBezTo>
                <a:lnTo>
                  <a:pt x="599232" y="114817"/>
                </a:lnTo>
                <a:cubicBezTo>
                  <a:pt x="582495" y="48824"/>
                  <a:pt x="522700" y="0"/>
                  <a:pt x="451501" y="0"/>
                </a:cubicBezTo>
                <a:close/>
                <a:moveTo>
                  <a:pt x="451503" y="219075"/>
                </a:moveTo>
                <a:cubicBezTo>
                  <a:pt x="414679" y="219075"/>
                  <a:pt x="384828" y="189223"/>
                  <a:pt x="384828" y="152400"/>
                </a:cubicBezTo>
                <a:cubicBezTo>
                  <a:pt x="384828" y="115576"/>
                  <a:pt x="414679" y="85725"/>
                  <a:pt x="451503" y="85725"/>
                </a:cubicBezTo>
                <a:cubicBezTo>
                  <a:pt x="488326" y="85725"/>
                  <a:pt x="518178" y="115576"/>
                  <a:pt x="518178" y="152400"/>
                </a:cubicBezTo>
                <a:cubicBezTo>
                  <a:pt x="518178" y="189223"/>
                  <a:pt x="488326" y="219075"/>
                  <a:pt x="451503" y="219075"/>
                </a:cubicBezTo>
                <a:close/>
              </a:path>
            </a:pathLst>
          </a:custGeom>
          <a:noFill/>
          <a:ln w="14287">
            <a:solidFill>
              <a:srgbClr val="FFFFFF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5029176" y="4167187"/>
            <a:ext cx="2171700" cy="342900"/>
          </a:xfrm>
          <a:custGeom>
            <a:avLst/>
            <a:gdLst/>
            <a:ahLst/>
            <a:cxnLst/>
            <a:rect l="0" t="0" r="0" b="0"/>
            <a:pathLst>
              <a:path w="2171700" h="342900">
                <a:moveTo>
                  <a:pt x="10296" y="54568"/>
                </a:moveTo>
                <a:cubicBezTo>
                  <a:pt x="3219" y="46710"/>
                  <a:pt x="0" y="36442"/>
                  <a:pt x="0" y="25869"/>
                </a:cubicBezTo>
                <a:cubicBezTo>
                  <a:pt x="0" y="11582"/>
                  <a:pt x="11582" y="0"/>
                  <a:pt x="25869" y="0"/>
                </a:cubicBezTo>
                <a:lnTo>
                  <a:pt x="2145830" y="0"/>
                </a:lnTo>
                <a:cubicBezTo>
                  <a:pt x="2160117" y="0"/>
                  <a:pt x="2171700" y="11582"/>
                  <a:pt x="2171700" y="25869"/>
                </a:cubicBezTo>
                <a:cubicBezTo>
                  <a:pt x="2171700" y="36442"/>
                  <a:pt x="2168480" y="46710"/>
                  <a:pt x="2161403" y="54568"/>
                </a:cubicBezTo>
                <a:cubicBezTo>
                  <a:pt x="2110273" y="111366"/>
                  <a:pt x="1854679" y="342900"/>
                  <a:pt x="1085850" y="342900"/>
                </a:cubicBezTo>
                <a:cubicBezTo>
                  <a:pt x="317020" y="342900"/>
                  <a:pt x="61426" y="111366"/>
                  <a:pt x="10296" y="54568"/>
                </a:cubicBezTo>
              </a:path>
            </a:pathLst>
          </a:custGeom>
          <a:solidFill>
            <a:srgbClr val="CD6AFB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5029176" y="4167187"/>
            <a:ext cx="2171700" cy="342900"/>
          </a:xfrm>
          <a:custGeom>
            <a:avLst/>
            <a:gdLst/>
            <a:ahLst/>
            <a:cxnLst/>
            <a:rect l="0" t="0" r="0" b="0"/>
            <a:pathLst>
              <a:path w="2171700" h="342900">
                <a:moveTo>
                  <a:pt x="10298" y="54572"/>
                </a:moveTo>
                <a:cubicBezTo>
                  <a:pt x="3223" y="46713"/>
                  <a:pt x="0" y="36441"/>
                  <a:pt x="0" y="25867"/>
                </a:cubicBezTo>
                <a:cubicBezTo>
                  <a:pt x="0" y="11580"/>
                  <a:pt x="11580" y="0"/>
                  <a:pt x="25867" y="0"/>
                </a:cubicBezTo>
                <a:lnTo>
                  <a:pt x="2145832" y="0"/>
                </a:lnTo>
                <a:cubicBezTo>
                  <a:pt x="2160119" y="0"/>
                  <a:pt x="2171700" y="11580"/>
                  <a:pt x="2171700" y="25867"/>
                </a:cubicBezTo>
                <a:cubicBezTo>
                  <a:pt x="2171700" y="36441"/>
                  <a:pt x="2168477" y="46713"/>
                  <a:pt x="2161401" y="54572"/>
                </a:cubicBezTo>
                <a:cubicBezTo>
                  <a:pt x="2110275" y="111362"/>
                  <a:pt x="1854683" y="342900"/>
                  <a:pt x="1085850" y="342900"/>
                </a:cubicBezTo>
                <a:cubicBezTo>
                  <a:pt x="317016" y="342900"/>
                  <a:pt x="61424" y="111362"/>
                  <a:pt x="10298" y="54572"/>
                </a:cubicBezTo>
                <a:close/>
              </a:path>
            </a:pathLst>
          </a:custGeom>
          <a:noFill/>
          <a:ln w="14287">
            <a:solidFill>
              <a:srgbClr val="FFFFFF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1943076" y="4167187"/>
            <a:ext cx="2171700" cy="342900"/>
          </a:xfrm>
          <a:custGeom>
            <a:avLst/>
            <a:gdLst/>
            <a:ahLst/>
            <a:cxnLst/>
            <a:rect l="0" t="0" r="0" b="0"/>
            <a:pathLst>
              <a:path w="2171700" h="342900">
                <a:moveTo>
                  <a:pt x="10296" y="54568"/>
                </a:moveTo>
                <a:cubicBezTo>
                  <a:pt x="3219" y="46710"/>
                  <a:pt x="0" y="36442"/>
                  <a:pt x="0" y="25869"/>
                </a:cubicBezTo>
                <a:cubicBezTo>
                  <a:pt x="0" y="11582"/>
                  <a:pt x="11582" y="0"/>
                  <a:pt x="25869" y="0"/>
                </a:cubicBezTo>
                <a:lnTo>
                  <a:pt x="2145830" y="0"/>
                </a:lnTo>
                <a:cubicBezTo>
                  <a:pt x="2160117" y="0"/>
                  <a:pt x="2171700" y="11582"/>
                  <a:pt x="2171700" y="25869"/>
                </a:cubicBezTo>
                <a:cubicBezTo>
                  <a:pt x="2171700" y="36442"/>
                  <a:pt x="2168480" y="46710"/>
                  <a:pt x="2161403" y="54568"/>
                </a:cubicBezTo>
                <a:cubicBezTo>
                  <a:pt x="2110273" y="111366"/>
                  <a:pt x="1854679" y="342900"/>
                  <a:pt x="1085850" y="342900"/>
                </a:cubicBezTo>
                <a:cubicBezTo>
                  <a:pt x="317020" y="342900"/>
                  <a:pt x="61426" y="111366"/>
                  <a:pt x="10296" y="54568"/>
                </a:cubicBezTo>
              </a:path>
            </a:pathLst>
          </a:custGeom>
          <a:solidFill>
            <a:srgbClr val="CD6AFB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ounded Rectangle 7"/>
          <p:cNvSpPr/>
          <p:nvPr/>
        </p:nvSpPr>
        <p:spPr>
          <a:xfrm>
            <a:off x="1943076" y="4167187"/>
            <a:ext cx="2171700" cy="342900"/>
          </a:xfrm>
          <a:custGeom>
            <a:avLst/>
            <a:gdLst/>
            <a:ahLst/>
            <a:cxnLst/>
            <a:rect l="0" t="0" r="0" b="0"/>
            <a:pathLst>
              <a:path w="2171700" h="342900">
                <a:moveTo>
                  <a:pt x="10298" y="54572"/>
                </a:moveTo>
                <a:cubicBezTo>
                  <a:pt x="3223" y="46713"/>
                  <a:pt x="0" y="36441"/>
                  <a:pt x="0" y="25867"/>
                </a:cubicBezTo>
                <a:cubicBezTo>
                  <a:pt x="0" y="11580"/>
                  <a:pt x="11580" y="0"/>
                  <a:pt x="25867" y="0"/>
                </a:cubicBezTo>
                <a:lnTo>
                  <a:pt x="2145832" y="0"/>
                </a:lnTo>
                <a:cubicBezTo>
                  <a:pt x="2160119" y="0"/>
                  <a:pt x="2171700" y="11580"/>
                  <a:pt x="2171700" y="25867"/>
                </a:cubicBezTo>
                <a:cubicBezTo>
                  <a:pt x="2171700" y="36441"/>
                  <a:pt x="2168477" y="46713"/>
                  <a:pt x="2161401" y="54572"/>
                </a:cubicBezTo>
                <a:cubicBezTo>
                  <a:pt x="2110275" y="111362"/>
                  <a:pt x="1854683" y="342900"/>
                  <a:pt x="1085850" y="342900"/>
                </a:cubicBezTo>
                <a:cubicBezTo>
                  <a:pt x="317016" y="342900"/>
                  <a:pt x="61424" y="111362"/>
                  <a:pt x="10298" y="54572"/>
                </a:cubicBezTo>
                <a:close/>
              </a:path>
            </a:pathLst>
          </a:custGeom>
          <a:noFill/>
          <a:ln w="14287">
            <a:solidFill>
              <a:srgbClr val="FFFFFF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1890117" y="1090612"/>
            <a:ext cx="5363765" cy="6667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800" b="1">
                <a:solidFill>
                  <a:srgbClr val="484848"/>
                </a:solidFill>
                <a:latin typeface="Roboto"/>
              </a:rPr>
              <a:t>Menyeimbangkan Regulasi Nasional dan Kearifan
Lokal dalam Pengawasan Pemilu Aceh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590776" y="2409824"/>
            <a:ext cx="1136970" cy="8401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0">
                <a:solidFill>
                  <a:srgbClr val="484848"/>
                </a:solidFill>
                <a:latin typeface="Roboto"/>
              </a:rPr>
              <a:t>Standar
Pengawasan
Konsisten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676876" y="2638424"/>
            <a:ext cx="1180947" cy="56007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0">
                <a:solidFill>
                  <a:srgbClr val="484848"/>
                </a:solidFill>
                <a:latin typeface="Roboto"/>
              </a:rPr>
              <a:t>Partisipasi
Institusi Lokal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590776" y="3438524"/>
            <a:ext cx="1249708" cy="56007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0">
                <a:solidFill>
                  <a:srgbClr val="484848"/>
                </a:solidFill>
                <a:latin typeface="Roboto"/>
              </a:rPr>
              <a:t>Kemandirian
Penyelenggara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676876" y="3438524"/>
            <a:ext cx="1233706" cy="56007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0">
                <a:solidFill>
                  <a:srgbClr val="484848"/>
                </a:solidFill>
                <a:latin typeface="Roboto"/>
              </a:rPr>
              <a:t>Rasa Memiliki
Masyarakat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268831" y="5086349"/>
            <a:ext cx="1520209" cy="28003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500" b="0">
                <a:solidFill>
                  <a:srgbClr val="484848"/>
                </a:solidFill>
                <a:latin typeface="Roboto"/>
              </a:rPr>
              <a:t>Regulasi Nasional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270063" y="5086349"/>
            <a:ext cx="1689868" cy="28003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500" b="0">
                <a:solidFill>
                  <a:srgbClr val="484848"/>
                </a:solidFill>
                <a:latin typeface="Roboto"/>
              </a:rPr>
              <a:t>Kearifan Lokal Aceh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2076426" y="2547937"/>
            <a:ext cx="304800" cy="380999"/>
          </a:xfrm>
          <a:custGeom>
            <a:avLst/>
            <a:gdLst/>
            <a:ahLst/>
            <a:cxnLst/>
            <a:rect l="0" t="0" r="0" b="0"/>
            <a:pathLst>
              <a:path w="304800" h="380999">
                <a:moveTo>
                  <a:pt x="285750" y="133349"/>
                </a:moveTo>
                <a:cubicBezTo>
                  <a:pt x="285750" y="206997"/>
                  <a:pt x="152400" y="323849"/>
                  <a:pt x="152400" y="323849"/>
                </a:cubicBezTo>
                <a:cubicBezTo>
                  <a:pt x="152400" y="323849"/>
                  <a:pt x="19050" y="206997"/>
                  <a:pt x="19050" y="133349"/>
                </a:cubicBezTo>
                <a:cubicBezTo>
                  <a:pt x="19050" y="59702"/>
                  <a:pt x="78752" y="0"/>
                  <a:pt x="152400" y="0"/>
                </a:cubicBezTo>
                <a:cubicBezTo>
                  <a:pt x="226047" y="0"/>
                  <a:pt x="285750" y="59702"/>
                  <a:pt x="285750" y="133349"/>
                </a:cubicBezTo>
                <a:close/>
                <a:moveTo>
                  <a:pt x="0" y="380999"/>
                </a:moveTo>
                <a:lnTo>
                  <a:pt x="304800" y="380999"/>
                </a:lnTo>
              </a:path>
            </a:pathLst>
          </a:custGeom>
          <a:noFill/>
          <a:ln w="14287">
            <a:solidFill>
              <a:srgbClr val="484848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ounded Rectangle 16"/>
          <p:cNvSpPr/>
          <p:nvPr/>
        </p:nvSpPr>
        <p:spPr>
          <a:xfrm>
            <a:off x="5086326" y="2624137"/>
            <a:ext cx="442093" cy="444188"/>
          </a:xfrm>
          <a:custGeom>
            <a:avLst/>
            <a:gdLst/>
            <a:ahLst/>
            <a:cxnLst/>
            <a:rect l="0" t="0" r="0" b="0"/>
            <a:pathLst>
              <a:path w="442093" h="444188">
                <a:moveTo>
                  <a:pt x="0" y="0"/>
                </a:moveTo>
                <a:moveTo>
                  <a:pt x="442093" y="326402"/>
                </a:moveTo>
                <a:lnTo>
                  <a:pt x="422662" y="306971"/>
                </a:lnTo>
                <a:cubicBezTo>
                  <a:pt x="422662" y="306971"/>
                  <a:pt x="421005" y="281444"/>
                  <a:pt x="413842" y="274396"/>
                </a:cubicBezTo>
                <a:lnTo>
                  <a:pt x="348595" y="210007"/>
                </a:lnTo>
                <a:cubicBezTo>
                  <a:pt x="339745" y="201272"/>
                  <a:pt x="325518" y="201272"/>
                  <a:pt x="316668" y="210007"/>
                </a:cubicBezTo>
                <a:cubicBezTo>
                  <a:pt x="312454" y="214166"/>
                  <a:pt x="310082" y="219840"/>
                  <a:pt x="310082" y="225761"/>
                </a:cubicBezTo>
                <a:cubicBezTo>
                  <a:pt x="310082" y="231682"/>
                  <a:pt x="312454" y="237356"/>
                  <a:pt x="316668" y="241515"/>
                </a:cubicBezTo>
                <a:lnTo>
                  <a:pt x="300704" y="225761"/>
                </a:lnTo>
                <a:cubicBezTo>
                  <a:pt x="291849" y="217037"/>
                  <a:pt x="277631" y="217037"/>
                  <a:pt x="268776" y="225761"/>
                </a:cubicBezTo>
                <a:cubicBezTo>
                  <a:pt x="264562" y="229920"/>
                  <a:pt x="262190" y="235594"/>
                  <a:pt x="262190" y="241515"/>
                </a:cubicBezTo>
                <a:cubicBezTo>
                  <a:pt x="262190" y="247436"/>
                  <a:pt x="264562" y="253110"/>
                  <a:pt x="268776" y="257270"/>
                </a:cubicBezTo>
                <a:lnTo>
                  <a:pt x="260813" y="249421"/>
                </a:lnTo>
                <a:cubicBezTo>
                  <a:pt x="251963" y="240687"/>
                  <a:pt x="237736" y="240687"/>
                  <a:pt x="228885" y="249421"/>
                </a:cubicBezTo>
                <a:cubicBezTo>
                  <a:pt x="224671" y="253580"/>
                  <a:pt x="222299" y="259255"/>
                  <a:pt x="222299" y="265175"/>
                </a:cubicBezTo>
                <a:cubicBezTo>
                  <a:pt x="222299" y="271096"/>
                  <a:pt x="224671" y="276771"/>
                  <a:pt x="228885" y="280930"/>
                </a:cubicBezTo>
                <a:lnTo>
                  <a:pt x="236886" y="288817"/>
                </a:lnTo>
                <a:cubicBezTo>
                  <a:pt x="228034" y="280069"/>
                  <a:pt x="213792" y="280069"/>
                  <a:pt x="204939" y="288817"/>
                </a:cubicBezTo>
                <a:cubicBezTo>
                  <a:pt x="200725" y="292976"/>
                  <a:pt x="198353" y="298650"/>
                  <a:pt x="198353" y="304571"/>
                </a:cubicBezTo>
                <a:cubicBezTo>
                  <a:pt x="198353" y="310492"/>
                  <a:pt x="200725" y="316166"/>
                  <a:pt x="204939" y="320325"/>
                </a:cubicBezTo>
                <a:lnTo>
                  <a:pt x="228885" y="343947"/>
                </a:lnTo>
                <a:cubicBezTo>
                  <a:pt x="220435" y="352262"/>
                  <a:pt x="215672" y="363619"/>
                  <a:pt x="215665" y="375475"/>
                </a:cubicBezTo>
                <a:cubicBezTo>
                  <a:pt x="215665" y="387286"/>
                  <a:pt x="220427" y="398621"/>
                  <a:pt x="228885" y="406984"/>
                </a:cubicBezTo>
                <a:cubicBezTo>
                  <a:pt x="251079" y="428891"/>
                  <a:pt x="292207" y="444188"/>
                  <a:pt x="326555" y="441940"/>
                </a:cubicBezTo>
                <a:moveTo>
                  <a:pt x="228866" y="343928"/>
                </a:moveTo>
                <a:lnTo>
                  <a:pt x="252812" y="367550"/>
                </a:lnTo>
                <a:moveTo>
                  <a:pt x="236829" y="288778"/>
                </a:moveTo>
                <a:lnTo>
                  <a:pt x="252793" y="304533"/>
                </a:lnTo>
                <a:moveTo>
                  <a:pt x="268776" y="257270"/>
                </a:moveTo>
                <a:lnTo>
                  <a:pt x="284740" y="273024"/>
                </a:lnTo>
                <a:moveTo>
                  <a:pt x="15106" y="130797"/>
                </a:moveTo>
                <a:lnTo>
                  <a:pt x="34537" y="150228"/>
                </a:lnTo>
                <a:cubicBezTo>
                  <a:pt x="34537" y="150228"/>
                  <a:pt x="36195" y="175755"/>
                  <a:pt x="43357" y="182803"/>
                </a:cubicBezTo>
                <a:lnTo>
                  <a:pt x="108604" y="247192"/>
                </a:lnTo>
                <a:cubicBezTo>
                  <a:pt x="117454" y="255927"/>
                  <a:pt x="131681" y="255927"/>
                  <a:pt x="140531" y="247192"/>
                </a:cubicBezTo>
                <a:cubicBezTo>
                  <a:pt x="144745" y="243033"/>
                  <a:pt x="147117" y="237359"/>
                  <a:pt x="147117" y="231438"/>
                </a:cubicBezTo>
                <a:cubicBezTo>
                  <a:pt x="147117" y="225517"/>
                  <a:pt x="144745" y="219843"/>
                  <a:pt x="140531" y="215684"/>
                </a:cubicBezTo>
                <a:lnTo>
                  <a:pt x="156495" y="231438"/>
                </a:lnTo>
                <a:cubicBezTo>
                  <a:pt x="165350" y="240162"/>
                  <a:pt x="179568" y="240162"/>
                  <a:pt x="188423" y="231438"/>
                </a:cubicBezTo>
                <a:cubicBezTo>
                  <a:pt x="192637" y="227279"/>
                  <a:pt x="195009" y="221605"/>
                  <a:pt x="195009" y="215684"/>
                </a:cubicBezTo>
                <a:cubicBezTo>
                  <a:pt x="195009" y="209763"/>
                  <a:pt x="192637" y="204089"/>
                  <a:pt x="188423" y="199929"/>
                </a:cubicBezTo>
                <a:lnTo>
                  <a:pt x="196386" y="207778"/>
                </a:lnTo>
                <a:cubicBezTo>
                  <a:pt x="205236" y="216512"/>
                  <a:pt x="219463" y="216512"/>
                  <a:pt x="228314" y="207778"/>
                </a:cubicBezTo>
                <a:cubicBezTo>
                  <a:pt x="232528" y="203619"/>
                  <a:pt x="234900" y="197944"/>
                  <a:pt x="234900" y="192023"/>
                </a:cubicBezTo>
                <a:cubicBezTo>
                  <a:pt x="234900" y="186103"/>
                  <a:pt x="232528" y="180428"/>
                  <a:pt x="228314" y="176269"/>
                </a:cubicBezTo>
                <a:lnTo>
                  <a:pt x="220313" y="168382"/>
                </a:lnTo>
                <a:cubicBezTo>
                  <a:pt x="229165" y="177130"/>
                  <a:pt x="243407" y="177130"/>
                  <a:pt x="252260" y="168382"/>
                </a:cubicBezTo>
                <a:cubicBezTo>
                  <a:pt x="256474" y="164223"/>
                  <a:pt x="258846" y="158549"/>
                  <a:pt x="258846" y="152628"/>
                </a:cubicBezTo>
                <a:cubicBezTo>
                  <a:pt x="258846" y="146707"/>
                  <a:pt x="256474" y="141033"/>
                  <a:pt x="252260" y="136874"/>
                </a:cubicBezTo>
                <a:lnTo>
                  <a:pt x="228314" y="113252"/>
                </a:lnTo>
                <a:cubicBezTo>
                  <a:pt x="236764" y="104937"/>
                  <a:pt x="241527" y="93580"/>
                  <a:pt x="241534" y="81724"/>
                </a:cubicBezTo>
                <a:cubicBezTo>
                  <a:pt x="241534" y="69913"/>
                  <a:pt x="236772" y="58559"/>
                  <a:pt x="228314" y="50215"/>
                </a:cubicBezTo>
                <a:cubicBezTo>
                  <a:pt x="206120" y="28308"/>
                  <a:pt x="164972" y="13011"/>
                  <a:pt x="130644" y="15239"/>
                </a:cubicBezTo>
                <a:moveTo>
                  <a:pt x="228352" y="113271"/>
                </a:moveTo>
                <a:lnTo>
                  <a:pt x="204387" y="89649"/>
                </a:lnTo>
                <a:moveTo>
                  <a:pt x="220370" y="168421"/>
                </a:moveTo>
                <a:lnTo>
                  <a:pt x="204406" y="152666"/>
                </a:lnTo>
                <a:moveTo>
                  <a:pt x="188423" y="199929"/>
                </a:moveTo>
                <a:lnTo>
                  <a:pt x="172459" y="184175"/>
                </a:lnTo>
                <a:moveTo>
                  <a:pt x="275824" y="38100"/>
                </a:moveTo>
                <a:lnTo>
                  <a:pt x="288474" y="23564"/>
                </a:lnTo>
                <a:cubicBezTo>
                  <a:pt x="290430" y="21320"/>
                  <a:pt x="293263" y="20033"/>
                  <a:pt x="296241" y="20037"/>
                </a:cubicBezTo>
                <a:cubicBezTo>
                  <a:pt x="299218" y="20040"/>
                  <a:pt x="302048" y="21334"/>
                  <a:pt x="303999" y="23583"/>
                </a:cubicBezTo>
                <a:lnTo>
                  <a:pt x="329298" y="52692"/>
                </a:lnTo>
                <a:cubicBezTo>
                  <a:pt x="331796" y="55570"/>
                  <a:pt x="335682" y="56831"/>
                  <a:pt x="339394" y="55968"/>
                </a:cubicBezTo>
                <a:lnTo>
                  <a:pt x="376961" y="47282"/>
                </a:lnTo>
                <a:cubicBezTo>
                  <a:pt x="379867" y="46608"/>
                  <a:pt x="382922" y="47229"/>
                  <a:pt x="385335" y="48983"/>
                </a:cubicBezTo>
                <a:cubicBezTo>
                  <a:pt x="387747" y="50738"/>
                  <a:pt x="389280" y="53453"/>
                  <a:pt x="389534" y="56426"/>
                </a:cubicBezTo>
                <a:lnTo>
                  <a:pt x="392887" y="94849"/>
                </a:lnTo>
                <a:cubicBezTo>
                  <a:pt x="393210" y="98642"/>
                  <a:pt x="395609" y="101943"/>
                  <a:pt x="399116" y="103422"/>
                </a:cubicBezTo>
                <a:lnTo>
                  <a:pt x="434625" y="118471"/>
                </a:lnTo>
                <a:cubicBezTo>
                  <a:pt x="437388" y="119632"/>
                  <a:pt x="439508" y="121939"/>
                  <a:pt x="440430" y="124790"/>
                </a:cubicBezTo>
                <a:cubicBezTo>
                  <a:pt x="441353" y="127641"/>
                  <a:pt x="440986" y="130753"/>
                  <a:pt x="439426" y="133311"/>
                </a:cubicBezTo>
                <a:lnTo>
                  <a:pt x="419557" y="166382"/>
                </a:lnTo>
                <a:cubicBezTo>
                  <a:pt x="417607" y="169637"/>
                  <a:pt x="417607" y="173700"/>
                  <a:pt x="419557" y="176955"/>
                </a:cubicBezTo>
                <a:lnTo>
                  <a:pt x="439426" y="210026"/>
                </a:lnTo>
                <a:cubicBezTo>
                  <a:pt x="440992" y="212580"/>
                  <a:pt x="441362" y="215692"/>
                  <a:pt x="440439" y="218542"/>
                </a:cubicBezTo>
                <a:cubicBezTo>
                  <a:pt x="439516" y="221392"/>
                  <a:pt x="437392" y="223696"/>
                  <a:pt x="434625" y="224847"/>
                </a:cubicBezTo>
                <a:lnTo>
                  <a:pt x="425748" y="228619"/>
                </a:lnTo>
                <a:moveTo>
                  <a:pt x="181889" y="419100"/>
                </a:moveTo>
                <a:lnTo>
                  <a:pt x="169240" y="433673"/>
                </a:lnTo>
                <a:cubicBezTo>
                  <a:pt x="167283" y="435917"/>
                  <a:pt x="164450" y="437204"/>
                  <a:pt x="161472" y="437200"/>
                </a:cubicBezTo>
                <a:cubicBezTo>
                  <a:pt x="158495" y="437197"/>
                  <a:pt x="155665" y="435903"/>
                  <a:pt x="153714" y="433654"/>
                </a:cubicBezTo>
                <a:lnTo>
                  <a:pt x="128416" y="404526"/>
                </a:lnTo>
                <a:cubicBezTo>
                  <a:pt x="125915" y="401652"/>
                  <a:pt x="122031" y="400391"/>
                  <a:pt x="118319" y="401250"/>
                </a:cubicBezTo>
                <a:lnTo>
                  <a:pt x="80752" y="409956"/>
                </a:lnTo>
                <a:cubicBezTo>
                  <a:pt x="77846" y="410629"/>
                  <a:pt x="74791" y="410008"/>
                  <a:pt x="72378" y="408254"/>
                </a:cubicBezTo>
                <a:cubicBezTo>
                  <a:pt x="69966" y="406499"/>
                  <a:pt x="68434" y="403784"/>
                  <a:pt x="68179" y="400812"/>
                </a:cubicBezTo>
                <a:lnTo>
                  <a:pt x="64827" y="362388"/>
                </a:lnTo>
                <a:cubicBezTo>
                  <a:pt x="64499" y="358597"/>
                  <a:pt x="62102" y="355298"/>
                  <a:pt x="58597" y="353815"/>
                </a:cubicBezTo>
                <a:lnTo>
                  <a:pt x="23069" y="338747"/>
                </a:lnTo>
                <a:cubicBezTo>
                  <a:pt x="20315" y="337582"/>
                  <a:pt x="18204" y="335276"/>
                  <a:pt x="17286" y="332431"/>
                </a:cubicBezTo>
                <a:cubicBezTo>
                  <a:pt x="16368" y="329585"/>
                  <a:pt x="16733" y="326480"/>
                  <a:pt x="18288" y="323926"/>
                </a:cubicBezTo>
                <a:lnTo>
                  <a:pt x="38157" y="290855"/>
                </a:lnTo>
                <a:cubicBezTo>
                  <a:pt x="40114" y="287596"/>
                  <a:pt x="40114" y="283522"/>
                  <a:pt x="38157" y="280263"/>
                </a:cubicBezTo>
                <a:lnTo>
                  <a:pt x="18288" y="247211"/>
                </a:lnTo>
                <a:cubicBezTo>
                  <a:pt x="16733" y="244657"/>
                  <a:pt x="16368" y="241552"/>
                  <a:pt x="17286" y="238706"/>
                </a:cubicBezTo>
                <a:cubicBezTo>
                  <a:pt x="18204" y="235861"/>
                  <a:pt x="20315" y="233555"/>
                  <a:pt x="23069" y="232390"/>
                </a:cubicBezTo>
                <a:lnTo>
                  <a:pt x="31965" y="228600"/>
                </a:lnTo>
              </a:path>
            </a:pathLst>
          </a:custGeom>
          <a:noFill/>
          <a:ln w="14287">
            <a:solidFill>
              <a:srgbClr val="484848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ounded Rectangle 17"/>
          <p:cNvSpPr/>
          <p:nvPr/>
        </p:nvSpPr>
        <p:spPr>
          <a:xfrm>
            <a:off x="2076248" y="3448049"/>
            <a:ext cx="306080" cy="409575"/>
          </a:xfrm>
          <a:custGeom>
            <a:avLst/>
            <a:gdLst/>
            <a:ahLst/>
            <a:cxnLst/>
            <a:rect l="0" t="0" r="0" b="0"/>
            <a:pathLst>
              <a:path w="306080" h="409575">
                <a:moveTo>
                  <a:pt x="148005" y="279501"/>
                </a:moveTo>
                <a:cubicBezTo>
                  <a:pt x="129631" y="295056"/>
                  <a:pt x="104298" y="299497"/>
                  <a:pt x="81728" y="291121"/>
                </a:cubicBezTo>
                <a:cubicBezTo>
                  <a:pt x="59158" y="282745"/>
                  <a:pt x="42856" y="262853"/>
                  <a:pt x="39077" y="239077"/>
                </a:cubicBezTo>
                <a:lnTo>
                  <a:pt x="38277" y="233362"/>
                </a:lnTo>
                <a:cubicBezTo>
                  <a:pt x="15382" y="223808"/>
                  <a:pt x="398" y="201512"/>
                  <a:pt x="199" y="176704"/>
                </a:cubicBezTo>
                <a:cubicBezTo>
                  <a:pt x="0" y="151896"/>
                  <a:pt x="14624" y="129364"/>
                  <a:pt x="37363" y="119443"/>
                </a:cubicBezTo>
                <a:lnTo>
                  <a:pt x="38277" y="114300"/>
                </a:lnTo>
                <a:cubicBezTo>
                  <a:pt x="38277" y="87997"/>
                  <a:pt x="59600" y="66675"/>
                  <a:pt x="85902" y="66675"/>
                </a:cubicBezTo>
                <a:lnTo>
                  <a:pt x="90665" y="61912"/>
                </a:lnTo>
                <a:cubicBezTo>
                  <a:pt x="90665" y="27719"/>
                  <a:pt x="118384" y="0"/>
                  <a:pt x="152577" y="0"/>
                </a:cubicBezTo>
                <a:cubicBezTo>
                  <a:pt x="186771" y="0"/>
                  <a:pt x="214490" y="27719"/>
                  <a:pt x="214490" y="61912"/>
                </a:cubicBezTo>
                <a:lnTo>
                  <a:pt x="219252" y="66675"/>
                </a:lnTo>
                <a:cubicBezTo>
                  <a:pt x="245555" y="66675"/>
                  <a:pt x="266877" y="87997"/>
                  <a:pt x="266877" y="114300"/>
                </a:cubicBezTo>
                <a:lnTo>
                  <a:pt x="272592" y="121786"/>
                </a:lnTo>
                <a:cubicBezTo>
                  <a:pt x="293510" y="133129"/>
                  <a:pt x="306080" y="155453"/>
                  <a:pt x="304931" y="179221"/>
                </a:cubicBezTo>
                <a:cubicBezTo>
                  <a:pt x="303781" y="202988"/>
                  <a:pt x="289116" y="223996"/>
                  <a:pt x="267201" y="233267"/>
                </a:cubicBezTo>
                <a:lnTo>
                  <a:pt x="266096" y="238982"/>
                </a:lnTo>
                <a:cubicBezTo>
                  <a:pt x="262358" y="262695"/>
                  <a:pt x="246161" y="282567"/>
                  <a:pt x="223689" y="291012"/>
                </a:cubicBezTo>
                <a:cubicBezTo>
                  <a:pt x="201218" y="299456"/>
                  <a:pt x="175941" y="295169"/>
                  <a:pt x="157511" y="279787"/>
                </a:cubicBezTo>
                <a:close/>
                <a:moveTo>
                  <a:pt x="152577" y="123825"/>
                </a:moveTo>
                <a:lnTo>
                  <a:pt x="152577" y="409575"/>
                </a:lnTo>
                <a:moveTo>
                  <a:pt x="152577" y="228600"/>
                </a:moveTo>
                <a:cubicBezTo>
                  <a:pt x="194661" y="228600"/>
                  <a:pt x="228777" y="194484"/>
                  <a:pt x="228777" y="152400"/>
                </a:cubicBezTo>
                <a:moveTo>
                  <a:pt x="95427" y="133350"/>
                </a:moveTo>
                <a:cubicBezTo>
                  <a:pt x="95427" y="164913"/>
                  <a:pt x="121014" y="190500"/>
                  <a:pt x="152577" y="190500"/>
                </a:cubicBezTo>
              </a:path>
            </a:pathLst>
          </a:custGeom>
          <a:noFill/>
          <a:ln w="14287">
            <a:solidFill>
              <a:srgbClr val="484848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ounded Rectangle 18"/>
          <p:cNvSpPr/>
          <p:nvPr/>
        </p:nvSpPr>
        <p:spPr>
          <a:xfrm>
            <a:off x="5110119" y="3433762"/>
            <a:ext cx="409613" cy="438150"/>
          </a:xfrm>
          <a:custGeom>
            <a:avLst/>
            <a:gdLst/>
            <a:ahLst/>
            <a:cxnLst/>
            <a:rect l="0" t="0" r="0" b="0"/>
            <a:pathLst>
              <a:path w="409613" h="438150">
                <a:moveTo>
                  <a:pt x="140722" y="291274"/>
                </a:moveTo>
                <a:cubicBezTo>
                  <a:pt x="140716" y="326997"/>
                  <a:pt x="169674" y="355959"/>
                  <a:pt x="205397" y="355959"/>
                </a:cubicBezTo>
                <a:cubicBezTo>
                  <a:pt x="241119" y="355959"/>
                  <a:pt x="270077" y="326997"/>
                  <a:pt x="270071" y="291274"/>
                </a:cubicBezTo>
                <a:cubicBezTo>
                  <a:pt x="270077" y="255551"/>
                  <a:pt x="241119" y="226589"/>
                  <a:pt x="205397" y="226589"/>
                </a:cubicBezTo>
                <a:cubicBezTo>
                  <a:pt x="169674" y="226589"/>
                  <a:pt x="140716" y="255551"/>
                  <a:pt x="140722" y="291274"/>
                </a:cubicBezTo>
                <a:moveTo>
                  <a:pt x="106241" y="438150"/>
                </a:moveTo>
                <a:cubicBezTo>
                  <a:pt x="121199" y="397031"/>
                  <a:pt x="159981" y="369409"/>
                  <a:pt x="203730" y="368716"/>
                </a:cubicBezTo>
                <a:cubicBezTo>
                  <a:pt x="247480" y="368022"/>
                  <a:pt x="287118" y="394401"/>
                  <a:pt x="303371" y="435025"/>
                </a:cubicBezTo>
                <a:moveTo>
                  <a:pt x="31413" y="314267"/>
                </a:moveTo>
                <a:cubicBezTo>
                  <a:pt x="31413" y="337287"/>
                  <a:pt x="50074" y="355949"/>
                  <a:pt x="73094" y="355949"/>
                </a:cubicBezTo>
                <a:cubicBezTo>
                  <a:pt x="96114" y="355949"/>
                  <a:pt x="114776" y="337287"/>
                  <a:pt x="114776" y="314267"/>
                </a:cubicBezTo>
                <a:cubicBezTo>
                  <a:pt x="114776" y="291247"/>
                  <a:pt x="96114" y="272586"/>
                  <a:pt x="73094" y="272586"/>
                </a:cubicBezTo>
                <a:cubicBezTo>
                  <a:pt x="50074" y="272586"/>
                  <a:pt x="31413" y="291247"/>
                  <a:pt x="31413" y="314267"/>
                </a:cubicBezTo>
                <a:moveTo>
                  <a:pt x="123329" y="408031"/>
                </a:moveTo>
                <a:cubicBezTo>
                  <a:pt x="108997" y="396795"/>
                  <a:pt x="91306" y="390697"/>
                  <a:pt x="73094" y="390715"/>
                </a:cubicBezTo>
                <a:cubicBezTo>
                  <a:pt x="42223" y="390798"/>
                  <a:pt x="13998" y="408158"/>
                  <a:pt x="0" y="435673"/>
                </a:cubicBezTo>
                <a:moveTo>
                  <a:pt x="294836" y="314267"/>
                </a:moveTo>
                <a:cubicBezTo>
                  <a:pt x="294836" y="337287"/>
                  <a:pt x="313498" y="355949"/>
                  <a:pt x="336518" y="355949"/>
                </a:cubicBezTo>
                <a:cubicBezTo>
                  <a:pt x="359538" y="355949"/>
                  <a:pt x="378199" y="337287"/>
                  <a:pt x="378199" y="314267"/>
                </a:cubicBezTo>
                <a:cubicBezTo>
                  <a:pt x="378199" y="291247"/>
                  <a:pt x="359538" y="272586"/>
                  <a:pt x="336518" y="272586"/>
                </a:cubicBezTo>
                <a:cubicBezTo>
                  <a:pt x="313498" y="272586"/>
                  <a:pt x="294836" y="291247"/>
                  <a:pt x="294836" y="314267"/>
                </a:cubicBezTo>
                <a:moveTo>
                  <a:pt x="409613" y="435673"/>
                </a:moveTo>
                <a:cubicBezTo>
                  <a:pt x="395614" y="408158"/>
                  <a:pt x="367389" y="390798"/>
                  <a:pt x="336518" y="390715"/>
                </a:cubicBezTo>
                <a:cubicBezTo>
                  <a:pt x="318615" y="390676"/>
                  <a:pt x="301202" y="396556"/>
                  <a:pt x="286988" y="407441"/>
                </a:cubicBezTo>
                <a:moveTo>
                  <a:pt x="328631" y="0"/>
                </a:moveTo>
                <a:lnTo>
                  <a:pt x="259213" y="1904"/>
                </a:lnTo>
                <a:cubicBezTo>
                  <a:pt x="246500" y="2264"/>
                  <a:pt x="234204" y="6520"/>
                  <a:pt x="223989" y="14097"/>
                </a:cubicBezTo>
                <a:lnTo>
                  <a:pt x="157562" y="63379"/>
                </a:lnTo>
                <a:cubicBezTo>
                  <a:pt x="143611" y="73753"/>
                  <a:pt x="133548" y="88512"/>
                  <a:pt x="128987" y="105289"/>
                </a:cubicBezTo>
                <a:lnTo>
                  <a:pt x="117557" y="147485"/>
                </a:lnTo>
                <a:cubicBezTo>
                  <a:pt x="113016" y="160424"/>
                  <a:pt x="112963" y="174516"/>
                  <a:pt x="117405" y="187490"/>
                </a:cubicBezTo>
                <a:cubicBezTo>
                  <a:pt x="124347" y="201058"/>
                  <a:pt x="140246" y="207413"/>
                  <a:pt x="154628" y="202368"/>
                </a:cubicBezTo>
                <a:cubicBezTo>
                  <a:pt x="163089" y="199673"/>
                  <a:pt x="169567" y="192814"/>
                  <a:pt x="171773" y="184213"/>
                </a:cubicBezTo>
                <a:lnTo>
                  <a:pt x="186023" y="124625"/>
                </a:lnTo>
                <a:cubicBezTo>
                  <a:pt x="188361" y="119099"/>
                  <a:pt x="192294" y="114396"/>
                  <a:pt x="197319" y="111118"/>
                </a:cubicBezTo>
                <a:lnTo>
                  <a:pt x="245040" y="80009"/>
                </a:lnTo>
                <a:cubicBezTo>
                  <a:pt x="253935" y="74191"/>
                  <a:pt x="265231" y="73468"/>
                  <a:pt x="274796" y="78105"/>
                </a:cubicBezTo>
                <a:cubicBezTo>
                  <a:pt x="282416" y="81915"/>
                  <a:pt x="295865" y="89268"/>
                  <a:pt x="298837" y="96888"/>
                </a:cubicBezTo>
                <a:cubicBezTo>
                  <a:pt x="304710" y="108966"/>
                  <a:pt x="302626" y="123405"/>
                  <a:pt x="293579" y="133330"/>
                </a:cubicBezTo>
                <a:lnTo>
                  <a:pt x="257860" y="168173"/>
                </a:lnTo>
                <a:cubicBezTo>
                  <a:pt x="246908" y="178168"/>
                  <a:pt x="245082" y="194741"/>
                  <a:pt x="253593" y="206883"/>
                </a:cubicBezTo>
                <a:cubicBezTo>
                  <a:pt x="264547" y="219932"/>
                  <a:pt x="279939" y="212255"/>
                  <a:pt x="294151" y="202425"/>
                </a:cubicBezTo>
                <a:lnTo>
                  <a:pt x="358349" y="158000"/>
                </a:lnTo>
                <a:cubicBezTo>
                  <a:pt x="363964" y="154098"/>
                  <a:pt x="368103" y="148422"/>
                  <a:pt x="370103" y="141884"/>
                </a:cubicBezTo>
                <a:lnTo>
                  <a:pt x="383438" y="98278"/>
                </a:lnTo>
              </a:path>
            </a:pathLst>
          </a:custGeom>
          <a:noFill/>
          <a:ln w="14287">
            <a:solidFill>
              <a:srgbClr val="484848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772812" y="3552681"/>
            <a:ext cx="7464055" cy="1913782"/>
          </a:xfrm>
          <a:custGeom>
            <a:avLst/>
            <a:gdLst/>
            <a:ahLst/>
            <a:cxnLst/>
            <a:rect l="0" t="0" r="0" b="0"/>
            <a:pathLst>
              <a:path w="7464055" h="1913782">
                <a:moveTo>
                  <a:pt x="6076506" y="191386"/>
                </a:moveTo>
                <a:lnTo>
                  <a:pt x="7464055" y="191386"/>
                </a:lnTo>
                <a:moveTo>
                  <a:pt x="6076506" y="191386"/>
                </a:moveTo>
                <a:lnTo>
                  <a:pt x="5885120" y="0"/>
                </a:lnTo>
                <a:lnTo>
                  <a:pt x="5885120" y="91627"/>
                </a:lnTo>
                <a:moveTo>
                  <a:pt x="6076506" y="191386"/>
                </a:moveTo>
                <a:lnTo>
                  <a:pt x="6076506" y="1913782"/>
                </a:lnTo>
                <a:moveTo>
                  <a:pt x="5885120" y="0"/>
                </a:moveTo>
                <a:lnTo>
                  <a:pt x="7272669" y="0"/>
                </a:lnTo>
                <a:moveTo>
                  <a:pt x="1387548" y="191386"/>
                </a:moveTo>
                <a:lnTo>
                  <a:pt x="0" y="191386"/>
                </a:lnTo>
                <a:moveTo>
                  <a:pt x="1387548" y="191386"/>
                </a:moveTo>
                <a:lnTo>
                  <a:pt x="1578934" y="0"/>
                </a:lnTo>
                <a:lnTo>
                  <a:pt x="1578934" y="95614"/>
                </a:lnTo>
                <a:moveTo>
                  <a:pt x="1387548" y="191386"/>
                </a:moveTo>
                <a:lnTo>
                  <a:pt x="1387548" y="1913782"/>
                </a:lnTo>
                <a:moveTo>
                  <a:pt x="1578934" y="0"/>
                </a:moveTo>
                <a:lnTo>
                  <a:pt x="191386" y="0"/>
                </a:lnTo>
              </a:path>
            </a:pathLst>
          </a:custGeom>
          <a:noFill/>
          <a:ln w="11961">
            <a:solidFill>
              <a:srgbClr val="969696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grpSp>
        <p:nvGrpSpPr>
          <p:cNvPr id="5" name="Group 4"/>
          <p:cNvGrpSpPr/>
          <p:nvPr/>
        </p:nvGrpSpPr>
        <p:grpSpPr>
          <a:xfrm>
            <a:off x="5222537" y="3552603"/>
            <a:ext cx="1531088" cy="1747959"/>
            <a:chOff x="4832497" y="2583711"/>
            <a:chExt cx="1531088" cy="1747959"/>
          </a:xfrm>
        </p:grpSpPr>
        <p:sp>
          <p:nvSpPr>
            <p:cNvPr id="3" name="Rounded Rectangle 2"/>
            <p:cNvSpPr/>
            <p:nvPr/>
          </p:nvSpPr>
          <p:spPr>
            <a:xfrm>
              <a:off x="4832497" y="2587698"/>
              <a:ext cx="1531088" cy="1743972"/>
            </a:xfrm>
            <a:custGeom>
              <a:avLst/>
              <a:gdLst/>
              <a:ahLst/>
              <a:cxnLst/>
              <a:rect l="0" t="0" r="0" b="0"/>
              <a:pathLst>
                <a:path w="1531088" h="1743972">
                  <a:moveTo>
                    <a:pt x="1531088" y="187398"/>
                  </a:moveTo>
                  <a:lnTo>
                    <a:pt x="1531088" y="1743972"/>
                  </a:lnTo>
                  <a:cubicBezTo>
                    <a:pt x="1209721" y="1265498"/>
                    <a:pt x="715619" y="907137"/>
                    <a:pt x="111641" y="757968"/>
                  </a:cubicBezTo>
                  <a:lnTo>
                    <a:pt x="111641" y="187398"/>
                  </a:lnTo>
                  <a:lnTo>
                    <a:pt x="1531088" y="187398"/>
                  </a:lnTo>
                  <a:close/>
                  <a:moveTo>
                    <a:pt x="110764" y="758127"/>
                  </a:moveTo>
                  <a:lnTo>
                    <a:pt x="0" y="474398"/>
                  </a:lnTo>
                  <a:lnTo>
                    <a:pt x="0" y="0"/>
                  </a:lnTo>
                  <a:lnTo>
                    <a:pt x="111641" y="187398"/>
                  </a:lnTo>
                  <a:lnTo>
                    <a:pt x="110764" y="758127"/>
                  </a:lnTo>
                  <a:close/>
                </a:path>
              </a:pathLst>
            </a:custGeom>
            <a:noFill/>
            <a:ln w="11961">
              <a:solidFill>
                <a:srgbClr val="92BD39"/>
              </a:solidFill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4" name="Rounded Rectangle 3"/>
            <p:cNvSpPr/>
            <p:nvPr/>
          </p:nvSpPr>
          <p:spPr>
            <a:xfrm>
              <a:off x="4832497" y="2583711"/>
              <a:ext cx="1531088" cy="191386"/>
            </a:xfrm>
            <a:custGeom>
              <a:avLst/>
              <a:gdLst/>
              <a:ahLst/>
              <a:cxnLst/>
              <a:rect l="0" t="0" r="0" b="0"/>
              <a:pathLst>
                <a:path w="1531088" h="191386">
                  <a:moveTo>
                    <a:pt x="1339702" y="0"/>
                  </a:moveTo>
                  <a:lnTo>
                    <a:pt x="0" y="0"/>
                  </a:lnTo>
                  <a:lnTo>
                    <a:pt x="111641" y="191386"/>
                  </a:lnTo>
                  <a:lnTo>
                    <a:pt x="1531088" y="191386"/>
                  </a:lnTo>
                  <a:lnTo>
                    <a:pt x="1339702" y="0"/>
                  </a:lnTo>
                  <a:close/>
                </a:path>
              </a:pathLst>
            </a:custGeom>
            <a:noFill/>
            <a:ln w="11961">
              <a:solidFill>
                <a:srgbClr val="92BD39"/>
              </a:solidFill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2256053" y="3552681"/>
            <a:ext cx="1531088" cy="1744349"/>
            <a:chOff x="1866013" y="2583789"/>
            <a:chExt cx="1531088" cy="1744349"/>
          </a:xfrm>
        </p:grpSpPr>
        <p:sp>
          <p:nvSpPr>
            <p:cNvPr id="6" name="Rounded Rectangle 5"/>
            <p:cNvSpPr/>
            <p:nvPr/>
          </p:nvSpPr>
          <p:spPr>
            <a:xfrm>
              <a:off x="1866013" y="2583789"/>
              <a:ext cx="1531088" cy="191386"/>
            </a:xfrm>
            <a:custGeom>
              <a:avLst/>
              <a:gdLst/>
              <a:ahLst/>
              <a:cxnLst/>
              <a:rect l="0" t="0" r="0" b="0"/>
              <a:pathLst>
                <a:path w="1531088" h="191386">
                  <a:moveTo>
                    <a:pt x="1531088" y="0"/>
                  </a:moveTo>
                  <a:lnTo>
                    <a:pt x="1435395" y="191386"/>
                  </a:lnTo>
                  <a:lnTo>
                    <a:pt x="0" y="191386"/>
                  </a:lnTo>
                  <a:lnTo>
                    <a:pt x="191386" y="0"/>
                  </a:lnTo>
                  <a:lnTo>
                    <a:pt x="1435395" y="0"/>
                  </a:lnTo>
                  <a:lnTo>
                    <a:pt x="1531088" y="0"/>
                  </a:lnTo>
                  <a:close/>
                  <a:moveTo>
                    <a:pt x="1531088" y="0"/>
                  </a:moveTo>
                  <a:lnTo>
                    <a:pt x="1531088" y="191386"/>
                  </a:lnTo>
                </a:path>
              </a:pathLst>
            </a:custGeom>
            <a:noFill/>
            <a:ln w="11961">
              <a:solidFill>
                <a:srgbClr val="DE8431"/>
              </a:solidFill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7" name="Rounded Rectangle 6"/>
            <p:cNvSpPr/>
            <p:nvPr/>
          </p:nvSpPr>
          <p:spPr>
            <a:xfrm>
              <a:off x="1866013" y="2775097"/>
              <a:ext cx="1531088" cy="1553041"/>
            </a:xfrm>
            <a:custGeom>
              <a:avLst/>
              <a:gdLst/>
              <a:ahLst/>
              <a:cxnLst/>
              <a:rect l="0" t="0" r="0" b="0"/>
              <a:pathLst>
                <a:path w="1531088" h="1553041">
                  <a:moveTo>
                    <a:pt x="0" y="0"/>
                  </a:moveTo>
                  <a:lnTo>
                    <a:pt x="0" y="1553041"/>
                  </a:lnTo>
                  <a:cubicBezTo>
                    <a:pt x="322834" y="1076336"/>
                    <a:pt x="832904" y="719370"/>
                    <a:pt x="1435395" y="570569"/>
                  </a:cubicBezTo>
                  <a:lnTo>
                    <a:pt x="1435395" y="0"/>
                  </a:lnTo>
                  <a:lnTo>
                    <a:pt x="0" y="0"/>
                  </a:lnTo>
                  <a:close/>
                  <a:moveTo>
                    <a:pt x="1435395" y="0"/>
                  </a:moveTo>
                  <a:lnTo>
                    <a:pt x="1436272" y="570729"/>
                  </a:lnTo>
                  <a:lnTo>
                    <a:pt x="1531088" y="286999"/>
                  </a:lnTo>
                  <a:lnTo>
                    <a:pt x="1531088" y="0"/>
                  </a:lnTo>
                </a:path>
              </a:pathLst>
            </a:custGeom>
            <a:noFill/>
            <a:ln w="11961">
              <a:solidFill>
                <a:srgbClr val="DE8431"/>
              </a:solidFill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3787142" y="3552681"/>
            <a:ext cx="1435395" cy="738351"/>
            <a:chOff x="3397102" y="2583789"/>
            <a:chExt cx="1435395" cy="738351"/>
          </a:xfrm>
        </p:grpSpPr>
        <p:sp>
          <p:nvSpPr>
            <p:cNvPr id="9" name="Rounded Rectangle 8"/>
            <p:cNvSpPr/>
            <p:nvPr/>
          </p:nvSpPr>
          <p:spPr>
            <a:xfrm>
              <a:off x="3397102" y="2775175"/>
              <a:ext cx="1435395" cy="546965"/>
            </a:xfrm>
            <a:custGeom>
              <a:avLst/>
              <a:gdLst/>
              <a:ahLst/>
              <a:cxnLst/>
              <a:rect l="0" t="0" r="0" b="0"/>
              <a:pathLst>
                <a:path w="1435395" h="546965">
                  <a:moveTo>
                    <a:pt x="717697" y="0"/>
                  </a:moveTo>
                  <a:lnTo>
                    <a:pt x="0" y="0"/>
                  </a:lnTo>
                  <a:lnTo>
                    <a:pt x="0" y="546965"/>
                  </a:lnTo>
                  <a:cubicBezTo>
                    <a:pt x="196208" y="501273"/>
                    <a:pt x="381071" y="494237"/>
                    <a:pt x="582531" y="494413"/>
                  </a:cubicBezTo>
                  <a:lnTo>
                    <a:pt x="588432" y="494413"/>
                  </a:lnTo>
                  <a:cubicBezTo>
                    <a:pt x="674609" y="492181"/>
                    <a:pt x="760785" y="492181"/>
                    <a:pt x="846963" y="494413"/>
                  </a:cubicBezTo>
                  <a:lnTo>
                    <a:pt x="853262" y="494413"/>
                  </a:lnTo>
                  <a:cubicBezTo>
                    <a:pt x="1054588" y="494268"/>
                    <a:pt x="1239315" y="501303"/>
                    <a:pt x="1435395" y="546965"/>
                  </a:cubicBezTo>
                  <a:lnTo>
                    <a:pt x="1435395" y="0"/>
                  </a:lnTo>
                  <a:lnTo>
                    <a:pt x="717697" y="0"/>
                  </a:lnTo>
                  <a:close/>
                </a:path>
              </a:pathLst>
            </a:custGeom>
            <a:noFill/>
            <a:ln w="11961">
              <a:solidFill>
                <a:srgbClr val="E0CB15"/>
              </a:solidFill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0" name="Rounded Rectangle 9"/>
            <p:cNvSpPr/>
            <p:nvPr/>
          </p:nvSpPr>
          <p:spPr>
            <a:xfrm>
              <a:off x="3397102" y="2583789"/>
              <a:ext cx="1435395" cy="191386"/>
            </a:xfrm>
            <a:custGeom>
              <a:avLst/>
              <a:gdLst/>
              <a:ahLst/>
              <a:cxnLst/>
              <a:rect l="0" t="0" r="0" b="0"/>
              <a:pathLst>
                <a:path w="1435395" h="191386">
                  <a:moveTo>
                    <a:pt x="1339702" y="0"/>
                  </a:moveTo>
                  <a:lnTo>
                    <a:pt x="95693" y="0"/>
                  </a:lnTo>
                  <a:lnTo>
                    <a:pt x="0" y="191386"/>
                  </a:lnTo>
                  <a:lnTo>
                    <a:pt x="1435395" y="191386"/>
                  </a:lnTo>
                  <a:lnTo>
                    <a:pt x="1339702" y="0"/>
                  </a:lnTo>
                  <a:close/>
                </a:path>
              </a:pathLst>
            </a:custGeom>
            <a:noFill/>
            <a:ln w="11961">
              <a:solidFill>
                <a:srgbClr val="E0CB15"/>
              </a:solidFill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2" name="Rounded Rectangle 11"/>
          <p:cNvSpPr/>
          <p:nvPr/>
        </p:nvSpPr>
        <p:spPr>
          <a:xfrm>
            <a:off x="2256053" y="2978445"/>
            <a:ext cx="1531088" cy="574158"/>
          </a:xfrm>
          <a:custGeom>
            <a:avLst/>
            <a:gdLst/>
            <a:ahLst/>
            <a:cxnLst/>
            <a:rect l="0" t="0" r="0" b="0"/>
            <a:pathLst>
              <a:path w="1531088" h="574158">
                <a:moveTo>
                  <a:pt x="0" y="191464"/>
                </a:moveTo>
                <a:lnTo>
                  <a:pt x="191386" y="0"/>
                </a:lnTo>
                <a:lnTo>
                  <a:pt x="1531088" y="0"/>
                </a:lnTo>
                <a:lnTo>
                  <a:pt x="1435395" y="191464"/>
                </a:lnTo>
                <a:close/>
                <a:moveTo>
                  <a:pt x="0" y="191464"/>
                </a:moveTo>
                <a:lnTo>
                  <a:pt x="0" y="287157"/>
                </a:lnTo>
                <a:moveTo>
                  <a:pt x="1435395" y="191464"/>
                </a:moveTo>
                <a:lnTo>
                  <a:pt x="1435395" y="287157"/>
                </a:lnTo>
                <a:moveTo>
                  <a:pt x="1531088" y="287158"/>
                </a:moveTo>
                <a:lnTo>
                  <a:pt x="1531088" y="191465"/>
                </a:lnTo>
                <a:lnTo>
                  <a:pt x="1531088" y="127670"/>
                </a:lnTo>
                <a:lnTo>
                  <a:pt x="1531088" y="0"/>
                </a:lnTo>
                <a:moveTo>
                  <a:pt x="1435395" y="574158"/>
                </a:moveTo>
                <a:lnTo>
                  <a:pt x="191386" y="574158"/>
                </a:lnTo>
                <a:lnTo>
                  <a:pt x="0" y="574158"/>
                </a:lnTo>
                <a:lnTo>
                  <a:pt x="0" y="382772"/>
                </a:lnTo>
                <a:moveTo>
                  <a:pt x="1435395" y="574158"/>
                </a:moveTo>
                <a:lnTo>
                  <a:pt x="1523113" y="382772"/>
                </a:lnTo>
                <a:moveTo>
                  <a:pt x="1435395" y="382772"/>
                </a:moveTo>
                <a:lnTo>
                  <a:pt x="1435395" y="574158"/>
                </a:lnTo>
                <a:moveTo>
                  <a:pt x="0" y="287156"/>
                </a:moveTo>
                <a:lnTo>
                  <a:pt x="0" y="382849"/>
                </a:lnTo>
                <a:moveTo>
                  <a:pt x="1435395" y="287156"/>
                </a:moveTo>
                <a:lnTo>
                  <a:pt x="1435395" y="382849"/>
                </a:lnTo>
              </a:path>
            </a:pathLst>
          </a:custGeom>
          <a:noFill/>
          <a:ln w="11961">
            <a:solidFill>
              <a:srgbClr val="DE8431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ounded Rectangle 12"/>
          <p:cNvSpPr/>
          <p:nvPr/>
        </p:nvSpPr>
        <p:spPr>
          <a:xfrm>
            <a:off x="3787142" y="2978445"/>
            <a:ext cx="1435395" cy="574236"/>
          </a:xfrm>
          <a:custGeom>
            <a:avLst/>
            <a:gdLst/>
            <a:ahLst/>
            <a:cxnLst/>
            <a:rect l="0" t="0" r="0" b="0"/>
            <a:pathLst>
              <a:path w="1435395" h="574236">
                <a:moveTo>
                  <a:pt x="1339702" y="0"/>
                </a:moveTo>
                <a:lnTo>
                  <a:pt x="95693" y="0"/>
                </a:lnTo>
                <a:lnTo>
                  <a:pt x="0" y="191465"/>
                </a:lnTo>
                <a:lnTo>
                  <a:pt x="1435395" y="191465"/>
                </a:lnTo>
                <a:lnTo>
                  <a:pt x="1339702" y="0"/>
                </a:lnTo>
                <a:close/>
                <a:moveTo>
                  <a:pt x="0" y="191465"/>
                </a:moveTo>
                <a:lnTo>
                  <a:pt x="0" y="287157"/>
                </a:lnTo>
                <a:moveTo>
                  <a:pt x="1435395" y="191465"/>
                </a:moveTo>
                <a:lnTo>
                  <a:pt x="1435395" y="287157"/>
                </a:lnTo>
                <a:moveTo>
                  <a:pt x="0" y="287079"/>
                </a:moveTo>
                <a:lnTo>
                  <a:pt x="0" y="382772"/>
                </a:lnTo>
                <a:moveTo>
                  <a:pt x="1435395" y="287079"/>
                </a:moveTo>
                <a:lnTo>
                  <a:pt x="1435395" y="382772"/>
                </a:lnTo>
                <a:moveTo>
                  <a:pt x="0" y="382849"/>
                </a:moveTo>
                <a:lnTo>
                  <a:pt x="0" y="446645"/>
                </a:lnTo>
                <a:lnTo>
                  <a:pt x="0" y="574236"/>
                </a:lnTo>
                <a:lnTo>
                  <a:pt x="1435395" y="574236"/>
                </a:lnTo>
                <a:lnTo>
                  <a:pt x="1435395" y="446645"/>
                </a:lnTo>
                <a:lnTo>
                  <a:pt x="1435395" y="382849"/>
                </a:lnTo>
              </a:path>
            </a:pathLst>
          </a:custGeom>
          <a:noFill/>
          <a:ln w="11961">
            <a:solidFill>
              <a:srgbClr val="E0CB15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ounded Rectangle 13"/>
          <p:cNvSpPr/>
          <p:nvPr/>
        </p:nvSpPr>
        <p:spPr>
          <a:xfrm>
            <a:off x="5222537" y="2978445"/>
            <a:ext cx="1531088" cy="574236"/>
          </a:xfrm>
          <a:custGeom>
            <a:avLst/>
            <a:gdLst/>
            <a:ahLst/>
            <a:cxnLst/>
            <a:rect l="0" t="0" r="0" b="0"/>
            <a:pathLst>
              <a:path w="1531088" h="574236">
                <a:moveTo>
                  <a:pt x="1531088" y="191465"/>
                </a:moveTo>
                <a:lnTo>
                  <a:pt x="1339702" y="0"/>
                </a:lnTo>
                <a:lnTo>
                  <a:pt x="0" y="0"/>
                </a:lnTo>
                <a:lnTo>
                  <a:pt x="95693" y="191465"/>
                </a:lnTo>
                <a:lnTo>
                  <a:pt x="813390" y="191465"/>
                </a:lnTo>
                <a:lnTo>
                  <a:pt x="1531088" y="191465"/>
                </a:lnTo>
                <a:close/>
                <a:moveTo>
                  <a:pt x="1531088" y="191465"/>
                </a:moveTo>
                <a:lnTo>
                  <a:pt x="1531088" y="287157"/>
                </a:lnTo>
                <a:moveTo>
                  <a:pt x="0" y="0"/>
                </a:moveTo>
                <a:lnTo>
                  <a:pt x="0" y="287158"/>
                </a:lnTo>
                <a:moveTo>
                  <a:pt x="95693" y="191465"/>
                </a:moveTo>
                <a:lnTo>
                  <a:pt x="95693" y="287157"/>
                </a:lnTo>
                <a:moveTo>
                  <a:pt x="95693" y="287156"/>
                </a:moveTo>
                <a:lnTo>
                  <a:pt x="95693" y="382849"/>
                </a:lnTo>
                <a:moveTo>
                  <a:pt x="1531088" y="287156"/>
                </a:moveTo>
                <a:lnTo>
                  <a:pt x="1531088" y="382849"/>
                </a:lnTo>
                <a:moveTo>
                  <a:pt x="0" y="287156"/>
                </a:moveTo>
                <a:lnTo>
                  <a:pt x="0" y="382849"/>
                </a:lnTo>
                <a:moveTo>
                  <a:pt x="95693" y="382849"/>
                </a:moveTo>
                <a:lnTo>
                  <a:pt x="95693" y="574236"/>
                </a:lnTo>
                <a:moveTo>
                  <a:pt x="1531088" y="382849"/>
                </a:moveTo>
                <a:lnTo>
                  <a:pt x="1531088" y="574236"/>
                </a:lnTo>
                <a:lnTo>
                  <a:pt x="813390" y="574236"/>
                </a:lnTo>
                <a:lnTo>
                  <a:pt x="95693" y="574236"/>
                </a:lnTo>
                <a:moveTo>
                  <a:pt x="95693" y="574236"/>
                </a:moveTo>
                <a:lnTo>
                  <a:pt x="0" y="382849"/>
                </a:lnTo>
              </a:path>
            </a:pathLst>
          </a:custGeom>
          <a:noFill/>
          <a:ln w="11961">
            <a:solidFill>
              <a:srgbClr val="92BD39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2712509" y="1391536"/>
            <a:ext cx="3584628" cy="279104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500" b="1">
                <a:solidFill>
                  <a:srgbClr val="484848"/>
                </a:solidFill>
                <a:latin typeface="Roboto"/>
              </a:rPr>
              <a:t>Pengawasan Pemilu Partisipatif di Aceh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526785" y="2033476"/>
            <a:ext cx="893884" cy="46889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200" b="0">
                <a:solidFill>
                  <a:srgbClr val="DE8431"/>
                </a:solidFill>
                <a:latin typeface="Roboto"/>
              </a:rPr>
              <a:t>Keterlibatan
Masyarakat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997188" y="2033476"/>
            <a:ext cx="1015302" cy="23444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200" b="0">
                <a:solidFill>
                  <a:srgbClr val="E0CB15"/>
                </a:solidFill>
                <a:latin typeface="Roboto"/>
              </a:rPr>
              <a:t>Kearifan Lokal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659057" y="2033476"/>
            <a:ext cx="753765" cy="23444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200" b="0">
                <a:solidFill>
                  <a:srgbClr val="92BD39"/>
                </a:solidFill>
                <a:latin typeface="Roboto"/>
              </a:rPr>
              <a:t>Kolaborasi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963137" y="2316568"/>
            <a:ext cx="1083340" cy="33492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900" b="0">
                <a:solidFill>
                  <a:srgbClr val="484848"/>
                </a:solidFill>
                <a:latin typeface="Roboto"/>
              </a:rPr>
              <a:t>Libatkan tokoh adat
dan agama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405414" y="2507954"/>
            <a:ext cx="1136601" cy="33492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900" b="0">
                <a:solidFill>
                  <a:srgbClr val="484848"/>
                </a:solidFill>
                <a:latin typeface="Roboto"/>
              </a:rPr>
              <a:t>Libatkan masyarakat
sipil secara aktif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554273" y="2340492"/>
            <a:ext cx="963285" cy="50238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900" b="0">
                <a:solidFill>
                  <a:srgbClr val="484848"/>
                </a:solidFill>
                <a:latin typeface="Roboto"/>
              </a:rPr>
              <a:t>Kolaborasi antara
Panwaslih dan
masyarakat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111405" y="4521495"/>
            <a:ext cx="889458" cy="46889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r"/>
            <a:r>
              <a:rPr sz="1200" b="0">
                <a:solidFill>
                  <a:srgbClr val="543A3A"/>
                </a:solidFill>
                <a:latin typeface="Roboto"/>
              </a:rPr>
              <a:t>Pelanggaran
Pemilu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639296" y="4712881"/>
            <a:ext cx="1731134" cy="23444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200" b="0">
                <a:solidFill>
                  <a:srgbClr val="484848"/>
                </a:solidFill>
                <a:latin typeface="Roboto"/>
              </a:rPr>
              <a:t>Pengawasan Partisipatif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913114" y="4521495"/>
            <a:ext cx="1458074" cy="46889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0">
                <a:solidFill>
                  <a:srgbClr val="374840"/>
                </a:solidFill>
                <a:latin typeface="Roboto"/>
              </a:rPr>
              <a:t>Pelanggaran Pemilu
Rendah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2754439" y="3847657"/>
            <a:ext cx="342931" cy="366823"/>
          </a:xfrm>
          <a:custGeom>
            <a:avLst/>
            <a:gdLst/>
            <a:ahLst/>
            <a:cxnLst/>
            <a:rect l="0" t="0" r="0" b="0"/>
            <a:pathLst>
              <a:path w="342931" h="366823">
                <a:moveTo>
                  <a:pt x="117814" y="243857"/>
                </a:moveTo>
                <a:cubicBezTo>
                  <a:pt x="117809" y="273765"/>
                  <a:pt x="142052" y="298012"/>
                  <a:pt x="171960" y="298012"/>
                </a:cubicBezTo>
                <a:cubicBezTo>
                  <a:pt x="201867" y="298012"/>
                  <a:pt x="226111" y="273765"/>
                  <a:pt x="226106" y="243857"/>
                </a:cubicBezTo>
                <a:cubicBezTo>
                  <a:pt x="226111" y="213950"/>
                  <a:pt x="201867" y="189702"/>
                  <a:pt x="171960" y="189702"/>
                </a:cubicBezTo>
                <a:cubicBezTo>
                  <a:pt x="142052" y="189702"/>
                  <a:pt x="117809" y="213950"/>
                  <a:pt x="117814" y="243857"/>
                </a:cubicBezTo>
                <a:moveTo>
                  <a:pt x="88946" y="366823"/>
                </a:moveTo>
                <a:cubicBezTo>
                  <a:pt x="101469" y="332398"/>
                  <a:pt x="133938" y="309273"/>
                  <a:pt x="170565" y="308692"/>
                </a:cubicBezTo>
                <a:cubicBezTo>
                  <a:pt x="207192" y="308112"/>
                  <a:pt x="240378" y="330196"/>
                  <a:pt x="253985" y="364207"/>
                </a:cubicBezTo>
                <a:moveTo>
                  <a:pt x="26299" y="263107"/>
                </a:moveTo>
                <a:cubicBezTo>
                  <a:pt x="26299" y="282380"/>
                  <a:pt x="41923" y="298004"/>
                  <a:pt x="61195" y="298004"/>
                </a:cubicBezTo>
                <a:cubicBezTo>
                  <a:pt x="80468" y="298004"/>
                  <a:pt x="96091" y="282380"/>
                  <a:pt x="96091" y="263107"/>
                </a:cubicBezTo>
                <a:cubicBezTo>
                  <a:pt x="96091" y="243835"/>
                  <a:pt x="80468" y="228211"/>
                  <a:pt x="61195" y="228211"/>
                </a:cubicBezTo>
                <a:cubicBezTo>
                  <a:pt x="41923" y="228211"/>
                  <a:pt x="26299" y="243835"/>
                  <a:pt x="26299" y="263107"/>
                </a:cubicBezTo>
                <a:moveTo>
                  <a:pt x="103252" y="341608"/>
                </a:moveTo>
                <a:cubicBezTo>
                  <a:pt x="91253" y="332200"/>
                  <a:pt x="76442" y="327095"/>
                  <a:pt x="61195" y="327110"/>
                </a:cubicBezTo>
                <a:cubicBezTo>
                  <a:pt x="35350" y="327179"/>
                  <a:pt x="11719" y="341714"/>
                  <a:pt x="0" y="364749"/>
                </a:cubicBezTo>
                <a:moveTo>
                  <a:pt x="246840" y="263107"/>
                </a:moveTo>
                <a:cubicBezTo>
                  <a:pt x="246840" y="282380"/>
                  <a:pt x="262463" y="298004"/>
                  <a:pt x="281736" y="298004"/>
                </a:cubicBezTo>
                <a:cubicBezTo>
                  <a:pt x="301008" y="298004"/>
                  <a:pt x="316632" y="282380"/>
                  <a:pt x="316632" y="263107"/>
                </a:cubicBezTo>
                <a:cubicBezTo>
                  <a:pt x="316632" y="243835"/>
                  <a:pt x="301008" y="228211"/>
                  <a:pt x="281736" y="228211"/>
                </a:cubicBezTo>
                <a:cubicBezTo>
                  <a:pt x="262463" y="228211"/>
                  <a:pt x="246840" y="243835"/>
                  <a:pt x="246840" y="263107"/>
                </a:cubicBezTo>
                <a:moveTo>
                  <a:pt x="342931" y="364749"/>
                </a:moveTo>
                <a:cubicBezTo>
                  <a:pt x="331212" y="341714"/>
                  <a:pt x="307581" y="327179"/>
                  <a:pt x="281736" y="327110"/>
                </a:cubicBezTo>
                <a:cubicBezTo>
                  <a:pt x="266747" y="327077"/>
                  <a:pt x="252169" y="332000"/>
                  <a:pt x="240269" y="341113"/>
                </a:cubicBezTo>
                <a:moveTo>
                  <a:pt x="275133" y="0"/>
                </a:moveTo>
                <a:lnTo>
                  <a:pt x="217015" y="1594"/>
                </a:lnTo>
                <a:cubicBezTo>
                  <a:pt x="206372" y="1895"/>
                  <a:pt x="196078" y="5458"/>
                  <a:pt x="187526" y="11802"/>
                </a:cubicBezTo>
                <a:lnTo>
                  <a:pt x="131912" y="53061"/>
                </a:lnTo>
                <a:cubicBezTo>
                  <a:pt x="120232" y="61747"/>
                  <a:pt x="111807" y="74103"/>
                  <a:pt x="107989" y="88149"/>
                </a:cubicBezTo>
                <a:lnTo>
                  <a:pt x="98420" y="123475"/>
                </a:lnTo>
                <a:cubicBezTo>
                  <a:pt x="94618" y="134309"/>
                  <a:pt x="94573" y="146106"/>
                  <a:pt x="98292" y="156968"/>
                </a:cubicBezTo>
                <a:cubicBezTo>
                  <a:pt x="104105" y="168328"/>
                  <a:pt x="117415" y="173648"/>
                  <a:pt x="129456" y="169424"/>
                </a:cubicBezTo>
                <a:cubicBezTo>
                  <a:pt x="136540" y="167168"/>
                  <a:pt x="141963" y="161425"/>
                  <a:pt x="143810" y="154225"/>
                </a:cubicBezTo>
                <a:lnTo>
                  <a:pt x="155740" y="104337"/>
                </a:lnTo>
                <a:cubicBezTo>
                  <a:pt x="157697" y="99711"/>
                  <a:pt x="160990" y="95774"/>
                  <a:pt x="165198" y="93029"/>
                </a:cubicBezTo>
                <a:lnTo>
                  <a:pt x="205149" y="66985"/>
                </a:lnTo>
                <a:cubicBezTo>
                  <a:pt x="212597" y="62113"/>
                  <a:pt x="222054" y="61508"/>
                  <a:pt x="230061" y="65390"/>
                </a:cubicBezTo>
                <a:cubicBezTo>
                  <a:pt x="236441" y="68580"/>
                  <a:pt x="247701" y="74736"/>
                  <a:pt x="250189" y="81115"/>
                </a:cubicBezTo>
                <a:cubicBezTo>
                  <a:pt x="255106" y="91228"/>
                  <a:pt x="253362" y="103315"/>
                  <a:pt x="245787" y="111625"/>
                </a:cubicBezTo>
                <a:lnTo>
                  <a:pt x="215883" y="140796"/>
                </a:lnTo>
                <a:cubicBezTo>
                  <a:pt x="206714" y="149164"/>
                  <a:pt x="205184" y="163039"/>
                  <a:pt x="212310" y="173204"/>
                </a:cubicBezTo>
                <a:cubicBezTo>
                  <a:pt x="221481" y="184129"/>
                  <a:pt x="234368" y="177701"/>
                  <a:pt x="246266" y="169472"/>
                </a:cubicBezTo>
                <a:lnTo>
                  <a:pt x="300013" y="132279"/>
                </a:lnTo>
                <a:cubicBezTo>
                  <a:pt x="304714" y="129013"/>
                  <a:pt x="308180" y="124260"/>
                  <a:pt x="309854" y="118786"/>
                </a:cubicBezTo>
                <a:lnTo>
                  <a:pt x="321018" y="82280"/>
                </a:lnTo>
              </a:path>
            </a:pathLst>
          </a:custGeom>
          <a:noFill/>
          <a:ln w="11961">
            <a:solidFill>
              <a:srgbClr val="DE8431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Rounded Rectangle 25"/>
          <p:cNvSpPr/>
          <p:nvPr/>
        </p:nvSpPr>
        <p:spPr>
          <a:xfrm>
            <a:off x="4334784" y="3805315"/>
            <a:ext cx="338514" cy="357408"/>
          </a:xfrm>
          <a:custGeom>
            <a:avLst/>
            <a:gdLst/>
            <a:ahLst/>
            <a:cxnLst/>
            <a:rect l="0" t="0" r="0" b="0"/>
            <a:pathLst>
              <a:path w="338514" h="357408">
                <a:moveTo>
                  <a:pt x="0" y="349535"/>
                </a:moveTo>
                <a:cubicBezTo>
                  <a:pt x="37725" y="318098"/>
                  <a:pt x="40298" y="249499"/>
                  <a:pt x="39805" y="223153"/>
                </a:cubicBezTo>
                <a:moveTo>
                  <a:pt x="256641" y="270812"/>
                </a:moveTo>
                <a:cubicBezTo>
                  <a:pt x="256641" y="318046"/>
                  <a:pt x="217279" y="357408"/>
                  <a:pt x="170045" y="357408"/>
                </a:cubicBezTo>
                <a:cubicBezTo>
                  <a:pt x="122810" y="357408"/>
                  <a:pt x="83448" y="318046"/>
                  <a:pt x="83448" y="270812"/>
                </a:cubicBezTo>
                <a:lnTo>
                  <a:pt x="83448" y="231450"/>
                </a:lnTo>
                <a:cubicBezTo>
                  <a:pt x="83448" y="184214"/>
                  <a:pt x="122810" y="144852"/>
                  <a:pt x="170045" y="144852"/>
                </a:cubicBezTo>
                <a:cubicBezTo>
                  <a:pt x="217279" y="144852"/>
                  <a:pt x="256641" y="184214"/>
                  <a:pt x="256641" y="231450"/>
                </a:cubicBezTo>
                <a:close/>
                <a:moveTo>
                  <a:pt x="170045" y="144852"/>
                </a:moveTo>
                <a:cubicBezTo>
                  <a:pt x="122810" y="144852"/>
                  <a:pt x="83448" y="184214"/>
                  <a:pt x="83448" y="231450"/>
                </a:cubicBezTo>
                <a:lnTo>
                  <a:pt x="83448" y="247195"/>
                </a:lnTo>
                <a:cubicBezTo>
                  <a:pt x="83448" y="247195"/>
                  <a:pt x="130682" y="247195"/>
                  <a:pt x="170045" y="199959"/>
                </a:cubicBezTo>
                <a:cubicBezTo>
                  <a:pt x="209407" y="247195"/>
                  <a:pt x="256641" y="247195"/>
                  <a:pt x="256641" y="247195"/>
                </a:cubicBezTo>
                <a:lnTo>
                  <a:pt x="256641" y="231450"/>
                </a:lnTo>
                <a:cubicBezTo>
                  <a:pt x="256641" y="182640"/>
                  <a:pt x="217279" y="144852"/>
                  <a:pt x="170045" y="144852"/>
                </a:cubicBezTo>
                <a:close/>
                <a:moveTo>
                  <a:pt x="170045" y="255067"/>
                </a:moveTo>
                <a:lnTo>
                  <a:pt x="170045" y="262939"/>
                </a:lnTo>
                <a:moveTo>
                  <a:pt x="338514" y="349535"/>
                </a:moveTo>
                <a:cubicBezTo>
                  <a:pt x="300564" y="317910"/>
                  <a:pt x="298186" y="248681"/>
                  <a:pt x="298717" y="222686"/>
                </a:cubicBezTo>
                <a:moveTo>
                  <a:pt x="125959" y="278684"/>
                </a:moveTo>
                <a:cubicBezTo>
                  <a:pt x="124220" y="278684"/>
                  <a:pt x="122811" y="280094"/>
                  <a:pt x="122811" y="281832"/>
                </a:cubicBezTo>
                <a:cubicBezTo>
                  <a:pt x="122811" y="283572"/>
                  <a:pt x="124220" y="284982"/>
                  <a:pt x="125959" y="284982"/>
                </a:cubicBezTo>
                <a:moveTo>
                  <a:pt x="125958" y="284982"/>
                </a:moveTo>
                <a:cubicBezTo>
                  <a:pt x="127697" y="284982"/>
                  <a:pt x="129107" y="283572"/>
                  <a:pt x="129107" y="281832"/>
                </a:cubicBezTo>
                <a:cubicBezTo>
                  <a:pt x="129107" y="280094"/>
                  <a:pt x="127697" y="278684"/>
                  <a:pt x="125958" y="278684"/>
                </a:cubicBezTo>
                <a:moveTo>
                  <a:pt x="212557" y="278684"/>
                </a:moveTo>
                <a:cubicBezTo>
                  <a:pt x="210817" y="278684"/>
                  <a:pt x="209407" y="280094"/>
                  <a:pt x="209407" y="281832"/>
                </a:cubicBezTo>
                <a:cubicBezTo>
                  <a:pt x="209407" y="283572"/>
                  <a:pt x="210817" y="284982"/>
                  <a:pt x="212557" y="284982"/>
                </a:cubicBezTo>
                <a:moveTo>
                  <a:pt x="212555" y="284982"/>
                </a:moveTo>
                <a:cubicBezTo>
                  <a:pt x="214293" y="284982"/>
                  <a:pt x="215703" y="283572"/>
                  <a:pt x="215703" y="281832"/>
                </a:cubicBezTo>
                <a:cubicBezTo>
                  <a:pt x="215703" y="280094"/>
                  <a:pt x="214293" y="278684"/>
                  <a:pt x="212555" y="278684"/>
                </a:cubicBezTo>
                <a:moveTo>
                  <a:pt x="170045" y="144852"/>
                </a:moveTo>
                <a:cubicBezTo>
                  <a:pt x="130682" y="144852"/>
                  <a:pt x="103916" y="121235"/>
                  <a:pt x="103916" y="86596"/>
                </a:cubicBezTo>
                <a:cubicBezTo>
                  <a:pt x="103916" y="51957"/>
                  <a:pt x="155875" y="7872"/>
                  <a:pt x="162173" y="3149"/>
                </a:cubicBezTo>
                <a:cubicBezTo>
                  <a:pt x="163747" y="1574"/>
                  <a:pt x="166895" y="0"/>
                  <a:pt x="170045" y="0"/>
                </a:cubicBezTo>
                <a:cubicBezTo>
                  <a:pt x="173193" y="0"/>
                  <a:pt x="174767" y="1574"/>
                  <a:pt x="177917" y="3149"/>
                </a:cubicBezTo>
                <a:cubicBezTo>
                  <a:pt x="184214" y="7872"/>
                  <a:pt x="236172" y="51957"/>
                  <a:pt x="236172" y="86596"/>
                </a:cubicBezTo>
                <a:cubicBezTo>
                  <a:pt x="234598" y="119660"/>
                  <a:pt x="207833" y="144852"/>
                  <a:pt x="170045" y="144852"/>
                </a:cubicBezTo>
                <a:close/>
                <a:moveTo>
                  <a:pt x="170071" y="144852"/>
                </a:moveTo>
                <a:cubicBezTo>
                  <a:pt x="214131" y="144865"/>
                  <a:pt x="251338" y="177760"/>
                  <a:pt x="256121" y="221804"/>
                </a:cubicBezTo>
                <a:cubicBezTo>
                  <a:pt x="263767" y="225252"/>
                  <a:pt x="271644" y="226726"/>
                  <a:pt x="280258" y="226726"/>
                </a:cubicBezTo>
                <a:cubicBezTo>
                  <a:pt x="286556" y="226726"/>
                  <a:pt x="292854" y="225152"/>
                  <a:pt x="296003" y="223576"/>
                </a:cubicBezTo>
                <a:cubicBezTo>
                  <a:pt x="319621" y="215704"/>
                  <a:pt x="335366" y="193661"/>
                  <a:pt x="335366" y="168470"/>
                </a:cubicBezTo>
                <a:cubicBezTo>
                  <a:pt x="335366" y="135405"/>
                  <a:pt x="308599" y="108639"/>
                  <a:pt x="275535" y="108639"/>
                </a:cubicBezTo>
                <a:cubicBezTo>
                  <a:pt x="266089" y="108639"/>
                  <a:pt x="258217" y="111788"/>
                  <a:pt x="250344" y="114936"/>
                </a:cubicBezTo>
                <a:cubicBezTo>
                  <a:pt x="245008" y="109600"/>
                  <a:pt x="239670" y="105394"/>
                  <a:pt x="233375" y="102318"/>
                </a:cubicBezTo>
                <a:cubicBezTo>
                  <a:pt x="225419" y="127317"/>
                  <a:pt x="201577" y="144843"/>
                  <a:pt x="170071" y="144852"/>
                </a:cubicBezTo>
                <a:close/>
                <a:moveTo>
                  <a:pt x="105759" y="101731"/>
                </a:moveTo>
                <a:cubicBezTo>
                  <a:pt x="112435" y="127932"/>
                  <a:pt x="136728" y="144852"/>
                  <a:pt x="170045" y="144852"/>
                </a:cubicBezTo>
                <a:cubicBezTo>
                  <a:pt x="126324" y="144852"/>
                  <a:pt x="89349" y="178575"/>
                  <a:pt x="84088" y="221050"/>
                </a:cubicBezTo>
                <a:cubicBezTo>
                  <a:pt x="76805" y="225039"/>
                  <a:pt x="67896" y="226726"/>
                  <a:pt x="59830" y="226726"/>
                </a:cubicBezTo>
                <a:cubicBezTo>
                  <a:pt x="53532" y="226726"/>
                  <a:pt x="47234" y="225152"/>
                  <a:pt x="40936" y="223576"/>
                </a:cubicBezTo>
                <a:cubicBezTo>
                  <a:pt x="17319" y="215704"/>
                  <a:pt x="1574" y="193661"/>
                  <a:pt x="1574" y="168470"/>
                </a:cubicBezTo>
                <a:cubicBezTo>
                  <a:pt x="1574" y="135406"/>
                  <a:pt x="28340" y="108639"/>
                  <a:pt x="61404" y="108639"/>
                </a:cubicBezTo>
                <a:cubicBezTo>
                  <a:pt x="70851" y="108639"/>
                  <a:pt x="78724" y="110214"/>
                  <a:pt x="86596" y="114937"/>
                </a:cubicBezTo>
                <a:cubicBezTo>
                  <a:pt x="89745" y="112575"/>
                  <a:pt x="93288" y="110214"/>
                  <a:pt x="96831" y="107852"/>
                </a:cubicBezTo>
                <a:cubicBezTo>
                  <a:pt x="99891" y="105811"/>
                  <a:pt x="102952" y="103771"/>
                  <a:pt x="105759" y="101731"/>
                </a:cubicBezTo>
                <a:close/>
              </a:path>
            </a:pathLst>
          </a:custGeom>
          <a:noFill/>
          <a:ln w="11961">
            <a:solidFill>
              <a:srgbClr val="E0CB15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Rounded Rectangle 26"/>
          <p:cNvSpPr/>
          <p:nvPr/>
        </p:nvSpPr>
        <p:spPr>
          <a:xfrm>
            <a:off x="5892388" y="3839682"/>
            <a:ext cx="370124" cy="371879"/>
          </a:xfrm>
          <a:custGeom>
            <a:avLst/>
            <a:gdLst/>
            <a:ahLst/>
            <a:cxnLst/>
            <a:rect l="0" t="0" r="0" b="0"/>
            <a:pathLst>
              <a:path w="370124" h="371879">
                <a:moveTo>
                  <a:pt x="0" y="0"/>
                </a:moveTo>
                <a:moveTo>
                  <a:pt x="370124" y="273267"/>
                </a:moveTo>
                <a:lnTo>
                  <a:pt x="353856" y="256999"/>
                </a:lnTo>
                <a:cubicBezTo>
                  <a:pt x="353856" y="256999"/>
                  <a:pt x="352469" y="235628"/>
                  <a:pt x="346472" y="229727"/>
                </a:cubicBezTo>
                <a:lnTo>
                  <a:pt x="291847" y="175819"/>
                </a:lnTo>
                <a:cubicBezTo>
                  <a:pt x="284438" y="168507"/>
                  <a:pt x="272527" y="168507"/>
                  <a:pt x="265117" y="175819"/>
                </a:cubicBezTo>
                <a:cubicBezTo>
                  <a:pt x="261589" y="179302"/>
                  <a:pt x="259603" y="184052"/>
                  <a:pt x="259603" y="189009"/>
                </a:cubicBezTo>
                <a:cubicBezTo>
                  <a:pt x="259603" y="193966"/>
                  <a:pt x="261589" y="198717"/>
                  <a:pt x="265117" y="202199"/>
                </a:cubicBezTo>
                <a:lnTo>
                  <a:pt x="251752" y="189009"/>
                </a:lnTo>
                <a:cubicBezTo>
                  <a:pt x="244339" y="181705"/>
                  <a:pt x="232435" y="181705"/>
                  <a:pt x="225022" y="189009"/>
                </a:cubicBezTo>
                <a:cubicBezTo>
                  <a:pt x="221494" y="192491"/>
                  <a:pt x="219508" y="197242"/>
                  <a:pt x="219508" y="202199"/>
                </a:cubicBezTo>
                <a:cubicBezTo>
                  <a:pt x="219508" y="207156"/>
                  <a:pt x="221494" y="211906"/>
                  <a:pt x="225022" y="215389"/>
                </a:cubicBezTo>
                <a:lnTo>
                  <a:pt x="218355" y="208818"/>
                </a:lnTo>
                <a:cubicBezTo>
                  <a:pt x="210945" y="201505"/>
                  <a:pt x="199034" y="201505"/>
                  <a:pt x="191625" y="208818"/>
                </a:cubicBezTo>
                <a:cubicBezTo>
                  <a:pt x="188097" y="212300"/>
                  <a:pt x="186111" y="217050"/>
                  <a:pt x="186111" y="222007"/>
                </a:cubicBezTo>
                <a:cubicBezTo>
                  <a:pt x="186111" y="226964"/>
                  <a:pt x="188097" y="231715"/>
                  <a:pt x="191625" y="235197"/>
                </a:cubicBezTo>
                <a:lnTo>
                  <a:pt x="198323" y="241800"/>
                </a:lnTo>
                <a:cubicBezTo>
                  <a:pt x="190912" y="234477"/>
                  <a:pt x="178989" y="234477"/>
                  <a:pt x="171577" y="241800"/>
                </a:cubicBezTo>
                <a:cubicBezTo>
                  <a:pt x="168049" y="245282"/>
                  <a:pt x="166063" y="250032"/>
                  <a:pt x="166063" y="254989"/>
                </a:cubicBezTo>
                <a:cubicBezTo>
                  <a:pt x="166063" y="259947"/>
                  <a:pt x="168049" y="264697"/>
                  <a:pt x="171577" y="268179"/>
                </a:cubicBezTo>
                <a:lnTo>
                  <a:pt x="191625" y="287956"/>
                </a:lnTo>
                <a:cubicBezTo>
                  <a:pt x="184550" y="294917"/>
                  <a:pt x="180563" y="304426"/>
                  <a:pt x="180556" y="314351"/>
                </a:cubicBezTo>
                <a:cubicBezTo>
                  <a:pt x="180556" y="324239"/>
                  <a:pt x="184543" y="333729"/>
                  <a:pt x="191625" y="340730"/>
                </a:cubicBezTo>
                <a:cubicBezTo>
                  <a:pt x="210205" y="359072"/>
                  <a:pt x="244639" y="371879"/>
                  <a:pt x="273394" y="369997"/>
                </a:cubicBezTo>
                <a:moveTo>
                  <a:pt x="191609" y="287940"/>
                </a:moveTo>
                <a:lnTo>
                  <a:pt x="211657" y="307716"/>
                </a:lnTo>
                <a:moveTo>
                  <a:pt x="198275" y="241768"/>
                </a:moveTo>
                <a:lnTo>
                  <a:pt x="211641" y="254958"/>
                </a:lnTo>
                <a:moveTo>
                  <a:pt x="225022" y="215389"/>
                </a:moveTo>
                <a:lnTo>
                  <a:pt x="238387" y="228578"/>
                </a:lnTo>
                <a:moveTo>
                  <a:pt x="12647" y="109504"/>
                </a:moveTo>
                <a:lnTo>
                  <a:pt x="28915" y="125772"/>
                </a:lnTo>
                <a:cubicBezTo>
                  <a:pt x="28915" y="125772"/>
                  <a:pt x="30302" y="147143"/>
                  <a:pt x="36299" y="153045"/>
                </a:cubicBezTo>
                <a:lnTo>
                  <a:pt x="90924" y="206952"/>
                </a:lnTo>
                <a:cubicBezTo>
                  <a:pt x="98333" y="214264"/>
                  <a:pt x="110244" y="214264"/>
                  <a:pt x="117654" y="206952"/>
                </a:cubicBezTo>
                <a:cubicBezTo>
                  <a:pt x="121182" y="203469"/>
                  <a:pt x="123168" y="198719"/>
                  <a:pt x="123168" y="193762"/>
                </a:cubicBezTo>
                <a:cubicBezTo>
                  <a:pt x="123168" y="188805"/>
                  <a:pt x="121182" y="184054"/>
                  <a:pt x="117654" y="180572"/>
                </a:cubicBezTo>
                <a:lnTo>
                  <a:pt x="131019" y="193762"/>
                </a:lnTo>
                <a:cubicBezTo>
                  <a:pt x="138432" y="201066"/>
                  <a:pt x="150336" y="201066"/>
                  <a:pt x="157749" y="193762"/>
                </a:cubicBezTo>
                <a:cubicBezTo>
                  <a:pt x="161277" y="190280"/>
                  <a:pt x="163263" y="185529"/>
                  <a:pt x="163263" y="180572"/>
                </a:cubicBezTo>
                <a:cubicBezTo>
                  <a:pt x="163263" y="175615"/>
                  <a:pt x="161277" y="170865"/>
                  <a:pt x="157749" y="167383"/>
                </a:cubicBezTo>
                <a:lnTo>
                  <a:pt x="164416" y="173953"/>
                </a:lnTo>
                <a:cubicBezTo>
                  <a:pt x="171826" y="181266"/>
                  <a:pt x="183737" y="181266"/>
                  <a:pt x="191146" y="173953"/>
                </a:cubicBezTo>
                <a:cubicBezTo>
                  <a:pt x="194674" y="170471"/>
                  <a:pt x="196660" y="165721"/>
                  <a:pt x="196660" y="160764"/>
                </a:cubicBezTo>
                <a:cubicBezTo>
                  <a:pt x="196660" y="155807"/>
                  <a:pt x="194674" y="151056"/>
                  <a:pt x="191146" y="147574"/>
                </a:cubicBezTo>
                <a:lnTo>
                  <a:pt x="184448" y="140971"/>
                </a:lnTo>
                <a:cubicBezTo>
                  <a:pt x="191859" y="148294"/>
                  <a:pt x="203782" y="148294"/>
                  <a:pt x="211194" y="140971"/>
                </a:cubicBezTo>
                <a:cubicBezTo>
                  <a:pt x="214722" y="137489"/>
                  <a:pt x="216708" y="132739"/>
                  <a:pt x="216708" y="127782"/>
                </a:cubicBezTo>
                <a:cubicBezTo>
                  <a:pt x="216708" y="122825"/>
                  <a:pt x="214722" y="118074"/>
                  <a:pt x="211194" y="114592"/>
                </a:cubicBezTo>
                <a:lnTo>
                  <a:pt x="191146" y="94815"/>
                </a:lnTo>
                <a:cubicBezTo>
                  <a:pt x="198221" y="87854"/>
                  <a:pt x="202208" y="78346"/>
                  <a:pt x="202215" y="68420"/>
                </a:cubicBezTo>
                <a:cubicBezTo>
                  <a:pt x="202215" y="58532"/>
                  <a:pt x="198228" y="49026"/>
                  <a:pt x="191146" y="42041"/>
                </a:cubicBezTo>
                <a:cubicBezTo>
                  <a:pt x="172566" y="23699"/>
                  <a:pt x="138116" y="10893"/>
                  <a:pt x="109377" y="12759"/>
                </a:cubicBezTo>
                <a:moveTo>
                  <a:pt x="191178" y="94831"/>
                </a:moveTo>
                <a:lnTo>
                  <a:pt x="171115" y="75055"/>
                </a:lnTo>
                <a:moveTo>
                  <a:pt x="184496" y="141003"/>
                </a:moveTo>
                <a:lnTo>
                  <a:pt x="171131" y="127813"/>
                </a:lnTo>
                <a:moveTo>
                  <a:pt x="157749" y="167383"/>
                </a:moveTo>
                <a:lnTo>
                  <a:pt x="144384" y="154193"/>
                </a:lnTo>
                <a:moveTo>
                  <a:pt x="230923" y="31897"/>
                </a:moveTo>
                <a:lnTo>
                  <a:pt x="241513" y="19728"/>
                </a:lnTo>
                <a:cubicBezTo>
                  <a:pt x="243151" y="17849"/>
                  <a:pt x="245523" y="16772"/>
                  <a:pt x="248016" y="16775"/>
                </a:cubicBezTo>
                <a:cubicBezTo>
                  <a:pt x="250508" y="16778"/>
                  <a:pt x="252878" y="17861"/>
                  <a:pt x="254511" y="19744"/>
                </a:cubicBezTo>
                <a:lnTo>
                  <a:pt x="275691" y="44114"/>
                </a:lnTo>
                <a:cubicBezTo>
                  <a:pt x="277783" y="46524"/>
                  <a:pt x="281036" y="47579"/>
                  <a:pt x="284144" y="46857"/>
                </a:cubicBezTo>
                <a:lnTo>
                  <a:pt x="315595" y="39585"/>
                </a:lnTo>
                <a:cubicBezTo>
                  <a:pt x="318028" y="39020"/>
                  <a:pt x="320586" y="39540"/>
                  <a:pt x="322606" y="41009"/>
                </a:cubicBezTo>
                <a:cubicBezTo>
                  <a:pt x="324626" y="42478"/>
                  <a:pt x="325908" y="44752"/>
                  <a:pt x="326121" y="47240"/>
                </a:cubicBezTo>
                <a:lnTo>
                  <a:pt x="328928" y="79409"/>
                </a:lnTo>
                <a:cubicBezTo>
                  <a:pt x="329199" y="82584"/>
                  <a:pt x="331207" y="85347"/>
                  <a:pt x="334144" y="86586"/>
                </a:cubicBezTo>
                <a:lnTo>
                  <a:pt x="363872" y="99185"/>
                </a:lnTo>
                <a:cubicBezTo>
                  <a:pt x="366185" y="100157"/>
                  <a:pt x="367960" y="102088"/>
                  <a:pt x="368732" y="104475"/>
                </a:cubicBezTo>
                <a:cubicBezTo>
                  <a:pt x="369504" y="106862"/>
                  <a:pt x="369197" y="109467"/>
                  <a:pt x="367891" y="111609"/>
                </a:cubicBezTo>
                <a:lnTo>
                  <a:pt x="351257" y="139297"/>
                </a:lnTo>
                <a:cubicBezTo>
                  <a:pt x="349624" y="142021"/>
                  <a:pt x="349624" y="145423"/>
                  <a:pt x="351257" y="148148"/>
                </a:cubicBezTo>
                <a:lnTo>
                  <a:pt x="367891" y="175835"/>
                </a:lnTo>
                <a:cubicBezTo>
                  <a:pt x="369203" y="177974"/>
                  <a:pt x="369513" y="180579"/>
                  <a:pt x="368740" y="182965"/>
                </a:cubicBezTo>
                <a:cubicBezTo>
                  <a:pt x="367967" y="185352"/>
                  <a:pt x="366188" y="187280"/>
                  <a:pt x="363872" y="188244"/>
                </a:cubicBezTo>
                <a:lnTo>
                  <a:pt x="356440" y="191401"/>
                </a:lnTo>
                <a:moveTo>
                  <a:pt x="152279" y="350874"/>
                </a:moveTo>
                <a:lnTo>
                  <a:pt x="141689" y="363075"/>
                </a:lnTo>
                <a:cubicBezTo>
                  <a:pt x="140051" y="364954"/>
                  <a:pt x="137679" y="366031"/>
                  <a:pt x="135186" y="366028"/>
                </a:cubicBezTo>
                <a:cubicBezTo>
                  <a:pt x="132693" y="366025"/>
                  <a:pt x="130324" y="364942"/>
                  <a:pt x="128691" y="363059"/>
                </a:cubicBezTo>
                <a:lnTo>
                  <a:pt x="107511" y="338673"/>
                </a:lnTo>
                <a:cubicBezTo>
                  <a:pt x="105417" y="336266"/>
                  <a:pt x="102166" y="335211"/>
                  <a:pt x="99058" y="335930"/>
                </a:cubicBezTo>
                <a:lnTo>
                  <a:pt x="67607" y="343218"/>
                </a:lnTo>
                <a:cubicBezTo>
                  <a:pt x="65174" y="343783"/>
                  <a:pt x="62616" y="343263"/>
                  <a:pt x="60596" y="341794"/>
                </a:cubicBezTo>
                <a:cubicBezTo>
                  <a:pt x="58576" y="340325"/>
                  <a:pt x="57293" y="338051"/>
                  <a:pt x="57080" y="335563"/>
                </a:cubicBezTo>
                <a:lnTo>
                  <a:pt x="54273" y="303394"/>
                </a:lnTo>
                <a:cubicBezTo>
                  <a:pt x="53999" y="300220"/>
                  <a:pt x="51992" y="297458"/>
                  <a:pt x="49058" y="296217"/>
                </a:cubicBezTo>
                <a:lnTo>
                  <a:pt x="19314" y="283602"/>
                </a:lnTo>
                <a:cubicBezTo>
                  <a:pt x="17008" y="282627"/>
                  <a:pt x="15241" y="280696"/>
                  <a:pt x="14472" y="278314"/>
                </a:cubicBezTo>
                <a:cubicBezTo>
                  <a:pt x="13703" y="275931"/>
                  <a:pt x="14009" y="273332"/>
                  <a:pt x="15310" y="271194"/>
                </a:cubicBezTo>
                <a:lnTo>
                  <a:pt x="31945" y="243506"/>
                </a:lnTo>
                <a:cubicBezTo>
                  <a:pt x="33584" y="240778"/>
                  <a:pt x="33584" y="237368"/>
                  <a:pt x="31945" y="234639"/>
                </a:cubicBezTo>
                <a:lnTo>
                  <a:pt x="15310" y="206968"/>
                </a:lnTo>
                <a:cubicBezTo>
                  <a:pt x="14009" y="204829"/>
                  <a:pt x="13703" y="202230"/>
                  <a:pt x="14472" y="199847"/>
                </a:cubicBezTo>
                <a:cubicBezTo>
                  <a:pt x="15241" y="197465"/>
                  <a:pt x="17008" y="195535"/>
                  <a:pt x="19314" y="194559"/>
                </a:cubicBezTo>
                <a:lnTo>
                  <a:pt x="26762" y="191386"/>
                </a:lnTo>
              </a:path>
            </a:pathLst>
          </a:custGeom>
          <a:noFill/>
          <a:ln w="11961">
            <a:solidFill>
              <a:srgbClr val="92BD39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1108800" y="2150068"/>
            <a:ext cx="1310400" cy="2266134"/>
          </a:xfrm>
          <a:custGeom>
            <a:avLst/>
            <a:gdLst/>
            <a:ahLst/>
            <a:cxnLst/>
            <a:rect l="0" t="0" r="0" b="0"/>
            <a:pathLst>
              <a:path w="1310400" h="2266134">
                <a:moveTo>
                  <a:pt x="0" y="908933"/>
                </a:moveTo>
                <a:lnTo>
                  <a:pt x="0" y="200616"/>
                </a:lnTo>
                <a:cubicBezTo>
                  <a:pt x="0" y="177372"/>
                  <a:pt x="17003" y="157637"/>
                  <a:pt x="40014" y="154284"/>
                </a:cubicBezTo>
                <a:lnTo>
                  <a:pt x="1256814" y="4134"/>
                </a:lnTo>
                <a:cubicBezTo>
                  <a:pt x="1285050" y="0"/>
                  <a:pt x="1310400" y="21918"/>
                  <a:pt x="1310400" y="50465"/>
                </a:cubicBezTo>
                <a:lnTo>
                  <a:pt x="1310400" y="908933"/>
                </a:lnTo>
                <a:moveTo>
                  <a:pt x="0" y="908937"/>
                </a:moveTo>
                <a:lnTo>
                  <a:pt x="0" y="1798137"/>
                </a:lnTo>
                <a:moveTo>
                  <a:pt x="1310400" y="908937"/>
                </a:moveTo>
                <a:lnTo>
                  <a:pt x="1310400" y="1798137"/>
                </a:lnTo>
                <a:moveTo>
                  <a:pt x="1310400" y="1798134"/>
                </a:moveTo>
                <a:lnTo>
                  <a:pt x="1310400" y="2219334"/>
                </a:lnTo>
                <a:cubicBezTo>
                  <a:pt x="1310400" y="2245152"/>
                  <a:pt x="1289418" y="2266134"/>
                  <a:pt x="1263600" y="2266134"/>
                </a:cubicBezTo>
                <a:lnTo>
                  <a:pt x="46800" y="2266134"/>
                </a:lnTo>
                <a:cubicBezTo>
                  <a:pt x="20981" y="2266134"/>
                  <a:pt x="0" y="2245152"/>
                  <a:pt x="0" y="2219334"/>
                </a:cubicBezTo>
                <a:lnTo>
                  <a:pt x="0" y="1798134"/>
                </a:lnTo>
              </a:path>
            </a:pathLst>
          </a:custGeom>
          <a:noFill/>
          <a:ln w="11700">
            <a:solidFill>
              <a:srgbClr val="DE8431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2512800" y="1670696"/>
            <a:ext cx="1310400" cy="2745003"/>
          </a:xfrm>
          <a:custGeom>
            <a:avLst/>
            <a:gdLst/>
            <a:ahLst/>
            <a:cxnLst/>
            <a:rect l="0" t="0" r="0" b="0"/>
            <a:pathLst>
              <a:path w="1310400" h="2745003">
                <a:moveTo>
                  <a:pt x="0" y="1060203"/>
                </a:moveTo>
                <a:lnTo>
                  <a:pt x="0" y="479359"/>
                </a:lnTo>
                <a:cubicBezTo>
                  <a:pt x="0" y="461413"/>
                  <a:pt x="10061" y="444957"/>
                  <a:pt x="26129" y="437120"/>
                </a:cubicBezTo>
                <a:cubicBezTo>
                  <a:pt x="463476" y="222635"/>
                  <a:pt x="1092078" y="58147"/>
                  <a:pt x="1249794" y="9325"/>
                </a:cubicBezTo>
                <a:cubicBezTo>
                  <a:pt x="1279902" y="0"/>
                  <a:pt x="1310400" y="22569"/>
                  <a:pt x="1310400" y="54228"/>
                </a:cubicBezTo>
                <a:lnTo>
                  <a:pt x="1310400" y="1060203"/>
                </a:lnTo>
                <a:moveTo>
                  <a:pt x="0" y="1060203"/>
                </a:moveTo>
                <a:lnTo>
                  <a:pt x="0" y="1949403"/>
                </a:lnTo>
                <a:moveTo>
                  <a:pt x="1310400" y="1060203"/>
                </a:moveTo>
                <a:lnTo>
                  <a:pt x="1310400" y="1949403"/>
                </a:lnTo>
                <a:moveTo>
                  <a:pt x="1310400" y="1949403"/>
                </a:moveTo>
                <a:lnTo>
                  <a:pt x="1310400" y="2022723"/>
                </a:lnTo>
                <a:cubicBezTo>
                  <a:pt x="1310400" y="2032863"/>
                  <a:pt x="1307124" y="2042691"/>
                  <a:pt x="1301040" y="2050803"/>
                </a:cubicBezTo>
                <a:lnTo>
                  <a:pt x="762840" y="2725425"/>
                </a:lnTo>
                <a:cubicBezTo>
                  <a:pt x="754104" y="2737671"/>
                  <a:pt x="739908" y="2745003"/>
                  <a:pt x="724776" y="2745003"/>
                </a:cubicBezTo>
                <a:lnTo>
                  <a:pt x="46877" y="2745003"/>
                </a:lnTo>
                <a:cubicBezTo>
                  <a:pt x="21059" y="2745003"/>
                  <a:pt x="77" y="2724021"/>
                  <a:pt x="77" y="2698203"/>
                </a:cubicBezTo>
                <a:lnTo>
                  <a:pt x="0" y="2698203"/>
                </a:lnTo>
                <a:lnTo>
                  <a:pt x="0" y="1949403"/>
                </a:lnTo>
              </a:path>
            </a:pathLst>
          </a:custGeom>
          <a:noFill/>
          <a:ln w="11700">
            <a:solidFill>
              <a:srgbClr val="E0CB15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3916761" y="1545768"/>
            <a:ext cx="1310478" cy="2110758"/>
          </a:xfrm>
          <a:custGeom>
            <a:avLst/>
            <a:gdLst/>
            <a:ahLst/>
            <a:cxnLst/>
            <a:rect l="0" t="0" r="0" b="0"/>
            <a:pathLst>
              <a:path w="1310478" h="2110758">
                <a:moveTo>
                  <a:pt x="0" y="857532"/>
                </a:moveTo>
                <a:lnTo>
                  <a:pt x="0" y="148745"/>
                </a:lnTo>
                <a:cubicBezTo>
                  <a:pt x="0" y="125813"/>
                  <a:pt x="11387" y="106313"/>
                  <a:pt x="26987" y="102570"/>
                </a:cubicBezTo>
                <a:lnTo>
                  <a:pt x="224327" y="60527"/>
                </a:lnTo>
                <a:cubicBezTo>
                  <a:pt x="508404" y="0"/>
                  <a:pt x="802073" y="0"/>
                  <a:pt x="1086150" y="60527"/>
                </a:cubicBezTo>
                <a:lnTo>
                  <a:pt x="1283489" y="102570"/>
                </a:lnTo>
                <a:cubicBezTo>
                  <a:pt x="1299089" y="106391"/>
                  <a:pt x="1310478" y="125891"/>
                  <a:pt x="1310478" y="148745"/>
                </a:cubicBezTo>
                <a:lnTo>
                  <a:pt x="1310400" y="148745"/>
                </a:lnTo>
                <a:lnTo>
                  <a:pt x="1310400" y="857532"/>
                </a:lnTo>
                <a:moveTo>
                  <a:pt x="38" y="857532"/>
                </a:moveTo>
                <a:lnTo>
                  <a:pt x="38" y="1746732"/>
                </a:lnTo>
                <a:moveTo>
                  <a:pt x="1310438" y="857532"/>
                </a:moveTo>
                <a:lnTo>
                  <a:pt x="1310438" y="1746732"/>
                </a:lnTo>
                <a:moveTo>
                  <a:pt x="1310438" y="1746732"/>
                </a:moveTo>
                <a:lnTo>
                  <a:pt x="1310438" y="2056236"/>
                </a:lnTo>
                <a:cubicBezTo>
                  <a:pt x="1310438" y="2088138"/>
                  <a:pt x="1288832" y="2110680"/>
                  <a:pt x="1267928" y="2100618"/>
                </a:cubicBezTo>
                <a:lnTo>
                  <a:pt x="1082210" y="2021760"/>
                </a:lnTo>
                <a:cubicBezTo>
                  <a:pt x="809366" y="1905852"/>
                  <a:pt x="501110" y="1905852"/>
                  <a:pt x="228266" y="2021760"/>
                </a:cubicBezTo>
                <a:lnTo>
                  <a:pt x="42548" y="2100618"/>
                </a:lnTo>
                <a:cubicBezTo>
                  <a:pt x="21644" y="2110758"/>
                  <a:pt x="38" y="2088138"/>
                  <a:pt x="38" y="2056236"/>
                </a:cubicBezTo>
                <a:lnTo>
                  <a:pt x="38" y="1746732"/>
                </a:lnTo>
              </a:path>
            </a:pathLst>
          </a:custGeom>
          <a:noFill/>
          <a:ln w="11700">
            <a:solidFill>
              <a:srgbClr val="92BD39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5320800" y="1670696"/>
            <a:ext cx="1310400" cy="2745003"/>
          </a:xfrm>
          <a:custGeom>
            <a:avLst/>
            <a:gdLst/>
            <a:ahLst/>
            <a:cxnLst/>
            <a:rect l="0" t="0" r="0" b="0"/>
            <a:pathLst>
              <a:path w="1310400" h="2745003">
                <a:moveTo>
                  <a:pt x="1310400" y="1060203"/>
                </a:moveTo>
                <a:lnTo>
                  <a:pt x="1310400" y="479359"/>
                </a:lnTo>
                <a:cubicBezTo>
                  <a:pt x="1310400" y="461413"/>
                  <a:pt x="1300338" y="444957"/>
                  <a:pt x="1284269" y="437120"/>
                </a:cubicBezTo>
                <a:cubicBezTo>
                  <a:pt x="846924" y="222635"/>
                  <a:pt x="218322" y="58147"/>
                  <a:pt x="60605" y="9325"/>
                </a:cubicBezTo>
                <a:cubicBezTo>
                  <a:pt x="30497" y="0"/>
                  <a:pt x="0" y="22569"/>
                  <a:pt x="0" y="54228"/>
                </a:cubicBezTo>
                <a:lnTo>
                  <a:pt x="0" y="1060203"/>
                </a:lnTo>
                <a:moveTo>
                  <a:pt x="0" y="1060203"/>
                </a:moveTo>
                <a:lnTo>
                  <a:pt x="0" y="1949403"/>
                </a:lnTo>
                <a:moveTo>
                  <a:pt x="1310400" y="1949403"/>
                </a:moveTo>
                <a:lnTo>
                  <a:pt x="1310400" y="1060203"/>
                </a:lnTo>
                <a:moveTo>
                  <a:pt x="0" y="1949403"/>
                </a:moveTo>
                <a:lnTo>
                  <a:pt x="0" y="2022723"/>
                </a:lnTo>
                <a:cubicBezTo>
                  <a:pt x="0" y="2032863"/>
                  <a:pt x="3275" y="2042691"/>
                  <a:pt x="9360" y="2050803"/>
                </a:cubicBezTo>
                <a:lnTo>
                  <a:pt x="547560" y="2725425"/>
                </a:lnTo>
                <a:cubicBezTo>
                  <a:pt x="556295" y="2737671"/>
                  <a:pt x="570491" y="2745003"/>
                  <a:pt x="585624" y="2745003"/>
                </a:cubicBezTo>
                <a:lnTo>
                  <a:pt x="1263522" y="2745003"/>
                </a:lnTo>
                <a:cubicBezTo>
                  <a:pt x="1289339" y="2745003"/>
                  <a:pt x="1310322" y="2724021"/>
                  <a:pt x="1310322" y="2698203"/>
                </a:cubicBezTo>
                <a:lnTo>
                  <a:pt x="1310400" y="2698203"/>
                </a:lnTo>
                <a:lnTo>
                  <a:pt x="1310400" y="1949403"/>
                </a:lnTo>
              </a:path>
            </a:pathLst>
          </a:custGeom>
          <a:noFill/>
          <a:ln w="11700">
            <a:solidFill>
              <a:srgbClr val="3CC583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6724800" y="2150068"/>
            <a:ext cx="1310400" cy="2266134"/>
          </a:xfrm>
          <a:custGeom>
            <a:avLst/>
            <a:gdLst/>
            <a:ahLst/>
            <a:cxnLst/>
            <a:rect l="0" t="0" r="0" b="0"/>
            <a:pathLst>
              <a:path w="1310400" h="2266134">
                <a:moveTo>
                  <a:pt x="1310400" y="908933"/>
                </a:moveTo>
                <a:lnTo>
                  <a:pt x="1310400" y="200616"/>
                </a:lnTo>
                <a:cubicBezTo>
                  <a:pt x="1310400" y="177372"/>
                  <a:pt x="1293395" y="157637"/>
                  <a:pt x="1270386" y="154284"/>
                </a:cubicBezTo>
                <a:lnTo>
                  <a:pt x="53586" y="4134"/>
                </a:lnTo>
                <a:cubicBezTo>
                  <a:pt x="25350" y="0"/>
                  <a:pt x="0" y="21918"/>
                  <a:pt x="0" y="50465"/>
                </a:cubicBezTo>
                <a:lnTo>
                  <a:pt x="0" y="908933"/>
                </a:lnTo>
                <a:moveTo>
                  <a:pt x="0" y="908431"/>
                </a:moveTo>
                <a:lnTo>
                  <a:pt x="0" y="1798138"/>
                </a:lnTo>
                <a:moveTo>
                  <a:pt x="1310400" y="1798138"/>
                </a:moveTo>
                <a:lnTo>
                  <a:pt x="1310400" y="908431"/>
                </a:lnTo>
                <a:moveTo>
                  <a:pt x="0" y="1798134"/>
                </a:moveTo>
                <a:lnTo>
                  <a:pt x="0" y="2219334"/>
                </a:lnTo>
                <a:cubicBezTo>
                  <a:pt x="0" y="2245152"/>
                  <a:pt x="20982" y="2266134"/>
                  <a:pt x="46800" y="2266134"/>
                </a:cubicBezTo>
                <a:lnTo>
                  <a:pt x="1263600" y="2266134"/>
                </a:lnTo>
                <a:cubicBezTo>
                  <a:pt x="1289417" y="2266134"/>
                  <a:pt x="1310400" y="2245152"/>
                  <a:pt x="1310400" y="2219334"/>
                </a:cubicBezTo>
                <a:lnTo>
                  <a:pt x="1310400" y="1798134"/>
                </a:lnTo>
              </a:path>
            </a:pathLst>
          </a:custGeom>
          <a:noFill/>
          <a:ln w="11700">
            <a:solidFill>
              <a:srgbClr val="1EABDA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1108800" y="4509300"/>
            <a:ext cx="2152800" cy="1404000"/>
          </a:xfrm>
          <a:custGeom>
            <a:avLst/>
            <a:gdLst/>
            <a:ahLst/>
            <a:cxnLst/>
            <a:rect l="0" t="0" r="0" b="0"/>
            <a:pathLst>
              <a:path w="2152800" h="1404000">
                <a:moveTo>
                  <a:pt x="0" y="187200"/>
                </a:moveTo>
                <a:lnTo>
                  <a:pt x="0" y="46800"/>
                </a:lnTo>
                <a:cubicBezTo>
                  <a:pt x="0" y="20982"/>
                  <a:pt x="20981" y="0"/>
                  <a:pt x="46800" y="0"/>
                </a:cubicBezTo>
                <a:lnTo>
                  <a:pt x="2106000" y="0"/>
                </a:lnTo>
                <a:cubicBezTo>
                  <a:pt x="2131818" y="0"/>
                  <a:pt x="2152800" y="20982"/>
                  <a:pt x="2152800" y="46800"/>
                </a:cubicBezTo>
                <a:lnTo>
                  <a:pt x="2152800" y="187200"/>
                </a:lnTo>
                <a:moveTo>
                  <a:pt x="0" y="187200"/>
                </a:moveTo>
                <a:lnTo>
                  <a:pt x="0" y="1216800"/>
                </a:lnTo>
                <a:moveTo>
                  <a:pt x="2152800" y="1216800"/>
                </a:moveTo>
                <a:lnTo>
                  <a:pt x="2152800" y="187200"/>
                </a:lnTo>
                <a:moveTo>
                  <a:pt x="2152800" y="1216800"/>
                </a:moveTo>
                <a:lnTo>
                  <a:pt x="2152800" y="1357200"/>
                </a:lnTo>
                <a:cubicBezTo>
                  <a:pt x="2152800" y="1383017"/>
                  <a:pt x="2131818" y="1404000"/>
                  <a:pt x="2106000" y="1404000"/>
                </a:cubicBezTo>
                <a:lnTo>
                  <a:pt x="46800" y="1404000"/>
                </a:lnTo>
                <a:cubicBezTo>
                  <a:pt x="20981" y="1404000"/>
                  <a:pt x="0" y="1383017"/>
                  <a:pt x="0" y="1357200"/>
                </a:cubicBezTo>
                <a:lnTo>
                  <a:pt x="0" y="1216800"/>
                </a:lnTo>
              </a:path>
            </a:pathLst>
          </a:custGeom>
          <a:noFill/>
          <a:ln w="11700">
            <a:solidFill>
              <a:srgbClr val="484848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ounded Rectangle 7"/>
          <p:cNvSpPr/>
          <p:nvPr/>
        </p:nvSpPr>
        <p:spPr>
          <a:xfrm>
            <a:off x="5882400" y="4509300"/>
            <a:ext cx="2152800" cy="1404000"/>
          </a:xfrm>
          <a:custGeom>
            <a:avLst/>
            <a:gdLst/>
            <a:ahLst/>
            <a:cxnLst/>
            <a:rect l="0" t="0" r="0" b="0"/>
            <a:pathLst>
              <a:path w="2152800" h="1404000">
                <a:moveTo>
                  <a:pt x="0" y="187200"/>
                </a:moveTo>
                <a:lnTo>
                  <a:pt x="0" y="46800"/>
                </a:lnTo>
                <a:cubicBezTo>
                  <a:pt x="0" y="20982"/>
                  <a:pt x="20982" y="0"/>
                  <a:pt x="46800" y="0"/>
                </a:cubicBezTo>
                <a:lnTo>
                  <a:pt x="2106000" y="0"/>
                </a:lnTo>
                <a:cubicBezTo>
                  <a:pt x="2131817" y="0"/>
                  <a:pt x="2152800" y="20982"/>
                  <a:pt x="2152800" y="46800"/>
                </a:cubicBezTo>
                <a:lnTo>
                  <a:pt x="2152800" y="187200"/>
                </a:lnTo>
                <a:moveTo>
                  <a:pt x="0" y="187200"/>
                </a:moveTo>
                <a:lnTo>
                  <a:pt x="0" y="1216800"/>
                </a:lnTo>
                <a:moveTo>
                  <a:pt x="2152800" y="1216800"/>
                </a:moveTo>
                <a:lnTo>
                  <a:pt x="2152800" y="187200"/>
                </a:lnTo>
                <a:moveTo>
                  <a:pt x="2152800" y="1216800"/>
                </a:moveTo>
                <a:lnTo>
                  <a:pt x="2152800" y="1357200"/>
                </a:lnTo>
                <a:cubicBezTo>
                  <a:pt x="2152800" y="1383017"/>
                  <a:pt x="2131817" y="1404000"/>
                  <a:pt x="2106000" y="1404000"/>
                </a:cubicBezTo>
                <a:lnTo>
                  <a:pt x="46800" y="1404000"/>
                </a:lnTo>
                <a:cubicBezTo>
                  <a:pt x="20982" y="1404000"/>
                  <a:pt x="0" y="1383017"/>
                  <a:pt x="0" y="1357200"/>
                </a:cubicBezTo>
                <a:lnTo>
                  <a:pt x="0" y="1216800"/>
                </a:lnTo>
              </a:path>
            </a:pathLst>
          </a:custGeom>
          <a:noFill/>
          <a:ln w="11700">
            <a:solidFill>
              <a:srgbClr val="484848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5910246" y="2142000"/>
            <a:ext cx="131562" cy="327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800" b="0">
                <a:solidFill>
                  <a:srgbClr val="484848"/>
                </a:solidFill>
                <a:latin typeface="Roboto"/>
              </a:rPr>
              <a:t>4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102246" y="2142000"/>
            <a:ext cx="131562" cy="327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800" b="0">
                <a:solidFill>
                  <a:srgbClr val="484848"/>
                </a:solidFill>
                <a:latin typeface="Roboto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98246" y="2469600"/>
            <a:ext cx="131562" cy="327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800" b="0">
                <a:solidFill>
                  <a:srgbClr val="484848"/>
                </a:solidFill>
                <a:latin typeface="Roboto"/>
              </a:rPr>
              <a:t>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125996" y="2415000"/>
            <a:ext cx="892062" cy="4586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200" b="1">
                <a:solidFill>
                  <a:srgbClr val="92BD39"/>
                </a:solidFill>
                <a:latin typeface="Roboto"/>
              </a:rPr>
              <a:t>Keterlibatan
OMS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14246" y="2469600"/>
            <a:ext cx="131562" cy="327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800" b="0">
                <a:solidFill>
                  <a:srgbClr val="484848"/>
                </a:solidFill>
                <a:latin typeface="Roboto"/>
              </a:rPr>
              <a:t>5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781042" y="2742600"/>
            <a:ext cx="773845" cy="4586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200" b="1">
                <a:solidFill>
                  <a:srgbClr val="E0CB15"/>
                </a:solidFill>
                <a:latin typeface="Roboto"/>
              </a:rPr>
              <a:t>Forum
Kolaboratif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104546" y="2879100"/>
            <a:ext cx="934900" cy="327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900" b="0">
                <a:solidFill>
                  <a:srgbClr val="92BD39"/>
                </a:solidFill>
                <a:latin typeface="Roboto"/>
              </a:rPr>
              <a:t>Bekerja sama
dengan NGO lokal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529996" y="2742600"/>
            <a:ext cx="892062" cy="4586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200" b="1">
                <a:solidFill>
                  <a:srgbClr val="3CC583"/>
                </a:solidFill>
                <a:latin typeface="Roboto"/>
              </a:rPr>
              <a:t>Keterlibatan
MAA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317995" y="3070200"/>
            <a:ext cx="892062" cy="4586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200" b="1">
                <a:solidFill>
                  <a:srgbClr val="DE8431"/>
                </a:solidFill>
                <a:latin typeface="Roboto"/>
              </a:rPr>
              <a:t>Keterlibatan
MPU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677848" y="3206700"/>
            <a:ext cx="980241" cy="327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900" b="0">
                <a:solidFill>
                  <a:srgbClr val="E0CB15"/>
                </a:solidFill>
                <a:latin typeface="Roboto"/>
              </a:rPr>
              <a:t>Melibatkan ulama,
tokoh adat, dll.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030014" y="3070200"/>
            <a:ext cx="699925" cy="4586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200" b="1">
                <a:solidFill>
                  <a:srgbClr val="1EABDA"/>
                </a:solidFill>
                <a:latin typeface="Roboto"/>
              </a:rPr>
              <a:t>Pelatihan
Relawan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519544" y="3230100"/>
            <a:ext cx="912966" cy="4914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900" b="0">
                <a:solidFill>
                  <a:srgbClr val="3CC583"/>
                </a:solidFill>
                <a:latin typeface="Roboto"/>
              </a:rPr>
              <a:t>MAA
mempromosikan
kohesi sosial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085200" y="5176200"/>
            <a:ext cx="1660425" cy="6879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0">
                <a:solidFill>
                  <a:srgbClr val="484848"/>
                </a:solidFill>
                <a:latin typeface="Roboto"/>
              </a:rPr>
              <a:t>Pengawasan pemilu
yang komprehensif dan
efektif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927053" y="3534300"/>
            <a:ext cx="905837" cy="327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900" b="0">
                <a:solidFill>
                  <a:srgbClr val="1EABDA"/>
                </a:solidFill>
                <a:latin typeface="Roboto"/>
              </a:rPr>
              <a:t>Melatih relawan
pemantau pemilu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506246" y="1814400"/>
            <a:ext cx="131562" cy="327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800" b="0">
                <a:solidFill>
                  <a:srgbClr val="484848"/>
                </a:solidFill>
                <a:latin typeface="Roboto"/>
              </a:rPr>
              <a:t>3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754560" y="4521000"/>
            <a:ext cx="1634833" cy="2293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200" b="0">
                <a:solidFill>
                  <a:srgbClr val="484848"/>
                </a:solidFill>
                <a:latin typeface="Roboto"/>
              </a:rPr>
              <a:t>Integrasi Kearifan Lokal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097996" y="944700"/>
            <a:ext cx="4948062" cy="2730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500" b="1">
                <a:solidFill>
                  <a:srgbClr val="484848"/>
                </a:solidFill>
                <a:latin typeface="Roboto"/>
              </a:rPr>
              <a:t>Memperkuat Pengawasan Pemilu dengan Kearifan Lokal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637952" y="4708200"/>
            <a:ext cx="1420879" cy="4586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r"/>
            <a:r>
              <a:rPr sz="1200" b="1">
                <a:solidFill>
                  <a:srgbClr val="484848"/>
                </a:solidFill>
                <a:latin typeface="Roboto"/>
              </a:rPr>
              <a:t>Pengawasan Pemilu
Terbatas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085200" y="4708200"/>
            <a:ext cx="1459699" cy="4586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1">
                <a:solidFill>
                  <a:srgbClr val="484848"/>
                </a:solidFill>
                <a:latin typeface="Roboto"/>
              </a:rPr>
              <a:t>Pengawasan Pemilu
yang Kuat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658778" y="5176200"/>
            <a:ext cx="1400037" cy="4586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r"/>
            <a:r>
              <a:rPr sz="1200" b="0">
                <a:solidFill>
                  <a:srgbClr val="484848"/>
                </a:solidFill>
                <a:latin typeface="Roboto"/>
              </a:rPr>
              <a:t>Pengawasan pemilu
tidak memadai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238592" y="3534300"/>
            <a:ext cx="1050745" cy="327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900" b="0">
                <a:solidFill>
                  <a:srgbClr val="DE8431"/>
                </a:solidFill>
                <a:latin typeface="Roboto"/>
              </a:rPr>
              <a:t>MPU mengeluarkan
seruan moral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2695252" y="3829050"/>
            <a:ext cx="3886200" cy="685800"/>
          </a:xfrm>
          <a:custGeom>
            <a:avLst/>
            <a:gdLst/>
            <a:ahLst/>
            <a:cxnLst/>
            <a:rect l="0" t="0" r="0" b="0"/>
            <a:pathLst>
              <a:path w="3886200" h="685800">
                <a:moveTo>
                  <a:pt x="1943100" y="0"/>
                </a:moveTo>
                <a:lnTo>
                  <a:pt x="1943100" y="457200"/>
                </a:lnTo>
                <a:moveTo>
                  <a:pt x="1943100" y="457200"/>
                </a:moveTo>
                <a:lnTo>
                  <a:pt x="3886200" y="457200"/>
                </a:lnTo>
                <a:lnTo>
                  <a:pt x="3886200" y="685800"/>
                </a:lnTo>
                <a:moveTo>
                  <a:pt x="1943100" y="457200"/>
                </a:moveTo>
                <a:lnTo>
                  <a:pt x="1943100" y="685800"/>
                </a:lnTo>
                <a:moveTo>
                  <a:pt x="1943100" y="457200"/>
                </a:moveTo>
                <a:lnTo>
                  <a:pt x="0" y="457200"/>
                </a:lnTo>
                <a:lnTo>
                  <a:pt x="0" y="685800"/>
                </a:lnTo>
              </a:path>
            </a:pathLst>
          </a:custGeom>
          <a:noFill/>
          <a:ln w="14287">
            <a:solidFill>
              <a:srgbClr val="969696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3838252" y="2228850"/>
            <a:ext cx="1600200" cy="1600200"/>
          </a:xfrm>
          <a:custGeom>
            <a:avLst/>
            <a:gdLst/>
            <a:ahLst/>
            <a:cxnLst/>
            <a:rect l="0" t="0" r="0" b="0"/>
            <a:pathLst>
              <a:path w="1600200" h="1600200">
                <a:moveTo>
                  <a:pt x="1600200" y="800100"/>
                </a:moveTo>
                <a:cubicBezTo>
                  <a:pt x="1600200" y="1241982"/>
                  <a:pt x="1241982" y="1600200"/>
                  <a:pt x="800100" y="1600200"/>
                </a:cubicBezTo>
                <a:cubicBezTo>
                  <a:pt x="358217" y="1600200"/>
                  <a:pt x="0" y="1241982"/>
                  <a:pt x="0" y="800100"/>
                </a:cubicBezTo>
                <a:cubicBezTo>
                  <a:pt x="0" y="358217"/>
                  <a:pt x="358217" y="0"/>
                  <a:pt x="800100" y="0"/>
                </a:cubicBezTo>
                <a:cubicBezTo>
                  <a:pt x="1241982" y="0"/>
                  <a:pt x="1600200" y="358217"/>
                  <a:pt x="1600200" y="800100"/>
                </a:cubicBezTo>
                <a:close/>
              </a:path>
            </a:pathLst>
          </a:custGeom>
          <a:noFill/>
          <a:ln w="14287">
            <a:solidFill>
              <a:srgbClr val="484848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grpSp>
        <p:nvGrpSpPr>
          <p:cNvPr id="6" name="Group 5"/>
          <p:cNvGrpSpPr/>
          <p:nvPr/>
        </p:nvGrpSpPr>
        <p:grpSpPr>
          <a:xfrm>
            <a:off x="2809552" y="2686050"/>
            <a:ext cx="3657600" cy="685800"/>
            <a:chOff x="2228850" y="1600200"/>
            <a:chExt cx="3657600" cy="685800"/>
          </a:xfrm>
        </p:grpSpPr>
        <p:sp>
          <p:nvSpPr>
            <p:cNvPr id="4" name="Rounded Rectangle 3"/>
            <p:cNvSpPr/>
            <p:nvPr/>
          </p:nvSpPr>
          <p:spPr>
            <a:xfrm>
              <a:off x="5200650" y="1600200"/>
              <a:ext cx="685800" cy="685800"/>
            </a:xfrm>
            <a:custGeom>
              <a:avLst/>
              <a:gdLst/>
              <a:ahLst/>
              <a:cxnLst/>
              <a:rect l="0" t="0" r="0" b="0"/>
              <a:pathLst>
                <a:path w="685800" h="685800">
                  <a:moveTo>
                    <a:pt x="0" y="95250"/>
                  </a:moveTo>
                  <a:cubicBezTo>
                    <a:pt x="0" y="42645"/>
                    <a:pt x="42645" y="0"/>
                    <a:pt x="95250" y="0"/>
                  </a:cubicBezTo>
                  <a:lnTo>
                    <a:pt x="590550" y="0"/>
                  </a:lnTo>
                  <a:cubicBezTo>
                    <a:pt x="643154" y="0"/>
                    <a:pt x="685800" y="42645"/>
                    <a:pt x="685800" y="95250"/>
                  </a:cubicBezTo>
                  <a:lnTo>
                    <a:pt x="685800" y="590550"/>
                  </a:lnTo>
                  <a:cubicBezTo>
                    <a:pt x="685800" y="643154"/>
                    <a:pt x="643154" y="685800"/>
                    <a:pt x="590550" y="685800"/>
                  </a:cubicBezTo>
                  <a:lnTo>
                    <a:pt x="95250" y="685800"/>
                  </a:lnTo>
                  <a:cubicBezTo>
                    <a:pt x="42645" y="685800"/>
                    <a:pt x="0" y="643154"/>
                    <a:pt x="0" y="590550"/>
                  </a:cubicBezTo>
                  <a:lnTo>
                    <a:pt x="0" y="95250"/>
                  </a:lnTo>
                  <a:close/>
                </a:path>
              </a:pathLst>
            </a:custGeom>
            <a:noFill/>
            <a:ln w="14287">
              <a:solidFill>
                <a:srgbClr val="DE8431"/>
              </a:solidFill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5" name="Rounded Rectangle 4"/>
            <p:cNvSpPr/>
            <p:nvPr/>
          </p:nvSpPr>
          <p:spPr>
            <a:xfrm>
              <a:off x="2228850" y="1600200"/>
              <a:ext cx="685800" cy="685800"/>
            </a:xfrm>
            <a:custGeom>
              <a:avLst/>
              <a:gdLst/>
              <a:ahLst/>
              <a:cxnLst/>
              <a:rect l="0" t="0" r="0" b="0"/>
              <a:pathLst>
                <a:path w="685800" h="685800">
                  <a:moveTo>
                    <a:pt x="0" y="95250"/>
                  </a:moveTo>
                  <a:cubicBezTo>
                    <a:pt x="0" y="42645"/>
                    <a:pt x="42645" y="0"/>
                    <a:pt x="95250" y="0"/>
                  </a:cubicBezTo>
                  <a:lnTo>
                    <a:pt x="590550" y="0"/>
                  </a:lnTo>
                  <a:cubicBezTo>
                    <a:pt x="643154" y="0"/>
                    <a:pt x="685800" y="42645"/>
                    <a:pt x="685800" y="95250"/>
                  </a:cubicBezTo>
                  <a:lnTo>
                    <a:pt x="685800" y="590550"/>
                  </a:lnTo>
                  <a:cubicBezTo>
                    <a:pt x="685800" y="643154"/>
                    <a:pt x="643154" y="685800"/>
                    <a:pt x="590550" y="685800"/>
                  </a:cubicBezTo>
                  <a:lnTo>
                    <a:pt x="95250" y="685800"/>
                  </a:lnTo>
                  <a:cubicBezTo>
                    <a:pt x="42645" y="685800"/>
                    <a:pt x="0" y="643154"/>
                    <a:pt x="0" y="590550"/>
                  </a:cubicBezTo>
                  <a:lnTo>
                    <a:pt x="0" y="95250"/>
                  </a:lnTo>
                  <a:close/>
                </a:path>
              </a:pathLst>
            </a:custGeom>
            <a:noFill/>
            <a:ln w="14287">
              <a:solidFill>
                <a:srgbClr val="DE8431"/>
              </a:solidFill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7" name="TextBox 6"/>
          <p:cNvSpPr txBox="1"/>
          <p:nvPr/>
        </p:nvSpPr>
        <p:spPr>
          <a:xfrm>
            <a:off x="1699984" y="1590675"/>
            <a:ext cx="5933855" cy="3333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800" b="1">
                <a:solidFill>
                  <a:srgbClr val="484848"/>
                </a:solidFill>
                <a:latin typeface="Roboto"/>
              </a:rPr>
              <a:t>Menyelesaikan Sengketa Pemilu dengan Kearifan Lokal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41914" y="2700337"/>
            <a:ext cx="1419967" cy="56007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r"/>
            <a:r>
              <a:rPr sz="1500" b="0">
                <a:solidFill>
                  <a:srgbClr val="543A3A"/>
                </a:solidFill>
                <a:latin typeface="Roboto"/>
              </a:rPr>
              <a:t>Sengketa Pemilu
yang Memanas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714802" y="2700337"/>
            <a:ext cx="1177604" cy="28003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0">
                <a:solidFill>
                  <a:srgbClr val="374840"/>
                </a:solidFill>
                <a:latin typeface="Roboto"/>
              </a:rPr>
              <a:t>Pemilu Damai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043611" y="2814637"/>
            <a:ext cx="1189434" cy="56007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500" b="1">
                <a:solidFill>
                  <a:srgbClr val="484848"/>
                </a:solidFill>
                <a:latin typeface="Roboto"/>
              </a:rPr>
              <a:t>Forum Dialog
Adat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714802" y="3043237"/>
            <a:ext cx="1287284" cy="8401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0">
                <a:solidFill>
                  <a:srgbClr val="484848"/>
                </a:solidFill>
                <a:latin typeface="Roboto"/>
              </a:rPr>
              <a:t>Konflik pilkada
diselesaikan
secara damai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217638" y="3271837"/>
            <a:ext cx="1344291" cy="11201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r"/>
            <a:r>
              <a:rPr sz="1500" b="0">
                <a:solidFill>
                  <a:srgbClr val="484848"/>
                </a:solidFill>
                <a:latin typeface="Roboto"/>
              </a:rPr>
              <a:t>Pembatalan
pasangan calon
menyebabkan
kisruh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997926" y="4638675"/>
            <a:ext cx="1394745" cy="4000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100" b="0">
                <a:solidFill>
                  <a:srgbClr val="484848"/>
                </a:solidFill>
                <a:latin typeface="Roboto"/>
              </a:rPr>
              <a:t>Mencari solusi damai
melalui musyawarah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941693" y="4667250"/>
            <a:ext cx="1393250" cy="6000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100" b="0">
                <a:solidFill>
                  <a:srgbClr val="484848"/>
                </a:solidFill>
                <a:latin typeface="Roboto"/>
              </a:rPr>
              <a:t>Menyerahkan
rekomendasi kepada
penyelenggara pemilu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826976" y="4667250"/>
            <a:ext cx="1508969" cy="6000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100" b="0">
                <a:solidFill>
                  <a:srgbClr val="484848"/>
                </a:solidFill>
                <a:latin typeface="Roboto"/>
              </a:rPr>
              <a:t>Semua pihak
berkomitmen menahan
diri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2933948" y="2809875"/>
            <a:ext cx="437007" cy="438150"/>
          </a:xfrm>
          <a:custGeom>
            <a:avLst/>
            <a:gdLst/>
            <a:ahLst/>
            <a:cxnLst/>
            <a:rect l="0" t="0" r="0" b="0"/>
            <a:pathLst>
              <a:path w="437007" h="438150">
                <a:moveTo>
                  <a:pt x="40709" y="63969"/>
                </a:moveTo>
                <a:cubicBezTo>
                  <a:pt x="40709" y="99299"/>
                  <a:pt x="69350" y="127939"/>
                  <a:pt x="104679" y="127939"/>
                </a:cubicBezTo>
                <a:cubicBezTo>
                  <a:pt x="140009" y="127939"/>
                  <a:pt x="168649" y="99299"/>
                  <a:pt x="168649" y="63969"/>
                </a:cubicBezTo>
                <a:cubicBezTo>
                  <a:pt x="168649" y="28640"/>
                  <a:pt x="140009" y="0"/>
                  <a:pt x="104679" y="0"/>
                </a:cubicBezTo>
                <a:cubicBezTo>
                  <a:pt x="69350" y="0"/>
                  <a:pt x="40709" y="28640"/>
                  <a:pt x="40709" y="63969"/>
                </a:cubicBezTo>
                <a:moveTo>
                  <a:pt x="189128" y="207644"/>
                </a:moveTo>
                <a:cubicBezTo>
                  <a:pt x="162316" y="171252"/>
                  <a:pt x="115188" y="156158"/>
                  <a:pt x="72223" y="170201"/>
                </a:cubicBezTo>
                <a:cubicBezTo>
                  <a:pt x="29257" y="184244"/>
                  <a:pt x="142" y="224260"/>
                  <a:pt x="0" y="269462"/>
                </a:cubicBezTo>
                <a:moveTo>
                  <a:pt x="290417" y="213398"/>
                </a:moveTo>
                <a:cubicBezTo>
                  <a:pt x="290412" y="191805"/>
                  <a:pt x="307915" y="174299"/>
                  <a:pt x="329507" y="174299"/>
                </a:cubicBezTo>
                <a:cubicBezTo>
                  <a:pt x="351100" y="174299"/>
                  <a:pt x="368603" y="191805"/>
                  <a:pt x="368598" y="213398"/>
                </a:cubicBezTo>
                <a:cubicBezTo>
                  <a:pt x="368603" y="234990"/>
                  <a:pt x="351100" y="252497"/>
                  <a:pt x="329507" y="252497"/>
                </a:cubicBezTo>
                <a:cubicBezTo>
                  <a:pt x="307915" y="252497"/>
                  <a:pt x="290412" y="234990"/>
                  <a:pt x="290417" y="213398"/>
                </a:cubicBezTo>
                <a:moveTo>
                  <a:pt x="267500" y="301713"/>
                </a:moveTo>
                <a:lnTo>
                  <a:pt x="267500" y="438150"/>
                </a:lnTo>
                <a:lnTo>
                  <a:pt x="329507" y="388543"/>
                </a:lnTo>
                <a:lnTo>
                  <a:pt x="391534" y="438150"/>
                </a:lnTo>
                <a:lnTo>
                  <a:pt x="391534" y="301713"/>
                </a:lnTo>
                <a:moveTo>
                  <a:pt x="437006" y="213360"/>
                </a:moveTo>
                <a:cubicBezTo>
                  <a:pt x="436973" y="198270"/>
                  <a:pt x="428241" y="184553"/>
                  <a:pt x="414585" y="178136"/>
                </a:cubicBezTo>
                <a:cubicBezTo>
                  <a:pt x="419736" y="163938"/>
                  <a:pt x="416203" y="148042"/>
                  <a:pt x="405523" y="137363"/>
                </a:cubicBezTo>
                <a:cubicBezTo>
                  <a:pt x="394844" y="126683"/>
                  <a:pt x="378948" y="123150"/>
                  <a:pt x="364750" y="128301"/>
                </a:cubicBezTo>
                <a:cubicBezTo>
                  <a:pt x="358355" y="114615"/>
                  <a:pt x="344614" y="105869"/>
                  <a:pt x="329507" y="105869"/>
                </a:cubicBezTo>
                <a:cubicBezTo>
                  <a:pt x="314401" y="105869"/>
                  <a:pt x="300660" y="114615"/>
                  <a:pt x="294265" y="128301"/>
                </a:cubicBezTo>
                <a:cubicBezTo>
                  <a:pt x="280066" y="123133"/>
                  <a:pt x="264158" y="126659"/>
                  <a:pt x="253473" y="137344"/>
                </a:cubicBezTo>
                <a:cubicBezTo>
                  <a:pt x="242788" y="148029"/>
                  <a:pt x="239262" y="163937"/>
                  <a:pt x="244430" y="178136"/>
                </a:cubicBezTo>
                <a:cubicBezTo>
                  <a:pt x="230744" y="184531"/>
                  <a:pt x="221998" y="198272"/>
                  <a:pt x="221998" y="213379"/>
                </a:cubicBezTo>
                <a:cubicBezTo>
                  <a:pt x="221998" y="228485"/>
                  <a:pt x="230744" y="242226"/>
                  <a:pt x="244430" y="248621"/>
                </a:cubicBezTo>
                <a:cubicBezTo>
                  <a:pt x="239272" y="262818"/>
                  <a:pt x="242803" y="278717"/>
                  <a:pt x="253486" y="289396"/>
                </a:cubicBezTo>
                <a:cubicBezTo>
                  <a:pt x="264169" y="300075"/>
                  <a:pt x="280070" y="303600"/>
                  <a:pt x="294265" y="298437"/>
                </a:cubicBezTo>
                <a:cubicBezTo>
                  <a:pt x="300649" y="312136"/>
                  <a:pt x="314393" y="320895"/>
                  <a:pt x="329507" y="320895"/>
                </a:cubicBezTo>
                <a:cubicBezTo>
                  <a:pt x="344621" y="320895"/>
                  <a:pt x="358366" y="312136"/>
                  <a:pt x="364750" y="298437"/>
                </a:cubicBezTo>
                <a:cubicBezTo>
                  <a:pt x="378943" y="303583"/>
                  <a:pt x="394833" y="300051"/>
                  <a:pt x="405510" y="289378"/>
                </a:cubicBezTo>
                <a:cubicBezTo>
                  <a:pt x="416188" y="278704"/>
                  <a:pt x="419725" y="262817"/>
                  <a:pt x="414585" y="248621"/>
                </a:cubicBezTo>
                <a:cubicBezTo>
                  <a:pt x="428250" y="242194"/>
                  <a:pt x="436983" y="228461"/>
                  <a:pt x="437007" y="213360"/>
                </a:cubicBezTo>
                <a:close/>
              </a:path>
            </a:pathLst>
          </a:custGeom>
          <a:noFill/>
          <a:ln w="14287">
            <a:solidFill>
              <a:srgbClr val="E55753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ounded Rectangle 16"/>
          <p:cNvSpPr/>
          <p:nvPr/>
        </p:nvSpPr>
        <p:spPr>
          <a:xfrm>
            <a:off x="5915083" y="2819400"/>
            <a:ext cx="418337" cy="422914"/>
          </a:xfrm>
          <a:custGeom>
            <a:avLst/>
            <a:gdLst/>
            <a:ahLst/>
            <a:cxnLst/>
            <a:rect l="0" t="0" r="0" b="0"/>
            <a:pathLst>
              <a:path w="418337" h="422914">
                <a:moveTo>
                  <a:pt x="405879" y="213093"/>
                </a:moveTo>
                <a:cubicBezTo>
                  <a:pt x="393946" y="230685"/>
                  <a:pt x="378780" y="245851"/>
                  <a:pt x="361188" y="257784"/>
                </a:cubicBezTo>
                <a:cubicBezTo>
                  <a:pt x="338752" y="271729"/>
                  <a:pt x="311469" y="275543"/>
                  <a:pt x="286069" y="268286"/>
                </a:cubicBezTo>
                <a:cubicBezTo>
                  <a:pt x="260669" y="261029"/>
                  <a:pt x="239519" y="243377"/>
                  <a:pt x="227837" y="219684"/>
                </a:cubicBezTo>
                <a:cubicBezTo>
                  <a:pt x="253006" y="223742"/>
                  <a:pt x="278757" y="222259"/>
                  <a:pt x="303295" y="215341"/>
                </a:cubicBezTo>
                <a:cubicBezTo>
                  <a:pt x="284245" y="205682"/>
                  <a:pt x="244544" y="177241"/>
                  <a:pt x="237362" y="105384"/>
                </a:cubicBezTo>
                <a:cubicBezTo>
                  <a:pt x="263685" y="112240"/>
                  <a:pt x="289222" y="121817"/>
                  <a:pt x="313562" y="133959"/>
                </a:cubicBezTo>
                <a:cubicBezTo>
                  <a:pt x="339261" y="146799"/>
                  <a:pt x="341947" y="191357"/>
                  <a:pt x="342137" y="205625"/>
                </a:cubicBezTo>
                <a:cubicBezTo>
                  <a:pt x="348805" y="203835"/>
                  <a:pt x="355263" y="202101"/>
                  <a:pt x="361187" y="200634"/>
                </a:cubicBezTo>
                <a:cubicBezTo>
                  <a:pt x="384497" y="196212"/>
                  <a:pt x="407889" y="207908"/>
                  <a:pt x="418337" y="229209"/>
                </a:cubicBezTo>
                <a:moveTo>
                  <a:pt x="380237" y="199415"/>
                </a:moveTo>
                <a:cubicBezTo>
                  <a:pt x="390689" y="179290"/>
                  <a:pt x="394045" y="156228"/>
                  <a:pt x="389763" y="133959"/>
                </a:cubicBezTo>
                <a:cubicBezTo>
                  <a:pt x="383662" y="116266"/>
                  <a:pt x="373929" y="100043"/>
                  <a:pt x="361188" y="86334"/>
                </a:cubicBezTo>
                <a:cubicBezTo>
                  <a:pt x="361187" y="86334"/>
                  <a:pt x="351662" y="86334"/>
                  <a:pt x="342137" y="105384"/>
                </a:cubicBezTo>
                <a:moveTo>
                  <a:pt x="205873" y="360464"/>
                </a:moveTo>
                <a:cubicBezTo>
                  <a:pt x="193930" y="378054"/>
                  <a:pt x="178758" y="393219"/>
                  <a:pt x="161162" y="405155"/>
                </a:cubicBezTo>
                <a:cubicBezTo>
                  <a:pt x="138727" y="419100"/>
                  <a:pt x="111444" y="422914"/>
                  <a:pt x="86044" y="415657"/>
                </a:cubicBezTo>
                <a:cubicBezTo>
                  <a:pt x="60644" y="408400"/>
                  <a:pt x="39494" y="390747"/>
                  <a:pt x="27813" y="367055"/>
                </a:cubicBezTo>
                <a:cubicBezTo>
                  <a:pt x="52980" y="371119"/>
                  <a:pt x="78731" y="369643"/>
                  <a:pt x="103270" y="362731"/>
                </a:cubicBezTo>
                <a:cubicBezTo>
                  <a:pt x="84220" y="353072"/>
                  <a:pt x="44519" y="324631"/>
                  <a:pt x="37338" y="252755"/>
                </a:cubicBezTo>
                <a:cubicBezTo>
                  <a:pt x="63660" y="259611"/>
                  <a:pt x="89197" y="269187"/>
                  <a:pt x="113537" y="281330"/>
                </a:cubicBezTo>
                <a:cubicBezTo>
                  <a:pt x="139236" y="294189"/>
                  <a:pt x="141922" y="338747"/>
                  <a:pt x="142112" y="352996"/>
                </a:cubicBezTo>
                <a:cubicBezTo>
                  <a:pt x="148780" y="351205"/>
                  <a:pt x="155238" y="349491"/>
                  <a:pt x="161162" y="348005"/>
                </a:cubicBezTo>
                <a:cubicBezTo>
                  <a:pt x="184472" y="343583"/>
                  <a:pt x="207864" y="355279"/>
                  <a:pt x="218312" y="376580"/>
                </a:cubicBezTo>
                <a:moveTo>
                  <a:pt x="180212" y="346900"/>
                </a:moveTo>
                <a:cubicBezTo>
                  <a:pt x="190660" y="326733"/>
                  <a:pt x="194015" y="303636"/>
                  <a:pt x="189738" y="281330"/>
                </a:cubicBezTo>
                <a:cubicBezTo>
                  <a:pt x="183637" y="263636"/>
                  <a:pt x="173904" y="247414"/>
                  <a:pt x="161163" y="233705"/>
                </a:cubicBezTo>
                <a:cubicBezTo>
                  <a:pt x="161162" y="233705"/>
                  <a:pt x="151637" y="233705"/>
                  <a:pt x="142112" y="252755"/>
                </a:cubicBezTo>
                <a:moveTo>
                  <a:pt x="178003" y="126701"/>
                </a:moveTo>
                <a:cubicBezTo>
                  <a:pt x="166084" y="144282"/>
                  <a:pt x="150930" y="159435"/>
                  <a:pt x="133349" y="171354"/>
                </a:cubicBezTo>
                <a:cubicBezTo>
                  <a:pt x="110914" y="185299"/>
                  <a:pt x="83631" y="189113"/>
                  <a:pt x="58231" y="181856"/>
                </a:cubicBezTo>
                <a:cubicBezTo>
                  <a:pt x="32831" y="174599"/>
                  <a:pt x="11681" y="156947"/>
                  <a:pt x="0" y="133254"/>
                </a:cubicBezTo>
                <a:cubicBezTo>
                  <a:pt x="25161" y="137315"/>
                  <a:pt x="50905" y="135839"/>
                  <a:pt x="75437" y="128930"/>
                </a:cubicBezTo>
                <a:cubicBezTo>
                  <a:pt x="56387" y="119272"/>
                  <a:pt x="16706" y="90830"/>
                  <a:pt x="9525" y="18954"/>
                </a:cubicBezTo>
                <a:cubicBezTo>
                  <a:pt x="35847" y="25810"/>
                  <a:pt x="61384" y="35387"/>
                  <a:pt x="85724" y="47529"/>
                </a:cubicBezTo>
                <a:cubicBezTo>
                  <a:pt x="111423" y="60388"/>
                  <a:pt x="114109" y="104946"/>
                  <a:pt x="114300" y="119195"/>
                </a:cubicBezTo>
                <a:cubicBezTo>
                  <a:pt x="120986" y="117405"/>
                  <a:pt x="127444" y="115690"/>
                  <a:pt x="133350" y="114204"/>
                </a:cubicBezTo>
                <a:cubicBezTo>
                  <a:pt x="156659" y="109782"/>
                  <a:pt x="180051" y="121478"/>
                  <a:pt x="190500" y="142779"/>
                </a:cubicBezTo>
                <a:moveTo>
                  <a:pt x="152400" y="113233"/>
                </a:moveTo>
                <a:cubicBezTo>
                  <a:pt x="162820" y="93043"/>
                  <a:pt x="166174" y="69944"/>
                  <a:pt x="161924" y="47625"/>
                </a:cubicBezTo>
                <a:cubicBezTo>
                  <a:pt x="155824" y="29931"/>
                  <a:pt x="146091" y="13709"/>
                  <a:pt x="133350" y="0"/>
                </a:cubicBezTo>
                <a:cubicBezTo>
                  <a:pt x="133350" y="0"/>
                  <a:pt x="123825" y="0"/>
                  <a:pt x="114300" y="19050"/>
                </a:cubicBezTo>
              </a:path>
            </a:pathLst>
          </a:custGeom>
          <a:noFill/>
          <a:ln w="14287">
            <a:solidFill>
              <a:srgbClr val="3CC583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3753384" y="2974181"/>
            <a:ext cx="1600200" cy="1600200"/>
          </a:xfrm>
          <a:custGeom>
            <a:avLst/>
            <a:gdLst/>
            <a:ahLst/>
            <a:cxnLst/>
            <a:rect l="0" t="0" r="0" b="0"/>
            <a:pathLst>
              <a:path w="1600200" h="1600200">
                <a:moveTo>
                  <a:pt x="0" y="800099"/>
                </a:moveTo>
                <a:cubicBezTo>
                  <a:pt x="0" y="1241983"/>
                  <a:pt x="358216" y="1600200"/>
                  <a:pt x="800100" y="1600200"/>
                </a:cubicBezTo>
                <a:cubicBezTo>
                  <a:pt x="1241983" y="1600200"/>
                  <a:pt x="1600200" y="1241983"/>
                  <a:pt x="1600200" y="800100"/>
                </a:cubicBezTo>
                <a:cubicBezTo>
                  <a:pt x="1600200" y="358216"/>
                  <a:pt x="1241983" y="0"/>
                  <a:pt x="800100" y="0"/>
                </a:cubicBezTo>
                <a:cubicBezTo>
                  <a:pt x="358216" y="0"/>
                  <a:pt x="0" y="358216"/>
                  <a:pt x="0" y="800100"/>
                </a:cubicBezTo>
              </a:path>
            </a:pathLst>
          </a:custGeom>
          <a:noFill/>
          <a:ln w="14287">
            <a:solidFill>
              <a:srgbClr val="484848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4916700" y="3050381"/>
            <a:ext cx="1646822" cy="1447800"/>
          </a:xfrm>
          <a:custGeom>
            <a:avLst/>
            <a:gdLst/>
            <a:ahLst/>
            <a:cxnLst/>
            <a:rect l="0" t="0" r="0" b="0"/>
            <a:pathLst>
              <a:path w="1646822" h="1447800">
                <a:moveTo>
                  <a:pt x="0" y="1436995"/>
                </a:moveTo>
                <a:cubicBezTo>
                  <a:pt x="259316" y="1304648"/>
                  <a:pt x="436882" y="1035011"/>
                  <a:pt x="436882" y="723900"/>
                </a:cubicBezTo>
                <a:cubicBezTo>
                  <a:pt x="436882" y="412788"/>
                  <a:pt x="259316" y="143151"/>
                  <a:pt x="0" y="10804"/>
                </a:cubicBezTo>
                <a:cubicBezTo>
                  <a:pt x="65314" y="3664"/>
                  <a:pt x="131674" y="0"/>
                  <a:pt x="198890" y="0"/>
                </a:cubicBezTo>
                <a:cubicBezTo>
                  <a:pt x="273449" y="0"/>
                  <a:pt x="346954" y="4509"/>
                  <a:pt x="419149" y="13268"/>
                </a:cubicBezTo>
                <a:cubicBezTo>
                  <a:pt x="920266" y="74071"/>
                  <a:pt x="1358226" y="339697"/>
                  <a:pt x="1646822" y="723913"/>
                </a:cubicBezTo>
                <a:cubicBezTo>
                  <a:pt x="1358226" y="1108128"/>
                  <a:pt x="920266" y="1373742"/>
                  <a:pt x="419149" y="1434545"/>
                </a:cubicBezTo>
                <a:cubicBezTo>
                  <a:pt x="346956" y="1443304"/>
                  <a:pt x="273447" y="1447800"/>
                  <a:pt x="198890" y="1447800"/>
                </a:cubicBezTo>
                <a:cubicBezTo>
                  <a:pt x="131674" y="1447800"/>
                  <a:pt x="65314" y="1444135"/>
                  <a:pt x="0" y="1436995"/>
                </a:cubicBezTo>
                <a:close/>
              </a:path>
            </a:pathLst>
          </a:custGeom>
          <a:noFill/>
          <a:ln w="14287">
            <a:solidFill>
              <a:srgbClr val="3CC583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2543709" y="3050381"/>
            <a:ext cx="1646624" cy="1447800"/>
          </a:xfrm>
          <a:custGeom>
            <a:avLst/>
            <a:gdLst/>
            <a:ahLst/>
            <a:cxnLst/>
            <a:rect l="0" t="0" r="0" b="0"/>
            <a:pathLst>
              <a:path w="1646624" h="1447800">
                <a:moveTo>
                  <a:pt x="1646624" y="1437030"/>
                </a:moveTo>
                <a:cubicBezTo>
                  <a:pt x="1581374" y="1444153"/>
                  <a:pt x="1515078" y="1447800"/>
                  <a:pt x="1447932" y="1447800"/>
                </a:cubicBezTo>
                <a:cubicBezTo>
                  <a:pt x="855847" y="1447800"/>
                  <a:pt x="330172" y="1163469"/>
                  <a:pt x="0" y="723900"/>
                </a:cubicBezTo>
                <a:cubicBezTo>
                  <a:pt x="330172" y="284330"/>
                  <a:pt x="855847" y="0"/>
                  <a:pt x="1447932" y="0"/>
                </a:cubicBezTo>
                <a:cubicBezTo>
                  <a:pt x="1515073" y="0"/>
                  <a:pt x="1581359" y="3656"/>
                  <a:pt x="1646603" y="10780"/>
                </a:cubicBezTo>
                <a:cubicBezTo>
                  <a:pt x="1387262" y="143118"/>
                  <a:pt x="1209675" y="412770"/>
                  <a:pt x="1209675" y="723900"/>
                </a:cubicBezTo>
                <a:cubicBezTo>
                  <a:pt x="1209675" y="1035037"/>
                  <a:pt x="1387272" y="1304695"/>
                  <a:pt x="1646624" y="1437030"/>
                </a:cubicBezTo>
                <a:close/>
              </a:path>
            </a:pathLst>
          </a:custGeom>
          <a:noFill/>
          <a:ln w="14287">
            <a:solidFill>
              <a:srgbClr val="4E88E7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2331015" y="2231231"/>
            <a:ext cx="4444974" cy="3333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800" b="1">
                <a:solidFill>
                  <a:srgbClr val="484848"/>
                </a:solidFill>
                <a:latin typeface="Roboto"/>
              </a:rPr>
              <a:t>Harmonisasi Pengawasan Pemilu di Aceh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47903" y="3221831"/>
            <a:ext cx="1200521" cy="56007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r"/>
            <a:r>
              <a:rPr sz="1500" b="0">
                <a:solidFill>
                  <a:srgbClr val="4E88E7"/>
                </a:solidFill>
                <a:latin typeface="Roboto"/>
              </a:rPr>
              <a:t>Penegakan
Aturan Formal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534" y="3221831"/>
            <a:ext cx="1212723" cy="8401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0">
                <a:solidFill>
                  <a:srgbClr val="3CC583"/>
                </a:solidFill>
                <a:latin typeface="Roboto"/>
              </a:rPr>
              <a:t>Penghargaan
terhadap
Kearifan Lokal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41979" y="3226593"/>
            <a:ext cx="1223067" cy="14001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500" b="1">
                <a:solidFill>
                  <a:srgbClr val="484848"/>
                </a:solidFill>
                <a:latin typeface="Roboto"/>
              </a:rPr>
              <a:t>Pengawasan
Pemilu yang
Terintegrasi
dan Didukung
Lokal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81513" y="3817143"/>
            <a:ext cx="1266901" cy="6000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r"/>
            <a:r>
              <a:rPr sz="1100" b="0">
                <a:solidFill>
                  <a:srgbClr val="484848"/>
                </a:solidFill>
                <a:latin typeface="Roboto"/>
              </a:rPr>
              <a:t>Memastikan
kepatuhan terhadap
regulasi nasional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858534" y="4017168"/>
            <a:ext cx="1303953" cy="4000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100" b="0">
                <a:solidFill>
                  <a:srgbClr val="484848"/>
                </a:solidFill>
                <a:latin typeface="Roboto"/>
              </a:rPr>
              <a:t>Mengakui nilai-nilai
dan tradisi setempat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081871" y="3525868"/>
            <a:ext cx="438150" cy="446531"/>
          </a:xfrm>
          <a:custGeom>
            <a:avLst/>
            <a:gdLst/>
            <a:ahLst/>
            <a:cxnLst/>
            <a:rect l="0" t="0" r="0" b="0"/>
            <a:pathLst>
              <a:path w="438150" h="446531">
                <a:moveTo>
                  <a:pt x="190500" y="437006"/>
                </a:moveTo>
                <a:cubicBezTo>
                  <a:pt x="190500" y="442267"/>
                  <a:pt x="186235" y="446531"/>
                  <a:pt x="180975" y="446531"/>
                </a:cubicBezTo>
                <a:lnTo>
                  <a:pt x="9525" y="446531"/>
                </a:lnTo>
                <a:cubicBezTo>
                  <a:pt x="4264" y="446531"/>
                  <a:pt x="0" y="442267"/>
                  <a:pt x="0" y="437006"/>
                </a:cubicBezTo>
                <a:lnTo>
                  <a:pt x="0" y="408431"/>
                </a:lnTo>
                <a:cubicBezTo>
                  <a:pt x="0" y="397910"/>
                  <a:pt x="8528" y="389381"/>
                  <a:pt x="19050" y="389381"/>
                </a:cubicBezTo>
                <a:lnTo>
                  <a:pt x="171450" y="389381"/>
                </a:lnTo>
                <a:cubicBezTo>
                  <a:pt x="181971" y="389381"/>
                  <a:pt x="190500" y="397910"/>
                  <a:pt x="190500" y="408431"/>
                </a:cubicBezTo>
                <a:close/>
                <a:moveTo>
                  <a:pt x="171450" y="389381"/>
                </a:moveTo>
                <a:lnTo>
                  <a:pt x="19050" y="389381"/>
                </a:lnTo>
                <a:lnTo>
                  <a:pt x="19050" y="370331"/>
                </a:lnTo>
                <a:cubicBezTo>
                  <a:pt x="19050" y="359810"/>
                  <a:pt x="27578" y="351281"/>
                  <a:pt x="38100" y="351281"/>
                </a:cubicBezTo>
                <a:lnTo>
                  <a:pt x="152400" y="351281"/>
                </a:lnTo>
                <a:cubicBezTo>
                  <a:pt x="162921" y="351281"/>
                  <a:pt x="171450" y="359810"/>
                  <a:pt x="171450" y="370331"/>
                </a:cubicBezTo>
                <a:close/>
                <a:moveTo>
                  <a:pt x="123830" y="160776"/>
                </a:moveTo>
                <a:lnTo>
                  <a:pt x="228603" y="56003"/>
                </a:lnTo>
                <a:lnTo>
                  <a:pt x="295281" y="122682"/>
                </a:lnTo>
                <a:lnTo>
                  <a:pt x="190508" y="227454"/>
                </a:lnTo>
                <a:close/>
                <a:moveTo>
                  <a:pt x="123825" y="160781"/>
                </a:moveTo>
                <a:lnTo>
                  <a:pt x="114300" y="151256"/>
                </a:lnTo>
                <a:cubicBezTo>
                  <a:pt x="96354" y="133350"/>
                  <a:pt x="67722" y="161829"/>
                  <a:pt x="85725" y="179831"/>
                </a:cubicBezTo>
                <a:lnTo>
                  <a:pt x="171450" y="265556"/>
                </a:lnTo>
                <a:cubicBezTo>
                  <a:pt x="189414" y="283521"/>
                  <a:pt x="218046" y="255003"/>
                  <a:pt x="200025" y="236981"/>
                </a:cubicBezTo>
                <a:lnTo>
                  <a:pt x="190500" y="227456"/>
                </a:lnTo>
                <a:moveTo>
                  <a:pt x="295275" y="122681"/>
                </a:moveTo>
                <a:lnTo>
                  <a:pt x="304800" y="132206"/>
                </a:lnTo>
                <a:cubicBezTo>
                  <a:pt x="322764" y="150171"/>
                  <a:pt x="351396" y="121653"/>
                  <a:pt x="333375" y="103631"/>
                </a:cubicBezTo>
                <a:lnTo>
                  <a:pt x="247650" y="17907"/>
                </a:lnTo>
                <a:cubicBezTo>
                  <a:pt x="229704" y="0"/>
                  <a:pt x="201072" y="28479"/>
                  <a:pt x="219075" y="46482"/>
                </a:cubicBezTo>
                <a:lnTo>
                  <a:pt x="228600" y="56007"/>
                </a:lnTo>
                <a:moveTo>
                  <a:pt x="242887" y="175050"/>
                </a:moveTo>
                <a:lnTo>
                  <a:pt x="438150" y="370312"/>
                </a:lnTo>
              </a:path>
            </a:pathLst>
          </a:custGeom>
          <a:noFill/>
          <a:ln w="14287">
            <a:solidFill>
              <a:srgbClr val="4E88E7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ounded Rectangle 11"/>
          <p:cNvSpPr/>
          <p:nvPr/>
        </p:nvSpPr>
        <p:spPr>
          <a:xfrm>
            <a:off x="5467884" y="3502818"/>
            <a:ext cx="442912" cy="442556"/>
          </a:xfrm>
          <a:custGeom>
            <a:avLst/>
            <a:gdLst/>
            <a:ahLst/>
            <a:cxnLst/>
            <a:rect l="0" t="0" r="0" b="0"/>
            <a:pathLst>
              <a:path w="442912" h="442556">
                <a:moveTo>
                  <a:pt x="442912" y="219671"/>
                </a:moveTo>
                <a:cubicBezTo>
                  <a:pt x="376237" y="244436"/>
                  <a:pt x="303847" y="257771"/>
                  <a:pt x="227647" y="257771"/>
                </a:cubicBezTo>
                <a:cubicBezTo>
                  <a:pt x="153352" y="257771"/>
                  <a:pt x="80962" y="244436"/>
                  <a:pt x="14287" y="219671"/>
                </a:cubicBezTo>
                <a:moveTo>
                  <a:pt x="109537" y="400646"/>
                </a:moveTo>
                <a:cubicBezTo>
                  <a:pt x="109537" y="412076"/>
                  <a:pt x="101917" y="419696"/>
                  <a:pt x="90487" y="419696"/>
                </a:cubicBezTo>
                <a:lnTo>
                  <a:pt x="33337" y="419696"/>
                </a:lnTo>
                <a:cubicBezTo>
                  <a:pt x="21907" y="419696"/>
                  <a:pt x="14287" y="412076"/>
                  <a:pt x="14287" y="400646"/>
                </a:cubicBezTo>
                <a:lnTo>
                  <a:pt x="14287" y="362546"/>
                </a:lnTo>
                <a:lnTo>
                  <a:pt x="109537" y="362546"/>
                </a:lnTo>
                <a:close/>
                <a:moveTo>
                  <a:pt x="0" y="0"/>
                </a:moveTo>
                <a:moveTo>
                  <a:pt x="15239" y="362546"/>
                </a:moveTo>
                <a:lnTo>
                  <a:pt x="24764" y="333971"/>
                </a:lnTo>
                <a:cubicBezTo>
                  <a:pt x="30479" y="318731"/>
                  <a:pt x="43815" y="307301"/>
                  <a:pt x="60960" y="307301"/>
                </a:cubicBezTo>
                <a:lnTo>
                  <a:pt x="62864" y="307301"/>
                </a:lnTo>
                <a:cubicBezTo>
                  <a:pt x="80009" y="307301"/>
                  <a:pt x="93345" y="318731"/>
                  <a:pt x="99060" y="333971"/>
                </a:cubicBezTo>
                <a:lnTo>
                  <a:pt x="108585" y="362546"/>
                </a:lnTo>
                <a:moveTo>
                  <a:pt x="60007" y="307299"/>
                </a:moveTo>
                <a:lnTo>
                  <a:pt x="60007" y="234909"/>
                </a:lnTo>
                <a:moveTo>
                  <a:pt x="364807" y="419696"/>
                </a:moveTo>
                <a:lnTo>
                  <a:pt x="421957" y="419696"/>
                </a:lnTo>
                <a:cubicBezTo>
                  <a:pt x="433387" y="419696"/>
                  <a:pt x="441007" y="412076"/>
                  <a:pt x="441007" y="400646"/>
                </a:cubicBezTo>
                <a:lnTo>
                  <a:pt x="441007" y="362546"/>
                </a:lnTo>
                <a:lnTo>
                  <a:pt x="345757" y="362546"/>
                </a:lnTo>
                <a:lnTo>
                  <a:pt x="345757" y="400646"/>
                </a:lnTo>
                <a:cubicBezTo>
                  <a:pt x="345757" y="412076"/>
                  <a:pt x="355282" y="419696"/>
                  <a:pt x="364807" y="419696"/>
                </a:cubicBezTo>
                <a:close/>
                <a:moveTo>
                  <a:pt x="0" y="0"/>
                </a:moveTo>
                <a:moveTo>
                  <a:pt x="440055" y="362546"/>
                </a:moveTo>
                <a:lnTo>
                  <a:pt x="430530" y="333971"/>
                </a:lnTo>
                <a:cubicBezTo>
                  <a:pt x="424814" y="318731"/>
                  <a:pt x="411480" y="307301"/>
                  <a:pt x="394335" y="307301"/>
                </a:cubicBezTo>
                <a:lnTo>
                  <a:pt x="392430" y="307301"/>
                </a:lnTo>
                <a:cubicBezTo>
                  <a:pt x="375285" y="307301"/>
                  <a:pt x="361950" y="318731"/>
                  <a:pt x="356235" y="333971"/>
                </a:cubicBezTo>
                <a:lnTo>
                  <a:pt x="346710" y="362546"/>
                </a:lnTo>
                <a:moveTo>
                  <a:pt x="395287" y="307299"/>
                </a:moveTo>
                <a:lnTo>
                  <a:pt x="395287" y="234909"/>
                </a:lnTo>
                <a:moveTo>
                  <a:pt x="0" y="0"/>
                </a:moveTo>
                <a:moveTo>
                  <a:pt x="180022" y="347306"/>
                </a:moveTo>
                <a:lnTo>
                  <a:pt x="189547" y="423506"/>
                </a:lnTo>
                <a:lnTo>
                  <a:pt x="227647" y="442556"/>
                </a:lnTo>
                <a:lnTo>
                  <a:pt x="265747" y="423506"/>
                </a:lnTo>
                <a:lnTo>
                  <a:pt x="275272" y="347306"/>
                </a:lnTo>
                <a:lnTo>
                  <a:pt x="227647" y="309206"/>
                </a:lnTo>
                <a:close/>
                <a:moveTo>
                  <a:pt x="271462" y="377784"/>
                </a:moveTo>
                <a:lnTo>
                  <a:pt x="183832" y="377784"/>
                </a:lnTo>
                <a:moveTo>
                  <a:pt x="227647" y="309206"/>
                </a:moveTo>
                <a:lnTo>
                  <a:pt x="227647" y="257771"/>
                </a:lnTo>
                <a:moveTo>
                  <a:pt x="0" y="0"/>
                </a:moveTo>
                <a:moveTo>
                  <a:pt x="310130" y="80224"/>
                </a:moveTo>
                <a:lnTo>
                  <a:pt x="294808" y="106763"/>
                </a:lnTo>
                <a:moveTo>
                  <a:pt x="0" y="0"/>
                </a:moveTo>
                <a:moveTo>
                  <a:pt x="274102" y="81333"/>
                </a:moveTo>
                <a:lnTo>
                  <a:pt x="294806" y="106766"/>
                </a:lnTo>
                <a:moveTo>
                  <a:pt x="0" y="0"/>
                </a:moveTo>
                <a:moveTo>
                  <a:pt x="263250" y="120563"/>
                </a:moveTo>
                <a:lnTo>
                  <a:pt x="294806" y="106766"/>
                </a:lnTo>
                <a:moveTo>
                  <a:pt x="0" y="0"/>
                </a:moveTo>
                <a:moveTo>
                  <a:pt x="298637" y="140993"/>
                </a:moveTo>
                <a:lnTo>
                  <a:pt x="294806" y="106766"/>
                </a:lnTo>
                <a:moveTo>
                  <a:pt x="0" y="0"/>
                </a:moveTo>
                <a:moveTo>
                  <a:pt x="327183" y="111978"/>
                </a:moveTo>
                <a:lnTo>
                  <a:pt x="294806" y="106765"/>
                </a:lnTo>
                <a:moveTo>
                  <a:pt x="254307" y="178890"/>
                </a:moveTo>
                <a:cubicBezTo>
                  <a:pt x="251856" y="179157"/>
                  <a:pt x="249375" y="179294"/>
                  <a:pt x="246874" y="179294"/>
                </a:cubicBezTo>
                <a:cubicBezTo>
                  <a:pt x="206338" y="179294"/>
                  <a:pt x="173909" y="146865"/>
                  <a:pt x="173909" y="106328"/>
                </a:cubicBezTo>
                <a:cubicBezTo>
                  <a:pt x="173909" y="65792"/>
                  <a:pt x="206338" y="33363"/>
                  <a:pt x="246874" y="33363"/>
                </a:cubicBezTo>
                <a:cubicBezTo>
                  <a:pt x="252551" y="33363"/>
                  <a:pt x="258028" y="33972"/>
                  <a:pt x="263250" y="35113"/>
                </a:cubicBezTo>
                <a:cubicBezTo>
                  <a:pt x="248000" y="22537"/>
                  <a:pt x="227982" y="14644"/>
                  <a:pt x="205334" y="14644"/>
                </a:cubicBezTo>
                <a:cubicBezTo>
                  <a:pt x="155591" y="14644"/>
                  <a:pt x="115798" y="54437"/>
                  <a:pt x="115798" y="104179"/>
                </a:cubicBezTo>
                <a:cubicBezTo>
                  <a:pt x="115798" y="153920"/>
                  <a:pt x="155591" y="193713"/>
                  <a:pt x="205334" y="193713"/>
                </a:cubicBezTo>
                <a:cubicBezTo>
                  <a:pt x="223010" y="193713"/>
                  <a:pt x="239759" y="188137"/>
                  <a:pt x="254307" y="178890"/>
                </a:cubicBezTo>
                <a:close/>
              </a:path>
            </a:pathLst>
          </a:custGeom>
          <a:noFill/>
          <a:ln w="14287">
            <a:solidFill>
              <a:srgbClr val="3CC583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4603819" y="3485108"/>
            <a:ext cx="2315149" cy="742950"/>
          </a:xfrm>
          <a:custGeom>
            <a:avLst/>
            <a:gdLst/>
            <a:ahLst/>
            <a:cxnLst/>
            <a:rect l="0" t="0" r="0" b="0"/>
            <a:pathLst>
              <a:path w="2315149" h="742950">
                <a:moveTo>
                  <a:pt x="1114425" y="92868"/>
                </a:moveTo>
                <a:lnTo>
                  <a:pt x="1942504" y="92868"/>
                </a:lnTo>
                <a:lnTo>
                  <a:pt x="1942504" y="0"/>
                </a:lnTo>
                <a:lnTo>
                  <a:pt x="2315149" y="371475"/>
                </a:lnTo>
                <a:lnTo>
                  <a:pt x="1942504" y="742950"/>
                </a:lnTo>
                <a:lnTo>
                  <a:pt x="1942504" y="650081"/>
                </a:lnTo>
                <a:lnTo>
                  <a:pt x="0" y="650081"/>
                </a:lnTo>
              </a:path>
            </a:pathLst>
          </a:custGeom>
          <a:noFill/>
          <a:ln w="11608">
            <a:solidFill>
              <a:srgbClr val="3CC583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3203049" y="1349127"/>
            <a:ext cx="1393031" cy="2228850"/>
          </a:xfrm>
          <a:custGeom>
            <a:avLst/>
            <a:gdLst/>
            <a:ahLst/>
            <a:cxnLst/>
            <a:rect l="0" t="0" r="0" b="0"/>
            <a:pathLst>
              <a:path w="1393031" h="2228850">
                <a:moveTo>
                  <a:pt x="278606" y="2228850"/>
                </a:moveTo>
                <a:cubicBezTo>
                  <a:pt x="208794" y="2135767"/>
                  <a:pt x="150763" y="2034096"/>
                  <a:pt x="106038" y="1926121"/>
                </a:cubicBezTo>
                <a:cubicBezTo>
                  <a:pt x="36031" y="1757110"/>
                  <a:pt x="0" y="1575966"/>
                  <a:pt x="0" y="1393031"/>
                </a:cubicBezTo>
                <a:cubicBezTo>
                  <a:pt x="0" y="1023576"/>
                  <a:pt x="146765" y="669253"/>
                  <a:pt x="408009" y="408009"/>
                </a:cubicBezTo>
                <a:cubicBezTo>
                  <a:pt x="669253" y="146765"/>
                  <a:pt x="1023576" y="0"/>
                  <a:pt x="1393031" y="0"/>
                </a:cubicBezTo>
                <a:moveTo>
                  <a:pt x="1383817" y="2228850"/>
                </a:moveTo>
                <a:cubicBezTo>
                  <a:pt x="1277185" y="2227674"/>
                  <a:pt x="1171731" y="2206104"/>
                  <a:pt x="1073157" y="2165274"/>
                </a:cubicBezTo>
                <a:cubicBezTo>
                  <a:pt x="971745" y="2123267"/>
                  <a:pt x="879600" y="2061697"/>
                  <a:pt x="801982" y="1984080"/>
                </a:cubicBezTo>
                <a:cubicBezTo>
                  <a:pt x="724364" y="1906462"/>
                  <a:pt x="662794" y="1814317"/>
                  <a:pt x="620788" y="1712904"/>
                </a:cubicBezTo>
                <a:cubicBezTo>
                  <a:pt x="578782" y="1611492"/>
                  <a:pt x="557161" y="1502799"/>
                  <a:pt x="557161" y="1393031"/>
                </a:cubicBezTo>
                <a:lnTo>
                  <a:pt x="556940" y="1393031"/>
                </a:lnTo>
                <a:cubicBezTo>
                  <a:pt x="556940" y="1171286"/>
                  <a:pt x="645028" y="958622"/>
                  <a:pt x="801825" y="801825"/>
                </a:cubicBezTo>
                <a:cubicBezTo>
                  <a:pt x="958622" y="645028"/>
                  <a:pt x="1171286" y="556940"/>
                  <a:pt x="1393031" y="556940"/>
                </a:cubicBezTo>
              </a:path>
            </a:pathLst>
          </a:custGeom>
          <a:noFill/>
          <a:ln w="11608">
            <a:solidFill>
              <a:srgbClr val="DE8431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4595237" y="1348512"/>
            <a:ext cx="1397813" cy="2787190"/>
          </a:xfrm>
          <a:custGeom>
            <a:avLst/>
            <a:gdLst/>
            <a:ahLst/>
            <a:cxnLst/>
            <a:rect l="0" t="0" r="0" b="0"/>
            <a:pathLst>
              <a:path w="1397813" h="2787190">
                <a:moveTo>
                  <a:pt x="782" y="2786671"/>
                </a:moveTo>
                <a:cubicBezTo>
                  <a:pt x="184082" y="2787190"/>
                  <a:pt x="365683" y="2751530"/>
                  <a:pt x="535173" y="2681731"/>
                </a:cubicBezTo>
                <a:cubicBezTo>
                  <a:pt x="704665" y="2611933"/>
                  <a:pt x="858715" y="2509371"/>
                  <a:pt x="988494" y="2379924"/>
                </a:cubicBezTo>
                <a:cubicBezTo>
                  <a:pt x="1118272" y="2250476"/>
                  <a:pt x="1221227" y="2096689"/>
                  <a:pt x="1291458" y="1927376"/>
                </a:cubicBezTo>
                <a:cubicBezTo>
                  <a:pt x="1361688" y="1758063"/>
                  <a:pt x="1397813" y="1576554"/>
                  <a:pt x="1397762" y="1393254"/>
                </a:cubicBezTo>
                <a:cubicBezTo>
                  <a:pt x="1397710" y="1209953"/>
                  <a:pt x="1361483" y="1028465"/>
                  <a:pt x="1291158" y="859192"/>
                </a:cubicBezTo>
                <a:cubicBezTo>
                  <a:pt x="1220832" y="689918"/>
                  <a:pt x="1117791" y="536189"/>
                  <a:pt x="987940" y="406814"/>
                </a:cubicBezTo>
                <a:cubicBezTo>
                  <a:pt x="858088" y="277439"/>
                  <a:pt x="703981" y="174964"/>
                  <a:pt x="534450" y="105262"/>
                </a:cubicBezTo>
                <a:cubicBezTo>
                  <a:pt x="364920" y="35559"/>
                  <a:pt x="183299" y="0"/>
                  <a:pt x="0" y="622"/>
                </a:cubicBezTo>
                <a:lnTo>
                  <a:pt x="1891" y="557559"/>
                </a:lnTo>
                <a:cubicBezTo>
                  <a:pt x="111906" y="557186"/>
                  <a:pt x="220914" y="578528"/>
                  <a:pt x="322666" y="620364"/>
                </a:cubicBezTo>
                <a:cubicBezTo>
                  <a:pt x="424417" y="662199"/>
                  <a:pt x="516912" y="723704"/>
                  <a:pt x="594848" y="801354"/>
                </a:cubicBezTo>
                <a:cubicBezTo>
                  <a:pt x="672784" y="879004"/>
                  <a:pt x="734629" y="971272"/>
                  <a:pt x="776838" y="1072869"/>
                </a:cubicBezTo>
                <a:cubicBezTo>
                  <a:pt x="819047" y="1174466"/>
                  <a:pt x="840791" y="1283395"/>
                  <a:pt x="840821" y="1393411"/>
                </a:cubicBezTo>
                <a:cubicBezTo>
                  <a:pt x="840852" y="1503426"/>
                  <a:pt x="819170" y="1612367"/>
                  <a:pt x="777018" y="1713988"/>
                </a:cubicBezTo>
                <a:cubicBezTo>
                  <a:pt x="734866" y="1815608"/>
                  <a:pt x="673073" y="1907911"/>
                  <a:pt x="595181" y="1985605"/>
                </a:cubicBezTo>
                <a:cubicBezTo>
                  <a:pt x="517288" y="2063299"/>
                  <a:pt x="424828" y="2124856"/>
                  <a:pt x="323100" y="2166748"/>
                </a:cubicBezTo>
                <a:cubicBezTo>
                  <a:pt x="221372" y="2208640"/>
                  <a:pt x="112376" y="2230044"/>
                  <a:pt x="2361" y="2229733"/>
                </a:cubicBezTo>
              </a:path>
            </a:pathLst>
          </a:custGeom>
          <a:noFill/>
          <a:ln w="11608">
            <a:solidFill>
              <a:srgbClr val="E0CB15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2638097" y="3577977"/>
            <a:ext cx="1957982" cy="557212"/>
          </a:xfrm>
          <a:custGeom>
            <a:avLst/>
            <a:gdLst/>
            <a:ahLst/>
            <a:cxnLst/>
            <a:rect l="0" t="0" r="0" b="0"/>
            <a:pathLst>
              <a:path w="1957982" h="557212">
                <a:moveTo>
                  <a:pt x="0" y="0"/>
                </a:moveTo>
                <a:lnTo>
                  <a:pt x="1957982" y="0"/>
                </a:lnTo>
                <a:lnTo>
                  <a:pt x="1957982" y="557212"/>
                </a:lnTo>
                <a:lnTo>
                  <a:pt x="0" y="557212"/>
                </a:lnTo>
                <a:close/>
              </a:path>
            </a:pathLst>
          </a:custGeom>
          <a:noFill/>
          <a:ln w="11608">
            <a:solidFill>
              <a:srgbClr val="E55753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2369320" y="737741"/>
            <a:ext cx="4453590" cy="27086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500" b="1">
                <a:solidFill>
                  <a:srgbClr val="484848"/>
                </a:solidFill>
                <a:latin typeface="Roboto"/>
              </a:rPr>
              <a:t>Mewujudkan Demokrasi yang Adil dan Bermartabat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970990" y="2196554"/>
            <a:ext cx="1030804" cy="45505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r"/>
            <a:r>
              <a:rPr sz="1200" b="0" dirty="0" err="1">
                <a:solidFill>
                  <a:srgbClr val="DE8431"/>
                </a:solidFill>
                <a:latin typeface="Roboto"/>
              </a:rPr>
              <a:t>Pemberdayaan</a:t>
            </a:r>
            <a:r>
              <a:rPr sz="1200" b="0" dirty="0">
                <a:solidFill>
                  <a:srgbClr val="DE8431"/>
                </a:solidFill>
                <a:latin typeface="Roboto"/>
              </a:rPr>
              <a:t>
</a:t>
            </a:r>
            <a:r>
              <a:rPr sz="1200" b="0" dirty="0" err="1">
                <a:solidFill>
                  <a:srgbClr val="DE8431"/>
                </a:solidFill>
                <a:latin typeface="Roboto"/>
              </a:rPr>
              <a:t>Kearifan</a:t>
            </a:r>
            <a:r>
              <a:rPr sz="1200" b="0" dirty="0">
                <a:solidFill>
                  <a:srgbClr val="DE8431"/>
                </a:solidFill>
                <a:latin typeface="Roboto"/>
              </a:rPr>
              <a:t> </a:t>
            </a:r>
            <a:r>
              <a:rPr sz="1200" b="0" dirty="0" err="1">
                <a:solidFill>
                  <a:srgbClr val="DE8431"/>
                </a:solidFill>
                <a:latin typeface="Roboto"/>
              </a:rPr>
              <a:t>Lokal</a:t>
            </a:r>
            <a:endParaRPr sz="1200" b="0" dirty="0">
              <a:solidFill>
                <a:srgbClr val="DE8431"/>
              </a:solidFill>
              <a:latin typeface="Roboto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198066" y="2242988"/>
            <a:ext cx="945311" cy="45505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0">
                <a:solidFill>
                  <a:srgbClr val="E0CB15"/>
                </a:solidFill>
                <a:latin typeface="Roboto"/>
              </a:rPr>
              <a:t>Evaluasi Tata
Kelola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122450" y="2568029"/>
            <a:ext cx="947191" cy="45505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200" b="0">
                <a:solidFill>
                  <a:srgbClr val="484848"/>
                </a:solidFill>
                <a:latin typeface="Roboto"/>
              </a:rPr>
              <a:t>Memperkuat
Kelembagaan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083516" y="2657028"/>
            <a:ext cx="918348" cy="55399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r"/>
            <a:r>
              <a:rPr sz="900" b="0" dirty="0" err="1">
                <a:solidFill>
                  <a:srgbClr val="484848"/>
                </a:solidFill>
                <a:latin typeface="Roboto"/>
              </a:rPr>
              <a:t>Menginternalisasi</a:t>
            </a:r>
            <a:r>
              <a:rPr sz="900" b="0" dirty="0">
                <a:solidFill>
                  <a:srgbClr val="484848"/>
                </a:solidFill>
                <a:latin typeface="Roboto"/>
              </a:rPr>
              <a:t>
</a:t>
            </a:r>
            <a:r>
              <a:rPr sz="900" b="0" dirty="0" err="1">
                <a:solidFill>
                  <a:srgbClr val="484848"/>
                </a:solidFill>
                <a:latin typeface="Roboto"/>
              </a:rPr>
              <a:t>nilai-nilai</a:t>
            </a:r>
            <a:r>
              <a:rPr sz="900" b="0" dirty="0">
                <a:solidFill>
                  <a:srgbClr val="484848"/>
                </a:solidFill>
                <a:latin typeface="Roboto"/>
              </a:rPr>
              <a:t> </a:t>
            </a:r>
            <a:r>
              <a:rPr sz="900" b="0" dirty="0" err="1">
                <a:solidFill>
                  <a:srgbClr val="484848"/>
                </a:solidFill>
                <a:latin typeface="Roboto"/>
              </a:rPr>
              <a:t>luhur</a:t>
            </a:r>
            <a:r>
              <a:rPr sz="900" b="0" dirty="0">
                <a:solidFill>
                  <a:srgbClr val="484848"/>
                </a:solidFill>
                <a:latin typeface="Roboto"/>
              </a:rPr>
              <a:t>
</a:t>
            </a:r>
            <a:r>
              <a:rPr sz="900" b="0" dirty="0" err="1">
                <a:solidFill>
                  <a:srgbClr val="484848"/>
                </a:solidFill>
                <a:latin typeface="Roboto"/>
              </a:rPr>
              <a:t>bangsa</a:t>
            </a:r>
            <a:r>
              <a:rPr sz="900" b="0" dirty="0">
                <a:solidFill>
                  <a:srgbClr val="484848"/>
                </a:solidFill>
                <a:latin typeface="Roboto"/>
              </a:rPr>
              <a:t> di </a:t>
            </a:r>
            <a:r>
              <a:rPr sz="900" b="0" dirty="0" err="1">
                <a:solidFill>
                  <a:srgbClr val="484848"/>
                </a:solidFill>
                <a:latin typeface="Roboto"/>
              </a:rPr>
              <a:t>setiap</a:t>
            </a:r>
            <a:r>
              <a:rPr sz="900" b="0" dirty="0">
                <a:solidFill>
                  <a:srgbClr val="484848"/>
                </a:solidFill>
                <a:latin typeface="Roboto"/>
              </a:rPr>
              <a:t>
</a:t>
            </a:r>
            <a:r>
              <a:rPr sz="900" b="0" dirty="0" err="1">
                <a:solidFill>
                  <a:srgbClr val="484848"/>
                </a:solidFill>
                <a:latin typeface="Roboto"/>
              </a:rPr>
              <a:t>daerah</a:t>
            </a:r>
            <a:endParaRPr sz="900" b="0" dirty="0">
              <a:solidFill>
                <a:srgbClr val="484848"/>
              </a:solidFill>
              <a:latin typeface="Roboto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198066" y="2726680"/>
            <a:ext cx="974943" cy="4875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900" b="0">
                <a:solidFill>
                  <a:srgbClr val="484848"/>
                </a:solidFill>
                <a:latin typeface="Roboto"/>
              </a:rPr>
              <a:t>Mengevaluasi tata
kelola organisasi
pengawas pemilu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166830" y="4332535"/>
            <a:ext cx="923788" cy="68258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200" b="0">
                <a:solidFill>
                  <a:srgbClr val="543A3A"/>
                </a:solidFill>
                <a:latin typeface="Roboto"/>
              </a:rPr>
              <a:t>Pengawasan
Pemilu yang
Tidak Efektif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527244" y="4332535"/>
            <a:ext cx="923788" cy="68258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200" b="0">
                <a:solidFill>
                  <a:srgbClr val="374840"/>
                </a:solidFill>
                <a:latin typeface="Roboto"/>
              </a:rPr>
              <a:t>Pengawasan
Pemilu yang
Efektif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177897" y="4982617"/>
            <a:ext cx="901600" cy="68258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200" b="0">
                <a:solidFill>
                  <a:srgbClr val="484848"/>
                </a:solidFill>
                <a:latin typeface="Roboto"/>
              </a:rPr>
              <a:t>Pelanggaran
pemilu tidak
dicegah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518267" y="4982617"/>
            <a:ext cx="941751" cy="113764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200" b="0">
                <a:solidFill>
                  <a:srgbClr val="484848"/>
                </a:solidFill>
                <a:latin typeface="Roboto"/>
              </a:rPr>
              <a:t>Pemilu yang
adil,
bermartabat,
dan berbasis
kearifan lokal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3308977" y="2476611"/>
            <a:ext cx="345356" cy="345356"/>
          </a:xfrm>
          <a:custGeom>
            <a:avLst/>
            <a:gdLst/>
            <a:ahLst/>
            <a:cxnLst/>
            <a:rect l="0" t="0" r="0" b="0"/>
            <a:pathLst>
              <a:path w="345356" h="345356">
                <a:moveTo>
                  <a:pt x="345356" y="191864"/>
                </a:moveTo>
                <a:cubicBezTo>
                  <a:pt x="343813" y="267075"/>
                  <a:pt x="280600" y="345356"/>
                  <a:pt x="172677" y="345356"/>
                </a:cubicBezTo>
                <a:cubicBezTo>
                  <a:pt x="64754" y="345356"/>
                  <a:pt x="1541" y="265540"/>
                  <a:pt x="0" y="191864"/>
                </a:cubicBezTo>
                <a:moveTo>
                  <a:pt x="195701" y="127398"/>
                </a:moveTo>
                <a:cubicBezTo>
                  <a:pt x="195701" y="115119"/>
                  <a:pt x="172677" y="81350"/>
                  <a:pt x="172677" y="81350"/>
                </a:cubicBezTo>
                <a:cubicBezTo>
                  <a:pt x="172677" y="81350"/>
                  <a:pt x="149654" y="115119"/>
                  <a:pt x="149654" y="127398"/>
                </a:cubicBezTo>
                <a:cubicBezTo>
                  <a:pt x="149654" y="139677"/>
                  <a:pt x="160399" y="150421"/>
                  <a:pt x="172677" y="150421"/>
                </a:cubicBezTo>
                <a:cubicBezTo>
                  <a:pt x="184956" y="150421"/>
                  <a:pt x="195701" y="139677"/>
                  <a:pt x="195701" y="127398"/>
                </a:cubicBezTo>
                <a:close/>
                <a:moveTo>
                  <a:pt x="237144" y="127398"/>
                </a:moveTo>
                <a:cubicBezTo>
                  <a:pt x="237144" y="162700"/>
                  <a:pt x="207980" y="191864"/>
                  <a:pt x="172677" y="191864"/>
                </a:cubicBezTo>
                <a:cubicBezTo>
                  <a:pt x="137374" y="191864"/>
                  <a:pt x="108211" y="162700"/>
                  <a:pt x="108211" y="127398"/>
                </a:cubicBezTo>
                <a:cubicBezTo>
                  <a:pt x="108211" y="92095"/>
                  <a:pt x="172677" y="0"/>
                  <a:pt x="172677" y="0"/>
                </a:cubicBezTo>
                <a:cubicBezTo>
                  <a:pt x="172677" y="0"/>
                  <a:pt x="237144" y="92095"/>
                  <a:pt x="237144" y="127398"/>
                </a:cubicBezTo>
                <a:close/>
                <a:moveTo>
                  <a:pt x="23790" y="268609"/>
                </a:moveTo>
                <a:cubicBezTo>
                  <a:pt x="65233" y="279354"/>
                  <a:pt x="103606" y="293167"/>
                  <a:pt x="172677" y="293167"/>
                </a:cubicBezTo>
                <a:cubicBezTo>
                  <a:pt x="241748" y="293167"/>
                  <a:pt x="278586" y="279354"/>
                  <a:pt x="321565" y="268609"/>
                </a:cubicBezTo>
                <a:moveTo>
                  <a:pt x="282143" y="151957"/>
                </a:moveTo>
                <a:cubicBezTo>
                  <a:pt x="319145" y="159631"/>
                  <a:pt x="345356" y="171910"/>
                  <a:pt x="345356" y="188795"/>
                </a:cubicBezTo>
                <a:cubicBezTo>
                  <a:pt x="345356" y="190329"/>
                  <a:pt x="345354" y="191864"/>
                  <a:pt x="343813" y="193399"/>
                </a:cubicBezTo>
                <a:cubicBezTo>
                  <a:pt x="342271" y="198004"/>
                  <a:pt x="337646" y="202609"/>
                  <a:pt x="331478" y="207214"/>
                </a:cubicBezTo>
                <a:cubicBezTo>
                  <a:pt x="316060" y="216423"/>
                  <a:pt x="289851" y="224097"/>
                  <a:pt x="257474" y="228702"/>
                </a:cubicBezTo>
                <a:cubicBezTo>
                  <a:pt x="225097" y="233307"/>
                  <a:pt x="192720" y="221028"/>
                  <a:pt x="172677" y="196469"/>
                </a:cubicBezTo>
                <a:cubicBezTo>
                  <a:pt x="151093" y="221028"/>
                  <a:pt x="118716" y="233307"/>
                  <a:pt x="87880" y="228702"/>
                </a:cubicBezTo>
                <a:cubicBezTo>
                  <a:pt x="55503" y="224097"/>
                  <a:pt x="29293" y="216423"/>
                  <a:pt x="13876" y="207214"/>
                </a:cubicBezTo>
                <a:cubicBezTo>
                  <a:pt x="7709" y="202609"/>
                  <a:pt x="3083" y="198004"/>
                  <a:pt x="1541" y="193399"/>
                </a:cubicBezTo>
                <a:cubicBezTo>
                  <a:pt x="1541" y="191864"/>
                  <a:pt x="0" y="190329"/>
                  <a:pt x="0" y="188795"/>
                </a:cubicBezTo>
                <a:cubicBezTo>
                  <a:pt x="0" y="171910"/>
                  <a:pt x="27751" y="159631"/>
                  <a:pt x="66296" y="151957"/>
                </a:cubicBezTo>
              </a:path>
            </a:pathLst>
          </a:custGeom>
          <a:noFill/>
          <a:ln w="11608">
            <a:solidFill>
              <a:srgbClr val="DE8431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ounded Rectangle 16"/>
          <p:cNvSpPr/>
          <p:nvPr/>
        </p:nvSpPr>
        <p:spPr>
          <a:xfrm>
            <a:off x="5540246" y="2471291"/>
            <a:ext cx="355996" cy="355996"/>
          </a:xfrm>
          <a:custGeom>
            <a:avLst/>
            <a:gdLst/>
            <a:ahLst/>
            <a:cxnLst/>
            <a:rect l="0" t="0" r="0" b="0"/>
            <a:pathLst>
              <a:path w="355996" h="355996">
                <a:moveTo>
                  <a:pt x="185737" y="255837"/>
                </a:moveTo>
                <a:cubicBezTo>
                  <a:pt x="185737" y="294553"/>
                  <a:pt x="217122" y="325938"/>
                  <a:pt x="255837" y="325938"/>
                </a:cubicBezTo>
                <a:cubicBezTo>
                  <a:pt x="294553" y="325938"/>
                  <a:pt x="325938" y="294553"/>
                  <a:pt x="325938" y="255837"/>
                </a:cubicBezTo>
                <a:cubicBezTo>
                  <a:pt x="325938" y="217122"/>
                  <a:pt x="294553" y="185737"/>
                  <a:pt x="255837" y="185737"/>
                </a:cubicBezTo>
                <a:cubicBezTo>
                  <a:pt x="217122" y="185737"/>
                  <a:pt x="185737" y="217122"/>
                  <a:pt x="185737" y="255837"/>
                </a:cubicBezTo>
                <a:close/>
                <a:moveTo>
                  <a:pt x="355996" y="355996"/>
                </a:moveTo>
                <a:lnTo>
                  <a:pt x="305723" y="305723"/>
                </a:lnTo>
                <a:moveTo>
                  <a:pt x="123825" y="232171"/>
                </a:moveTo>
                <a:lnTo>
                  <a:pt x="15478" y="232171"/>
                </a:lnTo>
                <a:cubicBezTo>
                  <a:pt x="6929" y="232171"/>
                  <a:pt x="0" y="225242"/>
                  <a:pt x="0" y="216693"/>
                </a:cubicBezTo>
                <a:lnTo>
                  <a:pt x="0" y="68320"/>
                </a:lnTo>
                <a:cubicBezTo>
                  <a:pt x="0" y="64215"/>
                  <a:pt x="1632" y="60279"/>
                  <a:pt x="4535" y="57377"/>
                </a:cubicBezTo>
                <a:lnTo>
                  <a:pt x="57377" y="4535"/>
                </a:lnTo>
                <a:cubicBezTo>
                  <a:pt x="60279" y="1632"/>
                  <a:pt x="64215" y="0"/>
                  <a:pt x="68320" y="0"/>
                </a:cubicBezTo>
                <a:lnTo>
                  <a:pt x="148373" y="0"/>
                </a:lnTo>
                <a:cubicBezTo>
                  <a:pt x="152478" y="0"/>
                  <a:pt x="156414" y="1632"/>
                  <a:pt x="159316" y="4535"/>
                </a:cubicBezTo>
                <a:lnTo>
                  <a:pt x="212158" y="57377"/>
                </a:lnTo>
                <a:cubicBezTo>
                  <a:pt x="215061" y="60279"/>
                  <a:pt x="216692" y="64215"/>
                  <a:pt x="216693" y="68320"/>
                </a:cubicBezTo>
                <a:lnTo>
                  <a:pt x="216693" y="123825"/>
                </a:lnTo>
                <a:moveTo>
                  <a:pt x="1393" y="61912"/>
                </a:moveTo>
                <a:lnTo>
                  <a:pt x="215300" y="61912"/>
                </a:lnTo>
                <a:moveTo>
                  <a:pt x="108346" y="0"/>
                </a:moveTo>
                <a:lnTo>
                  <a:pt x="108346" y="61912"/>
                </a:lnTo>
              </a:path>
            </a:pathLst>
          </a:custGeom>
          <a:noFill/>
          <a:ln w="11608">
            <a:solidFill>
              <a:srgbClr val="E0CB15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ounded Rectangle 17"/>
          <p:cNvSpPr/>
          <p:nvPr/>
        </p:nvSpPr>
        <p:spPr>
          <a:xfrm>
            <a:off x="3465817" y="3698985"/>
            <a:ext cx="341239" cy="315196"/>
          </a:xfrm>
          <a:custGeom>
            <a:avLst/>
            <a:gdLst/>
            <a:ahLst/>
            <a:cxnLst/>
            <a:rect l="0" t="0" r="0" b="0"/>
            <a:pathLst>
              <a:path w="341239" h="315196">
                <a:moveTo>
                  <a:pt x="170619" y="75285"/>
                </a:moveTo>
                <a:lnTo>
                  <a:pt x="170619" y="315196"/>
                </a:lnTo>
                <a:moveTo>
                  <a:pt x="131924" y="315196"/>
                </a:moveTo>
                <a:lnTo>
                  <a:pt x="209315" y="315196"/>
                </a:lnTo>
                <a:moveTo>
                  <a:pt x="360" y="222327"/>
                </a:moveTo>
                <a:lnTo>
                  <a:pt x="54533" y="106799"/>
                </a:lnTo>
                <a:lnTo>
                  <a:pt x="108707" y="222327"/>
                </a:lnTo>
                <a:moveTo>
                  <a:pt x="147402" y="52068"/>
                </a:moveTo>
                <a:cubicBezTo>
                  <a:pt x="147402" y="64890"/>
                  <a:pt x="157797" y="75285"/>
                  <a:pt x="170619" y="75285"/>
                </a:cubicBezTo>
                <a:cubicBezTo>
                  <a:pt x="183442" y="75285"/>
                  <a:pt x="193837" y="64890"/>
                  <a:pt x="193837" y="52068"/>
                </a:cubicBezTo>
                <a:cubicBezTo>
                  <a:pt x="193837" y="39245"/>
                  <a:pt x="183442" y="28851"/>
                  <a:pt x="170619" y="28851"/>
                </a:cubicBezTo>
                <a:cubicBezTo>
                  <a:pt x="157797" y="28851"/>
                  <a:pt x="147402" y="39245"/>
                  <a:pt x="147402" y="52068"/>
                </a:cubicBezTo>
                <a:close/>
                <a:moveTo>
                  <a:pt x="54533" y="276501"/>
                </a:moveTo>
                <a:cubicBezTo>
                  <a:pt x="69009" y="276861"/>
                  <a:pt x="82998" y="271270"/>
                  <a:pt x="93237" y="261031"/>
                </a:cubicBezTo>
                <a:cubicBezTo>
                  <a:pt x="103476" y="250792"/>
                  <a:pt x="109067" y="236802"/>
                  <a:pt x="108707" y="222327"/>
                </a:cubicBezTo>
                <a:lnTo>
                  <a:pt x="360" y="222327"/>
                </a:lnTo>
                <a:cubicBezTo>
                  <a:pt x="0" y="236802"/>
                  <a:pt x="5591" y="250792"/>
                  <a:pt x="15830" y="261031"/>
                </a:cubicBezTo>
                <a:cubicBezTo>
                  <a:pt x="26069" y="271270"/>
                  <a:pt x="40058" y="276861"/>
                  <a:pt x="54533" y="276501"/>
                </a:cubicBezTo>
                <a:close/>
                <a:moveTo>
                  <a:pt x="340879" y="129459"/>
                </a:moveTo>
                <a:lnTo>
                  <a:pt x="286705" y="12862"/>
                </a:lnTo>
                <a:lnTo>
                  <a:pt x="232532" y="129459"/>
                </a:lnTo>
                <a:moveTo>
                  <a:pt x="286705" y="183632"/>
                </a:moveTo>
                <a:cubicBezTo>
                  <a:pt x="272230" y="183993"/>
                  <a:pt x="258240" y="178401"/>
                  <a:pt x="248002" y="168162"/>
                </a:cubicBezTo>
                <a:cubicBezTo>
                  <a:pt x="237763" y="157923"/>
                  <a:pt x="232171" y="143934"/>
                  <a:pt x="232532" y="129459"/>
                </a:cubicBezTo>
                <a:lnTo>
                  <a:pt x="340879" y="129459"/>
                </a:lnTo>
                <a:cubicBezTo>
                  <a:pt x="341239" y="143934"/>
                  <a:pt x="335648" y="157923"/>
                  <a:pt x="325409" y="168162"/>
                </a:cubicBezTo>
                <a:cubicBezTo>
                  <a:pt x="315170" y="178401"/>
                  <a:pt x="301181" y="183993"/>
                  <a:pt x="286705" y="183632"/>
                </a:cubicBezTo>
                <a:close/>
                <a:moveTo>
                  <a:pt x="193744" y="50458"/>
                </a:moveTo>
                <a:lnTo>
                  <a:pt x="318513" y="0"/>
                </a:lnTo>
                <a:moveTo>
                  <a:pt x="22741" y="119630"/>
                </a:moveTo>
                <a:lnTo>
                  <a:pt x="153052" y="66911"/>
                </a:lnTo>
              </a:path>
            </a:pathLst>
          </a:custGeom>
          <a:noFill/>
          <a:ln w="11608">
            <a:solidFill>
              <a:srgbClr val="E55753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ounded Rectangle 18"/>
          <p:cNvSpPr/>
          <p:nvPr/>
        </p:nvSpPr>
        <p:spPr>
          <a:xfrm>
            <a:off x="5817701" y="3676299"/>
            <a:ext cx="357030" cy="358282"/>
          </a:xfrm>
          <a:custGeom>
            <a:avLst/>
            <a:gdLst/>
            <a:ahLst/>
            <a:cxnLst/>
            <a:rect l="0" t="0" r="0" b="0"/>
            <a:pathLst>
              <a:path w="357030" h="358282">
                <a:moveTo>
                  <a:pt x="71669" y="358282"/>
                </a:moveTo>
                <a:lnTo>
                  <a:pt x="71669" y="270707"/>
                </a:lnTo>
                <a:lnTo>
                  <a:pt x="286629" y="270707"/>
                </a:lnTo>
                <a:lnTo>
                  <a:pt x="286629" y="358282"/>
                </a:lnTo>
                <a:moveTo>
                  <a:pt x="65849" y="121668"/>
                </a:moveTo>
                <a:lnTo>
                  <a:pt x="94406" y="124640"/>
                </a:lnTo>
                <a:lnTo>
                  <a:pt x="112392" y="63006"/>
                </a:lnTo>
                <a:moveTo>
                  <a:pt x="7446" y="44851"/>
                </a:moveTo>
                <a:lnTo>
                  <a:pt x="119244" y="2800"/>
                </a:lnTo>
                <a:cubicBezTo>
                  <a:pt x="119244" y="2800"/>
                  <a:pt x="126690" y="0"/>
                  <a:pt x="129491" y="7446"/>
                </a:cubicBezTo>
                <a:lnTo>
                  <a:pt x="179950" y="141597"/>
                </a:lnTo>
                <a:cubicBezTo>
                  <a:pt x="179950" y="141597"/>
                  <a:pt x="182751" y="149044"/>
                  <a:pt x="175304" y="151845"/>
                </a:cubicBezTo>
                <a:lnTo>
                  <a:pt x="63507" y="193896"/>
                </a:lnTo>
                <a:cubicBezTo>
                  <a:pt x="63507" y="193896"/>
                  <a:pt x="56060" y="196697"/>
                  <a:pt x="53259" y="189250"/>
                </a:cubicBezTo>
                <a:lnTo>
                  <a:pt x="2800" y="55099"/>
                </a:lnTo>
                <a:cubicBezTo>
                  <a:pt x="2800" y="55099"/>
                  <a:pt x="0" y="47652"/>
                  <a:pt x="7446" y="44851"/>
                </a:cubicBezTo>
                <a:moveTo>
                  <a:pt x="226466" y="168195"/>
                </a:moveTo>
                <a:lnTo>
                  <a:pt x="294786" y="193889"/>
                </a:lnTo>
                <a:cubicBezTo>
                  <a:pt x="298898" y="195436"/>
                  <a:pt x="303485" y="193357"/>
                  <a:pt x="305033" y="189246"/>
                </a:cubicBezTo>
                <a:lnTo>
                  <a:pt x="355491" y="55112"/>
                </a:lnTo>
                <a:cubicBezTo>
                  <a:pt x="357030" y="50997"/>
                  <a:pt x="354955" y="46411"/>
                  <a:pt x="350848" y="44850"/>
                </a:cubicBezTo>
                <a:lnTo>
                  <a:pt x="239065" y="2796"/>
                </a:lnTo>
                <a:cubicBezTo>
                  <a:pt x="234949" y="1249"/>
                  <a:pt x="230357" y="3326"/>
                  <a:pt x="228803" y="7440"/>
                </a:cubicBezTo>
                <a:lnTo>
                  <a:pt x="204673" y="71612"/>
                </a:lnTo>
                <a:moveTo>
                  <a:pt x="282203" y="132038"/>
                </a:moveTo>
                <a:lnTo>
                  <a:pt x="251649" y="64647"/>
                </a:lnTo>
                <a:moveTo>
                  <a:pt x="300622" y="83066"/>
                </a:moveTo>
                <a:lnTo>
                  <a:pt x="233214" y="113619"/>
                </a:lnTo>
                <a:moveTo>
                  <a:pt x="71669" y="270707"/>
                </a:moveTo>
                <a:lnTo>
                  <a:pt x="123412" y="222926"/>
                </a:lnTo>
                <a:lnTo>
                  <a:pt x="179149" y="222926"/>
                </a:lnTo>
                <a:moveTo>
                  <a:pt x="286629" y="270707"/>
                </a:moveTo>
                <a:lnTo>
                  <a:pt x="234886" y="222926"/>
                </a:lnTo>
                <a:lnTo>
                  <a:pt x="179149" y="222926"/>
                </a:lnTo>
              </a:path>
            </a:pathLst>
          </a:custGeom>
          <a:noFill/>
          <a:ln w="11608">
            <a:solidFill>
              <a:srgbClr val="3CC583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383</TotalTime>
  <Words>703</Words>
  <Application>Microsoft Macintosh PowerPoint</Application>
  <PresentationFormat>On-screen Show (4:3)</PresentationFormat>
  <Paragraphs>131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0" baseType="lpstr">
      <vt:lpstr>Arial</vt:lpstr>
      <vt:lpstr>Calibri</vt:lpstr>
      <vt:lpstr>Calibri Light</vt:lpstr>
      <vt:lpstr>Roboto</vt:lpstr>
      <vt:lpstr>Shantell Sans</vt:lpstr>
      <vt:lpstr>Office Theme</vt:lpstr>
      <vt:lpstr>Kearifan Lokal dan Kekhususan Daerah dalam Sistem Pengawasan Pemilu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/>
  <cp:keywords/>
  <dc:description>generated using python-pptx</dc:description>
  <cp:lastModifiedBy>Kamaruzzaman Bustamam Ahmad</cp:lastModifiedBy>
  <cp:revision>6</cp:revision>
  <dcterms:created xsi:type="dcterms:W3CDTF">2013-01-27T09:14:16Z</dcterms:created>
  <dcterms:modified xsi:type="dcterms:W3CDTF">2025-11-11T05:39:35Z</dcterms:modified>
  <cp:category/>
</cp:coreProperties>
</file>