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D5F32-8F7E-4E5A-A789-659CB7A5E1A6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47FEB4EF-78DE-45F0-BC1D-F245B2D17E15}">
      <dgm:prSet phldrT="[Text]" custT="1"/>
      <dgm:spPr/>
      <dgm:t>
        <a:bodyPr/>
        <a:lstStyle/>
        <a:p>
          <a:r>
            <a:rPr lang="id-ID" sz="1400" dirty="0" smtClean="0">
              <a:latin typeface="Harrington" pitchFamily="82" charset="0"/>
            </a:rPr>
            <a:t>Perang Kosmik</a:t>
          </a:r>
          <a:endParaRPr lang="id-ID" sz="1400" dirty="0">
            <a:latin typeface="Harrington" pitchFamily="82" charset="0"/>
          </a:endParaRPr>
        </a:p>
      </dgm:t>
    </dgm:pt>
    <dgm:pt modelId="{49AE40E3-CA39-44B0-BDBD-CCB0A79E5ED5}" type="parTrans" cxnId="{4B4F75DB-9F11-40C1-BAC0-0FE766728415}">
      <dgm:prSet/>
      <dgm:spPr/>
      <dgm:t>
        <a:bodyPr/>
        <a:lstStyle/>
        <a:p>
          <a:endParaRPr lang="id-ID"/>
        </a:p>
      </dgm:t>
    </dgm:pt>
    <dgm:pt modelId="{73796771-8FC6-4E14-A018-543196291F6B}" type="sibTrans" cxnId="{4B4F75DB-9F11-40C1-BAC0-0FE766728415}">
      <dgm:prSet/>
      <dgm:spPr/>
      <dgm:t>
        <a:bodyPr/>
        <a:lstStyle/>
        <a:p>
          <a:endParaRPr lang="id-ID"/>
        </a:p>
      </dgm:t>
    </dgm:pt>
    <dgm:pt modelId="{D81769F8-B92F-44BC-B872-E71E3603AD83}">
      <dgm:prSet phldrT="[Text]" custT="1"/>
      <dgm:spPr/>
      <dgm:t>
        <a:bodyPr/>
        <a:lstStyle/>
        <a:p>
          <a:r>
            <a:rPr lang="id-ID" sz="1400" dirty="0" smtClean="0">
              <a:latin typeface="Harrington" pitchFamily="82" charset="0"/>
            </a:rPr>
            <a:t>Metafisika</a:t>
          </a:r>
          <a:endParaRPr lang="id-ID" sz="1400" dirty="0">
            <a:latin typeface="Harrington" pitchFamily="82" charset="0"/>
          </a:endParaRPr>
        </a:p>
      </dgm:t>
    </dgm:pt>
    <dgm:pt modelId="{C218C474-0C35-4A33-9510-6BB41F2700DC}" type="parTrans" cxnId="{5763601C-A5A4-4ADC-BD3A-1D300C75FA5D}">
      <dgm:prSet/>
      <dgm:spPr/>
      <dgm:t>
        <a:bodyPr/>
        <a:lstStyle/>
        <a:p>
          <a:endParaRPr lang="id-ID"/>
        </a:p>
      </dgm:t>
    </dgm:pt>
    <dgm:pt modelId="{DECA8F59-7B63-408D-AB9C-FFC36C2ACE5B}" type="sibTrans" cxnId="{5763601C-A5A4-4ADC-BD3A-1D300C75FA5D}">
      <dgm:prSet/>
      <dgm:spPr/>
      <dgm:t>
        <a:bodyPr/>
        <a:lstStyle/>
        <a:p>
          <a:endParaRPr lang="id-ID" sz="1400">
            <a:latin typeface="Harrington" pitchFamily="82" charset="0"/>
          </a:endParaRPr>
        </a:p>
      </dgm:t>
    </dgm:pt>
    <dgm:pt modelId="{A00742CC-F9D7-4293-995E-45D13821C96F}">
      <dgm:prSet phldrT="[Text]" custT="1"/>
      <dgm:spPr/>
      <dgm:t>
        <a:bodyPr/>
        <a:lstStyle/>
        <a:p>
          <a:r>
            <a:rPr lang="id-ID" sz="1400" dirty="0" smtClean="0">
              <a:latin typeface="Harrington" pitchFamily="82" charset="0"/>
            </a:rPr>
            <a:t>Pikiran  Kosmik</a:t>
          </a:r>
          <a:endParaRPr lang="id-ID" sz="1400" dirty="0">
            <a:latin typeface="Harrington" pitchFamily="82" charset="0"/>
          </a:endParaRPr>
        </a:p>
      </dgm:t>
    </dgm:pt>
    <dgm:pt modelId="{3847CAE7-6CFC-4A32-B2E4-CA354707C698}" type="parTrans" cxnId="{8E6465A7-26B5-445C-93D1-572FD0888E02}">
      <dgm:prSet/>
      <dgm:spPr/>
      <dgm:t>
        <a:bodyPr/>
        <a:lstStyle/>
        <a:p>
          <a:endParaRPr lang="id-ID"/>
        </a:p>
      </dgm:t>
    </dgm:pt>
    <dgm:pt modelId="{288EDE82-21A0-4D47-BEB3-924C8150F882}" type="sibTrans" cxnId="{8E6465A7-26B5-445C-93D1-572FD0888E02}">
      <dgm:prSet/>
      <dgm:spPr/>
      <dgm:t>
        <a:bodyPr/>
        <a:lstStyle/>
        <a:p>
          <a:endParaRPr lang="id-ID" sz="1400">
            <a:latin typeface="Harrington" pitchFamily="82" charset="0"/>
          </a:endParaRPr>
        </a:p>
      </dgm:t>
    </dgm:pt>
    <dgm:pt modelId="{D8646A6A-AC2D-4612-9528-AC5C64AF27D6}">
      <dgm:prSet phldrT="[Text]" custT="1"/>
      <dgm:spPr/>
      <dgm:t>
        <a:bodyPr/>
        <a:lstStyle/>
        <a:p>
          <a:r>
            <a:rPr lang="id-ID" sz="1400" dirty="0" smtClean="0">
              <a:latin typeface="Harrington" pitchFamily="82" charset="0"/>
            </a:rPr>
            <a:t>Pikiran Kosmik</a:t>
          </a:r>
          <a:endParaRPr lang="id-ID" sz="1400" dirty="0">
            <a:latin typeface="Harrington" pitchFamily="82" charset="0"/>
          </a:endParaRPr>
        </a:p>
      </dgm:t>
    </dgm:pt>
    <dgm:pt modelId="{12E74332-6157-4B75-BE90-A73C7C4D5204}" type="parTrans" cxnId="{3F104EA3-127E-46F5-BF89-8C5CDBF40DC2}">
      <dgm:prSet/>
      <dgm:spPr/>
      <dgm:t>
        <a:bodyPr/>
        <a:lstStyle/>
        <a:p>
          <a:endParaRPr lang="id-ID"/>
        </a:p>
      </dgm:t>
    </dgm:pt>
    <dgm:pt modelId="{6E92ED9F-17F5-4D91-BD0D-CC5633545695}" type="sibTrans" cxnId="{3F104EA3-127E-46F5-BF89-8C5CDBF40DC2}">
      <dgm:prSet/>
      <dgm:spPr/>
      <dgm:t>
        <a:bodyPr/>
        <a:lstStyle/>
        <a:p>
          <a:endParaRPr lang="id-ID" sz="1400">
            <a:latin typeface="Harrington" pitchFamily="82" charset="0"/>
          </a:endParaRPr>
        </a:p>
      </dgm:t>
    </dgm:pt>
    <dgm:pt modelId="{9D690F5F-9365-40D9-8E9C-189FDF4DD9C3}">
      <dgm:prSet phldrT="[Text]" custT="1"/>
      <dgm:spPr/>
      <dgm:t>
        <a:bodyPr/>
        <a:lstStyle/>
        <a:p>
          <a:r>
            <a:rPr lang="id-ID" sz="1400" dirty="0" smtClean="0">
              <a:latin typeface="Harrington" pitchFamily="82" charset="0"/>
            </a:rPr>
            <a:t>Satu Dunia </a:t>
          </a:r>
          <a:endParaRPr lang="id-ID" sz="1400" dirty="0">
            <a:latin typeface="Harrington" pitchFamily="82" charset="0"/>
          </a:endParaRPr>
        </a:p>
      </dgm:t>
    </dgm:pt>
    <dgm:pt modelId="{99837690-8034-469E-8B46-8792860A5370}" type="parTrans" cxnId="{F5F71C54-F9D9-4235-AFF8-B20D835E33F6}">
      <dgm:prSet/>
      <dgm:spPr/>
      <dgm:t>
        <a:bodyPr/>
        <a:lstStyle/>
        <a:p>
          <a:endParaRPr lang="id-ID"/>
        </a:p>
      </dgm:t>
    </dgm:pt>
    <dgm:pt modelId="{972D3543-2FB6-4191-B548-B1D525955C4B}" type="sibTrans" cxnId="{F5F71C54-F9D9-4235-AFF8-B20D835E33F6}">
      <dgm:prSet/>
      <dgm:spPr/>
      <dgm:t>
        <a:bodyPr/>
        <a:lstStyle/>
        <a:p>
          <a:endParaRPr lang="id-ID" sz="1400">
            <a:latin typeface="Harrington" pitchFamily="82" charset="0"/>
          </a:endParaRPr>
        </a:p>
      </dgm:t>
    </dgm:pt>
    <dgm:pt modelId="{13400FF2-9D3F-479E-9940-9E80B22D6955}" type="pres">
      <dgm:prSet presAssocID="{E01D5F32-8F7E-4E5A-A789-659CB7A5E1A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82E92FA-968D-48BC-B15A-F0F280763247}" type="pres">
      <dgm:prSet presAssocID="{47FEB4EF-78DE-45F0-BC1D-F245B2D17E15}" presName="centerShape" presStyleLbl="node0" presStyleIdx="0" presStyleCnt="1"/>
      <dgm:spPr/>
      <dgm:t>
        <a:bodyPr/>
        <a:lstStyle/>
        <a:p>
          <a:endParaRPr lang="id-ID"/>
        </a:p>
      </dgm:t>
    </dgm:pt>
    <dgm:pt modelId="{7FB1C0F0-2A99-4047-B5CF-E7C44BFF4B0E}" type="pres">
      <dgm:prSet presAssocID="{D81769F8-B92F-44BC-B872-E71E3603AD83}" presName="node" presStyleLbl="node1" presStyleIdx="0" presStyleCnt="4" custScaleX="11896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204F71-9F6F-4CB3-909D-C185EBF394C5}" type="pres">
      <dgm:prSet presAssocID="{D81769F8-B92F-44BC-B872-E71E3603AD83}" presName="dummy" presStyleCnt="0"/>
      <dgm:spPr/>
    </dgm:pt>
    <dgm:pt modelId="{5BBE3185-E89E-4901-97E3-E65F13C857D2}" type="pres">
      <dgm:prSet presAssocID="{DECA8F59-7B63-408D-AB9C-FFC36C2ACE5B}" presName="sibTrans" presStyleLbl="sibTrans2D1" presStyleIdx="0" presStyleCnt="4"/>
      <dgm:spPr/>
      <dgm:t>
        <a:bodyPr/>
        <a:lstStyle/>
        <a:p>
          <a:endParaRPr lang="id-ID"/>
        </a:p>
      </dgm:t>
    </dgm:pt>
    <dgm:pt modelId="{5F145DFE-1434-459A-A5ED-B8B1B6663447}" type="pres">
      <dgm:prSet presAssocID="{A00742CC-F9D7-4293-995E-45D13821C96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B29C8F2-2590-4104-93AC-191CF73ED700}" type="pres">
      <dgm:prSet presAssocID="{A00742CC-F9D7-4293-995E-45D13821C96F}" presName="dummy" presStyleCnt="0"/>
      <dgm:spPr/>
    </dgm:pt>
    <dgm:pt modelId="{0282F72F-D5B8-4C30-B4D7-7AB1E6E021FC}" type="pres">
      <dgm:prSet presAssocID="{288EDE82-21A0-4D47-BEB3-924C8150F882}" presName="sibTrans" presStyleLbl="sibTrans2D1" presStyleIdx="1" presStyleCnt="4"/>
      <dgm:spPr/>
      <dgm:t>
        <a:bodyPr/>
        <a:lstStyle/>
        <a:p>
          <a:endParaRPr lang="id-ID"/>
        </a:p>
      </dgm:t>
    </dgm:pt>
    <dgm:pt modelId="{015BE33D-C949-4FAB-A8BC-9589FE2AEEF1}" type="pres">
      <dgm:prSet presAssocID="{D8646A6A-AC2D-4612-9528-AC5C64AF27D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233E213-63AE-4FF8-9D27-65A8F4F1D8F2}" type="pres">
      <dgm:prSet presAssocID="{D8646A6A-AC2D-4612-9528-AC5C64AF27D6}" presName="dummy" presStyleCnt="0"/>
      <dgm:spPr/>
    </dgm:pt>
    <dgm:pt modelId="{70287AC4-BEBD-4319-972B-13554C70F6B3}" type="pres">
      <dgm:prSet presAssocID="{6E92ED9F-17F5-4D91-BD0D-CC5633545695}" presName="sibTrans" presStyleLbl="sibTrans2D1" presStyleIdx="2" presStyleCnt="4"/>
      <dgm:spPr/>
      <dgm:t>
        <a:bodyPr/>
        <a:lstStyle/>
        <a:p>
          <a:endParaRPr lang="id-ID"/>
        </a:p>
      </dgm:t>
    </dgm:pt>
    <dgm:pt modelId="{EA91852F-AFF1-46DD-B878-D0652DC55EE9}" type="pres">
      <dgm:prSet presAssocID="{9D690F5F-9365-40D9-8E9C-189FDF4DD9C3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595A10C-D1E2-4A9F-88E8-4A8943EBFD39}" type="pres">
      <dgm:prSet presAssocID="{9D690F5F-9365-40D9-8E9C-189FDF4DD9C3}" presName="dummy" presStyleCnt="0"/>
      <dgm:spPr/>
    </dgm:pt>
    <dgm:pt modelId="{14A801E9-B4CB-40B9-9AD4-00F0D1E99F84}" type="pres">
      <dgm:prSet presAssocID="{972D3543-2FB6-4191-B548-B1D525955C4B}" presName="sibTrans" presStyleLbl="sibTrans2D1" presStyleIdx="3" presStyleCnt="4"/>
      <dgm:spPr/>
      <dgm:t>
        <a:bodyPr/>
        <a:lstStyle/>
        <a:p>
          <a:endParaRPr lang="id-ID"/>
        </a:p>
      </dgm:t>
    </dgm:pt>
  </dgm:ptLst>
  <dgm:cxnLst>
    <dgm:cxn modelId="{4B4F75DB-9F11-40C1-BAC0-0FE766728415}" srcId="{E01D5F32-8F7E-4E5A-A789-659CB7A5E1A6}" destId="{47FEB4EF-78DE-45F0-BC1D-F245B2D17E15}" srcOrd="0" destOrd="0" parTransId="{49AE40E3-CA39-44B0-BDBD-CCB0A79E5ED5}" sibTransId="{73796771-8FC6-4E14-A018-543196291F6B}"/>
    <dgm:cxn modelId="{F5F71C54-F9D9-4235-AFF8-B20D835E33F6}" srcId="{47FEB4EF-78DE-45F0-BC1D-F245B2D17E15}" destId="{9D690F5F-9365-40D9-8E9C-189FDF4DD9C3}" srcOrd="3" destOrd="0" parTransId="{99837690-8034-469E-8B46-8792860A5370}" sibTransId="{972D3543-2FB6-4191-B548-B1D525955C4B}"/>
    <dgm:cxn modelId="{8E6465A7-26B5-445C-93D1-572FD0888E02}" srcId="{47FEB4EF-78DE-45F0-BC1D-F245B2D17E15}" destId="{A00742CC-F9D7-4293-995E-45D13821C96F}" srcOrd="1" destOrd="0" parTransId="{3847CAE7-6CFC-4A32-B2E4-CA354707C698}" sibTransId="{288EDE82-21A0-4D47-BEB3-924C8150F882}"/>
    <dgm:cxn modelId="{5763601C-A5A4-4ADC-BD3A-1D300C75FA5D}" srcId="{47FEB4EF-78DE-45F0-BC1D-F245B2D17E15}" destId="{D81769F8-B92F-44BC-B872-E71E3603AD83}" srcOrd="0" destOrd="0" parTransId="{C218C474-0C35-4A33-9510-6BB41F2700DC}" sibTransId="{DECA8F59-7B63-408D-AB9C-FFC36C2ACE5B}"/>
    <dgm:cxn modelId="{5467D02F-1BC3-4179-84E0-A31EF4D85AF0}" type="presOf" srcId="{288EDE82-21A0-4D47-BEB3-924C8150F882}" destId="{0282F72F-D5B8-4C30-B4D7-7AB1E6E021FC}" srcOrd="0" destOrd="0" presId="urn:microsoft.com/office/officeart/2005/8/layout/radial6"/>
    <dgm:cxn modelId="{8AFC4903-FEE0-4124-9E06-CED6908989B7}" type="presOf" srcId="{A00742CC-F9D7-4293-995E-45D13821C96F}" destId="{5F145DFE-1434-459A-A5ED-B8B1B6663447}" srcOrd="0" destOrd="0" presId="urn:microsoft.com/office/officeart/2005/8/layout/radial6"/>
    <dgm:cxn modelId="{F84469B2-029E-41C1-B30D-D19016EA34A9}" type="presOf" srcId="{972D3543-2FB6-4191-B548-B1D525955C4B}" destId="{14A801E9-B4CB-40B9-9AD4-00F0D1E99F84}" srcOrd="0" destOrd="0" presId="urn:microsoft.com/office/officeart/2005/8/layout/radial6"/>
    <dgm:cxn modelId="{2B6B1B4C-672A-42EA-8791-79A2C9D2A13E}" type="presOf" srcId="{E01D5F32-8F7E-4E5A-A789-659CB7A5E1A6}" destId="{13400FF2-9D3F-479E-9940-9E80B22D6955}" srcOrd="0" destOrd="0" presId="urn:microsoft.com/office/officeart/2005/8/layout/radial6"/>
    <dgm:cxn modelId="{4EFC92E8-5AC1-4669-B7DD-B34F0E88F737}" type="presOf" srcId="{D81769F8-B92F-44BC-B872-E71E3603AD83}" destId="{7FB1C0F0-2A99-4047-B5CF-E7C44BFF4B0E}" srcOrd="0" destOrd="0" presId="urn:microsoft.com/office/officeart/2005/8/layout/radial6"/>
    <dgm:cxn modelId="{5CB60A60-6619-4B10-8DA2-2FAEEE5E71A5}" type="presOf" srcId="{DECA8F59-7B63-408D-AB9C-FFC36C2ACE5B}" destId="{5BBE3185-E89E-4901-97E3-E65F13C857D2}" srcOrd="0" destOrd="0" presId="urn:microsoft.com/office/officeart/2005/8/layout/radial6"/>
    <dgm:cxn modelId="{9E82C706-775D-4BC8-8188-C0B796951784}" type="presOf" srcId="{9D690F5F-9365-40D9-8E9C-189FDF4DD9C3}" destId="{EA91852F-AFF1-46DD-B878-D0652DC55EE9}" srcOrd="0" destOrd="0" presId="urn:microsoft.com/office/officeart/2005/8/layout/radial6"/>
    <dgm:cxn modelId="{BBC09F85-3B6E-4574-B94E-D5189B2AA8E4}" type="presOf" srcId="{47FEB4EF-78DE-45F0-BC1D-F245B2D17E15}" destId="{C82E92FA-968D-48BC-B15A-F0F280763247}" srcOrd="0" destOrd="0" presId="urn:microsoft.com/office/officeart/2005/8/layout/radial6"/>
    <dgm:cxn modelId="{F8D8330E-D288-4231-B349-385526A859E2}" type="presOf" srcId="{6E92ED9F-17F5-4D91-BD0D-CC5633545695}" destId="{70287AC4-BEBD-4319-972B-13554C70F6B3}" srcOrd="0" destOrd="0" presId="urn:microsoft.com/office/officeart/2005/8/layout/radial6"/>
    <dgm:cxn modelId="{3F104EA3-127E-46F5-BF89-8C5CDBF40DC2}" srcId="{47FEB4EF-78DE-45F0-BC1D-F245B2D17E15}" destId="{D8646A6A-AC2D-4612-9528-AC5C64AF27D6}" srcOrd="2" destOrd="0" parTransId="{12E74332-6157-4B75-BE90-A73C7C4D5204}" sibTransId="{6E92ED9F-17F5-4D91-BD0D-CC5633545695}"/>
    <dgm:cxn modelId="{19FF5901-1F2C-4544-BEDD-5CFDEE1E2224}" type="presOf" srcId="{D8646A6A-AC2D-4612-9528-AC5C64AF27D6}" destId="{015BE33D-C949-4FAB-A8BC-9589FE2AEEF1}" srcOrd="0" destOrd="0" presId="urn:microsoft.com/office/officeart/2005/8/layout/radial6"/>
    <dgm:cxn modelId="{79488ADC-303E-4586-A82B-5548F1682114}" type="presParOf" srcId="{13400FF2-9D3F-479E-9940-9E80B22D6955}" destId="{C82E92FA-968D-48BC-B15A-F0F280763247}" srcOrd="0" destOrd="0" presId="urn:microsoft.com/office/officeart/2005/8/layout/radial6"/>
    <dgm:cxn modelId="{308DB153-A215-47E2-BA8E-D6B7CA320A22}" type="presParOf" srcId="{13400FF2-9D3F-479E-9940-9E80B22D6955}" destId="{7FB1C0F0-2A99-4047-B5CF-E7C44BFF4B0E}" srcOrd="1" destOrd="0" presId="urn:microsoft.com/office/officeart/2005/8/layout/radial6"/>
    <dgm:cxn modelId="{EDC1B76E-8760-4271-BF33-61917D023CE4}" type="presParOf" srcId="{13400FF2-9D3F-479E-9940-9E80B22D6955}" destId="{4D204F71-9F6F-4CB3-909D-C185EBF394C5}" srcOrd="2" destOrd="0" presId="urn:microsoft.com/office/officeart/2005/8/layout/radial6"/>
    <dgm:cxn modelId="{EADE3852-4ECD-4B5B-B2A1-89A7340510DF}" type="presParOf" srcId="{13400FF2-9D3F-479E-9940-9E80B22D6955}" destId="{5BBE3185-E89E-4901-97E3-E65F13C857D2}" srcOrd="3" destOrd="0" presId="urn:microsoft.com/office/officeart/2005/8/layout/radial6"/>
    <dgm:cxn modelId="{B9ED73EA-9788-4681-9226-D54930F8AFCF}" type="presParOf" srcId="{13400FF2-9D3F-479E-9940-9E80B22D6955}" destId="{5F145DFE-1434-459A-A5ED-B8B1B6663447}" srcOrd="4" destOrd="0" presId="urn:microsoft.com/office/officeart/2005/8/layout/radial6"/>
    <dgm:cxn modelId="{E16F4C43-C31B-46FF-9DF2-1D5DB5C772A9}" type="presParOf" srcId="{13400FF2-9D3F-479E-9940-9E80B22D6955}" destId="{7B29C8F2-2590-4104-93AC-191CF73ED700}" srcOrd="5" destOrd="0" presId="urn:microsoft.com/office/officeart/2005/8/layout/radial6"/>
    <dgm:cxn modelId="{6CF535B6-537D-471A-8682-8A386A08B66A}" type="presParOf" srcId="{13400FF2-9D3F-479E-9940-9E80B22D6955}" destId="{0282F72F-D5B8-4C30-B4D7-7AB1E6E021FC}" srcOrd="6" destOrd="0" presId="urn:microsoft.com/office/officeart/2005/8/layout/radial6"/>
    <dgm:cxn modelId="{7450B173-BFF6-4DF6-8866-6743FCC7BDA5}" type="presParOf" srcId="{13400FF2-9D3F-479E-9940-9E80B22D6955}" destId="{015BE33D-C949-4FAB-A8BC-9589FE2AEEF1}" srcOrd="7" destOrd="0" presId="urn:microsoft.com/office/officeart/2005/8/layout/radial6"/>
    <dgm:cxn modelId="{1503A5AE-BECC-4A34-8D83-18FD913E73BD}" type="presParOf" srcId="{13400FF2-9D3F-479E-9940-9E80B22D6955}" destId="{7233E213-63AE-4FF8-9D27-65A8F4F1D8F2}" srcOrd="8" destOrd="0" presId="urn:microsoft.com/office/officeart/2005/8/layout/radial6"/>
    <dgm:cxn modelId="{53A3DB2B-499F-41CB-B563-1B45042EB252}" type="presParOf" srcId="{13400FF2-9D3F-479E-9940-9E80B22D6955}" destId="{70287AC4-BEBD-4319-972B-13554C70F6B3}" srcOrd="9" destOrd="0" presId="urn:microsoft.com/office/officeart/2005/8/layout/radial6"/>
    <dgm:cxn modelId="{1AF97D9C-EC0C-4D2F-B11B-40055439776B}" type="presParOf" srcId="{13400FF2-9D3F-479E-9940-9E80B22D6955}" destId="{EA91852F-AFF1-46DD-B878-D0652DC55EE9}" srcOrd="10" destOrd="0" presId="urn:microsoft.com/office/officeart/2005/8/layout/radial6"/>
    <dgm:cxn modelId="{3B07AE67-96E6-43BC-B37A-975987F331A1}" type="presParOf" srcId="{13400FF2-9D3F-479E-9940-9E80B22D6955}" destId="{C595A10C-D1E2-4A9F-88E8-4A8943EBFD39}" srcOrd="11" destOrd="0" presId="urn:microsoft.com/office/officeart/2005/8/layout/radial6"/>
    <dgm:cxn modelId="{F638027E-1281-4358-A330-04CAA79EB486}" type="presParOf" srcId="{13400FF2-9D3F-479E-9940-9E80B22D6955}" destId="{14A801E9-B4CB-40B9-9AD4-00F0D1E99F8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801E9-B4CB-40B9-9AD4-00F0D1E99F84}">
      <dsp:nvSpPr>
        <dsp:cNvPr id="0" name=""/>
        <dsp:cNvSpPr/>
      </dsp:nvSpPr>
      <dsp:spPr>
        <a:xfrm>
          <a:off x="483866" y="651347"/>
          <a:ext cx="3223267" cy="3223267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87AC4-BEBD-4319-972B-13554C70F6B3}">
      <dsp:nvSpPr>
        <dsp:cNvPr id="0" name=""/>
        <dsp:cNvSpPr/>
      </dsp:nvSpPr>
      <dsp:spPr>
        <a:xfrm>
          <a:off x="483866" y="651347"/>
          <a:ext cx="3223267" cy="3223267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2F72F-D5B8-4C30-B4D7-7AB1E6E021FC}">
      <dsp:nvSpPr>
        <dsp:cNvPr id="0" name=""/>
        <dsp:cNvSpPr/>
      </dsp:nvSpPr>
      <dsp:spPr>
        <a:xfrm>
          <a:off x="483866" y="651347"/>
          <a:ext cx="3223267" cy="3223267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E3185-E89E-4901-97E3-E65F13C857D2}">
      <dsp:nvSpPr>
        <dsp:cNvPr id="0" name=""/>
        <dsp:cNvSpPr/>
      </dsp:nvSpPr>
      <dsp:spPr>
        <a:xfrm>
          <a:off x="483866" y="651347"/>
          <a:ext cx="3223267" cy="3223267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E92FA-968D-48BC-B15A-F0F280763247}">
      <dsp:nvSpPr>
        <dsp:cNvPr id="0" name=""/>
        <dsp:cNvSpPr/>
      </dsp:nvSpPr>
      <dsp:spPr>
        <a:xfrm>
          <a:off x="1353684" y="1521166"/>
          <a:ext cx="1483630" cy="14836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Harrington" pitchFamily="82" charset="0"/>
            </a:rPr>
            <a:t>Perang Kosmik</a:t>
          </a:r>
          <a:endParaRPr lang="id-ID" sz="1400" kern="1200" dirty="0">
            <a:latin typeface="Harrington" pitchFamily="82" charset="0"/>
          </a:endParaRPr>
        </a:p>
      </dsp:txBody>
      <dsp:txXfrm>
        <a:off x="1570957" y="1738439"/>
        <a:ext cx="1049084" cy="1049084"/>
      </dsp:txXfrm>
    </dsp:sp>
    <dsp:sp modelId="{7FB1C0F0-2A99-4047-B5CF-E7C44BFF4B0E}">
      <dsp:nvSpPr>
        <dsp:cNvPr id="0" name=""/>
        <dsp:cNvSpPr/>
      </dsp:nvSpPr>
      <dsp:spPr>
        <a:xfrm>
          <a:off x="1477734" y="169464"/>
          <a:ext cx="1235531" cy="1038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Harrington" pitchFamily="82" charset="0"/>
            </a:rPr>
            <a:t>Metafisika</a:t>
          </a:r>
          <a:endParaRPr lang="id-ID" sz="1400" kern="1200" dirty="0">
            <a:latin typeface="Harrington" pitchFamily="82" charset="0"/>
          </a:endParaRPr>
        </a:p>
      </dsp:txBody>
      <dsp:txXfrm>
        <a:off x="1658673" y="321555"/>
        <a:ext cx="873653" cy="734359"/>
      </dsp:txXfrm>
    </dsp:sp>
    <dsp:sp modelId="{5F145DFE-1434-459A-A5ED-B8B1B6663447}">
      <dsp:nvSpPr>
        <dsp:cNvPr id="0" name=""/>
        <dsp:cNvSpPr/>
      </dsp:nvSpPr>
      <dsp:spPr>
        <a:xfrm>
          <a:off x="3150475" y="1743710"/>
          <a:ext cx="1038541" cy="1038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Harrington" pitchFamily="82" charset="0"/>
            </a:rPr>
            <a:t>Pikiran  Kosmik</a:t>
          </a:r>
          <a:endParaRPr lang="id-ID" sz="1400" kern="1200" dirty="0">
            <a:latin typeface="Harrington" pitchFamily="82" charset="0"/>
          </a:endParaRPr>
        </a:p>
      </dsp:txBody>
      <dsp:txXfrm>
        <a:off x="3302566" y="1895801"/>
        <a:ext cx="734359" cy="734359"/>
      </dsp:txXfrm>
    </dsp:sp>
    <dsp:sp modelId="{015BE33D-C949-4FAB-A8BC-9589FE2AEEF1}">
      <dsp:nvSpPr>
        <dsp:cNvPr id="0" name=""/>
        <dsp:cNvSpPr/>
      </dsp:nvSpPr>
      <dsp:spPr>
        <a:xfrm>
          <a:off x="1576229" y="3317957"/>
          <a:ext cx="1038541" cy="1038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Harrington" pitchFamily="82" charset="0"/>
            </a:rPr>
            <a:t>Pikiran Kosmik</a:t>
          </a:r>
          <a:endParaRPr lang="id-ID" sz="1400" kern="1200" dirty="0">
            <a:latin typeface="Harrington" pitchFamily="82" charset="0"/>
          </a:endParaRPr>
        </a:p>
      </dsp:txBody>
      <dsp:txXfrm>
        <a:off x="1728320" y="3470048"/>
        <a:ext cx="734359" cy="734359"/>
      </dsp:txXfrm>
    </dsp:sp>
    <dsp:sp modelId="{EA91852F-AFF1-46DD-B878-D0652DC55EE9}">
      <dsp:nvSpPr>
        <dsp:cNvPr id="0" name=""/>
        <dsp:cNvSpPr/>
      </dsp:nvSpPr>
      <dsp:spPr>
        <a:xfrm>
          <a:off x="1983" y="1743710"/>
          <a:ext cx="1038541" cy="1038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>
              <a:latin typeface="Harrington" pitchFamily="82" charset="0"/>
            </a:rPr>
            <a:t>Satu Dunia </a:t>
          </a:r>
          <a:endParaRPr lang="id-ID" sz="1400" kern="1200" dirty="0">
            <a:latin typeface="Harrington" pitchFamily="82" charset="0"/>
          </a:endParaRPr>
        </a:p>
      </dsp:txBody>
      <dsp:txXfrm>
        <a:off x="154074" y="1895801"/>
        <a:ext cx="734359" cy="734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97C282E-48F7-4241-9CC9-09B62B005BE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DA1A553-962B-46B2-BD73-F64DF16F2FF1}" type="datetimeFigureOut">
              <a:rPr lang="en-US" smtClean="0"/>
              <a:t>9/27/2019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Kosmologi Sebagai Pertahanan Bangsa: Studi Kasus Kosmologi Sunda, Jawa, dan Bali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/>
              <a:t>Kamaruzzaman</a:t>
            </a:r>
            <a:r>
              <a:rPr lang="en-US" sz="2800" dirty="0" smtClean="0"/>
              <a:t> </a:t>
            </a:r>
            <a:r>
              <a:rPr lang="en-US" sz="2800" dirty="0" err="1" smtClean="0"/>
              <a:t>Bustamam</a:t>
            </a:r>
            <a:r>
              <a:rPr lang="en-US" sz="2800" dirty="0" smtClean="0"/>
              <a:t>-Ahmad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782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Gambar WA September 2019\IMG-20190807-WA00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701437"/>
            <a:ext cx="3657600" cy="425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7200" y="1447800"/>
            <a:ext cx="396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524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latin typeface="Harrington" pitchFamily="82" charset="0"/>
              </a:rPr>
              <a:t>Perang Kosmik</a:t>
            </a:r>
            <a:r>
              <a:rPr lang="en-US" dirty="0" smtClean="0">
                <a:latin typeface="Harrington" pitchFamily="82" charset="0"/>
              </a:rPr>
              <a:t> </a:t>
            </a:r>
            <a:endParaRPr lang="id-ID" dirty="0">
              <a:latin typeface="Harrington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23709252"/>
              </p:ext>
            </p:extLst>
          </p:nvPr>
        </p:nvGraphicFramePr>
        <p:xfrm>
          <a:off x="457200" y="1600200"/>
          <a:ext cx="4191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d-ID" dirty="0" smtClean="0">
                <a:latin typeface="Harrington" pitchFamily="82" charset="0"/>
              </a:rPr>
              <a:t>Perang </a:t>
            </a:r>
            <a:r>
              <a:rPr lang="id-ID" dirty="0">
                <a:latin typeface="Harrington" pitchFamily="82" charset="0"/>
              </a:rPr>
              <a:t>kosmik adalah </a:t>
            </a:r>
            <a:r>
              <a:rPr lang="id-ID" dirty="0">
                <a:solidFill>
                  <a:srgbClr val="FF0000"/>
                </a:solidFill>
                <a:latin typeface="Harrington" pitchFamily="82" charset="0"/>
              </a:rPr>
              <a:t>pertempuran secara metafisika </a:t>
            </a:r>
            <a:r>
              <a:rPr lang="id-ID" dirty="0">
                <a:latin typeface="Harrington" pitchFamily="82" charset="0"/>
              </a:rPr>
              <a:t>antara kekuatan yang baik dan jahat yang </a:t>
            </a:r>
            <a:r>
              <a:rPr lang="id-ID" dirty="0">
                <a:solidFill>
                  <a:srgbClr val="FF0000"/>
                </a:solidFill>
                <a:latin typeface="Harrington" pitchFamily="82" charset="0"/>
              </a:rPr>
              <a:t>meramaikan </a:t>
            </a:r>
            <a:r>
              <a:rPr lang="id-ID" dirty="0" smtClean="0">
                <a:solidFill>
                  <a:srgbClr val="FF0000"/>
                </a:solidFill>
                <a:latin typeface="Harrington" pitchFamily="82" charset="0"/>
              </a:rPr>
              <a:t>imajinasi </a:t>
            </a:r>
            <a:r>
              <a:rPr lang="id-ID" dirty="0">
                <a:solidFill>
                  <a:srgbClr val="FF0000"/>
                </a:solidFill>
                <a:latin typeface="Harrington" pitchFamily="82" charset="0"/>
              </a:rPr>
              <a:t>agama</a:t>
            </a:r>
            <a:r>
              <a:rPr lang="id-ID" dirty="0">
                <a:latin typeface="Harrington" pitchFamily="82" charset="0"/>
              </a:rPr>
              <a:t> dan memberikan pengaruh yang cukup besar </a:t>
            </a:r>
            <a:r>
              <a:rPr lang="id-ID" dirty="0">
                <a:solidFill>
                  <a:srgbClr val="FF0000"/>
                </a:solidFill>
                <a:latin typeface="Harrington" pitchFamily="82" charset="0"/>
              </a:rPr>
              <a:t>terhadap aksi kekerasan</a:t>
            </a:r>
            <a:r>
              <a:rPr lang="id-ID" dirty="0">
                <a:latin typeface="Harrington" pitchFamily="82" charset="0"/>
              </a:rPr>
              <a:t>. </a:t>
            </a:r>
            <a:endParaRPr lang="id-ID" dirty="0" smtClean="0">
              <a:latin typeface="Harrington" pitchFamily="82" charset="0"/>
            </a:endParaRPr>
          </a:p>
          <a:p>
            <a:r>
              <a:rPr lang="id-ID" dirty="0" smtClean="0">
                <a:latin typeface="Harrington" pitchFamily="82" charset="0"/>
              </a:rPr>
              <a:t>Perang </a:t>
            </a:r>
            <a:r>
              <a:rPr lang="id-ID" dirty="0">
                <a:latin typeface="Harrington" pitchFamily="82" charset="0"/>
              </a:rPr>
              <a:t>kosmik adalah perang metafisika (</a:t>
            </a:r>
            <a:r>
              <a:rPr lang="id-ID" i="1" dirty="0">
                <a:solidFill>
                  <a:srgbClr val="FF0000"/>
                </a:solidFill>
                <a:latin typeface="Harrington" pitchFamily="82" charset="0"/>
              </a:rPr>
              <a:t>metaphysical</a:t>
            </a:r>
            <a:r>
              <a:rPr lang="id-ID" dirty="0">
                <a:solidFill>
                  <a:srgbClr val="FF0000"/>
                </a:solidFill>
                <a:latin typeface="Harrington" pitchFamily="82" charset="0"/>
              </a:rPr>
              <a:t> </a:t>
            </a:r>
            <a:r>
              <a:rPr lang="id-ID" i="1" dirty="0">
                <a:solidFill>
                  <a:srgbClr val="FF0000"/>
                </a:solidFill>
                <a:latin typeface="Harrington" pitchFamily="82" charset="0"/>
              </a:rPr>
              <a:t>battle</a:t>
            </a:r>
            <a:r>
              <a:rPr lang="id-ID" dirty="0">
                <a:latin typeface="Harrington" pitchFamily="82" charset="0"/>
              </a:rPr>
              <a:t>). </a:t>
            </a:r>
            <a:endParaRPr lang="id-ID" dirty="0" smtClean="0">
              <a:latin typeface="Harrington" pitchFamily="82" charset="0"/>
            </a:endParaRPr>
          </a:p>
          <a:p>
            <a:r>
              <a:rPr lang="id-ID" dirty="0" smtClean="0">
                <a:latin typeface="Harrington" pitchFamily="82" charset="0"/>
              </a:rPr>
              <a:t>Metafisika </a:t>
            </a:r>
            <a:r>
              <a:rPr lang="id-ID" dirty="0">
                <a:latin typeface="Harrington" pitchFamily="82" charset="0"/>
              </a:rPr>
              <a:t>selalu berada dibalik </a:t>
            </a:r>
            <a:r>
              <a:rPr lang="id-ID" dirty="0">
                <a:solidFill>
                  <a:srgbClr val="FF0000"/>
                </a:solidFill>
                <a:latin typeface="Harrington" pitchFamily="82" charset="0"/>
              </a:rPr>
              <a:t>suatu teori yang melegitimasi suatu fondasi ilmu pengetahuan</a:t>
            </a:r>
            <a:r>
              <a:rPr lang="id-ID" dirty="0">
                <a:latin typeface="Harrington" pitchFamily="8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07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52400"/>
            <a:ext cx="86868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13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1"/>
            <a:ext cx="87630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3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d-ID" dirty="0"/>
              <a:t>Bagaimana konsep-konsep kosmologis yang wujud dalam Kosmologi Sunda, Kosmologi Jawa, dan Kosmologi Bali?</a:t>
            </a:r>
            <a:endParaRPr lang="en-US" dirty="0"/>
          </a:p>
          <a:p>
            <a:pPr lvl="0"/>
            <a:r>
              <a:rPr lang="id-ID" dirty="0"/>
              <a:t>Bagaimana relasi dengan ketuhanan, kealaman, dan kemanusiaan dalam sistem Kosmologi Sunda, Kosmologi Jawa, dan Kosmologi Bali?</a:t>
            </a:r>
            <a:endParaRPr lang="en-US" dirty="0"/>
          </a:p>
          <a:p>
            <a:pPr lvl="0"/>
            <a:r>
              <a:rPr lang="id-ID" dirty="0"/>
              <a:t>Bagaimana peran kajian kosmologi dalam pertahanan dan keamanan bangsa?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31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Penelitian ini akan menggunakan tiga wilayah di Pulau Jawa sebagai </a:t>
            </a:r>
            <a:r>
              <a:rPr lang="id-ID" i="1" dirty="0"/>
              <a:t>research field </a:t>
            </a:r>
            <a:r>
              <a:rPr lang="id-ID" dirty="0"/>
              <a:t>yaitu Bandung, Semarang, dan Denpasar</a:t>
            </a:r>
            <a:r>
              <a:rPr lang="id-ID" dirty="0" smtClean="0"/>
              <a:t>.</a:t>
            </a:r>
            <a:endParaRPr lang="en-US" dirty="0" smtClean="0"/>
          </a:p>
          <a:p>
            <a:r>
              <a:rPr lang="id-ID" dirty="0" smtClean="0"/>
              <a:t> </a:t>
            </a:r>
            <a:r>
              <a:rPr lang="id-ID" dirty="0"/>
              <a:t>Adapun studi ini akan dilakukan melalui pendekatan antropologi, dimana etnografi menjadi tumpuan </a:t>
            </a:r>
            <a:r>
              <a:rPr lang="id-ID" dirty="0" smtClean="0"/>
              <a:t>utamanya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09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d-ID" sz="2400" dirty="0"/>
              <a:t>LeCompte dan Schensul menyebutkan apa yang harus didapatkan melalui metode ini: “</a:t>
            </a:r>
            <a:r>
              <a:rPr lang="id-ID" sz="2400" i="1" dirty="0"/>
              <a:t>Ethnographers have only three basic kind of data: </a:t>
            </a:r>
            <a:endParaRPr lang="en-US" sz="2400" i="1" dirty="0" smtClean="0"/>
          </a:p>
          <a:p>
            <a:r>
              <a:rPr lang="id-ID" sz="2400" i="1" dirty="0" smtClean="0"/>
              <a:t>information </a:t>
            </a:r>
            <a:r>
              <a:rPr lang="id-ID" sz="2400" i="1" dirty="0"/>
              <a:t>about what people say, </a:t>
            </a:r>
            <a:endParaRPr lang="en-US" sz="2400" i="1" dirty="0" smtClean="0"/>
          </a:p>
          <a:p>
            <a:r>
              <a:rPr lang="id-ID" sz="2400" i="1" dirty="0" smtClean="0"/>
              <a:t>what </a:t>
            </a:r>
            <a:r>
              <a:rPr lang="id-ID" sz="2400" i="1" dirty="0"/>
              <a:t>they do</a:t>
            </a:r>
            <a:r>
              <a:rPr lang="id-ID" sz="2400" dirty="0"/>
              <a:t>, </a:t>
            </a:r>
            <a:endParaRPr lang="en-US" sz="2400" dirty="0" smtClean="0"/>
          </a:p>
          <a:p>
            <a:r>
              <a:rPr lang="id-ID" sz="2400" i="1" dirty="0" smtClean="0"/>
              <a:t>what </a:t>
            </a:r>
            <a:r>
              <a:rPr lang="id-ID" sz="2400" i="1" dirty="0"/>
              <a:t>they leave behind in the form of manufactured artifacts and documents </a:t>
            </a:r>
            <a:r>
              <a:rPr lang="id-ID" sz="2400" dirty="0"/>
              <a:t>(Lecompte &amp; Schensul, 1999, hlm. 1</a:t>
            </a:r>
            <a:r>
              <a:rPr lang="id-ID" sz="2400" dirty="0" smtClean="0"/>
              <a:t>).</a:t>
            </a:r>
            <a:endParaRPr lang="en-US" sz="2400" dirty="0" smtClean="0"/>
          </a:p>
          <a:p>
            <a:r>
              <a:rPr lang="id-ID" sz="2400" dirty="0"/>
              <a:t>Adapun aspek </a:t>
            </a:r>
            <a:r>
              <a:rPr lang="id-ID" sz="2400" i="1" dirty="0"/>
              <a:t>what people say </a:t>
            </a:r>
            <a:r>
              <a:rPr lang="id-ID" sz="2400" dirty="0"/>
              <a:t>bisa diperoleh melalui wawancara. Sementara untuk </a:t>
            </a:r>
            <a:r>
              <a:rPr lang="id-ID" sz="2400" i="1" dirty="0"/>
              <a:t>what people do</a:t>
            </a:r>
            <a:r>
              <a:rPr lang="id-ID" sz="2400" dirty="0"/>
              <a:t> bisa dilakukan dengan pola observasi atau bahkan menceburkan diri dalam apa yang menjadi objek penelitian. Sementara yang terakhir bisa menggunakan model visual atau dokumentasi.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1664784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33</TotalTime>
  <Words>255</Words>
  <Application>Microsoft Office PowerPoint</Application>
  <PresentationFormat>On-screen Show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Kosmologi Sebagai Pertahanan Bangsa: Studi Kasus Kosmologi Sunda, Jawa, dan Bali  </vt:lpstr>
      <vt:lpstr>PowerPoint Presentation</vt:lpstr>
      <vt:lpstr>Perang Kosmik </vt:lpstr>
      <vt:lpstr>PowerPoint Presentation</vt:lpstr>
      <vt:lpstr>PowerPoint Presentation</vt:lpstr>
      <vt:lpstr>PowerPoint Presentation</vt:lpstr>
      <vt:lpstr>Metode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welcome</cp:lastModifiedBy>
  <cp:revision>4</cp:revision>
  <dcterms:created xsi:type="dcterms:W3CDTF">2019-09-26T23:27:05Z</dcterms:created>
  <dcterms:modified xsi:type="dcterms:W3CDTF">2019-09-27T00:00:17Z</dcterms:modified>
</cp:coreProperties>
</file>