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64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7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0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1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21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69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2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63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7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9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4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0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t>MASINT (Measurement and Signature Intelligence)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dirty="0"/>
              <a:t>Global Intelligence &amp; Security Masterclass</a:t>
            </a:r>
            <a:endParaRPr lang="en-US" dirty="0"/>
          </a:p>
          <a:p>
            <a:pPr algn="ctr"/>
            <a:r>
              <a:rPr lang="en-ID" dirty="0"/>
              <a:t>www.kba13.com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Definisi MASINT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Measurement and Signature Intelligence: intelijen berbasis pengukuran ilmiah</a:t>
            </a:r>
          </a:p>
          <a:p>
            <a:r>
              <a:t>• Menggunakan sensor untuk mendeteksi jejak fisik, kimia, akustik, atau radiasi</a:t>
            </a:r>
          </a:p>
          <a:p>
            <a:r>
              <a:t>• Sangat teknis dan digunakan untuk validasi informasi lain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Karakteristik MASINT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Fokus pada data ilmiah dan teknis</a:t>
            </a:r>
          </a:p>
          <a:p>
            <a:r>
              <a:t>• Menggunakan instrumen sensor canggih</a:t>
            </a:r>
          </a:p>
          <a:p>
            <a:r>
              <a:t>• Dapat mendeteksi tanda tangan unik (signature) suatu objek</a:t>
            </a:r>
          </a:p>
          <a:p>
            <a:r>
              <a:t>• Digunakan sebagai pelengkap HUMINT, SIGINT, OSINT, dan IMINT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Jenis-Jenis MASINT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Radar MASINT: analisis pola radar dan gelombang elektromagnetik</a:t>
            </a:r>
          </a:p>
          <a:p>
            <a:r>
              <a:t>• Nuclear MASINT: deteksi aktivitas nuklir</a:t>
            </a:r>
          </a:p>
          <a:p>
            <a:r>
              <a:t>• Acoustic MASINT: deteksi suara kapal selam atau pesawat</a:t>
            </a:r>
          </a:p>
          <a:p>
            <a:r>
              <a:t>• Chemical/Biological MASINT: analisis jejak bahan kimia atau biologis</a:t>
            </a:r>
          </a:p>
          <a:p>
            <a:r>
              <a:t>• Geophysical MASINT: deteksi perubahan tanah, getaran, atau gempa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Pengumpulan MASINT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Sensor darat, laut, udara, dan satelit</a:t>
            </a:r>
          </a:p>
          <a:p>
            <a:r>
              <a:t>• Spektrum elektromagnetik untuk deteksi energi</a:t>
            </a:r>
          </a:p>
          <a:p>
            <a:r>
              <a:t>• Analisis laboratorium terhadap sampel fisik</a:t>
            </a:r>
          </a:p>
          <a:p>
            <a:r>
              <a:t>• Sistem otomatis untuk pemantauan terus-menerus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Kelebihan MASINT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Memberikan data ilmiah yang obyektif</a:t>
            </a:r>
          </a:p>
          <a:p>
            <a:r>
              <a:t>• Dapat mendeteksi hal-hal yang tidak terlihat oleh mata manusia</a:t>
            </a:r>
          </a:p>
          <a:p>
            <a:r>
              <a:t>• Mampu mengungkap aktivitas rahasia seperti uji coba nuklir</a:t>
            </a:r>
          </a:p>
          <a:p>
            <a:r>
              <a:t>• Sangat berguna untuk verifikasi perjanjian internasional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Kekurangan MASINT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Memerlukan teknologi sensor yang sangat mahal</a:t>
            </a:r>
          </a:p>
          <a:p>
            <a:r>
              <a:t>• Membutuhkan keahlian teknis tinggi untuk analisis</a:t>
            </a:r>
          </a:p>
          <a:p>
            <a:r>
              <a:t>• Data bisa rumit dan sulit dipahami oleh non-spesialis</a:t>
            </a:r>
          </a:p>
          <a:p>
            <a:r>
              <a:t>• Tidak selalu bisa memberikan konteks sosial atau politik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Praktis MASINT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Deteksi uji coba nuklir Korea Utara</a:t>
            </a:r>
          </a:p>
          <a:p>
            <a:r>
              <a:t>• Analisis suara kapal selam di lautan dalam</a:t>
            </a:r>
          </a:p>
          <a:p>
            <a:r>
              <a:t>• Monitoring senjata kimia dan biologis</a:t>
            </a:r>
          </a:p>
          <a:p>
            <a:r>
              <a:t>• Pemantauan aktivitas militer melalui perubahan geofisika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MASINT adalah intelijen berbasis pengukuran ilmiah dan tanda tangan unik</a:t>
            </a:r>
          </a:p>
          <a:p>
            <a:r>
              <a:t>• Sangat teknis, mahal, tapi penting untuk verifikasi dan validasi</a:t>
            </a:r>
          </a:p>
          <a:p>
            <a:r>
              <a:t>• Menjadi pelengkap bagi HUMINT, SIGINT, OSINT, dan IMINT</a:t>
            </a:r>
          </a:p>
          <a:p>
            <a:r>
              <a:t>• Penting untuk isu modern: nuklir, kimia, biologi, dan geofisika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{36CADC57-F85A-814E-B57B-D431AEB2A2AB}tf10001070</Template>
  <TotalTime>1</TotalTime>
  <Words>322</Words>
  <Application>Microsoft Macintosh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Wood Type</vt:lpstr>
      <vt:lpstr>MASINT (Measurement and Signature Intelligence)</vt:lpstr>
      <vt:lpstr>Definisi MASINT</vt:lpstr>
      <vt:lpstr>Karakteristik MASINT</vt:lpstr>
      <vt:lpstr>Jenis-Jenis MASINT</vt:lpstr>
      <vt:lpstr>Metode Pengumpulan MASINT</vt:lpstr>
      <vt:lpstr>Kelebihan MASINT</vt:lpstr>
      <vt:lpstr>Kekurangan MASINT</vt:lpstr>
      <vt:lpstr>Contoh Praktis MASINT</vt:lpstr>
      <vt:lpstr>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MASINT (Measurement and Signature Intelligence)</dc:title>
  <dc:subject/>
  <dc:creator/>
  <cp:keywords/>
  <dc:description>generated using python-pptx</dc:description>
  <cp:lastModifiedBy>Kamaruzzaman Bustamam Ahmad</cp:lastModifiedBy>
  <cp:revision>2</cp:revision>
  <dcterms:created xsi:type="dcterms:W3CDTF">2013-01-27T09:14:16Z</dcterms:created>
  <dcterms:modified xsi:type="dcterms:W3CDTF">2025-08-29T05:18:13Z</dcterms:modified>
  <cp:category/>
</cp:coreProperties>
</file>