
<file path=[Content_Types].xml><?xml version="1.0" encoding="utf-8"?>
<Types xmlns="http://schemas.openxmlformats.org/package/2006/content-types">
  <Default Extension="jpg" ContentType="image/jpeg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6" r:id="rId5"/>
    <p:sldId id="288" r:id="rId6"/>
    <p:sldId id="289" r:id="rId7"/>
    <p:sldId id="287" r:id="rId8"/>
    <p:sldId id="260" r:id="rId9"/>
    <p:sldId id="267" r:id="rId10"/>
    <p:sldId id="290" r:id="rId11"/>
    <p:sldId id="262" r:id="rId12"/>
    <p:sldId id="264" r:id="rId13"/>
    <p:sldId id="273" r:id="rId14"/>
    <p:sldId id="275" r:id="rId15"/>
    <p:sldId id="265" r:id="rId16"/>
    <p:sldId id="266" r:id="rId17"/>
    <p:sldId id="269" r:id="rId18"/>
    <p:sldId id="270" r:id="rId19"/>
    <p:sldId id="284" r:id="rId20"/>
    <p:sldId id="271" r:id="rId21"/>
    <p:sldId id="274" r:id="rId22"/>
    <p:sldId id="277" r:id="rId23"/>
    <p:sldId id="279" r:id="rId24"/>
    <p:sldId id="281" r:id="rId25"/>
    <p:sldId id="283" r:id="rId26"/>
    <p:sldId id="285" r:id="rId2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E89F3-514A-4DBB-8039-0789AEA6BBDF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FD7FC0-48C7-414D-9EDC-3A38F43F027D}">
      <dgm:prSet phldrT="[Text]" custT="1"/>
      <dgm:spPr/>
      <dgm:t>
        <a:bodyPr/>
        <a:lstStyle/>
        <a:p>
          <a:r>
            <a:rPr lang="en-US" sz="1100" dirty="0"/>
            <a:t>Barat</a:t>
          </a:r>
        </a:p>
      </dgm:t>
    </dgm:pt>
    <dgm:pt modelId="{026A027D-BC1E-43ED-AB1C-24CCD0FEA8D1}" type="parTrans" cxnId="{181DE122-54CC-4821-9A91-4EC2F5748DF9}">
      <dgm:prSet/>
      <dgm:spPr/>
      <dgm:t>
        <a:bodyPr/>
        <a:lstStyle/>
        <a:p>
          <a:endParaRPr lang="en-US"/>
        </a:p>
      </dgm:t>
    </dgm:pt>
    <dgm:pt modelId="{31DFCE0F-9E8C-4B2E-8B50-983B7DB79C90}" type="sibTrans" cxnId="{181DE122-54CC-4821-9A91-4EC2F5748DF9}">
      <dgm:prSet/>
      <dgm:spPr/>
      <dgm:t>
        <a:bodyPr/>
        <a:lstStyle/>
        <a:p>
          <a:endParaRPr lang="en-US"/>
        </a:p>
      </dgm:t>
    </dgm:pt>
    <dgm:pt modelId="{CAD049FB-1DFF-48BD-9D90-A704FBDC6A75}">
      <dgm:prSet phldrT="[Text]" custT="1"/>
      <dgm:spPr/>
      <dgm:t>
        <a:bodyPr/>
        <a:lstStyle/>
        <a:p>
          <a:r>
            <a:rPr lang="en-US" sz="1100" dirty="0" err="1"/>
            <a:t>Eropa</a:t>
          </a:r>
          <a:r>
            <a:rPr lang="en-US" sz="1100" dirty="0"/>
            <a:t> </a:t>
          </a:r>
        </a:p>
      </dgm:t>
    </dgm:pt>
    <dgm:pt modelId="{8132CB98-5495-4577-AC61-8F1A9313C815}" type="parTrans" cxnId="{7076E459-5FA2-4EDC-A0F2-C6496DF58DE2}">
      <dgm:prSet custT="1"/>
      <dgm:spPr/>
      <dgm:t>
        <a:bodyPr/>
        <a:lstStyle/>
        <a:p>
          <a:endParaRPr lang="en-US" sz="1100"/>
        </a:p>
      </dgm:t>
    </dgm:pt>
    <dgm:pt modelId="{4B7057E0-0D76-4588-BCBA-82E6BAEABC28}" type="sibTrans" cxnId="{7076E459-5FA2-4EDC-A0F2-C6496DF58DE2}">
      <dgm:prSet/>
      <dgm:spPr/>
      <dgm:t>
        <a:bodyPr/>
        <a:lstStyle/>
        <a:p>
          <a:endParaRPr lang="en-US"/>
        </a:p>
      </dgm:t>
    </dgm:pt>
    <dgm:pt modelId="{8C64D439-113A-4B61-B2C1-8C9F3B9C8ABF}">
      <dgm:prSet phldrT="[Text]" custT="1"/>
      <dgm:spPr/>
      <dgm:t>
        <a:bodyPr/>
        <a:lstStyle/>
        <a:p>
          <a:r>
            <a:rPr lang="en-US" sz="1100" dirty="0" err="1"/>
            <a:t>Inggris</a:t>
          </a:r>
          <a:endParaRPr lang="en-US" sz="1100" dirty="0"/>
        </a:p>
      </dgm:t>
    </dgm:pt>
    <dgm:pt modelId="{F4F03E34-66A5-4812-B416-F24C498E02EF}" type="parTrans" cxnId="{B8D174CF-C2EA-4EA9-B4A5-6AE70FA50F6A}">
      <dgm:prSet custT="1"/>
      <dgm:spPr/>
      <dgm:t>
        <a:bodyPr/>
        <a:lstStyle/>
        <a:p>
          <a:endParaRPr lang="en-US" sz="1100"/>
        </a:p>
      </dgm:t>
    </dgm:pt>
    <dgm:pt modelId="{F2E60A69-646B-46CB-94F6-D2F95E4708AF}" type="sibTrans" cxnId="{B8D174CF-C2EA-4EA9-B4A5-6AE70FA50F6A}">
      <dgm:prSet/>
      <dgm:spPr/>
      <dgm:t>
        <a:bodyPr/>
        <a:lstStyle/>
        <a:p>
          <a:endParaRPr lang="en-US"/>
        </a:p>
      </dgm:t>
    </dgm:pt>
    <dgm:pt modelId="{B18A61A0-D25A-4B3A-91DB-EF4543FC7EA6}">
      <dgm:prSet phldrT="[Text]" custT="1"/>
      <dgm:spPr/>
      <dgm:t>
        <a:bodyPr/>
        <a:lstStyle/>
        <a:p>
          <a:r>
            <a:rPr lang="en-US" sz="1100" dirty="0" err="1"/>
            <a:t>Perancis</a:t>
          </a:r>
          <a:endParaRPr lang="en-US" sz="1100" dirty="0"/>
        </a:p>
      </dgm:t>
    </dgm:pt>
    <dgm:pt modelId="{A01A7B8B-AD5B-4F40-940A-FC7C64FC3E22}" type="parTrans" cxnId="{DEADFE46-0DBF-4542-924E-25A913614A7B}">
      <dgm:prSet custT="1"/>
      <dgm:spPr/>
      <dgm:t>
        <a:bodyPr/>
        <a:lstStyle/>
        <a:p>
          <a:endParaRPr lang="en-US" sz="1100"/>
        </a:p>
      </dgm:t>
    </dgm:pt>
    <dgm:pt modelId="{95802D04-F1BC-4865-99A8-D3CE1B9A57C7}" type="sibTrans" cxnId="{DEADFE46-0DBF-4542-924E-25A913614A7B}">
      <dgm:prSet/>
      <dgm:spPr/>
      <dgm:t>
        <a:bodyPr/>
        <a:lstStyle/>
        <a:p>
          <a:endParaRPr lang="en-US"/>
        </a:p>
      </dgm:t>
    </dgm:pt>
    <dgm:pt modelId="{79E0BBBF-5EF5-4880-9759-A9FEC257072A}">
      <dgm:prSet phldrT="[Text]" custT="1"/>
      <dgm:spPr/>
      <dgm:t>
        <a:bodyPr/>
        <a:lstStyle/>
        <a:p>
          <a:r>
            <a:rPr lang="en-US" sz="1100" dirty="0" err="1"/>
            <a:t>Amerika</a:t>
          </a:r>
          <a:r>
            <a:rPr lang="en-US" sz="1100" dirty="0"/>
            <a:t> </a:t>
          </a:r>
          <a:r>
            <a:rPr lang="en-US" sz="1100" dirty="0" err="1"/>
            <a:t>Serikat</a:t>
          </a:r>
          <a:r>
            <a:rPr lang="en-US" sz="1100" dirty="0"/>
            <a:t> </a:t>
          </a:r>
        </a:p>
      </dgm:t>
    </dgm:pt>
    <dgm:pt modelId="{DC9BC189-F36F-4343-8844-CDB2B123A1D4}" type="parTrans" cxnId="{3C0C7376-9FA9-4501-8EA3-CEACBF01C578}">
      <dgm:prSet custT="1"/>
      <dgm:spPr/>
      <dgm:t>
        <a:bodyPr/>
        <a:lstStyle/>
        <a:p>
          <a:endParaRPr lang="en-US" sz="1100"/>
        </a:p>
      </dgm:t>
    </dgm:pt>
    <dgm:pt modelId="{D0A092FF-1534-4111-B7C1-11C95F16BB8D}" type="sibTrans" cxnId="{3C0C7376-9FA9-4501-8EA3-CEACBF01C578}">
      <dgm:prSet/>
      <dgm:spPr/>
      <dgm:t>
        <a:bodyPr/>
        <a:lstStyle/>
        <a:p>
          <a:endParaRPr lang="en-US"/>
        </a:p>
      </dgm:t>
    </dgm:pt>
    <dgm:pt modelId="{BB445175-A54F-43AC-BF67-1812E8E01892}">
      <dgm:prSet phldrT="[Text]" custT="1"/>
      <dgm:spPr/>
      <dgm:t>
        <a:bodyPr/>
        <a:lstStyle/>
        <a:p>
          <a:r>
            <a:rPr lang="en-US" sz="1100" dirty="0" err="1"/>
            <a:t>Kanada</a:t>
          </a:r>
          <a:r>
            <a:rPr lang="en-US" sz="1100" dirty="0"/>
            <a:t>/Australia/</a:t>
          </a:r>
          <a:r>
            <a:rPr lang="en-US" sz="1100" dirty="0" err="1"/>
            <a:t>Selandia</a:t>
          </a:r>
          <a:r>
            <a:rPr lang="en-US" sz="1100" dirty="0"/>
            <a:t> </a:t>
          </a:r>
          <a:r>
            <a:rPr lang="en-US" sz="1100" dirty="0" err="1"/>
            <a:t>Baru</a:t>
          </a:r>
          <a:endParaRPr lang="en-US" sz="1100" dirty="0"/>
        </a:p>
      </dgm:t>
    </dgm:pt>
    <dgm:pt modelId="{586442F3-6281-47E7-97B7-36E9E6C91F7A}" type="parTrans" cxnId="{BB70A1DA-2574-4035-99F4-1219F7BAE353}">
      <dgm:prSet custT="1"/>
      <dgm:spPr/>
      <dgm:t>
        <a:bodyPr/>
        <a:lstStyle/>
        <a:p>
          <a:endParaRPr lang="en-US" sz="1100"/>
        </a:p>
      </dgm:t>
    </dgm:pt>
    <dgm:pt modelId="{4A30F73E-611E-4EC5-9689-BC4CB7CDF861}" type="sibTrans" cxnId="{BB70A1DA-2574-4035-99F4-1219F7BAE353}">
      <dgm:prSet/>
      <dgm:spPr/>
      <dgm:t>
        <a:bodyPr/>
        <a:lstStyle/>
        <a:p>
          <a:endParaRPr lang="en-US"/>
        </a:p>
      </dgm:t>
    </dgm:pt>
    <dgm:pt modelId="{6CEE3E62-B5D7-41AD-AF1E-86C1D36B24A2}">
      <dgm:prSet phldrT="[Text]" custT="1"/>
      <dgm:spPr/>
      <dgm:t>
        <a:bodyPr/>
        <a:lstStyle/>
        <a:p>
          <a:r>
            <a:rPr lang="en-US" sz="1100" dirty="0" err="1"/>
            <a:t>Westernisasi</a:t>
          </a:r>
          <a:endParaRPr lang="en-US" sz="1100" dirty="0"/>
        </a:p>
      </dgm:t>
    </dgm:pt>
    <dgm:pt modelId="{7A93F985-9D61-4930-A12C-9664BADF9DD4}" type="parTrans" cxnId="{DDFC7E0B-5B2B-48DB-ACA4-1370C6BB179B}">
      <dgm:prSet/>
      <dgm:spPr/>
      <dgm:t>
        <a:bodyPr/>
        <a:lstStyle/>
        <a:p>
          <a:endParaRPr lang="en-US"/>
        </a:p>
      </dgm:t>
    </dgm:pt>
    <dgm:pt modelId="{1869B8D1-FEB3-4A05-A018-AB7C919CD223}" type="sibTrans" cxnId="{DDFC7E0B-5B2B-48DB-ACA4-1370C6BB179B}">
      <dgm:prSet/>
      <dgm:spPr/>
      <dgm:t>
        <a:bodyPr/>
        <a:lstStyle/>
        <a:p>
          <a:endParaRPr lang="en-US"/>
        </a:p>
      </dgm:t>
    </dgm:pt>
    <dgm:pt modelId="{4FAF0821-89D9-45E4-AC51-CE70BBB5F615}">
      <dgm:prSet custT="1"/>
      <dgm:spPr/>
      <dgm:t>
        <a:bodyPr/>
        <a:lstStyle/>
        <a:p>
          <a:r>
            <a:rPr lang="en-US" sz="1100" dirty="0" err="1"/>
            <a:t>Jerman</a:t>
          </a:r>
          <a:endParaRPr lang="en-US" sz="1100" dirty="0"/>
        </a:p>
      </dgm:t>
    </dgm:pt>
    <dgm:pt modelId="{F7E12A42-4772-41BD-A6CC-ABD91D910342}" type="parTrans" cxnId="{DF1AD8DE-B0DB-4665-B07D-18B8D5322341}">
      <dgm:prSet custT="1"/>
      <dgm:spPr/>
      <dgm:t>
        <a:bodyPr/>
        <a:lstStyle/>
        <a:p>
          <a:endParaRPr lang="en-US" sz="1100"/>
        </a:p>
      </dgm:t>
    </dgm:pt>
    <dgm:pt modelId="{DDFEAF47-5ABD-4232-8445-50B49CFFC29E}" type="sibTrans" cxnId="{DF1AD8DE-B0DB-4665-B07D-18B8D5322341}">
      <dgm:prSet/>
      <dgm:spPr/>
      <dgm:t>
        <a:bodyPr/>
        <a:lstStyle/>
        <a:p>
          <a:endParaRPr lang="en-US"/>
        </a:p>
      </dgm:t>
    </dgm:pt>
    <dgm:pt modelId="{95A53A77-E1E6-434F-B153-2464D353B736}">
      <dgm:prSet custT="1"/>
      <dgm:spPr/>
      <dgm:t>
        <a:bodyPr/>
        <a:lstStyle/>
        <a:p>
          <a:r>
            <a:rPr lang="en-US" sz="1100" dirty="0" err="1"/>
            <a:t>Jepang</a:t>
          </a:r>
          <a:endParaRPr lang="en-US" sz="1100" dirty="0"/>
        </a:p>
      </dgm:t>
    </dgm:pt>
    <dgm:pt modelId="{9CD5B2CD-BFEE-4BFB-B992-EA3371C99CCC}" type="parTrans" cxnId="{28E150D2-1D28-4332-819A-49DF218C9562}">
      <dgm:prSet custT="1"/>
      <dgm:spPr/>
      <dgm:t>
        <a:bodyPr/>
        <a:lstStyle/>
        <a:p>
          <a:endParaRPr lang="en-US" sz="1100"/>
        </a:p>
      </dgm:t>
    </dgm:pt>
    <dgm:pt modelId="{F4A7FE9D-E2EF-4936-A433-1C5D80A7A7E0}" type="sibTrans" cxnId="{28E150D2-1D28-4332-819A-49DF218C9562}">
      <dgm:prSet/>
      <dgm:spPr/>
      <dgm:t>
        <a:bodyPr/>
        <a:lstStyle/>
        <a:p>
          <a:endParaRPr lang="en-US"/>
        </a:p>
      </dgm:t>
    </dgm:pt>
    <dgm:pt modelId="{04CF62C9-3783-413A-9F99-8BBDF78974C4}">
      <dgm:prSet custT="1"/>
      <dgm:spPr/>
      <dgm:t>
        <a:bodyPr/>
        <a:lstStyle/>
        <a:p>
          <a:r>
            <a:rPr lang="en-US" sz="1100" dirty="0"/>
            <a:t>Korea Selatan</a:t>
          </a:r>
        </a:p>
      </dgm:t>
    </dgm:pt>
    <dgm:pt modelId="{9EED8A2C-22CF-4087-A9DD-A1A6077BDD08}" type="parTrans" cxnId="{AD4B71F0-A9A2-48C0-A74B-270FFD339A34}">
      <dgm:prSet custT="1"/>
      <dgm:spPr/>
      <dgm:t>
        <a:bodyPr/>
        <a:lstStyle/>
        <a:p>
          <a:endParaRPr lang="en-US" sz="1100"/>
        </a:p>
      </dgm:t>
    </dgm:pt>
    <dgm:pt modelId="{CDAE52AC-48B5-4740-A604-F1FE1249DC6C}" type="sibTrans" cxnId="{AD4B71F0-A9A2-48C0-A74B-270FFD339A34}">
      <dgm:prSet/>
      <dgm:spPr/>
      <dgm:t>
        <a:bodyPr/>
        <a:lstStyle/>
        <a:p>
          <a:endParaRPr lang="en-US"/>
        </a:p>
      </dgm:t>
    </dgm:pt>
    <dgm:pt modelId="{BC2F1540-9187-4D6E-92F2-67C2006EDCA3}">
      <dgm:prSet custT="1"/>
      <dgm:spPr/>
      <dgm:t>
        <a:bodyPr/>
        <a:lstStyle/>
        <a:p>
          <a:r>
            <a:rPr lang="en-US" sz="1100" dirty="0" err="1"/>
            <a:t>Singapura</a:t>
          </a:r>
          <a:endParaRPr lang="en-US" sz="1100" dirty="0"/>
        </a:p>
      </dgm:t>
    </dgm:pt>
    <dgm:pt modelId="{45C43511-63E4-44C7-BEB3-FAEC4D3FFEC7}" type="parTrans" cxnId="{BE06A946-87AB-4A2D-BF62-B4766D25F390}">
      <dgm:prSet custT="1"/>
      <dgm:spPr/>
      <dgm:t>
        <a:bodyPr/>
        <a:lstStyle/>
        <a:p>
          <a:endParaRPr lang="en-US" sz="1100"/>
        </a:p>
      </dgm:t>
    </dgm:pt>
    <dgm:pt modelId="{0866F50A-13AC-47E2-855E-419DFDCDA6E4}" type="sibTrans" cxnId="{BE06A946-87AB-4A2D-BF62-B4766D25F390}">
      <dgm:prSet/>
      <dgm:spPr/>
      <dgm:t>
        <a:bodyPr/>
        <a:lstStyle/>
        <a:p>
          <a:endParaRPr lang="en-US"/>
        </a:p>
      </dgm:t>
    </dgm:pt>
    <dgm:pt modelId="{256BCCCB-F723-427C-87E1-553B95560D01}">
      <dgm:prSet custT="1"/>
      <dgm:spPr/>
      <dgm:t>
        <a:bodyPr/>
        <a:lstStyle/>
        <a:p>
          <a:r>
            <a:rPr lang="en-US" sz="1100" dirty="0" err="1"/>
            <a:t>Afrika</a:t>
          </a:r>
          <a:r>
            <a:rPr lang="en-US" sz="1100" dirty="0"/>
            <a:t> Selatan</a:t>
          </a:r>
        </a:p>
      </dgm:t>
    </dgm:pt>
    <dgm:pt modelId="{F49E0603-5B06-4B62-9A9E-2469B188B540}" type="parTrans" cxnId="{633BA588-1694-4815-9DC3-69364C414CC1}">
      <dgm:prSet custT="1"/>
      <dgm:spPr/>
      <dgm:t>
        <a:bodyPr/>
        <a:lstStyle/>
        <a:p>
          <a:endParaRPr lang="en-US" sz="1100"/>
        </a:p>
      </dgm:t>
    </dgm:pt>
    <dgm:pt modelId="{5460EC16-DC0E-4150-BF7D-4E11EF505E1D}" type="sibTrans" cxnId="{633BA588-1694-4815-9DC3-69364C414CC1}">
      <dgm:prSet/>
      <dgm:spPr/>
      <dgm:t>
        <a:bodyPr/>
        <a:lstStyle/>
        <a:p>
          <a:endParaRPr lang="en-US"/>
        </a:p>
      </dgm:t>
    </dgm:pt>
    <dgm:pt modelId="{E9AEF0CF-E1C2-4C2A-A68C-CB77B22C681B}">
      <dgm:prSet custT="1"/>
      <dgm:spPr/>
      <dgm:t>
        <a:bodyPr/>
        <a:lstStyle/>
        <a:p>
          <a:r>
            <a:rPr lang="en-US" sz="1100" dirty="0"/>
            <a:t>Israel </a:t>
          </a:r>
        </a:p>
      </dgm:t>
    </dgm:pt>
    <dgm:pt modelId="{8CF1ED07-9B4A-46BF-AE45-D3CE9B6B4BD5}" type="parTrans" cxnId="{2F6A4CE3-38BB-4873-9D51-927616AE1AF3}">
      <dgm:prSet custT="1"/>
      <dgm:spPr/>
      <dgm:t>
        <a:bodyPr/>
        <a:lstStyle/>
        <a:p>
          <a:endParaRPr lang="en-US" sz="1100"/>
        </a:p>
      </dgm:t>
    </dgm:pt>
    <dgm:pt modelId="{6B7D8002-7866-4FBF-93D6-680FC2998F5F}" type="sibTrans" cxnId="{2F6A4CE3-38BB-4873-9D51-927616AE1AF3}">
      <dgm:prSet/>
      <dgm:spPr/>
      <dgm:t>
        <a:bodyPr/>
        <a:lstStyle/>
        <a:p>
          <a:endParaRPr lang="en-US"/>
        </a:p>
      </dgm:t>
    </dgm:pt>
    <dgm:pt modelId="{A57791DC-1477-46E2-A68B-0B0897E3514E}">
      <dgm:prSet custT="1"/>
      <dgm:spPr/>
      <dgm:t>
        <a:bodyPr/>
        <a:lstStyle/>
        <a:p>
          <a:r>
            <a:rPr lang="en-US" sz="1100" dirty="0" err="1"/>
            <a:t>Timur</a:t>
          </a:r>
          <a:r>
            <a:rPr lang="en-US" sz="1100" dirty="0"/>
            <a:t> Tengah</a:t>
          </a:r>
        </a:p>
      </dgm:t>
    </dgm:pt>
    <dgm:pt modelId="{D48E6DF2-2504-41ED-8B03-64387C0F206E}" type="parTrans" cxnId="{F1393663-E29B-4D85-9197-90939E11FE8E}">
      <dgm:prSet custT="1"/>
      <dgm:spPr/>
      <dgm:t>
        <a:bodyPr/>
        <a:lstStyle/>
        <a:p>
          <a:endParaRPr lang="en-US" sz="1100"/>
        </a:p>
      </dgm:t>
    </dgm:pt>
    <dgm:pt modelId="{C910BE9E-2200-42A3-8EB7-1AE810121ACE}" type="sibTrans" cxnId="{F1393663-E29B-4D85-9197-90939E11FE8E}">
      <dgm:prSet/>
      <dgm:spPr/>
      <dgm:t>
        <a:bodyPr/>
        <a:lstStyle/>
        <a:p>
          <a:endParaRPr lang="en-US"/>
        </a:p>
      </dgm:t>
    </dgm:pt>
    <dgm:pt modelId="{C370D1F0-FCC2-4396-B3F2-6CDDFD4A9EC3}">
      <dgm:prSet custT="1"/>
      <dgm:spPr/>
      <dgm:t>
        <a:bodyPr/>
        <a:lstStyle/>
        <a:p>
          <a:r>
            <a:rPr lang="en-US" sz="1100" dirty="0"/>
            <a:t>Asia </a:t>
          </a:r>
          <a:r>
            <a:rPr lang="en-US" sz="1100" dirty="0" err="1"/>
            <a:t>Timur</a:t>
          </a:r>
          <a:endParaRPr lang="en-US" sz="1100" dirty="0"/>
        </a:p>
      </dgm:t>
    </dgm:pt>
    <dgm:pt modelId="{D7BBF7A0-2312-4EE1-84C9-44DB4848E429}" type="parTrans" cxnId="{FE7A6F2D-C4D9-47C7-959A-6A37755EC6EE}">
      <dgm:prSet custT="1"/>
      <dgm:spPr/>
      <dgm:t>
        <a:bodyPr/>
        <a:lstStyle/>
        <a:p>
          <a:endParaRPr lang="en-US" sz="1100"/>
        </a:p>
      </dgm:t>
    </dgm:pt>
    <dgm:pt modelId="{646ECC17-8055-4C27-88EB-FB69D7804464}" type="sibTrans" cxnId="{FE7A6F2D-C4D9-47C7-959A-6A37755EC6EE}">
      <dgm:prSet/>
      <dgm:spPr/>
      <dgm:t>
        <a:bodyPr/>
        <a:lstStyle/>
        <a:p>
          <a:endParaRPr lang="en-US"/>
        </a:p>
      </dgm:t>
    </dgm:pt>
    <dgm:pt modelId="{EB9F05AE-3C53-4D08-9BB0-D0ED26F6D748}">
      <dgm:prSet custT="1"/>
      <dgm:spPr/>
      <dgm:t>
        <a:bodyPr/>
        <a:lstStyle/>
        <a:p>
          <a:r>
            <a:rPr lang="en-US" sz="1100" dirty="0"/>
            <a:t>Asia </a:t>
          </a:r>
          <a:r>
            <a:rPr lang="en-US" sz="1100" dirty="0" err="1"/>
            <a:t>Timur</a:t>
          </a:r>
          <a:endParaRPr lang="en-US" sz="1100" dirty="0"/>
        </a:p>
      </dgm:t>
    </dgm:pt>
    <dgm:pt modelId="{3E367E66-C152-4709-9CCE-312DD232CD97}" type="parTrans" cxnId="{E9A63E68-C401-48BB-B5F7-C14ADEFDD716}">
      <dgm:prSet custT="1"/>
      <dgm:spPr/>
      <dgm:t>
        <a:bodyPr/>
        <a:lstStyle/>
        <a:p>
          <a:endParaRPr lang="en-US" sz="1100"/>
        </a:p>
      </dgm:t>
    </dgm:pt>
    <dgm:pt modelId="{109A0C82-0D0B-44E6-B4AF-0D7B30A1A3ED}" type="sibTrans" cxnId="{E9A63E68-C401-48BB-B5F7-C14ADEFDD716}">
      <dgm:prSet/>
      <dgm:spPr/>
      <dgm:t>
        <a:bodyPr/>
        <a:lstStyle/>
        <a:p>
          <a:endParaRPr lang="en-US"/>
        </a:p>
      </dgm:t>
    </dgm:pt>
    <dgm:pt modelId="{FC449BDF-451E-4E30-BB82-F3D24604D7E3}">
      <dgm:prSet custT="1"/>
      <dgm:spPr/>
      <dgm:t>
        <a:bodyPr/>
        <a:lstStyle/>
        <a:p>
          <a:r>
            <a:rPr lang="en-US" sz="1100" dirty="0"/>
            <a:t>Asia Tenggara</a:t>
          </a:r>
        </a:p>
      </dgm:t>
    </dgm:pt>
    <dgm:pt modelId="{618F0E05-6A97-4E15-924F-C43A64BA9FD2}" type="parTrans" cxnId="{C74CDF91-7C43-424D-B645-B3785DBACEA5}">
      <dgm:prSet custT="1"/>
      <dgm:spPr/>
      <dgm:t>
        <a:bodyPr/>
        <a:lstStyle/>
        <a:p>
          <a:endParaRPr lang="en-US" sz="1100"/>
        </a:p>
      </dgm:t>
    </dgm:pt>
    <dgm:pt modelId="{36D742E3-585F-427B-93E6-0F6C69A9491D}" type="sibTrans" cxnId="{C74CDF91-7C43-424D-B645-B3785DBACEA5}">
      <dgm:prSet/>
      <dgm:spPr/>
      <dgm:t>
        <a:bodyPr/>
        <a:lstStyle/>
        <a:p>
          <a:endParaRPr lang="en-US"/>
        </a:p>
      </dgm:t>
    </dgm:pt>
    <dgm:pt modelId="{EBBB1825-551B-4294-9A17-28E15C5349D8}">
      <dgm:prSet custT="1"/>
      <dgm:spPr/>
      <dgm:t>
        <a:bodyPr/>
        <a:lstStyle/>
        <a:p>
          <a:r>
            <a:rPr lang="en-US" sz="1100" dirty="0" err="1"/>
            <a:t>Afrika</a:t>
          </a:r>
          <a:endParaRPr lang="en-US" sz="1100" dirty="0"/>
        </a:p>
      </dgm:t>
    </dgm:pt>
    <dgm:pt modelId="{546BA390-134D-400D-853C-58E3A0AA6035}" type="parTrans" cxnId="{447D1795-9B11-4BAC-910D-D49CDDB26C53}">
      <dgm:prSet custT="1"/>
      <dgm:spPr/>
      <dgm:t>
        <a:bodyPr/>
        <a:lstStyle/>
        <a:p>
          <a:endParaRPr lang="en-US" sz="1100"/>
        </a:p>
      </dgm:t>
    </dgm:pt>
    <dgm:pt modelId="{2B4164B6-5F38-4969-A042-F84D2D5B40FE}" type="sibTrans" cxnId="{447D1795-9B11-4BAC-910D-D49CDDB26C53}">
      <dgm:prSet/>
      <dgm:spPr/>
      <dgm:t>
        <a:bodyPr/>
        <a:lstStyle/>
        <a:p>
          <a:endParaRPr lang="en-US"/>
        </a:p>
      </dgm:t>
    </dgm:pt>
    <dgm:pt modelId="{1329E879-511F-4246-91C5-012F381C3EE4}" type="pres">
      <dgm:prSet presAssocID="{058E89F3-514A-4DBB-8039-0789AEA6BB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D97C88-B4E1-4E62-B02F-DB4E31829207}" type="pres">
      <dgm:prSet presAssocID="{C1FD7FC0-48C7-414D-9EDC-3A38F43F027D}" presName="root1" presStyleCnt="0"/>
      <dgm:spPr/>
    </dgm:pt>
    <dgm:pt modelId="{5B075269-6FDB-44CC-94D8-4694190DD3D4}" type="pres">
      <dgm:prSet presAssocID="{C1FD7FC0-48C7-414D-9EDC-3A38F43F027D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301D8D-C2D4-482E-981F-3FA2F2F1DE82}" type="pres">
      <dgm:prSet presAssocID="{C1FD7FC0-48C7-414D-9EDC-3A38F43F027D}" presName="level2hierChild" presStyleCnt="0"/>
      <dgm:spPr/>
    </dgm:pt>
    <dgm:pt modelId="{1A371F8D-7EC7-4B49-8D33-01294BF8EB62}" type="pres">
      <dgm:prSet presAssocID="{8132CB98-5495-4577-AC61-8F1A9313C815}" presName="conn2-1" presStyleLbl="parChTrans1D2" presStyleIdx="0" presStyleCnt="7"/>
      <dgm:spPr/>
      <dgm:t>
        <a:bodyPr/>
        <a:lstStyle/>
        <a:p>
          <a:endParaRPr lang="en-US"/>
        </a:p>
      </dgm:t>
    </dgm:pt>
    <dgm:pt modelId="{6EC533E0-78AF-4143-934C-0674EA91FF2B}" type="pres">
      <dgm:prSet presAssocID="{8132CB98-5495-4577-AC61-8F1A9313C815}" presName="connTx" presStyleLbl="parChTrans1D2" presStyleIdx="0" presStyleCnt="7"/>
      <dgm:spPr/>
      <dgm:t>
        <a:bodyPr/>
        <a:lstStyle/>
        <a:p>
          <a:endParaRPr lang="en-US"/>
        </a:p>
      </dgm:t>
    </dgm:pt>
    <dgm:pt modelId="{1FA6FE14-798E-4D54-BD2B-21908A1D5DB2}" type="pres">
      <dgm:prSet presAssocID="{CAD049FB-1DFF-48BD-9D90-A704FBDC6A75}" presName="root2" presStyleCnt="0"/>
      <dgm:spPr/>
    </dgm:pt>
    <dgm:pt modelId="{50270E34-A5E5-4B72-B6F3-7BDC8783B475}" type="pres">
      <dgm:prSet presAssocID="{CAD049FB-1DFF-48BD-9D90-A704FBDC6A75}" presName="LevelTwoTextNode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F4913E-24CC-4142-9757-256A1A80DD9F}" type="pres">
      <dgm:prSet presAssocID="{CAD049FB-1DFF-48BD-9D90-A704FBDC6A75}" presName="level3hierChild" presStyleCnt="0"/>
      <dgm:spPr/>
    </dgm:pt>
    <dgm:pt modelId="{16B77759-8286-4CE5-AAB9-ACACC8071E61}" type="pres">
      <dgm:prSet presAssocID="{F4F03E34-66A5-4812-B416-F24C498E02EF}" presName="conn2-1" presStyleLbl="parChTrans1D3" presStyleIdx="0" presStyleCnt="9"/>
      <dgm:spPr/>
      <dgm:t>
        <a:bodyPr/>
        <a:lstStyle/>
        <a:p>
          <a:endParaRPr lang="en-US"/>
        </a:p>
      </dgm:t>
    </dgm:pt>
    <dgm:pt modelId="{5482EBD8-FB29-4DA5-B3C1-CA698720D100}" type="pres">
      <dgm:prSet presAssocID="{F4F03E34-66A5-4812-B416-F24C498E02EF}" presName="connTx" presStyleLbl="parChTrans1D3" presStyleIdx="0" presStyleCnt="9"/>
      <dgm:spPr/>
      <dgm:t>
        <a:bodyPr/>
        <a:lstStyle/>
        <a:p>
          <a:endParaRPr lang="en-US"/>
        </a:p>
      </dgm:t>
    </dgm:pt>
    <dgm:pt modelId="{70F2C7B2-F09A-4170-897B-0285991D10DA}" type="pres">
      <dgm:prSet presAssocID="{8C64D439-113A-4B61-B2C1-8C9F3B9C8ABF}" presName="root2" presStyleCnt="0"/>
      <dgm:spPr/>
    </dgm:pt>
    <dgm:pt modelId="{94D0F7FD-40C9-4A4B-BE55-36A700313F67}" type="pres">
      <dgm:prSet presAssocID="{8C64D439-113A-4B61-B2C1-8C9F3B9C8ABF}" presName="LevelTwoTextNode" presStyleLbl="node3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0760E3-DD72-430D-AC0E-11C18CA25E34}" type="pres">
      <dgm:prSet presAssocID="{8C64D439-113A-4B61-B2C1-8C9F3B9C8ABF}" presName="level3hierChild" presStyleCnt="0"/>
      <dgm:spPr/>
    </dgm:pt>
    <dgm:pt modelId="{5E9D3AAC-3C7F-472F-A798-16DFCC6A79B0}" type="pres">
      <dgm:prSet presAssocID="{A01A7B8B-AD5B-4F40-940A-FC7C64FC3E22}" presName="conn2-1" presStyleLbl="parChTrans1D3" presStyleIdx="1" presStyleCnt="9"/>
      <dgm:spPr/>
      <dgm:t>
        <a:bodyPr/>
        <a:lstStyle/>
        <a:p>
          <a:endParaRPr lang="en-US"/>
        </a:p>
      </dgm:t>
    </dgm:pt>
    <dgm:pt modelId="{20587BE2-4B09-40FF-9300-1955A1B7E3CE}" type="pres">
      <dgm:prSet presAssocID="{A01A7B8B-AD5B-4F40-940A-FC7C64FC3E22}" presName="connTx" presStyleLbl="parChTrans1D3" presStyleIdx="1" presStyleCnt="9"/>
      <dgm:spPr/>
      <dgm:t>
        <a:bodyPr/>
        <a:lstStyle/>
        <a:p>
          <a:endParaRPr lang="en-US"/>
        </a:p>
      </dgm:t>
    </dgm:pt>
    <dgm:pt modelId="{700C08B7-0CCE-47FC-91DF-51C7BCB4D9A0}" type="pres">
      <dgm:prSet presAssocID="{B18A61A0-D25A-4B3A-91DB-EF4543FC7EA6}" presName="root2" presStyleCnt="0"/>
      <dgm:spPr/>
    </dgm:pt>
    <dgm:pt modelId="{83821AA1-F8F3-4EBA-B01A-5FB86DBBB294}" type="pres">
      <dgm:prSet presAssocID="{B18A61A0-D25A-4B3A-91DB-EF4543FC7EA6}" presName="LevelTwoTextNode" presStyleLbl="node3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4FE119-7394-4360-B691-C98CEC0EA79D}" type="pres">
      <dgm:prSet presAssocID="{B18A61A0-D25A-4B3A-91DB-EF4543FC7EA6}" presName="level3hierChild" presStyleCnt="0"/>
      <dgm:spPr/>
    </dgm:pt>
    <dgm:pt modelId="{EF647E26-9C33-4492-8C68-4FE93CCFB3AF}" type="pres">
      <dgm:prSet presAssocID="{F7E12A42-4772-41BD-A6CC-ABD91D910342}" presName="conn2-1" presStyleLbl="parChTrans1D3" presStyleIdx="2" presStyleCnt="9"/>
      <dgm:spPr/>
      <dgm:t>
        <a:bodyPr/>
        <a:lstStyle/>
        <a:p>
          <a:endParaRPr lang="en-US"/>
        </a:p>
      </dgm:t>
    </dgm:pt>
    <dgm:pt modelId="{891826C6-66C5-4217-8C8E-F5E6CB0A73EE}" type="pres">
      <dgm:prSet presAssocID="{F7E12A42-4772-41BD-A6CC-ABD91D910342}" presName="connTx" presStyleLbl="parChTrans1D3" presStyleIdx="2" presStyleCnt="9"/>
      <dgm:spPr/>
      <dgm:t>
        <a:bodyPr/>
        <a:lstStyle/>
        <a:p>
          <a:endParaRPr lang="en-US"/>
        </a:p>
      </dgm:t>
    </dgm:pt>
    <dgm:pt modelId="{EED6BF7C-CB1F-4B57-AA96-8DB7077F6E14}" type="pres">
      <dgm:prSet presAssocID="{4FAF0821-89D9-45E4-AC51-CE70BBB5F615}" presName="root2" presStyleCnt="0"/>
      <dgm:spPr/>
    </dgm:pt>
    <dgm:pt modelId="{F89534B5-5390-4C80-8A2B-9FC95B53531D}" type="pres">
      <dgm:prSet presAssocID="{4FAF0821-89D9-45E4-AC51-CE70BBB5F615}" presName="LevelTwoTextNode" presStyleLbl="node3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0A3858-25BF-4A62-BCA6-B663AF496090}" type="pres">
      <dgm:prSet presAssocID="{4FAF0821-89D9-45E4-AC51-CE70BBB5F615}" presName="level3hierChild" presStyleCnt="0"/>
      <dgm:spPr/>
    </dgm:pt>
    <dgm:pt modelId="{BA7A1FD7-0D73-4E6B-97BB-4009550F9CCC}" type="pres">
      <dgm:prSet presAssocID="{DC9BC189-F36F-4343-8844-CDB2B123A1D4}" presName="conn2-1" presStyleLbl="parChTrans1D2" presStyleIdx="1" presStyleCnt="7"/>
      <dgm:spPr/>
      <dgm:t>
        <a:bodyPr/>
        <a:lstStyle/>
        <a:p>
          <a:endParaRPr lang="en-US"/>
        </a:p>
      </dgm:t>
    </dgm:pt>
    <dgm:pt modelId="{931AA6C5-4845-4252-B1EC-F9BB420F6B50}" type="pres">
      <dgm:prSet presAssocID="{DC9BC189-F36F-4343-8844-CDB2B123A1D4}" presName="connTx" presStyleLbl="parChTrans1D2" presStyleIdx="1" presStyleCnt="7"/>
      <dgm:spPr/>
      <dgm:t>
        <a:bodyPr/>
        <a:lstStyle/>
        <a:p>
          <a:endParaRPr lang="en-US"/>
        </a:p>
      </dgm:t>
    </dgm:pt>
    <dgm:pt modelId="{FACE5491-781F-49AB-A23B-9441A629F9A3}" type="pres">
      <dgm:prSet presAssocID="{79E0BBBF-5EF5-4880-9759-A9FEC257072A}" presName="root2" presStyleCnt="0"/>
      <dgm:spPr/>
    </dgm:pt>
    <dgm:pt modelId="{C6C3CC71-E826-4F6C-BB0A-F9F9F4F32B15}" type="pres">
      <dgm:prSet presAssocID="{79E0BBBF-5EF5-4880-9759-A9FEC257072A}" presName="LevelTwoTextNode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F59A5-F183-4C7B-B3AE-0348E2259705}" type="pres">
      <dgm:prSet presAssocID="{79E0BBBF-5EF5-4880-9759-A9FEC257072A}" presName="level3hierChild" presStyleCnt="0"/>
      <dgm:spPr/>
    </dgm:pt>
    <dgm:pt modelId="{1A278870-18DB-4C3D-9625-13649157F50B}" type="pres">
      <dgm:prSet presAssocID="{586442F3-6281-47E7-97B7-36E9E6C91F7A}" presName="conn2-1" presStyleLbl="parChTrans1D3" presStyleIdx="3" presStyleCnt="9"/>
      <dgm:spPr/>
      <dgm:t>
        <a:bodyPr/>
        <a:lstStyle/>
        <a:p>
          <a:endParaRPr lang="en-US"/>
        </a:p>
      </dgm:t>
    </dgm:pt>
    <dgm:pt modelId="{42B3FFFE-20A2-42E1-803F-DC4FAF4BB50F}" type="pres">
      <dgm:prSet presAssocID="{586442F3-6281-47E7-97B7-36E9E6C91F7A}" presName="connTx" presStyleLbl="parChTrans1D3" presStyleIdx="3" presStyleCnt="9"/>
      <dgm:spPr/>
      <dgm:t>
        <a:bodyPr/>
        <a:lstStyle/>
        <a:p>
          <a:endParaRPr lang="en-US"/>
        </a:p>
      </dgm:t>
    </dgm:pt>
    <dgm:pt modelId="{F4B3A1B8-E32F-4FBF-8DEB-0A944024ABCE}" type="pres">
      <dgm:prSet presAssocID="{BB445175-A54F-43AC-BF67-1812E8E01892}" presName="root2" presStyleCnt="0"/>
      <dgm:spPr/>
    </dgm:pt>
    <dgm:pt modelId="{1D60679A-EE4A-4DC3-BB1F-00F13ECF2513}" type="pres">
      <dgm:prSet presAssocID="{BB445175-A54F-43AC-BF67-1812E8E01892}" presName="LevelTwoTextNode" presStyleLbl="node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5EA634-CE3E-43BC-98CD-8D0232C98C2E}" type="pres">
      <dgm:prSet presAssocID="{BB445175-A54F-43AC-BF67-1812E8E01892}" presName="level3hierChild" presStyleCnt="0"/>
      <dgm:spPr/>
    </dgm:pt>
    <dgm:pt modelId="{AF35FEFD-D148-414F-8FF1-F3377C2855F7}" type="pres">
      <dgm:prSet presAssocID="{8CF1ED07-9B4A-46BF-AE45-D3CE9B6B4BD5}" presName="conn2-1" presStyleLbl="parChTrans1D2" presStyleIdx="2" presStyleCnt="7"/>
      <dgm:spPr/>
      <dgm:t>
        <a:bodyPr/>
        <a:lstStyle/>
        <a:p>
          <a:endParaRPr lang="en-US"/>
        </a:p>
      </dgm:t>
    </dgm:pt>
    <dgm:pt modelId="{EBED5AD7-9ABB-472E-9A62-95E9F158B5C5}" type="pres">
      <dgm:prSet presAssocID="{8CF1ED07-9B4A-46BF-AE45-D3CE9B6B4BD5}" presName="connTx" presStyleLbl="parChTrans1D2" presStyleIdx="2" presStyleCnt="7"/>
      <dgm:spPr/>
      <dgm:t>
        <a:bodyPr/>
        <a:lstStyle/>
        <a:p>
          <a:endParaRPr lang="en-US"/>
        </a:p>
      </dgm:t>
    </dgm:pt>
    <dgm:pt modelId="{D5C007E2-594E-4614-B594-D6F2F44E105B}" type="pres">
      <dgm:prSet presAssocID="{E9AEF0CF-E1C2-4C2A-A68C-CB77B22C681B}" presName="root2" presStyleCnt="0"/>
      <dgm:spPr/>
    </dgm:pt>
    <dgm:pt modelId="{0C6D46EA-55AD-4E2F-A94F-F23FA9F6FA9A}" type="pres">
      <dgm:prSet presAssocID="{E9AEF0CF-E1C2-4C2A-A68C-CB77B22C681B}" presName="LevelTwoTextNode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8545AE-C28E-4F5B-88D9-470337C286C6}" type="pres">
      <dgm:prSet presAssocID="{E9AEF0CF-E1C2-4C2A-A68C-CB77B22C681B}" presName="level3hierChild" presStyleCnt="0"/>
      <dgm:spPr/>
    </dgm:pt>
    <dgm:pt modelId="{BDC6B738-9E9F-4D2E-B093-2A5BBCB7BFC3}" type="pres">
      <dgm:prSet presAssocID="{D48E6DF2-2504-41ED-8B03-64387C0F206E}" presName="conn2-1" presStyleLbl="parChTrans1D3" presStyleIdx="4" presStyleCnt="9"/>
      <dgm:spPr/>
      <dgm:t>
        <a:bodyPr/>
        <a:lstStyle/>
        <a:p>
          <a:endParaRPr lang="en-US"/>
        </a:p>
      </dgm:t>
    </dgm:pt>
    <dgm:pt modelId="{1351526F-8818-4218-8DB1-A6AB9A1334A1}" type="pres">
      <dgm:prSet presAssocID="{D48E6DF2-2504-41ED-8B03-64387C0F206E}" presName="connTx" presStyleLbl="parChTrans1D3" presStyleIdx="4" presStyleCnt="9"/>
      <dgm:spPr/>
      <dgm:t>
        <a:bodyPr/>
        <a:lstStyle/>
        <a:p>
          <a:endParaRPr lang="en-US"/>
        </a:p>
      </dgm:t>
    </dgm:pt>
    <dgm:pt modelId="{7BE2AD96-E133-4332-A83A-A745A99131BA}" type="pres">
      <dgm:prSet presAssocID="{A57791DC-1477-46E2-A68B-0B0897E3514E}" presName="root2" presStyleCnt="0"/>
      <dgm:spPr/>
    </dgm:pt>
    <dgm:pt modelId="{4D8337B2-1436-45E8-9571-3FFED11F5036}" type="pres">
      <dgm:prSet presAssocID="{A57791DC-1477-46E2-A68B-0B0897E3514E}" presName="LevelTwoTextNode" presStyleLbl="node3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57B6CE-55BB-4708-A38A-49AC4722B275}" type="pres">
      <dgm:prSet presAssocID="{A57791DC-1477-46E2-A68B-0B0897E3514E}" presName="level3hierChild" presStyleCnt="0"/>
      <dgm:spPr/>
    </dgm:pt>
    <dgm:pt modelId="{FD11DD5F-59FE-43B0-A778-B2AA6712D59E}" type="pres">
      <dgm:prSet presAssocID="{6CEE3E62-B5D7-41AD-AF1E-86C1D36B24A2}" presName="root1" presStyleCnt="0"/>
      <dgm:spPr/>
    </dgm:pt>
    <dgm:pt modelId="{D7241015-6806-443B-AA4E-B2120FE23560}" type="pres">
      <dgm:prSet presAssocID="{6CEE3E62-B5D7-41AD-AF1E-86C1D36B24A2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FD4CF4-E133-4E35-B0C6-E6CFBC89B93F}" type="pres">
      <dgm:prSet presAssocID="{6CEE3E62-B5D7-41AD-AF1E-86C1D36B24A2}" presName="level2hierChild" presStyleCnt="0"/>
      <dgm:spPr/>
    </dgm:pt>
    <dgm:pt modelId="{E00685B1-C7CF-46A7-8FBA-BB626EE4B854}" type="pres">
      <dgm:prSet presAssocID="{9CD5B2CD-BFEE-4BFB-B992-EA3371C99CCC}" presName="conn2-1" presStyleLbl="parChTrans1D2" presStyleIdx="3" presStyleCnt="7"/>
      <dgm:spPr/>
      <dgm:t>
        <a:bodyPr/>
        <a:lstStyle/>
        <a:p>
          <a:endParaRPr lang="en-US"/>
        </a:p>
      </dgm:t>
    </dgm:pt>
    <dgm:pt modelId="{F07CFD51-9804-4AB5-A337-7129ECF07A8B}" type="pres">
      <dgm:prSet presAssocID="{9CD5B2CD-BFEE-4BFB-B992-EA3371C99CCC}" presName="connTx" presStyleLbl="parChTrans1D2" presStyleIdx="3" presStyleCnt="7"/>
      <dgm:spPr/>
      <dgm:t>
        <a:bodyPr/>
        <a:lstStyle/>
        <a:p>
          <a:endParaRPr lang="en-US"/>
        </a:p>
      </dgm:t>
    </dgm:pt>
    <dgm:pt modelId="{DC278051-07EE-43DE-A4F6-4651622E778D}" type="pres">
      <dgm:prSet presAssocID="{95A53A77-E1E6-434F-B153-2464D353B736}" presName="root2" presStyleCnt="0"/>
      <dgm:spPr/>
    </dgm:pt>
    <dgm:pt modelId="{22F40D06-3CC5-4495-8BE0-EAE4E4C49DD2}" type="pres">
      <dgm:prSet presAssocID="{95A53A77-E1E6-434F-B153-2464D353B736}" presName="LevelTwoTextNode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C471B5-8372-49A5-A8BF-8071728F262D}" type="pres">
      <dgm:prSet presAssocID="{95A53A77-E1E6-434F-B153-2464D353B736}" presName="level3hierChild" presStyleCnt="0"/>
      <dgm:spPr/>
    </dgm:pt>
    <dgm:pt modelId="{8CBAB621-9E00-46F1-A003-E096449A0940}" type="pres">
      <dgm:prSet presAssocID="{D7BBF7A0-2312-4EE1-84C9-44DB4848E429}" presName="conn2-1" presStyleLbl="parChTrans1D3" presStyleIdx="5" presStyleCnt="9"/>
      <dgm:spPr/>
      <dgm:t>
        <a:bodyPr/>
        <a:lstStyle/>
        <a:p>
          <a:endParaRPr lang="en-US"/>
        </a:p>
      </dgm:t>
    </dgm:pt>
    <dgm:pt modelId="{C87DA82A-90F6-462E-815C-0CF0ADADF400}" type="pres">
      <dgm:prSet presAssocID="{D7BBF7A0-2312-4EE1-84C9-44DB4848E429}" presName="connTx" presStyleLbl="parChTrans1D3" presStyleIdx="5" presStyleCnt="9"/>
      <dgm:spPr/>
      <dgm:t>
        <a:bodyPr/>
        <a:lstStyle/>
        <a:p>
          <a:endParaRPr lang="en-US"/>
        </a:p>
      </dgm:t>
    </dgm:pt>
    <dgm:pt modelId="{CC309725-3A3B-4AE0-8A30-8EEF50D8844B}" type="pres">
      <dgm:prSet presAssocID="{C370D1F0-FCC2-4396-B3F2-6CDDFD4A9EC3}" presName="root2" presStyleCnt="0"/>
      <dgm:spPr/>
    </dgm:pt>
    <dgm:pt modelId="{76DB0635-43F3-4B71-B18C-9F6C5C87446B}" type="pres">
      <dgm:prSet presAssocID="{C370D1F0-FCC2-4396-B3F2-6CDDFD4A9EC3}" presName="LevelTwoTextNode" presStyleLbl="node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D58138-DE98-4B94-B329-840833095F2C}" type="pres">
      <dgm:prSet presAssocID="{C370D1F0-FCC2-4396-B3F2-6CDDFD4A9EC3}" presName="level3hierChild" presStyleCnt="0"/>
      <dgm:spPr/>
    </dgm:pt>
    <dgm:pt modelId="{607D03D4-2377-4C63-BB24-5D224010C365}" type="pres">
      <dgm:prSet presAssocID="{9EED8A2C-22CF-4087-A9DD-A1A6077BDD08}" presName="conn2-1" presStyleLbl="parChTrans1D2" presStyleIdx="4" presStyleCnt="7"/>
      <dgm:spPr/>
      <dgm:t>
        <a:bodyPr/>
        <a:lstStyle/>
        <a:p>
          <a:endParaRPr lang="en-US"/>
        </a:p>
      </dgm:t>
    </dgm:pt>
    <dgm:pt modelId="{D8D0DBB4-D169-46DC-8FA2-77C4250387B9}" type="pres">
      <dgm:prSet presAssocID="{9EED8A2C-22CF-4087-A9DD-A1A6077BDD08}" presName="connTx" presStyleLbl="parChTrans1D2" presStyleIdx="4" presStyleCnt="7"/>
      <dgm:spPr/>
      <dgm:t>
        <a:bodyPr/>
        <a:lstStyle/>
        <a:p>
          <a:endParaRPr lang="en-US"/>
        </a:p>
      </dgm:t>
    </dgm:pt>
    <dgm:pt modelId="{133A0C03-007A-4BD4-BF90-A83AEB6BD8A6}" type="pres">
      <dgm:prSet presAssocID="{04CF62C9-3783-413A-9F99-8BBDF78974C4}" presName="root2" presStyleCnt="0"/>
      <dgm:spPr/>
    </dgm:pt>
    <dgm:pt modelId="{5E5D84FA-A659-4A0F-8776-00E6402118C1}" type="pres">
      <dgm:prSet presAssocID="{04CF62C9-3783-413A-9F99-8BBDF78974C4}" presName="LevelTwoTextNode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1B4945-428E-42C6-BD6C-A2CD991FF312}" type="pres">
      <dgm:prSet presAssocID="{04CF62C9-3783-413A-9F99-8BBDF78974C4}" presName="level3hierChild" presStyleCnt="0"/>
      <dgm:spPr/>
    </dgm:pt>
    <dgm:pt modelId="{9504A848-27D6-466B-B662-59D6D0BA1471}" type="pres">
      <dgm:prSet presAssocID="{3E367E66-C152-4709-9CCE-312DD232CD97}" presName="conn2-1" presStyleLbl="parChTrans1D3" presStyleIdx="6" presStyleCnt="9"/>
      <dgm:spPr/>
      <dgm:t>
        <a:bodyPr/>
        <a:lstStyle/>
        <a:p>
          <a:endParaRPr lang="en-US"/>
        </a:p>
      </dgm:t>
    </dgm:pt>
    <dgm:pt modelId="{38F42573-2EAD-4BA9-89B0-7CA764B77B15}" type="pres">
      <dgm:prSet presAssocID="{3E367E66-C152-4709-9CCE-312DD232CD97}" presName="connTx" presStyleLbl="parChTrans1D3" presStyleIdx="6" presStyleCnt="9"/>
      <dgm:spPr/>
      <dgm:t>
        <a:bodyPr/>
        <a:lstStyle/>
        <a:p>
          <a:endParaRPr lang="en-US"/>
        </a:p>
      </dgm:t>
    </dgm:pt>
    <dgm:pt modelId="{C184625F-55F0-4534-9DC1-67CCD2B830B7}" type="pres">
      <dgm:prSet presAssocID="{EB9F05AE-3C53-4D08-9BB0-D0ED26F6D748}" presName="root2" presStyleCnt="0"/>
      <dgm:spPr/>
    </dgm:pt>
    <dgm:pt modelId="{292D50E2-A2F4-4673-AD33-333267EB87C7}" type="pres">
      <dgm:prSet presAssocID="{EB9F05AE-3C53-4D08-9BB0-D0ED26F6D748}" presName="LevelTwoTextNode" presStyleLbl="node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C96DE7-335C-4845-BEF7-10A5C8627826}" type="pres">
      <dgm:prSet presAssocID="{EB9F05AE-3C53-4D08-9BB0-D0ED26F6D748}" presName="level3hierChild" presStyleCnt="0"/>
      <dgm:spPr/>
    </dgm:pt>
    <dgm:pt modelId="{BA9F176D-0A8C-48E8-B645-9A5D36249A14}" type="pres">
      <dgm:prSet presAssocID="{45C43511-63E4-44C7-BEB3-FAEC4D3FFEC7}" presName="conn2-1" presStyleLbl="parChTrans1D2" presStyleIdx="5" presStyleCnt="7"/>
      <dgm:spPr/>
      <dgm:t>
        <a:bodyPr/>
        <a:lstStyle/>
        <a:p>
          <a:endParaRPr lang="en-US"/>
        </a:p>
      </dgm:t>
    </dgm:pt>
    <dgm:pt modelId="{832ED46E-5FFD-48C3-A744-CC382CC45A80}" type="pres">
      <dgm:prSet presAssocID="{45C43511-63E4-44C7-BEB3-FAEC4D3FFEC7}" presName="connTx" presStyleLbl="parChTrans1D2" presStyleIdx="5" presStyleCnt="7"/>
      <dgm:spPr/>
      <dgm:t>
        <a:bodyPr/>
        <a:lstStyle/>
        <a:p>
          <a:endParaRPr lang="en-US"/>
        </a:p>
      </dgm:t>
    </dgm:pt>
    <dgm:pt modelId="{53A54C23-6F59-496A-8C0E-5F0079A502D1}" type="pres">
      <dgm:prSet presAssocID="{BC2F1540-9187-4D6E-92F2-67C2006EDCA3}" presName="root2" presStyleCnt="0"/>
      <dgm:spPr/>
    </dgm:pt>
    <dgm:pt modelId="{F341619D-C32D-44E2-93DA-3305CCAA52A9}" type="pres">
      <dgm:prSet presAssocID="{BC2F1540-9187-4D6E-92F2-67C2006EDCA3}" presName="LevelTwoTextNode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22114A-9D1A-435F-830B-8E7859BDB76E}" type="pres">
      <dgm:prSet presAssocID="{BC2F1540-9187-4D6E-92F2-67C2006EDCA3}" presName="level3hierChild" presStyleCnt="0"/>
      <dgm:spPr/>
    </dgm:pt>
    <dgm:pt modelId="{A0495B77-F571-4245-B339-0120BA114B65}" type="pres">
      <dgm:prSet presAssocID="{618F0E05-6A97-4E15-924F-C43A64BA9FD2}" presName="conn2-1" presStyleLbl="parChTrans1D3" presStyleIdx="7" presStyleCnt="9"/>
      <dgm:spPr/>
      <dgm:t>
        <a:bodyPr/>
        <a:lstStyle/>
        <a:p>
          <a:endParaRPr lang="en-US"/>
        </a:p>
      </dgm:t>
    </dgm:pt>
    <dgm:pt modelId="{0386044D-2EF7-49AC-84C1-90EB52091DC7}" type="pres">
      <dgm:prSet presAssocID="{618F0E05-6A97-4E15-924F-C43A64BA9FD2}" presName="connTx" presStyleLbl="parChTrans1D3" presStyleIdx="7" presStyleCnt="9"/>
      <dgm:spPr/>
      <dgm:t>
        <a:bodyPr/>
        <a:lstStyle/>
        <a:p>
          <a:endParaRPr lang="en-US"/>
        </a:p>
      </dgm:t>
    </dgm:pt>
    <dgm:pt modelId="{6CBD3B0E-E9CC-4129-B0C9-ADE799AC55DE}" type="pres">
      <dgm:prSet presAssocID="{FC449BDF-451E-4E30-BB82-F3D24604D7E3}" presName="root2" presStyleCnt="0"/>
      <dgm:spPr/>
    </dgm:pt>
    <dgm:pt modelId="{BAA42922-2F1C-4807-8537-D3FF98E8408D}" type="pres">
      <dgm:prSet presAssocID="{FC449BDF-451E-4E30-BB82-F3D24604D7E3}" presName="LevelTwoTextNode" presStyleLbl="node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173294-4C87-4D54-82D3-3915C3ED0F25}" type="pres">
      <dgm:prSet presAssocID="{FC449BDF-451E-4E30-BB82-F3D24604D7E3}" presName="level3hierChild" presStyleCnt="0"/>
      <dgm:spPr/>
    </dgm:pt>
    <dgm:pt modelId="{967667BE-1798-4BF8-8CCA-078CBFEA6D49}" type="pres">
      <dgm:prSet presAssocID="{F49E0603-5B06-4B62-9A9E-2469B188B540}" presName="conn2-1" presStyleLbl="parChTrans1D2" presStyleIdx="6" presStyleCnt="7"/>
      <dgm:spPr/>
      <dgm:t>
        <a:bodyPr/>
        <a:lstStyle/>
        <a:p>
          <a:endParaRPr lang="en-US"/>
        </a:p>
      </dgm:t>
    </dgm:pt>
    <dgm:pt modelId="{B1951420-FFAA-4F93-9649-A2CF9CB7D4A9}" type="pres">
      <dgm:prSet presAssocID="{F49E0603-5B06-4B62-9A9E-2469B188B540}" presName="connTx" presStyleLbl="parChTrans1D2" presStyleIdx="6" presStyleCnt="7"/>
      <dgm:spPr/>
      <dgm:t>
        <a:bodyPr/>
        <a:lstStyle/>
        <a:p>
          <a:endParaRPr lang="en-US"/>
        </a:p>
      </dgm:t>
    </dgm:pt>
    <dgm:pt modelId="{F4BCA7CA-474D-4639-9490-B50306E9C397}" type="pres">
      <dgm:prSet presAssocID="{256BCCCB-F723-427C-87E1-553B95560D01}" presName="root2" presStyleCnt="0"/>
      <dgm:spPr/>
    </dgm:pt>
    <dgm:pt modelId="{CF40789A-A4DA-47EE-94D7-E0EF89988B82}" type="pres">
      <dgm:prSet presAssocID="{256BCCCB-F723-427C-87E1-553B95560D01}" presName="LevelTwoTextNode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520DB-79C9-4B9F-A14A-3830F2D611EB}" type="pres">
      <dgm:prSet presAssocID="{256BCCCB-F723-427C-87E1-553B95560D01}" presName="level3hierChild" presStyleCnt="0"/>
      <dgm:spPr/>
    </dgm:pt>
    <dgm:pt modelId="{AE9139D4-5A9A-445A-8CA7-8B6D1174931E}" type="pres">
      <dgm:prSet presAssocID="{546BA390-134D-400D-853C-58E3A0AA6035}" presName="conn2-1" presStyleLbl="parChTrans1D3" presStyleIdx="8" presStyleCnt="9"/>
      <dgm:spPr/>
      <dgm:t>
        <a:bodyPr/>
        <a:lstStyle/>
        <a:p>
          <a:endParaRPr lang="en-US"/>
        </a:p>
      </dgm:t>
    </dgm:pt>
    <dgm:pt modelId="{9EF14244-E103-4E29-8270-469041749EC7}" type="pres">
      <dgm:prSet presAssocID="{546BA390-134D-400D-853C-58E3A0AA6035}" presName="connTx" presStyleLbl="parChTrans1D3" presStyleIdx="8" presStyleCnt="9"/>
      <dgm:spPr/>
      <dgm:t>
        <a:bodyPr/>
        <a:lstStyle/>
        <a:p>
          <a:endParaRPr lang="en-US"/>
        </a:p>
      </dgm:t>
    </dgm:pt>
    <dgm:pt modelId="{8FBE19F2-CB72-4B20-B01B-FFC3027451C0}" type="pres">
      <dgm:prSet presAssocID="{EBBB1825-551B-4294-9A17-28E15C5349D8}" presName="root2" presStyleCnt="0"/>
      <dgm:spPr/>
    </dgm:pt>
    <dgm:pt modelId="{C50FAC6D-1CD0-4212-AB07-3A2A46D59FD0}" type="pres">
      <dgm:prSet presAssocID="{EBBB1825-551B-4294-9A17-28E15C5349D8}" presName="LevelTwoTextNode" presStyleLbl="node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32803E-DFA9-4DCB-AE2D-5BDC91471532}" type="pres">
      <dgm:prSet presAssocID="{EBBB1825-551B-4294-9A17-28E15C5349D8}" presName="level3hierChild" presStyleCnt="0"/>
      <dgm:spPr/>
    </dgm:pt>
  </dgm:ptLst>
  <dgm:cxnLst>
    <dgm:cxn modelId="{7076E459-5FA2-4EDC-A0F2-C6496DF58DE2}" srcId="{C1FD7FC0-48C7-414D-9EDC-3A38F43F027D}" destId="{CAD049FB-1DFF-48BD-9D90-A704FBDC6A75}" srcOrd="0" destOrd="0" parTransId="{8132CB98-5495-4577-AC61-8F1A9313C815}" sibTransId="{4B7057E0-0D76-4588-BCBA-82E6BAEABC28}"/>
    <dgm:cxn modelId="{D80FA711-4986-4998-BD35-5C27ED6D18BA}" type="presOf" srcId="{9EED8A2C-22CF-4087-A9DD-A1A6077BDD08}" destId="{D8D0DBB4-D169-46DC-8FA2-77C4250387B9}" srcOrd="1" destOrd="0" presId="urn:microsoft.com/office/officeart/2005/8/layout/hierarchy2"/>
    <dgm:cxn modelId="{181DE122-54CC-4821-9A91-4EC2F5748DF9}" srcId="{058E89F3-514A-4DBB-8039-0789AEA6BBDF}" destId="{C1FD7FC0-48C7-414D-9EDC-3A38F43F027D}" srcOrd="0" destOrd="0" parTransId="{026A027D-BC1E-43ED-AB1C-24CCD0FEA8D1}" sibTransId="{31DFCE0F-9E8C-4B2E-8B50-983B7DB79C90}"/>
    <dgm:cxn modelId="{A041963B-4699-4491-ACB8-5F8F6B64A627}" type="presOf" srcId="{F4F03E34-66A5-4812-B416-F24C498E02EF}" destId="{5482EBD8-FB29-4DA5-B3C1-CA698720D100}" srcOrd="1" destOrd="0" presId="urn:microsoft.com/office/officeart/2005/8/layout/hierarchy2"/>
    <dgm:cxn modelId="{3F3BEFA0-B18C-4239-A3C6-1E1189A2FC31}" type="presOf" srcId="{618F0E05-6A97-4E15-924F-C43A64BA9FD2}" destId="{0386044D-2EF7-49AC-84C1-90EB52091DC7}" srcOrd="1" destOrd="0" presId="urn:microsoft.com/office/officeart/2005/8/layout/hierarchy2"/>
    <dgm:cxn modelId="{A4FEC51E-B63A-4F26-8D01-010A67812611}" type="presOf" srcId="{F49E0603-5B06-4B62-9A9E-2469B188B540}" destId="{B1951420-FFAA-4F93-9649-A2CF9CB7D4A9}" srcOrd="1" destOrd="0" presId="urn:microsoft.com/office/officeart/2005/8/layout/hierarchy2"/>
    <dgm:cxn modelId="{5BC051AD-5DA0-42A4-83E5-327FB5913BD1}" type="presOf" srcId="{9CD5B2CD-BFEE-4BFB-B992-EA3371C99CCC}" destId="{F07CFD51-9804-4AB5-A337-7129ECF07A8B}" srcOrd="1" destOrd="0" presId="urn:microsoft.com/office/officeart/2005/8/layout/hierarchy2"/>
    <dgm:cxn modelId="{C8A5F983-D7C7-410E-8118-D0F53FE7F869}" type="presOf" srcId="{3E367E66-C152-4709-9CCE-312DD232CD97}" destId="{9504A848-27D6-466B-B662-59D6D0BA1471}" srcOrd="0" destOrd="0" presId="urn:microsoft.com/office/officeart/2005/8/layout/hierarchy2"/>
    <dgm:cxn modelId="{BA67FF61-9970-47B8-AA08-2B4F37BE6D14}" type="presOf" srcId="{546BA390-134D-400D-853C-58E3A0AA6035}" destId="{AE9139D4-5A9A-445A-8CA7-8B6D1174931E}" srcOrd="0" destOrd="0" presId="urn:microsoft.com/office/officeart/2005/8/layout/hierarchy2"/>
    <dgm:cxn modelId="{447D1795-9B11-4BAC-910D-D49CDDB26C53}" srcId="{256BCCCB-F723-427C-87E1-553B95560D01}" destId="{EBBB1825-551B-4294-9A17-28E15C5349D8}" srcOrd="0" destOrd="0" parTransId="{546BA390-134D-400D-853C-58E3A0AA6035}" sibTransId="{2B4164B6-5F38-4969-A042-F84D2D5B40FE}"/>
    <dgm:cxn modelId="{7788A526-B6CA-4FC4-A777-A1C427A16B9D}" type="presOf" srcId="{E9AEF0CF-E1C2-4C2A-A68C-CB77B22C681B}" destId="{0C6D46EA-55AD-4E2F-A94F-F23FA9F6FA9A}" srcOrd="0" destOrd="0" presId="urn:microsoft.com/office/officeart/2005/8/layout/hierarchy2"/>
    <dgm:cxn modelId="{0100C1F8-C786-4287-B890-B6954AFAAC24}" type="presOf" srcId="{95A53A77-E1E6-434F-B153-2464D353B736}" destId="{22F40D06-3CC5-4495-8BE0-EAE4E4C49DD2}" srcOrd="0" destOrd="0" presId="urn:microsoft.com/office/officeart/2005/8/layout/hierarchy2"/>
    <dgm:cxn modelId="{B554F369-C8FA-4C19-A7C9-817573562219}" type="presOf" srcId="{8C64D439-113A-4B61-B2C1-8C9F3B9C8ABF}" destId="{94D0F7FD-40C9-4A4B-BE55-36A700313F67}" srcOrd="0" destOrd="0" presId="urn:microsoft.com/office/officeart/2005/8/layout/hierarchy2"/>
    <dgm:cxn modelId="{AD4B71F0-A9A2-48C0-A74B-270FFD339A34}" srcId="{6CEE3E62-B5D7-41AD-AF1E-86C1D36B24A2}" destId="{04CF62C9-3783-413A-9F99-8BBDF78974C4}" srcOrd="1" destOrd="0" parTransId="{9EED8A2C-22CF-4087-A9DD-A1A6077BDD08}" sibTransId="{CDAE52AC-48B5-4740-A604-F1FE1249DC6C}"/>
    <dgm:cxn modelId="{B717D63C-2DAF-474D-BCE9-7472BCD3FF97}" type="presOf" srcId="{BB445175-A54F-43AC-BF67-1812E8E01892}" destId="{1D60679A-EE4A-4DC3-BB1F-00F13ECF2513}" srcOrd="0" destOrd="0" presId="urn:microsoft.com/office/officeart/2005/8/layout/hierarchy2"/>
    <dgm:cxn modelId="{87E63AF5-2439-4A3C-8EA1-26F3A1ACBD14}" type="presOf" srcId="{EB9F05AE-3C53-4D08-9BB0-D0ED26F6D748}" destId="{292D50E2-A2F4-4673-AD33-333267EB87C7}" srcOrd="0" destOrd="0" presId="urn:microsoft.com/office/officeart/2005/8/layout/hierarchy2"/>
    <dgm:cxn modelId="{BB70A1DA-2574-4035-99F4-1219F7BAE353}" srcId="{79E0BBBF-5EF5-4880-9759-A9FEC257072A}" destId="{BB445175-A54F-43AC-BF67-1812E8E01892}" srcOrd="0" destOrd="0" parTransId="{586442F3-6281-47E7-97B7-36E9E6C91F7A}" sibTransId="{4A30F73E-611E-4EC5-9689-BC4CB7CDF861}"/>
    <dgm:cxn modelId="{F12A8BF4-8300-40C6-9A1C-B8F4D9786748}" type="presOf" srcId="{BC2F1540-9187-4D6E-92F2-67C2006EDCA3}" destId="{F341619D-C32D-44E2-93DA-3305CCAA52A9}" srcOrd="0" destOrd="0" presId="urn:microsoft.com/office/officeart/2005/8/layout/hierarchy2"/>
    <dgm:cxn modelId="{C7300515-3D50-48D4-8181-EDFBF1988C4C}" type="presOf" srcId="{546BA390-134D-400D-853C-58E3A0AA6035}" destId="{9EF14244-E103-4E29-8270-469041749EC7}" srcOrd="1" destOrd="0" presId="urn:microsoft.com/office/officeart/2005/8/layout/hierarchy2"/>
    <dgm:cxn modelId="{E9A63E68-C401-48BB-B5F7-C14ADEFDD716}" srcId="{04CF62C9-3783-413A-9F99-8BBDF78974C4}" destId="{EB9F05AE-3C53-4D08-9BB0-D0ED26F6D748}" srcOrd="0" destOrd="0" parTransId="{3E367E66-C152-4709-9CCE-312DD232CD97}" sibTransId="{109A0C82-0D0B-44E6-B4AF-0D7B30A1A3ED}"/>
    <dgm:cxn modelId="{561D61A8-E146-4BCE-B289-4E1699B74E3A}" type="presOf" srcId="{DC9BC189-F36F-4343-8844-CDB2B123A1D4}" destId="{931AA6C5-4845-4252-B1EC-F9BB420F6B50}" srcOrd="1" destOrd="0" presId="urn:microsoft.com/office/officeart/2005/8/layout/hierarchy2"/>
    <dgm:cxn modelId="{059E23C6-9E4F-46E5-952C-E0398C46BCB4}" type="presOf" srcId="{D7BBF7A0-2312-4EE1-84C9-44DB4848E429}" destId="{8CBAB621-9E00-46F1-A003-E096449A0940}" srcOrd="0" destOrd="0" presId="urn:microsoft.com/office/officeart/2005/8/layout/hierarchy2"/>
    <dgm:cxn modelId="{3C0C7376-9FA9-4501-8EA3-CEACBF01C578}" srcId="{C1FD7FC0-48C7-414D-9EDC-3A38F43F027D}" destId="{79E0BBBF-5EF5-4880-9759-A9FEC257072A}" srcOrd="1" destOrd="0" parTransId="{DC9BC189-F36F-4343-8844-CDB2B123A1D4}" sibTransId="{D0A092FF-1534-4111-B7C1-11C95F16BB8D}"/>
    <dgm:cxn modelId="{8A7FCD26-28EF-4745-B07A-67161320FCE5}" type="presOf" srcId="{D7BBF7A0-2312-4EE1-84C9-44DB4848E429}" destId="{C87DA82A-90F6-462E-815C-0CF0ADADF400}" srcOrd="1" destOrd="0" presId="urn:microsoft.com/office/officeart/2005/8/layout/hierarchy2"/>
    <dgm:cxn modelId="{28E150D2-1D28-4332-819A-49DF218C9562}" srcId="{6CEE3E62-B5D7-41AD-AF1E-86C1D36B24A2}" destId="{95A53A77-E1E6-434F-B153-2464D353B736}" srcOrd="0" destOrd="0" parTransId="{9CD5B2CD-BFEE-4BFB-B992-EA3371C99CCC}" sibTransId="{F4A7FE9D-E2EF-4936-A433-1C5D80A7A7E0}"/>
    <dgm:cxn modelId="{0EC0D840-DC95-442C-A485-0C4D90D89AE5}" type="presOf" srcId="{586442F3-6281-47E7-97B7-36E9E6C91F7A}" destId="{1A278870-18DB-4C3D-9625-13649157F50B}" srcOrd="0" destOrd="0" presId="urn:microsoft.com/office/officeart/2005/8/layout/hierarchy2"/>
    <dgm:cxn modelId="{381D65AD-E32D-4D1B-BE85-03A8586450A0}" type="presOf" srcId="{058E89F3-514A-4DBB-8039-0789AEA6BBDF}" destId="{1329E879-511F-4246-91C5-012F381C3EE4}" srcOrd="0" destOrd="0" presId="urn:microsoft.com/office/officeart/2005/8/layout/hierarchy2"/>
    <dgm:cxn modelId="{36CAAAC9-008C-4CA0-8A21-E1D498A1EE4D}" type="presOf" srcId="{79E0BBBF-5EF5-4880-9759-A9FEC257072A}" destId="{C6C3CC71-E826-4F6C-BB0A-F9F9F4F32B15}" srcOrd="0" destOrd="0" presId="urn:microsoft.com/office/officeart/2005/8/layout/hierarchy2"/>
    <dgm:cxn modelId="{72BC91B0-66FC-433D-87B4-ABD2B76C7D63}" type="presOf" srcId="{F7E12A42-4772-41BD-A6CC-ABD91D910342}" destId="{EF647E26-9C33-4492-8C68-4FE93CCFB3AF}" srcOrd="0" destOrd="0" presId="urn:microsoft.com/office/officeart/2005/8/layout/hierarchy2"/>
    <dgm:cxn modelId="{7EFDBE61-414E-4FC3-BBBE-E53CCE4C7A14}" type="presOf" srcId="{A01A7B8B-AD5B-4F40-940A-FC7C64FC3E22}" destId="{5E9D3AAC-3C7F-472F-A798-16DFCC6A79B0}" srcOrd="0" destOrd="0" presId="urn:microsoft.com/office/officeart/2005/8/layout/hierarchy2"/>
    <dgm:cxn modelId="{2BE46D5A-8067-42A6-B06D-DB9F0D6D7095}" type="presOf" srcId="{8132CB98-5495-4577-AC61-8F1A9313C815}" destId="{6EC533E0-78AF-4143-934C-0674EA91FF2B}" srcOrd="1" destOrd="0" presId="urn:microsoft.com/office/officeart/2005/8/layout/hierarchy2"/>
    <dgm:cxn modelId="{C524E2F3-8DA1-4E1E-9810-08F6AE8E8ECD}" type="presOf" srcId="{45C43511-63E4-44C7-BEB3-FAEC4D3FFEC7}" destId="{BA9F176D-0A8C-48E8-B645-9A5D36249A14}" srcOrd="0" destOrd="0" presId="urn:microsoft.com/office/officeart/2005/8/layout/hierarchy2"/>
    <dgm:cxn modelId="{A6C63CB1-9BD8-4074-89DA-93AE54756357}" type="presOf" srcId="{A57791DC-1477-46E2-A68B-0B0897E3514E}" destId="{4D8337B2-1436-45E8-9571-3FFED11F5036}" srcOrd="0" destOrd="0" presId="urn:microsoft.com/office/officeart/2005/8/layout/hierarchy2"/>
    <dgm:cxn modelId="{41C88C92-DA5B-4FB9-A22B-0E5D0E76B599}" type="presOf" srcId="{45C43511-63E4-44C7-BEB3-FAEC4D3FFEC7}" destId="{832ED46E-5FFD-48C3-A744-CC382CC45A80}" srcOrd="1" destOrd="0" presId="urn:microsoft.com/office/officeart/2005/8/layout/hierarchy2"/>
    <dgm:cxn modelId="{C9A68433-628D-4415-BB72-60E784993550}" type="presOf" srcId="{B18A61A0-D25A-4B3A-91DB-EF4543FC7EA6}" destId="{83821AA1-F8F3-4EBA-B01A-5FB86DBBB294}" srcOrd="0" destOrd="0" presId="urn:microsoft.com/office/officeart/2005/8/layout/hierarchy2"/>
    <dgm:cxn modelId="{DDFC7E0B-5B2B-48DB-ACA4-1370C6BB179B}" srcId="{058E89F3-514A-4DBB-8039-0789AEA6BBDF}" destId="{6CEE3E62-B5D7-41AD-AF1E-86C1D36B24A2}" srcOrd="1" destOrd="0" parTransId="{7A93F985-9D61-4930-A12C-9664BADF9DD4}" sibTransId="{1869B8D1-FEB3-4A05-A018-AB7C919CD223}"/>
    <dgm:cxn modelId="{68A6FEC3-167C-44A9-9695-3D0B8CC65705}" type="presOf" srcId="{D48E6DF2-2504-41ED-8B03-64387C0F206E}" destId="{1351526F-8818-4218-8DB1-A6AB9A1334A1}" srcOrd="1" destOrd="0" presId="urn:microsoft.com/office/officeart/2005/8/layout/hierarchy2"/>
    <dgm:cxn modelId="{DEADFE46-0DBF-4542-924E-25A913614A7B}" srcId="{CAD049FB-1DFF-48BD-9D90-A704FBDC6A75}" destId="{B18A61A0-D25A-4B3A-91DB-EF4543FC7EA6}" srcOrd="1" destOrd="0" parTransId="{A01A7B8B-AD5B-4F40-940A-FC7C64FC3E22}" sibTransId="{95802D04-F1BC-4865-99A8-D3CE1B9A57C7}"/>
    <dgm:cxn modelId="{C74CDF91-7C43-424D-B645-B3785DBACEA5}" srcId="{BC2F1540-9187-4D6E-92F2-67C2006EDCA3}" destId="{FC449BDF-451E-4E30-BB82-F3D24604D7E3}" srcOrd="0" destOrd="0" parTransId="{618F0E05-6A97-4E15-924F-C43A64BA9FD2}" sibTransId="{36D742E3-585F-427B-93E6-0F6C69A9491D}"/>
    <dgm:cxn modelId="{C134D925-20E8-4020-A622-3EAAA0DAEF25}" type="presOf" srcId="{6CEE3E62-B5D7-41AD-AF1E-86C1D36B24A2}" destId="{D7241015-6806-443B-AA4E-B2120FE23560}" srcOrd="0" destOrd="0" presId="urn:microsoft.com/office/officeart/2005/8/layout/hierarchy2"/>
    <dgm:cxn modelId="{41CEB133-6CA5-4BC6-B524-3804B6DF49E7}" type="presOf" srcId="{DC9BC189-F36F-4343-8844-CDB2B123A1D4}" destId="{BA7A1FD7-0D73-4E6B-97BB-4009550F9CCC}" srcOrd="0" destOrd="0" presId="urn:microsoft.com/office/officeart/2005/8/layout/hierarchy2"/>
    <dgm:cxn modelId="{BE06A946-87AB-4A2D-BF62-B4766D25F390}" srcId="{6CEE3E62-B5D7-41AD-AF1E-86C1D36B24A2}" destId="{BC2F1540-9187-4D6E-92F2-67C2006EDCA3}" srcOrd="2" destOrd="0" parTransId="{45C43511-63E4-44C7-BEB3-FAEC4D3FFEC7}" sibTransId="{0866F50A-13AC-47E2-855E-419DFDCDA6E4}"/>
    <dgm:cxn modelId="{BC72228A-23F0-4AB5-A3BA-24CE319EF56A}" type="presOf" srcId="{618F0E05-6A97-4E15-924F-C43A64BA9FD2}" destId="{A0495B77-F571-4245-B339-0120BA114B65}" srcOrd="0" destOrd="0" presId="urn:microsoft.com/office/officeart/2005/8/layout/hierarchy2"/>
    <dgm:cxn modelId="{DF1AD8DE-B0DB-4665-B07D-18B8D5322341}" srcId="{CAD049FB-1DFF-48BD-9D90-A704FBDC6A75}" destId="{4FAF0821-89D9-45E4-AC51-CE70BBB5F615}" srcOrd="2" destOrd="0" parTransId="{F7E12A42-4772-41BD-A6CC-ABD91D910342}" sibTransId="{DDFEAF47-5ABD-4232-8445-50B49CFFC29E}"/>
    <dgm:cxn modelId="{774768E5-A19A-44C8-AC3C-7A980C32FC1B}" type="presOf" srcId="{4FAF0821-89D9-45E4-AC51-CE70BBB5F615}" destId="{F89534B5-5390-4C80-8A2B-9FC95B53531D}" srcOrd="0" destOrd="0" presId="urn:microsoft.com/office/officeart/2005/8/layout/hierarchy2"/>
    <dgm:cxn modelId="{007E64D5-4A2B-4D64-AA00-CC70B37EA62F}" type="presOf" srcId="{8CF1ED07-9B4A-46BF-AE45-D3CE9B6B4BD5}" destId="{AF35FEFD-D148-414F-8FF1-F3377C2855F7}" srcOrd="0" destOrd="0" presId="urn:microsoft.com/office/officeart/2005/8/layout/hierarchy2"/>
    <dgm:cxn modelId="{8C5C4DEF-BACE-449D-9678-8C7A794097F3}" type="presOf" srcId="{F7E12A42-4772-41BD-A6CC-ABD91D910342}" destId="{891826C6-66C5-4217-8C8E-F5E6CB0A73EE}" srcOrd="1" destOrd="0" presId="urn:microsoft.com/office/officeart/2005/8/layout/hierarchy2"/>
    <dgm:cxn modelId="{33A7269C-55AE-4D01-81B8-A5FA68072331}" type="presOf" srcId="{256BCCCB-F723-427C-87E1-553B95560D01}" destId="{CF40789A-A4DA-47EE-94D7-E0EF89988B82}" srcOrd="0" destOrd="0" presId="urn:microsoft.com/office/officeart/2005/8/layout/hierarchy2"/>
    <dgm:cxn modelId="{C8BC6555-0DF8-48AA-9DAC-C82AA3B10A6C}" type="presOf" srcId="{FC449BDF-451E-4E30-BB82-F3D24604D7E3}" destId="{BAA42922-2F1C-4807-8537-D3FF98E8408D}" srcOrd="0" destOrd="0" presId="urn:microsoft.com/office/officeart/2005/8/layout/hierarchy2"/>
    <dgm:cxn modelId="{B6F7A6CF-666E-479E-B5D5-1866EB8C1814}" type="presOf" srcId="{F4F03E34-66A5-4812-B416-F24C498E02EF}" destId="{16B77759-8286-4CE5-AAB9-ACACC8071E61}" srcOrd="0" destOrd="0" presId="urn:microsoft.com/office/officeart/2005/8/layout/hierarchy2"/>
    <dgm:cxn modelId="{B5B04FE9-D8FC-40F6-A325-D79CD2220E8B}" type="presOf" srcId="{9EED8A2C-22CF-4087-A9DD-A1A6077BDD08}" destId="{607D03D4-2377-4C63-BB24-5D224010C365}" srcOrd="0" destOrd="0" presId="urn:microsoft.com/office/officeart/2005/8/layout/hierarchy2"/>
    <dgm:cxn modelId="{43506F32-7F40-4B5E-8ED3-710552210621}" type="presOf" srcId="{3E367E66-C152-4709-9CCE-312DD232CD97}" destId="{38F42573-2EAD-4BA9-89B0-7CA764B77B15}" srcOrd="1" destOrd="0" presId="urn:microsoft.com/office/officeart/2005/8/layout/hierarchy2"/>
    <dgm:cxn modelId="{CDAC58DB-1D6B-4A3B-81E3-A26C6C714B9A}" type="presOf" srcId="{EBBB1825-551B-4294-9A17-28E15C5349D8}" destId="{C50FAC6D-1CD0-4212-AB07-3A2A46D59FD0}" srcOrd="0" destOrd="0" presId="urn:microsoft.com/office/officeart/2005/8/layout/hierarchy2"/>
    <dgm:cxn modelId="{83E9349A-5DC4-4764-BF36-368E26219365}" type="presOf" srcId="{8CF1ED07-9B4A-46BF-AE45-D3CE9B6B4BD5}" destId="{EBED5AD7-9ABB-472E-9A62-95E9F158B5C5}" srcOrd="1" destOrd="0" presId="urn:microsoft.com/office/officeart/2005/8/layout/hierarchy2"/>
    <dgm:cxn modelId="{2F6A4CE3-38BB-4873-9D51-927616AE1AF3}" srcId="{C1FD7FC0-48C7-414D-9EDC-3A38F43F027D}" destId="{E9AEF0CF-E1C2-4C2A-A68C-CB77B22C681B}" srcOrd="2" destOrd="0" parTransId="{8CF1ED07-9B4A-46BF-AE45-D3CE9B6B4BD5}" sibTransId="{6B7D8002-7866-4FBF-93D6-680FC2998F5F}"/>
    <dgm:cxn modelId="{CD1695CB-5D0A-4521-88CB-446C0E66DF2D}" type="presOf" srcId="{C370D1F0-FCC2-4396-B3F2-6CDDFD4A9EC3}" destId="{76DB0635-43F3-4B71-B18C-9F6C5C87446B}" srcOrd="0" destOrd="0" presId="urn:microsoft.com/office/officeart/2005/8/layout/hierarchy2"/>
    <dgm:cxn modelId="{B8D174CF-C2EA-4EA9-B4A5-6AE70FA50F6A}" srcId="{CAD049FB-1DFF-48BD-9D90-A704FBDC6A75}" destId="{8C64D439-113A-4B61-B2C1-8C9F3B9C8ABF}" srcOrd="0" destOrd="0" parTransId="{F4F03E34-66A5-4812-B416-F24C498E02EF}" sibTransId="{F2E60A69-646B-46CB-94F6-D2F95E4708AF}"/>
    <dgm:cxn modelId="{FBBFD39A-F92D-42A7-89B3-D1DEED86BA16}" type="presOf" srcId="{8132CB98-5495-4577-AC61-8F1A9313C815}" destId="{1A371F8D-7EC7-4B49-8D33-01294BF8EB62}" srcOrd="0" destOrd="0" presId="urn:microsoft.com/office/officeart/2005/8/layout/hierarchy2"/>
    <dgm:cxn modelId="{8904B7E5-3D2A-481E-B20F-DAF29A6580F9}" type="presOf" srcId="{CAD049FB-1DFF-48BD-9D90-A704FBDC6A75}" destId="{50270E34-A5E5-4B72-B6F3-7BDC8783B475}" srcOrd="0" destOrd="0" presId="urn:microsoft.com/office/officeart/2005/8/layout/hierarchy2"/>
    <dgm:cxn modelId="{152F3111-0CB8-4260-B0B1-1878621E9163}" type="presOf" srcId="{9CD5B2CD-BFEE-4BFB-B992-EA3371C99CCC}" destId="{E00685B1-C7CF-46A7-8FBA-BB626EE4B854}" srcOrd="0" destOrd="0" presId="urn:microsoft.com/office/officeart/2005/8/layout/hierarchy2"/>
    <dgm:cxn modelId="{F96FE31F-1035-4859-BA0D-00C2C9B08065}" type="presOf" srcId="{586442F3-6281-47E7-97B7-36E9E6C91F7A}" destId="{42B3FFFE-20A2-42E1-803F-DC4FAF4BB50F}" srcOrd="1" destOrd="0" presId="urn:microsoft.com/office/officeart/2005/8/layout/hierarchy2"/>
    <dgm:cxn modelId="{852BDEC8-7670-4463-82F5-A7C2CDFEF589}" type="presOf" srcId="{A01A7B8B-AD5B-4F40-940A-FC7C64FC3E22}" destId="{20587BE2-4B09-40FF-9300-1955A1B7E3CE}" srcOrd="1" destOrd="0" presId="urn:microsoft.com/office/officeart/2005/8/layout/hierarchy2"/>
    <dgm:cxn modelId="{41D552FB-2254-45AD-BE37-D80207FC15AA}" type="presOf" srcId="{D48E6DF2-2504-41ED-8B03-64387C0F206E}" destId="{BDC6B738-9E9F-4D2E-B093-2A5BBCB7BFC3}" srcOrd="0" destOrd="0" presId="urn:microsoft.com/office/officeart/2005/8/layout/hierarchy2"/>
    <dgm:cxn modelId="{F1393663-E29B-4D85-9197-90939E11FE8E}" srcId="{E9AEF0CF-E1C2-4C2A-A68C-CB77B22C681B}" destId="{A57791DC-1477-46E2-A68B-0B0897E3514E}" srcOrd="0" destOrd="0" parTransId="{D48E6DF2-2504-41ED-8B03-64387C0F206E}" sibTransId="{C910BE9E-2200-42A3-8EB7-1AE810121ACE}"/>
    <dgm:cxn modelId="{49228037-FB47-4033-99A5-D79851457948}" type="presOf" srcId="{F49E0603-5B06-4B62-9A9E-2469B188B540}" destId="{967667BE-1798-4BF8-8CCA-078CBFEA6D49}" srcOrd="0" destOrd="0" presId="urn:microsoft.com/office/officeart/2005/8/layout/hierarchy2"/>
    <dgm:cxn modelId="{FE7A6F2D-C4D9-47C7-959A-6A37755EC6EE}" srcId="{95A53A77-E1E6-434F-B153-2464D353B736}" destId="{C370D1F0-FCC2-4396-B3F2-6CDDFD4A9EC3}" srcOrd="0" destOrd="0" parTransId="{D7BBF7A0-2312-4EE1-84C9-44DB4848E429}" sibTransId="{646ECC17-8055-4C27-88EB-FB69D7804464}"/>
    <dgm:cxn modelId="{633BA588-1694-4815-9DC3-69364C414CC1}" srcId="{6CEE3E62-B5D7-41AD-AF1E-86C1D36B24A2}" destId="{256BCCCB-F723-427C-87E1-553B95560D01}" srcOrd="3" destOrd="0" parTransId="{F49E0603-5B06-4B62-9A9E-2469B188B540}" sibTransId="{5460EC16-DC0E-4150-BF7D-4E11EF505E1D}"/>
    <dgm:cxn modelId="{DF7D252C-47D8-4472-815A-C7DA1C4FBBE6}" type="presOf" srcId="{04CF62C9-3783-413A-9F99-8BBDF78974C4}" destId="{5E5D84FA-A659-4A0F-8776-00E6402118C1}" srcOrd="0" destOrd="0" presId="urn:microsoft.com/office/officeart/2005/8/layout/hierarchy2"/>
    <dgm:cxn modelId="{613EDED6-99D7-47F2-B797-26BCDA7522D8}" type="presOf" srcId="{C1FD7FC0-48C7-414D-9EDC-3A38F43F027D}" destId="{5B075269-6FDB-44CC-94D8-4694190DD3D4}" srcOrd="0" destOrd="0" presId="urn:microsoft.com/office/officeart/2005/8/layout/hierarchy2"/>
    <dgm:cxn modelId="{E67432AB-9BFF-44C2-8845-B05AF5125F1D}" type="presParOf" srcId="{1329E879-511F-4246-91C5-012F381C3EE4}" destId="{DCD97C88-B4E1-4E62-B02F-DB4E31829207}" srcOrd="0" destOrd="0" presId="urn:microsoft.com/office/officeart/2005/8/layout/hierarchy2"/>
    <dgm:cxn modelId="{291AA92E-E37A-4E85-87E7-F30A3740E389}" type="presParOf" srcId="{DCD97C88-B4E1-4E62-B02F-DB4E31829207}" destId="{5B075269-6FDB-44CC-94D8-4694190DD3D4}" srcOrd="0" destOrd="0" presId="urn:microsoft.com/office/officeart/2005/8/layout/hierarchy2"/>
    <dgm:cxn modelId="{ABA5036B-6955-41E5-BCB7-098368081D48}" type="presParOf" srcId="{DCD97C88-B4E1-4E62-B02F-DB4E31829207}" destId="{D1301D8D-C2D4-482E-981F-3FA2F2F1DE82}" srcOrd="1" destOrd="0" presId="urn:microsoft.com/office/officeart/2005/8/layout/hierarchy2"/>
    <dgm:cxn modelId="{1EA83B3F-C5A8-429C-8B64-629C26C23CC9}" type="presParOf" srcId="{D1301D8D-C2D4-482E-981F-3FA2F2F1DE82}" destId="{1A371F8D-7EC7-4B49-8D33-01294BF8EB62}" srcOrd="0" destOrd="0" presId="urn:microsoft.com/office/officeart/2005/8/layout/hierarchy2"/>
    <dgm:cxn modelId="{8FF7C1E3-F1DA-4660-AB1E-E19E1FBAC108}" type="presParOf" srcId="{1A371F8D-7EC7-4B49-8D33-01294BF8EB62}" destId="{6EC533E0-78AF-4143-934C-0674EA91FF2B}" srcOrd="0" destOrd="0" presId="urn:microsoft.com/office/officeart/2005/8/layout/hierarchy2"/>
    <dgm:cxn modelId="{625B586E-727C-4C40-8792-83C92A4D4EEB}" type="presParOf" srcId="{D1301D8D-C2D4-482E-981F-3FA2F2F1DE82}" destId="{1FA6FE14-798E-4D54-BD2B-21908A1D5DB2}" srcOrd="1" destOrd="0" presId="urn:microsoft.com/office/officeart/2005/8/layout/hierarchy2"/>
    <dgm:cxn modelId="{F06FB666-431E-48CC-A940-E42384E7CC6A}" type="presParOf" srcId="{1FA6FE14-798E-4D54-BD2B-21908A1D5DB2}" destId="{50270E34-A5E5-4B72-B6F3-7BDC8783B475}" srcOrd="0" destOrd="0" presId="urn:microsoft.com/office/officeart/2005/8/layout/hierarchy2"/>
    <dgm:cxn modelId="{FEF23F30-059F-45B6-97F5-DD77EF2DEDBE}" type="presParOf" srcId="{1FA6FE14-798E-4D54-BD2B-21908A1D5DB2}" destId="{57F4913E-24CC-4142-9757-256A1A80DD9F}" srcOrd="1" destOrd="0" presId="urn:microsoft.com/office/officeart/2005/8/layout/hierarchy2"/>
    <dgm:cxn modelId="{683F2D5B-6A26-4DA9-BF0E-1814962BE3C3}" type="presParOf" srcId="{57F4913E-24CC-4142-9757-256A1A80DD9F}" destId="{16B77759-8286-4CE5-AAB9-ACACC8071E61}" srcOrd="0" destOrd="0" presId="urn:microsoft.com/office/officeart/2005/8/layout/hierarchy2"/>
    <dgm:cxn modelId="{CBCD2854-54A1-4078-9FB7-52D1A418F140}" type="presParOf" srcId="{16B77759-8286-4CE5-AAB9-ACACC8071E61}" destId="{5482EBD8-FB29-4DA5-B3C1-CA698720D100}" srcOrd="0" destOrd="0" presId="urn:microsoft.com/office/officeart/2005/8/layout/hierarchy2"/>
    <dgm:cxn modelId="{A27FA0C3-74F8-43FB-834B-9E1E7D5B6778}" type="presParOf" srcId="{57F4913E-24CC-4142-9757-256A1A80DD9F}" destId="{70F2C7B2-F09A-4170-897B-0285991D10DA}" srcOrd="1" destOrd="0" presId="urn:microsoft.com/office/officeart/2005/8/layout/hierarchy2"/>
    <dgm:cxn modelId="{3D5C6709-36CC-411B-90CE-99A640D07C05}" type="presParOf" srcId="{70F2C7B2-F09A-4170-897B-0285991D10DA}" destId="{94D0F7FD-40C9-4A4B-BE55-36A700313F67}" srcOrd="0" destOrd="0" presId="urn:microsoft.com/office/officeart/2005/8/layout/hierarchy2"/>
    <dgm:cxn modelId="{724FECDA-C2CF-451D-A036-1EB4199CB2EC}" type="presParOf" srcId="{70F2C7B2-F09A-4170-897B-0285991D10DA}" destId="{380760E3-DD72-430D-AC0E-11C18CA25E34}" srcOrd="1" destOrd="0" presId="urn:microsoft.com/office/officeart/2005/8/layout/hierarchy2"/>
    <dgm:cxn modelId="{14F5C22C-BBD6-42FD-B1D0-BAD81A3AC3AC}" type="presParOf" srcId="{57F4913E-24CC-4142-9757-256A1A80DD9F}" destId="{5E9D3AAC-3C7F-472F-A798-16DFCC6A79B0}" srcOrd="2" destOrd="0" presId="urn:microsoft.com/office/officeart/2005/8/layout/hierarchy2"/>
    <dgm:cxn modelId="{71FCF848-51BF-4DB9-B2A6-FAB05B2EA6DE}" type="presParOf" srcId="{5E9D3AAC-3C7F-472F-A798-16DFCC6A79B0}" destId="{20587BE2-4B09-40FF-9300-1955A1B7E3CE}" srcOrd="0" destOrd="0" presId="urn:microsoft.com/office/officeart/2005/8/layout/hierarchy2"/>
    <dgm:cxn modelId="{1D105599-B267-4B6F-A180-21A1BF58A5AA}" type="presParOf" srcId="{57F4913E-24CC-4142-9757-256A1A80DD9F}" destId="{700C08B7-0CCE-47FC-91DF-51C7BCB4D9A0}" srcOrd="3" destOrd="0" presId="urn:microsoft.com/office/officeart/2005/8/layout/hierarchy2"/>
    <dgm:cxn modelId="{D8E785DE-DD34-4530-A661-27BD1E3C9164}" type="presParOf" srcId="{700C08B7-0CCE-47FC-91DF-51C7BCB4D9A0}" destId="{83821AA1-F8F3-4EBA-B01A-5FB86DBBB294}" srcOrd="0" destOrd="0" presId="urn:microsoft.com/office/officeart/2005/8/layout/hierarchy2"/>
    <dgm:cxn modelId="{43FC22BF-E637-4139-8009-711C282D32EC}" type="presParOf" srcId="{700C08B7-0CCE-47FC-91DF-51C7BCB4D9A0}" destId="{9F4FE119-7394-4360-B691-C98CEC0EA79D}" srcOrd="1" destOrd="0" presId="urn:microsoft.com/office/officeart/2005/8/layout/hierarchy2"/>
    <dgm:cxn modelId="{2D3F6C93-2B19-4C0F-B993-C6479E1832F7}" type="presParOf" srcId="{57F4913E-24CC-4142-9757-256A1A80DD9F}" destId="{EF647E26-9C33-4492-8C68-4FE93CCFB3AF}" srcOrd="4" destOrd="0" presId="urn:microsoft.com/office/officeart/2005/8/layout/hierarchy2"/>
    <dgm:cxn modelId="{E2AC50A5-6411-469B-BD03-ACBABDC3DF09}" type="presParOf" srcId="{EF647E26-9C33-4492-8C68-4FE93CCFB3AF}" destId="{891826C6-66C5-4217-8C8E-F5E6CB0A73EE}" srcOrd="0" destOrd="0" presId="urn:microsoft.com/office/officeart/2005/8/layout/hierarchy2"/>
    <dgm:cxn modelId="{876DA204-3F23-4F1E-B0F5-4100CA8C362D}" type="presParOf" srcId="{57F4913E-24CC-4142-9757-256A1A80DD9F}" destId="{EED6BF7C-CB1F-4B57-AA96-8DB7077F6E14}" srcOrd="5" destOrd="0" presId="urn:microsoft.com/office/officeart/2005/8/layout/hierarchy2"/>
    <dgm:cxn modelId="{47B7290C-2A70-4017-AED7-CE239AF4FA08}" type="presParOf" srcId="{EED6BF7C-CB1F-4B57-AA96-8DB7077F6E14}" destId="{F89534B5-5390-4C80-8A2B-9FC95B53531D}" srcOrd="0" destOrd="0" presId="urn:microsoft.com/office/officeart/2005/8/layout/hierarchy2"/>
    <dgm:cxn modelId="{32A3F5BF-EBB7-4F24-9E02-D60CBBC28B7D}" type="presParOf" srcId="{EED6BF7C-CB1F-4B57-AA96-8DB7077F6E14}" destId="{FB0A3858-25BF-4A62-BCA6-B663AF496090}" srcOrd="1" destOrd="0" presId="urn:microsoft.com/office/officeart/2005/8/layout/hierarchy2"/>
    <dgm:cxn modelId="{C0F26B6F-03EA-4365-BF0B-EC9EDFE6D728}" type="presParOf" srcId="{D1301D8D-C2D4-482E-981F-3FA2F2F1DE82}" destId="{BA7A1FD7-0D73-4E6B-97BB-4009550F9CCC}" srcOrd="2" destOrd="0" presId="urn:microsoft.com/office/officeart/2005/8/layout/hierarchy2"/>
    <dgm:cxn modelId="{6A8981FA-290D-41D8-A0C5-6DFE9250207C}" type="presParOf" srcId="{BA7A1FD7-0D73-4E6B-97BB-4009550F9CCC}" destId="{931AA6C5-4845-4252-B1EC-F9BB420F6B50}" srcOrd="0" destOrd="0" presId="urn:microsoft.com/office/officeart/2005/8/layout/hierarchy2"/>
    <dgm:cxn modelId="{37C2E6AD-F348-476E-9A54-4CD27FC35C19}" type="presParOf" srcId="{D1301D8D-C2D4-482E-981F-3FA2F2F1DE82}" destId="{FACE5491-781F-49AB-A23B-9441A629F9A3}" srcOrd="3" destOrd="0" presId="urn:microsoft.com/office/officeart/2005/8/layout/hierarchy2"/>
    <dgm:cxn modelId="{1CF52B93-CAF1-448E-96FF-FA426878703C}" type="presParOf" srcId="{FACE5491-781F-49AB-A23B-9441A629F9A3}" destId="{C6C3CC71-E826-4F6C-BB0A-F9F9F4F32B15}" srcOrd="0" destOrd="0" presId="urn:microsoft.com/office/officeart/2005/8/layout/hierarchy2"/>
    <dgm:cxn modelId="{CD54ED58-CA6C-475E-8D73-164A8F61D8DB}" type="presParOf" srcId="{FACE5491-781F-49AB-A23B-9441A629F9A3}" destId="{022F59A5-F183-4C7B-B3AE-0348E2259705}" srcOrd="1" destOrd="0" presId="urn:microsoft.com/office/officeart/2005/8/layout/hierarchy2"/>
    <dgm:cxn modelId="{523E0BE4-CEBC-4A7D-B052-B2AEB95FD34F}" type="presParOf" srcId="{022F59A5-F183-4C7B-B3AE-0348E2259705}" destId="{1A278870-18DB-4C3D-9625-13649157F50B}" srcOrd="0" destOrd="0" presId="urn:microsoft.com/office/officeart/2005/8/layout/hierarchy2"/>
    <dgm:cxn modelId="{1144D127-A611-4C37-803A-4618BE37D824}" type="presParOf" srcId="{1A278870-18DB-4C3D-9625-13649157F50B}" destId="{42B3FFFE-20A2-42E1-803F-DC4FAF4BB50F}" srcOrd="0" destOrd="0" presId="urn:microsoft.com/office/officeart/2005/8/layout/hierarchy2"/>
    <dgm:cxn modelId="{9A1AE937-3856-4C64-A3F8-EFDD863ABD6C}" type="presParOf" srcId="{022F59A5-F183-4C7B-B3AE-0348E2259705}" destId="{F4B3A1B8-E32F-4FBF-8DEB-0A944024ABCE}" srcOrd="1" destOrd="0" presId="urn:microsoft.com/office/officeart/2005/8/layout/hierarchy2"/>
    <dgm:cxn modelId="{9DC02E36-31D4-4AAE-980F-B4498AC2C744}" type="presParOf" srcId="{F4B3A1B8-E32F-4FBF-8DEB-0A944024ABCE}" destId="{1D60679A-EE4A-4DC3-BB1F-00F13ECF2513}" srcOrd="0" destOrd="0" presId="urn:microsoft.com/office/officeart/2005/8/layout/hierarchy2"/>
    <dgm:cxn modelId="{7EA2D8FC-57BA-471D-8E33-E7C8A8046E9E}" type="presParOf" srcId="{F4B3A1B8-E32F-4FBF-8DEB-0A944024ABCE}" destId="{355EA634-CE3E-43BC-98CD-8D0232C98C2E}" srcOrd="1" destOrd="0" presId="urn:microsoft.com/office/officeart/2005/8/layout/hierarchy2"/>
    <dgm:cxn modelId="{019F6C0F-9FBA-4FD2-A397-B93B9D2F7924}" type="presParOf" srcId="{D1301D8D-C2D4-482E-981F-3FA2F2F1DE82}" destId="{AF35FEFD-D148-414F-8FF1-F3377C2855F7}" srcOrd="4" destOrd="0" presId="urn:microsoft.com/office/officeart/2005/8/layout/hierarchy2"/>
    <dgm:cxn modelId="{DD27110A-4680-4254-9C74-8AF929C408B3}" type="presParOf" srcId="{AF35FEFD-D148-414F-8FF1-F3377C2855F7}" destId="{EBED5AD7-9ABB-472E-9A62-95E9F158B5C5}" srcOrd="0" destOrd="0" presId="urn:microsoft.com/office/officeart/2005/8/layout/hierarchy2"/>
    <dgm:cxn modelId="{A529B48F-E94D-4C9E-A396-EFE48CE44042}" type="presParOf" srcId="{D1301D8D-C2D4-482E-981F-3FA2F2F1DE82}" destId="{D5C007E2-594E-4614-B594-D6F2F44E105B}" srcOrd="5" destOrd="0" presId="urn:microsoft.com/office/officeart/2005/8/layout/hierarchy2"/>
    <dgm:cxn modelId="{5D4D0E45-AA5D-4E2E-B29D-48E7390B0F8C}" type="presParOf" srcId="{D5C007E2-594E-4614-B594-D6F2F44E105B}" destId="{0C6D46EA-55AD-4E2F-A94F-F23FA9F6FA9A}" srcOrd="0" destOrd="0" presId="urn:microsoft.com/office/officeart/2005/8/layout/hierarchy2"/>
    <dgm:cxn modelId="{AC42FD21-9E10-4C32-B788-59445724F90E}" type="presParOf" srcId="{D5C007E2-594E-4614-B594-D6F2F44E105B}" destId="{C38545AE-C28E-4F5B-88D9-470337C286C6}" srcOrd="1" destOrd="0" presId="urn:microsoft.com/office/officeart/2005/8/layout/hierarchy2"/>
    <dgm:cxn modelId="{FC385988-57F0-4215-8D39-1B4505950584}" type="presParOf" srcId="{C38545AE-C28E-4F5B-88D9-470337C286C6}" destId="{BDC6B738-9E9F-4D2E-B093-2A5BBCB7BFC3}" srcOrd="0" destOrd="0" presId="urn:microsoft.com/office/officeart/2005/8/layout/hierarchy2"/>
    <dgm:cxn modelId="{763685BC-6DB5-429C-B34E-F77180BC8371}" type="presParOf" srcId="{BDC6B738-9E9F-4D2E-B093-2A5BBCB7BFC3}" destId="{1351526F-8818-4218-8DB1-A6AB9A1334A1}" srcOrd="0" destOrd="0" presId="urn:microsoft.com/office/officeart/2005/8/layout/hierarchy2"/>
    <dgm:cxn modelId="{976F287B-E9C0-48A1-994C-61E29EB89A46}" type="presParOf" srcId="{C38545AE-C28E-4F5B-88D9-470337C286C6}" destId="{7BE2AD96-E133-4332-A83A-A745A99131BA}" srcOrd="1" destOrd="0" presId="urn:microsoft.com/office/officeart/2005/8/layout/hierarchy2"/>
    <dgm:cxn modelId="{8C6DD92F-A6E2-4DC0-912C-C7E331B81C1C}" type="presParOf" srcId="{7BE2AD96-E133-4332-A83A-A745A99131BA}" destId="{4D8337B2-1436-45E8-9571-3FFED11F5036}" srcOrd="0" destOrd="0" presId="urn:microsoft.com/office/officeart/2005/8/layout/hierarchy2"/>
    <dgm:cxn modelId="{33669DBF-5D03-48DC-A772-AFB9E67E30FF}" type="presParOf" srcId="{7BE2AD96-E133-4332-A83A-A745A99131BA}" destId="{B757B6CE-55BB-4708-A38A-49AC4722B275}" srcOrd="1" destOrd="0" presId="urn:microsoft.com/office/officeart/2005/8/layout/hierarchy2"/>
    <dgm:cxn modelId="{FF5EBAD7-F517-4AB8-95BB-9D649A1C98C0}" type="presParOf" srcId="{1329E879-511F-4246-91C5-012F381C3EE4}" destId="{FD11DD5F-59FE-43B0-A778-B2AA6712D59E}" srcOrd="1" destOrd="0" presId="urn:microsoft.com/office/officeart/2005/8/layout/hierarchy2"/>
    <dgm:cxn modelId="{233B9F7E-70D7-4FAD-85D2-2B14181880A0}" type="presParOf" srcId="{FD11DD5F-59FE-43B0-A778-B2AA6712D59E}" destId="{D7241015-6806-443B-AA4E-B2120FE23560}" srcOrd="0" destOrd="0" presId="urn:microsoft.com/office/officeart/2005/8/layout/hierarchy2"/>
    <dgm:cxn modelId="{E2AB2856-6323-4DCE-8BA3-0A1D5557FFF9}" type="presParOf" srcId="{FD11DD5F-59FE-43B0-A778-B2AA6712D59E}" destId="{C7FD4CF4-E133-4E35-B0C6-E6CFBC89B93F}" srcOrd="1" destOrd="0" presId="urn:microsoft.com/office/officeart/2005/8/layout/hierarchy2"/>
    <dgm:cxn modelId="{38A96235-407E-49F4-B96E-5B5B065EC5CA}" type="presParOf" srcId="{C7FD4CF4-E133-4E35-B0C6-E6CFBC89B93F}" destId="{E00685B1-C7CF-46A7-8FBA-BB626EE4B854}" srcOrd="0" destOrd="0" presId="urn:microsoft.com/office/officeart/2005/8/layout/hierarchy2"/>
    <dgm:cxn modelId="{B0161EB8-A0B9-4C99-855C-483EA56EE5EC}" type="presParOf" srcId="{E00685B1-C7CF-46A7-8FBA-BB626EE4B854}" destId="{F07CFD51-9804-4AB5-A337-7129ECF07A8B}" srcOrd="0" destOrd="0" presId="urn:microsoft.com/office/officeart/2005/8/layout/hierarchy2"/>
    <dgm:cxn modelId="{E306A310-BF32-4F46-8A82-FFFC0DFFB999}" type="presParOf" srcId="{C7FD4CF4-E133-4E35-B0C6-E6CFBC89B93F}" destId="{DC278051-07EE-43DE-A4F6-4651622E778D}" srcOrd="1" destOrd="0" presId="urn:microsoft.com/office/officeart/2005/8/layout/hierarchy2"/>
    <dgm:cxn modelId="{9B746106-C882-4AC4-BFBC-F4A6FAA4723D}" type="presParOf" srcId="{DC278051-07EE-43DE-A4F6-4651622E778D}" destId="{22F40D06-3CC5-4495-8BE0-EAE4E4C49DD2}" srcOrd="0" destOrd="0" presId="urn:microsoft.com/office/officeart/2005/8/layout/hierarchy2"/>
    <dgm:cxn modelId="{52775FA6-5684-4237-8661-FE7DA3A01046}" type="presParOf" srcId="{DC278051-07EE-43DE-A4F6-4651622E778D}" destId="{EFC471B5-8372-49A5-A8BF-8071728F262D}" srcOrd="1" destOrd="0" presId="urn:microsoft.com/office/officeart/2005/8/layout/hierarchy2"/>
    <dgm:cxn modelId="{B797F06C-0D20-4112-BDDC-F1622768E4E5}" type="presParOf" srcId="{EFC471B5-8372-49A5-A8BF-8071728F262D}" destId="{8CBAB621-9E00-46F1-A003-E096449A0940}" srcOrd="0" destOrd="0" presId="urn:microsoft.com/office/officeart/2005/8/layout/hierarchy2"/>
    <dgm:cxn modelId="{9E2FCC67-F94E-43BC-9FE7-6CA44228680D}" type="presParOf" srcId="{8CBAB621-9E00-46F1-A003-E096449A0940}" destId="{C87DA82A-90F6-462E-815C-0CF0ADADF400}" srcOrd="0" destOrd="0" presId="urn:microsoft.com/office/officeart/2005/8/layout/hierarchy2"/>
    <dgm:cxn modelId="{8B74C46D-C038-41E2-A372-55AE44188142}" type="presParOf" srcId="{EFC471B5-8372-49A5-A8BF-8071728F262D}" destId="{CC309725-3A3B-4AE0-8A30-8EEF50D8844B}" srcOrd="1" destOrd="0" presId="urn:microsoft.com/office/officeart/2005/8/layout/hierarchy2"/>
    <dgm:cxn modelId="{A8A0100E-A461-4B53-AE0A-EA648E2EBFE2}" type="presParOf" srcId="{CC309725-3A3B-4AE0-8A30-8EEF50D8844B}" destId="{76DB0635-43F3-4B71-B18C-9F6C5C87446B}" srcOrd="0" destOrd="0" presId="urn:microsoft.com/office/officeart/2005/8/layout/hierarchy2"/>
    <dgm:cxn modelId="{58B69B90-66A4-473A-A6B9-47EDC3CD7F08}" type="presParOf" srcId="{CC309725-3A3B-4AE0-8A30-8EEF50D8844B}" destId="{BBD58138-DE98-4B94-B329-840833095F2C}" srcOrd="1" destOrd="0" presId="urn:microsoft.com/office/officeart/2005/8/layout/hierarchy2"/>
    <dgm:cxn modelId="{A15DF00D-D1BF-452A-9855-88A94C248C42}" type="presParOf" srcId="{C7FD4CF4-E133-4E35-B0C6-E6CFBC89B93F}" destId="{607D03D4-2377-4C63-BB24-5D224010C365}" srcOrd="2" destOrd="0" presId="urn:microsoft.com/office/officeart/2005/8/layout/hierarchy2"/>
    <dgm:cxn modelId="{D2CF12CB-670D-4C83-890C-EE39CC7487DC}" type="presParOf" srcId="{607D03D4-2377-4C63-BB24-5D224010C365}" destId="{D8D0DBB4-D169-46DC-8FA2-77C4250387B9}" srcOrd="0" destOrd="0" presId="urn:microsoft.com/office/officeart/2005/8/layout/hierarchy2"/>
    <dgm:cxn modelId="{41CF9811-FF6E-4C5C-8C6E-3B865458663E}" type="presParOf" srcId="{C7FD4CF4-E133-4E35-B0C6-E6CFBC89B93F}" destId="{133A0C03-007A-4BD4-BF90-A83AEB6BD8A6}" srcOrd="3" destOrd="0" presId="urn:microsoft.com/office/officeart/2005/8/layout/hierarchy2"/>
    <dgm:cxn modelId="{80DD52BC-0198-4B71-A59E-CC0E1DF0F0FE}" type="presParOf" srcId="{133A0C03-007A-4BD4-BF90-A83AEB6BD8A6}" destId="{5E5D84FA-A659-4A0F-8776-00E6402118C1}" srcOrd="0" destOrd="0" presId="urn:microsoft.com/office/officeart/2005/8/layout/hierarchy2"/>
    <dgm:cxn modelId="{415DB8E9-CC4F-453C-AE56-696D42FF41B2}" type="presParOf" srcId="{133A0C03-007A-4BD4-BF90-A83AEB6BD8A6}" destId="{871B4945-428E-42C6-BD6C-A2CD991FF312}" srcOrd="1" destOrd="0" presId="urn:microsoft.com/office/officeart/2005/8/layout/hierarchy2"/>
    <dgm:cxn modelId="{AD2A67BD-B933-4E4B-BDF2-3C127C216BD8}" type="presParOf" srcId="{871B4945-428E-42C6-BD6C-A2CD991FF312}" destId="{9504A848-27D6-466B-B662-59D6D0BA1471}" srcOrd="0" destOrd="0" presId="urn:microsoft.com/office/officeart/2005/8/layout/hierarchy2"/>
    <dgm:cxn modelId="{1366A72A-06E8-40F1-9A8A-50986818E52C}" type="presParOf" srcId="{9504A848-27D6-466B-B662-59D6D0BA1471}" destId="{38F42573-2EAD-4BA9-89B0-7CA764B77B15}" srcOrd="0" destOrd="0" presId="urn:microsoft.com/office/officeart/2005/8/layout/hierarchy2"/>
    <dgm:cxn modelId="{763CBC48-9F69-4D73-8FD2-330A2E33FAB3}" type="presParOf" srcId="{871B4945-428E-42C6-BD6C-A2CD991FF312}" destId="{C184625F-55F0-4534-9DC1-67CCD2B830B7}" srcOrd="1" destOrd="0" presId="urn:microsoft.com/office/officeart/2005/8/layout/hierarchy2"/>
    <dgm:cxn modelId="{DA0E4A48-2A5B-467C-ADB1-578AFC5803DE}" type="presParOf" srcId="{C184625F-55F0-4534-9DC1-67CCD2B830B7}" destId="{292D50E2-A2F4-4673-AD33-333267EB87C7}" srcOrd="0" destOrd="0" presId="urn:microsoft.com/office/officeart/2005/8/layout/hierarchy2"/>
    <dgm:cxn modelId="{71E0196B-BF60-419A-A3CB-701BAB1182DE}" type="presParOf" srcId="{C184625F-55F0-4534-9DC1-67CCD2B830B7}" destId="{63C96DE7-335C-4845-BEF7-10A5C8627826}" srcOrd="1" destOrd="0" presId="urn:microsoft.com/office/officeart/2005/8/layout/hierarchy2"/>
    <dgm:cxn modelId="{EDFBA610-B444-458C-B276-9F6F379B4424}" type="presParOf" srcId="{C7FD4CF4-E133-4E35-B0C6-E6CFBC89B93F}" destId="{BA9F176D-0A8C-48E8-B645-9A5D36249A14}" srcOrd="4" destOrd="0" presId="urn:microsoft.com/office/officeart/2005/8/layout/hierarchy2"/>
    <dgm:cxn modelId="{766F957B-E1A1-4BAC-AE0C-AF94E79DC1A2}" type="presParOf" srcId="{BA9F176D-0A8C-48E8-B645-9A5D36249A14}" destId="{832ED46E-5FFD-48C3-A744-CC382CC45A80}" srcOrd="0" destOrd="0" presId="urn:microsoft.com/office/officeart/2005/8/layout/hierarchy2"/>
    <dgm:cxn modelId="{D0467A5A-C97A-418C-B747-734C8CF24557}" type="presParOf" srcId="{C7FD4CF4-E133-4E35-B0C6-E6CFBC89B93F}" destId="{53A54C23-6F59-496A-8C0E-5F0079A502D1}" srcOrd="5" destOrd="0" presId="urn:microsoft.com/office/officeart/2005/8/layout/hierarchy2"/>
    <dgm:cxn modelId="{B95258DE-BE20-46DD-B311-7C9BA950814A}" type="presParOf" srcId="{53A54C23-6F59-496A-8C0E-5F0079A502D1}" destId="{F341619D-C32D-44E2-93DA-3305CCAA52A9}" srcOrd="0" destOrd="0" presId="urn:microsoft.com/office/officeart/2005/8/layout/hierarchy2"/>
    <dgm:cxn modelId="{C7309A4D-12CC-4C08-B743-FE2E2F31DC4E}" type="presParOf" srcId="{53A54C23-6F59-496A-8C0E-5F0079A502D1}" destId="{DE22114A-9D1A-435F-830B-8E7859BDB76E}" srcOrd="1" destOrd="0" presId="urn:microsoft.com/office/officeart/2005/8/layout/hierarchy2"/>
    <dgm:cxn modelId="{EDA0B414-7D49-4372-8D0C-B091DF48FA3C}" type="presParOf" srcId="{DE22114A-9D1A-435F-830B-8E7859BDB76E}" destId="{A0495B77-F571-4245-B339-0120BA114B65}" srcOrd="0" destOrd="0" presId="urn:microsoft.com/office/officeart/2005/8/layout/hierarchy2"/>
    <dgm:cxn modelId="{237C18A0-78A7-4E18-9C51-10C98DA2793E}" type="presParOf" srcId="{A0495B77-F571-4245-B339-0120BA114B65}" destId="{0386044D-2EF7-49AC-84C1-90EB52091DC7}" srcOrd="0" destOrd="0" presId="urn:microsoft.com/office/officeart/2005/8/layout/hierarchy2"/>
    <dgm:cxn modelId="{77F0E883-D687-4215-B13A-8F69C5DDEC6A}" type="presParOf" srcId="{DE22114A-9D1A-435F-830B-8E7859BDB76E}" destId="{6CBD3B0E-E9CC-4129-B0C9-ADE799AC55DE}" srcOrd="1" destOrd="0" presId="urn:microsoft.com/office/officeart/2005/8/layout/hierarchy2"/>
    <dgm:cxn modelId="{6C83E187-479B-4790-A77E-130D206E9846}" type="presParOf" srcId="{6CBD3B0E-E9CC-4129-B0C9-ADE799AC55DE}" destId="{BAA42922-2F1C-4807-8537-D3FF98E8408D}" srcOrd="0" destOrd="0" presId="urn:microsoft.com/office/officeart/2005/8/layout/hierarchy2"/>
    <dgm:cxn modelId="{6089C14F-24C1-43D8-A511-7B5244B40E22}" type="presParOf" srcId="{6CBD3B0E-E9CC-4129-B0C9-ADE799AC55DE}" destId="{2C173294-4C87-4D54-82D3-3915C3ED0F25}" srcOrd="1" destOrd="0" presId="urn:microsoft.com/office/officeart/2005/8/layout/hierarchy2"/>
    <dgm:cxn modelId="{020DEE6E-F5FA-4CA2-A0B0-27B7F65575BC}" type="presParOf" srcId="{C7FD4CF4-E133-4E35-B0C6-E6CFBC89B93F}" destId="{967667BE-1798-4BF8-8CCA-078CBFEA6D49}" srcOrd="6" destOrd="0" presId="urn:microsoft.com/office/officeart/2005/8/layout/hierarchy2"/>
    <dgm:cxn modelId="{4416389A-AE9A-4367-B0FF-24CE846C5D62}" type="presParOf" srcId="{967667BE-1798-4BF8-8CCA-078CBFEA6D49}" destId="{B1951420-FFAA-4F93-9649-A2CF9CB7D4A9}" srcOrd="0" destOrd="0" presId="urn:microsoft.com/office/officeart/2005/8/layout/hierarchy2"/>
    <dgm:cxn modelId="{6DF5A2D2-6F36-4572-AE11-E47D69CF7541}" type="presParOf" srcId="{C7FD4CF4-E133-4E35-B0C6-E6CFBC89B93F}" destId="{F4BCA7CA-474D-4639-9490-B50306E9C397}" srcOrd="7" destOrd="0" presId="urn:microsoft.com/office/officeart/2005/8/layout/hierarchy2"/>
    <dgm:cxn modelId="{CF9964D0-1265-44F7-B628-D9C6FC640EF8}" type="presParOf" srcId="{F4BCA7CA-474D-4639-9490-B50306E9C397}" destId="{CF40789A-A4DA-47EE-94D7-E0EF89988B82}" srcOrd="0" destOrd="0" presId="urn:microsoft.com/office/officeart/2005/8/layout/hierarchy2"/>
    <dgm:cxn modelId="{7020E847-D484-4961-BF57-A2347F750136}" type="presParOf" srcId="{F4BCA7CA-474D-4639-9490-B50306E9C397}" destId="{AB2520DB-79C9-4B9F-A14A-3830F2D611EB}" srcOrd="1" destOrd="0" presId="urn:microsoft.com/office/officeart/2005/8/layout/hierarchy2"/>
    <dgm:cxn modelId="{CDC65B84-8487-461F-BD84-0CE14F628119}" type="presParOf" srcId="{AB2520DB-79C9-4B9F-A14A-3830F2D611EB}" destId="{AE9139D4-5A9A-445A-8CA7-8B6D1174931E}" srcOrd="0" destOrd="0" presId="urn:microsoft.com/office/officeart/2005/8/layout/hierarchy2"/>
    <dgm:cxn modelId="{2A650B82-01B8-4B08-9E54-E9B93F2199EA}" type="presParOf" srcId="{AE9139D4-5A9A-445A-8CA7-8B6D1174931E}" destId="{9EF14244-E103-4E29-8270-469041749EC7}" srcOrd="0" destOrd="0" presId="urn:microsoft.com/office/officeart/2005/8/layout/hierarchy2"/>
    <dgm:cxn modelId="{4C030326-8511-4ABE-A3FF-69169077DB3F}" type="presParOf" srcId="{AB2520DB-79C9-4B9F-A14A-3830F2D611EB}" destId="{8FBE19F2-CB72-4B20-B01B-FFC3027451C0}" srcOrd="1" destOrd="0" presId="urn:microsoft.com/office/officeart/2005/8/layout/hierarchy2"/>
    <dgm:cxn modelId="{2035C372-17A1-4668-A917-A7788DA836AB}" type="presParOf" srcId="{8FBE19F2-CB72-4B20-B01B-FFC3027451C0}" destId="{C50FAC6D-1CD0-4212-AB07-3A2A46D59FD0}" srcOrd="0" destOrd="0" presId="urn:microsoft.com/office/officeart/2005/8/layout/hierarchy2"/>
    <dgm:cxn modelId="{8265D133-3B0F-4861-A100-A28EE40EDE61}" type="presParOf" srcId="{8FBE19F2-CB72-4B20-B01B-FFC3027451C0}" destId="{0832803E-DFA9-4DCB-AE2D-5BDC91471532}" srcOrd="1" destOrd="0" presId="urn:microsoft.com/office/officeart/2005/8/layout/hierarchy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080CB3-82AA-4A72-BAA0-69260B5827C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7736D7-7B5C-4F54-953D-BE1451F62138}">
      <dgm:prSet phldrT="[Text]"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Spirit  </a:t>
          </a:r>
          <a:r>
            <a:rPr lang="en-US" sz="1000" dirty="0" err="1">
              <a:latin typeface="Bookman Old Style" pitchFamily="18" charset="0"/>
            </a:rPr>
            <a:t>Religi</a:t>
          </a:r>
          <a:endParaRPr lang="en-US" sz="1000" dirty="0">
            <a:latin typeface="Bookman Old Style" pitchFamily="18" charset="0"/>
          </a:endParaRPr>
        </a:p>
      </dgm:t>
    </dgm:pt>
    <dgm:pt modelId="{5A9EBDAF-0A8A-4493-AE18-0C272D55E88C}" type="parTrans" cxnId="{F6C7863E-0D60-45A6-9CDF-7A94C5717EB7}">
      <dgm:prSet/>
      <dgm:spPr/>
      <dgm:t>
        <a:bodyPr/>
        <a:lstStyle/>
        <a:p>
          <a:endParaRPr lang="en-US"/>
        </a:p>
      </dgm:t>
    </dgm:pt>
    <dgm:pt modelId="{F018DED0-4340-4E6B-9729-6AC856201868}" type="sibTrans" cxnId="{F6C7863E-0D60-45A6-9CDF-7A94C5717EB7}">
      <dgm:prSet/>
      <dgm:spPr/>
      <dgm:t>
        <a:bodyPr/>
        <a:lstStyle/>
        <a:p>
          <a:endParaRPr lang="en-US"/>
        </a:p>
      </dgm:t>
    </dgm:pt>
    <dgm:pt modelId="{6385B7BB-E9AB-4891-B9F8-E7BDD10FB030}">
      <dgm:prSet phldrT="[Text]"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Yahudi</a:t>
          </a:r>
          <a:r>
            <a:rPr lang="en-US" sz="1000" dirty="0">
              <a:latin typeface="Bookman Old Style" pitchFamily="18" charset="0"/>
            </a:rPr>
            <a:t>		</a:t>
          </a:r>
        </a:p>
      </dgm:t>
    </dgm:pt>
    <dgm:pt modelId="{721DDF42-692E-4DBC-B7CA-51A6173FF58B}" type="parTrans" cxnId="{10C045F1-A635-4C87-83C1-49A16C03814B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37046A9D-C14A-49CA-A01B-43E419744614}" type="sibTrans" cxnId="{10C045F1-A635-4C87-83C1-49A16C03814B}">
      <dgm:prSet/>
      <dgm:spPr/>
      <dgm:t>
        <a:bodyPr/>
        <a:lstStyle/>
        <a:p>
          <a:endParaRPr lang="en-US"/>
        </a:p>
      </dgm:t>
    </dgm:pt>
    <dgm:pt modelId="{1F537D5A-AEB8-41F8-8438-B5D021912FB5}">
      <dgm:prSet phldrT="[Text]"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Israel</a:t>
          </a:r>
        </a:p>
      </dgm:t>
    </dgm:pt>
    <dgm:pt modelId="{ADF349C7-7B73-4223-9E0F-FA5EAA988C60}" type="parTrans" cxnId="{49AE48A1-AAB3-4414-AB7A-C0CB093E6F94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9219DDE0-98B6-4A19-8B7D-4BAB7958E39D}" type="sibTrans" cxnId="{49AE48A1-AAB3-4414-AB7A-C0CB093E6F94}">
      <dgm:prSet/>
      <dgm:spPr/>
      <dgm:t>
        <a:bodyPr/>
        <a:lstStyle/>
        <a:p>
          <a:endParaRPr lang="en-US"/>
        </a:p>
      </dgm:t>
    </dgm:pt>
    <dgm:pt modelId="{163C05BE-703B-46BE-A8D1-D74F4D20644D}">
      <dgm:prSet phldrT="[Text]"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Kristen</a:t>
          </a:r>
        </a:p>
      </dgm:t>
    </dgm:pt>
    <dgm:pt modelId="{88277594-8C71-4087-B73E-4B50195D05B9}" type="parTrans" cxnId="{BDA2DCAE-E2CB-4BA3-AEB3-D9EF0A256EAB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DB15A412-521E-48E5-B61D-1D14959E5DAA}" type="sibTrans" cxnId="{BDA2DCAE-E2CB-4BA3-AEB3-D9EF0A256EAB}">
      <dgm:prSet/>
      <dgm:spPr/>
      <dgm:t>
        <a:bodyPr/>
        <a:lstStyle/>
        <a:p>
          <a:endParaRPr lang="en-US"/>
        </a:p>
      </dgm:t>
    </dgm:pt>
    <dgm:pt modelId="{5082758A-11AD-49BD-887B-372E82BBB23F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Islam</a:t>
          </a:r>
        </a:p>
      </dgm:t>
    </dgm:pt>
    <dgm:pt modelId="{A86D762E-419F-4240-B7D3-53B810AA7567}" type="parTrans" cxnId="{BA4515EC-7814-4913-9329-4B4E5F67F768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65C22936-2692-4BFD-9B67-017802D60A1A}" type="sibTrans" cxnId="{BA4515EC-7814-4913-9329-4B4E5F67F768}">
      <dgm:prSet/>
      <dgm:spPr/>
      <dgm:t>
        <a:bodyPr/>
        <a:lstStyle/>
        <a:p>
          <a:endParaRPr lang="en-US"/>
        </a:p>
      </dgm:t>
    </dgm:pt>
    <dgm:pt modelId="{A0D62D10-7A1B-40B6-B7C5-F3E8E4464627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Hindu</a:t>
          </a:r>
        </a:p>
      </dgm:t>
    </dgm:pt>
    <dgm:pt modelId="{BEF3FE20-D1AB-4517-BD4F-5886A05EA8E3}" type="parTrans" cxnId="{267F65E2-0444-41FC-8CA0-985083B7A059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B3EC6B2B-BACB-44DD-A83C-4D421BABF17D}" type="sibTrans" cxnId="{267F65E2-0444-41FC-8CA0-985083B7A059}">
      <dgm:prSet/>
      <dgm:spPr/>
      <dgm:t>
        <a:bodyPr/>
        <a:lstStyle/>
        <a:p>
          <a:endParaRPr lang="en-US"/>
        </a:p>
      </dgm:t>
    </dgm:pt>
    <dgm:pt modelId="{C559A259-EB9D-43EA-9B7A-E25EED06B7E9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Buddha</a:t>
          </a:r>
        </a:p>
      </dgm:t>
    </dgm:pt>
    <dgm:pt modelId="{F3264CA8-D938-4836-A093-4CE91C8C775F}" type="parTrans" cxnId="{64FF85BC-85BC-45BC-B5BF-81F49377F4FC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D787041-267E-4ABA-A144-04D6C700306B}" type="sibTrans" cxnId="{64FF85BC-85BC-45BC-B5BF-81F49377F4FC}">
      <dgm:prSet/>
      <dgm:spPr/>
      <dgm:t>
        <a:bodyPr/>
        <a:lstStyle/>
        <a:p>
          <a:endParaRPr lang="en-US"/>
        </a:p>
      </dgm:t>
    </dgm:pt>
    <dgm:pt modelId="{1A1A5F35-0850-4309-9F77-8E3DFB6F335B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Shinto</a:t>
          </a:r>
        </a:p>
      </dgm:t>
    </dgm:pt>
    <dgm:pt modelId="{2E57EC1D-8095-4B57-B1B1-0EE6CF3A4A01}" type="parTrans" cxnId="{20FBCBDC-20C9-459E-89CD-9CC282653CC0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709D43D3-1E57-46F8-8E2C-72F398712F06}" type="sibTrans" cxnId="{20FBCBDC-20C9-459E-89CD-9CC282653CC0}">
      <dgm:prSet/>
      <dgm:spPr/>
      <dgm:t>
        <a:bodyPr/>
        <a:lstStyle/>
        <a:p>
          <a:endParaRPr lang="en-US"/>
        </a:p>
      </dgm:t>
    </dgm:pt>
    <dgm:pt modelId="{7E8C3049-8ADB-4E11-83F2-BB16B17E9284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Chondogyo</a:t>
          </a:r>
          <a:endParaRPr lang="en-US" sz="1000" dirty="0">
            <a:latin typeface="Bookman Old Style" pitchFamily="18" charset="0"/>
          </a:endParaRPr>
        </a:p>
      </dgm:t>
    </dgm:pt>
    <dgm:pt modelId="{AC1D5757-F8A4-424C-9566-1DC7220F829C}" type="parTrans" cxnId="{A78E0AAA-8A9E-4D67-94B3-193BBA8FD572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7FF8E12E-B83E-4726-BC65-AF836FB659AB}" type="sibTrans" cxnId="{A78E0AAA-8A9E-4D67-94B3-193BBA8FD572}">
      <dgm:prSet/>
      <dgm:spPr/>
      <dgm:t>
        <a:bodyPr/>
        <a:lstStyle/>
        <a:p>
          <a:endParaRPr lang="en-US"/>
        </a:p>
      </dgm:t>
    </dgm:pt>
    <dgm:pt modelId="{3A055E19-E79B-461C-82C8-A73CEB60F2BB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Jepang</a:t>
          </a:r>
          <a:endParaRPr lang="en-US" sz="1000" dirty="0">
            <a:latin typeface="Bookman Old Style" pitchFamily="18" charset="0"/>
          </a:endParaRPr>
        </a:p>
      </dgm:t>
    </dgm:pt>
    <dgm:pt modelId="{0B4D404A-0F31-4EE5-8C6E-B2FAE6B74EDE}" type="parTrans" cxnId="{6A3027C3-D1B9-4740-8A25-E4E269C16A65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4C4BA84-FED7-41CD-8BFB-B88AFE3D22E5}" type="sibTrans" cxnId="{6A3027C3-D1B9-4740-8A25-E4E269C16A65}">
      <dgm:prSet/>
      <dgm:spPr/>
      <dgm:t>
        <a:bodyPr/>
        <a:lstStyle/>
        <a:p>
          <a:endParaRPr lang="en-US"/>
        </a:p>
      </dgm:t>
    </dgm:pt>
    <dgm:pt modelId="{F4F59979-C6A1-4709-934F-4D513327121E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India</a:t>
          </a:r>
        </a:p>
      </dgm:t>
    </dgm:pt>
    <dgm:pt modelId="{020A15D4-827A-4F43-BD83-89CDB14C2FA1}" type="parTrans" cxnId="{A4436DE6-93EB-422B-8A8D-02A76B2C80E8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5769F8B-9FB8-4EA0-82EE-4D75EE75D51D}" type="sibTrans" cxnId="{A4436DE6-93EB-422B-8A8D-02A76B2C80E8}">
      <dgm:prSet/>
      <dgm:spPr/>
      <dgm:t>
        <a:bodyPr/>
        <a:lstStyle/>
        <a:p>
          <a:endParaRPr lang="en-US"/>
        </a:p>
      </dgm:t>
    </dgm:pt>
    <dgm:pt modelId="{ABDF9E81-2F6F-48FF-8ED5-E7EE79D4B142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Confucius</a:t>
          </a:r>
        </a:p>
      </dgm:t>
    </dgm:pt>
    <dgm:pt modelId="{B5DA6F5A-AFD1-448C-8F7A-31B597EC74ED}" type="parTrans" cxnId="{682A6D9B-53BD-4A66-B764-C956CF2CFCD6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354E5DD4-D168-4599-8C2A-79EA438D7DA3}" type="sibTrans" cxnId="{682A6D9B-53BD-4A66-B764-C956CF2CFCD6}">
      <dgm:prSet/>
      <dgm:spPr/>
      <dgm:t>
        <a:bodyPr/>
        <a:lstStyle/>
        <a:p>
          <a:endParaRPr lang="en-US"/>
        </a:p>
      </dgm:t>
    </dgm:pt>
    <dgm:pt modelId="{544B3111-9952-4F2B-9E76-C0385D03751A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Cina</a:t>
          </a:r>
          <a:endParaRPr lang="en-US" sz="1000" dirty="0">
            <a:latin typeface="Bookman Old Style" pitchFamily="18" charset="0"/>
          </a:endParaRPr>
        </a:p>
      </dgm:t>
    </dgm:pt>
    <dgm:pt modelId="{315735C2-2A11-4CEB-AB8A-B7C29DCB9356}" type="parTrans" cxnId="{D0538F70-6F83-4008-A6E6-BB4D22334836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18EE1EDB-794D-493B-9E03-BA0EE2832A16}" type="sibTrans" cxnId="{D0538F70-6F83-4008-A6E6-BB4D22334836}">
      <dgm:prSet/>
      <dgm:spPr/>
      <dgm:t>
        <a:bodyPr/>
        <a:lstStyle/>
        <a:p>
          <a:endParaRPr lang="en-US"/>
        </a:p>
      </dgm:t>
    </dgm:pt>
    <dgm:pt modelId="{2BD9EC32-12DF-433F-9E62-22CF2E157DBE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Korea Selatan</a:t>
          </a:r>
        </a:p>
      </dgm:t>
    </dgm:pt>
    <dgm:pt modelId="{08A7F981-095B-45A3-9062-8C144C2ADC07}" type="parTrans" cxnId="{D3E8EB64-E300-4525-A871-B466CF5F3FB6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708E1EDB-A7AF-44C9-B984-D8AD6F95BB8D}" type="sibTrans" cxnId="{D3E8EB64-E300-4525-A871-B466CF5F3FB6}">
      <dgm:prSet/>
      <dgm:spPr/>
      <dgm:t>
        <a:bodyPr/>
        <a:lstStyle/>
        <a:p>
          <a:endParaRPr lang="en-US"/>
        </a:p>
      </dgm:t>
    </dgm:pt>
    <dgm:pt modelId="{65F555F9-580B-45DA-97EA-365AA86C2F4D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Komunis</a:t>
          </a:r>
          <a:endParaRPr lang="en-US" sz="1000" dirty="0">
            <a:latin typeface="Bookman Old Style" pitchFamily="18" charset="0"/>
          </a:endParaRPr>
        </a:p>
      </dgm:t>
    </dgm:pt>
    <dgm:pt modelId="{3E71E546-E60D-4D62-A165-3A69B4A2EE6F}" type="parTrans" cxnId="{A0994D86-5D64-4D9B-ADB2-45C420C3E47E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A1F4D242-092B-4CA5-9E42-7F6E899BFC69}" type="sibTrans" cxnId="{A0994D86-5D64-4D9B-ADB2-45C420C3E47E}">
      <dgm:prSet/>
      <dgm:spPr/>
      <dgm:t>
        <a:bodyPr/>
        <a:lstStyle/>
        <a:p>
          <a:endParaRPr lang="en-US"/>
        </a:p>
      </dgm:t>
    </dgm:pt>
    <dgm:pt modelId="{BC92DBD8-17EA-480F-9B2B-A65D8B70F487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Asia </a:t>
          </a:r>
          <a:r>
            <a:rPr lang="en-US" sz="1000" dirty="0" err="1">
              <a:latin typeface="Bookman Old Style" pitchFamily="18" charset="0"/>
            </a:rPr>
            <a:t>Timur</a:t>
          </a:r>
          <a:endParaRPr lang="en-US" sz="1000" dirty="0">
            <a:latin typeface="Bookman Old Style" pitchFamily="18" charset="0"/>
          </a:endParaRPr>
        </a:p>
      </dgm:t>
    </dgm:pt>
    <dgm:pt modelId="{941F52C2-9D78-40ED-9A33-7E5013BD596C}" type="parTrans" cxnId="{F89F7DAA-C0B4-4313-96D9-DFABE6E0A7E1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5451DF42-1870-4E2F-B2CF-0F05D54F38C9}" type="sibTrans" cxnId="{F89F7DAA-C0B4-4313-96D9-DFABE6E0A7E1}">
      <dgm:prSet/>
      <dgm:spPr/>
      <dgm:t>
        <a:bodyPr/>
        <a:lstStyle/>
        <a:p>
          <a:endParaRPr lang="en-US"/>
        </a:p>
      </dgm:t>
    </dgm:pt>
    <dgm:pt modelId="{980B0532-CDEA-4E1A-9651-2D7E35D34A2B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Russia</a:t>
          </a:r>
        </a:p>
      </dgm:t>
    </dgm:pt>
    <dgm:pt modelId="{B10D9656-EDE0-478F-B135-2C7A56A2E23E}" type="parTrans" cxnId="{D589F1BD-57C9-4359-8F8F-4F20F6AD3877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BD56EDD4-2DBC-4ED4-BFBF-56173E9BA844}" type="sibTrans" cxnId="{D589F1BD-57C9-4359-8F8F-4F20F6AD3877}">
      <dgm:prSet/>
      <dgm:spPr/>
      <dgm:t>
        <a:bodyPr/>
        <a:lstStyle/>
        <a:p>
          <a:endParaRPr lang="en-US"/>
        </a:p>
      </dgm:t>
    </dgm:pt>
    <dgm:pt modelId="{4025FB29-AAC1-48F4-93F3-CB6A80A490E2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Korea Utara </a:t>
          </a:r>
        </a:p>
      </dgm:t>
    </dgm:pt>
    <dgm:pt modelId="{8CD7990C-4956-470E-ACE5-4E21086F2064}" type="parTrans" cxnId="{21471483-3DB4-4F85-8B18-6E612E1DB527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1830634D-1EE2-4A35-BA08-F83141348E29}" type="sibTrans" cxnId="{21471483-3DB4-4F85-8B18-6E612E1DB527}">
      <dgm:prSet/>
      <dgm:spPr/>
      <dgm:t>
        <a:bodyPr/>
        <a:lstStyle/>
        <a:p>
          <a:endParaRPr lang="en-US"/>
        </a:p>
      </dgm:t>
    </dgm:pt>
    <dgm:pt modelId="{A7A4475D-25D2-4946-ABAB-4E1A332FA7B6}">
      <dgm:prSet phldrT="[Text]"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Barat</a:t>
          </a:r>
        </a:p>
      </dgm:t>
    </dgm:pt>
    <dgm:pt modelId="{778D77C5-746A-4C5C-B943-1BB7693D46F8}" type="sibTrans" cxnId="{182B2BAF-1B3B-4EAD-8AB7-1A3579E77FA4}">
      <dgm:prSet/>
      <dgm:spPr/>
      <dgm:t>
        <a:bodyPr/>
        <a:lstStyle/>
        <a:p>
          <a:endParaRPr lang="en-US"/>
        </a:p>
      </dgm:t>
    </dgm:pt>
    <dgm:pt modelId="{72229902-7D0D-4586-B0E3-7645FB84AA37}" type="parTrans" cxnId="{182B2BAF-1B3B-4EAD-8AB7-1A3579E77FA4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93360951-16A5-49C1-BDB0-F3ABEA9833E8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Timur</a:t>
          </a:r>
          <a:r>
            <a:rPr lang="en-US" sz="1000" dirty="0">
              <a:latin typeface="Bookman Old Style" pitchFamily="18" charset="0"/>
            </a:rPr>
            <a:t> Tengah</a:t>
          </a:r>
        </a:p>
      </dgm:t>
    </dgm:pt>
    <dgm:pt modelId="{E1E6EF18-6027-416C-B552-C811D1FE1BEC}" type="parTrans" cxnId="{63756212-A8BE-44D7-A073-155000C8890A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A01A34A1-F523-4052-A33B-AC05C2AF8890}" type="sibTrans" cxnId="{63756212-A8BE-44D7-A073-155000C8890A}">
      <dgm:prSet/>
      <dgm:spPr/>
      <dgm:t>
        <a:bodyPr/>
        <a:lstStyle/>
        <a:p>
          <a:endParaRPr lang="en-US"/>
        </a:p>
      </dgm:t>
    </dgm:pt>
    <dgm:pt modelId="{866D86E5-C479-488D-BC69-C58D2DA6070D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Timur</a:t>
          </a:r>
          <a:r>
            <a:rPr lang="en-US" sz="1000" dirty="0">
              <a:latin typeface="Bookman Old Style" pitchFamily="18" charset="0"/>
            </a:rPr>
            <a:t> Tengah</a:t>
          </a:r>
        </a:p>
      </dgm:t>
    </dgm:pt>
    <dgm:pt modelId="{C3014E1C-FA05-4033-BF38-7986D3130574}" type="parTrans" cxnId="{D32A67E6-97BF-4A6A-9EA2-123DC368AF72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3D90C965-3C63-44D5-A4FF-0F7232F690F2}" type="sibTrans" cxnId="{D32A67E6-97BF-4A6A-9EA2-123DC368AF72}">
      <dgm:prSet/>
      <dgm:spPr/>
      <dgm:t>
        <a:bodyPr/>
        <a:lstStyle/>
        <a:p>
          <a:endParaRPr lang="en-US"/>
        </a:p>
      </dgm:t>
    </dgm:pt>
    <dgm:pt modelId="{387D929B-8F1B-44FD-86E9-B31955177355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Asia Tenggara</a:t>
          </a:r>
        </a:p>
      </dgm:t>
    </dgm:pt>
    <dgm:pt modelId="{E2EFE52B-B0CB-483C-A406-435F89D9E021}" type="parTrans" cxnId="{37FA8373-5780-4DCD-8C86-8FEFA07847D3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4476E9C6-EBAC-4C0C-A03C-1F2EB3E25905}" type="sibTrans" cxnId="{37FA8373-5780-4DCD-8C86-8FEFA07847D3}">
      <dgm:prSet/>
      <dgm:spPr/>
      <dgm:t>
        <a:bodyPr/>
        <a:lstStyle/>
        <a:p>
          <a:endParaRPr lang="en-US"/>
        </a:p>
      </dgm:t>
    </dgm:pt>
    <dgm:pt modelId="{1A219F10-BA47-4FF1-9A74-04A06430C14D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Indonesia</a:t>
          </a:r>
        </a:p>
      </dgm:t>
    </dgm:pt>
    <dgm:pt modelId="{991FDDBC-B52C-4E62-BD55-A01D317D272C}" type="parTrans" cxnId="{11B60D6F-4435-41CB-923B-57F603BA9E97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53CB59A1-674B-443F-9D19-140C2DDFC1E1}" type="sibTrans" cxnId="{11B60D6F-4435-41CB-923B-57F603BA9E97}">
      <dgm:prSet/>
      <dgm:spPr/>
      <dgm:t>
        <a:bodyPr/>
        <a:lstStyle/>
        <a:p>
          <a:endParaRPr lang="en-US"/>
        </a:p>
      </dgm:t>
    </dgm:pt>
    <dgm:pt modelId="{34A1B7F5-2C20-48AF-906F-25A19DAFA635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Malaysia </a:t>
          </a:r>
        </a:p>
      </dgm:t>
    </dgm:pt>
    <dgm:pt modelId="{E6AB69DA-5A2F-4CDB-BA67-D7671F692059}" type="parTrans" cxnId="{FB2AF285-6770-4533-924D-3A833AFAA7D2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089FDD2-6AEC-4261-8AC0-D5C562ECE400}" type="sibTrans" cxnId="{FB2AF285-6770-4533-924D-3A833AFAA7D2}">
      <dgm:prSet/>
      <dgm:spPr/>
      <dgm:t>
        <a:bodyPr/>
        <a:lstStyle/>
        <a:p>
          <a:endParaRPr lang="en-US"/>
        </a:p>
      </dgm:t>
    </dgm:pt>
    <dgm:pt modelId="{49971070-09A2-431F-BEBE-EC834F1CF35A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Indonesia (Bali)</a:t>
          </a:r>
        </a:p>
      </dgm:t>
    </dgm:pt>
    <dgm:pt modelId="{9B6847A0-639E-44E7-9196-D4132A71A491}" type="parTrans" cxnId="{9B5125DD-1050-4F5D-9F08-8CCD040B9B54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B8B970E2-C3ED-4521-B1F5-102E62E23CCE}" type="sibTrans" cxnId="{9B5125DD-1050-4F5D-9F08-8CCD040B9B54}">
      <dgm:prSet/>
      <dgm:spPr/>
      <dgm:t>
        <a:bodyPr/>
        <a:lstStyle/>
        <a:p>
          <a:endParaRPr lang="en-US"/>
        </a:p>
      </dgm:t>
    </dgm:pt>
    <dgm:pt modelId="{01B0F701-A9FB-43B2-A9AA-567F77D60567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Amerika</a:t>
          </a:r>
          <a:endParaRPr lang="en-US" sz="1000" dirty="0">
            <a:latin typeface="Bookman Old Style" pitchFamily="18" charset="0"/>
          </a:endParaRPr>
        </a:p>
      </dgm:t>
    </dgm:pt>
    <dgm:pt modelId="{AC6D6B88-1EAE-451C-A473-987837418B2F}" type="parTrans" cxnId="{BFD0BDC6-68CF-4326-ADF2-64D75AA80A5F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D5F5540F-66FC-4042-B282-47C1C3601111}" type="sibTrans" cxnId="{BFD0BDC6-68CF-4326-ADF2-64D75AA80A5F}">
      <dgm:prSet/>
      <dgm:spPr/>
      <dgm:t>
        <a:bodyPr/>
        <a:lstStyle/>
        <a:p>
          <a:endParaRPr lang="en-US"/>
        </a:p>
      </dgm:t>
    </dgm:pt>
    <dgm:pt modelId="{4A246BCC-39EA-4FB5-BEF8-65235F33C11A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Australia</a:t>
          </a:r>
        </a:p>
      </dgm:t>
    </dgm:pt>
    <dgm:pt modelId="{4658FEBA-18E6-4ECC-A766-87CD63B6CEFC}" type="parTrans" cxnId="{A590803A-B2D4-4F5F-B0B1-67CDC3D6C444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4582A1C3-A7CE-4F67-876B-379B1936CAD7}" type="sibTrans" cxnId="{A590803A-B2D4-4F5F-B0B1-67CDC3D6C444}">
      <dgm:prSet/>
      <dgm:spPr/>
      <dgm:t>
        <a:bodyPr/>
        <a:lstStyle/>
        <a:p>
          <a:endParaRPr lang="en-US"/>
        </a:p>
      </dgm:t>
    </dgm:pt>
    <dgm:pt modelId="{7B450E8A-6B52-46EB-A7E2-D2F9A0074217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Agnostis</a:t>
          </a:r>
          <a:endParaRPr lang="en-US" sz="1000" dirty="0">
            <a:latin typeface="Bookman Old Style" pitchFamily="18" charset="0"/>
          </a:endParaRPr>
        </a:p>
      </dgm:t>
    </dgm:pt>
    <dgm:pt modelId="{92A9814D-0F42-4F4E-9430-5408F2BB98F1}" type="parTrans" cxnId="{C7EC8598-AAB7-424D-835F-FC9B43BD3E3B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05C3A1DD-FC2E-4213-A78B-8175B4B7E61E}" type="sibTrans" cxnId="{C7EC8598-AAB7-424D-835F-FC9B43BD3E3B}">
      <dgm:prSet/>
      <dgm:spPr/>
      <dgm:t>
        <a:bodyPr/>
        <a:lstStyle/>
        <a:p>
          <a:endParaRPr lang="en-US"/>
        </a:p>
      </dgm:t>
    </dgm:pt>
    <dgm:pt modelId="{CCAC4F20-AA84-489D-9246-AEE02B03AD8E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Singkretisme</a:t>
          </a:r>
          <a:r>
            <a:rPr lang="en-US" sz="1000" dirty="0">
              <a:latin typeface="Bookman Old Style" pitchFamily="18" charset="0"/>
            </a:rPr>
            <a:t> </a:t>
          </a:r>
        </a:p>
      </dgm:t>
    </dgm:pt>
    <dgm:pt modelId="{D3AD807B-3DA9-4F15-AB48-BDA57997E65B}" type="parTrans" cxnId="{936A3ECD-FDE0-47FC-980A-73469FBEB1B5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29C4458E-322A-454D-97DD-7122FB44D7AE}" type="sibTrans" cxnId="{936A3ECD-FDE0-47FC-980A-73469FBEB1B5}">
      <dgm:prSet/>
      <dgm:spPr/>
      <dgm:t>
        <a:bodyPr/>
        <a:lstStyle/>
        <a:p>
          <a:endParaRPr lang="en-US"/>
        </a:p>
      </dgm:t>
    </dgm:pt>
    <dgm:pt modelId="{7C1DE254-96D7-4BCF-B5BF-5C8CDD0711D4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Born As Shinto</a:t>
          </a:r>
        </a:p>
      </dgm:t>
    </dgm:pt>
    <dgm:pt modelId="{4397A8CA-BBC9-4CDC-8A91-CE0EFFDFA11A}" type="parTrans" cxnId="{1EC40A54-5C24-4938-B020-8D7DE9A14758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B3155D18-0C26-477E-8C50-DDA447602858}" type="sibTrans" cxnId="{1EC40A54-5C24-4938-B020-8D7DE9A14758}">
      <dgm:prSet/>
      <dgm:spPr/>
      <dgm:t>
        <a:bodyPr/>
        <a:lstStyle/>
        <a:p>
          <a:endParaRPr lang="en-US"/>
        </a:p>
      </dgm:t>
    </dgm:pt>
    <dgm:pt modelId="{B3490ADE-5248-4195-BB2D-9AAAF240E854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Married as Christian </a:t>
          </a:r>
        </a:p>
      </dgm:t>
    </dgm:pt>
    <dgm:pt modelId="{F6B4A916-FCF7-4F89-9491-34954CBA3A36}" type="parTrans" cxnId="{7B41915B-7478-42C9-A7DF-B9F5C5E5399C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4A43CCA-4952-4AE3-A68A-F2C83E551893}" type="sibTrans" cxnId="{7B41915B-7478-42C9-A7DF-B9F5C5E5399C}">
      <dgm:prSet/>
      <dgm:spPr/>
      <dgm:t>
        <a:bodyPr/>
        <a:lstStyle/>
        <a:p>
          <a:endParaRPr lang="en-US"/>
        </a:p>
      </dgm:t>
    </dgm:pt>
    <dgm:pt modelId="{8D319377-EDCA-4A73-B16C-875CDE18CDA7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Die As Buddhist</a:t>
          </a:r>
        </a:p>
      </dgm:t>
    </dgm:pt>
    <dgm:pt modelId="{9846D185-8B1C-42DD-933A-9433CE80713D}" type="parTrans" cxnId="{20D2E355-736F-4AC9-9CA7-BB7188CCE6FE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8872228C-C95D-4F89-844A-7E2323A8D561}" type="sibTrans" cxnId="{20D2E355-736F-4AC9-9CA7-BB7188CCE6FE}">
      <dgm:prSet/>
      <dgm:spPr/>
      <dgm:t>
        <a:bodyPr/>
        <a:lstStyle/>
        <a:p>
          <a:endParaRPr lang="en-US"/>
        </a:p>
      </dgm:t>
    </dgm:pt>
    <dgm:pt modelId="{5A4ADC36-78CE-4352-85FE-64E1B04BBAA4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Kejawen</a:t>
          </a:r>
          <a:endParaRPr lang="en-US" sz="1000" dirty="0">
            <a:latin typeface="Bookman Old Style" pitchFamily="18" charset="0"/>
          </a:endParaRPr>
        </a:p>
      </dgm:t>
    </dgm:pt>
    <dgm:pt modelId="{63EAFCA4-54C1-44BE-A838-C776880C6B5D}" type="parTrans" cxnId="{F725353D-A8FC-468F-899E-9305F9B6D92B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275FB0B7-469B-4714-A536-FCEE9B3C24A6}" type="sibTrans" cxnId="{F725353D-A8FC-468F-899E-9305F9B6D92B}">
      <dgm:prSet/>
      <dgm:spPr/>
      <dgm:t>
        <a:bodyPr/>
        <a:lstStyle/>
        <a:p>
          <a:endParaRPr lang="en-US"/>
        </a:p>
      </dgm:t>
    </dgm:pt>
    <dgm:pt modelId="{D6AC1494-3759-4BA1-B44C-09514469CEF0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Masuk</a:t>
          </a:r>
          <a:r>
            <a:rPr lang="en-US" sz="1000" dirty="0">
              <a:latin typeface="Bookman Old Style" pitchFamily="18" charset="0"/>
            </a:rPr>
            <a:t> </a:t>
          </a:r>
          <a:r>
            <a:rPr lang="en-US" sz="1000" dirty="0" err="1">
              <a:latin typeface="Bookman Old Style" pitchFamily="18" charset="0"/>
            </a:rPr>
            <a:t>Melayu</a:t>
          </a:r>
          <a:endParaRPr lang="en-US" sz="1000" dirty="0">
            <a:latin typeface="Bookman Old Style" pitchFamily="18" charset="0"/>
          </a:endParaRPr>
        </a:p>
      </dgm:t>
    </dgm:pt>
    <dgm:pt modelId="{504C9C10-41F4-4173-8861-8969CBBFB4A4}" type="parTrans" cxnId="{0294C082-7A42-4BE7-8969-4231EA7FAEB8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FFDA5249-0EDD-44D1-9C2A-16A6983EC3D1}" type="sibTrans" cxnId="{0294C082-7A42-4BE7-8969-4231EA7FAEB8}">
      <dgm:prSet/>
      <dgm:spPr/>
      <dgm:t>
        <a:bodyPr/>
        <a:lstStyle/>
        <a:p>
          <a:endParaRPr lang="en-US"/>
        </a:p>
      </dgm:t>
    </dgm:pt>
    <dgm:pt modelId="{41568AC0-3DEA-4520-9ED1-7309A7BC8658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Eropa</a:t>
          </a:r>
          <a:endParaRPr lang="en-US" sz="1000" dirty="0">
            <a:latin typeface="Bookman Old Style" pitchFamily="18" charset="0"/>
          </a:endParaRPr>
        </a:p>
      </dgm:t>
    </dgm:pt>
    <dgm:pt modelId="{CA3958FF-8941-42AB-9DDD-292987410177}" type="parTrans" cxnId="{B599AA6A-77D5-4B87-B334-C5F2DA7B13A1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1CD80B0F-2794-43BC-9357-46B9A83A3657}" type="sibTrans" cxnId="{B599AA6A-77D5-4B87-B334-C5F2DA7B13A1}">
      <dgm:prSet/>
      <dgm:spPr/>
      <dgm:t>
        <a:bodyPr/>
        <a:lstStyle/>
        <a:p>
          <a:endParaRPr lang="en-US"/>
        </a:p>
      </dgm:t>
    </dgm:pt>
    <dgm:pt modelId="{EF9BCCF4-4BDA-40E3-8575-F66B1BF79FE1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Vatikan</a:t>
          </a:r>
          <a:endParaRPr lang="en-US" sz="1000" dirty="0">
            <a:latin typeface="Bookman Old Style" pitchFamily="18" charset="0"/>
          </a:endParaRPr>
        </a:p>
      </dgm:t>
    </dgm:pt>
    <dgm:pt modelId="{1ACD417C-C872-477D-9D8A-4C345CEC6520}" type="parTrans" cxnId="{1546CE8E-A169-4F1C-9A01-DF1DF887C9BA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BEBE926C-B406-491D-960E-206F8739A7E1}" type="sibTrans" cxnId="{1546CE8E-A169-4F1C-9A01-DF1DF887C9BA}">
      <dgm:prSet/>
      <dgm:spPr/>
      <dgm:t>
        <a:bodyPr/>
        <a:lstStyle/>
        <a:p>
          <a:endParaRPr lang="en-US"/>
        </a:p>
      </dgm:t>
    </dgm:pt>
    <dgm:pt modelId="{58DE5577-0206-47B2-A7BA-026A240237F2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Asia Selatan</a:t>
          </a:r>
        </a:p>
      </dgm:t>
    </dgm:pt>
    <dgm:pt modelId="{1CA3EC02-BD37-4D20-B36A-683317F423CB}" type="parTrans" cxnId="{DFC5B7EF-4029-41DC-B30B-0C9509CE9911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A56280B5-E1DD-4CD3-B2F2-F6779EA8453D}" type="sibTrans" cxnId="{DFC5B7EF-4029-41DC-B30B-0C9509CE9911}">
      <dgm:prSet/>
      <dgm:spPr/>
      <dgm:t>
        <a:bodyPr/>
        <a:lstStyle/>
        <a:p>
          <a:endParaRPr lang="en-US"/>
        </a:p>
      </dgm:t>
    </dgm:pt>
    <dgm:pt modelId="{4BC5D1F3-E1F6-416C-9159-98020C9ABAB5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Islam </a:t>
          </a:r>
          <a:r>
            <a:rPr lang="en-US" sz="1000" dirty="0" err="1">
              <a:latin typeface="Bookman Old Style" pitchFamily="18" charset="0"/>
            </a:rPr>
            <a:t>di</a:t>
          </a:r>
          <a:r>
            <a:rPr lang="en-US" sz="1000" dirty="0">
              <a:latin typeface="Bookman Old Style" pitchFamily="18" charset="0"/>
            </a:rPr>
            <a:t> Barat</a:t>
          </a:r>
        </a:p>
      </dgm:t>
    </dgm:pt>
    <dgm:pt modelId="{5497764C-F855-4FAB-98CC-F6423BA3A900}" type="parTrans" cxnId="{E73905D8-CB8A-4833-B1A6-AACDF91A6E04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075B2286-D06F-4745-B4BD-E8388DD706C1}" type="sibTrans" cxnId="{E73905D8-CB8A-4833-B1A6-AACDF91A6E04}">
      <dgm:prSet/>
      <dgm:spPr/>
      <dgm:t>
        <a:bodyPr/>
        <a:lstStyle/>
        <a:p>
          <a:endParaRPr lang="en-US"/>
        </a:p>
      </dgm:t>
    </dgm:pt>
    <dgm:pt modelId="{10A10A98-53BA-434D-9D36-6ECB3AC3AEE0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Arab Saudi</a:t>
          </a:r>
        </a:p>
      </dgm:t>
    </dgm:pt>
    <dgm:pt modelId="{604899A3-8350-4F12-8745-1D9DC89A06F7}" type="parTrans" cxnId="{40172EA3-7E84-45D3-97FB-F6BEB240A795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3EA44EEC-8758-4B88-85E1-12DF2C4FEB06}" type="sibTrans" cxnId="{40172EA3-7E84-45D3-97FB-F6BEB240A795}">
      <dgm:prSet/>
      <dgm:spPr/>
      <dgm:t>
        <a:bodyPr/>
        <a:lstStyle/>
        <a:p>
          <a:endParaRPr lang="en-US"/>
        </a:p>
      </dgm:t>
    </dgm:pt>
    <dgm:pt modelId="{9CA71B7C-1017-45D6-B6FD-9E11951A4C37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Iran</a:t>
          </a:r>
        </a:p>
      </dgm:t>
    </dgm:pt>
    <dgm:pt modelId="{3FB3AEAD-7BAF-41B4-A5C1-7DA8D2E69FE8}" type="parTrans" cxnId="{A71A30F4-A863-4567-B7E0-52C0AEB479CE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0474C472-ED8E-4BAA-8074-8FA577C57085}" type="sibTrans" cxnId="{A71A30F4-A863-4567-B7E0-52C0AEB479CE}">
      <dgm:prSet/>
      <dgm:spPr/>
      <dgm:t>
        <a:bodyPr/>
        <a:lstStyle/>
        <a:p>
          <a:endParaRPr lang="en-US"/>
        </a:p>
      </dgm:t>
    </dgm:pt>
    <dgm:pt modelId="{FA6B3489-CE10-47FE-B80A-367BECFF6EB7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Kristen </a:t>
          </a:r>
          <a:r>
            <a:rPr lang="en-US" sz="1000" dirty="0" err="1">
              <a:latin typeface="Bookman Old Style" pitchFamily="18" charset="0"/>
            </a:rPr>
            <a:t>Ortodoks</a:t>
          </a:r>
          <a:endParaRPr lang="en-US" sz="1000" dirty="0">
            <a:latin typeface="Bookman Old Style" pitchFamily="18" charset="0"/>
          </a:endParaRPr>
        </a:p>
      </dgm:t>
    </dgm:pt>
    <dgm:pt modelId="{DBFA7B79-B19C-496C-8DBA-9D244B0544B1}" type="parTrans" cxnId="{AF1DDAB7-0E91-4396-A631-93EAA8A50D9E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2E5DCD7F-EF06-45BC-AC15-F32A6CC236EB}" type="sibTrans" cxnId="{AF1DDAB7-0E91-4396-A631-93EAA8A50D9E}">
      <dgm:prSet/>
      <dgm:spPr/>
      <dgm:t>
        <a:bodyPr/>
        <a:lstStyle/>
        <a:p>
          <a:endParaRPr lang="en-US"/>
        </a:p>
      </dgm:t>
    </dgm:pt>
    <dgm:pt modelId="{D36DFD1F-ADDC-4899-8906-2CD185E64C23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Pakistan</a:t>
          </a:r>
        </a:p>
      </dgm:t>
    </dgm:pt>
    <dgm:pt modelId="{D58746FA-FE26-412B-BECE-D8A468B95207}" type="parTrans" cxnId="{E597DBF0-3DBA-4B6F-955A-12713DC48756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82FF032C-0ECD-49AF-B338-1554AF717824}" type="sibTrans" cxnId="{E597DBF0-3DBA-4B6F-955A-12713DC48756}">
      <dgm:prSet/>
      <dgm:spPr/>
      <dgm:t>
        <a:bodyPr/>
        <a:lstStyle/>
        <a:p>
          <a:endParaRPr lang="en-US"/>
        </a:p>
      </dgm:t>
    </dgm:pt>
    <dgm:pt modelId="{6263372C-86BF-4370-8190-36A89E4D2F62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Asia Selatan</a:t>
          </a:r>
        </a:p>
      </dgm:t>
    </dgm:pt>
    <dgm:pt modelId="{3D969186-93AD-44D5-836C-46B3C0C5C64D}" type="parTrans" cxnId="{F559C818-EF4C-4A9D-AD0A-FE43087D2763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563C963C-F0B6-4585-9146-D921FF3F3CF9}" type="sibTrans" cxnId="{F559C818-EF4C-4A9D-AD0A-FE43087D2763}">
      <dgm:prSet/>
      <dgm:spPr/>
      <dgm:t>
        <a:bodyPr/>
        <a:lstStyle/>
        <a:p>
          <a:endParaRPr lang="en-US"/>
        </a:p>
      </dgm:t>
    </dgm:pt>
    <dgm:pt modelId="{62059671-68A7-4651-BA26-165B43DCBD44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Asia Tenggara</a:t>
          </a:r>
        </a:p>
      </dgm:t>
    </dgm:pt>
    <dgm:pt modelId="{60F83D5D-25E3-4CB8-B0A8-203044343493}" type="parTrans" cxnId="{ABF6648B-B4C1-4477-BA1F-2CD0B1B9684C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74636A98-8A54-44C8-B15C-AD576F1C8CBC}" type="sibTrans" cxnId="{ABF6648B-B4C1-4477-BA1F-2CD0B1B9684C}">
      <dgm:prSet/>
      <dgm:spPr/>
      <dgm:t>
        <a:bodyPr/>
        <a:lstStyle/>
        <a:p>
          <a:endParaRPr lang="en-US"/>
        </a:p>
      </dgm:t>
    </dgm:pt>
    <dgm:pt modelId="{86CE008B-DC72-47E7-9EE6-3AF9045A9CD0}">
      <dgm:prSet custT="1"/>
      <dgm:spPr/>
      <dgm:t>
        <a:bodyPr/>
        <a:lstStyle/>
        <a:p>
          <a:r>
            <a:rPr lang="en-US" sz="1000" dirty="0">
              <a:latin typeface="Bookman Old Style" pitchFamily="18" charset="0"/>
            </a:rPr>
            <a:t>Thailand</a:t>
          </a:r>
        </a:p>
      </dgm:t>
    </dgm:pt>
    <dgm:pt modelId="{7A198FD4-0A54-476C-8D23-9F902C916FC6}" type="parTrans" cxnId="{15E1C094-692C-4ED4-93CB-CB3F507BCF96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8E84AA40-71C1-41E9-9F55-8BEA4CCAAE10}" type="sibTrans" cxnId="{15E1C094-692C-4ED4-93CB-CB3F507BCF96}">
      <dgm:prSet/>
      <dgm:spPr/>
      <dgm:t>
        <a:bodyPr/>
        <a:lstStyle/>
        <a:p>
          <a:endParaRPr lang="en-US"/>
        </a:p>
      </dgm:t>
    </dgm:pt>
    <dgm:pt modelId="{7BE313FB-E41A-4E6B-8E8A-01420D1C5471}">
      <dgm:prSet custT="1"/>
      <dgm:spPr/>
      <dgm:t>
        <a:bodyPr/>
        <a:lstStyle/>
        <a:p>
          <a:r>
            <a:rPr lang="en-US" sz="1000" dirty="0" err="1">
              <a:latin typeface="Bookman Old Style" pitchFamily="18" charset="0"/>
            </a:rPr>
            <a:t>Pusat</a:t>
          </a:r>
          <a:r>
            <a:rPr lang="en-US" sz="1000" dirty="0">
              <a:latin typeface="Bookman Old Style" pitchFamily="18" charset="0"/>
            </a:rPr>
            <a:t> </a:t>
          </a:r>
          <a:r>
            <a:rPr lang="en-US" sz="1000" dirty="0" err="1">
              <a:latin typeface="Bookman Old Style" pitchFamily="18" charset="0"/>
            </a:rPr>
            <a:t>Kekuasaan</a:t>
          </a:r>
          <a:r>
            <a:rPr lang="en-US" sz="1000" dirty="0">
              <a:latin typeface="Bookman Old Style" pitchFamily="18" charset="0"/>
            </a:rPr>
            <a:t>  Kristen </a:t>
          </a:r>
          <a:r>
            <a:rPr lang="en-US" sz="1000" dirty="0" err="1">
              <a:latin typeface="Bookman Old Style" pitchFamily="18" charset="0"/>
            </a:rPr>
            <a:t>Secara</a:t>
          </a:r>
          <a:r>
            <a:rPr lang="en-US" sz="1000" dirty="0">
              <a:latin typeface="Bookman Old Style" pitchFamily="18" charset="0"/>
            </a:rPr>
            <a:t> Global</a:t>
          </a:r>
        </a:p>
      </dgm:t>
    </dgm:pt>
    <dgm:pt modelId="{9BE8085C-F637-4041-903C-F5E0D544C079}" type="parTrans" cxnId="{B9C72388-EF93-4036-89F6-39BD6F9ACF35}">
      <dgm:prSet custT="1"/>
      <dgm:spPr/>
      <dgm:t>
        <a:bodyPr/>
        <a:lstStyle/>
        <a:p>
          <a:endParaRPr lang="en-US" sz="1000">
            <a:latin typeface="Bookman Old Style" pitchFamily="18" charset="0"/>
          </a:endParaRPr>
        </a:p>
      </dgm:t>
    </dgm:pt>
    <dgm:pt modelId="{7552EEE4-8C75-4D8A-BFAD-828800BD057F}" type="sibTrans" cxnId="{B9C72388-EF93-4036-89F6-39BD6F9ACF35}">
      <dgm:prSet/>
      <dgm:spPr/>
      <dgm:t>
        <a:bodyPr/>
        <a:lstStyle/>
        <a:p>
          <a:endParaRPr lang="en-US"/>
        </a:p>
      </dgm:t>
    </dgm:pt>
    <dgm:pt modelId="{180B6B21-542B-482F-9545-C11A2221485B}" type="pres">
      <dgm:prSet presAssocID="{59080CB3-82AA-4A72-BAA0-69260B5827C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B5FFD2-DF0A-4F9A-BADA-EC914D3D4A37}" type="pres">
      <dgm:prSet presAssocID="{057736D7-7B5C-4F54-953D-BE1451F62138}" presName="root1" presStyleCnt="0"/>
      <dgm:spPr/>
    </dgm:pt>
    <dgm:pt modelId="{4A468EF5-1CA9-460A-B026-CAED0511FA58}" type="pres">
      <dgm:prSet presAssocID="{057736D7-7B5C-4F54-953D-BE1451F62138}" presName="LevelOneTextNode" presStyleLbl="node0" presStyleIdx="0" presStyleCnt="1" custScaleX="219225" custScaleY="2014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58A92B-D3EF-4F99-BD2A-85DCCFDDB14E}" type="pres">
      <dgm:prSet presAssocID="{057736D7-7B5C-4F54-953D-BE1451F62138}" presName="level2hierChild" presStyleCnt="0"/>
      <dgm:spPr/>
    </dgm:pt>
    <dgm:pt modelId="{07E3DD00-3311-464B-9943-A2DEA566C534}" type="pres">
      <dgm:prSet presAssocID="{721DDF42-692E-4DBC-B7CA-51A6173FF58B}" presName="conn2-1" presStyleLbl="parChTrans1D2" presStyleIdx="0" presStyleCnt="8"/>
      <dgm:spPr/>
      <dgm:t>
        <a:bodyPr/>
        <a:lstStyle/>
        <a:p>
          <a:endParaRPr lang="en-US"/>
        </a:p>
      </dgm:t>
    </dgm:pt>
    <dgm:pt modelId="{F023C076-FEA6-4AE2-8ABE-AA186B9A26F1}" type="pres">
      <dgm:prSet presAssocID="{721DDF42-692E-4DBC-B7CA-51A6173FF58B}" presName="connTx" presStyleLbl="parChTrans1D2" presStyleIdx="0" presStyleCnt="8"/>
      <dgm:spPr/>
      <dgm:t>
        <a:bodyPr/>
        <a:lstStyle/>
        <a:p>
          <a:endParaRPr lang="en-US"/>
        </a:p>
      </dgm:t>
    </dgm:pt>
    <dgm:pt modelId="{794F1AA0-7D31-4827-BF44-775E91FBD5EB}" type="pres">
      <dgm:prSet presAssocID="{6385B7BB-E9AB-4891-B9F8-E7BDD10FB030}" presName="root2" presStyleCnt="0"/>
      <dgm:spPr/>
    </dgm:pt>
    <dgm:pt modelId="{9800C0C6-DB0A-4D70-9982-EBBBF2CD69A6}" type="pres">
      <dgm:prSet presAssocID="{6385B7BB-E9AB-4891-B9F8-E7BDD10FB030}" presName="LevelTwoTextNode" presStyleLbl="node2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7AF1C3-8A37-427C-8B81-0A4324A2EAEF}" type="pres">
      <dgm:prSet presAssocID="{6385B7BB-E9AB-4891-B9F8-E7BDD10FB030}" presName="level3hierChild" presStyleCnt="0"/>
      <dgm:spPr/>
    </dgm:pt>
    <dgm:pt modelId="{FCF3BDC9-70FF-4A7B-AB06-81AF5DFDED7F}" type="pres">
      <dgm:prSet presAssocID="{ADF349C7-7B73-4223-9E0F-FA5EAA988C60}" presName="conn2-1" presStyleLbl="parChTrans1D3" presStyleIdx="0" presStyleCnt="14"/>
      <dgm:spPr/>
      <dgm:t>
        <a:bodyPr/>
        <a:lstStyle/>
        <a:p>
          <a:endParaRPr lang="en-US"/>
        </a:p>
      </dgm:t>
    </dgm:pt>
    <dgm:pt modelId="{B03F598B-60DC-4C33-BA90-2DBE7A713F96}" type="pres">
      <dgm:prSet presAssocID="{ADF349C7-7B73-4223-9E0F-FA5EAA988C60}" presName="connTx" presStyleLbl="parChTrans1D3" presStyleIdx="0" presStyleCnt="14"/>
      <dgm:spPr/>
      <dgm:t>
        <a:bodyPr/>
        <a:lstStyle/>
        <a:p>
          <a:endParaRPr lang="en-US"/>
        </a:p>
      </dgm:t>
    </dgm:pt>
    <dgm:pt modelId="{4C49B6A7-0670-4B67-B041-2FC919528B25}" type="pres">
      <dgm:prSet presAssocID="{1F537D5A-AEB8-41F8-8438-B5D021912FB5}" presName="root2" presStyleCnt="0"/>
      <dgm:spPr/>
    </dgm:pt>
    <dgm:pt modelId="{B3299B9D-499C-4BF2-918E-0D1C912A378B}" type="pres">
      <dgm:prSet presAssocID="{1F537D5A-AEB8-41F8-8438-B5D021912FB5}" presName="LevelTwoTextNode" presStyleLbl="node3" presStyleIdx="0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9B383B-ADC4-4D22-BBB3-CFEF53EAB3D5}" type="pres">
      <dgm:prSet presAssocID="{1F537D5A-AEB8-41F8-8438-B5D021912FB5}" presName="level3hierChild" presStyleCnt="0"/>
      <dgm:spPr/>
    </dgm:pt>
    <dgm:pt modelId="{A9F18F01-2398-4BCC-A31D-D230DCAE2603}" type="pres">
      <dgm:prSet presAssocID="{AC6D6B88-1EAE-451C-A473-987837418B2F}" presName="conn2-1" presStyleLbl="parChTrans1D4" presStyleIdx="0" presStyleCnt="23"/>
      <dgm:spPr/>
      <dgm:t>
        <a:bodyPr/>
        <a:lstStyle/>
        <a:p>
          <a:endParaRPr lang="en-US"/>
        </a:p>
      </dgm:t>
    </dgm:pt>
    <dgm:pt modelId="{B207F3C2-3F54-4826-95F4-2DFA6B8D36A5}" type="pres">
      <dgm:prSet presAssocID="{AC6D6B88-1EAE-451C-A473-987837418B2F}" presName="connTx" presStyleLbl="parChTrans1D4" presStyleIdx="0" presStyleCnt="23"/>
      <dgm:spPr/>
      <dgm:t>
        <a:bodyPr/>
        <a:lstStyle/>
        <a:p>
          <a:endParaRPr lang="en-US"/>
        </a:p>
      </dgm:t>
    </dgm:pt>
    <dgm:pt modelId="{80C3DB43-A682-4F3B-B31E-BB3F1C79E85C}" type="pres">
      <dgm:prSet presAssocID="{01B0F701-A9FB-43B2-A9AA-567F77D60567}" presName="root2" presStyleCnt="0"/>
      <dgm:spPr/>
    </dgm:pt>
    <dgm:pt modelId="{A1FCE2DB-0AF7-415D-83B4-2E99916B4B1F}" type="pres">
      <dgm:prSet presAssocID="{01B0F701-A9FB-43B2-A9AA-567F77D60567}" presName="LevelTwoTextNode" presStyleLbl="node4" presStyleIdx="0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A3BF1E-7F7B-4401-89C5-173696C2B518}" type="pres">
      <dgm:prSet presAssocID="{01B0F701-A9FB-43B2-A9AA-567F77D60567}" presName="level3hierChild" presStyleCnt="0"/>
      <dgm:spPr/>
    </dgm:pt>
    <dgm:pt modelId="{CD3C4060-8E28-4886-AFCB-9BC184754D70}" type="pres">
      <dgm:prSet presAssocID="{4658FEBA-18E6-4ECC-A766-87CD63B6CEFC}" presName="conn2-1" presStyleLbl="parChTrans1D4" presStyleIdx="1" presStyleCnt="23"/>
      <dgm:spPr/>
      <dgm:t>
        <a:bodyPr/>
        <a:lstStyle/>
        <a:p>
          <a:endParaRPr lang="en-US"/>
        </a:p>
      </dgm:t>
    </dgm:pt>
    <dgm:pt modelId="{431E9E20-A8E6-4E74-A571-98897F45457D}" type="pres">
      <dgm:prSet presAssocID="{4658FEBA-18E6-4ECC-A766-87CD63B6CEFC}" presName="connTx" presStyleLbl="parChTrans1D4" presStyleIdx="1" presStyleCnt="23"/>
      <dgm:spPr/>
      <dgm:t>
        <a:bodyPr/>
        <a:lstStyle/>
        <a:p>
          <a:endParaRPr lang="en-US"/>
        </a:p>
      </dgm:t>
    </dgm:pt>
    <dgm:pt modelId="{EB32C3BA-9E74-483A-8B1D-EA0A116B02E8}" type="pres">
      <dgm:prSet presAssocID="{4A246BCC-39EA-4FB5-BEF8-65235F33C11A}" presName="root2" presStyleCnt="0"/>
      <dgm:spPr/>
    </dgm:pt>
    <dgm:pt modelId="{A83AA72E-0B3A-4102-B77D-D9641F02BD55}" type="pres">
      <dgm:prSet presAssocID="{4A246BCC-39EA-4FB5-BEF8-65235F33C11A}" presName="LevelTwoTextNode" presStyleLbl="node4" presStyleIdx="1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A6F9A5-B634-4FC9-A7DC-66F8893DF4A1}" type="pres">
      <dgm:prSet presAssocID="{4A246BCC-39EA-4FB5-BEF8-65235F33C11A}" presName="level3hierChild" presStyleCnt="0"/>
      <dgm:spPr/>
    </dgm:pt>
    <dgm:pt modelId="{85B5B8B9-EEDD-4420-9270-1870F01FA852}" type="pres">
      <dgm:prSet presAssocID="{92A9814D-0F42-4F4E-9430-5408F2BB98F1}" presName="conn2-1" presStyleLbl="parChTrans1D4" presStyleIdx="2" presStyleCnt="23"/>
      <dgm:spPr/>
      <dgm:t>
        <a:bodyPr/>
        <a:lstStyle/>
        <a:p>
          <a:endParaRPr lang="en-US"/>
        </a:p>
      </dgm:t>
    </dgm:pt>
    <dgm:pt modelId="{D57D07D5-2832-4916-8DD5-36E63F8FA92E}" type="pres">
      <dgm:prSet presAssocID="{92A9814D-0F42-4F4E-9430-5408F2BB98F1}" presName="connTx" presStyleLbl="parChTrans1D4" presStyleIdx="2" presStyleCnt="23"/>
      <dgm:spPr/>
      <dgm:t>
        <a:bodyPr/>
        <a:lstStyle/>
        <a:p>
          <a:endParaRPr lang="en-US"/>
        </a:p>
      </dgm:t>
    </dgm:pt>
    <dgm:pt modelId="{D22C8E18-0B90-4FCB-A7FA-561B801CD5C5}" type="pres">
      <dgm:prSet presAssocID="{7B450E8A-6B52-46EB-A7E2-D2F9A0074217}" presName="root2" presStyleCnt="0"/>
      <dgm:spPr/>
    </dgm:pt>
    <dgm:pt modelId="{6A4ABA81-0FDE-4250-84D3-55E848405684}" type="pres">
      <dgm:prSet presAssocID="{7B450E8A-6B52-46EB-A7E2-D2F9A0074217}" presName="LevelTwoTextNode" presStyleLbl="node4" presStyleIdx="2" presStyleCnt="23" custLinFactNeighborX="66937" custLinFactNeighborY="-13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8A6FC2-DF72-4B1A-91D0-3D8BC68160C0}" type="pres">
      <dgm:prSet presAssocID="{7B450E8A-6B52-46EB-A7E2-D2F9A0074217}" presName="level3hierChild" presStyleCnt="0"/>
      <dgm:spPr/>
    </dgm:pt>
    <dgm:pt modelId="{00EE205E-60FC-47FC-A0FE-AB02431FF137}" type="pres">
      <dgm:prSet presAssocID="{CA3958FF-8941-42AB-9DDD-292987410177}" presName="conn2-1" presStyleLbl="parChTrans1D4" presStyleIdx="3" presStyleCnt="23"/>
      <dgm:spPr/>
      <dgm:t>
        <a:bodyPr/>
        <a:lstStyle/>
        <a:p>
          <a:endParaRPr lang="en-US"/>
        </a:p>
      </dgm:t>
    </dgm:pt>
    <dgm:pt modelId="{3D2166FC-F384-48C4-BD75-828732273617}" type="pres">
      <dgm:prSet presAssocID="{CA3958FF-8941-42AB-9DDD-292987410177}" presName="connTx" presStyleLbl="parChTrans1D4" presStyleIdx="3" presStyleCnt="23"/>
      <dgm:spPr/>
      <dgm:t>
        <a:bodyPr/>
        <a:lstStyle/>
        <a:p>
          <a:endParaRPr lang="en-US"/>
        </a:p>
      </dgm:t>
    </dgm:pt>
    <dgm:pt modelId="{6DA2F797-F08B-4DA9-8076-EB8B0AE75C66}" type="pres">
      <dgm:prSet presAssocID="{41568AC0-3DEA-4520-9ED1-7309A7BC8658}" presName="root2" presStyleCnt="0"/>
      <dgm:spPr/>
    </dgm:pt>
    <dgm:pt modelId="{5A984C9B-1764-4FDB-8885-7BB3BD0D8A36}" type="pres">
      <dgm:prSet presAssocID="{41568AC0-3DEA-4520-9ED1-7309A7BC8658}" presName="LevelTwoTextNode" presStyleLbl="node4" presStyleIdx="3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A9CBE9-7CB8-417B-89CF-1264237ACA6A}" type="pres">
      <dgm:prSet presAssocID="{41568AC0-3DEA-4520-9ED1-7309A7BC8658}" presName="level3hierChild" presStyleCnt="0"/>
      <dgm:spPr/>
    </dgm:pt>
    <dgm:pt modelId="{2DB50006-91BB-48C4-A974-B02E2F7774D1}" type="pres">
      <dgm:prSet presAssocID="{88277594-8C71-4087-B73E-4B50195D05B9}" presName="conn2-1" presStyleLbl="parChTrans1D2" presStyleIdx="1" presStyleCnt="8"/>
      <dgm:spPr/>
      <dgm:t>
        <a:bodyPr/>
        <a:lstStyle/>
        <a:p>
          <a:endParaRPr lang="en-US"/>
        </a:p>
      </dgm:t>
    </dgm:pt>
    <dgm:pt modelId="{27538FED-E63B-4574-A278-5CE0A8AEAA62}" type="pres">
      <dgm:prSet presAssocID="{88277594-8C71-4087-B73E-4B50195D05B9}" presName="connTx" presStyleLbl="parChTrans1D2" presStyleIdx="1" presStyleCnt="8"/>
      <dgm:spPr/>
      <dgm:t>
        <a:bodyPr/>
        <a:lstStyle/>
        <a:p>
          <a:endParaRPr lang="en-US"/>
        </a:p>
      </dgm:t>
    </dgm:pt>
    <dgm:pt modelId="{FB27F7D0-9662-4B84-9B3B-822AC0CF253F}" type="pres">
      <dgm:prSet presAssocID="{163C05BE-703B-46BE-A8D1-D74F4D20644D}" presName="root2" presStyleCnt="0"/>
      <dgm:spPr/>
    </dgm:pt>
    <dgm:pt modelId="{FE2B50BE-D38D-4F0B-9CCF-6187F97A7DAA}" type="pres">
      <dgm:prSet presAssocID="{163C05BE-703B-46BE-A8D1-D74F4D20644D}" presName="LevelTwoTextNode" presStyleLbl="node2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6C38C8-5C7C-4547-9E0E-0E495E6BBD54}" type="pres">
      <dgm:prSet presAssocID="{163C05BE-703B-46BE-A8D1-D74F4D20644D}" presName="level3hierChild" presStyleCnt="0"/>
      <dgm:spPr/>
    </dgm:pt>
    <dgm:pt modelId="{57F95579-731B-42B1-9838-F1DBA3433E31}" type="pres">
      <dgm:prSet presAssocID="{72229902-7D0D-4586-B0E3-7645FB84AA37}" presName="conn2-1" presStyleLbl="parChTrans1D3" presStyleIdx="1" presStyleCnt="14"/>
      <dgm:spPr/>
      <dgm:t>
        <a:bodyPr/>
        <a:lstStyle/>
        <a:p>
          <a:endParaRPr lang="en-US"/>
        </a:p>
      </dgm:t>
    </dgm:pt>
    <dgm:pt modelId="{B2E9152A-DB80-49C8-B8EE-DFE26562FAC6}" type="pres">
      <dgm:prSet presAssocID="{72229902-7D0D-4586-B0E3-7645FB84AA37}" presName="connTx" presStyleLbl="parChTrans1D3" presStyleIdx="1" presStyleCnt="14"/>
      <dgm:spPr/>
      <dgm:t>
        <a:bodyPr/>
        <a:lstStyle/>
        <a:p>
          <a:endParaRPr lang="en-US"/>
        </a:p>
      </dgm:t>
    </dgm:pt>
    <dgm:pt modelId="{D526239C-900F-4C3A-AA8E-63F0DA61302B}" type="pres">
      <dgm:prSet presAssocID="{A7A4475D-25D2-4946-ABAB-4E1A332FA7B6}" presName="root2" presStyleCnt="0"/>
      <dgm:spPr/>
    </dgm:pt>
    <dgm:pt modelId="{203007D3-5F56-42FB-91AC-94A984D417AA}" type="pres">
      <dgm:prSet presAssocID="{A7A4475D-25D2-4946-ABAB-4E1A332FA7B6}" presName="LevelTwoTextNode" presStyleLbl="node3" presStyleIdx="1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07FFF7-B740-4C84-88AF-3B8D4B768111}" type="pres">
      <dgm:prSet presAssocID="{A7A4475D-25D2-4946-ABAB-4E1A332FA7B6}" presName="level3hierChild" presStyleCnt="0"/>
      <dgm:spPr/>
    </dgm:pt>
    <dgm:pt modelId="{45900354-805C-4467-802B-BD2E3C00BB7E}" type="pres">
      <dgm:prSet presAssocID="{1ACD417C-C872-477D-9D8A-4C345CEC6520}" presName="conn2-1" presStyleLbl="parChTrans1D4" presStyleIdx="4" presStyleCnt="23"/>
      <dgm:spPr/>
      <dgm:t>
        <a:bodyPr/>
        <a:lstStyle/>
        <a:p>
          <a:endParaRPr lang="en-US"/>
        </a:p>
      </dgm:t>
    </dgm:pt>
    <dgm:pt modelId="{55936A5D-C12D-486E-8F03-215FD4F1E013}" type="pres">
      <dgm:prSet presAssocID="{1ACD417C-C872-477D-9D8A-4C345CEC6520}" presName="connTx" presStyleLbl="parChTrans1D4" presStyleIdx="4" presStyleCnt="23"/>
      <dgm:spPr/>
      <dgm:t>
        <a:bodyPr/>
        <a:lstStyle/>
        <a:p>
          <a:endParaRPr lang="en-US"/>
        </a:p>
      </dgm:t>
    </dgm:pt>
    <dgm:pt modelId="{64FB6555-6801-486B-A068-271DE469FC73}" type="pres">
      <dgm:prSet presAssocID="{EF9BCCF4-4BDA-40E3-8575-F66B1BF79FE1}" presName="root2" presStyleCnt="0"/>
      <dgm:spPr/>
    </dgm:pt>
    <dgm:pt modelId="{861135B7-7626-46C3-B09A-89C87F43E0B9}" type="pres">
      <dgm:prSet presAssocID="{EF9BCCF4-4BDA-40E3-8575-F66B1BF79FE1}" presName="LevelTwoTextNode" presStyleLbl="node4" presStyleIdx="4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0E8753-82D2-46C5-B493-D7833DD476F8}" type="pres">
      <dgm:prSet presAssocID="{EF9BCCF4-4BDA-40E3-8575-F66B1BF79FE1}" presName="level3hierChild" presStyleCnt="0"/>
      <dgm:spPr/>
    </dgm:pt>
    <dgm:pt modelId="{2796561C-E975-4507-B35D-8830077CC468}" type="pres">
      <dgm:prSet presAssocID="{9BE8085C-F637-4041-903C-F5E0D544C079}" presName="conn2-1" presStyleLbl="parChTrans1D4" presStyleIdx="5" presStyleCnt="23"/>
      <dgm:spPr/>
      <dgm:t>
        <a:bodyPr/>
        <a:lstStyle/>
        <a:p>
          <a:endParaRPr lang="en-US"/>
        </a:p>
      </dgm:t>
    </dgm:pt>
    <dgm:pt modelId="{9F340FDA-A443-4C09-9B58-C4C61E1C4C9C}" type="pres">
      <dgm:prSet presAssocID="{9BE8085C-F637-4041-903C-F5E0D544C079}" presName="connTx" presStyleLbl="parChTrans1D4" presStyleIdx="5" presStyleCnt="23"/>
      <dgm:spPr/>
      <dgm:t>
        <a:bodyPr/>
        <a:lstStyle/>
        <a:p>
          <a:endParaRPr lang="en-US"/>
        </a:p>
      </dgm:t>
    </dgm:pt>
    <dgm:pt modelId="{29B768FF-FE86-4AD4-BC10-88D8A56FB434}" type="pres">
      <dgm:prSet presAssocID="{7BE313FB-E41A-4E6B-8E8A-01420D1C5471}" presName="root2" presStyleCnt="0"/>
      <dgm:spPr/>
    </dgm:pt>
    <dgm:pt modelId="{6984FF17-7132-43B6-81F8-DE7D4E3C0A84}" type="pres">
      <dgm:prSet presAssocID="{7BE313FB-E41A-4E6B-8E8A-01420D1C5471}" presName="LevelTwoTextNode" presStyleLbl="node4" presStyleIdx="5" presStyleCnt="23" custScaleX="231658" custScaleY="2919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C4EC1E-B65A-4D0B-8725-2FE16FB303E9}" type="pres">
      <dgm:prSet presAssocID="{7BE313FB-E41A-4E6B-8E8A-01420D1C5471}" presName="level3hierChild" presStyleCnt="0"/>
      <dgm:spPr/>
    </dgm:pt>
    <dgm:pt modelId="{A9939D22-E033-4B90-A422-A513D792A921}" type="pres">
      <dgm:prSet presAssocID="{E1E6EF18-6027-416C-B552-C811D1FE1BEC}" presName="conn2-1" presStyleLbl="parChTrans1D3" presStyleIdx="2" presStyleCnt="14"/>
      <dgm:spPr/>
      <dgm:t>
        <a:bodyPr/>
        <a:lstStyle/>
        <a:p>
          <a:endParaRPr lang="en-US"/>
        </a:p>
      </dgm:t>
    </dgm:pt>
    <dgm:pt modelId="{9FE0F60E-41CF-43D1-8294-6F377E30F5CD}" type="pres">
      <dgm:prSet presAssocID="{E1E6EF18-6027-416C-B552-C811D1FE1BEC}" presName="connTx" presStyleLbl="parChTrans1D3" presStyleIdx="2" presStyleCnt="14"/>
      <dgm:spPr/>
      <dgm:t>
        <a:bodyPr/>
        <a:lstStyle/>
        <a:p>
          <a:endParaRPr lang="en-US"/>
        </a:p>
      </dgm:t>
    </dgm:pt>
    <dgm:pt modelId="{847F3583-8FD6-446E-B0FD-69D6E87778ED}" type="pres">
      <dgm:prSet presAssocID="{93360951-16A5-49C1-BDB0-F3ABEA9833E8}" presName="root2" presStyleCnt="0"/>
      <dgm:spPr/>
    </dgm:pt>
    <dgm:pt modelId="{8CE8012B-38E7-454D-99F8-10E234A98969}" type="pres">
      <dgm:prSet presAssocID="{93360951-16A5-49C1-BDB0-F3ABEA9833E8}" presName="LevelTwoTextNode" presStyleLbl="node3" presStyleIdx="2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BED4DC-855A-421C-AB13-03F6D8B064E1}" type="pres">
      <dgm:prSet presAssocID="{93360951-16A5-49C1-BDB0-F3ABEA9833E8}" presName="level3hierChild" presStyleCnt="0"/>
      <dgm:spPr/>
    </dgm:pt>
    <dgm:pt modelId="{3321D5C6-67E2-4BB5-8160-41962F24CF5B}" type="pres">
      <dgm:prSet presAssocID="{A86D762E-419F-4240-B7D3-53B810AA7567}" presName="conn2-1" presStyleLbl="parChTrans1D2" presStyleIdx="2" presStyleCnt="8"/>
      <dgm:spPr/>
      <dgm:t>
        <a:bodyPr/>
        <a:lstStyle/>
        <a:p>
          <a:endParaRPr lang="en-US"/>
        </a:p>
      </dgm:t>
    </dgm:pt>
    <dgm:pt modelId="{17123437-B0AD-493C-AA0C-9ED66E4D537C}" type="pres">
      <dgm:prSet presAssocID="{A86D762E-419F-4240-B7D3-53B810AA7567}" presName="connTx" presStyleLbl="parChTrans1D2" presStyleIdx="2" presStyleCnt="8"/>
      <dgm:spPr/>
      <dgm:t>
        <a:bodyPr/>
        <a:lstStyle/>
        <a:p>
          <a:endParaRPr lang="en-US"/>
        </a:p>
      </dgm:t>
    </dgm:pt>
    <dgm:pt modelId="{190D3C08-7AE1-4636-AA89-C6B5CE15B6A1}" type="pres">
      <dgm:prSet presAssocID="{5082758A-11AD-49BD-887B-372E82BBB23F}" presName="root2" presStyleCnt="0"/>
      <dgm:spPr/>
    </dgm:pt>
    <dgm:pt modelId="{D28CDC05-FF01-4AE8-9333-89E127404250}" type="pres">
      <dgm:prSet presAssocID="{5082758A-11AD-49BD-887B-372E82BBB23F}" presName="LevelTwoTextNode" presStyleLbl="node2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2502BF-F991-4F6C-84FC-ABF2057FE02D}" type="pres">
      <dgm:prSet presAssocID="{5082758A-11AD-49BD-887B-372E82BBB23F}" presName="level3hierChild" presStyleCnt="0"/>
      <dgm:spPr/>
    </dgm:pt>
    <dgm:pt modelId="{32DE8BA0-8DA8-454F-8D2C-B6EC7CF6C038}" type="pres">
      <dgm:prSet presAssocID="{C3014E1C-FA05-4033-BF38-7986D3130574}" presName="conn2-1" presStyleLbl="parChTrans1D3" presStyleIdx="3" presStyleCnt="14"/>
      <dgm:spPr/>
      <dgm:t>
        <a:bodyPr/>
        <a:lstStyle/>
        <a:p>
          <a:endParaRPr lang="en-US"/>
        </a:p>
      </dgm:t>
    </dgm:pt>
    <dgm:pt modelId="{62897367-C2F2-4653-B0DC-7AAAECFE6E47}" type="pres">
      <dgm:prSet presAssocID="{C3014E1C-FA05-4033-BF38-7986D3130574}" presName="connTx" presStyleLbl="parChTrans1D3" presStyleIdx="3" presStyleCnt="14"/>
      <dgm:spPr/>
      <dgm:t>
        <a:bodyPr/>
        <a:lstStyle/>
        <a:p>
          <a:endParaRPr lang="en-US"/>
        </a:p>
      </dgm:t>
    </dgm:pt>
    <dgm:pt modelId="{BC1658A1-B83F-4642-A2F1-0D2E016E0B75}" type="pres">
      <dgm:prSet presAssocID="{866D86E5-C479-488D-BC69-C58D2DA6070D}" presName="root2" presStyleCnt="0"/>
      <dgm:spPr/>
    </dgm:pt>
    <dgm:pt modelId="{BAC82338-D1F3-46C1-B42C-49F9552A4E5F}" type="pres">
      <dgm:prSet presAssocID="{866D86E5-C479-488D-BC69-C58D2DA6070D}" presName="LevelTwoTextNode" presStyleLbl="node3" presStyleIdx="3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30704B-37DA-4D7B-B631-C46949702CEB}" type="pres">
      <dgm:prSet presAssocID="{866D86E5-C479-488D-BC69-C58D2DA6070D}" presName="level3hierChild" presStyleCnt="0"/>
      <dgm:spPr/>
    </dgm:pt>
    <dgm:pt modelId="{A9C7B3A4-B26B-49DB-8A8E-AB2FE2577029}" type="pres">
      <dgm:prSet presAssocID="{604899A3-8350-4F12-8745-1D9DC89A06F7}" presName="conn2-1" presStyleLbl="parChTrans1D4" presStyleIdx="6" presStyleCnt="23"/>
      <dgm:spPr/>
      <dgm:t>
        <a:bodyPr/>
        <a:lstStyle/>
        <a:p>
          <a:endParaRPr lang="en-US"/>
        </a:p>
      </dgm:t>
    </dgm:pt>
    <dgm:pt modelId="{D7DA3836-4C31-4115-AE72-653186779FD5}" type="pres">
      <dgm:prSet presAssocID="{604899A3-8350-4F12-8745-1D9DC89A06F7}" presName="connTx" presStyleLbl="parChTrans1D4" presStyleIdx="6" presStyleCnt="23"/>
      <dgm:spPr/>
      <dgm:t>
        <a:bodyPr/>
        <a:lstStyle/>
        <a:p>
          <a:endParaRPr lang="en-US"/>
        </a:p>
      </dgm:t>
    </dgm:pt>
    <dgm:pt modelId="{AD754AF7-A82A-4284-BFC4-FF37C3FD9473}" type="pres">
      <dgm:prSet presAssocID="{10A10A98-53BA-434D-9D36-6ECB3AC3AEE0}" presName="root2" presStyleCnt="0"/>
      <dgm:spPr/>
    </dgm:pt>
    <dgm:pt modelId="{08EAFC17-96CD-4CD9-9890-E4A13B397FD8}" type="pres">
      <dgm:prSet presAssocID="{10A10A98-53BA-434D-9D36-6ECB3AC3AEE0}" presName="LevelTwoTextNode" presStyleLbl="node4" presStyleIdx="6" presStyleCnt="23" custScaleX="186456" custScaleY="527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8CC631-3E9E-4705-B259-B28DA8FF3CDB}" type="pres">
      <dgm:prSet presAssocID="{10A10A98-53BA-434D-9D36-6ECB3AC3AEE0}" presName="level3hierChild" presStyleCnt="0"/>
      <dgm:spPr/>
    </dgm:pt>
    <dgm:pt modelId="{FEB5128F-EF67-4C74-ACF8-8D7B53CF254C}" type="pres">
      <dgm:prSet presAssocID="{3FB3AEAD-7BAF-41B4-A5C1-7DA8D2E69FE8}" presName="conn2-1" presStyleLbl="parChTrans1D4" presStyleIdx="7" presStyleCnt="23"/>
      <dgm:spPr/>
      <dgm:t>
        <a:bodyPr/>
        <a:lstStyle/>
        <a:p>
          <a:endParaRPr lang="en-US"/>
        </a:p>
      </dgm:t>
    </dgm:pt>
    <dgm:pt modelId="{8EF8BFA3-1158-45FF-8147-0B67542DD44B}" type="pres">
      <dgm:prSet presAssocID="{3FB3AEAD-7BAF-41B4-A5C1-7DA8D2E69FE8}" presName="connTx" presStyleLbl="parChTrans1D4" presStyleIdx="7" presStyleCnt="23"/>
      <dgm:spPr/>
      <dgm:t>
        <a:bodyPr/>
        <a:lstStyle/>
        <a:p>
          <a:endParaRPr lang="en-US"/>
        </a:p>
      </dgm:t>
    </dgm:pt>
    <dgm:pt modelId="{A30F8307-8880-4A11-B027-5D5E809DCA91}" type="pres">
      <dgm:prSet presAssocID="{9CA71B7C-1017-45D6-B6FD-9E11951A4C37}" presName="root2" presStyleCnt="0"/>
      <dgm:spPr/>
    </dgm:pt>
    <dgm:pt modelId="{C876D6F6-C80A-4CCB-B2FF-8451513975B4}" type="pres">
      <dgm:prSet presAssocID="{9CA71B7C-1017-45D6-B6FD-9E11951A4C37}" presName="LevelTwoTextNode" presStyleLbl="node4" presStyleIdx="7" presStyleCnt="23" custScaleX="194664" custScaleY="250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9E838A-0A73-42B2-9681-0D7687068917}" type="pres">
      <dgm:prSet presAssocID="{9CA71B7C-1017-45D6-B6FD-9E11951A4C37}" presName="level3hierChild" presStyleCnt="0"/>
      <dgm:spPr/>
    </dgm:pt>
    <dgm:pt modelId="{4B5753A1-93FD-4F02-B8A9-FFC74340DB45}" type="pres">
      <dgm:prSet presAssocID="{E2EFE52B-B0CB-483C-A406-435F89D9E021}" presName="conn2-1" presStyleLbl="parChTrans1D3" presStyleIdx="4" presStyleCnt="14"/>
      <dgm:spPr/>
      <dgm:t>
        <a:bodyPr/>
        <a:lstStyle/>
        <a:p>
          <a:endParaRPr lang="en-US"/>
        </a:p>
      </dgm:t>
    </dgm:pt>
    <dgm:pt modelId="{B5848726-4771-427E-A8B1-C8CEF46089B6}" type="pres">
      <dgm:prSet presAssocID="{E2EFE52B-B0CB-483C-A406-435F89D9E021}" presName="connTx" presStyleLbl="parChTrans1D3" presStyleIdx="4" presStyleCnt="14"/>
      <dgm:spPr/>
      <dgm:t>
        <a:bodyPr/>
        <a:lstStyle/>
        <a:p>
          <a:endParaRPr lang="en-US"/>
        </a:p>
      </dgm:t>
    </dgm:pt>
    <dgm:pt modelId="{45DAB0A6-3D5C-46B7-8E55-0C2E6A6766F4}" type="pres">
      <dgm:prSet presAssocID="{387D929B-8F1B-44FD-86E9-B31955177355}" presName="root2" presStyleCnt="0"/>
      <dgm:spPr/>
    </dgm:pt>
    <dgm:pt modelId="{88C5BCB4-9128-4EA0-B8C9-4BBE7151ABDE}" type="pres">
      <dgm:prSet presAssocID="{387D929B-8F1B-44FD-86E9-B31955177355}" presName="LevelTwoTextNode" presStyleLbl="node3" presStyleIdx="4" presStyleCnt="14" custScaleX="152947" custScaleY="1715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B29BAE-671C-4AC8-95AA-8E4224546CEF}" type="pres">
      <dgm:prSet presAssocID="{387D929B-8F1B-44FD-86E9-B31955177355}" presName="level3hierChild" presStyleCnt="0"/>
      <dgm:spPr/>
    </dgm:pt>
    <dgm:pt modelId="{486506D1-7BBD-405C-86F8-F42D63D16DF6}" type="pres">
      <dgm:prSet presAssocID="{991FDDBC-B52C-4E62-BD55-A01D317D272C}" presName="conn2-1" presStyleLbl="parChTrans1D4" presStyleIdx="8" presStyleCnt="23"/>
      <dgm:spPr/>
      <dgm:t>
        <a:bodyPr/>
        <a:lstStyle/>
        <a:p>
          <a:endParaRPr lang="en-US"/>
        </a:p>
      </dgm:t>
    </dgm:pt>
    <dgm:pt modelId="{19310F76-A415-4E53-A5C3-5C70B26453AB}" type="pres">
      <dgm:prSet presAssocID="{991FDDBC-B52C-4E62-BD55-A01D317D272C}" presName="connTx" presStyleLbl="parChTrans1D4" presStyleIdx="8" presStyleCnt="23"/>
      <dgm:spPr/>
      <dgm:t>
        <a:bodyPr/>
        <a:lstStyle/>
        <a:p>
          <a:endParaRPr lang="en-US"/>
        </a:p>
      </dgm:t>
    </dgm:pt>
    <dgm:pt modelId="{0D557ECC-956E-4168-9B4E-7E03B90A78A5}" type="pres">
      <dgm:prSet presAssocID="{1A219F10-BA47-4FF1-9A74-04A06430C14D}" presName="root2" presStyleCnt="0"/>
      <dgm:spPr/>
    </dgm:pt>
    <dgm:pt modelId="{3764BB27-3A81-476E-A46A-37FE4F092D2B}" type="pres">
      <dgm:prSet presAssocID="{1A219F10-BA47-4FF1-9A74-04A06430C14D}" presName="LevelTwoTextNode" presStyleLbl="node4" presStyleIdx="8" presStyleCnt="23" custScaleX="199771" custScaleY="66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301A86-7AEC-4329-9DB5-E26A11C3D250}" type="pres">
      <dgm:prSet presAssocID="{1A219F10-BA47-4FF1-9A74-04A06430C14D}" presName="level3hierChild" presStyleCnt="0"/>
      <dgm:spPr/>
    </dgm:pt>
    <dgm:pt modelId="{A8CEEB4B-A17C-4CA7-9062-299A13147063}" type="pres">
      <dgm:prSet presAssocID="{E6AB69DA-5A2F-4CDB-BA67-D7671F692059}" presName="conn2-1" presStyleLbl="parChTrans1D4" presStyleIdx="9" presStyleCnt="23"/>
      <dgm:spPr/>
      <dgm:t>
        <a:bodyPr/>
        <a:lstStyle/>
        <a:p>
          <a:endParaRPr lang="en-US"/>
        </a:p>
      </dgm:t>
    </dgm:pt>
    <dgm:pt modelId="{99B72C3A-3CCC-4771-B0AA-FFD412E0FC88}" type="pres">
      <dgm:prSet presAssocID="{E6AB69DA-5A2F-4CDB-BA67-D7671F692059}" presName="connTx" presStyleLbl="parChTrans1D4" presStyleIdx="9" presStyleCnt="23"/>
      <dgm:spPr/>
      <dgm:t>
        <a:bodyPr/>
        <a:lstStyle/>
        <a:p>
          <a:endParaRPr lang="en-US"/>
        </a:p>
      </dgm:t>
    </dgm:pt>
    <dgm:pt modelId="{DF7B0A66-ED0B-457C-BC04-E9DFB669805B}" type="pres">
      <dgm:prSet presAssocID="{34A1B7F5-2C20-48AF-906F-25A19DAFA635}" presName="root2" presStyleCnt="0"/>
      <dgm:spPr/>
    </dgm:pt>
    <dgm:pt modelId="{5749D34F-8F4E-4EEF-AECE-641AEC370751}" type="pres">
      <dgm:prSet presAssocID="{34A1B7F5-2C20-48AF-906F-25A19DAFA635}" presName="LevelTwoTextNode" presStyleLbl="node4" presStyleIdx="9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7A055F-2799-4FD3-A661-3E8C6CA34E04}" type="pres">
      <dgm:prSet presAssocID="{34A1B7F5-2C20-48AF-906F-25A19DAFA635}" presName="level3hierChild" presStyleCnt="0"/>
      <dgm:spPr/>
    </dgm:pt>
    <dgm:pt modelId="{EBF6F331-E69F-46D3-9D8A-BCFE85A8B1CB}" type="pres">
      <dgm:prSet presAssocID="{504C9C10-41F4-4173-8861-8969CBBFB4A4}" presName="conn2-1" presStyleLbl="parChTrans1D4" presStyleIdx="10" presStyleCnt="23"/>
      <dgm:spPr/>
      <dgm:t>
        <a:bodyPr/>
        <a:lstStyle/>
        <a:p>
          <a:endParaRPr lang="en-US"/>
        </a:p>
      </dgm:t>
    </dgm:pt>
    <dgm:pt modelId="{D62B8584-C977-42A8-890A-732D4DA3D29D}" type="pres">
      <dgm:prSet presAssocID="{504C9C10-41F4-4173-8861-8969CBBFB4A4}" presName="connTx" presStyleLbl="parChTrans1D4" presStyleIdx="10" presStyleCnt="23"/>
      <dgm:spPr/>
      <dgm:t>
        <a:bodyPr/>
        <a:lstStyle/>
        <a:p>
          <a:endParaRPr lang="en-US"/>
        </a:p>
      </dgm:t>
    </dgm:pt>
    <dgm:pt modelId="{1041CBB4-5244-4CD7-889D-B957C71C0955}" type="pres">
      <dgm:prSet presAssocID="{D6AC1494-3759-4BA1-B44C-09514469CEF0}" presName="root2" presStyleCnt="0"/>
      <dgm:spPr/>
    </dgm:pt>
    <dgm:pt modelId="{2DB833C1-DC76-46A8-BC7F-0AE8F86DBC9F}" type="pres">
      <dgm:prSet presAssocID="{D6AC1494-3759-4BA1-B44C-09514469CEF0}" presName="LevelTwoTextNode" presStyleLbl="node4" presStyleIdx="10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3F7BDF-E311-4F27-A15C-FA1FE4E68D2D}" type="pres">
      <dgm:prSet presAssocID="{D6AC1494-3759-4BA1-B44C-09514469CEF0}" presName="level3hierChild" presStyleCnt="0"/>
      <dgm:spPr/>
    </dgm:pt>
    <dgm:pt modelId="{7E4E0D18-C7C4-4DD6-B98F-25B4523A9924}" type="pres">
      <dgm:prSet presAssocID="{1CA3EC02-BD37-4D20-B36A-683317F423CB}" presName="conn2-1" presStyleLbl="parChTrans1D3" presStyleIdx="5" presStyleCnt="14"/>
      <dgm:spPr/>
      <dgm:t>
        <a:bodyPr/>
        <a:lstStyle/>
        <a:p>
          <a:endParaRPr lang="en-US"/>
        </a:p>
      </dgm:t>
    </dgm:pt>
    <dgm:pt modelId="{FD4351C3-FC55-4283-B859-9259F23BD1A6}" type="pres">
      <dgm:prSet presAssocID="{1CA3EC02-BD37-4D20-B36A-683317F423CB}" presName="connTx" presStyleLbl="parChTrans1D3" presStyleIdx="5" presStyleCnt="14"/>
      <dgm:spPr/>
      <dgm:t>
        <a:bodyPr/>
        <a:lstStyle/>
        <a:p>
          <a:endParaRPr lang="en-US"/>
        </a:p>
      </dgm:t>
    </dgm:pt>
    <dgm:pt modelId="{406D90A6-1DFA-4A8D-B1CE-72E99671A335}" type="pres">
      <dgm:prSet presAssocID="{58DE5577-0206-47B2-A7BA-026A240237F2}" presName="root2" presStyleCnt="0"/>
      <dgm:spPr/>
    </dgm:pt>
    <dgm:pt modelId="{9213B11A-21C9-4AB0-9EC2-700DDC8B7333}" type="pres">
      <dgm:prSet presAssocID="{58DE5577-0206-47B2-A7BA-026A240237F2}" presName="LevelTwoTextNode" presStyleLbl="node3" presStyleIdx="5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0B7301-61CE-470B-ACBE-D5E0C7B501E8}" type="pres">
      <dgm:prSet presAssocID="{58DE5577-0206-47B2-A7BA-026A240237F2}" presName="level3hierChild" presStyleCnt="0"/>
      <dgm:spPr/>
    </dgm:pt>
    <dgm:pt modelId="{64D4ACFA-C8EB-45AB-9A28-362F80BB5FD6}" type="pres">
      <dgm:prSet presAssocID="{D58746FA-FE26-412B-BECE-D8A468B95207}" presName="conn2-1" presStyleLbl="parChTrans1D4" presStyleIdx="11" presStyleCnt="23"/>
      <dgm:spPr/>
      <dgm:t>
        <a:bodyPr/>
        <a:lstStyle/>
        <a:p>
          <a:endParaRPr lang="en-US"/>
        </a:p>
      </dgm:t>
    </dgm:pt>
    <dgm:pt modelId="{88B4925F-2874-469C-ABF1-212CDFEB19A1}" type="pres">
      <dgm:prSet presAssocID="{D58746FA-FE26-412B-BECE-D8A468B95207}" presName="connTx" presStyleLbl="parChTrans1D4" presStyleIdx="11" presStyleCnt="23"/>
      <dgm:spPr/>
      <dgm:t>
        <a:bodyPr/>
        <a:lstStyle/>
        <a:p>
          <a:endParaRPr lang="en-US"/>
        </a:p>
      </dgm:t>
    </dgm:pt>
    <dgm:pt modelId="{D94AE4B8-71E3-421B-AED7-36412C3563A4}" type="pres">
      <dgm:prSet presAssocID="{D36DFD1F-ADDC-4899-8906-2CD185E64C23}" presName="root2" presStyleCnt="0"/>
      <dgm:spPr/>
    </dgm:pt>
    <dgm:pt modelId="{A4930478-BFA0-4D98-8AAC-73416621AD60}" type="pres">
      <dgm:prSet presAssocID="{D36DFD1F-ADDC-4899-8906-2CD185E64C23}" presName="LevelTwoTextNode" presStyleLbl="node4" presStyleIdx="11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E6E373-D1E6-4F64-8E17-B4B314228129}" type="pres">
      <dgm:prSet presAssocID="{D36DFD1F-ADDC-4899-8906-2CD185E64C23}" presName="level3hierChild" presStyleCnt="0"/>
      <dgm:spPr/>
    </dgm:pt>
    <dgm:pt modelId="{E4C22DE0-74C8-4094-BDF6-0DFE1482FB83}" type="pres">
      <dgm:prSet presAssocID="{5497764C-F855-4FAB-98CC-F6423BA3A900}" presName="conn2-1" presStyleLbl="parChTrans1D3" presStyleIdx="6" presStyleCnt="14"/>
      <dgm:spPr/>
      <dgm:t>
        <a:bodyPr/>
        <a:lstStyle/>
        <a:p>
          <a:endParaRPr lang="en-US"/>
        </a:p>
      </dgm:t>
    </dgm:pt>
    <dgm:pt modelId="{140E69E0-A8B8-48FE-821D-196DE51B6038}" type="pres">
      <dgm:prSet presAssocID="{5497764C-F855-4FAB-98CC-F6423BA3A900}" presName="connTx" presStyleLbl="parChTrans1D3" presStyleIdx="6" presStyleCnt="14"/>
      <dgm:spPr/>
      <dgm:t>
        <a:bodyPr/>
        <a:lstStyle/>
        <a:p>
          <a:endParaRPr lang="en-US"/>
        </a:p>
      </dgm:t>
    </dgm:pt>
    <dgm:pt modelId="{3AAE6DEC-0A20-4CAD-BB41-5C3D2BF2425E}" type="pres">
      <dgm:prSet presAssocID="{4BC5D1F3-E1F6-416C-9159-98020C9ABAB5}" presName="root2" presStyleCnt="0"/>
      <dgm:spPr/>
    </dgm:pt>
    <dgm:pt modelId="{C5F00744-BE4E-46D2-BA70-939AF9AB1F1F}" type="pres">
      <dgm:prSet presAssocID="{4BC5D1F3-E1F6-416C-9159-98020C9ABAB5}" presName="LevelTwoTextNode" presStyleLbl="node3" presStyleIdx="6" presStyleCnt="14" custScaleX="162544" custScaleY="930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0C4F72-C8EF-4303-8A6B-A73F98862727}" type="pres">
      <dgm:prSet presAssocID="{4BC5D1F3-E1F6-416C-9159-98020C9ABAB5}" presName="level3hierChild" presStyleCnt="0"/>
      <dgm:spPr/>
    </dgm:pt>
    <dgm:pt modelId="{BC1BFE53-2E0B-4C93-8B94-2D469DA57F13}" type="pres">
      <dgm:prSet presAssocID="{BEF3FE20-D1AB-4517-BD4F-5886A05EA8E3}" presName="conn2-1" presStyleLbl="parChTrans1D2" presStyleIdx="3" presStyleCnt="8"/>
      <dgm:spPr/>
      <dgm:t>
        <a:bodyPr/>
        <a:lstStyle/>
        <a:p>
          <a:endParaRPr lang="en-US"/>
        </a:p>
      </dgm:t>
    </dgm:pt>
    <dgm:pt modelId="{40DECA0C-838E-40EB-B21A-E56B05ECB6FD}" type="pres">
      <dgm:prSet presAssocID="{BEF3FE20-D1AB-4517-BD4F-5886A05EA8E3}" presName="connTx" presStyleLbl="parChTrans1D2" presStyleIdx="3" presStyleCnt="8"/>
      <dgm:spPr/>
      <dgm:t>
        <a:bodyPr/>
        <a:lstStyle/>
        <a:p>
          <a:endParaRPr lang="en-US"/>
        </a:p>
      </dgm:t>
    </dgm:pt>
    <dgm:pt modelId="{A8FDCAF6-1B91-4801-98C6-7D9154B06DFB}" type="pres">
      <dgm:prSet presAssocID="{A0D62D10-7A1B-40B6-B7C5-F3E8E4464627}" presName="root2" presStyleCnt="0"/>
      <dgm:spPr/>
    </dgm:pt>
    <dgm:pt modelId="{D4C24AF1-5D3A-45CF-B08E-AE26B5A43DA0}" type="pres">
      <dgm:prSet presAssocID="{A0D62D10-7A1B-40B6-B7C5-F3E8E4464627}" presName="LevelTwoTextNode" presStyleLbl="node2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217D7B-B214-43CB-AA80-58E3ADBA3444}" type="pres">
      <dgm:prSet presAssocID="{A0D62D10-7A1B-40B6-B7C5-F3E8E4464627}" presName="level3hierChild" presStyleCnt="0"/>
      <dgm:spPr/>
    </dgm:pt>
    <dgm:pt modelId="{27567916-FF88-4102-ACD3-4C7978BE1FE0}" type="pres">
      <dgm:prSet presAssocID="{020A15D4-827A-4F43-BD83-89CDB14C2FA1}" presName="conn2-1" presStyleLbl="parChTrans1D3" presStyleIdx="7" presStyleCnt="14"/>
      <dgm:spPr/>
      <dgm:t>
        <a:bodyPr/>
        <a:lstStyle/>
        <a:p>
          <a:endParaRPr lang="en-US"/>
        </a:p>
      </dgm:t>
    </dgm:pt>
    <dgm:pt modelId="{0AFA7472-C03F-4D81-88A6-2AF12EC9E745}" type="pres">
      <dgm:prSet presAssocID="{020A15D4-827A-4F43-BD83-89CDB14C2FA1}" presName="connTx" presStyleLbl="parChTrans1D3" presStyleIdx="7" presStyleCnt="14"/>
      <dgm:spPr/>
      <dgm:t>
        <a:bodyPr/>
        <a:lstStyle/>
        <a:p>
          <a:endParaRPr lang="en-US"/>
        </a:p>
      </dgm:t>
    </dgm:pt>
    <dgm:pt modelId="{B946122A-A000-4CF9-B789-3168CA7FE97B}" type="pres">
      <dgm:prSet presAssocID="{F4F59979-C6A1-4709-934F-4D513327121E}" presName="root2" presStyleCnt="0"/>
      <dgm:spPr/>
    </dgm:pt>
    <dgm:pt modelId="{EB9EDCFE-AD7D-4AC4-9754-370705972E32}" type="pres">
      <dgm:prSet presAssocID="{F4F59979-C6A1-4709-934F-4D513327121E}" presName="LevelTwoTextNode" presStyleLbl="node3" presStyleIdx="7" presStyleCnt="14" custScaleX="189391" custScaleY="1098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3AD65C-A288-4215-A6DA-EC717346444B}" type="pres">
      <dgm:prSet presAssocID="{F4F59979-C6A1-4709-934F-4D513327121E}" presName="level3hierChild" presStyleCnt="0"/>
      <dgm:spPr/>
    </dgm:pt>
    <dgm:pt modelId="{3B7743F9-77E8-4DAC-8570-254778BF51F2}" type="pres">
      <dgm:prSet presAssocID="{9B6847A0-639E-44E7-9196-D4132A71A491}" presName="conn2-1" presStyleLbl="parChTrans1D4" presStyleIdx="12" presStyleCnt="23"/>
      <dgm:spPr/>
      <dgm:t>
        <a:bodyPr/>
        <a:lstStyle/>
        <a:p>
          <a:endParaRPr lang="en-US"/>
        </a:p>
      </dgm:t>
    </dgm:pt>
    <dgm:pt modelId="{8BAF0C1B-FD4D-439B-ADB6-3C6297F9FCB5}" type="pres">
      <dgm:prSet presAssocID="{9B6847A0-639E-44E7-9196-D4132A71A491}" presName="connTx" presStyleLbl="parChTrans1D4" presStyleIdx="12" presStyleCnt="23"/>
      <dgm:spPr/>
      <dgm:t>
        <a:bodyPr/>
        <a:lstStyle/>
        <a:p>
          <a:endParaRPr lang="en-US"/>
        </a:p>
      </dgm:t>
    </dgm:pt>
    <dgm:pt modelId="{1A66C28A-A628-47F2-91D2-1401D692DBE5}" type="pres">
      <dgm:prSet presAssocID="{49971070-09A2-431F-BEBE-EC834F1CF35A}" presName="root2" presStyleCnt="0"/>
      <dgm:spPr/>
    </dgm:pt>
    <dgm:pt modelId="{F65F04E5-2752-46D2-80AD-F8F0F4029B1B}" type="pres">
      <dgm:prSet presAssocID="{49971070-09A2-431F-BEBE-EC834F1CF35A}" presName="LevelTwoTextNode" presStyleLbl="node4" presStyleIdx="12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0D3B21-A670-420E-A438-27B2BA0616FE}" type="pres">
      <dgm:prSet presAssocID="{49971070-09A2-431F-BEBE-EC834F1CF35A}" presName="level3hierChild" presStyleCnt="0"/>
      <dgm:spPr/>
    </dgm:pt>
    <dgm:pt modelId="{F5E720B5-A849-44CC-AABA-31B81985209E}" type="pres">
      <dgm:prSet presAssocID="{63EAFCA4-54C1-44BE-A838-C776880C6B5D}" presName="conn2-1" presStyleLbl="parChTrans1D4" presStyleIdx="13" presStyleCnt="23"/>
      <dgm:spPr/>
      <dgm:t>
        <a:bodyPr/>
        <a:lstStyle/>
        <a:p>
          <a:endParaRPr lang="en-US"/>
        </a:p>
      </dgm:t>
    </dgm:pt>
    <dgm:pt modelId="{E71CFE7A-4D2D-4E25-BF64-C3C0C35C4DFD}" type="pres">
      <dgm:prSet presAssocID="{63EAFCA4-54C1-44BE-A838-C776880C6B5D}" presName="connTx" presStyleLbl="parChTrans1D4" presStyleIdx="13" presStyleCnt="23"/>
      <dgm:spPr/>
      <dgm:t>
        <a:bodyPr/>
        <a:lstStyle/>
        <a:p>
          <a:endParaRPr lang="en-US"/>
        </a:p>
      </dgm:t>
    </dgm:pt>
    <dgm:pt modelId="{AEAA9008-1BF1-49D7-8330-DA33844966ED}" type="pres">
      <dgm:prSet presAssocID="{5A4ADC36-78CE-4352-85FE-64E1B04BBAA4}" presName="root2" presStyleCnt="0"/>
      <dgm:spPr/>
    </dgm:pt>
    <dgm:pt modelId="{1F97755A-E628-409B-A194-EC4F628F5878}" type="pres">
      <dgm:prSet presAssocID="{5A4ADC36-78CE-4352-85FE-64E1B04BBAA4}" presName="LevelTwoTextNode" presStyleLbl="node4" presStyleIdx="13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BD99E6-B3A7-45FB-ADDB-6D2D6D6BC4D8}" type="pres">
      <dgm:prSet presAssocID="{5A4ADC36-78CE-4352-85FE-64E1B04BBAA4}" presName="level3hierChild" presStyleCnt="0"/>
      <dgm:spPr/>
    </dgm:pt>
    <dgm:pt modelId="{E9D42F2D-3BD3-4CB7-979C-9D7F70BCE185}" type="pres">
      <dgm:prSet presAssocID="{F3264CA8-D938-4836-A093-4CE91C8C775F}" presName="conn2-1" presStyleLbl="parChTrans1D2" presStyleIdx="4" presStyleCnt="8"/>
      <dgm:spPr/>
      <dgm:t>
        <a:bodyPr/>
        <a:lstStyle/>
        <a:p>
          <a:endParaRPr lang="en-US"/>
        </a:p>
      </dgm:t>
    </dgm:pt>
    <dgm:pt modelId="{8572202D-8DF8-4F1C-9AC1-68DFEA756C37}" type="pres">
      <dgm:prSet presAssocID="{F3264CA8-D938-4836-A093-4CE91C8C775F}" presName="connTx" presStyleLbl="parChTrans1D2" presStyleIdx="4" presStyleCnt="8"/>
      <dgm:spPr/>
      <dgm:t>
        <a:bodyPr/>
        <a:lstStyle/>
        <a:p>
          <a:endParaRPr lang="en-US"/>
        </a:p>
      </dgm:t>
    </dgm:pt>
    <dgm:pt modelId="{376BC76E-C09A-4D13-A3C3-16805A9F454A}" type="pres">
      <dgm:prSet presAssocID="{C559A259-EB9D-43EA-9B7A-E25EED06B7E9}" presName="root2" presStyleCnt="0"/>
      <dgm:spPr/>
    </dgm:pt>
    <dgm:pt modelId="{CB5DE413-AD93-456E-9CE8-4A095B5F6C4A}" type="pres">
      <dgm:prSet presAssocID="{C559A259-EB9D-43EA-9B7A-E25EED06B7E9}" presName="LevelTwoTextNode" presStyleLbl="node2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93E008-81ED-4ACE-9D67-FBE7E7CC3852}" type="pres">
      <dgm:prSet presAssocID="{C559A259-EB9D-43EA-9B7A-E25EED06B7E9}" presName="level3hierChild" presStyleCnt="0"/>
      <dgm:spPr/>
    </dgm:pt>
    <dgm:pt modelId="{63905763-B029-4A56-84A7-A30B74F13BC5}" type="pres">
      <dgm:prSet presAssocID="{941F52C2-9D78-40ED-9A33-7E5013BD596C}" presName="conn2-1" presStyleLbl="parChTrans1D3" presStyleIdx="8" presStyleCnt="14"/>
      <dgm:spPr/>
      <dgm:t>
        <a:bodyPr/>
        <a:lstStyle/>
        <a:p>
          <a:endParaRPr lang="en-US"/>
        </a:p>
      </dgm:t>
    </dgm:pt>
    <dgm:pt modelId="{F3FCA980-7A66-4B0D-A6ED-68755E7EC8B2}" type="pres">
      <dgm:prSet presAssocID="{941F52C2-9D78-40ED-9A33-7E5013BD596C}" presName="connTx" presStyleLbl="parChTrans1D3" presStyleIdx="8" presStyleCnt="14"/>
      <dgm:spPr/>
      <dgm:t>
        <a:bodyPr/>
        <a:lstStyle/>
        <a:p>
          <a:endParaRPr lang="en-US"/>
        </a:p>
      </dgm:t>
    </dgm:pt>
    <dgm:pt modelId="{B88B21A2-7494-4F4F-8B16-2C838172A67C}" type="pres">
      <dgm:prSet presAssocID="{BC92DBD8-17EA-480F-9B2B-A65D8B70F487}" presName="root2" presStyleCnt="0"/>
      <dgm:spPr/>
    </dgm:pt>
    <dgm:pt modelId="{AF78E728-C96D-4280-A20E-B2CBFA820C9F}" type="pres">
      <dgm:prSet presAssocID="{BC92DBD8-17EA-480F-9B2B-A65D8B70F487}" presName="LevelTwoTextNode" presStyleLbl="node3" presStyleIdx="8" presStyleCnt="14" custScaleX="188307" custScaleY="89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3DA8C1-330A-45DE-9EB7-0B65463853B4}" type="pres">
      <dgm:prSet presAssocID="{BC92DBD8-17EA-480F-9B2B-A65D8B70F487}" presName="level3hierChild" presStyleCnt="0"/>
      <dgm:spPr/>
    </dgm:pt>
    <dgm:pt modelId="{7A8DE694-77FD-4738-BEF6-44D19C8973F3}" type="pres">
      <dgm:prSet presAssocID="{3D969186-93AD-44D5-836C-46B3C0C5C64D}" presName="conn2-1" presStyleLbl="parChTrans1D3" presStyleIdx="9" presStyleCnt="14"/>
      <dgm:spPr/>
      <dgm:t>
        <a:bodyPr/>
        <a:lstStyle/>
        <a:p>
          <a:endParaRPr lang="en-US"/>
        </a:p>
      </dgm:t>
    </dgm:pt>
    <dgm:pt modelId="{7E384048-4542-4720-ADDE-9373FF2D0847}" type="pres">
      <dgm:prSet presAssocID="{3D969186-93AD-44D5-836C-46B3C0C5C64D}" presName="connTx" presStyleLbl="parChTrans1D3" presStyleIdx="9" presStyleCnt="14"/>
      <dgm:spPr/>
      <dgm:t>
        <a:bodyPr/>
        <a:lstStyle/>
        <a:p>
          <a:endParaRPr lang="en-US"/>
        </a:p>
      </dgm:t>
    </dgm:pt>
    <dgm:pt modelId="{0A84EF33-290F-4B25-B43B-1357400B1D3A}" type="pres">
      <dgm:prSet presAssocID="{6263372C-86BF-4370-8190-36A89E4D2F62}" presName="root2" presStyleCnt="0"/>
      <dgm:spPr/>
    </dgm:pt>
    <dgm:pt modelId="{D59F9EC8-74ED-41F8-94F6-7DF4A3319182}" type="pres">
      <dgm:prSet presAssocID="{6263372C-86BF-4370-8190-36A89E4D2F62}" presName="LevelTwoTextNode" presStyleLbl="node3" presStyleIdx="9" presStyleCnt="14" custScaleX="163057" custScaleY="1046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1A6352-0AC6-4994-98F4-D8AB31224256}" type="pres">
      <dgm:prSet presAssocID="{6263372C-86BF-4370-8190-36A89E4D2F62}" presName="level3hierChild" presStyleCnt="0"/>
      <dgm:spPr/>
    </dgm:pt>
    <dgm:pt modelId="{F47F69AC-8A19-424B-A03F-BAF036C2B302}" type="pres">
      <dgm:prSet presAssocID="{60F83D5D-25E3-4CB8-B0A8-203044343493}" presName="conn2-1" presStyleLbl="parChTrans1D3" presStyleIdx="10" presStyleCnt="14"/>
      <dgm:spPr/>
      <dgm:t>
        <a:bodyPr/>
        <a:lstStyle/>
        <a:p>
          <a:endParaRPr lang="en-US"/>
        </a:p>
      </dgm:t>
    </dgm:pt>
    <dgm:pt modelId="{28B51CA6-151E-4BEE-8355-408340E3082B}" type="pres">
      <dgm:prSet presAssocID="{60F83D5D-25E3-4CB8-B0A8-203044343493}" presName="connTx" presStyleLbl="parChTrans1D3" presStyleIdx="10" presStyleCnt="14"/>
      <dgm:spPr/>
      <dgm:t>
        <a:bodyPr/>
        <a:lstStyle/>
        <a:p>
          <a:endParaRPr lang="en-US"/>
        </a:p>
      </dgm:t>
    </dgm:pt>
    <dgm:pt modelId="{1DF78BB6-3EBA-49FE-AA0D-34B50FE34C74}" type="pres">
      <dgm:prSet presAssocID="{62059671-68A7-4651-BA26-165B43DCBD44}" presName="root2" presStyleCnt="0"/>
      <dgm:spPr/>
    </dgm:pt>
    <dgm:pt modelId="{2132AFF2-3423-4130-823A-001B028DD536}" type="pres">
      <dgm:prSet presAssocID="{62059671-68A7-4651-BA26-165B43DCBD44}" presName="LevelTwoTextNode" presStyleLbl="node3" presStyleIdx="10" presStyleCnt="14" custScaleX="165412" custScaleY="1328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821863-234A-4212-97CF-D507B9F68237}" type="pres">
      <dgm:prSet presAssocID="{62059671-68A7-4651-BA26-165B43DCBD44}" presName="level3hierChild" presStyleCnt="0"/>
      <dgm:spPr/>
    </dgm:pt>
    <dgm:pt modelId="{98C92B95-5A0A-4B78-A655-15E4F6D63615}" type="pres">
      <dgm:prSet presAssocID="{7A198FD4-0A54-476C-8D23-9F902C916FC6}" presName="conn2-1" presStyleLbl="parChTrans1D4" presStyleIdx="14" presStyleCnt="23"/>
      <dgm:spPr/>
      <dgm:t>
        <a:bodyPr/>
        <a:lstStyle/>
        <a:p>
          <a:endParaRPr lang="en-US"/>
        </a:p>
      </dgm:t>
    </dgm:pt>
    <dgm:pt modelId="{36DC30F2-C8E8-46AA-825B-45CF95AABBBA}" type="pres">
      <dgm:prSet presAssocID="{7A198FD4-0A54-476C-8D23-9F902C916FC6}" presName="connTx" presStyleLbl="parChTrans1D4" presStyleIdx="14" presStyleCnt="23"/>
      <dgm:spPr/>
      <dgm:t>
        <a:bodyPr/>
        <a:lstStyle/>
        <a:p>
          <a:endParaRPr lang="en-US"/>
        </a:p>
      </dgm:t>
    </dgm:pt>
    <dgm:pt modelId="{5D0E9E61-2A03-4676-81A1-FFCCADF507E4}" type="pres">
      <dgm:prSet presAssocID="{86CE008B-DC72-47E7-9EE6-3AF9045A9CD0}" presName="root2" presStyleCnt="0"/>
      <dgm:spPr/>
    </dgm:pt>
    <dgm:pt modelId="{F521EB3C-B301-4B27-B730-712F26A248B4}" type="pres">
      <dgm:prSet presAssocID="{86CE008B-DC72-47E7-9EE6-3AF9045A9CD0}" presName="LevelTwoTextNode" presStyleLbl="node4" presStyleIdx="14" presStyleCnt="23" custScaleX="174148" custScaleY="684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6596E5-FF34-4AA3-8C78-48888256FA98}" type="pres">
      <dgm:prSet presAssocID="{86CE008B-DC72-47E7-9EE6-3AF9045A9CD0}" presName="level3hierChild" presStyleCnt="0"/>
      <dgm:spPr/>
    </dgm:pt>
    <dgm:pt modelId="{E33CD24A-6BE8-4B9A-ACA0-A9225B1D5F51}" type="pres">
      <dgm:prSet presAssocID="{2E57EC1D-8095-4B57-B1B1-0EE6CF3A4A01}" presName="conn2-1" presStyleLbl="parChTrans1D2" presStyleIdx="5" presStyleCnt="8"/>
      <dgm:spPr/>
      <dgm:t>
        <a:bodyPr/>
        <a:lstStyle/>
        <a:p>
          <a:endParaRPr lang="en-US"/>
        </a:p>
      </dgm:t>
    </dgm:pt>
    <dgm:pt modelId="{0076023D-F712-442B-A833-EDF86ECAC1B9}" type="pres">
      <dgm:prSet presAssocID="{2E57EC1D-8095-4B57-B1B1-0EE6CF3A4A01}" presName="connTx" presStyleLbl="parChTrans1D2" presStyleIdx="5" presStyleCnt="8"/>
      <dgm:spPr/>
      <dgm:t>
        <a:bodyPr/>
        <a:lstStyle/>
        <a:p>
          <a:endParaRPr lang="en-US"/>
        </a:p>
      </dgm:t>
    </dgm:pt>
    <dgm:pt modelId="{6A01CC61-315C-4DE3-9F8B-08B4098CA01B}" type="pres">
      <dgm:prSet presAssocID="{1A1A5F35-0850-4309-9F77-8E3DFB6F335B}" presName="root2" presStyleCnt="0"/>
      <dgm:spPr/>
    </dgm:pt>
    <dgm:pt modelId="{3A2E10ED-58EE-4F56-A5BB-D5B6CE87B022}" type="pres">
      <dgm:prSet presAssocID="{1A1A5F35-0850-4309-9F77-8E3DFB6F335B}" presName="LevelTwoTextNode" presStyleLbl="node2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B4C6F5-FFB0-4C47-9556-66B65E343CFE}" type="pres">
      <dgm:prSet presAssocID="{1A1A5F35-0850-4309-9F77-8E3DFB6F335B}" presName="level3hierChild" presStyleCnt="0"/>
      <dgm:spPr/>
    </dgm:pt>
    <dgm:pt modelId="{4CA1FCD6-2F27-4BEF-8385-A5D74B9FD400}" type="pres">
      <dgm:prSet presAssocID="{0B4D404A-0F31-4EE5-8C6E-B2FAE6B74EDE}" presName="conn2-1" presStyleLbl="parChTrans1D3" presStyleIdx="11" presStyleCnt="14"/>
      <dgm:spPr/>
      <dgm:t>
        <a:bodyPr/>
        <a:lstStyle/>
        <a:p>
          <a:endParaRPr lang="en-US"/>
        </a:p>
      </dgm:t>
    </dgm:pt>
    <dgm:pt modelId="{AE9AE42D-3F77-4BF3-B97D-B3C25F2776AC}" type="pres">
      <dgm:prSet presAssocID="{0B4D404A-0F31-4EE5-8C6E-B2FAE6B74EDE}" presName="connTx" presStyleLbl="parChTrans1D3" presStyleIdx="11" presStyleCnt="14"/>
      <dgm:spPr/>
      <dgm:t>
        <a:bodyPr/>
        <a:lstStyle/>
        <a:p>
          <a:endParaRPr lang="en-US"/>
        </a:p>
      </dgm:t>
    </dgm:pt>
    <dgm:pt modelId="{B1282CB6-6127-4EC6-8921-2A349F574443}" type="pres">
      <dgm:prSet presAssocID="{3A055E19-E79B-461C-82C8-A73CEB60F2BB}" presName="root2" presStyleCnt="0"/>
      <dgm:spPr/>
    </dgm:pt>
    <dgm:pt modelId="{38B1D95F-4B6D-4CF2-8682-803BABDF9B45}" type="pres">
      <dgm:prSet presAssocID="{3A055E19-E79B-461C-82C8-A73CEB60F2BB}" presName="LevelTwoTextNode" presStyleLbl="node3" presStyleIdx="11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154CE8-52C0-46A7-87BF-DA7CF3AF25C2}" type="pres">
      <dgm:prSet presAssocID="{3A055E19-E79B-461C-82C8-A73CEB60F2BB}" presName="level3hierChild" presStyleCnt="0"/>
      <dgm:spPr/>
    </dgm:pt>
    <dgm:pt modelId="{2D649BCC-51B0-4B3B-8B29-84FD2C1BED1D}" type="pres">
      <dgm:prSet presAssocID="{D3AD807B-3DA9-4F15-AB48-BDA57997E65B}" presName="conn2-1" presStyleLbl="parChTrans1D4" presStyleIdx="15" presStyleCnt="23"/>
      <dgm:spPr/>
      <dgm:t>
        <a:bodyPr/>
        <a:lstStyle/>
        <a:p>
          <a:endParaRPr lang="en-US"/>
        </a:p>
      </dgm:t>
    </dgm:pt>
    <dgm:pt modelId="{55CD0EBD-4D02-4FC0-BA69-06FB2A6DC84B}" type="pres">
      <dgm:prSet presAssocID="{D3AD807B-3DA9-4F15-AB48-BDA57997E65B}" presName="connTx" presStyleLbl="parChTrans1D4" presStyleIdx="15" presStyleCnt="23"/>
      <dgm:spPr/>
      <dgm:t>
        <a:bodyPr/>
        <a:lstStyle/>
        <a:p>
          <a:endParaRPr lang="en-US"/>
        </a:p>
      </dgm:t>
    </dgm:pt>
    <dgm:pt modelId="{63F6D95A-3A99-4CBB-9EF9-95C1C0C2E044}" type="pres">
      <dgm:prSet presAssocID="{CCAC4F20-AA84-489D-9246-AEE02B03AD8E}" presName="root2" presStyleCnt="0"/>
      <dgm:spPr/>
    </dgm:pt>
    <dgm:pt modelId="{38096DF7-8FCF-4784-B4AF-0229FDCB87D8}" type="pres">
      <dgm:prSet presAssocID="{CCAC4F20-AA84-489D-9246-AEE02B03AD8E}" presName="LevelTwoTextNode" presStyleLbl="node4" presStyleIdx="15" presStyleCnt="23" custScaleX="207988" custScaleY="850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440CB2-6439-468E-BD98-2DFC23FA08FB}" type="pres">
      <dgm:prSet presAssocID="{CCAC4F20-AA84-489D-9246-AEE02B03AD8E}" presName="level3hierChild" presStyleCnt="0"/>
      <dgm:spPr/>
    </dgm:pt>
    <dgm:pt modelId="{0F7AC37D-98E7-4A41-87C1-6EA007D61270}" type="pres">
      <dgm:prSet presAssocID="{4397A8CA-BBC9-4CDC-8A91-CE0EFFDFA11A}" presName="conn2-1" presStyleLbl="parChTrans1D4" presStyleIdx="16" presStyleCnt="23"/>
      <dgm:spPr/>
      <dgm:t>
        <a:bodyPr/>
        <a:lstStyle/>
        <a:p>
          <a:endParaRPr lang="en-US"/>
        </a:p>
      </dgm:t>
    </dgm:pt>
    <dgm:pt modelId="{1675FCB1-ADF7-45B5-8609-B1D13F95F932}" type="pres">
      <dgm:prSet presAssocID="{4397A8CA-BBC9-4CDC-8A91-CE0EFFDFA11A}" presName="connTx" presStyleLbl="parChTrans1D4" presStyleIdx="16" presStyleCnt="23"/>
      <dgm:spPr/>
      <dgm:t>
        <a:bodyPr/>
        <a:lstStyle/>
        <a:p>
          <a:endParaRPr lang="en-US"/>
        </a:p>
      </dgm:t>
    </dgm:pt>
    <dgm:pt modelId="{D5ABA520-A6B0-489C-8388-4B2BE03474E8}" type="pres">
      <dgm:prSet presAssocID="{7C1DE254-96D7-4BCF-B5BF-5C8CDD0711D4}" presName="root2" presStyleCnt="0"/>
      <dgm:spPr/>
    </dgm:pt>
    <dgm:pt modelId="{78B9AB37-D222-487B-85A7-A7703587155C}" type="pres">
      <dgm:prSet presAssocID="{7C1DE254-96D7-4BCF-B5BF-5C8CDD0711D4}" presName="LevelTwoTextNode" presStyleLbl="node4" presStyleIdx="16" presStyleCnt="23" custScaleX="222511" custScaleY="2454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00E89A-20CE-4E7C-93BE-FF9D329DAB19}" type="pres">
      <dgm:prSet presAssocID="{7C1DE254-96D7-4BCF-B5BF-5C8CDD0711D4}" presName="level3hierChild" presStyleCnt="0"/>
      <dgm:spPr/>
    </dgm:pt>
    <dgm:pt modelId="{07B8AA25-D3C7-4F53-A1E6-CD6C58C953CC}" type="pres">
      <dgm:prSet presAssocID="{F6B4A916-FCF7-4F89-9491-34954CBA3A36}" presName="conn2-1" presStyleLbl="parChTrans1D4" presStyleIdx="17" presStyleCnt="23"/>
      <dgm:spPr/>
      <dgm:t>
        <a:bodyPr/>
        <a:lstStyle/>
        <a:p>
          <a:endParaRPr lang="en-US"/>
        </a:p>
      </dgm:t>
    </dgm:pt>
    <dgm:pt modelId="{A3659981-4347-46B5-900D-B927738F61B4}" type="pres">
      <dgm:prSet presAssocID="{F6B4A916-FCF7-4F89-9491-34954CBA3A36}" presName="connTx" presStyleLbl="parChTrans1D4" presStyleIdx="17" presStyleCnt="23"/>
      <dgm:spPr/>
      <dgm:t>
        <a:bodyPr/>
        <a:lstStyle/>
        <a:p>
          <a:endParaRPr lang="en-US"/>
        </a:p>
      </dgm:t>
    </dgm:pt>
    <dgm:pt modelId="{0819C986-F177-4CC3-9779-9761CA1139E0}" type="pres">
      <dgm:prSet presAssocID="{B3490ADE-5248-4195-BB2D-9AAAF240E854}" presName="root2" presStyleCnt="0"/>
      <dgm:spPr/>
    </dgm:pt>
    <dgm:pt modelId="{EB53ED80-5B9C-4DC9-A42D-BC0A161A8386}" type="pres">
      <dgm:prSet presAssocID="{B3490ADE-5248-4195-BB2D-9AAAF240E854}" presName="LevelTwoTextNode" presStyleLbl="node4" presStyleIdx="17" presStyleCnt="23" custScaleX="251654" custScaleY="609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1ED9D6-EC26-4C25-8FA7-2BE9F4637BB4}" type="pres">
      <dgm:prSet presAssocID="{B3490ADE-5248-4195-BB2D-9AAAF240E854}" presName="level3hierChild" presStyleCnt="0"/>
      <dgm:spPr/>
    </dgm:pt>
    <dgm:pt modelId="{E7789019-F764-41F5-9EE0-23080BE8AE86}" type="pres">
      <dgm:prSet presAssocID="{9846D185-8B1C-42DD-933A-9433CE80713D}" presName="conn2-1" presStyleLbl="parChTrans1D4" presStyleIdx="18" presStyleCnt="23"/>
      <dgm:spPr/>
      <dgm:t>
        <a:bodyPr/>
        <a:lstStyle/>
        <a:p>
          <a:endParaRPr lang="en-US"/>
        </a:p>
      </dgm:t>
    </dgm:pt>
    <dgm:pt modelId="{7DE42154-55C0-4B15-A321-FDE961E2E55C}" type="pres">
      <dgm:prSet presAssocID="{9846D185-8B1C-42DD-933A-9433CE80713D}" presName="connTx" presStyleLbl="parChTrans1D4" presStyleIdx="18" presStyleCnt="23"/>
      <dgm:spPr/>
      <dgm:t>
        <a:bodyPr/>
        <a:lstStyle/>
        <a:p>
          <a:endParaRPr lang="en-US"/>
        </a:p>
      </dgm:t>
    </dgm:pt>
    <dgm:pt modelId="{39C4628B-7511-4079-ABBC-CBC0B0B4C3B2}" type="pres">
      <dgm:prSet presAssocID="{8D319377-EDCA-4A73-B16C-875CDE18CDA7}" presName="root2" presStyleCnt="0"/>
      <dgm:spPr/>
    </dgm:pt>
    <dgm:pt modelId="{EFC01214-DE04-498C-BF76-3D90A90AB352}" type="pres">
      <dgm:prSet presAssocID="{8D319377-EDCA-4A73-B16C-875CDE18CDA7}" presName="LevelTwoTextNode" presStyleLbl="node4" presStyleIdx="18" presStyleCnt="23" custScaleX="266397" custScaleY="863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128853-2676-4EE2-B71B-033F4A97BA00}" type="pres">
      <dgm:prSet presAssocID="{8D319377-EDCA-4A73-B16C-875CDE18CDA7}" presName="level3hierChild" presStyleCnt="0"/>
      <dgm:spPr/>
    </dgm:pt>
    <dgm:pt modelId="{B7449BF4-51AB-4A30-9DF3-F278BAAFC023}" type="pres">
      <dgm:prSet presAssocID="{B5DA6F5A-AFD1-448C-8F7A-31B597EC74ED}" presName="conn2-1" presStyleLbl="parChTrans1D2" presStyleIdx="6" presStyleCnt="8"/>
      <dgm:spPr/>
      <dgm:t>
        <a:bodyPr/>
        <a:lstStyle/>
        <a:p>
          <a:endParaRPr lang="en-US"/>
        </a:p>
      </dgm:t>
    </dgm:pt>
    <dgm:pt modelId="{9FCF2F74-C7D7-4066-AECF-8476E22BEC50}" type="pres">
      <dgm:prSet presAssocID="{B5DA6F5A-AFD1-448C-8F7A-31B597EC74ED}" presName="connTx" presStyleLbl="parChTrans1D2" presStyleIdx="6" presStyleCnt="8"/>
      <dgm:spPr/>
      <dgm:t>
        <a:bodyPr/>
        <a:lstStyle/>
        <a:p>
          <a:endParaRPr lang="en-US"/>
        </a:p>
      </dgm:t>
    </dgm:pt>
    <dgm:pt modelId="{18D487A3-6A58-4D2C-B43D-C82BF1BAE63D}" type="pres">
      <dgm:prSet presAssocID="{ABDF9E81-2F6F-48FF-8ED5-E7EE79D4B142}" presName="root2" presStyleCnt="0"/>
      <dgm:spPr/>
    </dgm:pt>
    <dgm:pt modelId="{6BB336E7-EF05-4303-B185-29EA14F97B35}" type="pres">
      <dgm:prSet presAssocID="{ABDF9E81-2F6F-48FF-8ED5-E7EE79D4B142}" presName="LevelTwoTextNode" presStyleLbl="node2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1F8E5E-512F-4E79-9E26-7D55CF4E4A88}" type="pres">
      <dgm:prSet presAssocID="{ABDF9E81-2F6F-48FF-8ED5-E7EE79D4B142}" presName="level3hierChild" presStyleCnt="0"/>
      <dgm:spPr/>
    </dgm:pt>
    <dgm:pt modelId="{A66A6AB0-8FB1-4A9C-A819-560143939075}" type="pres">
      <dgm:prSet presAssocID="{315735C2-2A11-4CEB-AB8A-B7C29DCB9356}" presName="conn2-1" presStyleLbl="parChTrans1D3" presStyleIdx="12" presStyleCnt="14"/>
      <dgm:spPr/>
      <dgm:t>
        <a:bodyPr/>
        <a:lstStyle/>
        <a:p>
          <a:endParaRPr lang="en-US"/>
        </a:p>
      </dgm:t>
    </dgm:pt>
    <dgm:pt modelId="{316D602F-78E6-469D-BBB9-17A8C9FB850E}" type="pres">
      <dgm:prSet presAssocID="{315735C2-2A11-4CEB-AB8A-B7C29DCB9356}" presName="connTx" presStyleLbl="parChTrans1D3" presStyleIdx="12" presStyleCnt="14"/>
      <dgm:spPr/>
      <dgm:t>
        <a:bodyPr/>
        <a:lstStyle/>
        <a:p>
          <a:endParaRPr lang="en-US"/>
        </a:p>
      </dgm:t>
    </dgm:pt>
    <dgm:pt modelId="{F2E777CC-D4D7-487B-A1F4-02E0B1354D0A}" type="pres">
      <dgm:prSet presAssocID="{544B3111-9952-4F2B-9E76-C0385D03751A}" presName="root2" presStyleCnt="0"/>
      <dgm:spPr/>
    </dgm:pt>
    <dgm:pt modelId="{0C483F40-2760-4FF9-98C8-D78A1537297B}" type="pres">
      <dgm:prSet presAssocID="{544B3111-9952-4F2B-9E76-C0385D03751A}" presName="LevelTwoTextNode" presStyleLbl="node3" presStyleIdx="12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CFA824-4E6F-4E3F-B511-C107D1D1B9B8}" type="pres">
      <dgm:prSet presAssocID="{544B3111-9952-4F2B-9E76-C0385D03751A}" presName="level3hierChild" presStyleCnt="0"/>
      <dgm:spPr/>
    </dgm:pt>
    <dgm:pt modelId="{46CD4F7A-D249-413B-8D0E-61A75A3DC197}" type="pres">
      <dgm:prSet presAssocID="{3E71E546-E60D-4D62-A165-3A69B4A2EE6F}" presName="conn2-1" presStyleLbl="parChTrans1D4" presStyleIdx="19" presStyleCnt="23"/>
      <dgm:spPr/>
      <dgm:t>
        <a:bodyPr/>
        <a:lstStyle/>
        <a:p>
          <a:endParaRPr lang="en-US"/>
        </a:p>
      </dgm:t>
    </dgm:pt>
    <dgm:pt modelId="{AE6F9626-A648-43EB-9C91-74A266713F81}" type="pres">
      <dgm:prSet presAssocID="{3E71E546-E60D-4D62-A165-3A69B4A2EE6F}" presName="connTx" presStyleLbl="parChTrans1D4" presStyleIdx="19" presStyleCnt="23"/>
      <dgm:spPr/>
      <dgm:t>
        <a:bodyPr/>
        <a:lstStyle/>
        <a:p>
          <a:endParaRPr lang="en-US"/>
        </a:p>
      </dgm:t>
    </dgm:pt>
    <dgm:pt modelId="{2C8293C7-2C1E-483A-A156-2F4656A26341}" type="pres">
      <dgm:prSet presAssocID="{65F555F9-580B-45DA-97EA-365AA86C2F4D}" presName="root2" presStyleCnt="0"/>
      <dgm:spPr/>
    </dgm:pt>
    <dgm:pt modelId="{BA973BCD-918A-45FB-9D2E-E71B48A00AF6}" type="pres">
      <dgm:prSet presAssocID="{65F555F9-580B-45DA-97EA-365AA86C2F4D}" presName="LevelTwoTextNode" presStyleLbl="node4" presStyleIdx="19" presStyleCnt="23" custScaleX="167160" custScaleY="1727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9632FE-0C8D-4448-8628-C0FC7FB011BA}" type="pres">
      <dgm:prSet presAssocID="{65F555F9-580B-45DA-97EA-365AA86C2F4D}" presName="level3hierChild" presStyleCnt="0"/>
      <dgm:spPr/>
    </dgm:pt>
    <dgm:pt modelId="{87C269D5-D90E-4E27-8534-3B44EEE9A33D}" type="pres">
      <dgm:prSet presAssocID="{B10D9656-EDE0-478F-B135-2C7A56A2E23E}" presName="conn2-1" presStyleLbl="parChTrans1D4" presStyleIdx="20" presStyleCnt="23"/>
      <dgm:spPr/>
      <dgm:t>
        <a:bodyPr/>
        <a:lstStyle/>
        <a:p>
          <a:endParaRPr lang="en-US"/>
        </a:p>
      </dgm:t>
    </dgm:pt>
    <dgm:pt modelId="{EFC809AD-BBA5-4661-A969-473246D757D8}" type="pres">
      <dgm:prSet presAssocID="{B10D9656-EDE0-478F-B135-2C7A56A2E23E}" presName="connTx" presStyleLbl="parChTrans1D4" presStyleIdx="20" presStyleCnt="23"/>
      <dgm:spPr/>
      <dgm:t>
        <a:bodyPr/>
        <a:lstStyle/>
        <a:p>
          <a:endParaRPr lang="en-US"/>
        </a:p>
      </dgm:t>
    </dgm:pt>
    <dgm:pt modelId="{643AD19E-8DD2-4B99-817D-B4FDA9856E5F}" type="pres">
      <dgm:prSet presAssocID="{980B0532-CDEA-4E1A-9651-2D7E35D34A2B}" presName="root2" presStyleCnt="0"/>
      <dgm:spPr/>
    </dgm:pt>
    <dgm:pt modelId="{37AAB830-0F3B-46E2-95A9-7361E79842C0}" type="pres">
      <dgm:prSet presAssocID="{980B0532-CDEA-4E1A-9651-2D7E35D34A2B}" presName="LevelTwoTextNode" presStyleLbl="node4" presStyleIdx="20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EEAC3A-72F2-4A4B-8F8B-F18595161325}" type="pres">
      <dgm:prSet presAssocID="{980B0532-CDEA-4E1A-9651-2D7E35D34A2B}" presName="level3hierChild" presStyleCnt="0"/>
      <dgm:spPr/>
    </dgm:pt>
    <dgm:pt modelId="{7680C8EE-4B7C-4044-9956-2D0872095098}" type="pres">
      <dgm:prSet presAssocID="{DBFA7B79-B19C-496C-8DBA-9D244B0544B1}" presName="conn2-1" presStyleLbl="parChTrans1D4" presStyleIdx="21" presStyleCnt="23"/>
      <dgm:spPr/>
      <dgm:t>
        <a:bodyPr/>
        <a:lstStyle/>
        <a:p>
          <a:endParaRPr lang="en-US"/>
        </a:p>
      </dgm:t>
    </dgm:pt>
    <dgm:pt modelId="{D9CCA941-0104-40CB-83F6-91C4533FE45F}" type="pres">
      <dgm:prSet presAssocID="{DBFA7B79-B19C-496C-8DBA-9D244B0544B1}" presName="connTx" presStyleLbl="parChTrans1D4" presStyleIdx="21" presStyleCnt="23"/>
      <dgm:spPr/>
      <dgm:t>
        <a:bodyPr/>
        <a:lstStyle/>
        <a:p>
          <a:endParaRPr lang="en-US"/>
        </a:p>
      </dgm:t>
    </dgm:pt>
    <dgm:pt modelId="{9989F4DA-5686-4B34-99A6-65D1E2C23025}" type="pres">
      <dgm:prSet presAssocID="{FA6B3489-CE10-47FE-B80A-367BECFF6EB7}" presName="root2" presStyleCnt="0"/>
      <dgm:spPr/>
    </dgm:pt>
    <dgm:pt modelId="{59820D2A-BFB2-475B-87E5-FD91344CE164}" type="pres">
      <dgm:prSet presAssocID="{FA6B3489-CE10-47FE-B80A-367BECFF6EB7}" presName="LevelTwoTextNode" presStyleLbl="node4" presStyleIdx="21" presStyleCnt="23" custScaleX="208428" custScaleY="2419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291C66-3134-4AEF-BB25-72F47C7C8DB5}" type="pres">
      <dgm:prSet presAssocID="{FA6B3489-CE10-47FE-B80A-367BECFF6EB7}" presName="level3hierChild" presStyleCnt="0"/>
      <dgm:spPr/>
    </dgm:pt>
    <dgm:pt modelId="{FBB21468-79B5-44C2-9499-47293460D95B}" type="pres">
      <dgm:prSet presAssocID="{8CD7990C-4956-470E-ACE5-4E21086F2064}" presName="conn2-1" presStyleLbl="parChTrans1D4" presStyleIdx="22" presStyleCnt="23"/>
      <dgm:spPr/>
      <dgm:t>
        <a:bodyPr/>
        <a:lstStyle/>
        <a:p>
          <a:endParaRPr lang="en-US"/>
        </a:p>
      </dgm:t>
    </dgm:pt>
    <dgm:pt modelId="{9ECE7A7A-BB21-471F-AEB7-7E08F0058A80}" type="pres">
      <dgm:prSet presAssocID="{8CD7990C-4956-470E-ACE5-4E21086F2064}" presName="connTx" presStyleLbl="parChTrans1D4" presStyleIdx="22" presStyleCnt="23"/>
      <dgm:spPr/>
      <dgm:t>
        <a:bodyPr/>
        <a:lstStyle/>
        <a:p>
          <a:endParaRPr lang="en-US"/>
        </a:p>
      </dgm:t>
    </dgm:pt>
    <dgm:pt modelId="{696233BE-A616-4E86-BCF2-FDB5475334BE}" type="pres">
      <dgm:prSet presAssocID="{4025FB29-AAC1-48F4-93F3-CB6A80A490E2}" presName="root2" presStyleCnt="0"/>
      <dgm:spPr/>
    </dgm:pt>
    <dgm:pt modelId="{8E5DB00C-D12C-4F45-951D-8A3DDA25268B}" type="pres">
      <dgm:prSet presAssocID="{4025FB29-AAC1-48F4-93F3-CB6A80A490E2}" presName="LevelTwoTextNode" presStyleLbl="node4" presStyleIdx="22" presStyleCnt="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8E1758-4C46-47D8-BC8A-E8DE8CA1CF65}" type="pres">
      <dgm:prSet presAssocID="{4025FB29-AAC1-48F4-93F3-CB6A80A490E2}" presName="level3hierChild" presStyleCnt="0"/>
      <dgm:spPr/>
    </dgm:pt>
    <dgm:pt modelId="{27861B25-C580-408F-9E43-CEFDB5F5DB84}" type="pres">
      <dgm:prSet presAssocID="{AC1D5757-F8A4-424C-9566-1DC7220F829C}" presName="conn2-1" presStyleLbl="parChTrans1D2" presStyleIdx="7" presStyleCnt="8"/>
      <dgm:spPr/>
      <dgm:t>
        <a:bodyPr/>
        <a:lstStyle/>
        <a:p>
          <a:endParaRPr lang="en-US"/>
        </a:p>
      </dgm:t>
    </dgm:pt>
    <dgm:pt modelId="{214C1E3D-CA25-433F-9032-AC1A7D6A99F5}" type="pres">
      <dgm:prSet presAssocID="{AC1D5757-F8A4-424C-9566-1DC7220F829C}" presName="connTx" presStyleLbl="parChTrans1D2" presStyleIdx="7" presStyleCnt="8"/>
      <dgm:spPr/>
      <dgm:t>
        <a:bodyPr/>
        <a:lstStyle/>
        <a:p>
          <a:endParaRPr lang="en-US"/>
        </a:p>
      </dgm:t>
    </dgm:pt>
    <dgm:pt modelId="{A62DD4EF-E907-4346-9FE3-92234AA7D9B5}" type="pres">
      <dgm:prSet presAssocID="{7E8C3049-8ADB-4E11-83F2-BB16B17E9284}" presName="root2" presStyleCnt="0"/>
      <dgm:spPr/>
    </dgm:pt>
    <dgm:pt modelId="{C31766C7-5C61-4613-847C-6C7151EFAD79}" type="pres">
      <dgm:prSet presAssocID="{7E8C3049-8ADB-4E11-83F2-BB16B17E9284}" presName="LevelTwoTextNode" presStyleLbl="node2" presStyleIdx="7" presStyleCnt="8" custScaleX="122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3E0009-8D70-4975-8E98-F465ADA14105}" type="pres">
      <dgm:prSet presAssocID="{7E8C3049-8ADB-4E11-83F2-BB16B17E9284}" presName="level3hierChild" presStyleCnt="0"/>
      <dgm:spPr/>
    </dgm:pt>
    <dgm:pt modelId="{CBC88FCF-C906-40D3-B48A-E70130F0A672}" type="pres">
      <dgm:prSet presAssocID="{08A7F981-095B-45A3-9062-8C144C2ADC07}" presName="conn2-1" presStyleLbl="parChTrans1D3" presStyleIdx="13" presStyleCnt="14"/>
      <dgm:spPr/>
      <dgm:t>
        <a:bodyPr/>
        <a:lstStyle/>
        <a:p>
          <a:endParaRPr lang="en-US"/>
        </a:p>
      </dgm:t>
    </dgm:pt>
    <dgm:pt modelId="{EF49F5EC-F10E-43E1-9F00-229F09493260}" type="pres">
      <dgm:prSet presAssocID="{08A7F981-095B-45A3-9062-8C144C2ADC07}" presName="connTx" presStyleLbl="parChTrans1D3" presStyleIdx="13" presStyleCnt="14"/>
      <dgm:spPr/>
      <dgm:t>
        <a:bodyPr/>
        <a:lstStyle/>
        <a:p>
          <a:endParaRPr lang="en-US"/>
        </a:p>
      </dgm:t>
    </dgm:pt>
    <dgm:pt modelId="{ACDB9367-4603-46B2-AEC4-139EF9DAB609}" type="pres">
      <dgm:prSet presAssocID="{2BD9EC32-12DF-433F-9E62-22CF2E157DBE}" presName="root2" presStyleCnt="0"/>
      <dgm:spPr/>
    </dgm:pt>
    <dgm:pt modelId="{26030554-5E97-4768-A775-B4DE5F84DF29}" type="pres">
      <dgm:prSet presAssocID="{2BD9EC32-12DF-433F-9E62-22CF2E157DBE}" presName="LevelTwoTextNode" presStyleLbl="node3" presStyleIdx="13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522194-8312-4120-A69B-47A4692A34B8}" type="pres">
      <dgm:prSet presAssocID="{2BD9EC32-12DF-433F-9E62-22CF2E157DBE}" presName="level3hierChild" presStyleCnt="0"/>
      <dgm:spPr/>
    </dgm:pt>
  </dgm:ptLst>
  <dgm:cxnLst>
    <dgm:cxn modelId="{C047C5E2-2E0C-4C5F-933F-6958F5FA89EC}" type="presOf" srcId="{58DE5577-0206-47B2-A7BA-026A240237F2}" destId="{9213B11A-21C9-4AB0-9EC2-700DDC8B7333}" srcOrd="0" destOrd="0" presId="urn:microsoft.com/office/officeart/2005/8/layout/hierarchy2"/>
    <dgm:cxn modelId="{DEBFC60E-C5BF-44B5-B3A4-0489D3F8B3FC}" type="presOf" srcId="{0B4D404A-0F31-4EE5-8C6E-B2FAE6B74EDE}" destId="{4CA1FCD6-2F27-4BEF-8385-A5D74B9FD400}" srcOrd="0" destOrd="0" presId="urn:microsoft.com/office/officeart/2005/8/layout/hierarchy2"/>
    <dgm:cxn modelId="{24EF7221-9D9D-4602-A028-CC40FEEBDD5B}" type="presOf" srcId="{4BC5D1F3-E1F6-416C-9159-98020C9ABAB5}" destId="{C5F00744-BE4E-46D2-BA70-939AF9AB1F1F}" srcOrd="0" destOrd="0" presId="urn:microsoft.com/office/officeart/2005/8/layout/hierarchy2"/>
    <dgm:cxn modelId="{0C06338E-F8FA-4320-B808-F568E7114B41}" type="presOf" srcId="{5A4ADC36-78CE-4352-85FE-64E1B04BBAA4}" destId="{1F97755A-E628-409B-A194-EC4F628F5878}" srcOrd="0" destOrd="0" presId="urn:microsoft.com/office/officeart/2005/8/layout/hierarchy2"/>
    <dgm:cxn modelId="{BDA2DCAE-E2CB-4BA3-AEB3-D9EF0A256EAB}" srcId="{057736D7-7B5C-4F54-953D-BE1451F62138}" destId="{163C05BE-703B-46BE-A8D1-D74F4D20644D}" srcOrd="1" destOrd="0" parTransId="{88277594-8C71-4087-B73E-4B50195D05B9}" sibTransId="{DB15A412-521E-48E5-B61D-1D14959E5DAA}"/>
    <dgm:cxn modelId="{30D99130-14D7-44F7-BD42-4D5C0EC3078E}" type="presOf" srcId="{E1E6EF18-6027-416C-B552-C811D1FE1BEC}" destId="{A9939D22-E033-4B90-A422-A513D792A921}" srcOrd="0" destOrd="0" presId="urn:microsoft.com/office/officeart/2005/8/layout/hierarchy2"/>
    <dgm:cxn modelId="{A590803A-B2D4-4F5F-B0B1-67CDC3D6C444}" srcId="{01B0F701-A9FB-43B2-A9AA-567F77D60567}" destId="{4A246BCC-39EA-4FB5-BEF8-65235F33C11A}" srcOrd="0" destOrd="0" parTransId="{4658FEBA-18E6-4ECC-A766-87CD63B6CEFC}" sibTransId="{4582A1C3-A7CE-4F67-876B-379B1936CAD7}"/>
    <dgm:cxn modelId="{403E94D3-286D-43D9-8823-D03373D4A4F9}" type="presOf" srcId="{163C05BE-703B-46BE-A8D1-D74F4D20644D}" destId="{FE2B50BE-D38D-4F0B-9CCF-6187F97A7DAA}" srcOrd="0" destOrd="0" presId="urn:microsoft.com/office/officeart/2005/8/layout/hierarchy2"/>
    <dgm:cxn modelId="{54A0018A-803B-40F8-A75A-218972741B85}" type="presOf" srcId="{5082758A-11AD-49BD-887B-372E82BBB23F}" destId="{D28CDC05-FF01-4AE8-9333-89E127404250}" srcOrd="0" destOrd="0" presId="urn:microsoft.com/office/officeart/2005/8/layout/hierarchy2"/>
    <dgm:cxn modelId="{0EB2D79F-2719-49F5-95D6-3A8BCC5FF72F}" type="presOf" srcId="{F6B4A916-FCF7-4F89-9491-34954CBA3A36}" destId="{A3659981-4347-46B5-900D-B927738F61B4}" srcOrd="1" destOrd="0" presId="urn:microsoft.com/office/officeart/2005/8/layout/hierarchy2"/>
    <dgm:cxn modelId="{EEBB93BF-3DB0-4FE3-AC77-320F128E9D3F}" type="presOf" srcId="{7A198FD4-0A54-476C-8D23-9F902C916FC6}" destId="{98C92B95-5A0A-4B78-A655-15E4F6D63615}" srcOrd="0" destOrd="0" presId="urn:microsoft.com/office/officeart/2005/8/layout/hierarchy2"/>
    <dgm:cxn modelId="{6F2154A0-9267-4D07-9E38-EA27789AC574}" type="presOf" srcId="{E6AB69DA-5A2F-4CDB-BA67-D7671F692059}" destId="{A8CEEB4B-A17C-4CA7-9062-299A13147063}" srcOrd="0" destOrd="0" presId="urn:microsoft.com/office/officeart/2005/8/layout/hierarchy2"/>
    <dgm:cxn modelId="{F16FB2BE-1EDD-4AC7-98CB-81CCE1C19F14}" type="presOf" srcId="{ADF349C7-7B73-4223-9E0F-FA5EAA988C60}" destId="{B03F598B-60DC-4C33-BA90-2DBE7A713F96}" srcOrd="1" destOrd="0" presId="urn:microsoft.com/office/officeart/2005/8/layout/hierarchy2"/>
    <dgm:cxn modelId="{4F86227F-C008-42FA-B815-F0DBB45553F7}" type="presOf" srcId="{65F555F9-580B-45DA-97EA-365AA86C2F4D}" destId="{BA973BCD-918A-45FB-9D2E-E71B48A00AF6}" srcOrd="0" destOrd="0" presId="urn:microsoft.com/office/officeart/2005/8/layout/hierarchy2"/>
    <dgm:cxn modelId="{9B5125DD-1050-4F5D-9F08-8CCD040B9B54}" srcId="{F4F59979-C6A1-4709-934F-4D513327121E}" destId="{49971070-09A2-431F-BEBE-EC834F1CF35A}" srcOrd="0" destOrd="0" parTransId="{9B6847A0-639E-44E7-9196-D4132A71A491}" sibTransId="{B8B970E2-C3ED-4521-B1F5-102E62E23CCE}"/>
    <dgm:cxn modelId="{C7EC8598-AAB7-424D-835F-FC9B43BD3E3B}" srcId="{4A246BCC-39EA-4FB5-BEF8-65235F33C11A}" destId="{7B450E8A-6B52-46EB-A7E2-D2F9A0074217}" srcOrd="0" destOrd="0" parTransId="{92A9814D-0F42-4F4E-9430-5408F2BB98F1}" sibTransId="{05C3A1DD-FC2E-4213-A78B-8175B4B7E61E}"/>
    <dgm:cxn modelId="{D0538F70-6F83-4008-A6E6-BB4D22334836}" srcId="{ABDF9E81-2F6F-48FF-8ED5-E7EE79D4B142}" destId="{544B3111-9952-4F2B-9E76-C0385D03751A}" srcOrd="0" destOrd="0" parTransId="{315735C2-2A11-4CEB-AB8A-B7C29DCB9356}" sibTransId="{18EE1EDB-794D-493B-9E03-BA0EE2832A16}"/>
    <dgm:cxn modelId="{C8F01BAB-FF88-4A75-8ED8-AFD5E1F3F46B}" type="presOf" srcId="{721DDF42-692E-4DBC-B7CA-51A6173FF58B}" destId="{F023C076-FEA6-4AE2-8ABE-AA186B9A26F1}" srcOrd="1" destOrd="0" presId="urn:microsoft.com/office/officeart/2005/8/layout/hierarchy2"/>
    <dgm:cxn modelId="{8C6A522F-3697-4FFF-B844-F0EFFF5EAB7B}" type="presOf" srcId="{C559A259-EB9D-43EA-9B7A-E25EED06B7E9}" destId="{CB5DE413-AD93-456E-9CE8-4A095B5F6C4A}" srcOrd="0" destOrd="0" presId="urn:microsoft.com/office/officeart/2005/8/layout/hierarchy2"/>
    <dgm:cxn modelId="{F2D85048-C778-4290-9A23-7EBB5A637914}" type="presOf" srcId="{F4F59979-C6A1-4709-934F-4D513327121E}" destId="{EB9EDCFE-AD7D-4AC4-9754-370705972E32}" srcOrd="0" destOrd="0" presId="urn:microsoft.com/office/officeart/2005/8/layout/hierarchy2"/>
    <dgm:cxn modelId="{C3661D76-17ED-46BD-80D3-8E0838962701}" type="presOf" srcId="{F6B4A916-FCF7-4F89-9491-34954CBA3A36}" destId="{07B8AA25-D3C7-4F53-A1E6-CD6C58C953CC}" srcOrd="0" destOrd="0" presId="urn:microsoft.com/office/officeart/2005/8/layout/hierarchy2"/>
    <dgm:cxn modelId="{D7CF712F-E1E4-46D3-9A5B-1D74EDD37ACE}" type="presOf" srcId="{D6AC1494-3759-4BA1-B44C-09514469CEF0}" destId="{2DB833C1-DC76-46A8-BC7F-0AE8F86DBC9F}" srcOrd="0" destOrd="0" presId="urn:microsoft.com/office/officeart/2005/8/layout/hierarchy2"/>
    <dgm:cxn modelId="{F3E6DD5B-4402-4003-9B3D-39B2692FD824}" type="presOf" srcId="{3E71E546-E60D-4D62-A165-3A69B4A2EE6F}" destId="{AE6F9626-A648-43EB-9C91-74A266713F81}" srcOrd="1" destOrd="0" presId="urn:microsoft.com/office/officeart/2005/8/layout/hierarchy2"/>
    <dgm:cxn modelId="{AF07D12A-35AE-4116-A5FA-BFD698B6DE39}" type="presOf" srcId="{9B6847A0-639E-44E7-9196-D4132A71A491}" destId="{8BAF0C1B-FD4D-439B-ADB6-3C6297F9FCB5}" srcOrd="1" destOrd="0" presId="urn:microsoft.com/office/officeart/2005/8/layout/hierarchy2"/>
    <dgm:cxn modelId="{41133BE1-BE24-4E03-ADFC-4DB5681C94E2}" type="presOf" srcId="{59080CB3-82AA-4A72-BAA0-69260B5827CB}" destId="{180B6B21-542B-482F-9545-C11A2221485B}" srcOrd="0" destOrd="0" presId="urn:microsoft.com/office/officeart/2005/8/layout/hierarchy2"/>
    <dgm:cxn modelId="{A4436DE6-93EB-422B-8A8D-02A76B2C80E8}" srcId="{A0D62D10-7A1B-40B6-B7C5-F3E8E4464627}" destId="{F4F59979-C6A1-4709-934F-4D513327121E}" srcOrd="0" destOrd="0" parTransId="{020A15D4-827A-4F43-BD83-89CDB14C2FA1}" sibTransId="{F5769F8B-9FB8-4EA0-82EE-4D75EE75D51D}"/>
    <dgm:cxn modelId="{53997FAD-6D41-4F1B-98D2-0CBD7FFC1246}" type="presOf" srcId="{E1E6EF18-6027-416C-B552-C811D1FE1BEC}" destId="{9FE0F60E-41CF-43D1-8294-6F377E30F5CD}" srcOrd="1" destOrd="0" presId="urn:microsoft.com/office/officeart/2005/8/layout/hierarchy2"/>
    <dgm:cxn modelId="{BA4515EC-7814-4913-9329-4B4E5F67F768}" srcId="{057736D7-7B5C-4F54-953D-BE1451F62138}" destId="{5082758A-11AD-49BD-887B-372E82BBB23F}" srcOrd="2" destOrd="0" parTransId="{A86D762E-419F-4240-B7D3-53B810AA7567}" sibTransId="{65C22936-2692-4BFD-9B67-017802D60A1A}"/>
    <dgm:cxn modelId="{6DDEA2B1-99E9-4B4B-AEEA-D6E83897A47D}" type="presOf" srcId="{1A219F10-BA47-4FF1-9A74-04A06430C14D}" destId="{3764BB27-3A81-476E-A46A-37FE4F092D2B}" srcOrd="0" destOrd="0" presId="urn:microsoft.com/office/officeart/2005/8/layout/hierarchy2"/>
    <dgm:cxn modelId="{3B14BF12-9C34-4ABE-9A47-06395F052F54}" type="presOf" srcId="{387D929B-8F1B-44FD-86E9-B31955177355}" destId="{88C5BCB4-9128-4EA0-B8C9-4BBE7151ABDE}" srcOrd="0" destOrd="0" presId="urn:microsoft.com/office/officeart/2005/8/layout/hierarchy2"/>
    <dgm:cxn modelId="{5248C022-0DB6-494E-B462-A2535BDAE141}" type="presOf" srcId="{2E57EC1D-8095-4B57-B1B1-0EE6CF3A4A01}" destId="{E33CD24A-6BE8-4B9A-ACA0-A9225B1D5F51}" srcOrd="0" destOrd="0" presId="urn:microsoft.com/office/officeart/2005/8/layout/hierarchy2"/>
    <dgm:cxn modelId="{BFD0BDC6-68CF-4326-ADF2-64D75AA80A5F}" srcId="{1F537D5A-AEB8-41F8-8438-B5D021912FB5}" destId="{01B0F701-A9FB-43B2-A9AA-567F77D60567}" srcOrd="0" destOrd="0" parTransId="{AC6D6B88-1EAE-451C-A473-987837418B2F}" sibTransId="{D5F5540F-66FC-4042-B282-47C1C3601111}"/>
    <dgm:cxn modelId="{729F8113-6BF4-43C2-BAB1-F929BA061B6A}" type="presOf" srcId="{60F83D5D-25E3-4CB8-B0A8-203044343493}" destId="{28B51CA6-151E-4BEE-8355-408340E3082B}" srcOrd="1" destOrd="0" presId="urn:microsoft.com/office/officeart/2005/8/layout/hierarchy2"/>
    <dgm:cxn modelId="{979CC0DA-326A-4A1B-9F98-2D30CB0BD64D}" type="presOf" srcId="{1ACD417C-C872-477D-9D8A-4C345CEC6520}" destId="{45900354-805C-4467-802B-BD2E3C00BB7E}" srcOrd="0" destOrd="0" presId="urn:microsoft.com/office/officeart/2005/8/layout/hierarchy2"/>
    <dgm:cxn modelId="{AF91ADDF-43CA-44E9-9824-2638F5BFA92F}" type="presOf" srcId="{1CA3EC02-BD37-4D20-B36A-683317F423CB}" destId="{7E4E0D18-C7C4-4DD6-B98F-25B4523A9924}" srcOrd="0" destOrd="0" presId="urn:microsoft.com/office/officeart/2005/8/layout/hierarchy2"/>
    <dgm:cxn modelId="{C0FA859C-9DD9-400C-874B-578D1DF97D39}" type="presOf" srcId="{F3264CA8-D938-4836-A093-4CE91C8C775F}" destId="{E9D42F2D-3BD3-4CB7-979C-9D7F70BCE185}" srcOrd="0" destOrd="0" presId="urn:microsoft.com/office/officeart/2005/8/layout/hierarchy2"/>
    <dgm:cxn modelId="{D794DDBC-396C-4ED4-B0FF-5590E9316BA8}" type="presOf" srcId="{866D86E5-C479-488D-BC69-C58D2DA6070D}" destId="{BAC82338-D1F3-46C1-B42C-49F9552A4E5F}" srcOrd="0" destOrd="0" presId="urn:microsoft.com/office/officeart/2005/8/layout/hierarchy2"/>
    <dgm:cxn modelId="{2AA422AC-C10D-4C1E-B26B-E37E95803A45}" type="presOf" srcId="{88277594-8C71-4087-B73E-4B50195D05B9}" destId="{27538FED-E63B-4574-A278-5CE0A8AEAA62}" srcOrd="1" destOrd="0" presId="urn:microsoft.com/office/officeart/2005/8/layout/hierarchy2"/>
    <dgm:cxn modelId="{64FF85BC-85BC-45BC-B5BF-81F49377F4FC}" srcId="{057736D7-7B5C-4F54-953D-BE1451F62138}" destId="{C559A259-EB9D-43EA-9B7A-E25EED06B7E9}" srcOrd="4" destOrd="0" parTransId="{F3264CA8-D938-4836-A093-4CE91C8C775F}" sibTransId="{FD787041-267E-4ABA-A144-04D6C700306B}"/>
    <dgm:cxn modelId="{9A0F1E3C-A6B1-42DA-8648-027E74020367}" type="presOf" srcId="{721DDF42-692E-4DBC-B7CA-51A6173FF58B}" destId="{07E3DD00-3311-464B-9943-A2DEA566C534}" srcOrd="0" destOrd="0" presId="urn:microsoft.com/office/officeart/2005/8/layout/hierarchy2"/>
    <dgm:cxn modelId="{928F3F3C-D6A7-40BB-BC39-590BC2A2CFC2}" type="presOf" srcId="{CA3958FF-8941-42AB-9DDD-292987410177}" destId="{3D2166FC-F384-48C4-BD75-828732273617}" srcOrd="1" destOrd="0" presId="urn:microsoft.com/office/officeart/2005/8/layout/hierarchy2"/>
    <dgm:cxn modelId="{D88D3331-7AA8-427D-A6FC-1E1A579BD895}" type="presOf" srcId="{DBFA7B79-B19C-496C-8DBA-9D244B0544B1}" destId="{D9CCA941-0104-40CB-83F6-91C4533FE45F}" srcOrd="1" destOrd="0" presId="urn:microsoft.com/office/officeart/2005/8/layout/hierarchy2"/>
    <dgm:cxn modelId="{49AE48A1-AAB3-4414-AB7A-C0CB093E6F94}" srcId="{6385B7BB-E9AB-4891-B9F8-E7BDD10FB030}" destId="{1F537D5A-AEB8-41F8-8438-B5D021912FB5}" srcOrd="0" destOrd="0" parTransId="{ADF349C7-7B73-4223-9E0F-FA5EAA988C60}" sibTransId="{9219DDE0-98B6-4A19-8B7D-4BAB7958E39D}"/>
    <dgm:cxn modelId="{5BF1EF6E-05CD-4074-953B-813AB1E1F65D}" type="presOf" srcId="{72229902-7D0D-4586-B0E3-7645FB84AA37}" destId="{57F95579-731B-42B1-9838-F1DBA3433E31}" srcOrd="0" destOrd="0" presId="urn:microsoft.com/office/officeart/2005/8/layout/hierarchy2"/>
    <dgm:cxn modelId="{2A059C4C-A4FF-415E-B3BC-C5517DE6DDFE}" type="presOf" srcId="{AC6D6B88-1EAE-451C-A473-987837418B2F}" destId="{A9F18F01-2398-4BCC-A31D-D230DCAE2603}" srcOrd="0" destOrd="0" presId="urn:microsoft.com/office/officeart/2005/8/layout/hierarchy2"/>
    <dgm:cxn modelId="{D1AC46B3-BAE1-4145-B63B-A39CEE4C27CB}" type="presOf" srcId="{F3264CA8-D938-4836-A093-4CE91C8C775F}" destId="{8572202D-8DF8-4F1C-9AC1-68DFEA756C37}" srcOrd="1" destOrd="0" presId="urn:microsoft.com/office/officeart/2005/8/layout/hierarchy2"/>
    <dgm:cxn modelId="{5E465A64-EF91-45FB-90E5-DB1CF112DBDC}" type="presOf" srcId="{7E8C3049-8ADB-4E11-83F2-BB16B17E9284}" destId="{C31766C7-5C61-4613-847C-6C7151EFAD79}" srcOrd="0" destOrd="0" presId="urn:microsoft.com/office/officeart/2005/8/layout/hierarchy2"/>
    <dgm:cxn modelId="{56ED15E9-A699-448C-A2A3-154774A2D731}" type="presOf" srcId="{3E71E546-E60D-4D62-A165-3A69B4A2EE6F}" destId="{46CD4F7A-D249-413B-8D0E-61A75A3DC197}" srcOrd="0" destOrd="0" presId="urn:microsoft.com/office/officeart/2005/8/layout/hierarchy2"/>
    <dgm:cxn modelId="{D4B0FAEA-8B26-44F8-ADA5-01D00BD649E3}" type="presOf" srcId="{9BE8085C-F637-4041-903C-F5E0D544C079}" destId="{2796561C-E975-4507-B35D-8830077CC468}" srcOrd="0" destOrd="0" presId="urn:microsoft.com/office/officeart/2005/8/layout/hierarchy2"/>
    <dgm:cxn modelId="{E68C0AA3-AFFE-4A85-B467-196C5352026D}" type="presOf" srcId="{4025FB29-AAC1-48F4-93F3-CB6A80A490E2}" destId="{8E5DB00C-D12C-4F45-951D-8A3DDA25268B}" srcOrd="0" destOrd="0" presId="urn:microsoft.com/office/officeart/2005/8/layout/hierarchy2"/>
    <dgm:cxn modelId="{141873AA-BF32-446D-BB13-1BFCDFCE59FF}" type="presOf" srcId="{08A7F981-095B-45A3-9062-8C144C2ADC07}" destId="{CBC88FCF-C906-40D3-B48A-E70130F0A672}" srcOrd="0" destOrd="0" presId="urn:microsoft.com/office/officeart/2005/8/layout/hierarchy2"/>
    <dgm:cxn modelId="{F0D6366F-C6DF-460C-8468-C4D3A9A5CD7E}" type="presOf" srcId="{315735C2-2A11-4CEB-AB8A-B7C29DCB9356}" destId="{A66A6AB0-8FB1-4A9C-A819-560143939075}" srcOrd="0" destOrd="0" presId="urn:microsoft.com/office/officeart/2005/8/layout/hierarchy2"/>
    <dgm:cxn modelId="{A0994D86-5D64-4D9B-ADB2-45C420C3E47E}" srcId="{544B3111-9952-4F2B-9E76-C0385D03751A}" destId="{65F555F9-580B-45DA-97EA-365AA86C2F4D}" srcOrd="0" destOrd="0" parTransId="{3E71E546-E60D-4D62-A165-3A69B4A2EE6F}" sibTransId="{A1F4D242-092B-4CA5-9E42-7F6E899BFC69}"/>
    <dgm:cxn modelId="{967E1435-A148-44E2-9850-B3065E38D607}" type="presOf" srcId="{93360951-16A5-49C1-BDB0-F3ABEA9833E8}" destId="{8CE8012B-38E7-454D-99F8-10E234A98969}" srcOrd="0" destOrd="0" presId="urn:microsoft.com/office/officeart/2005/8/layout/hierarchy2"/>
    <dgm:cxn modelId="{841AA060-85D6-46B8-8225-C5B871DAB533}" type="presOf" srcId="{9846D185-8B1C-42DD-933A-9433CE80713D}" destId="{7DE42154-55C0-4B15-A321-FDE961E2E55C}" srcOrd="1" destOrd="0" presId="urn:microsoft.com/office/officeart/2005/8/layout/hierarchy2"/>
    <dgm:cxn modelId="{A71A30F4-A863-4567-B7E0-52C0AEB479CE}" srcId="{866D86E5-C479-488D-BC69-C58D2DA6070D}" destId="{9CA71B7C-1017-45D6-B6FD-9E11951A4C37}" srcOrd="1" destOrd="0" parTransId="{3FB3AEAD-7BAF-41B4-A5C1-7DA8D2E69FE8}" sibTransId="{0474C472-ED8E-4BAA-8074-8FA577C57085}"/>
    <dgm:cxn modelId="{75E5D9AD-FC60-4D22-9D6D-4BD90F7C5F67}" type="presOf" srcId="{5497764C-F855-4FAB-98CC-F6423BA3A900}" destId="{140E69E0-A8B8-48FE-821D-196DE51B6038}" srcOrd="1" destOrd="0" presId="urn:microsoft.com/office/officeart/2005/8/layout/hierarchy2"/>
    <dgm:cxn modelId="{5C66300A-DB37-4F00-824B-1DE788142875}" type="presOf" srcId="{8CD7990C-4956-470E-ACE5-4E21086F2064}" destId="{9ECE7A7A-BB21-471F-AEB7-7E08F0058A80}" srcOrd="1" destOrd="0" presId="urn:microsoft.com/office/officeart/2005/8/layout/hierarchy2"/>
    <dgm:cxn modelId="{D32A67E6-97BF-4A6A-9EA2-123DC368AF72}" srcId="{5082758A-11AD-49BD-887B-372E82BBB23F}" destId="{866D86E5-C479-488D-BC69-C58D2DA6070D}" srcOrd="0" destOrd="0" parTransId="{C3014E1C-FA05-4033-BF38-7986D3130574}" sibTransId="{3D90C965-3C63-44D5-A4FF-0F7232F690F2}"/>
    <dgm:cxn modelId="{7B41915B-7478-42C9-A7DF-B9F5C5E5399C}" srcId="{CCAC4F20-AA84-489D-9246-AEE02B03AD8E}" destId="{B3490ADE-5248-4195-BB2D-9AAAF240E854}" srcOrd="1" destOrd="0" parTransId="{F6B4A916-FCF7-4F89-9491-34954CBA3A36}" sibTransId="{F4A43CCA-4952-4AE3-A68A-F2C83E551893}"/>
    <dgm:cxn modelId="{6A3027C3-D1B9-4740-8A25-E4E269C16A65}" srcId="{1A1A5F35-0850-4309-9F77-8E3DFB6F335B}" destId="{3A055E19-E79B-461C-82C8-A73CEB60F2BB}" srcOrd="0" destOrd="0" parTransId="{0B4D404A-0F31-4EE5-8C6E-B2FAE6B74EDE}" sibTransId="{F4C4BA84-FED7-41CD-8BFB-B88AFE3D22E5}"/>
    <dgm:cxn modelId="{E73905D8-CB8A-4833-B1A6-AACDF91A6E04}" srcId="{5082758A-11AD-49BD-887B-372E82BBB23F}" destId="{4BC5D1F3-E1F6-416C-9159-98020C9ABAB5}" srcOrd="3" destOrd="0" parTransId="{5497764C-F855-4FAB-98CC-F6423BA3A900}" sibTransId="{075B2286-D06F-4745-B4BD-E8388DD706C1}"/>
    <dgm:cxn modelId="{968A5ACC-E1B0-4461-B9B5-19B395D2E603}" type="presOf" srcId="{3FB3AEAD-7BAF-41B4-A5C1-7DA8D2E69FE8}" destId="{8EF8BFA3-1158-45FF-8147-0B67542DD44B}" srcOrd="1" destOrd="0" presId="urn:microsoft.com/office/officeart/2005/8/layout/hierarchy2"/>
    <dgm:cxn modelId="{FE2A02CB-D184-4CFB-B9E8-C582A6A13927}" type="presOf" srcId="{7A198FD4-0A54-476C-8D23-9F902C916FC6}" destId="{36DC30F2-C8E8-46AA-825B-45CF95AABBBA}" srcOrd="1" destOrd="0" presId="urn:microsoft.com/office/officeart/2005/8/layout/hierarchy2"/>
    <dgm:cxn modelId="{5FAAE57A-DB7B-412C-93D1-B062CD2E0325}" type="presOf" srcId="{ADF349C7-7B73-4223-9E0F-FA5EAA988C60}" destId="{FCF3BDC9-70FF-4A7B-AB06-81AF5DFDED7F}" srcOrd="0" destOrd="0" presId="urn:microsoft.com/office/officeart/2005/8/layout/hierarchy2"/>
    <dgm:cxn modelId="{EB0F36C9-679D-4817-AE8A-9C6149BA5FBC}" type="presOf" srcId="{62059671-68A7-4651-BA26-165B43DCBD44}" destId="{2132AFF2-3423-4130-823A-001B028DD536}" srcOrd="0" destOrd="0" presId="urn:microsoft.com/office/officeart/2005/8/layout/hierarchy2"/>
    <dgm:cxn modelId="{2564DEB4-CFF1-47CE-AFB5-2AA9F2D7BB87}" type="presOf" srcId="{DBFA7B79-B19C-496C-8DBA-9D244B0544B1}" destId="{7680C8EE-4B7C-4044-9956-2D0872095098}" srcOrd="0" destOrd="0" presId="urn:microsoft.com/office/officeart/2005/8/layout/hierarchy2"/>
    <dgm:cxn modelId="{682A6D9B-53BD-4A66-B764-C956CF2CFCD6}" srcId="{057736D7-7B5C-4F54-953D-BE1451F62138}" destId="{ABDF9E81-2F6F-48FF-8ED5-E7EE79D4B142}" srcOrd="6" destOrd="0" parTransId="{B5DA6F5A-AFD1-448C-8F7A-31B597EC74ED}" sibTransId="{354E5DD4-D168-4599-8C2A-79EA438D7DA3}"/>
    <dgm:cxn modelId="{B021CD17-BF38-4FC6-87B5-AB79461E9B6A}" type="presOf" srcId="{980B0532-CDEA-4E1A-9651-2D7E35D34A2B}" destId="{37AAB830-0F3B-46E2-95A9-7361E79842C0}" srcOrd="0" destOrd="0" presId="urn:microsoft.com/office/officeart/2005/8/layout/hierarchy2"/>
    <dgm:cxn modelId="{8C1168D7-818E-4377-9AC3-667464C96893}" type="presOf" srcId="{BC92DBD8-17EA-480F-9B2B-A65D8B70F487}" destId="{AF78E728-C96D-4280-A20E-B2CBFA820C9F}" srcOrd="0" destOrd="0" presId="urn:microsoft.com/office/officeart/2005/8/layout/hierarchy2"/>
    <dgm:cxn modelId="{C2542D7A-F686-479F-AD62-A2A67AB07523}" type="presOf" srcId="{D58746FA-FE26-412B-BECE-D8A468B95207}" destId="{88B4925F-2874-469C-ABF1-212CDFEB19A1}" srcOrd="1" destOrd="0" presId="urn:microsoft.com/office/officeart/2005/8/layout/hierarchy2"/>
    <dgm:cxn modelId="{2C6633CB-5135-4FC9-BF03-1F987880EA94}" type="presOf" srcId="{E2EFE52B-B0CB-483C-A406-435F89D9E021}" destId="{B5848726-4771-427E-A8B1-C8CEF46089B6}" srcOrd="1" destOrd="0" presId="urn:microsoft.com/office/officeart/2005/8/layout/hierarchy2"/>
    <dgm:cxn modelId="{7C9F939C-692B-46F0-A19E-E1F92057E66A}" type="presOf" srcId="{10A10A98-53BA-434D-9D36-6ECB3AC3AEE0}" destId="{08EAFC17-96CD-4CD9-9890-E4A13B397FD8}" srcOrd="0" destOrd="0" presId="urn:microsoft.com/office/officeart/2005/8/layout/hierarchy2"/>
    <dgm:cxn modelId="{D319E5FA-A1F7-48FD-B3D3-FD6DB9F5CA4D}" type="presOf" srcId="{BEF3FE20-D1AB-4517-BD4F-5886A05EA8E3}" destId="{40DECA0C-838E-40EB-B21A-E56B05ECB6FD}" srcOrd="1" destOrd="0" presId="urn:microsoft.com/office/officeart/2005/8/layout/hierarchy2"/>
    <dgm:cxn modelId="{58665174-D219-4DC8-8D50-930EC9C71AF4}" type="presOf" srcId="{63EAFCA4-54C1-44BE-A838-C776880C6B5D}" destId="{F5E720B5-A849-44CC-AABA-31B81985209E}" srcOrd="0" destOrd="0" presId="urn:microsoft.com/office/officeart/2005/8/layout/hierarchy2"/>
    <dgm:cxn modelId="{20FBCBDC-20C9-459E-89CD-9CC282653CC0}" srcId="{057736D7-7B5C-4F54-953D-BE1451F62138}" destId="{1A1A5F35-0850-4309-9F77-8E3DFB6F335B}" srcOrd="5" destOrd="0" parTransId="{2E57EC1D-8095-4B57-B1B1-0EE6CF3A4A01}" sibTransId="{709D43D3-1E57-46F8-8E2C-72F398712F06}"/>
    <dgm:cxn modelId="{1EC40A54-5C24-4938-B020-8D7DE9A14758}" srcId="{CCAC4F20-AA84-489D-9246-AEE02B03AD8E}" destId="{7C1DE254-96D7-4BCF-B5BF-5C8CDD0711D4}" srcOrd="0" destOrd="0" parTransId="{4397A8CA-BBC9-4CDC-8A91-CE0EFFDFA11A}" sibTransId="{B3155D18-0C26-477E-8C50-DDA447602858}"/>
    <dgm:cxn modelId="{11B60D6F-4435-41CB-923B-57F603BA9E97}" srcId="{387D929B-8F1B-44FD-86E9-B31955177355}" destId="{1A219F10-BA47-4FF1-9A74-04A06430C14D}" srcOrd="0" destOrd="0" parTransId="{991FDDBC-B52C-4E62-BD55-A01D317D272C}" sibTransId="{53CB59A1-674B-443F-9D19-140C2DDFC1E1}"/>
    <dgm:cxn modelId="{F559C818-EF4C-4A9D-AD0A-FE43087D2763}" srcId="{C559A259-EB9D-43EA-9B7A-E25EED06B7E9}" destId="{6263372C-86BF-4370-8190-36A89E4D2F62}" srcOrd="1" destOrd="0" parTransId="{3D969186-93AD-44D5-836C-46B3C0C5C64D}" sibTransId="{563C963C-F0B6-4585-9146-D921FF3F3CF9}"/>
    <dgm:cxn modelId="{649752D6-0577-42B9-AE50-84620A4E01D6}" type="presOf" srcId="{92A9814D-0F42-4F4E-9430-5408F2BB98F1}" destId="{85B5B8B9-EEDD-4420-9270-1870F01FA852}" srcOrd="0" destOrd="0" presId="urn:microsoft.com/office/officeart/2005/8/layout/hierarchy2"/>
    <dgm:cxn modelId="{F6C7863E-0D60-45A6-9CDF-7A94C5717EB7}" srcId="{59080CB3-82AA-4A72-BAA0-69260B5827CB}" destId="{057736D7-7B5C-4F54-953D-BE1451F62138}" srcOrd="0" destOrd="0" parTransId="{5A9EBDAF-0A8A-4493-AE18-0C272D55E88C}" sibTransId="{F018DED0-4340-4E6B-9729-6AC856201868}"/>
    <dgm:cxn modelId="{3A565EF3-06F2-4BB3-BF03-46EAE9DB4B18}" type="presOf" srcId="{5497764C-F855-4FAB-98CC-F6423BA3A900}" destId="{E4C22DE0-74C8-4094-BDF6-0DFE1482FB83}" srcOrd="0" destOrd="0" presId="urn:microsoft.com/office/officeart/2005/8/layout/hierarchy2"/>
    <dgm:cxn modelId="{B2B9168C-77B2-429B-8CFE-7816B54D472C}" type="presOf" srcId="{6385B7BB-E9AB-4891-B9F8-E7BDD10FB030}" destId="{9800C0C6-DB0A-4D70-9982-EBBBF2CD69A6}" srcOrd="0" destOrd="0" presId="urn:microsoft.com/office/officeart/2005/8/layout/hierarchy2"/>
    <dgm:cxn modelId="{46D2C7C9-26B5-4090-B435-457123DE1A65}" type="presOf" srcId="{D3AD807B-3DA9-4F15-AB48-BDA57997E65B}" destId="{55CD0EBD-4D02-4FC0-BA69-06FB2A6DC84B}" srcOrd="1" destOrd="0" presId="urn:microsoft.com/office/officeart/2005/8/layout/hierarchy2"/>
    <dgm:cxn modelId="{182B2BAF-1B3B-4EAD-8AB7-1A3579E77FA4}" srcId="{163C05BE-703B-46BE-A8D1-D74F4D20644D}" destId="{A7A4475D-25D2-4946-ABAB-4E1A332FA7B6}" srcOrd="0" destOrd="0" parTransId="{72229902-7D0D-4586-B0E3-7645FB84AA37}" sibTransId="{778D77C5-746A-4C5C-B943-1BB7693D46F8}"/>
    <dgm:cxn modelId="{3F50C625-AD7C-4E09-A041-417595ED61E6}" type="presOf" srcId="{3D969186-93AD-44D5-836C-46B3C0C5C64D}" destId="{7A8DE694-77FD-4738-BEF6-44D19C8973F3}" srcOrd="0" destOrd="0" presId="urn:microsoft.com/office/officeart/2005/8/layout/hierarchy2"/>
    <dgm:cxn modelId="{4C4D1F58-29EF-4CAE-AE64-3A5F2114817D}" type="presOf" srcId="{9BE8085C-F637-4041-903C-F5E0D544C079}" destId="{9F340FDA-A443-4C09-9B58-C4C61E1C4C9C}" srcOrd="1" destOrd="0" presId="urn:microsoft.com/office/officeart/2005/8/layout/hierarchy2"/>
    <dgm:cxn modelId="{1E42685C-4395-4D4C-95AA-878AFE406621}" type="presOf" srcId="{EF9BCCF4-4BDA-40E3-8575-F66B1BF79FE1}" destId="{861135B7-7626-46C3-B09A-89C87F43E0B9}" srcOrd="0" destOrd="0" presId="urn:microsoft.com/office/officeart/2005/8/layout/hierarchy2"/>
    <dgm:cxn modelId="{ABCBAA57-6142-4C76-AE92-B33997061A7A}" type="presOf" srcId="{B10D9656-EDE0-478F-B135-2C7A56A2E23E}" destId="{EFC809AD-BBA5-4661-A969-473246D757D8}" srcOrd="1" destOrd="0" presId="urn:microsoft.com/office/officeart/2005/8/layout/hierarchy2"/>
    <dgm:cxn modelId="{53554A20-CDFC-49A2-A18E-ABA821A0A467}" type="presOf" srcId="{E2EFE52B-B0CB-483C-A406-435F89D9E021}" destId="{4B5753A1-93FD-4F02-B8A9-FFC74340DB45}" srcOrd="0" destOrd="0" presId="urn:microsoft.com/office/officeart/2005/8/layout/hierarchy2"/>
    <dgm:cxn modelId="{ABF6648B-B4C1-4477-BA1F-2CD0B1B9684C}" srcId="{C559A259-EB9D-43EA-9B7A-E25EED06B7E9}" destId="{62059671-68A7-4651-BA26-165B43DCBD44}" srcOrd="2" destOrd="0" parTransId="{60F83D5D-25E3-4CB8-B0A8-203044343493}" sibTransId="{74636A98-8A54-44C8-B15C-AD576F1C8CBC}"/>
    <dgm:cxn modelId="{B8F88555-6307-401F-95CD-B136E85DA9A8}" type="presOf" srcId="{86CE008B-DC72-47E7-9EE6-3AF9045A9CD0}" destId="{F521EB3C-B301-4B27-B730-712F26A248B4}" srcOrd="0" destOrd="0" presId="urn:microsoft.com/office/officeart/2005/8/layout/hierarchy2"/>
    <dgm:cxn modelId="{9575EA9A-03AD-4EB2-91A1-E4EF9A5B8ECC}" type="presOf" srcId="{A7A4475D-25D2-4946-ABAB-4E1A332FA7B6}" destId="{203007D3-5F56-42FB-91AC-94A984D417AA}" srcOrd="0" destOrd="0" presId="urn:microsoft.com/office/officeart/2005/8/layout/hierarchy2"/>
    <dgm:cxn modelId="{F725353D-A8FC-468F-899E-9305F9B6D92B}" srcId="{49971070-09A2-431F-BEBE-EC834F1CF35A}" destId="{5A4ADC36-78CE-4352-85FE-64E1B04BBAA4}" srcOrd="0" destOrd="0" parTransId="{63EAFCA4-54C1-44BE-A838-C776880C6B5D}" sibTransId="{275FB0B7-469B-4714-A536-FCEE9B3C24A6}"/>
    <dgm:cxn modelId="{0294C082-7A42-4BE7-8969-4231EA7FAEB8}" srcId="{34A1B7F5-2C20-48AF-906F-25A19DAFA635}" destId="{D6AC1494-3759-4BA1-B44C-09514469CEF0}" srcOrd="0" destOrd="0" parTransId="{504C9C10-41F4-4173-8861-8969CBBFB4A4}" sibTransId="{FFDA5249-0EDD-44D1-9C2A-16A6983EC3D1}"/>
    <dgm:cxn modelId="{443805D3-D90B-40C1-B06E-9972ECCAA2F6}" type="presOf" srcId="{A86D762E-419F-4240-B7D3-53B810AA7567}" destId="{3321D5C6-67E2-4BB5-8160-41962F24CF5B}" srcOrd="0" destOrd="0" presId="urn:microsoft.com/office/officeart/2005/8/layout/hierarchy2"/>
    <dgm:cxn modelId="{A78E0AAA-8A9E-4D67-94B3-193BBA8FD572}" srcId="{057736D7-7B5C-4F54-953D-BE1451F62138}" destId="{7E8C3049-8ADB-4E11-83F2-BB16B17E9284}" srcOrd="7" destOrd="0" parTransId="{AC1D5757-F8A4-424C-9566-1DC7220F829C}" sibTransId="{7FF8E12E-B83E-4726-BC65-AF836FB659AB}"/>
    <dgm:cxn modelId="{C143E872-D1F7-441F-9425-360ADC2A8F0D}" type="presOf" srcId="{3A055E19-E79B-461C-82C8-A73CEB60F2BB}" destId="{38B1D95F-4B6D-4CF2-8682-803BABDF9B45}" srcOrd="0" destOrd="0" presId="urn:microsoft.com/office/officeart/2005/8/layout/hierarchy2"/>
    <dgm:cxn modelId="{3202AC65-6C1A-4D1E-B323-97BC54DF5788}" type="presOf" srcId="{D58746FA-FE26-412B-BECE-D8A468B95207}" destId="{64D4ACFA-C8EB-45AB-9A28-362F80BB5FD6}" srcOrd="0" destOrd="0" presId="urn:microsoft.com/office/officeart/2005/8/layout/hierarchy2"/>
    <dgm:cxn modelId="{EA329DC3-584F-4DBE-A391-910444F1BFD8}" type="presOf" srcId="{2BD9EC32-12DF-433F-9E62-22CF2E157DBE}" destId="{26030554-5E97-4768-A775-B4DE5F84DF29}" srcOrd="0" destOrd="0" presId="urn:microsoft.com/office/officeart/2005/8/layout/hierarchy2"/>
    <dgm:cxn modelId="{FB2AF285-6770-4533-924D-3A833AFAA7D2}" srcId="{387D929B-8F1B-44FD-86E9-B31955177355}" destId="{34A1B7F5-2C20-48AF-906F-25A19DAFA635}" srcOrd="1" destOrd="0" parTransId="{E6AB69DA-5A2F-4CDB-BA67-D7671F692059}" sibTransId="{F089FDD2-6AEC-4261-8AC0-D5C562ECE400}"/>
    <dgm:cxn modelId="{90A2B300-7A2A-4CC8-B5AC-E251296C36C5}" type="presOf" srcId="{3D969186-93AD-44D5-836C-46B3C0C5C64D}" destId="{7E384048-4542-4720-ADDE-9373FF2D0847}" srcOrd="1" destOrd="0" presId="urn:microsoft.com/office/officeart/2005/8/layout/hierarchy2"/>
    <dgm:cxn modelId="{E597DBF0-3DBA-4B6F-955A-12713DC48756}" srcId="{58DE5577-0206-47B2-A7BA-026A240237F2}" destId="{D36DFD1F-ADDC-4899-8906-2CD185E64C23}" srcOrd="0" destOrd="0" parTransId="{D58746FA-FE26-412B-BECE-D8A468B95207}" sibTransId="{82FF032C-0ECD-49AF-B338-1554AF717824}"/>
    <dgm:cxn modelId="{19B15CD6-51E9-48E7-A61F-A6EF08B5BA4F}" type="presOf" srcId="{63EAFCA4-54C1-44BE-A838-C776880C6B5D}" destId="{E71CFE7A-4D2D-4E25-BF64-C3C0C35C4DFD}" srcOrd="1" destOrd="0" presId="urn:microsoft.com/office/officeart/2005/8/layout/hierarchy2"/>
    <dgm:cxn modelId="{40172EA3-7E84-45D3-97FB-F6BEB240A795}" srcId="{866D86E5-C479-488D-BC69-C58D2DA6070D}" destId="{10A10A98-53BA-434D-9D36-6ECB3AC3AEE0}" srcOrd="0" destOrd="0" parTransId="{604899A3-8350-4F12-8745-1D9DC89A06F7}" sibTransId="{3EA44EEC-8758-4B88-85E1-12DF2C4FEB06}"/>
    <dgm:cxn modelId="{6489C543-BB58-4DA4-B01B-E943334041DE}" type="presOf" srcId="{C3014E1C-FA05-4033-BF38-7986D3130574}" destId="{62897367-C2F2-4653-B0DC-7AAAECFE6E47}" srcOrd="1" destOrd="0" presId="urn:microsoft.com/office/officeart/2005/8/layout/hierarchy2"/>
    <dgm:cxn modelId="{89E1037D-FE37-4851-8AEC-BD61B27855D1}" type="presOf" srcId="{991FDDBC-B52C-4E62-BD55-A01D317D272C}" destId="{19310F76-A415-4E53-A5C3-5C70B26453AB}" srcOrd="1" destOrd="0" presId="urn:microsoft.com/office/officeart/2005/8/layout/hierarchy2"/>
    <dgm:cxn modelId="{21471483-3DB4-4F85-8B18-6E612E1DB527}" srcId="{65F555F9-580B-45DA-97EA-365AA86C2F4D}" destId="{4025FB29-AAC1-48F4-93F3-CB6A80A490E2}" srcOrd="1" destOrd="0" parTransId="{8CD7990C-4956-470E-ACE5-4E21086F2064}" sibTransId="{1830634D-1EE2-4A35-BA08-F83141348E29}"/>
    <dgm:cxn modelId="{8BEDF732-4A7C-4EC2-A8E4-A6210BC8B5D3}" type="presOf" srcId="{3FB3AEAD-7BAF-41B4-A5C1-7DA8D2E69FE8}" destId="{FEB5128F-EF67-4C74-ACF8-8D7B53CF254C}" srcOrd="0" destOrd="0" presId="urn:microsoft.com/office/officeart/2005/8/layout/hierarchy2"/>
    <dgm:cxn modelId="{E6A846E8-AD86-4E2C-8125-7DA241FB4688}" type="presOf" srcId="{7B450E8A-6B52-46EB-A7E2-D2F9A0074217}" destId="{6A4ABA81-0FDE-4250-84D3-55E848405684}" srcOrd="0" destOrd="0" presId="urn:microsoft.com/office/officeart/2005/8/layout/hierarchy2"/>
    <dgm:cxn modelId="{2352810F-7841-4F6A-A18F-29B6DDB6BBF7}" type="presOf" srcId="{4A246BCC-39EA-4FB5-BEF8-65235F33C11A}" destId="{A83AA72E-0B3A-4102-B77D-D9641F02BD55}" srcOrd="0" destOrd="0" presId="urn:microsoft.com/office/officeart/2005/8/layout/hierarchy2"/>
    <dgm:cxn modelId="{C0AC658C-0F16-4981-9458-F0B0FBE08446}" type="presOf" srcId="{020A15D4-827A-4F43-BD83-89CDB14C2FA1}" destId="{27567916-FF88-4102-ACD3-4C7978BE1FE0}" srcOrd="0" destOrd="0" presId="urn:microsoft.com/office/officeart/2005/8/layout/hierarchy2"/>
    <dgm:cxn modelId="{D2263EF4-94EC-4285-898D-4E98D749F8CE}" type="presOf" srcId="{49971070-09A2-431F-BEBE-EC834F1CF35A}" destId="{F65F04E5-2752-46D2-80AD-F8F0F4029B1B}" srcOrd="0" destOrd="0" presId="urn:microsoft.com/office/officeart/2005/8/layout/hierarchy2"/>
    <dgm:cxn modelId="{C1350982-1CE1-49F3-B815-AF46FEBA39B7}" type="presOf" srcId="{88277594-8C71-4087-B73E-4B50195D05B9}" destId="{2DB50006-91BB-48C4-A974-B02E2F7774D1}" srcOrd="0" destOrd="0" presId="urn:microsoft.com/office/officeart/2005/8/layout/hierarchy2"/>
    <dgm:cxn modelId="{3E6097C7-8C90-4A9B-A135-810FEF19F937}" type="presOf" srcId="{B5DA6F5A-AFD1-448C-8F7A-31B597EC74ED}" destId="{9FCF2F74-C7D7-4066-AECF-8476E22BEC50}" srcOrd="1" destOrd="0" presId="urn:microsoft.com/office/officeart/2005/8/layout/hierarchy2"/>
    <dgm:cxn modelId="{CF60ED36-295C-4B7A-9280-C17FEE7C10A1}" type="presOf" srcId="{604899A3-8350-4F12-8745-1D9DC89A06F7}" destId="{A9C7B3A4-B26B-49DB-8A8E-AB2FE2577029}" srcOrd="0" destOrd="0" presId="urn:microsoft.com/office/officeart/2005/8/layout/hierarchy2"/>
    <dgm:cxn modelId="{5B30B8C1-548F-45C4-8767-93C8C3C2AED5}" type="presOf" srcId="{941F52C2-9D78-40ED-9A33-7E5013BD596C}" destId="{63905763-B029-4A56-84A7-A30B74F13BC5}" srcOrd="0" destOrd="0" presId="urn:microsoft.com/office/officeart/2005/8/layout/hierarchy2"/>
    <dgm:cxn modelId="{EA34A650-C811-49D4-9AAB-2BC30EDA1B24}" type="presOf" srcId="{AC1D5757-F8A4-424C-9566-1DC7220F829C}" destId="{27861B25-C580-408F-9E43-CEFDB5F5DB84}" srcOrd="0" destOrd="0" presId="urn:microsoft.com/office/officeart/2005/8/layout/hierarchy2"/>
    <dgm:cxn modelId="{21B40B2E-6C3B-4F64-ADCA-6A2BABD381AD}" type="presOf" srcId="{D36DFD1F-ADDC-4899-8906-2CD185E64C23}" destId="{A4930478-BFA0-4D98-8AAC-73416621AD60}" srcOrd="0" destOrd="0" presId="urn:microsoft.com/office/officeart/2005/8/layout/hierarchy2"/>
    <dgm:cxn modelId="{27A3610C-6DBB-4D6D-9A9B-B80C26167060}" type="presOf" srcId="{1CA3EC02-BD37-4D20-B36A-683317F423CB}" destId="{FD4351C3-FC55-4283-B859-9259F23BD1A6}" srcOrd="1" destOrd="0" presId="urn:microsoft.com/office/officeart/2005/8/layout/hierarchy2"/>
    <dgm:cxn modelId="{4D514DEA-5752-43E6-B498-ECB9FD8B82FA}" type="presOf" srcId="{0B4D404A-0F31-4EE5-8C6E-B2FAE6B74EDE}" destId="{AE9AE42D-3F77-4BF3-B97D-B3C25F2776AC}" srcOrd="1" destOrd="0" presId="urn:microsoft.com/office/officeart/2005/8/layout/hierarchy2"/>
    <dgm:cxn modelId="{A7285E18-E51B-4EB7-820A-A008ABBD277A}" type="presOf" srcId="{6263372C-86BF-4370-8190-36A89E4D2F62}" destId="{D59F9EC8-74ED-41F8-94F6-7DF4A3319182}" srcOrd="0" destOrd="0" presId="urn:microsoft.com/office/officeart/2005/8/layout/hierarchy2"/>
    <dgm:cxn modelId="{7E80E1E3-14FF-4109-9DDB-09524E470CA6}" type="presOf" srcId="{1F537D5A-AEB8-41F8-8438-B5D021912FB5}" destId="{B3299B9D-499C-4BF2-918E-0D1C912A378B}" srcOrd="0" destOrd="0" presId="urn:microsoft.com/office/officeart/2005/8/layout/hierarchy2"/>
    <dgm:cxn modelId="{D3E8EB64-E300-4525-A871-B466CF5F3FB6}" srcId="{7E8C3049-8ADB-4E11-83F2-BB16B17E9284}" destId="{2BD9EC32-12DF-433F-9E62-22CF2E157DBE}" srcOrd="0" destOrd="0" parTransId="{08A7F981-095B-45A3-9062-8C144C2ADC07}" sibTransId="{708E1EDB-A7AF-44C9-B984-D8AD6F95BB8D}"/>
    <dgm:cxn modelId="{63756212-A8BE-44D7-A073-155000C8890A}" srcId="{163C05BE-703B-46BE-A8D1-D74F4D20644D}" destId="{93360951-16A5-49C1-BDB0-F3ABEA9833E8}" srcOrd="1" destOrd="0" parTransId="{E1E6EF18-6027-416C-B552-C811D1FE1BEC}" sibTransId="{A01A34A1-F523-4052-A33B-AC05C2AF8890}"/>
    <dgm:cxn modelId="{E138184F-B303-4016-AB79-7DB1C2DB1290}" type="presOf" srcId="{72229902-7D0D-4586-B0E3-7645FB84AA37}" destId="{B2E9152A-DB80-49C8-B8EE-DFE26562FAC6}" srcOrd="1" destOrd="0" presId="urn:microsoft.com/office/officeart/2005/8/layout/hierarchy2"/>
    <dgm:cxn modelId="{638194F7-466C-48AE-A805-7503CDFD787D}" type="presOf" srcId="{4397A8CA-BBC9-4CDC-8A91-CE0EFFDFA11A}" destId="{1675FCB1-ADF7-45B5-8609-B1D13F95F932}" srcOrd="1" destOrd="0" presId="urn:microsoft.com/office/officeart/2005/8/layout/hierarchy2"/>
    <dgm:cxn modelId="{ACB3E538-A453-43F2-B2BF-D1831A9517E3}" type="presOf" srcId="{8D319377-EDCA-4A73-B16C-875CDE18CDA7}" destId="{EFC01214-DE04-498C-BF76-3D90A90AB352}" srcOrd="0" destOrd="0" presId="urn:microsoft.com/office/officeart/2005/8/layout/hierarchy2"/>
    <dgm:cxn modelId="{08B2FA56-54AB-4D09-AB6D-15CB136C70D7}" type="presOf" srcId="{92A9814D-0F42-4F4E-9430-5408F2BB98F1}" destId="{D57D07D5-2832-4916-8DD5-36E63F8FA92E}" srcOrd="1" destOrd="0" presId="urn:microsoft.com/office/officeart/2005/8/layout/hierarchy2"/>
    <dgm:cxn modelId="{5D3533FE-4A01-4D2C-B416-C6C5F2E8E722}" type="presOf" srcId="{AC6D6B88-1EAE-451C-A473-987837418B2F}" destId="{B207F3C2-3F54-4826-95F4-2DFA6B8D36A5}" srcOrd="1" destOrd="0" presId="urn:microsoft.com/office/officeart/2005/8/layout/hierarchy2"/>
    <dgm:cxn modelId="{AB32348E-22C8-4A23-ADDB-1D4AB952B00A}" type="presOf" srcId="{9B6847A0-639E-44E7-9196-D4132A71A491}" destId="{3B7743F9-77E8-4DAC-8570-254778BF51F2}" srcOrd="0" destOrd="0" presId="urn:microsoft.com/office/officeart/2005/8/layout/hierarchy2"/>
    <dgm:cxn modelId="{B9C72388-EF93-4036-89F6-39BD6F9ACF35}" srcId="{EF9BCCF4-4BDA-40E3-8575-F66B1BF79FE1}" destId="{7BE313FB-E41A-4E6B-8E8A-01420D1C5471}" srcOrd="0" destOrd="0" parTransId="{9BE8085C-F637-4041-903C-F5E0D544C079}" sibTransId="{7552EEE4-8C75-4D8A-BFAD-828800BD057F}"/>
    <dgm:cxn modelId="{267F65E2-0444-41FC-8CA0-985083B7A059}" srcId="{057736D7-7B5C-4F54-953D-BE1451F62138}" destId="{A0D62D10-7A1B-40B6-B7C5-F3E8E4464627}" srcOrd="3" destOrd="0" parTransId="{BEF3FE20-D1AB-4517-BD4F-5886A05EA8E3}" sibTransId="{B3EC6B2B-BACB-44DD-A83C-4D421BABF17D}"/>
    <dgm:cxn modelId="{6218E09D-16AB-4843-A7BF-61A825174257}" type="presOf" srcId="{504C9C10-41F4-4173-8861-8969CBBFB4A4}" destId="{EBF6F331-E69F-46D3-9D8A-BCFE85A8B1CB}" srcOrd="0" destOrd="0" presId="urn:microsoft.com/office/officeart/2005/8/layout/hierarchy2"/>
    <dgm:cxn modelId="{183E2FC0-AC00-4671-825B-117E09C5D64A}" type="presOf" srcId="{D3AD807B-3DA9-4F15-AB48-BDA57997E65B}" destId="{2D649BCC-51B0-4B3B-8B29-84FD2C1BED1D}" srcOrd="0" destOrd="0" presId="urn:microsoft.com/office/officeart/2005/8/layout/hierarchy2"/>
    <dgm:cxn modelId="{D589F1BD-57C9-4359-8F8F-4F20F6AD3877}" srcId="{65F555F9-580B-45DA-97EA-365AA86C2F4D}" destId="{980B0532-CDEA-4E1A-9651-2D7E35D34A2B}" srcOrd="0" destOrd="0" parTransId="{B10D9656-EDE0-478F-B135-2C7A56A2E23E}" sibTransId="{BD56EDD4-2DBC-4ED4-BFBF-56173E9BA844}"/>
    <dgm:cxn modelId="{97C42A7C-D0E2-410A-9B83-3C5E540BE55F}" type="presOf" srcId="{41568AC0-3DEA-4520-9ED1-7309A7BC8658}" destId="{5A984C9B-1764-4FDB-8885-7BB3BD0D8A36}" srcOrd="0" destOrd="0" presId="urn:microsoft.com/office/officeart/2005/8/layout/hierarchy2"/>
    <dgm:cxn modelId="{B199DF1D-4E42-4AB2-B09C-5527FDA93B0E}" type="presOf" srcId="{9CA71B7C-1017-45D6-B6FD-9E11951A4C37}" destId="{C876D6F6-C80A-4CCB-B2FF-8451513975B4}" srcOrd="0" destOrd="0" presId="urn:microsoft.com/office/officeart/2005/8/layout/hierarchy2"/>
    <dgm:cxn modelId="{5FB7AF8F-E275-4DA5-9027-B179F365C44C}" type="presOf" srcId="{991FDDBC-B52C-4E62-BD55-A01D317D272C}" destId="{486506D1-7BBD-405C-86F8-F42D63D16DF6}" srcOrd="0" destOrd="0" presId="urn:microsoft.com/office/officeart/2005/8/layout/hierarchy2"/>
    <dgm:cxn modelId="{CF09CF8B-EE05-4C05-B58D-B1C92EA0C43D}" type="presOf" srcId="{BEF3FE20-D1AB-4517-BD4F-5886A05EA8E3}" destId="{BC1BFE53-2E0B-4C93-8B94-2D469DA57F13}" srcOrd="0" destOrd="0" presId="urn:microsoft.com/office/officeart/2005/8/layout/hierarchy2"/>
    <dgm:cxn modelId="{33DE0BB2-6E38-4F63-92A2-6B7F5C822BB8}" type="presOf" srcId="{FA6B3489-CE10-47FE-B80A-367BECFF6EB7}" destId="{59820D2A-BFB2-475B-87E5-FD91344CE164}" srcOrd="0" destOrd="0" presId="urn:microsoft.com/office/officeart/2005/8/layout/hierarchy2"/>
    <dgm:cxn modelId="{1FE7EC0F-8A88-450D-A536-A7CD4F6F07C6}" type="presOf" srcId="{A86D762E-419F-4240-B7D3-53B810AA7567}" destId="{17123437-B0AD-493C-AA0C-9ED66E4D537C}" srcOrd="1" destOrd="0" presId="urn:microsoft.com/office/officeart/2005/8/layout/hierarchy2"/>
    <dgm:cxn modelId="{1546CE8E-A169-4F1C-9A01-DF1DF887C9BA}" srcId="{A7A4475D-25D2-4946-ABAB-4E1A332FA7B6}" destId="{EF9BCCF4-4BDA-40E3-8575-F66B1BF79FE1}" srcOrd="0" destOrd="0" parTransId="{1ACD417C-C872-477D-9D8A-4C345CEC6520}" sibTransId="{BEBE926C-B406-491D-960E-206F8739A7E1}"/>
    <dgm:cxn modelId="{37FA8373-5780-4DCD-8C86-8FEFA07847D3}" srcId="{5082758A-11AD-49BD-887B-372E82BBB23F}" destId="{387D929B-8F1B-44FD-86E9-B31955177355}" srcOrd="1" destOrd="0" parTransId="{E2EFE52B-B0CB-483C-A406-435F89D9E021}" sibTransId="{4476E9C6-EBAC-4C0C-A03C-1F2EB3E25905}"/>
    <dgm:cxn modelId="{13BB6477-1BFD-4A42-8341-BD2A0526664F}" type="presOf" srcId="{504C9C10-41F4-4173-8861-8969CBBFB4A4}" destId="{D62B8584-C977-42A8-890A-732D4DA3D29D}" srcOrd="1" destOrd="0" presId="urn:microsoft.com/office/officeart/2005/8/layout/hierarchy2"/>
    <dgm:cxn modelId="{17020B69-D655-4DA9-AE78-6E45465AE703}" type="presOf" srcId="{A0D62D10-7A1B-40B6-B7C5-F3E8E4464627}" destId="{D4C24AF1-5D3A-45CF-B08E-AE26B5A43DA0}" srcOrd="0" destOrd="0" presId="urn:microsoft.com/office/officeart/2005/8/layout/hierarchy2"/>
    <dgm:cxn modelId="{E7FBF7CA-8E2A-48D8-BBB2-07C14EA231AD}" type="presOf" srcId="{7BE313FB-E41A-4E6B-8E8A-01420D1C5471}" destId="{6984FF17-7132-43B6-81F8-DE7D4E3C0A84}" srcOrd="0" destOrd="0" presId="urn:microsoft.com/office/officeart/2005/8/layout/hierarchy2"/>
    <dgm:cxn modelId="{4D1C0AB5-2A90-471E-8420-49A696E9D80D}" type="presOf" srcId="{B10D9656-EDE0-478F-B135-2C7A56A2E23E}" destId="{87C269D5-D90E-4E27-8534-3B44EEE9A33D}" srcOrd="0" destOrd="0" presId="urn:microsoft.com/office/officeart/2005/8/layout/hierarchy2"/>
    <dgm:cxn modelId="{E6D86BCC-4F5D-47DC-B668-FD28040CD9D7}" type="presOf" srcId="{B5DA6F5A-AFD1-448C-8F7A-31B597EC74ED}" destId="{B7449BF4-51AB-4A30-9DF3-F278BAAFC023}" srcOrd="0" destOrd="0" presId="urn:microsoft.com/office/officeart/2005/8/layout/hierarchy2"/>
    <dgm:cxn modelId="{C3521394-787B-44DC-8775-28633CC8E218}" type="presOf" srcId="{4658FEBA-18E6-4ECC-A766-87CD63B6CEFC}" destId="{CD3C4060-8E28-4886-AFCB-9BC184754D70}" srcOrd="0" destOrd="0" presId="urn:microsoft.com/office/officeart/2005/8/layout/hierarchy2"/>
    <dgm:cxn modelId="{3F145F0D-AFB8-481C-8D3E-FB1ABC9592A0}" type="presOf" srcId="{CA3958FF-8941-42AB-9DDD-292987410177}" destId="{00EE205E-60FC-47FC-A0FE-AB02431FF137}" srcOrd="0" destOrd="0" presId="urn:microsoft.com/office/officeart/2005/8/layout/hierarchy2"/>
    <dgm:cxn modelId="{6E1987A4-C971-4753-A84B-6F9B9178DCB7}" type="presOf" srcId="{315735C2-2A11-4CEB-AB8A-B7C29DCB9356}" destId="{316D602F-78E6-469D-BBB9-17A8C9FB850E}" srcOrd="1" destOrd="0" presId="urn:microsoft.com/office/officeart/2005/8/layout/hierarchy2"/>
    <dgm:cxn modelId="{90E1182E-9BDE-4EB2-930A-AF343F2BA672}" type="presOf" srcId="{7C1DE254-96D7-4BCF-B5BF-5C8CDD0711D4}" destId="{78B9AB37-D222-487B-85A7-A7703587155C}" srcOrd="0" destOrd="0" presId="urn:microsoft.com/office/officeart/2005/8/layout/hierarchy2"/>
    <dgm:cxn modelId="{F2E6FF70-4092-4B53-BFD6-7BAD2678E78B}" type="presOf" srcId="{8CD7990C-4956-470E-ACE5-4E21086F2064}" destId="{FBB21468-79B5-44C2-9499-47293460D95B}" srcOrd="0" destOrd="0" presId="urn:microsoft.com/office/officeart/2005/8/layout/hierarchy2"/>
    <dgm:cxn modelId="{936A3ECD-FDE0-47FC-980A-73469FBEB1B5}" srcId="{3A055E19-E79B-461C-82C8-A73CEB60F2BB}" destId="{CCAC4F20-AA84-489D-9246-AEE02B03AD8E}" srcOrd="0" destOrd="0" parTransId="{D3AD807B-3DA9-4F15-AB48-BDA57997E65B}" sibTransId="{29C4458E-322A-454D-97DD-7122FB44D7AE}"/>
    <dgm:cxn modelId="{F8859DBC-A38D-4E5A-9342-EAA4C671DBDF}" type="presOf" srcId="{CCAC4F20-AA84-489D-9246-AEE02B03AD8E}" destId="{38096DF7-8FCF-4784-B4AF-0229FDCB87D8}" srcOrd="0" destOrd="0" presId="urn:microsoft.com/office/officeart/2005/8/layout/hierarchy2"/>
    <dgm:cxn modelId="{24DE0ABF-4BD8-4340-AFDD-0964F54C6A39}" type="presOf" srcId="{1A1A5F35-0850-4309-9F77-8E3DFB6F335B}" destId="{3A2E10ED-58EE-4F56-A5BB-D5B6CE87B022}" srcOrd="0" destOrd="0" presId="urn:microsoft.com/office/officeart/2005/8/layout/hierarchy2"/>
    <dgm:cxn modelId="{3A508612-0642-4C34-9DB6-FEF31EF2A81B}" type="presOf" srcId="{057736D7-7B5C-4F54-953D-BE1451F62138}" destId="{4A468EF5-1CA9-460A-B026-CAED0511FA58}" srcOrd="0" destOrd="0" presId="urn:microsoft.com/office/officeart/2005/8/layout/hierarchy2"/>
    <dgm:cxn modelId="{15E1C094-692C-4ED4-93CB-CB3F507BCF96}" srcId="{62059671-68A7-4651-BA26-165B43DCBD44}" destId="{86CE008B-DC72-47E7-9EE6-3AF9045A9CD0}" srcOrd="0" destOrd="0" parTransId="{7A198FD4-0A54-476C-8D23-9F902C916FC6}" sibTransId="{8E84AA40-71C1-41E9-9F55-8BEA4CCAAE10}"/>
    <dgm:cxn modelId="{D02E5CB0-E193-4F50-A068-A826608E688E}" type="presOf" srcId="{C3014E1C-FA05-4033-BF38-7986D3130574}" destId="{32DE8BA0-8DA8-454F-8D2C-B6EC7CF6C038}" srcOrd="0" destOrd="0" presId="urn:microsoft.com/office/officeart/2005/8/layout/hierarchy2"/>
    <dgm:cxn modelId="{B4C866ED-8475-4794-9182-FFDAA513FB40}" type="presOf" srcId="{4658FEBA-18E6-4ECC-A766-87CD63B6CEFC}" destId="{431E9E20-A8E6-4E74-A571-98897F45457D}" srcOrd="1" destOrd="0" presId="urn:microsoft.com/office/officeart/2005/8/layout/hierarchy2"/>
    <dgm:cxn modelId="{2BB70EAC-B53E-4055-A26B-E2273517460C}" type="presOf" srcId="{01B0F701-A9FB-43B2-A9AA-567F77D60567}" destId="{A1FCE2DB-0AF7-415D-83B4-2E99916B4B1F}" srcOrd="0" destOrd="0" presId="urn:microsoft.com/office/officeart/2005/8/layout/hierarchy2"/>
    <dgm:cxn modelId="{1E0CF2C2-A123-4FEE-A6B3-79734719F220}" type="presOf" srcId="{E6AB69DA-5A2F-4CDB-BA67-D7671F692059}" destId="{99B72C3A-3CCC-4771-B0AA-FFD412E0FC88}" srcOrd="1" destOrd="0" presId="urn:microsoft.com/office/officeart/2005/8/layout/hierarchy2"/>
    <dgm:cxn modelId="{B3068C26-0E1D-4F1E-BD44-883BFB695903}" type="presOf" srcId="{1ACD417C-C872-477D-9D8A-4C345CEC6520}" destId="{55936A5D-C12D-486E-8F03-215FD4F1E013}" srcOrd="1" destOrd="0" presId="urn:microsoft.com/office/officeart/2005/8/layout/hierarchy2"/>
    <dgm:cxn modelId="{B599AA6A-77D5-4B87-B334-C5F2DA7B13A1}" srcId="{1F537D5A-AEB8-41F8-8438-B5D021912FB5}" destId="{41568AC0-3DEA-4520-9ED1-7309A7BC8658}" srcOrd="1" destOrd="0" parTransId="{CA3958FF-8941-42AB-9DDD-292987410177}" sibTransId="{1CD80B0F-2794-43BC-9357-46B9A83A3657}"/>
    <dgm:cxn modelId="{AA7B1FC4-4B2B-4B4F-B7D2-3D3E7A3FB18A}" type="presOf" srcId="{08A7F981-095B-45A3-9062-8C144C2ADC07}" destId="{EF49F5EC-F10E-43E1-9F00-229F09493260}" srcOrd="1" destOrd="0" presId="urn:microsoft.com/office/officeart/2005/8/layout/hierarchy2"/>
    <dgm:cxn modelId="{070F483E-47BE-4DEB-8EB7-6CDF42D987EF}" type="presOf" srcId="{544B3111-9952-4F2B-9E76-C0385D03751A}" destId="{0C483F40-2760-4FF9-98C8-D78A1537297B}" srcOrd="0" destOrd="0" presId="urn:microsoft.com/office/officeart/2005/8/layout/hierarchy2"/>
    <dgm:cxn modelId="{20D2E355-736F-4AC9-9CA7-BB7188CCE6FE}" srcId="{CCAC4F20-AA84-489D-9246-AEE02B03AD8E}" destId="{8D319377-EDCA-4A73-B16C-875CDE18CDA7}" srcOrd="2" destOrd="0" parTransId="{9846D185-8B1C-42DD-933A-9433CE80713D}" sibTransId="{8872228C-C95D-4F89-844A-7E2323A8D561}"/>
    <dgm:cxn modelId="{DFC5B7EF-4029-41DC-B30B-0C9509CE9911}" srcId="{5082758A-11AD-49BD-887B-372E82BBB23F}" destId="{58DE5577-0206-47B2-A7BA-026A240237F2}" srcOrd="2" destOrd="0" parTransId="{1CA3EC02-BD37-4D20-B36A-683317F423CB}" sibTransId="{A56280B5-E1DD-4CD3-B2F2-F6779EA8453D}"/>
    <dgm:cxn modelId="{52177645-35C0-4BA1-B194-100B70F2701B}" type="presOf" srcId="{ABDF9E81-2F6F-48FF-8ED5-E7EE79D4B142}" destId="{6BB336E7-EF05-4303-B185-29EA14F97B35}" srcOrd="0" destOrd="0" presId="urn:microsoft.com/office/officeart/2005/8/layout/hierarchy2"/>
    <dgm:cxn modelId="{D7B7098D-BEB9-4128-B428-259BD3869192}" type="presOf" srcId="{604899A3-8350-4F12-8745-1D9DC89A06F7}" destId="{D7DA3836-4C31-4115-AE72-653186779FD5}" srcOrd="1" destOrd="0" presId="urn:microsoft.com/office/officeart/2005/8/layout/hierarchy2"/>
    <dgm:cxn modelId="{D68485FC-1EEA-4B87-ACF6-55A0945EAE61}" type="presOf" srcId="{941F52C2-9D78-40ED-9A33-7E5013BD596C}" destId="{F3FCA980-7A66-4B0D-A6ED-68755E7EC8B2}" srcOrd="1" destOrd="0" presId="urn:microsoft.com/office/officeart/2005/8/layout/hierarchy2"/>
    <dgm:cxn modelId="{F89F7DAA-C0B4-4313-96D9-DFABE6E0A7E1}" srcId="{C559A259-EB9D-43EA-9B7A-E25EED06B7E9}" destId="{BC92DBD8-17EA-480F-9B2B-A65D8B70F487}" srcOrd="0" destOrd="0" parTransId="{941F52C2-9D78-40ED-9A33-7E5013BD596C}" sibTransId="{5451DF42-1870-4E2F-B2CF-0F05D54F38C9}"/>
    <dgm:cxn modelId="{EE3A49DE-F833-49A9-8DB9-8D1A3395D076}" type="presOf" srcId="{60F83D5D-25E3-4CB8-B0A8-203044343493}" destId="{F47F69AC-8A19-424B-A03F-BAF036C2B302}" srcOrd="0" destOrd="0" presId="urn:microsoft.com/office/officeart/2005/8/layout/hierarchy2"/>
    <dgm:cxn modelId="{10C045F1-A635-4C87-83C1-49A16C03814B}" srcId="{057736D7-7B5C-4F54-953D-BE1451F62138}" destId="{6385B7BB-E9AB-4891-B9F8-E7BDD10FB030}" srcOrd="0" destOrd="0" parTransId="{721DDF42-692E-4DBC-B7CA-51A6173FF58B}" sibTransId="{37046A9D-C14A-49CA-A01B-43E419744614}"/>
    <dgm:cxn modelId="{CFD65192-0D74-4817-BD24-4DE997A5D29A}" type="presOf" srcId="{020A15D4-827A-4F43-BD83-89CDB14C2FA1}" destId="{0AFA7472-C03F-4D81-88A6-2AF12EC9E745}" srcOrd="1" destOrd="0" presId="urn:microsoft.com/office/officeart/2005/8/layout/hierarchy2"/>
    <dgm:cxn modelId="{52E843E8-40AA-4DB8-B348-225FA66BD67B}" type="presOf" srcId="{AC1D5757-F8A4-424C-9566-1DC7220F829C}" destId="{214C1E3D-CA25-433F-9032-AC1A7D6A99F5}" srcOrd="1" destOrd="0" presId="urn:microsoft.com/office/officeart/2005/8/layout/hierarchy2"/>
    <dgm:cxn modelId="{16CCBB0F-BBC1-4133-BEAF-846E80EE1E58}" type="presOf" srcId="{9846D185-8B1C-42DD-933A-9433CE80713D}" destId="{E7789019-F764-41F5-9EE0-23080BE8AE86}" srcOrd="0" destOrd="0" presId="urn:microsoft.com/office/officeart/2005/8/layout/hierarchy2"/>
    <dgm:cxn modelId="{AAC2971D-20F2-49B3-AB9A-A55C665175BA}" type="presOf" srcId="{34A1B7F5-2C20-48AF-906F-25A19DAFA635}" destId="{5749D34F-8F4E-4EEF-AECE-641AEC370751}" srcOrd="0" destOrd="0" presId="urn:microsoft.com/office/officeart/2005/8/layout/hierarchy2"/>
    <dgm:cxn modelId="{F20ECE02-7302-452D-8D0C-B7E8227B09CA}" type="presOf" srcId="{2E57EC1D-8095-4B57-B1B1-0EE6CF3A4A01}" destId="{0076023D-F712-442B-A833-EDF86ECAC1B9}" srcOrd="1" destOrd="0" presId="urn:microsoft.com/office/officeart/2005/8/layout/hierarchy2"/>
    <dgm:cxn modelId="{AF1DDAB7-0E91-4396-A631-93EAA8A50D9E}" srcId="{980B0532-CDEA-4E1A-9651-2D7E35D34A2B}" destId="{FA6B3489-CE10-47FE-B80A-367BECFF6EB7}" srcOrd="0" destOrd="0" parTransId="{DBFA7B79-B19C-496C-8DBA-9D244B0544B1}" sibTransId="{2E5DCD7F-EF06-45BC-AC15-F32A6CC236EB}"/>
    <dgm:cxn modelId="{2681EB2C-2AE3-4B9C-AF48-B1BAFE4021D4}" type="presOf" srcId="{4397A8CA-BBC9-4CDC-8A91-CE0EFFDFA11A}" destId="{0F7AC37D-98E7-4A41-87C1-6EA007D61270}" srcOrd="0" destOrd="0" presId="urn:microsoft.com/office/officeart/2005/8/layout/hierarchy2"/>
    <dgm:cxn modelId="{EE7A654F-8D88-4136-9E90-149F276D6B19}" type="presOf" srcId="{B3490ADE-5248-4195-BB2D-9AAAF240E854}" destId="{EB53ED80-5B9C-4DC9-A42D-BC0A161A8386}" srcOrd="0" destOrd="0" presId="urn:microsoft.com/office/officeart/2005/8/layout/hierarchy2"/>
    <dgm:cxn modelId="{F8149053-5379-469B-A434-E614731DEE0D}" type="presParOf" srcId="{180B6B21-542B-482F-9545-C11A2221485B}" destId="{6CB5FFD2-DF0A-4F9A-BADA-EC914D3D4A37}" srcOrd="0" destOrd="0" presId="urn:microsoft.com/office/officeart/2005/8/layout/hierarchy2"/>
    <dgm:cxn modelId="{13ADE29D-0BD5-40B4-BEBE-87EC3FC360EE}" type="presParOf" srcId="{6CB5FFD2-DF0A-4F9A-BADA-EC914D3D4A37}" destId="{4A468EF5-1CA9-460A-B026-CAED0511FA58}" srcOrd="0" destOrd="0" presId="urn:microsoft.com/office/officeart/2005/8/layout/hierarchy2"/>
    <dgm:cxn modelId="{3CE3D3C2-1326-4A34-8773-0378D8DE1C50}" type="presParOf" srcId="{6CB5FFD2-DF0A-4F9A-BADA-EC914D3D4A37}" destId="{0C58A92B-D3EF-4F99-BD2A-85DCCFDDB14E}" srcOrd="1" destOrd="0" presId="urn:microsoft.com/office/officeart/2005/8/layout/hierarchy2"/>
    <dgm:cxn modelId="{170F8B41-32E3-41B8-A743-56A3F9EB8DBA}" type="presParOf" srcId="{0C58A92B-D3EF-4F99-BD2A-85DCCFDDB14E}" destId="{07E3DD00-3311-464B-9943-A2DEA566C534}" srcOrd="0" destOrd="0" presId="urn:microsoft.com/office/officeart/2005/8/layout/hierarchy2"/>
    <dgm:cxn modelId="{79763765-556D-4CB5-A1B5-977FC81784D5}" type="presParOf" srcId="{07E3DD00-3311-464B-9943-A2DEA566C534}" destId="{F023C076-FEA6-4AE2-8ABE-AA186B9A26F1}" srcOrd="0" destOrd="0" presId="urn:microsoft.com/office/officeart/2005/8/layout/hierarchy2"/>
    <dgm:cxn modelId="{02F01F36-93B8-4CD8-888B-0F1D746E11F2}" type="presParOf" srcId="{0C58A92B-D3EF-4F99-BD2A-85DCCFDDB14E}" destId="{794F1AA0-7D31-4827-BF44-775E91FBD5EB}" srcOrd="1" destOrd="0" presId="urn:microsoft.com/office/officeart/2005/8/layout/hierarchy2"/>
    <dgm:cxn modelId="{A9FDA179-7776-4046-8509-9EBC197A713E}" type="presParOf" srcId="{794F1AA0-7D31-4827-BF44-775E91FBD5EB}" destId="{9800C0C6-DB0A-4D70-9982-EBBBF2CD69A6}" srcOrd="0" destOrd="0" presId="urn:microsoft.com/office/officeart/2005/8/layout/hierarchy2"/>
    <dgm:cxn modelId="{1985329F-F830-412C-B9DD-66EBE0F72F31}" type="presParOf" srcId="{794F1AA0-7D31-4827-BF44-775E91FBD5EB}" destId="{267AF1C3-8A37-427C-8B81-0A4324A2EAEF}" srcOrd="1" destOrd="0" presId="urn:microsoft.com/office/officeart/2005/8/layout/hierarchy2"/>
    <dgm:cxn modelId="{0FEF79AE-46A5-4D81-BF08-2DBFA3B560F5}" type="presParOf" srcId="{267AF1C3-8A37-427C-8B81-0A4324A2EAEF}" destId="{FCF3BDC9-70FF-4A7B-AB06-81AF5DFDED7F}" srcOrd="0" destOrd="0" presId="urn:microsoft.com/office/officeart/2005/8/layout/hierarchy2"/>
    <dgm:cxn modelId="{B1BAFAC2-EDF2-4E53-8987-A255ED63BC9E}" type="presParOf" srcId="{FCF3BDC9-70FF-4A7B-AB06-81AF5DFDED7F}" destId="{B03F598B-60DC-4C33-BA90-2DBE7A713F96}" srcOrd="0" destOrd="0" presId="urn:microsoft.com/office/officeart/2005/8/layout/hierarchy2"/>
    <dgm:cxn modelId="{6D03B387-E4C8-464C-8374-AC37ADE03F08}" type="presParOf" srcId="{267AF1C3-8A37-427C-8B81-0A4324A2EAEF}" destId="{4C49B6A7-0670-4B67-B041-2FC919528B25}" srcOrd="1" destOrd="0" presId="urn:microsoft.com/office/officeart/2005/8/layout/hierarchy2"/>
    <dgm:cxn modelId="{C5BD4BBF-0E92-40CB-A772-C03792C50D81}" type="presParOf" srcId="{4C49B6A7-0670-4B67-B041-2FC919528B25}" destId="{B3299B9D-499C-4BF2-918E-0D1C912A378B}" srcOrd="0" destOrd="0" presId="urn:microsoft.com/office/officeart/2005/8/layout/hierarchy2"/>
    <dgm:cxn modelId="{39DC02FD-868F-4BC5-9559-4E6680279333}" type="presParOf" srcId="{4C49B6A7-0670-4B67-B041-2FC919528B25}" destId="{819B383B-ADC4-4D22-BBB3-CFEF53EAB3D5}" srcOrd="1" destOrd="0" presId="urn:microsoft.com/office/officeart/2005/8/layout/hierarchy2"/>
    <dgm:cxn modelId="{4CB9ED6C-3CE4-43CB-A552-FF6029EF4BF6}" type="presParOf" srcId="{819B383B-ADC4-4D22-BBB3-CFEF53EAB3D5}" destId="{A9F18F01-2398-4BCC-A31D-D230DCAE2603}" srcOrd="0" destOrd="0" presId="urn:microsoft.com/office/officeart/2005/8/layout/hierarchy2"/>
    <dgm:cxn modelId="{FC3D2DE1-25AA-42AE-90B8-E1BBB389A40A}" type="presParOf" srcId="{A9F18F01-2398-4BCC-A31D-D230DCAE2603}" destId="{B207F3C2-3F54-4826-95F4-2DFA6B8D36A5}" srcOrd="0" destOrd="0" presId="urn:microsoft.com/office/officeart/2005/8/layout/hierarchy2"/>
    <dgm:cxn modelId="{4DC72932-7EE4-419F-865C-DCD56F17E730}" type="presParOf" srcId="{819B383B-ADC4-4D22-BBB3-CFEF53EAB3D5}" destId="{80C3DB43-A682-4F3B-B31E-BB3F1C79E85C}" srcOrd="1" destOrd="0" presId="urn:microsoft.com/office/officeart/2005/8/layout/hierarchy2"/>
    <dgm:cxn modelId="{1638836B-C4DF-47EB-8FFF-610D7750AFBC}" type="presParOf" srcId="{80C3DB43-A682-4F3B-B31E-BB3F1C79E85C}" destId="{A1FCE2DB-0AF7-415D-83B4-2E99916B4B1F}" srcOrd="0" destOrd="0" presId="urn:microsoft.com/office/officeart/2005/8/layout/hierarchy2"/>
    <dgm:cxn modelId="{6CE2230E-C68D-457F-9004-15A1E8F38A8B}" type="presParOf" srcId="{80C3DB43-A682-4F3B-B31E-BB3F1C79E85C}" destId="{02A3BF1E-7F7B-4401-89C5-173696C2B518}" srcOrd="1" destOrd="0" presId="urn:microsoft.com/office/officeart/2005/8/layout/hierarchy2"/>
    <dgm:cxn modelId="{072D9A63-1D5C-4060-BFC3-9DF33015CE86}" type="presParOf" srcId="{02A3BF1E-7F7B-4401-89C5-173696C2B518}" destId="{CD3C4060-8E28-4886-AFCB-9BC184754D70}" srcOrd="0" destOrd="0" presId="urn:microsoft.com/office/officeart/2005/8/layout/hierarchy2"/>
    <dgm:cxn modelId="{889E7E2F-434A-4C3E-AE1B-C17775BF5FAE}" type="presParOf" srcId="{CD3C4060-8E28-4886-AFCB-9BC184754D70}" destId="{431E9E20-A8E6-4E74-A571-98897F45457D}" srcOrd="0" destOrd="0" presId="urn:microsoft.com/office/officeart/2005/8/layout/hierarchy2"/>
    <dgm:cxn modelId="{D08DC0D9-AF0B-4698-858E-646506A3B5BD}" type="presParOf" srcId="{02A3BF1E-7F7B-4401-89C5-173696C2B518}" destId="{EB32C3BA-9E74-483A-8B1D-EA0A116B02E8}" srcOrd="1" destOrd="0" presId="urn:microsoft.com/office/officeart/2005/8/layout/hierarchy2"/>
    <dgm:cxn modelId="{C078D56D-2B11-4F30-9311-11B069A3FC43}" type="presParOf" srcId="{EB32C3BA-9E74-483A-8B1D-EA0A116B02E8}" destId="{A83AA72E-0B3A-4102-B77D-D9641F02BD55}" srcOrd="0" destOrd="0" presId="urn:microsoft.com/office/officeart/2005/8/layout/hierarchy2"/>
    <dgm:cxn modelId="{32CBDC24-B2E3-42B8-9967-369771F35DF1}" type="presParOf" srcId="{EB32C3BA-9E74-483A-8B1D-EA0A116B02E8}" destId="{15A6F9A5-B634-4FC9-A7DC-66F8893DF4A1}" srcOrd="1" destOrd="0" presId="urn:microsoft.com/office/officeart/2005/8/layout/hierarchy2"/>
    <dgm:cxn modelId="{7D26F74B-C86D-4535-A2DA-3B6FD8DEE2E3}" type="presParOf" srcId="{15A6F9A5-B634-4FC9-A7DC-66F8893DF4A1}" destId="{85B5B8B9-EEDD-4420-9270-1870F01FA852}" srcOrd="0" destOrd="0" presId="urn:microsoft.com/office/officeart/2005/8/layout/hierarchy2"/>
    <dgm:cxn modelId="{FE8B66B7-DC5A-4E58-AD6F-5A0970890B32}" type="presParOf" srcId="{85B5B8B9-EEDD-4420-9270-1870F01FA852}" destId="{D57D07D5-2832-4916-8DD5-36E63F8FA92E}" srcOrd="0" destOrd="0" presId="urn:microsoft.com/office/officeart/2005/8/layout/hierarchy2"/>
    <dgm:cxn modelId="{60AA72B3-C01F-43A1-9614-1453F24458B7}" type="presParOf" srcId="{15A6F9A5-B634-4FC9-A7DC-66F8893DF4A1}" destId="{D22C8E18-0B90-4FCB-A7FA-561B801CD5C5}" srcOrd="1" destOrd="0" presId="urn:microsoft.com/office/officeart/2005/8/layout/hierarchy2"/>
    <dgm:cxn modelId="{71CAD7C2-04C8-49DF-B79C-2A3F0B38A8E5}" type="presParOf" srcId="{D22C8E18-0B90-4FCB-A7FA-561B801CD5C5}" destId="{6A4ABA81-0FDE-4250-84D3-55E848405684}" srcOrd="0" destOrd="0" presId="urn:microsoft.com/office/officeart/2005/8/layout/hierarchy2"/>
    <dgm:cxn modelId="{7E449401-D854-4EA3-A315-709DA715403B}" type="presParOf" srcId="{D22C8E18-0B90-4FCB-A7FA-561B801CD5C5}" destId="{708A6FC2-DF72-4B1A-91D0-3D8BC68160C0}" srcOrd="1" destOrd="0" presId="urn:microsoft.com/office/officeart/2005/8/layout/hierarchy2"/>
    <dgm:cxn modelId="{A9E66066-2508-4698-A578-D4DDF6B24A6C}" type="presParOf" srcId="{819B383B-ADC4-4D22-BBB3-CFEF53EAB3D5}" destId="{00EE205E-60FC-47FC-A0FE-AB02431FF137}" srcOrd="2" destOrd="0" presId="urn:microsoft.com/office/officeart/2005/8/layout/hierarchy2"/>
    <dgm:cxn modelId="{46260AFA-BB65-4E9E-8B32-7B8565E5137E}" type="presParOf" srcId="{00EE205E-60FC-47FC-A0FE-AB02431FF137}" destId="{3D2166FC-F384-48C4-BD75-828732273617}" srcOrd="0" destOrd="0" presId="urn:microsoft.com/office/officeart/2005/8/layout/hierarchy2"/>
    <dgm:cxn modelId="{CD88667B-535D-40B2-9037-174DCF911299}" type="presParOf" srcId="{819B383B-ADC4-4D22-BBB3-CFEF53EAB3D5}" destId="{6DA2F797-F08B-4DA9-8076-EB8B0AE75C66}" srcOrd="3" destOrd="0" presId="urn:microsoft.com/office/officeart/2005/8/layout/hierarchy2"/>
    <dgm:cxn modelId="{804CF01D-3821-4FBF-9B66-D9B1762AC32C}" type="presParOf" srcId="{6DA2F797-F08B-4DA9-8076-EB8B0AE75C66}" destId="{5A984C9B-1764-4FDB-8885-7BB3BD0D8A36}" srcOrd="0" destOrd="0" presId="urn:microsoft.com/office/officeart/2005/8/layout/hierarchy2"/>
    <dgm:cxn modelId="{A19EA276-B679-4F78-B568-9107A5665DDD}" type="presParOf" srcId="{6DA2F797-F08B-4DA9-8076-EB8B0AE75C66}" destId="{4FA9CBE9-7CB8-417B-89CF-1264237ACA6A}" srcOrd="1" destOrd="0" presId="urn:microsoft.com/office/officeart/2005/8/layout/hierarchy2"/>
    <dgm:cxn modelId="{DEAFAA50-95AF-4F7D-A556-113D08F99AED}" type="presParOf" srcId="{0C58A92B-D3EF-4F99-BD2A-85DCCFDDB14E}" destId="{2DB50006-91BB-48C4-A974-B02E2F7774D1}" srcOrd="2" destOrd="0" presId="urn:microsoft.com/office/officeart/2005/8/layout/hierarchy2"/>
    <dgm:cxn modelId="{A37CFB41-0FF7-4C16-8130-8CE63D75778B}" type="presParOf" srcId="{2DB50006-91BB-48C4-A974-B02E2F7774D1}" destId="{27538FED-E63B-4574-A278-5CE0A8AEAA62}" srcOrd="0" destOrd="0" presId="urn:microsoft.com/office/officeart/2005/8/layout/hierarchy2"/>
    <dgm:cxn modelId="{C6A6F88E-9024-4087-A2CD-7FA94887AE1E}" type="presParOf" srcId="{0C58A92B-D3EF-4F99-BD2A-85DCCFDDB14E}" destId="{FB27F7D0-9662-4B84-9B3B-822AC0CF253F}" srcOrd="3" destOrd="0" presId="urn:microsoft.com/office/officeart/2005/8/layout/hierarchy2"/>
    <dgm:cxn modelId="{E7609AEA-9EFF-41FD-950A-3CF30AA4E180}" type="presParOf" srcId="{FB27F7D0-9662-4B84-9B3B-822AC0CF253F}" destId="{FE2B50BE-D38D-4F0B-9CCF-6187F97A7DAA}" srcOrd="0" destOrd="0" presId="urn:microsoft.com/office/officeart/2005/8/layout/hierarchy2"/>
    <dgm:cxn modelId="{3D939149-5533-43E1-8EC1-20FE4B059258}" type="presParOf" srcId="{FB27F7D0-9662-4B84-9B3B-822AC0CF253F}" destId="{A16C38C8-5C7C-4547-9E0E-0E495E6BBD54}" srcOrd="1" destOrd="0" presId="urn:microsoft.com/office/officeart/2005/8/layout/hierarchy2"/>
    <dgm:cxn modelId="{E7258BE1-CDB1-4AC3-B115-ED9807449F22}" type="presParOf" srcId="{A16C38C8-5C7C-4547-9E0E-0E495E6BBD54}" destId="{57F95579-731B-42B1-9838-F1DBA3433E31}" srcOrd="0" destOrd="0" presId="urn:microsoft.com/office/officeart/2005/8/layout/hierarchy2"/>
    <dgm:cxn modelId="{2B28A769-7DD2-4781-B798-CFC70A96BB6C}" type="presParOf" srcId="{57F95579-731B-42B1-9838-F1DBA3433E31}" destId="{B2E9152A-DB80-49C8-B8EE-DFE26562FAC6}" srcOrd="0" destOrd="0" presId="urn:microsoft.com/office/officeart/2005/8/layout/hierarchy2"/>
    <dgm:cxn modelId="{311E853B-3CE3-4CFC-9019-5D5488F111C4}" type="presParOf" srcId="{A16C38C8-5C7C-4547-9E0E-0E495E6BBD54}" destId="{D526239C-900F-4C3A-AA8E-63F0DA61302B}" srcOrd="1" destOrd="0" presId="urn:microsoft.com/office/officeart/2005/8/layout/hierarchy2"/>
    <dgm:cxn modelId="{4F7833D7-2E2E-4B1B-9270-A619ADF05E68}" type="presParOf" srcId="{D526239C-900F-4C3A-AA8E-63F0DA61302B}" destId="{203007D3-5F56-42FB-91AC-94A984D417AA}" srcOrd="0" destOrd="0" presId="urn:microsoft.com/office/officeart/2005/8/layout/hierarchy2"/>
    <dgm:cxn modelId="{8C67B4F6-AFFE-465B-A6A0-83B10644C895}" type="presParOf" srcId="{D526239C-900F-4C3A-AA8E-63F0DA61302B}" destId="{0307FFF7-B740-4C84-88AF-3B8D4B768111}" srcOrd="1" destOrd="0" presId="urn:microsoft.com/office/officeart/2005/8/layout/hierarchy2"/>
    <dgm:cxn modelId="{38AFB4D6-C892-453F-9C6A-3BFA65D3D335}" type="presParOf" srcId="{0307FFF7-B740-4C84-88AF-3B8D4B768111}" destId="{45900354-805C-4467-802B-BD2E3C00BB7E}" srcOrd="0" destOrd="0" presId="urn:microsoft.com/office/officeart/2005/8/layout/hierarchy2"/>
    <dgm:cxn modelId="{D1262C43-530C-4BAF-9788-2CD13A20AA16}" type="presParOf" srcId="{45900354-805C-4467-802B-BD2E3C00BB7E}" destId="{55936A5D-C12D-486E-8F03-215FD4F1E013}" srcOrd="0" destOrd="0" presId="urn:microsoft.com/office/officeart/2005/8/layout/hierarchy2"/>
    <dgm:cxn modelId="{B8F1ACCB-C628-4B46-896C-E1196A7C270C}" type="presParOf" srcId="{0307FFF7-B740-4C84-88AF-3B8D4B768111}" destId="{64FB6555-6801-486B-A068-271DE469FC73}" srcOrd="1" destOrd="0" presId="urn:microsoft.com/office/officeart/2005/8/layout/hierarchy2"/>
    <dgm:cxn modelId="{F42E7FC9-87E2-4E90-9874-F3910C2363E0}" type="presParOf" srcId="{64FB6555-6801-486B-A068-271DE469FC73}" destId="{861135B7-7626-46C3-B09A-89C87F43E0B9}" srcOrd="0" destOrd="0" presId="urn:microsoft.com/office/officeart/2005/8/layout/hierarchy2"/>
    <dgm:cxn modelId="{9C00E012-8B6F-44FD-837B-BB82C48489E5}" type="presParOf" srcId="{64FB6555-6801-486B-A068-271DE469FC73}" destId="{B70E8753-82D2-46C5-B493-D7833DD476F8}" srcOrd="1" destOrd="0" presId="urn:microsoft.com/office/officeart/2005/8/layout/hierarchy2"/>
    <dgm:cxn modelId="{F46D04BF-69A8-48DC-A4FC-AFA660132BD2}" type="presParOf" srcId="{B70E8753-82D2-46C5-B493-D7833DD476F8}" destId="{2796561C-E975-4507-B35D-8830077CC468}" srcOrd="0" destOrd="0" presId="urn:microsoft.com/office/officeart/2005/8/layout/hierarchy2"/>
    <dgm:cxn modelId="{640F0D30-1009-4C58-834F-11FA747CFAAA}" type="presParOf" srcId="{2796561C-E975-4507-B35D-8830077CC468}" destId="{9F340FDA-A443-4C09-9B58-C4C61E1C4C9C}" srcOrd="0" destOrd="0" presId="urn:microsoft.com/office/officeart/2005/8/layout/hierarchy2"/>
    <dgm:cxn modelId="{363E60C2-5554-47CC-BAC4-7174E0E93D64}" type="presParOf" srcId="{B70E8753-82D2-46C5-B493-D7833DD476F8}" destId="{29B768FF-FE86-4AD4-BC10-88D8A56FB434}" srcOrd="1" destOrd="0" presId="urn:microsoft.com/office/officeart/2005/8/layout/hierarchy2"/>
    <dgm:cxn modelId="{C6A7A6BB-BE09-4B99-B3E0-E814EB4FCAAE}" type="presParOf" srcId="{29B768FF-FE86-4AD4-BC10-88D8A56FB434}" destId="{6984FF17-7132-43B6-81F8-DE7D4E3C0A84}" srcOrd="0" destOrd="0" presId="urn:microsoft.com/office/officeart/2005/8/layout/hierarchy2"/>
    <dgm:cxn modelId="{9022F5ED-9E28-4069-B088-819169A6D791}" type="presParOf" srcId="{29B768FF-FE86-4AD4-BC10-88D8A56FB434}" destId="{FCC4EC1E-B65A-4D0B-8725-2FE16FB303E9}" srcOrd="1" destOrd="0" presId="urn:microsoft.com/office/officeart/2005/8/layout/hierarchy2"/>
    <dgm:cxn modelId="{72701881-D6D2-4B7E-8345-D3CFCA72D200}" type="presParOf" srcId="{A16C38C8-5C7C-4547-9E0E-0E495E6BBD54}" destId="{A9939D22-E033-4B90-A422-A513D792A921}" srcOrd="2" destOrd="0" presId="urn:microsoft.com/office/officeart/2005/8/layout/hierarchy2"/>
    <dgm:cxn modelId="{2BAD5AD0-A05F-4259-AD55-A2A493AF048E}" type="presParOf" srcId="{A9939D22-E033-4B90-A422-A513D792A921}" destId="{9FE0F60E-41CF-43D1-8294-6F377E30F5CD}" srcOrd="0" destOrd="0" presId="urn:microsoft.com/office/officeart/2005/8/layout/hierarchy2"/>
    <dgm:cxn modelId="{BEFF7B10-70B8-4498-84A7-FAA754DAA2C0}" type="presParOf" srcId="{A16C38C8-5C7C-4547-9E0E-0E495E6BBD54}" destId="{847F3583-8FD6-446E-B0FD-69D6E87778ED}" srcOrd="3" destOrd="0" presId="urn:microsoft.com/office/officeart/2005/8/layout/hierarchy2"/>
    <dgm:cxn modelId="{7563C6D3-80B9-4E08-8BBA-62D70F36B3A3}" type="presParOf" srcId="{847F3583-8FD6-446E-B0FD-69D6E87778ED}" destId="{8CE8012B-38E7-454D-99F8-10E234A98969}" srcOrd="0" destOrd="0" presId="urn:microsoft.com/office/officeart/2005/8/layout/hierarchy2"/>
    <dgm:cxn modelId="{A3FF7601-1366-4697-8CFB-8535295E3186}" type="presParOf" srcId="{847F3583-8FD6-446E-B0FD-69D6E87778ED}" destId="{DDBED4DC-855A-421C-AB13-03F6D8B064E1}" srcOrd="1" destOrd="0" presId="urn:microsoft.com/office/officeart/2005/8/layout/hierarchy2"/>
    <dgm:cxn modelId="{6D1FE9DD-0DF4-44AD-994B-1D909ABDB375}" type="presParOf" srcId="{0C58A92B-D3EF-4F99-BD2A-85DCCFDDB14E}" destId="{3321D5C6-67E2-4BB5-8160-41962F24CF5B}" srcOrd="4" destOrd="0" presId="urn:microsoft.com/office/officeart/2005/8/layout/hierarchy2"/>
    <dgm:cxn modelId="{4DD30470-2CFC-4BBE-A86C-2E484CF25961}" type="presParOf" srcId="{3321D5C6-67E2-4BB5-8160-41962F24CF5B}" destId="{17123437-B0AD-493C-AA0C-9ED66E4D537C}" srcOrd="0" destOrd="0" presId="urn:microsoft.com/office/officeart/2005/8/layout/hierarchy2"/>
    <dgm:cxn modelId="{BD9508CB-9F93-44E7-B395-E40B1252CC44}" type="presParOf" srcId="{0C58A92B-D3EF-4F99-BD2A-85DCCFDDB14E}" destId="{190D3C08-7AE1-4636-AA89-C6B5CE15B6A1}" srcOrd="5" destOrd="0" presId="urn:microsoft.com/office/officeart/2005/8/layout/hierarchy2"/>
    <dgm:cxn modelId="{069DDF0D-DD1A-4D27-B348-577A2271C53B}" type="presParOf" srcId="{190D3C08-7AE1-4636-AA89-C6B5CE15B6A1}" destId="{D28CDC05-FF01-4AE8-9333-89E127404250}" srcOrd="0" destOrd="0" presId="urn:microsoft.com/office/officeart/2005/8/layout/hierarchy2"/>
    <dgm:cxn modelId="{C1D2A5EA-A364-40DD-B627-B62D73795CF8}" type="presParOf" srcId="{190D3C08-7AE1-4636-AA89-C6B5CE15B6A1}" destId="{B22502BF-F991-4F6C-84FC-ABF2057FE02D}" srcOrd="1" destOrd="0" presId="urn:microsoft.com/office/officeart/2005/8/layout/hierarchy2"/>
    <dgm:cxn modelId="{1B6F5AD5-A533-47A8-BCAC-C3473C1A56E2}" type="presParOf" srcId="{B22502BF-F991-4F6C-84FC-ABF2057FE02D}" destId="{32DE8BA0-8DA8-454F-8D2C-B6EC7CF6C038}" srcOrd="0" destOrd="0" presId="urn:microsoft.com/office/officeart/2005/8/layout/hierarchy2"/>
    <dgm:cxn modelId="{B9F06DAC-F8A2-41A2-A679-637DBD5F027A}" type="presParOf" srcId="{32DE8BA0-8DA8-454F-8D2C-B6EC7CF6C038}" destId="{62897367-C2F2-4653-B0DC-7AAAECFE6E47}" srcOrd="0" destOrd="0" presId="urn:microsoft.com/office/officeart/2005/8/layout/hierarchy2"/>
    <dgm:cxn modelId="{4CF9EBA6-AD2F-4998-89C1-B9C419B37E9D}" type="presParOf" srcId="{B22502BF-F991-4F6C-84FC-ABF2057FE02D}" destId="{BC1658A1-B83F-4642-A2F1-0D2E016E0B75}" srcOrd="1" destOrd="0" presId="urn:microsoft.com/office/officeart/2005/8/layout/hierarchy2"/>
    <dgm:cxn modelId="{242F8DE2-7E1F-4EB5-B52B-5AAE3379451C}" type="presParOf" srcId="{BC1658A1-B83F-4642-A2F1-0D2E016E0B75}" destId="{BAC82338-D1F3-46C1-B42C-49F9552A4E5F}" srcOrd="0" destOrd="0" presId="urn:microsoft.com/office/officeart/2005/8/layout/hierarchy2"/>
    <dgm:cxn modelId="{5EA7A7F0-CBD7-499D-A508-A9112243CC51}" type="presParOf" srcId="{BC1658A1-B83F-4642-A2F1-0D2E016E0B75}" destId="{0E30704B-37DA-4D7B-B631-C46949702CEB}" srcOrd="1" destOrd="0" presId="urn:microsoft.com/office/officeart/2005/8/layout/hierarchy2"/>
    <dgm:cxn modelId="{E6FE1019-58E8-4E1C-A4BF-1D7D1AE6EA09}" type="presParOf" srcId="{0E30704B-37DA-4D7B-B631-C46949702CEB}" destId="{A9C7B3A4-B26B-49DB-8A8E-AB2FE2577029}" srcOrd="0" destOrd="0" presId="urn:microsoft.com/office/officeart/2005/8/layout/hierarchy2"/>
    <dgm:cxn modelId="{B9C2A71E-1339-4BAC-B0F6-25EC6ECB1B03}" type="presParOf" srcId="{A9C7B3A4-B26B-49DB-8A8E-AB2FE2577029}" destId="{D7DA3836-4C31-4115-AE72-653186779FD5}" srcOrd="0" destOrd="0" presId="urn:microsoft.com/office/officeart/2005/8/layout/hierarchy2"/>
    <dgm:cxn modelId="{BFA52019-8882-4E0C-BECF-CCF8BDB7A2CA}" type="presParOf" srcId="{0E30704B-37DA-4D7B-B631-C46949702CEB}" destId="{AD754AF7-A82A-4284-BFC4-FF37C3FD9473}" srcOrd="1" destOrd="0" presId="urn:microsoft.com/office/officeart/2005/8/layout/hierarchy2"/>
    <dgm:cxn modelId="{FE39B344-7C59-4967-8A09-C92D17E5ED1E}" type="presParOf" srcId="{AD754AF7-A82A-4284-BFC4-FF37C3FD9473}" destId="{08EAFC17-96CD-4CD9-9890-E4A13B397FD8}" srcOrd="0" destOrd="0" presId="urn:microsoft.com/office/officeart/2005/8/layout/hierarchy2"/>
    <dgm:cxn modelId="{EDF8038B-E035-4909-8757-9C79551BF27A}" type="presParOf" srcId="{AD754AF7-A82A-4284-BFC4-FF37C3FD9473}" destId="{878CC631-3E9E-4705-B259-B28DA8FF3CDB}" srcOrd="1" destOrd="0" presId="urn:microsoft.com/office/officeart/2005/8/layout/hierarchy2"/>
    <dgm:cxn modelId="{1A94A698-A421-4D98-B26C-9CBDCFE6C044}" type="presParOf" srcId="{0E30704B-37DA-4D7B-B631-C46949702CEB}" destId="{FEB5128F-EF67-4C74-ACF8-8D7B53CF254C}" srcOrd="2" destOrd="0" presId="urn:microsoft.com/office/officeart/2005/8/layout/hierarchy2"/>
    <dgm:cxn modelId="{29CFDB2F-D8E9-4114-9916-019E5994E1B7}" type="presParOf" srcId="{FEB5128F-EF67-4C74-ACF8-8D7B53CF254C}" destId="{8EF8BFA3-1158-45FF-8147-0B67542DD44B}" srcOrd="0" destOrd="0" presId="urn:microsoft.com/office/officeart/2005/8/layout/hierarchy2"/>
    <dgm:cxn modelId="{6C046C08-F941-4560-86D1-84FC7143E3B1}" type="presParOf" srcId="{0E30704B-37DA-4D7B-B631-C46949702CEB}" destId="{A30F8307-8880-4A11-B027-5D5E809DCA91}" srcOrd="3" destOrd="0" presId="urn:microsoft.com/office/officeart/2005/8/layout/hierarchy2"/>
    <dgm:cxn modelId="{02B84A83-C731-41E1-856F-C081E57651E2}" type="presParOf" srcId="{A30F8307-8880-4A11-B027-5D5E809DCA91}" destId="{C876D6F6-C80A-4CCB-B2FF-8451513975B4}" srcOrd="0" destOrd="0" presId="urn:microsoft.com/office/officeart/2005/8/layout/hierarchy2"/>
    <dgm:cxn modelId="{3CC47BB0-628C-4D43-B518-E5065D4A6698}" type="presParOf" srcId="{A30F8307-8880-4A11-B027-5D5E809DCA91}" destId="{F69E838A-0A73-42B2-9681-0D7687068917}" srcOrd="1" destOrd="0" presId="urn:microsoft.com/office/officeart/2005/8/layout/hierarchy2"/>
    <dgm:cxn modelId="{A2547A25-ADD0-4B7E-BA0C-8954B5B4279D}" type="presParOf" srcId="{B22502BF-F991-4F6C-84FC-ABF2057FE02D}" destId="{4B5753A1-93FD-4F02-B8A9-FFC74340DB45}" srcOrd="2" destOrd="0" presId="urn:microsoft.com/office/officeart/2005/8/layout/hierarchy2"/>
    <dgm:cxn modelId="{E994EE34-EA01-4BC3-829C-C3BAC04A585D}" type="presParOf" srcId="{4B5753A1-93FD-4F02-B8A9-FFC74340DB45}" destId="{B5848726-4771-427E-A8B1-C8CEF46089B6}" srcOrd="0" destOrd="0" presId="urn:microsoft.com/office/officeart/2005/8/layout/hierarchy2"/>
    <dgm:cxn modelId="{5DA21327-6311-43E1-83E3-D4118EBD94CF}" type="presParOf" srcId="{B22502BF-F991-4F6C-84FC-ABF2057FE02D}" destId="{45DAB0A6-3D5C-46B7-8E55-0C2E6A6766F4}" srcOrd="3" destOrd="0" presId="urn:microsoft.com/office/officeart/2005/8/layout/hierarchy2"/>
    <dgm:cxn modelId="{90C365AD-DAC0-4B88-BF9D-A7A536400D53}" type="presParOf" srcId="{45DAB0A6-3D5C-46B7-8E55-0C2E6A6766F4}" destId="{88C5BCB4-9128-4EA0-B8C9-4BBE7151ABDE}" srcOrd="0" destOrd="0" presId="urn:microsoft.com/office/officeart/2005/8/layout/hierarchy2"/>
    <dgm:cxn modelId="{7B9D2030-B944-41E2-BE6F-AA2E8867A13F}" type="presParOf" srcId="{45DAB0A6-3D5C-46B7-8E55-0C2E6A6766F4}" destId="{95B29BAE-671C-4AC8-95AA-8E4224546CEF}" srcOrd="1" destOrd="0" presId="urn:microsoft.com/office/officeart/2005/8/layout/hierarchy2"/>
    <dgm:cxn modelId="{0F357505-7DBD-440E-A0AD-10D1CE5C35F8}" type="presParOf" srcId="{95B29BAE-671C-4AC8-95AA-8E4224546CEF}" destId="{486506D1-7BBD-405C-86F8-F42D63D16DF6}" srcOrd="0" destOrd="0" presId="urn:microsoft.com/office/officeart/2005/8/layout/hierarchy2"/>
    <dgm:cxn modelId="{84CE93D9-2F89-4100-BC6B-1541B78B2A87}" type="presParOf" srcId="{486506D1-7BBD-405C-86F8-F42D63D16DF6}" destId="{19310F76-A415-4E53-A5C3-5C70B26453AB}" srcOrd="0" destOrd="0" presId="urn:microsoft.com/office/officeart/2005/8/layout/hierarchy2"/>
    <dgm:cxn modelId="{6479B2E1-494E-418B-BF3E-0B5225794AB1}" type="presParOf" srcId="{95B29BAE-671C-4AC8-95AA-8E4224546CEF}" destId="{0D557ECC-956E-4168-9B4E-7E03B90A78A5}" srcOrd="1" destOrd="0" presId="urn:microsoft.com/office/officeart/2005/8/layout/hierarchy2"/>
    <dgm:cxn modelId="{63E0F0C3-A2EE-416A-9EF4-98763734E825}" type="presParOf" srcId="{0D557ECC-956E-4168-9B4E-7E03B90A78A5}" destId="{3764BB27-3A81-476E-A46A-37FE4F092D2B}" srcOrd="0" destOrd="0" presId="urn:microsoft.com/office/officeart/2005/8/layout/hierarchy2"/>
    <dgm:cxn modelId="{7CE6080A-5DBE-4DAA-9705-AE599307D5B6}" type="presParOf" srcId="{0D557ECC-956E-4168-9B4E-7E03B90A78A5}" destId="{6C301A86-7AEC-4329-9DB5-E26A11C3D250}" srcOrd="1" destOrd="0" presId="urn:microsoft.com/office/officeart/2005/8/layout/hierarchy2"/>
    <dgm:cxn modelId="{1E3CB819-0398-47C3-B5DA-A1FB64E210BC}" type="presParOf" srcId="{95B29BAE-671C-4AC8-95AA-8E4224546CEF}" destId="{A8CEEB4B-A17C-4CA7-9062-299A13147063}" srcOrd="2" destOrd="0" presId="urn:microsoft.com/office/officeart/2005/8/layout/hierarchy2"/>
    <dgm:cxn modelId="{1268E15D-D0FB-47C9-876C-07B8ACC6DB38}" type="presParOf" srcId="{A8CEEB4B-A17C-4CA7-9062-299A13147063}" destId="{99B72C3A-3CCC-4771-B0AA-FFD412E0FC88}" srcOrd="0" destOrd="0" presId="urn:microsoft.com/office/officeart/2005/8/layout/hierarchy2"/>
    <dgm:cxn modelId="{BDB98661-2763-4968-A08C-D8C391C6B75F}" type="presParOf" srcId="{95B29BAE-671C-4AC8-95AA-8E4224546CEF}" destId="{DF7B0A66-ED0B-457C-BC04-E9DFB669805B}" srcOrd="3" destOrd="0" presId="urn:microsoft.com/office/officeart/2005/8/layout/hierarchy2"/>
    <dgm:cxn modelId="{7A02CA9B-9152-4162-B123-798E847838CC}" type="presParOf" srcId="{DF7B0A66-ED0B-457C-BC04-E9DFB669805B}" destId="{5749D34F-8F4E-4EEF-AECE-641AEC370751}" srcOrd="0" destOrd="0" presId="urn:microsoft.com/office/officeart/2005/8/layout/hierarchy2"/>
    <dgm:cxn modelId="{B6C4BEA3-5F40-4DBB-AE93-0B08419A4034}" type="presParOf" srcId="{DF7B0A66-ED0B-457C-BC04-E9DFB669805B}" destId="{357A055F-2799-4FD3-A661-3E8C6CA34E04}" srcOrd="1" destOrd="0" presId="urn:microsoft.com/office/officeart/2005/8/layout/hierarchy2"/>
    <dgm:cxn modelId="{EFF34E64-CACF-437C-900E-288F45454DB9}" type="presParOf" srcId="{357A055F-2799-4FD3-A661-3E8C6CA34E04}" destId="{EBF6F331-E69F-46D3-9D8A-BCFE85A8B1CB}" srcOrd="0" destOrd="0" presId="urn:microsoft.com/office/officeart/2005/8/layout/hierarchy2"/>
    <dgm:cxn modelId="{FBF14595-D91D-4EF5-A84E-366E43409EE5}" type="presParOf" srcId="{EBF6F331-E69F-46D3-9D8A-BCFE85A8B1CB}" destId="{D62B8584-C977-42A8-890A-732D4DA3D29D}" srcOrd="0" destOrd="0" presId="urn:microsoft.com/office/officeart/2005/8/layout/hierarchy2"/>
    <dgm:cxn modelId="{16E8E2A7-3983-4A28-A8BD-81580949BC56}" type="presParOf" srcId="{357A055F-2799-4FD3-A661-3E8C6CA34E04}" destId="{1041CBB4-5244-4CD7-889D-B957C71C0955}" srcOrd="1" destOrd="0" presId="urn:microsoft.com/office/officeart/2005/8/layout/hierarchy2"/>
    <dgm:cxn modelId="{AAE70BAE-0860-4CF6-BB0D-538D63E03CB0}" type="presParOf" srcId="{1041CBB4-5244-4CD7-889D-B957C71C0955}" destId="{2DB833C1-DC76-46A8-BC7F-0AE8F86DBC9F}" srcOrd="0" destOrd="0" presId="urn:microsoft.com/office/officeart/2005/8/layout/hierarchy2"/>
    <dgm:cxn modelId="{D6FEC4FE-CDE1-4429-9A36-AB4304C7B218}" type="presParOf" srcId="{1041CBB4-5244-4CD7-889D-B957C71C0955}" destId="{CC3F7BDF-E311-4F27-A15C-FA1FE4E68D2D}" srcOrd="1" destOrd="0" presId="urn:microsoft.com/office/officeart/2005/8/layout/hierarchy2"/>
    <dgm:cxn modelId="{193B2B7E-190A-4C6D-9440-C8F7726CBF67}" type="presParOf" srcId="{B22502BF-F991-4F6C-84FC-ABF2057FE02D}" destId="{7E4E0D18-C7C4-4DD6-B98F-25B4523A9924}" srcOrd="4" destOrd="0" presId="urn:microsoft.com/office/officeart/2005/8/layout/hierarchy2"/>
    <dgm:cxn modelId="{B0F5802C-2513-4B66-B1CA-AB5695307066}" type="presParOf" srcId="{7E4E0D18-C7C4-4DD6-B98F-25B4523A9924}" destId="{FD4351C3-FC55-4283-B859-9259F23BD1A6}" srcOrd="0" destOrd="0" presId="urn:microsoft.com/office/officeart/2005/8/layout/hierarchy2"/>
    <dgm:cxn modelId="{9B083512-9DF8-4159-825A-0D44FD7B5A91}" type="presParOf" srcId="{B22502BF-F991-4F6C-84FC-ABF2057FE02D}" destId="{406D90A6-1DFA-4A8D-B1CE-72E99671A335}" srcOrd="5" destOrd="0" presId="urn:microsoft.com/office/officeart/2005/8/layout/hierarchy2"/>
    <dgm:cxn modelId="{36F63200-16DE-4D14-811C-D3E8A8321311}" type="presParOf" srcId="{406D90A6-1DFA-4A8D-B1CE-72E99671A335}" destId="{9213B11A-21C9-4AB0-9EC2-700DDC8B7333}" srcOrd="0" destOrd="0" presId="urn:microsoft.com/office/officeart/2005/8/layout/hierarchy2"/>
    <dgm:cxn modelId="{B60EFA40-9A55-4989-94CA-FA758E6D4FB6}" type="presParOf" srcId="{406D90A6-1DFA-4A8D-B1CE-72E99671A335}" destId="{A60B7301-61CE-470B-ACBE-D5E0C7B501E8}" srcOrd="1" destOrd="0" presId="urn:microsoft.com/office/officeart/2005/8/layout/hierarchy2"/>
    <dgm:cxn modelId="{B58B4B68-18FF-4313-B73C-F761B405ED80}" type="presParOf" srcId="{A60B7301-61CE-470B-ACBE-D5E0C7B501E8}" destId="{64D4ACFA-C8EB-45AB-9A28-362F80BB5FD6}" srcOrd="0" destOrd="0" presId="urn:microsoft.com/office/officeart/2005/8/layout/hierarchy2"/>
    <dgm:cxn modelId="{9A045E82-CC18-47B0-8EDF-EACB2D76B2E2}" type="presParOf" srcId="{64D4ACFA-C8EB-45AB-9A28-362F80BB5FD6}" destId="{88B4925F-2874-469C-ABF1-212CDFEB19A1}" srcOrd="0" destOrd="0" presId="urn:microsoft.com/office/officeart/2005/8/layout/hierarchy2"/>
    <dgm:cxn modelId="{A972C104-2800-482C-91AD-35050940A886}" type="presParOf" srcId="{A60B7301-61CE-470B-ACBE-D5E0C7B501E8}" destId="{D94AE4B8-71E3-421B-AED7-36412C3563A4}" srcOrd="1" destOrd="0" presId="urn:microsoft.com/office/officeart/2005/8/layout/hierarchy2"/>
    <dgm:cxn modelId="{7FC82A3F-5446-4042-AF2C-07351830D83B}" type="presParOf" srcId="{D94AE4B8-71E3-421B-AED7-36412C3563A4}" destId="{A4930478-BFA0-4D98-8AAC-73416621AD60}" srcOrd="0" destOrd="0" presId="urn:microsoft.com/office/officeart/2005/8/layout/hierarchy2"/>
    <dgm:cxn modelId="{648B1C17-4B3F-4DA8-90AC-B38E2A86E84B}" type="presParOf" srcId="{D94AE4B8-71E3-421B-AED7-36412C3563A4}" destId="{ACE6E373-D1E6-4F64-8E17-B4B314228129}" srcOrd="1" destOrd="0" presId="urn:microsoft.com/office/officeart/2005/8/layout/hierarchy2"/>
    <dgm:cxn modelId="{468AE2CF-CE8C-4D7E-BB0C-87C3F4938910}" type="presParOf" srcId="{B22502BF-F991-4F6C-84FC-ABF2057FE02D}" destId="{E4C22DE0-74C8-4094-BDF6-0DFE1482FB83}" srcOrd="6" destOrd="0" presId="urn:microsoft.com/office/officeart/2005/8/layout/hierarchy2"/>
    <dgm:cxn modelId="{BA1B6EDE-90D8-4B08-8973-67F376653FBD}" type="presParOf" srcId="{E4C22DE0-74C8-4094-BDF6-0DFE1482FB83}" destId="{140E69E0-A8B8-48FE-821D-196DE51B6038}" srcOrd="0" destOrd="0" presId="urn:microsoft.com/office/officeart/2005/8/layout/hierarchy2"/>
    <dgm:cxn modelId="{65691759-9B65-45CB-AE6A-207CC18CAFE6}" type="presParOf" srcId="{B22502BF-F991-4F6C-84FC-ABF2057FE02D}" destId="{3AAE6DEC-0A20-4CAD-BB41-5C3D2BF2425E}" srcOrd="7" destOrd="0" presId="urn:microsoft.com/office/officeart/2005/8/layout/hierarchy2"/>
    <dgm:cxn modelId="{69C05C84-C8CE-4E23-8179-0A96F5736170}" type="presParOf" srcId="{3AAE6DEC-0A20-4CAD-BB41-5C3D2BF2425E}" destId="{C5F00744-BE4E-46D2-BA70-939AF9AB1F1F}" srcOrd="0" destOrd="0" presId="urn:microsoft.com/office/officeart/2005/8/layout/hierarchy2"/>
    <dgm:cxn modelId="{2F7882E9-88FA-4016-8964-6C53DA3EE16C}" type="presParOf" srcId="{3AAE6DEC-0A20-4CAD-BB41-5C3D2BF2425E}" destId="{D70C4F72-C8EF-4303-8A6B-A73F98862727}" srcOrd="1" destOrd="0" presId="urn:microsoft.com/office/officeart/2005/8/layout/hierarchy2"/>
    <dgm:cxn modelId="{920F4E61-DCFD-492D-B2EE-89B325A73389}" type="presParOf" srcId="{0C58A92B-D3EF-4F99-BD2A-85DCCFDDB14E}" destId="{BC1BFE53-2E0B-4C93-8B94-2D469DA57F13}" srcOrd="6" destOrd="0" presId="urn:microsoft.com/office/officeart/2005/8/layout/hierarchy2"/>
    <dgm:cxn modelId="{6CD54FAD-C6D7-4E07-81C6-2CCF3E23258D}" type="presParOf" srcId="{BC1BFE53-2E0B-4C93-8B94-2D469DA57F13}" destId="{40DECA0C-838E-40EB-B21A-E56B05ECB6FD}" srcOrd="0" destOrd="0" presId="urn:microsoft.com/office/officeart/2005/8/layout/hierarchy2"/>
    <dgm:cxn modelId="{42505F94-E590-48FC-B92B-133F93A379E4}" type="presParOf" srcId="{0C58A92B-D3EF-4F99-BD2A-85DCCFDDB14E}" destId="{A8FDCAF6-1B91-4801-98C6-7D9154B06DFB}" srcOrd="7" destOrd="0" presId="urn:microsoft.com/office/officeart/2005/8/layout/hierarchy2"/>
    <dgm:cxn modelId="{AE5BF55A-90B0-437B-9DD3-256A5F744401}" type="presParOf" srcId="{A8FDCAF6-1B91-4801-98C6-7D9154B06DFB}" destId="{D4C24AF1-5D3A-45CF-B08E-AE26B5A43DA0}" srcOrd="0" destOrd="0" presId="urn:microsoft.com/office/officeart/2005/8/layout/hierarchy2"/>
    <dgm:cxn modelId="{A878AC4F-EACE-42C8-8846-0F7A3E1DB4A1}" type="presParOf" srcId="{A8FDCAF6-1B91-4801-98C6-7D9154B06DFB}" destId="{25217D7B-B214-43CB-AA80-58E3ADBA3444}" srcOrd="1" destOrd="0" presId="urn:microsoft.com/office/officeart/2005/8/layout/hierarchy2"/>
    <dgm:cxn modelId="{D63897D4-DA77-4418-A230-0C568B4AC1EB}" type="presParOf" srcId="{25217D7B-B214-43CB-AA80-58E3ADBA3444}" destId="{27567916-FF88-4102-ACD3-4C7978BE1FE0}" srcOrd="0" destOrd="0" presId="urn:microsoft.com/office/officeart/2005/8/layout/hierarchy2"/>
    <dgm:cxn modelId="{2D009BCA-633F-4C03-B247-7529495F4637}" type="presParOf" srcId="{27567916-FF88-4102-ACD3-4C7978BE1FE0}" destId="{0AFA7472-C03F-4D81-88A6-2AF12EC9E745}" srcOrd="0" destOrd="0" presId="urn:microsoft.com/office/officeart/2005/8/layout/hierarchy2"/>
    <dgm:cxn modelId="{1A939FDE-11CB-4A79-AA5B-6DF083F14D0F}" type="presParOf" srcId="{25217D7B-B214-43CB-AA80-58E3ADBA3444}" destId="{B946122A-A000-4CF9-B789-3168CA7FE97B}" srcOrd="1" destOrd="0" presId="urn:microsoft.com/office/officeart/2005/8/layout/hierarchy2"/>
    <dgm:cxn modelId="{9981105F-E504-4611-AEA1-537B5BAC4C24}" type="presParOf" srcId="{B946122A-A000-4CF9-B789-3168CA7FE97B}" destId="{EB9EDCFE-AD7D-4AC4-9754-370705972E32}" srcOrd="0" destOrd="0" presId="urn:microsoft.com/office/officeart/2005/8/layout/hierarchy2"/>
    <dgm:cxn modelId="{7A0E26A0-4673-40E3-B7A1-B1F84DC18038}" type="presParOf" srcId="{B946122A-A000-4CF9-B789-3168CA7FE97B}" destId="{613AD65C-A288-4215-A6DA-EC717346444B}" srcOrd="1" destOrd="0" presId="urn:microsoft.com/office/officeart/2005/8/layout/hierarchy2"/>
    <dgm:cxn modelId="{918EA7DA-AB3C-4CFE-8489-9ACB244BEE33}" type="presParOf" srcId="{613AD65C-A288-4215-A6DA-EC717346444B}" destId="{3B7743F9-77E8-4DAC-8570-254778BF51F2}" srcOrd="0" destOrd="0" presId="urn:microsoft.com/office/officeart/2005/8/layout/hierarchy2"/>
    <dgm:cxn modelId="{C808B270-0C65-4D99-8E77-D47F9D4899A8}" type="presParOf" srcId="{3B7743F9-77E8-4DAC-8570-254778BF51F2}" destId="{8BAF0C1B-FD4D-439B-ADB6-3C6297F9FCB5}" srcOrd="0" destOrd="0" presId="urn:microsoft.com/office/officeart/2005/8/layout/hierarchy2"/>
    <dgm:cxn modelId="{324AC1AB-2689-4636-BE3B-F8705F4153F8}" type="presParOf" srcId="{613AD65C-A288-4215-A6DA-EC717346444B}" destId="{1A66C28A-A628-47F2-91D2-1401D692DBE5}" srcOrd="1" destOrd="0" presId="urn:microsoft.com/office/officeart/2005/8/layout/hierarchy2"/>
    <dgm:cxn modelId="{2FBA5125-B50E-4F07-9205-544217FE852F}" type="presParOf" srcId="{1A66C28A-A628-47F2-91D2-1401D692DBE5}" destId="{F65F04E5-2752-46D2-80AD-F8F0F4029B1B}" srcOrd="0" destOrd="0" presId="urn:microsoft.com/office/officeart/2005/8/layout/hierarchy2"/>
    <dgm:cxn modelId="{D00D58DF-B0AA-4748-B775-89FAE596AEFC}" type="presParOf" srcId="{1A66C28A-A628-47F2-91D2-1401D692DBE5}" destId="{7C0D3B21-A670-420E-A438-27B2BA0616FE}" srcOrd="1" destOrd="0" presId="urn:microsoft.com/office/officeart/2005/8/layout/hierarchy2"/>
    <dgm:cxn modelId="{7F06E0A7-1E62-42D6-B988-0DFB1B98D2CC}" type="presParOf" srcId="{7C0D3B21-A670-420E-A438-27B2BA0616FE}" destId="{F5E720B5-A849-44CC-AABA-31B81985209E}" srcOrd="0" destOrd="0" presId="urn:microsoft.com/office/officeart/2005/8/layout/hierarchy2"/>
    <dgm:cxn modelId="{5A99456B-71C3-4FE1-AA4E-93AC7A1DBD86}" type="presParOf" srcId="{F5E720B5-A849-44CC-AABA-31B81985209E}" destId="{E71CFE7A-4D2D-4E25-BF64-C3C0C35C4DFD}" srcOrd="0" destOrd="0" presId="urn:microsoft.com/office/officeart/2005/8/layout/hierarchy2"/>
    <dgm:cxn modelId="{46DE1D62-522E-4602-8990-2A051E519C68}" type="presParOf" srcId="{7C0D3B21-A670-420E-A438-27B2BA0616FE}" destId="{AEAA9008-1BF1-49D7-8330-DA33844966ED}" srcOrd="1" destOrd="0" presId="urn:microsoft.com/office/officeart/2005/8/layout/hierarchy2"/>
    <dgm:cxn modelId="{6F734B7E-3C74-49B4-9DC2-8D211CC79287}" type="presParOf" srcId="{AEAA9008-1BF1-49D7-8330-DA33844966ED}" destId="{1F97755A-E628-409B-A194-EC4F628F5878}" srcOrd="0" destOrd="0" presId="urn:microsoft.com/office/officeart/2005/8/layout/hierarchy2"/>
    <dgm:cxn modelId="{37165E58-25B7-4A6D-86E4-A14DD86745C5}" type="presParOf" srcId="{AEAA9008-1BF1-49D7-8330-DA33844966ED}" destId="{4CBD99E6-B3A7-45FB-ADDB-6D2D6D6BC4D8}" srcOrd="1" destOrd="0" presId="urn:microsoft.com/office/officeart/2005/8/layout/hierarchy2"/>
    <dgm:cxn modelId="{6FCD81EE-58A5-4738-B70E-2E963A176E75}" type="presParOf" srcId="{0C58A92B-D3EF-4F99-BD2A-85DCCFDDB14E}" destId="{E9D42F2D-3BD3-4CB7-979C-9D7F70BCE185}" srcOrd="8" destOrd="0" presId="urn:microsoft.com/office/officeart/2005/8/layout/hierarchy2"/>
    <dgm:cxn modelId="{1C5718AA-36DC-4830-9BFC-9A2ABFB5878E}" type="presParOf" srcId="{E9D42F2D-3BD3-4CB7-979C-9D7F70BCE185}" destId="{8572202D-8DF8-4F1C-9AC1-68DFEA756C37}" srcOrd="0" destOrd="0" presId="urn:microsoft.com/office/officeart/2005/8/layout/hierarchy2"/>
    <dgm:cxn modelId="{B8EFC024-2A70-4A3A-88C2-4BC8DFBC11BA}" type="presParOf" srcId="{0C58A92B-D3EF-4F99-BD2A-85DCCFDDB14E}" destId="{376BC76E-C09A-4D13-A3C3-16805A9F454A}" srcOrd="9" destOrd="0" presId="urn:microsoft.com/office/officeart/2005/8/layout/hierarchy2"/>
    <dgm:cxn modelId="{A1DA868B-FC81-4002-A868-7CDF968B3C62}" type="presParOf" srcId="{376BC76E-C09A-4D13-A3C3-16805A9F454A}" destId="{CB5DE413-AD93-456E-9CE8-4A095B5F6C4A}" srcOrd="0" destOrd="0" presId="urn:microsoft.com/office/officeart/2005/8/layout/hierarchy2"/>
    <dgm:cxn modelId="{36F553BB-B36A-4811-8305-3474DA5F5549}" type="presParOf" srcId="{376BC76E-C09A-4D13-A3C3-16805A9F454A}" destId="{1393E008-81ED-4ACE-9D67-FBE7E7CC3852}" srcOrd="1" destOrd="0" presId="urn:microsoft.com/office/officeart/2005/8/layout/hierarchy2"/>
    <dgm:cxn modelId="{83825DCB-814F-4211-9074-C2051A48A739}" type="presParOf" srcId="{1393E008-81ED-4ACE-9D67-FBE7E7CC3852}" destId="{63905763-B029-4A56-84A7-A30B74F13BC5}" srcOrd="0" destOrd="0" presId="urn:microsoft.com/office/officeart/2005/8/layout/hierarchy2"/>
    <dgm:cxn modelId="{2027784B-79A5-4512-A6EB-A1D176E248DF}" type="presParOf" srcId="{63905763-B029-4A56-84A7-A30B74F13BC5}" destId="{F3FCA980-7A66-4B0D-A6ED-68755E7EC8B2}" srcOrd="0" destOrd="0" presId="urn:microsoft.com/office/officeart/2005/8/layout/hierarchy2"/>
    <dgm:cxn modelId="{472C622C-C27A-43FD-ABFD-2AE2159B754E}" type="presParOf" srcId="{1393E008-81ED-4ACE-9D67-FBE7E7CC3852}" destId="{B88B21A2-7494-4F4F-8B16-2C838172A67C}" srcOrd="1" destOrd="0" presId="urn:microsoft.com/office/officeart/2005/8/layout/hierarchy2"/>
    <dgm:cxn modelId="{A6405202-D3D0-4C76-A0AB-C579CB016126}" type="presParOf" srcId="{B88B21A2-7494-4F4F-8B16-2C838172A67C}" destId="{AF78E728-C96D-4280-A20E-B2CBFA820C9F}" srcOrd="0" destOrd="0" presId="urn:microsoft.com/office/officeart/2005/8/layout/hierarchy2"/>
    <dgm:cxn modelId="{80D19EBB-D456-4905-AD40-D915D07CFCA1}" type="presParOf" srcId="{B88B21A2-7494-4F4F-8B16-2C838172A67C}" destId="{3E3DA8C1-330A-45DE-9EB7-0B65463853B4}" srcOrd="1" destOrd="0" presId="urn:microsoft.com/office/officeart/2005/8/layout/hierarchy2"/>
    <dgm:cxn modelId="{5EE8EC20-415C-49E2-A9A2-41588E7D6689}" type="presParOf" srcId="{1393E008-81ED-4ACE-9D67-FBE7E7CC3852}" destId="{7A8DE694-77FD-4738-BEF6-44D19C8973F3}" srcOrd="2" destOrd="0" presId="urn:microsoft.com/office/officeart/2005/8/layout/hierarchy2"/>
    <dgm:cxn modelId="{E6778C10-9D5F-4D10-99CA-7DAB68D3FC4D}" type="presParOf" srcId="{7A8DE694-77FD-4738-BEF6-44D19C8973F3}" destId="{7E384048-4542-4720-ADDE-9373FF2D0847}" srcOrd="0" destOrd="0" presId="urn:microsoft.com/office/officeart/2005/8/layout/hierarchy2"/>
    <dgm:cxn modelId="{086A2B09-E027-4D9B-A884-29077F92DFFF}" type="presParOf" srcId="{1393E008-81ED-4ACE-9D67-FBE7E7CC3852}" destId="{0A84EF33-290F-4B25-B43B-1357400B1D3A}" srcOrd="3" destOrd="0" presId="urn:microsoft.com/office/officeart/2005/8/layout/hierarchy2"/>
    <dgm:cxn modelId="{CB4C0FF4-7C71-469D-B02B-6EABCA45BB48}" type="presParOf" srcId="{0A84EF33-290F-4B25-B43B-1357400B1D3A}" destId="{D59F9EC8-74ED-41F8-94F6-7DF4A3319182}" srcOrd="0" destOrd="0" presId="urn:microsoft.com/office/officeart/2005/8/layout/hierarchy2"/>
    <dgm:cxn modelId="{08AF0438-B175-45CA-989A-B1F001712697}" type="presParOf" srcId="{0A84EF33-290F-4B25-B43B-1357400B1D3A}" destId="{891A6352-0AC6-4994-98F4-D8AB31224256}" srcOrd="1" destOrd="0" presId="urn:microsoft.com/office/officeart/2005/8/layout/hierarchy2"/>
    <dgm:cxn modelId="{832E971E-499E-4D5A-919E-64179D4C96AF}" type="presParOf" srcId="{1393E008-81ED-4ACE-9D67-FBE7E7CC3852}" destId="{F47F69AC-8A19-424B-A03F-BAF036C2B302}" srcOrd="4" destOrd="0" presId="urn:microsoft.com/office/officeart/2005/8/layout/hierarchy2"/>
    <dgm:cxn modelId="{DBD4F67B-647A-4639-8871-6ED00E73CFAB}" type="presParOf" srcId="{F47F69AC-8A19-424B-A03F-BAF036C2B302}" destId="{28B51CA6-151E-4BEE-8355-408340E3082B}" srcOrd="0" destOrd="0" presId="urn:microsoft.com/office/officeart/2005/8/layout/hierarchy2"/>
    <dgm:cxn modelId="{64CF8291-65AE-46D5-8209-980F1E63DE41}" type="presParOf" srcId="{1393E008-81ED-4ACE-9D67-FBE7E7CC3852}" destId="{1DF78BB6-3EBA-49FE-AA0D-34B50FE34C74}" srcOrd="5" destOrd="0" presId="urn:microsoft.com/office/officeart/2005/8/layout/hierarchy2"/>
    <dgm:cxn modelId="{2492DDEF-1947-4EC0-B86C-3EE9B06444A2}" type="presParOf" srcId="{1DF78BB6-3EBA-49FE-AA0D-34B50FE34C74}" destId="{2132AFF2-3423-4130-823A-001B028DD536}" srcOrd="0" destOrd="0" presId="urn:microsoft.com/office/officeart/2005/8/layout/hierarchy2"/>
    <dgm:cxn modelId="{D4BF75E9-ED0B-4E02-8F54-E71E7ABFF968}" type="presParOf" srcId="{1DF78BB6-3EBA-49FE-AA0D-34B50FE34C74}" destId="{C2821863-234A-4212-97CF-D507B9F68237}" srcOrd="1" destOrd="0" presId="urn:microsoft.com/office/officeart/2005/8/layout/hierarchy2"/>
    <dgm:cxn modelId="{BD45CD5C-7413-4F5E-A1E8-EFCFB5D2FFC3}" type="presParOf" srcId="{C2821863-234A-4212-97CF-D507B9F68237}" destId="{98C92B95-5A0A-4B78-A655-15E4F6D63615}" srcOrd="0" destOrd="0" presId="urn:microsoft.com/office/officeart/2005/8/layout/hierarchy2"/>
    <dgm:cxn modelId="{9B2937EB-FC66-428B-9E4C-49071789DF4C}" type="presParOf" srcId="{98C92B95-5A0A-4B78-A655-15E4F6D63615}" destId="{36DC30F2-C8E8-46AA-825B-45CF95AABBBA}" srcOrd="0" destOrd="0" presId="urn:microsoft.com/office/officeart/2005/8/layout/hierarchy2"/>
    <dgm:cxn modelId="{152B44DE-2D00-4917-B3DF-6D8617B58A49}" type="presParOf" srcId="{C2821863-234A-4212-97CF-D507B9F68237}" destId="{5D0E9E61-2A03-4676-81A1-FFCCADF507E4}" srcOrd="1" destOrd="0" presId="urn:microsoft.com/office/officeart/2005/8/layout/hierarchy2"/>
    <dgm:cxn modelId="{87D9C058-F49D-45AD-84CE-F2253B1EF785}" type="presParOf" srcId="{5D0E9E61-2A03-4676-81A1-FFCCADF507E4}" destId="{F521EB3C-B301-4B27-B730-712F26A248B4}" srcOrd="0" destOrd="0" presId="urn:microsoft.com/office/officeart/2005/8/layout/hierarchy2"/>
    <dgm:cxn modelId="{545761E6-AB39-4CDA-B456-74453F8087E5}" type="presParOf" srcId="{5D0E9E61-2A03-4676-81A1-FFCCADF507E4}" destId="{526596E5-FF34-4AA3-8C78-48888256FA98}" srcOrd="1" destOrd="0" presId="urn:microsoft.com/office/officeart/2005/8/layout/hierarchy2"/>
    <dgm:cxn modelId="{A5AE023F-361D-40A9-B78E-8A024569E61B}" type="presParOf" srcId="{0C58A92B-D3EF-4F99-BD2A-85DCCFDDB14E}" destId="{E33CD24A-6BE8-4B9A-ACA0-A9225B1D5F51}" srcOrd="10" destOrd="0" presId="urn:microsoft.com/office/officeart/2005/8/layout/hierarchy2"/>
    <dgm:cxn modelId="{1E0C244C-CF14-414B-8FFD-08AA5B681248}" type="presParOf" srcId="{E33CD24A-6BE8-4B9A-ACA0-A9225B1D5F51}" destId="{0076023D-F712-442B-A833-EDF86ECAC1B9}" srcOrd="0" destOrd="0" presId="urn:microsoft.com/office/officeart/2005/8/layout/hierarchy2"/>
    <dgm:cxn modelId="{76047007-7609-4F0A-99F0-A381A9D2F590}" type="presParOf" srcId="{0C58A92B-D3EF-4F99-BD2A-85DCCFDDB14E}" destId="{6A01CC61-315C-4DE3-9F8B-08B4098CA01B}" srcOrd="11" destOrd="0" presId="urn:microsoft.com/office/officeart/2005/8/layout/hierarchy2"/>
    <dgm:cxn modelId="{E2204860-0DA3-495D-B044-7180AD945CB6}" type="presParOf" srcId="{6A01CC61-315C-4DE3-9F8B-08B4098CA01B}" destId="{3A2E10ED-58EE-4F56-A5BB-D5B6CE87B022}" srcOrd="0" destOrd="0" presId="urn:microsoft.com/office/officeart/2005/8/layout/hierarchy2"/>
    <dgm:cxn modelId="{1B36E143-3AD1-4BDD-A9BE-7DC24531D2E9}" type="presParOf" srcId="{6A01CC61-315C-4DE3-9F8B-08B4098CA01B}" destId="{4AB4C6F5-FFB0-4C47-9556-66B65E343CFE}" srcOrd="1" destOrd="0" presId="urn:microsoft.com/office/officeart/2005/8/layout/hierarchy2"/>
    <dgm:cxn modelId="{97703082-883E-4132-9BF9-184607C170C7}" type="presParOf" srcId="{4AB4C6F5-FFB0-4C47-9556-66B65E343CFE}" destId="{4CA1FCD6-2F27-4BEF-8385-A5D74B9FD400}" srcOrd="0" destOrd="0" presId="urn:microsoft.com/office/officeart/2005/8/layout/hierarchy2"/>
    <dgm:cxn modelId="{96284DAA-554A-4A5D-889B-A11020244547}" type="presParOf" srcId="{4CA1FCD6-2F27-4BEF-8385-A5D74B9FD400}" destId="{AE9AE42D-3F77-4BF3-B97D-B3C25F2776AC}" srcOrd="0" destOrd="0" presId="urn:microsoft.com/office/officeart/2005/8/layout/hierarchy2"/>
    <dgm:cxn modelId="{B265B5F1-DEE3-443C-941C-8ECC4FBECB50}" type="presParOf" srcId="{4AB4C6F5-FFB0-4C47-9556-66B65E343CFE}" destId="{B1282CB6-6127-4EC6-8921-2A349F574443}" srcOrd="1" destOrd="0" presId="urn:microsoft.com/office/officeart/2005/8/layout/hierarchy2"/>
    <dgm:cxn modelId="{604FC9D3-9A98-4980-ACF7-63B0DD70005A}" type="presParOf" srcId="{B1282CB6-6127-4EC6-8921-2A349F574443}" destId="{38B1D95F-4B6D-4CF2-8682-803BABDF9B45}" srcOrd="0" destOrd="0" presId="urn:microsoft.com/office/officeart/2005/8/layout/hierarchy2"/>
    <dgm:cxn modelId="{23076E18-E192-4FF1-88D1-9BB6AAE6ADDF}" type="presParOf" srcId="{B1282CB6-6127-4EC6-8921-2A349F574443}" destId="{59154CE8-52C0-46A7-87BF-DA7CF3AF25C2}" srcOrd="1" destOrd="0" presId="urn:microsoft.com/office/officeart/2005/8/layout/hierarchy2"/>
    <dgm:cxn modelId="{E185BE73-95F1-45B2-AC20-B820DAA64556}" type="presParOf" srcId="{59154CE8-52C0-46A7-87BF-DA7CF3AF25C2}" destId="{2D649BCC-51B0-4B3B-8B29-84FD2C1BED1D}" srcOrd="0" destOrd="0" presId="urn:microsoft.com/office/officeart/2005/8/layout/hierarchy2"/>
    <dgm:cxn modelId="{39699A44-D751-4036-B55A-B58E90B75CAD}" type="presParOf" srcId="{2D649BCC-51B0-4B3B-8B29-84FD2C1BED1D}" destId="{55CD0EBD-4D02-4FC0-BA69-06FB2A6DC84B}" srcOrd="0" destOrd="0" presId="urn:microsoft.com/office/officeart/2005/8/layout/hierarchy2"/>
    <dgm:cxn modelId="{22B150EB-27B2-488C-9752-38096354BBCC}" type="presParOf" srcId="{59154CE8-52C0-46A7-87BF-DA7CF3AF25C2}" destId="{63F6D95A-3A99-4CBB-9EF9-95C1C0C2E044}" srcOrd="1" destOrd="0" presId="urn:microsoft.com/office/officeart/2005/8/layout/hierarchy2"/>
    <dgm:cxn modelId="{612DC1E5-0EA1-43CC-9E2A-CDF02D6C1A5E}" type="presParOf" srcId="{63F6D95A-3A99-4CBB-9EF9-95C1C0C2E044}" destId="{38096DF7-8FCF-4784-B4AF-0229FDCB87D8}" srcOrd="0" destOrd="0" presId="urn:microsoft.com/office/officeart/2005/8/layout/hierarchy2"/>
    <dgm:cxn modelId="{0D0398F0-26A6-4191-80BC-28F870402677}" type="presParOf" srcId="{63F6D95A-3A99-4CBB-9EF9-95C1C0C2E044}" destId="{BC440CB2-6439-468E-BD98-2DFC23FA08FB}" srcOrd="1" destOrd="0" presId="urn:microsoft.com/office/officeart/2005/8/layout/hierarchy2"/>
    <dgm:cxn modelId="{4F54816C-93FF-4066-9BDC-F8247F803527}" type="presParOf" srcId="{BC440CB2-6439-468E-BD98-2DFC23FA08FB}" destId="{0F7AC37D-98E7-4A41-87C1-6EA007D61270}" srcOrd="0" destOrd="0" presId="urn:microsoft.com/office/officeart/2005/8/layout/hierarchy2"/>
    <dgm:cxn modelId="{D6B01D2A-6564-4AC9-B6DE-DE90DBCEE911}" type="presParOf" srcId="{0F7AC37D-98E7-4A41-87C1-6EA007D61270}" destId="{1675FCB1-ADF7-45B5-8609-B1D13F95F932}" srcOrd="0" destOrd="0" presId="urn:microsoft.com/office/officeart/2005/8/layout/hierarchy2"/>
    <dgm:cxn modelId="{149A080A-7B49-4CB5-86A5-A78DD1C0F8F4}" type="presParOf" srcId="{BC440CB2-6439-468E-BD98-2DFC23FA08FB}" destId="{D5ABA520-A6B0-489C-8388-4B2BE03474E8}" srcOrd="1" destOrd="0" presId="urn:microsoft.com/office/officeart/2005/8/layout/hierarchy2"/>
    <dgm:cxn modelId="{756FB3CF-8981-40D0-99C8-05EC6E46BA3F}" type="presParOf" srcId="{D5ABA520-A6B0-489C-8388-4B2BE03474E8}" destId="{78B9AB37-D222-487B-85A7-A7703587155C}" srcOrd="0" destOrd="0" presId="urn:microsoft.com/office/officeart/2005/8/layout/hierarchy2"/>
    <dgm:cxn modelId="{0EA918C4-ECD7-4F81-9A9F-2D9315A60CE1}" type="presParOf" srcId="{D5ABA520-A6B0-489C-8388-4B2BE03474E8}" destId="{6F00E89A-20CE-4E7C-93BE-FF9D329DAB19}" srcOrd="1" destOrd="0" presId="urn:microsoft.com/office/officeart/2005/8/layout/hierarchy2"/>
    <dgm:cxn modelId="{4D303B7D-A1A8-4D56-A314-8EBD89D0F2B6}" type="presParOf" srcId="{BC440CB2-6439-468E-BD98-2DFC23FA08FB}" destId="{07B8AA25-D3C7-4F53-A1E6-CD6C58C953CC}" srcOrd="2" destOrd="0" presId="urn:microsoft.com/office/officeart/2005/8/layout/hierarchy2"/>
    <dgm:cxn modelId="{BB3B19E6-DFFE-42FA-AE55-80BB820510C7}" type="presParOf" srcId="{07B8AA25-D3C7-4F53-A1E6-CD6C58C953CC}" destId="{A3659981-4347-46B5-900D-B927738F61B4}" srcOrd="0" destOrd="0" presId="urn:microsoft.com/office/officeart/2005/8/layout/hierarchy2"/>
    <dgm:cxn modelId="{5259C4BE-C1E2-4A12-A72E-5FD9F459CEB8}" type="presParOf" srcId="{BC440CB2-6439-468E-BD98-2DFC23FA08FB}" destId="{0819C986-F177-4CC3-9779-9761CA1139E0}" srcOrd="3" destOrd="0" presId="urn:microsoft.com/office/officeart/2005/8/layout/hierarchy2"/>
    <dgm:cxn modelId="{B435982F-C594-40ED-A835-042D60134989}" type="presParOf" srcId="{0819C986-F177-4CC3-9779-9761CA1139E0}" destId="{EB53ED80-5B9C-4DC9-A42D-BC0A161A8386}" srcOrd="0" destOrd="0" presId="urn:microsoft.com/office/officeart/2005/8/layout/hierarchy2"/>
    <dgm:cxn modelId="{A07510C5-4D41-462F-9F23-9D474FDC0F84}" type="presParOf" srcId="{0819C986-F177-4CC3-9779-9761CA1139E0}" destId="{721ED9D6-EC26-4C25-8FA7-2BE9F4637BB4}" srcOrd="1" destOrd="0" presId="urn:microsoft.com/office/officeart/2005/8/layout/hierarchy2"/>
    <dgm:cxn modelId="{FEA937E4-1DF5-4B98-B697-640B1E43078F}" type="presParOf" srcId="{BC440CB2-6439-468E-BD98-2DFC23FA08FB}" destId="{E7789019-F764-41F5-9EE0-23080BE8AE86}" srcOrd="4" destOrd="0" presId="urn:microsoft.com/office/officeart/2005/8/layout/hierarchy2"/>
    <dgm:cxn modelId="{84DBBFC4-A06D-46F8-BBF0-220BD26FB119}" type="presParOf" srcId="{E7789019-F764-41F5-9EE0-23080BE8AE86}" destId="{7DE42154-55C0-4B15-A321-FDE961E2E55C}" srcOrd="0" destOrd="0" presId="urn:microsoft.com/office/officeart/2005/8/layout/hierarchy2"/>
    <dgm:cxn modelId="{5D0277D3-6D8B-4389-8295-CC1DDC0871A0}" type="presParOf" srcId="{BC440CB2-6439-468E-BD98-2DFC23FA08FB}" destId="{39C4628B-7511-4079-ABBC-CBC0B0B4C3B2}" srcOrd="5" destOrd="0" presId="urn:microsoft.com/office/officeart/2005/8/layout/hierarchy2"/>
    <dgm:cxn modelId="{FC4F3808-26D8-4740-BBA3-C517D1B71308}" type="presParOf" srcId="{39C4628B-7511-4079-ABBC-CBC0B0B4C3B2}" destId="{EFC01214-DE04-498C-BF76-3D90A90AB352}" srcOrd="0" destOrd="0" presId="urn:microsoft.com/office/officeart/2005/8/layout/hierarchy2"/>
    <dgm:cxn modelId="{007E7CFB-52E7-4296-87A5-3D3135ABE4B9}" type="presParOf" srcId="{39C4628B-7511-4079-ABBC-CBC0B0B4C3B2}" destId="{26128853-2676-4EE2-B71B-033F4A97BA00}" srcOrd="1" destOrd="0" presId="urn:microsoft.com/office/officeart/2005/8/layout/hierarchy2"/>
    <dgm:cxn modelId="{52D9B6AD-08EA-4F6C-88C3-09790CC1E04E}" type="presParOf" srcId="{0C58A92B-D3EF-4F99-BD2A-85DCCFDDB14E}" destId="{B7449BF4-51AB-4A30-9DF3-F278BAAFC023}" srcOrd="12" destOrd="0" presId="urn:microsoft.com/office/officeart/2005/8/layout/hierarchy2"/>
    <dgm:cxn modelId="{44A7D94A-A4A9-4E66-BBF8-CE7F7A976D6E}" type="presParOf" srcId="{B7449BF4-51AB-4A30-9DF3-F278BAAFC023}" destId="{9FCF2F74-C7D7-4066-AECF-8476E22BEC50}" srcOrd="0" destOrd="0" presId="urn:microsoft.com/office/officeart/2005/8/layout/hierarchy2"/>
    <dgm:cxn modelId="{46D9CAC8-4B9A-47CA-A436-E75FDDAD6DA2}" type="presParOf" srcId="{0C58A92B-D3EF-4F99-BD2A-85DCCFDDB14E}" destId="{18D487A3-6A58-4D2C-B43D-C82BF1BAE63D}" srcOrd="13" destOrd="0" presId="urn:microsoft.com/office/officeart/2005/8/layout/hierarchy2"/>
    <dgm:cxn modelId="{0DE8C4E9-6EDA-4C6C-81EF-780A83CB0CE2}" type="presParOf" srcId="{18D487A3-6A58-4D2C-B43D-C82BF1BAE63D}" destId="{6BB336E7-EF05-4303-B185-29EA14F97B35}" srcOrd="0" destOrd="0" presId="urn:microsoft.com/office/officeart/2005/8/layout/hierarchy2"/>
    <dgm:cxn modelId="{84A4DEB2-2EFD-42B1-9199-A371C922950D}" type="presParOf" srcId="{18D487A3-6A58-4D2C-B43D-C82BF1BAE63D}" destId="{DA1F8E5E-512F-4E79-9E26-7D55CF4E4A88}" srcOrd="1" destOrd="0" presId="urn:microsoft.com/office/officeart/2005/8/layout/hierarchy2"/>
    <dgm:cxn modelId="{468B9D8B-6CD0-4270-B7CD-DC5AEB6C4DD5}" type="presParOf" srcId="{DA1F8E5E-512F-4E79-9E26-7D55CF4E4A88}" destId="{A66A6AB0-8FB1-4A9C-A819-560143939075}" srcOrd="0" destOrd="0" presId="urn:microsoft.com/office/officeart/2005/8/layout/hierarchy2"/>
    <dgm:cxn modelId="{701C8309-B72F-4468-A2CC-86A8CC44BB70}" type="presParOf" srcId="{A66A6AB0-8FB1-4A9C-A819-560143939075}" destId="{316D602F-78E6-469D-BBB9-17A8C9FB850E}" srcOrd="0" destOrd="0" presId="urn:microsoft.com/office/officeart/2005/8/layout/hierarchy2"/>
    <dgm:cxn modelId="{AEE95278-45FA-429F-BC60-CFC523F1F9C0}" type="presParOf" srcId="{DA1F8E5E-512F-4E79-9E26-7D55CF4E4A88}" destId="{F2E777CC-D4D7-487B-A1F4-02E0B1354D0A}" srcOrd="1" destOrd="0" presId="urn:microsoft.com/office/officeart/2005/8/layout/hierarchy2"/>
    <dgm:cxn modelId="{A9C54C8D-BB10-4D60-9AA4-672EC1235351}" type="presParOf" srcId="{F2E777CC-D4D7-487B-A1F4-02E0B1354D0A}" destId="{0C483F40-2760-4FF9-98C8-D78A1537297B}" srcOrd="0" destOrd="0" presId="urn:microsoft.com/office/officeart/2005/8/layout/hierarchy2"/>
    <dgm:cxn modelId="{E0A79B67-E9B1-4512-904B-B65822651E39}" type="presParOf" srcId="{F2E777CC-D4D7-487B-A1F4-02E0B1354D0A}" destId="{5CCFA824-4E6F-4E3F-B511-C107D1D1B9B8}" srcOrd="1" destOrd="0" presId="urn:microsoft.com/office/officeart/2005/8/layout/hierarchy2"/>
    <dgm:cxn modelId="{6A69D5E7-D065-49AF-9128-99AD5CF7DA26}" type="presParOf" srcId="{5CCFA824-4E6F-4E3F-B511-C107D1D1B9B8}" destId="{46CD4F7A-D249-413B-8D0E-61A75A3DC197}" srcOrd="0" destOrd="0" presId="urn:microsoft.com/office/officeart/2005/8/layout/hierarchy2"/>
    <dgm:cxn modelId="{640C4442-E9B2-42C5-8F62-F2E175E835C7}" type="presParOf" srcId="{46CD4F7A-D249-413B-8D0E-61A75A3DC197}" destId="{AE6F9626-A648-43EB-9C91-74A266713F81}" srcOrd="0" destOrd="0" presId="urn:microsoft.com/office/officeart/2005/8/layout/hierarchy2"/>
    <dgm:cxn modelId="{7A258CAF-E690-4268-ADD8-BDEE3DD53CD6}" type="presParOf" srcId="{5CCFA824-4E6F-4E3F-B511-C107D1D1B9B8}" destId="{2C8293C7-2C1E-483A-A156-2F4656A26341}" srcOrd="1" destOrd="0" presId="urn:microsoft.com/office/officeart/2005/8/layout/hierarchy2"/>
    <dgm:cxn modelId="{36DA6A70-8FE3-48FB-9B9A-59C51410500B}" type="presParOf" srcId="{2C8293C7-2C1E-483A-A156-2F4656A26341}" destId="{BA973BCD-918A-45FB-9D2E-E71B48A00AF6}" srcOrd="0" destOrd="0" presId="urn:microsoft.com/office/officeart/2005/8/layout/hierarchy2"/>
    <dgm:cxn modelId="{A2529129-1E33-4B6C-BEC7-EF99DA24E252}" type="presParOf" srcId="{2C8293C7-2C1E-483A-A156-2F4656A26341}" destId="{139632FE-0C8D-4448-8628-C0FC7FB011BA}" srcOrd="1" destOrd="0" presId="urn:microsoft.com/office/officeart/2005/8/layout/hierarchy2"/>
    <dgm:cxn modelId="{B273D204-A396-4009-84D2-2D33BCBC884E}" type="presParOf" srcId="{139632FE-0C8D-4448-8628-C0FC7FB011BA}" destId="{87C269D5-D90E-4E27-8534-3B44EEE9A33D}" srcOrd="0" destOrd="0" presId="urn:microsoft.com/office/officeart/2005/8/layout/hierarchy2"/>
    <dgm:cxn modelId="{756DC294-98DC-4B89-81AB-79D8CB82E2FF}" type="presParOf" srcId="{87C269D5-D90E-4E27-8534-3B44EEE9A33D}" destId="{EFC809AD-BBA5-4661-A969-473246D757D8}" srcOrd="0" destOrd="0" presId="urn:microsoft.com/office/officeart/2005/8/layout/hierarchy2"/>
    <dgm:cxn modelId="{C00DF5A0-9551-4873-BD11-B8249185D0BC}" type="presParOf" srcId="{139632FE-0C8D-4448-8628-C0FC7FB011BA}" destId="{643AD19E-8DD2-4B99-817D-B4FDA9856E5F}" srcOrd="1" destOrd="0" presId="urn:microsoft.com/office/officeart/2005/8/layout/hierarchy2"/>
    <dgm:cxn modelId="{B3927BB9-36C0-42BD-BE8C-415350A1D9CE}" type="presParOf" srcId="{643AD19E-8DD2-4B99-817D-B4FDA9856E5F}" destId="{37AAB830-0F3B-46E2-95A9-7361E79842C0}" srcOrd="0" destOrd="0" presId="urn:microsoft.com/office/officeart/2005/8/layout/hierarchy2"/>
    <dgm:cxn modelId="{B24FDB32-2308-4E36-BB0E-5689824730D5}" type="presParOf" srcId="{643AD19E-8DD2-4B99-817D-B4FDA9856E5F}" destId="{F3EEAC3A-72F2-4A4B-8F8B-F18595161325}" srcOrd="1" destOrd="0" presId="urn:microsoft.com/office/officeart/2005/8/layout/hierarchy2"/>
    <dgm:cxn modelId="{FEF44938-5925-48E9-900B-B46FD0A65FEE}" type="presParOf" srcId="{F3EEAC3A-72F2-4A4B-8F8B-F18595161325}" destId="{7680C8EE-4B7C-4044-9956-2D0872095098}" srcOrd="0" destOrd="0" presId="urn:microsoft.com/office/officeart/2005/8/layout/hierarchy2"/>
    <dgm:cxn modelId="{F104FAC1-AEBE-483E-8A18-5A55FACF2547}" type="presParOf" srcId="{7680C8EE-4B7C-4044-9956-2D0872095098}" destId="{D9CCA941-0104-40CB-83F6-91C4533FE45F}" srcOrd="0" destOrd="0" presId="urn:microsoft.com/office/officeart/2005/8/layout/hierarchy2"/>
    <dgm:cxn modelId="{C339F54B-9AB4-4933-8ED4-19BB8E4B65E5}" type="presParOf" srcId="{F3EEAC3A-72F2-4A4B-8F8B-F18595161325}" destId="{9989F4DA-5686-4B34-99A6-65D1E2C23025}" srcOrd="1" destOrd="0" presId="urn:microsoft.com/office/officeart/2005/8/layout/hierarchy2"/>
    <dgm:cxn modelId="{E4C42C7F-BC70-4E37-82EC-9B944CBEF48A}" type="presParOf" srcId="{9989F4DA-5686-4B34-99A6-65D1E2C23025}" destId="{59820D2A-BFB2-475B-87E5-FD91344CE164}" srcOrd="0" destOrd="0" presId="urn:microsoft.com/office/officeart/2005/8/layout/hierarchy2"/>
    <dgm:cxn modelId="{E5914F45-BA70-4F2E-9429-00726400EAFD}" type="presParOf" srcId="{9989F4DA-5686-4B34-99A6-65D1E2C23025}" destId="{06291C66-3134-4AEF-BB25-72F47C7C8DB5}" srcOrd="1" destOrd="0" presId="urn:microsoft.com/office/officeart/2005/8/layout/hierarchy2"/>
    <dgm:cxn modelId="{8D22977A-0C9C-49FC-A4F8-3B299D083E4C}" type="presParOf" srcId="{139632FE-0C8D-4448-8628-C0FC7FB011BA}" destId="{FBB21468-79B5-44C2-9499-47293460D95B}" srcOrd="2" destOrd="0" presId="urn:microsoft.com/office/officeart/2005/8/layout/hierarchy2"/>
    <dgm:cxn modelId="{F8575DEF-5C00-4A95-9B21-671D9CC50654}" type="presParOf" srcId="{FBB21468-79B5-44C2-9499-47293460D95B}" destId="{9ECE7A7A-BB21-471F-AEB7-7E08F0058A80}" srcOrd="0" destOrd="0" presId="urn:microsoft.com/office/officeart/2005/8/layout/hierarchy2"/>
    <dgm:cxn modelId="{B70B2A0E-E572-497F-9603-04400E76245B}" type="presParOf" srcId="{139632FE-0C8D-4448-8628-C0FC7FB011BA}" destId="{696233BE-A616-4E86-BCF2-FDB5475334BE}" srcOrd="3" destOrd="0" presId="urn:microsoft.com/office/officeart/2005/8/layout/hierarchy2"/>
    <dgm:cxn modelId="{2992B0E6-7396-4B97-849B-793DB2F687A7}" type="presParOf" srcId="{696233BE-A616-4E86-BCF2-FDB5475334BE}" destId="{8E5DB00C-D12C-4F45-951D-8A3DDA25268B}" srcOrd="0" destOrd="0" presId="urn:microsoft.com/office/officeart/2005/8/layout/hierarchy2"/>
    <dgm:cxn modelId="{9678BFE0-FBB0-4574-8106-626BE791FB78}" type="presParOf" srcId="{696233BE-A616-4E86-BCF2-FDB5475334BE}" destId="{038E1758-4C46-47D8-BC8A-E8DE8CA1CF65}" srcOrd="1" destOrd="0" presId="urn:microsoft.com/office/officeart/2005/8/layout/hierarchy2"/>
    <dgm:cxn modelId="{9B3E8643-ACF2-4801-9DDA-1084C0D3DDDC}" type="presParOf" srcId="{0C58A92B-D3EF-4F99-BD2A-85DCCFDDB14E}" destId="{27861B25-C580-408F-9E43-CEFDB5F5DB84}" srcOrd="14" destOrd="0" presId="urn:microsoft.com/office/officeart/2005/8/layout/hierarchy2"/>
    <dgm:cxn modelId="{88B0A246-0682-4F8D-A5D9-01523554DFC0}" type="presParOf" srcId="{27861B25-C580-408F-9E43-CEFDB5F5DB84}" destId="{214C1E3D-CA25-433F-9032-AC1A7D6A99F5}" srcOrd="0" destOrd="0" presId="urn:microsoft.com/office/officeart/2005/8/layout/hierarchy2"/>
    <dgm:cxn modelId="{A286CB34-07A5-4BF8-A019-B498158A1737}" type="presParOf" srcId="{0C58A92B-D3EF-4F99-BD2A-85DCCFDDB14E}" destId="{A62DD4EF-E907-4346-9FE3-92234AA7D9B5}" srcOrd="15" destOrd="0" presId="urn:microsoft.com/office/officeart/2005/8/layout/hierarchy2"/>
    <dgm:cxn modelId="{A150D691-59C9-45C4-B4A4-89367FEF131C}" type="presParOf" srcId="{A62DD4EF-E907-4346-9FE3-92234AA7D9B5}" destId="{C31766C7-5C61-4613-847C-6C7151EFAD79}" srcOrd="0" destOrd="0" presId="urn:microsoft.com/office/officeart/2005/8/layout/hierarchy2"/>
    <dgm:cxn modelId="{69E3EF9C-FB0D-4B1D-B833-CA38CC071997}" type="presParOf" srcId="{A62DD4EF-E907-4346-9FE3-92234AA7D9B5}" destId="{073E0009-8D70-4975-8E98-F465ADA14105}" srcOrd="1" destOrd="0" presId="urn:microsoft.com/office/officeart/2005/8/layout/hierarchy2"/>
    <dgm:cxn modelId="{671DE549-A1C6-4C21-B6EC-E5C2854BFDE9}" type="presParOf" srcId="{073E0009-8D70-4975-8E98-F465ADA14105}" destId="{CBC88FCF-C906-40D3-B48A-E70130F0A672}" srcOrd="0" destOrd="0" presId="urn:microsoft.com/office/officeart/2005/8/layout/hierarchy2"/>
    <dgm:cxn modelId="{157E927B-95AE-4FA3-9C61-0C2BA9B8012D}" type="presParOf" srcId="{CBC88FCF-C906-40D3-B48A-E70130F0A672}" destId="{EF49F5EC-F10E-43E1-9F00-229F09493260}" srcOrd="0" destOrd="0" presId="urn:microsoft.com/office/officeart/2005/8/layout/hierarchy2"/>
    <dgm:cxn modelId="{7793375F-1EE5-42AB-86B9-77648A43F527}" type="presParOf" srcId="{073E0009-8D70-4975-8E98-F465ADA14105}" destId="{ACDB9367-4603-46B2-AEC4-139EF9DAB609}" srcOrd="1" destOrd="0" presId="urn:microsoft.com/office/officeart/2005/8/layout/hierarchy2"/>
    <dgm:cxn modelId="{93735641-A736-4660-85FB-EE721DF8905C}" type="presParOf" srcId="{ACDB9367-4603-46B2-AEC4-139EF9DAB609}" destId="{26030554-5E97-4768-A775-B4DE5F84DF29}" srcOrd="0" destOrd="0" presId="urn:microsoft.com/office/officeart/2005/8/layout/hierarchy2"/>
    <dgm:cxn modelId="{95A66472-548F-4FE7-B033-3437D2C8A323}" type="presParOf" srcId="{ACDB9367-4603-46B2-AEC4-139EF9DAB609}" destId="{BE522194-8312-4120-A69B-47A4692A34B8}" srcOrd="1" destOrd="0" presId="urn:microsoft.com/office/officeart/2005/8/layout/hierarchy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B066EA-10E1-4C84-A6AF-DF930BDE0D91}" type="doc">
      <dgm:prSet loTypeId="urn:microsoft.com/office/officeart/2005/8/layout/pyramid1" loCatId="pyramid" qsTypeId="urn:microsoft.com/office/officeart/2005/8/quickstyle/simple4" qsCatId="simple" csTypeId="urn:microsoft.com/office/officeart/2005/8/colors/accent4_4" csCatId="accent4" phldr="1"/>
      <dgm:spPr/>
    </dgm:pt>
    <dgm:pt modelId="{D855E16E-8783-4633-B4B4-389A1B29056F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Power</a:t>
          </a:r>
        </a:p>
      </dgm:t>
    </dgm:pt>
    <dgm:pt modelId="{7EA1C3E0-EC3D-439B-9C36-19418D41AAD6}" type="parTrans" cxnId="{1DDEFD27-5B1A-4846-90E1-4B142355AE4F}">
      <dgm:prSet/>
      <dgm:spPr/>
      <dgm:t>
        <a:bodyPr/>
        <a:lstStyle/>
        <a:p>
          <a:endParaRPr lang="en-US"/>
        </a:p>
      </dgm:t>
    </dgm:pt>
    <dgm:pt modelId="{CC3A42EB-735C-4E0C-9902-BFB650401FD8}" type="sibTrans" cxnId="{1DDEFD27-5B1A-4846-90E1-4B142355AE4F}">
      <dgm:prSet/>
      <dgm:spPr/>
      <dgm:t>
        <a:bodyPr/>
        <a:lstStyle/>
        <a:p>
          <a:endParaRPr lang="en-US"/>
        </a:p>
      </dgm:t>
    </dgm:pt>
    <dgm:pt modelId="{12794026-F017-4650-9DDA-5CBB70C82A2B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Control </a:t>
          </a:r>
        </a:p>
      </dgm:t>
    </dgm:pt>
    <dgm:pt modelId="{6BC0ED2E-B771-4C16-B982-D81013E5AEE1}" type="parTrans" cxnId="{BF1E0307-6201-4A30-A8CC-73BFB1A10A18}">
      <dgm:prSet/>
      <dgm:spPr/>
      <dgm:t>
        <a:bodyPr/>
        <a:lstStyle/>
        <a:p>
          <a:endParaRPr lang="en-US"/>
        </a:p>
      </dgm:t>
    </dgm:pt>
    <dgm:pt modelId="{B9837CA0-1C74-44E6-8023-10FB1C137EB4}" type="sibTrans" cxnId="{BF1E0307-6201-4A30-A8CC-73BFB1A10A18}">
      <dgm:prSet/>
      <dgm:spPr/>
      <dgm:t>
        <a:bodyPr/>
        <a:lstStyle/>
        <a:p>
          <a:endParaRPr lang="en-US"/>
        </a:p>
      </dgm:t>
    </dgm:pt>
    <dgm:pt modelId="{FAE9E200-3FEE-44E5-A6BC-5AFA72035901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Influence </a:t>
          </a:r>
        </a:p>
      </dgm:t>
    </dgm:pt>
    <dgm:pt modelId="{F8271336-C473-4506-B85A-0C58895902D3}" type="parTrans" cxnId="{E2E3D636-25A3-4AFB-843A-D6724D72CB3B}">
      <dgm:prSet/>
      <dgm:spPr/>
      <dgm:t>
        <a:bodyPr/>
        <a:lstStyle/>
        <a:p>
          <a:endParaRPr lang="en-US"/>
        </a:p>
      </dgm:t>
    </dgm:pt>
    <dgm:pt modelId="{DB23966D-E7B4-4D25-B877-24B00BC3581D}" type="sibTrans" cxnId="{E2E3D636-25A3-4AFB-843A-D6724D72CB3B}">
      <dgm:prSet/>
      <dgm:spPr/>
      <dgm:t>
        <a:bodyPr/>
        <a:lstStyle/>
        <a:p>
          <a:endParaRPr lang="en-US"/>
        </a:p>
      </dgm:t>
    </dgm:pt>
    <dgm:pt modelId="{C0D14B3E-02F5-4C8F-97BE-87783C158C3E}">
      <dgm:prSet custT="1"/>
      <dgm:spPr/>
      <dgm:t>
        <a:bodyPr/>
        <a:lstStyle/>
        <a:p>
          <a:r>
            <a:rPr lang="en-US" sz="1400" dirty="0" err="1">
              <a:latin typeface="Bell MT" pitchFamily="18" charset="0"/>
            </a:rPr>
            <a:t>Intervence</a:t>
          </a:r>
          <a:r>
            <a:rPr lang="en-US" sz="1400" dirty="0">
              <a:latin typeface="Bell MT" pitchFamily="18" charset="0"/>
            </a:rPr>
            <a:t> </a:t>
          </a:r>
        </a:p>
      </dgm:t>
    </dgm:pt>
    <dgm:pt modelId="{2AF65E7C-4604-4644-856C-E7664E9228C3}" type="parTrans" cxnId="{C6992599-FB33-4413-B04D-EEB2ADE6B3F8}">
      <dgm:prSet/>
      <dgm:spPr/>
      <dgm:t>
        <a:bodyPr/>
        <a:lstStyle/>
        <a:p>
          <a:endParaRPr lang="en-US"/>
        </a:p>
      </dgm:t>
    </dgm:pt>
    <dgm:pt modelId="{DB2AE154-1589-43E2-82C8-09EF3CB6A836}" type="sibTrans" cxnId="{C6992599-FB33-4413-B04D-EEB2ADE6B3F8}">
      <dgm:prSet/>
      <dgm:spPr/>
      <dgm:t>
        <a:bodyPr/>
        <a:lstStyle/>
        <a:p>
          <a:endParaRPr lang="en-US"/>
        </a:p>
      </dgm:t>
    </dgm:pt>
    <dgm:pt modelId="{B2EE967A-F730-454A-8FB7-8901604D78EE}">
      <dgm:prSet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Balancing </a:t>
          </a:r>
        </a:p>
      </dgm:t>
    </dgm:pt>
    <dgm:pt modelId="{839E4880-F1BD-488A-B377-1218ADA7C7C6}" type="parTrans" cxnId="{337E5413-7D01-4F46-B396-85A129B40B09}">
      <dgm:prSet/>
      <dgm:spPr/>
      <dgm:t>
        <a:bodyPr/>
        <a:lstStyle/>
        <a:p>
          <a:endParaRPr lang="en-US"/>
        </a:p>
      </dgm:t>
    </dgm:pt>
    <dgm:pt modelId="{4FFC0F6A-8896-41B2-AB90-4A98B115BA95}" type="sibTrans" cxnId="{337E5413-7D01-4F46-B396-85A129B40B09}">
      <dgm:prSet/>
      <dgm:spPr/>
      <dgm:t>
        <a:bodyPr/>
        <a:lstStyle/>
        <a:p>
          <a:endParaRPr lang="en-US"/>
        </a:p>
      </dgm:t>
    </dgm:pt>
    <dgm:pt modelId="{1521F898-CD78-41C5-B5B0-A2A5B30C64A1}" type="pres">
      <dgm:prSet presAssocID="{21B066EA-10E1-4C84-A6AF-DF930BDE0D91}" presName="Name0" presStyleCnt="0">
        <dgm:presLayoutVars>
          <dgm:dir/>
          <dgm:animLvl val="lvl"/>
          <dgm:resizeHandles val="exact"/>
        </dgm:presLayoutVars>
      </dgm:prSet>
      <dgm:spPr/>
    </dgm:pt>
    <dgm:pt modelId="{9F4E9718-B3A9-42AE-80BF-2DB7A49066DE}" type="pres">
      <dgm:prSet presAssocID="{D855E16E-8783-4633-B4B4-389A1B29056F}" presName="Name8" presStyleCnt="0"/>
      <dgm:spPr/>
    </dgm:pt>
    <dgm:pt modelId="{A025FCBA-E8EA-49B4-B858-C26D0F120EBB}" type="pres">
      <dgm:prSet presAssocID="{D855E16E-8783-4633-B4B4-389A1B29056F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8CF5DB-5459-4CA4-8BE2-FE1231DBF8D9}" type="pres">
      <dgm:prSet presAssocID="{D855E16E-8783-4633-B4B4-389A1B2905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74AF5E-B7FC-4828-A9B9-5C499491CC10}" type="pres">
      <dgm:prSet presAssocID="{12794026-F017-4650-9DDA-5CBB70C82A2B}" presName="Name8" presStyleCnt="0"/>
      <dgm:spPr/>
    </dgm:pt>
    <dgm:pt modelId="{808DFCC5-4C85-4B6D-B576-56484E47B8FD}" type="pres">
      <dgm:prSet presAssocID="{12794026-F017-4650-9DDA-5CBB70C82A2B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0DE85-74AC-4F93-ADD1-4C7DED21AC00}" type="pres">
      <dgm:prSet presAssocID="{12794026-F017-4650-9DDA-5CBB70C82A2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B9277-E8DC-4BAD-ADD7-147BAC301A76}" type="pres">
      <dgm:prSet presAssocID="{FAE9E200-3FEE-44E5-A6BC-5AFA72035901}" presName="Name8" presStyleCnt="0"/>
      <dgm:spPr/>
    </dgm:pt>
    <dgm:pt modelId="{964BFD2B-D9DB-48DF-98A7-4CAC6650A5B8}" type="pres">
      <dgm:prSet presAssocID="{FAE9E200-3FEE-44E5-A6BC-5AFA72035901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243235-3AD1-4890-96E2-5EB17031EE45}" type="pres">
      <dgm:prSet presAssocID="{FAE9E200-3FEE-44E5-A6BC-5AFA720359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67C29-A04B-42CA-829E-43118ACBFADB}" type="pres">
      <dgm:prSet presAssocID="{C0D14B3E-02F5-4C8F-97BE-87783C158C3E}" presName="Name8" presStyleCnt="0"/>
      <dgm:spPr/>
    </dgm:pt>
    <dgm:pt modelId="{CF615B8F-2F01-483F-BE1C-612668215AAD}" type="pres">
      <dgm:prSet presAssocID="{C0D14B3E-02F5-4C8F-97BE-87783C158C3E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6ED3B-E86A-487B-9AB4-8A10C6D052F8}" type="pres">
      <dgm:prSet presAssocID="{C0D14B3E-02F5-4C8F-97BE-87783C158C3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C9A6F5-ADD7-41ED-9901-0AE22F54D6CB}" type="pres">
      <dgm:prSet presAssocID="{B2EE967A-F730-454A-8FB7-8901604D78EE}" presName="Name8" presStyleCnt="0"/>
      <dgm:spPr/>
    </dgm:pt>
    <dgm:pt modelId="{54B39ECE-8CD2-491C-86BA-0809CFEED6F9}" type="pres">
      <dgm:prSet presAssocID="{B2EE967A-F730-454A-8FB7-8901604D78E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E6240-5904-47B7-AC51-F0496D4A08A6}" type="pres">
      <dgm:prSet presAssocID="{B2EE967A-F730-454A-8FB7-8901604D78E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BFE72E-3616-4EA9-AFB1-2D168A0EFD49}" type="presOf" srcId="{D855E16E-8783-4633-B4B4-389A1B29056F}" destId="{A025FCBA-E8EA-49B4-B858-C26D0F120EBB}" srcOrd="0" destOrd="0" presId="urn:microsoft.com/office/officeart/2005/8/layout/pyramid1"/>
    <dgm:cxn modelId="{C244F59C-23E3-46F6-9060-8BCFB86E3321}" type="presOf" srcId="{12794026-F017-4650-9DDA-5CBB70C82A2B}" destId="{808DFCC5-4C85-4B6D-B576-56484E47B8FD}" srcOrd="0" destOrd="0" presId="urn:microsoft.com/office/officeart/2005/8/layout/pyramid1"/>
    <dgm:cxn modelId="{337E5413-7D01-4F46-B396-85A129B40B09}" srcId="{21B066EA-10E1-4C84-A6AF-DF930BDE0D91}" destId="{B2EE967A-F730-454A-8FB7-8901604D78EE}" srcOrd="4" destOrd="0" parTransId="{839E4880-F1BD-488A-B377-1218ADA7C7C6}" sibTransId="{4FFC0F6A-8896-41B2-AB90-4A98B115BA95}"/>
    <dgm:cxn modelId="{C6992599-FB33-4413-B04D-EEB2ADE6B3F8}" srcId="{21B066EA-10E1-4C84-A6AF-DF930BDE0D91}" destId="{C0D14B3E-02F5-4C8F-97BE-87783C158C3E}" srcOrd="3" destOrd="0" parTransId="{2AF65E7C-4604-4644-856C-E7664E9228C3}" sibTransId="{DB2AE154-1589-43E2-82C8-09EF3CB6A836}"/>
    <dgm:cxn modelId="{9EC95ADE-694F-47FA-A2A8-3834C8E6216C}" type="presOf" srcId="{C0D14B3E-02F5-4C8F-97BE-87783C158C3E}" destId="{DDB6ED3B-E86A-487B-9AB4-8A10C6D052F8}" srcOrd="1" destOrd="0" presId="urn:microsoft.com/office/officeart/2005/8/layout/pyramid1"/>
    <dgm:cxn modelId="{E2E3D636-25A3-4AFB-843A-D6724D72CB3B}" srcId="{21B066EA-10E1-4C84-A6AF-DF930BDE0D91}" destId="{FAE9E200-3FEE-44E5-A6BC-5AFA72035901}" srcOrd="2" destOrd="0" parTransId="{F8271336-C473-4506-B85A-0C58895902D3}" sibTransId="{DB23966D-E7B4-4D25-B877-24B00BC3581D}"/>
    <dgm:cxn modelId="{2223C479-3EFE-4DAB-B082-860481E934FB}" type="presOf" srcId="{FAE9E200-3FEE-44E5-A6BC-5AFA72035901}" destId="{BC243235-3AD1-4890-96E2-5EB17031EE45}" srcOrd="1" destOrd="0" presId="urn:microsoft.com/office/officeart/2005/8/layout/pyramid1"/>
    <dgm:cxn modelId="{1DDEFD27-5B1A-4846-90E1-4B142355AE4F}" srcId="{21B066EA-10E1-4C84-A6AF-DF930BDE0D91}" destId="{D855E16E-8783-4633-B4B4-389A1B29056F}" srcOrd="0" destOrd="0" parTransId="{7EA1C3E0-EC3D-439B-9C36-19418D41AAD6}" sibTransId="{CC3A42EB-735C-4E0C-9902-BFB650401FD8}"/>
    <dgm:cxn modelId="{BF1E0307-6201-4A30-A8CC-73BFB1A10A18}" srcId="{21B066EA-10E1-4C84-A6AF-DF930BDE0D91}" destId="{12794026-F017-4650-9DDA-5CBB70C82A2B}" srcOrd="1" destOrd="0" parTransId="{6BC0ED2E-B771-4C16-B982-D81013E5AEE1}" sibTransId="{B9837CA0-1C74-44E6-8023-10FB1C137EB4}"/>
    <dgm:cxn modelId="{EB69AEDE-9B81-494A-B10B-E1C9CADFF431}" type="presOf" srcId="{B2EE967A-F730-454A-8FB7-8901604D78EE}" destId="{A07E6240-5904-47B7-AC51-F0496D4A08A6}" srcOrd="1" destOrd="0" presId="urn:microsoft.com/office/officeart/2005/8/layout/pyramid1"/>
    <dgm:cxn modelId="{B4C113FA-BED6-48E1-95A2-9F16CA747388}" type="presOf" srcId="{D855E16E-8783-4633-B4B4-389A1B29056F}" destId="{618CF5DB-5459-4CA4-8BE2-FE1231DBF8D9}" srcOrd="1" destOrd="0" presId="urn:microsoft.com/office/officeart/2005/8/layout/pyramid1"/>
    <dgm:cxn modelId="{646F5AF6-A60A-402B-842E-A8B3BF73E301}" type="presOf" srcId="{B2EE967A-F730-454A-8FB7-8901604D78EE}" destId="{54B39ECE-8CD2-491C-86BA-0809CFEED6F9}" srcOrd="0" destOrd="0" presId="urn:microsoft.com/office/officeart/2005/8/layout/pyramid1"/>
    <dgm:cxn modelId="{9F7CB3BF-A1B5-4B0A-9B4E-778B742FF341}" type="presOf" srcId="{C0D14B3E-02F5-4C8F-97BE-87783C158C3E}" destId="{CF615B8F-2F01-483F-BE1C-612668215AAD}" srcOrd="0" destOrd="0" presId="urn:microsoft.com/office/officeart/2005/8/layout/pyramid1"/>
    <dgm:cxn modelId="{298C048B-9A14-42A8-947E-6988F58AC8DC}" type="presOf" srcId="{21B066EA-10E1-4C84-A6AF-DF930BDE0D91}" destId="{1521F898-CD78-41C5-B5B0-A2A5B30C64A1}" srcOrd="0" destOrd="0" presId="urn:microsoft.com/office/officeart/2005/8/layout/pyramid1"/>
    <dgm:cxn modelId="{086EA798-B674-4EAF-AAD3-CDCBD12D9D52}" type="presOf" srcId="{12794026-F017-4650-9DDA-5CBB70C82A2B}" destId="{2810DE85-74AC-4F93-ADD1-4C7DED21AC00}" srcOrd="1" destOrd="0" presId="urn:microsoft.com/office/officeart/2005/8/layout/pyramid1"/>
    <dgm:cxn modelId="{6E313A0D-884E-4B24-8C47-B0CD8F6E6921}" type="presOf" srcId="{FAE9E200-3FEE-44E5-A6BC-5AFA72035901}" destId="{964BFD2B-D9DB-48DF-98A7-4CAC6650A5B8}" srcOrd="0" destOrd="0" presId="urn:microsoft.com/office/officeart/2005/8/layout/pyramid1"/>
    <dgm:cxn modelId="{EDC3F20E-21DA-4BA3-A215-57D5C18911B0}" type="presParOf" srcId="{1521F898-CD78-41C5-B5B0-A2A5B30C64A1}" destId="{9F4E9718-B3A9-42AE-80BF-2DB7A49066DE}" srcOrd="0" destOrd="0" presId="urn:microsoft.com/office/officeart/2005/8/layout/pyramid1"/>
    <dgm:cxn modelId="{5BD966C8-2680-4B3D-949A-3CDCE67B613A}" type="presParOf" srcId="{9F4E9718-B3A9-42AE-80BF-2DB7A49066DE}" destId="{A025FCBA-E8EA-49B4-B858-C26D0F120EBB}" srcOrd="0" destOrd="0" presId="urn:microsoft.com/office/officeart/2005/8/layout/pyramid1"/>
    <dgm:cxn modelId="{9CA6E423-0259-4C52-B5DE-726C6743F22E}" type="presParOf" srcId="{9F4E9718-B3A9-42AE-80BF-2DB7A49066DE}" destId="{618CF5DB-5459-4CA4-8BE2-FE1231DBF8D9}" srcOrd="1" destOrd="0" presId="urn:microsoft.com/office/officeart/2005/8/layout/pyramid1"/>
    <dgm:cxn modelId="{66B72959-7725-418E-8316-C826F62FEF88}" type="presParOf" srcId="{1521F898-CD78-41C5-B5B0-A2A5B30C64A1}" destId="{8D74AF5E-B7FC-4828-A9B9-5C499491CC10}" srcOrd="1" destOrd="0" presId="urn:microsoft.com/office/officeart/2005/8/layout/pyramid1"/>
    <dgm:cxn modelId="{3A15852A-B1D6-46EE-9761-D82C60D25CAE}" type="presParOf" srcId="{8D74AF5E-B7FC-4828-A9B9-5C499491CC10}" destId="{808DFCC5-4C85-4B6D-B576-56484E47B8FD}" srcOrd="0" destOrd="0" presId="urn:microsoft.com/office/officeart/2005/8/layout/pyramid1"/>
    <dgm:cxn modelId="{8086D962-2366-40BE-A9D8-508C6A26B19D}" type="presParOf" srcId="{8D74AF5E-B7FC-4828-A9B9-5C499491CC10}" destId="{2810DE85-74AC-4F93-ADD1-4C7DED21AC00}" srcOrd="1" destOrd="0" presId="urn:microsoft.com/office/officeart/2005/8/layout/pyramid1"/>
    <dgm:cxn modelId="{E383C401-2946-4D83-96C4-E3BAE44DE024}" type="presParOf" srcId="{1521F898-CD78-41C5-B5B0-A2A5B30C64A1}" destId="{C04B9277-E8DC-4BAD-ADD7-147BAC301A76}" srcOrd="2" destOrd="0" presId="urn:microsoft.com/office/officeart/2005/8/layout/pyramid1"/>
    <dgm:cxn modelId="{68F539BC-2CA6-4879-BE34-434ABB2CAB7B}" type="presParOf" srcId="{C04B9277-E8DC-4BAD-ADD7-147BAC301A76}" destId="{964BFD2B-D9DB-48DF-98A7-4CAC6650A5B8}" srcOrd="0" destOrd="0" presId="urn:microsoft.com/office/officeart/2005/8/layout/pyramid1"/>
    <dgm:cxn modelId="{958468F4-9489-43B3-8E13-6B4FC6B12AE8}" type="presParOf" srcId="{C04B9277-E8DC-4BAD-ADD7-147BAC301A76}" destId="{BC243235-3AD1-4890-96E2-5EB17031EE45}" srcOrd="1" destOrd="0" presId="urn:microsoft.com/office/officeart/2005/8/layout/pyramid1"/>
    <dgm:cxn modelId="{1E767EFB-7C5D-4020-8E5C-4FB071A702E3}" type="presParOf" srcId="{1521F898-CD78-41C5-B5B0-A2A5B30C64A1}" destId="{A4E67C29-A04B-42CA-829E-43118ACBFADB}" srcOrd="3" destOrd="0" presId="urn:microsoft.com/office/officeart/2005/8/layout/pyramid1"/>
    <dgm:cxn modelId="{7FCB1030-D3E5-46F3-89DD-C3B5FBC53E94}" type="presParOf" srcId="{A4E67C29-A04B-42CA-829E-43118ACBFADB}" destId="{CF615B8F-2F01-483F-BE1C-612668215AAD}" srcOrd="0" destOrd="0" presId="urn:microsoft.com/office/officeart/2005/8/layout/pyramid1"/>
    <dgm:cxn modelId="{B95BD0FC-3988-4532-A26C-EB719F0EF7F5}" type="presParOf" srcId="{A4E67C29-A04B-42CA-829E-43118ACBFADB}" destId="{DDB6ED3B-E86A-487B-9AB4-8A10C6D052F8}" srcOrd="1" destOrd="0" presId="urn:microsoft.com/office/officeart/2005/8/layout/pyramid1"/>
    <dgm:cxn modelId="{F0EA90AC-AF58-4032-BB58-5C253E15DAAF}" type="presParOf" srcId="{1521F898-CD78-41C5-B5B0-A2A5B30C64A1}" destId="{EBC9A6F5-ADD7-41ED-9901-0AE22F54D6CB}" srcOrd="4" destOrd="0" presId="urn:microsoft.com/office/officeart/2005/8/layout/pyramid1"/>
    <dgm:cxn modelId="{3EB43CEB-FCF1-4934-8133-FB6B297C55B2}" type="presParOf" srcId="{EBC9A6F5-ADD7-41ED-9901-0AE22F54D6CB}" destId="{54B39ECE-8CD2-491C-86BA-0809CFEED6F9}" srcOrd="0" destOrd="0" presId="urn:microsoft.com/office/officeart/2005/8/layout/pyramid1"/>
    <dgm:cxn modelId="{BC6AC3DE-6B7E-4B54-B1EB-0CE78907831A}" type="presParOf" srcId="{EBC9A6F5-ADD7-41ED-9901-0AE22F54D6CB}" destId="{A07E6240-5904-47B7-AC51-F0496D4A08A6}" srcOrd="1" destOrd="0" presId="urn:microsoft.com/office/officeart/2005/8/layout/pyramid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494B4F-E11C-4C0B-8D46-5B6F5E5FD5E3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BF1AA73-8179-45FA-AD0B-465385782283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Provoking </a:t>
          </a:r>
        </a:p>
      </dgm:t>
    </dgm:pt>
    <dgm:pt modelId="{922EE0FD-1B46-4201-B57D-2B32E3159436}" type="parTrans" cxnId="{5BD43AD1-3017-401D-BECB-485C9DADEAAD}">
      <dgm:prSet/>
      <dgm:spPr/>
      <dgm:t>
        <a:bodyPr/>
        <a:lstStyle/>
        <a:p>
          <a:endParaRPr lang="en-US"/>
        </a:p>
      </dgm:t>
    </dgm:pt>
    <dgm:pt modelId="{D520BA09-FB98-4F68-B373-D1195CCB0BE1}" type="sibTrans" cxnId="{5BD43AD1-3017-401D-BECB-485C9DADEAAD}">
      <dgm:prSet/>
      <dgm:spPr/>
      <dgm:t>
        <a:bodyPr/>
        <a:lstStyle/>
        <a:p>
          <a:endParaRPr lang="en-US"/>
        </a:p>
      </dgm:t>
    </dgm:pt>
    <dgm:pt modelId="{E4959505-343B-4EF3-BD27-1AE4CA1F473C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Diplomacy </a:t>
          </a:r>
        </a:p>
      </dgm:t>
    </dgm:pt>
    <dgm:pt modelId="{E7CC3BF2-F316-420C-8CE0-14773E9CD246}" type="parTrans" cxnId="{510C27A7-DBDB-42BE-9479-25F245F8033A}">
      <dgm:prSet/>
      <dgm:spPr/>
      <dgm:t>
        <a:bodyPr/>
        <a:lstStyle/>
        <a:p>
          <a:endParaRPr lang="en-US"/>
        </a:p>
      </dgm:t>
    </dgm:pt>
    <dgm:pt modelId="{105A2853-3F95-491D-999D-D49EE6297E80}" type="sibTrans" cxnId="{510C27A7-DBDB-42BE-9479-25F245F8033A}">
      <dgm:prSet/>
      <dgm:spPr/>
      <dgm:t>
        <a:bodyPr/>
        <a:lstStyle/>
        <a:p>
          <a:endParaRPr lang="en-US"/>
        </a:p>
      </dgm:t>
    </dgm:pt>
    <dgm:pt modelId="{0189398B-4C5B-4346-A677-D12C6D7029F3}">
      <dgm:prSet phldrT="[Text]"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Balancing </a:t>
          </a:r>
        </a:p>
      </dgm:t>
    </dgm:pt>
    <dgm:pt modelId="{60007717-3647-4753-B9D4-0EECB5CAFB62}" type="parTrans" cxnId="{FF343E2C-C8E6-470C-BAC4-2D1EC92EFF6F}">
      <dgm:prSet/>
      <dgm:spPr/>
      <dgm:t>
        <a:bodyPr/>
        <a:lstStyle/>
        <a:p>
          <a:endParaRPr lang="en-US"/>
        </a:p>
      </dgm:t>
    </dgm:pt>
    <dgm:pt modelId="{CE0D2074-52BE-4F15-B36F-3C380FC9196D}" type="sibTrans" cxnId="{FF343E2C-C8E6-470C-BAC4-2D1EC92EFF6F}">
      <dgm:prSet/>
      <dgm:spPr/>
      <dgm:t>
        <a:bodyPr/>
        <a:lstStyle/>
        <a:p>
          <a:endParaRPr lang="en-US"/>
        </a:p>
      </dgm:t>
    </dgm:pt>
    <dgm:pt modelId="{502CADCA-563F-46BB-A88A-83B1C3F2A4E3}">
      <dgm:prSet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Influence </a:t>
          </a:r>
        </a:p>
      </dgm:t>
    </dgm:pt>
    <dgm:pt modelId="{CF1E659E-7643-49C1-8892-85829C69D8E2}" type="parTrans" cxnId="{6810AB37-FC26-4147-AEE2-C58DB441E33D}">
      <dgm:prSet/>
      <dgm:spPr/>
      <dgm:t>
        <a:bodyPr/>
        <a:lstStyle/>
        <a:p>
          <a:endParaRPr lang="en-US"/>
        </a:p>
      </dgm:t>
    </dgm:pt>
    <dgm:pt modelId="{8F663F26-4E81-45C8-958A-5137889257C5}" type="sibTrans" cxnId="{6810AB37-FC26-4147-AEE2-C58DB441E33D}">
      <dgm:prSet/>
      <dgm:spPr/>
      <dgm:t>
        <a:bodyPr/>
        <a:lstStyle/>
        <a:p>
          <a:endParaRPr lang="en-US"/>
        </a:p>
      </dgm:t>
    </dgm:pt>
    <dgm:pt modelId="{109FD382-FB58-4DD4-AFD6-2048CDF39644}">
      <dgm:prSet custT="1"/>
      <dgm:spPr/>
      <dgm:t>
        <a:bodyPr/>
        <a:lstStyle/>
        <a:p>
          <a:r>
            <a:rPr lang="en-US" sz="1400" dirty="0">
              <a:latin typeface="Bell MT" pitchFamily="18" charset="0"/>
            </a:rPr>
            <a:t>Power</a:t>
          </a:r>
        </a:p>
      </dgm:t>
    </dgm:pt>
    <dgm:pt modelId="{0AA9BD58-25A2-4D6F-9D8D-F39CEDCE0203}" type="parTrans" cxnId="{595FA716-662C-4D32-BEAC-065A2F15158F}">
      <dgm:prSet/>
      <dgm:spPr/>
      <dgm:t>
        <a:bodyPr/>
        <a:lstStyle/>
        <a:p>
          <a:endParaRPr lang="en-US"/>
        </a:p>
      </dgm:t>
    </dgm:pt>
    <dgm:pt modelId="{257B9041-DAF5-45CD-8955-ACD769C601DA}" type="sibTrans" cxnId="{595FA716-662C-4D32-BEAC-065A2F15158F}">
      <dgm:prSet/>
      <dgm:spPr/>
      <dgm:t>
        <a:bodyPr/>
        <a:lstStyle/>
        <a:p>
          <a:endParaRPr lang="en-US"/>
        </a:p>
      </dgm:t>
    </dgm:pt>
    <dgm:pt modelId="{D5077B44-38DD-4468-B344-5A0B4CE36CEE}" type="pres">
      <dgm:prSet presAssocID="{75494B4F-E11C-4C0B-8D46-5B6F5E5FD5E3}" presName="Name0" presStyleCnt="0">
        <dgm:presLayoutVars>
          <dgm:dir/>
          <dgm:animLvl val="lvl"/>
          <dgm:resizeHandles val="exact"/>
        </dgm:presLayoutVars>
      </dgm:prSet>
      <dgm:spPr/>
    </dgm:pt>
    <dgm:pt modelId="{B13244A2-8517-411E-84B5-EA9496E5EB4F}" type="pres">
      <dgm:prSet presAssocID="{9BF1AA73-8179-45FA-AD0B-465385782283}" presName="Name8" presStyleCnt="0"/>
      <dgm:spPr/>
    </dgm:pt>
    <dgm:pt modelId="{72050FC4-89F1-4609-917F-E86B9EBD8422}" type="pres">
      <dgm:prSet presAssocID="{9BF1AA73-8179-45FA-AD0B-465385782283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23CFD-3F60-4C2E-B7FF-07457113C9B7}" type="pres">
      <dgm:prSet presAssocID="{9BF1AA73-8179-45FA-AD0B-46538578228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53B22-5AA5-4235-8F02-B00478CCB335}" type="pres">
      <dgm:prSet presAssocID="{E4959505-343B-4EF3-BD27-1AE4CA1F473C}" presName="Name8" presStyleCnt="0"/>
      <dgm:spPr/>
    </dgm:pt>
    <dgm:pt modelId="{974D396F-970F-4960-8CA9-642919EDC962}" type="pres">
      <dgm:prSet presAssocID="{E4959505-343B-4EF3-BD27-1AE4CA1F473C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A55C88-E50E-448A-9ED1-9396227CBCBA}" type="pres">
      <dgm:prSet presAssocID="{E4959505-343B-4EF3-BD27-1AE4CA1F47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9C69D-41C5-4437-80E1-CB83BB2EF6A7}" type="pres">
      <dgm:prSet presAssocID="{0189398B-4C5B-4346-A677-D12C6D7029F3}" presName="Name8" presStyleCnt="0"/>
      <dgm:spPr/>
    </dgm:pt>
    <dgm:pt modelId="{A16EC8B6-15B2-4A56-9CA2-AF8F96F24BFB}" type="pres">
      <dgm:prSet presAssocID="{0189398B-4C5B-4346-A677-D12C6D7029F3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58DA04-F80A-4DA8-BD60-3814CC23696F}" type="pres">
      <dgm:prSet presAssocID="{0189398B-4C5B-4346-A677-D12C6D7029F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296AD-1114-4BEE-B9DB-797E42F23CE7}" type="pres">
      <dgm:prSet presAssocID="{502CADCA-563F-46BB-A88A-83B1C3F2A4E3}" presName="Name8" presStyleCnt="0"/>
      <dgm:spPr/>
    </dgm:pt>
    <dgm:pt modelId="{E6017E0D-3189-43EB-A593-5874173DB6EB}" type="pres">
      <dgm:prSet presAssocID="{502CADCA-563F-46BB-A88A-83B1C3F2A4E3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658A3-0828-4D09-BA97-37139F7890CD}" type="pres">
      <dgm:prSet presAssocID="{502CADCA-563F-46BB-A88A-83B1C3F2A4E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BBEB0-DEC6-439D-A7D2-BC38761F2764}" type="pres">
      <dgm:prSet presAssocID="{109FD382-FB58-4DD4-AFD6-2048CDF39644}" presName="Name8" presStyleCnt="0"/>
      <dgm:spPr/>
    </dgm:pt>
    <dgm:pt modelId="{BA9F610D-BCB1-4B75-86C4-89FDAF7F77EB}" type="pres">
      <dgm:prSet presAssocID="{109FD382-FB58-4DD4-AFD6-2048CDF3964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8BFB59-0127-4D4F-94EA-F6043F01EB49}" type="pres">
      <dgm:prSet presAssocID="{109FD382-FB58-4DD4-AFD6-2048CDF3964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44AD3-4F26-4880-AB34-C9E2748821A8}" type="presOf" srcId="{9BF1AA73-8179-45FA-AD0B-465385782283}" destId="{E2123CFD-3F60-4C2E-B7FF-07457113C9B7}" srcOrd="1" destOrd="0" presId="urn:microsoft.com/office/officeart/2005/8/layout/pyramid1"/>
    <dgm:cxn modelId="{2FCD76D8-6566-4C9D-8212-3C4CF4B37B87}" type="presOf" srcId="{109FD382-FB58-4DD4-AFD6-2048CDF39644}" destId="{BA9F610D-BCB1-4B75-86C4-89FDAF7F77EB}" srcOrd="0" destOrd="0" presId="urn:microsoft.com/office/officeart/2005/8/layout/pyramid1"/>
    <dgm:cxn modelId="{510C27A7-DBDB-42BE-9479-25F245F8033A}" srcId="{75494B4F-E11C-4C0B-8D46-5B6F5E5FD5E3}" destId="{E4959505-343B-4EF3-BD27-1AE4CA1F473C}" srcOrd="1" destOrd="0" parTransId="{E7CC3BF2-F316-420C-8CE0-14773E9CD246}" sibTransId="{105A2853-3F95-491D-999D-D49EE6297E80}"/>
    <dgm:cxn modelId="{A58618DE-C21E-4C7A-9651-12A09E9601A2}" type="presOf" srcId="{E4959505-343B-4EF3-BD27-1AE4CA1F473C}" destId="{56A55C88-E50E-448A-9ED1-9396227CBCBA}" srcOrd="1" destOrd="0" presId="urn:microsoft.com/office/officeart/2005/8/layout/pyramid1"/>
    <dgm:cxn modelId="{D95440DC-8134-4E61-B2ED-FBB342B8AD5C}" type="presOf" srcId="{75494B4F-E11C-4C0B-8D46-5B6F5E5FD5E3}" destId="{D5077B44-38DD-4468-B344-5A0B4CE36CEE}" srcOrd="0" destOrd="0" presId="urn:microsoft.com/office/officeart/2005/8/layout/pyramid1"/>
    <dgm:cxn modelId="{FF343E2C-C8E6-470C-BAC4-2D1EC92EFF6F}" srcId="{75494B4F-E11C-4C0B-8D46-5B6F5E5FD5E3}" destId="{0189398B-4C5B-4346-A677-D12C6D7029F3}" srcOrd="2" destOrd="0" parTransId="{60007717-3647-4753-B9D4-0EECB5CAFB62}" sibTransId="{CE0D2074-52BE-4F15-B36F-3C380FC9196D}"/>
    <dgm:cxn modelId="{99A3A557-9E8C-4ABD-9796-91EA96D1A95F}" type="presOf" srcId="{0189398B-4C5B-4346-A677-D12C6D7029F3}" destId="{B358DA04-F80A-4DA8-BD60-3814CC23696F}" srcOrd="1" destOrd="0" presId="urn:microsoft.com/office/officeart/2005/8/layout/pyramid1"/>
    <dgm:cxn modelId="{6810AB37-FC26-4147-AEE2-C58DB441E33D}" srcId="{75494B4F-E11C-4C0B-8D46-5B6F5E5FD5E3}" destId="{502CADCA-563F-46BB-A88A-83B1C3F2A4E3}" srcOrd="3" destOrd="0" parTransId="{CF1E659E-7643-49C1-8892-85829C69D8E2}" sibTransId="{8F663F26-4E81-45C8-958A-5137889257C5}"/>
    <dgm:cxn modelId="{98F35431-60CF-4E92-A9F4-49D03EE04E55}" type="presOf" srcId="{E4959505-343B-4EF3-BD27-1AE4CA1F473C}" destId="{974D396F-970F-4960-8CA9-642919EDC962}" srcOrd="0" destOrd="0" presId="urn:microsoft.com/office/officeart/2005/8/layout/pyramid1"/>
    <dgm:cxn modelId="{A22EAF41-A799-4F93-8BF2-7AFF3B6A70C0}" type="presOf" srcId="{502CADCA-563F-46BB-A88A-83B1C3F2A4E3}" destId="{E6017E0D-3189-43EB-A593-5874173DB6EB}" srcOrd="0" destOrd="0" presId="urn:microsoft.com/office/officeart/2005/8/layout/pyramid1"/>
    <dgm:cxn modelId="{595FA716-662C-4D32-BEAC-065A2F15158F}" srcId="{75494B4F-E11C-4C0B-8D46-5B6F5E5FD5E3}" destId="{109FD382-FB58-4DD4-AFD6-2048CDF39644}" srcOrd="4" destOrd="0" parTransId="{0AA9BD58-25A2-4D6F-9D8D-F39CEDCE0203}" sibTransId="{257B9041-DAF5-45CD-8955-ACD769C601DA}"/>
    <dgm:cxn modelId="{41B1F481-8A2C-49E9-8B09-FEC347A36767}" type="presOf" srcId="{502CADCA-563F-46BB-A88A-83B1C3F2A4E3}" destId="{35C658A3-0828-4D09-BA97-37139F7890CD}" srcOrd="1" destOrd="0" presId="urn:microsoft.com/office/officeart/2005/8/layout/pyramid1"/>
    <dgm:cxn modelId="{4328B481-ADC5-41D9-A8CB-E7EF47DBB04B}" type="presOf" srcId="{109FD382-FB58-4DD4-AFD6-2048CDF39644}" destId="{948BFB59-0127-4D4F-94EA-F6043F01EB49}" srcOrd="1" destOrd="0" presId="urn:microsoft.com/office/officeart/2005/8/layout/pyramid1"/>
    <dgm:cxn modelId="{77C379AD-11DB-4DE1-B652-66CA9BF5D35A}" type="presOf" srcId="{0189398B-4C5B-4346-A677-D12C6D7029F3}" destId="{A16EC8B6-15B2-4A56-9CA2-AF8F96F24BFB}" srcOrd="0" destOrd="0" presId="urn:microsoft.com/office/officeart/2005/8/layout/pyramid1"/>
    <dgm:cxn modelId="{5BD43AD1-3017-401D-BECB-485C9DADEAAD}" srcId="{75494B4F-E11C-4C0B-8D46-5B6F5E5FD5E3}" destId="{9BF1AA73-8179-45FA-AD0B-465385782283}" srcOrd="0" destOrd="0" parTransId="{922EE0FD-1B46-4201-B57D-2B32E3159436}" sibTransId="{D520BA09-FB98-4F68-B373-D1195CCB0BE1}"/>
    <dgm:cxn modelId="{1B6EFA58-9E25-4C86-A70B-A3F579D55BDE}" type="presOf" srcId="{9BF1AA73-8179-45FA-AD0B-465385782283}" destId="{72050FC4-89F1-4609-917F-E86B9EBD8422}" srcOrd="0" destOrd="0" presId="urn:microsoft.com/office/officeart/2005/8/layout/pyramid1"/>
    <dgm:cxn modelId="{CEE62A72-C268-491F-B4D7-8FC80E055DB8}" type="presParOf" srcId="{D5077B44-38DD-4468-B344-5A0B4CE36CEE}" destId="{B13244A2-8517-411E-84B5-EA9496E5EB4F}" srcOrd="0" destOrd="0" presId="urn:microsoft.com/office/officeart/2005/8/layout/pyramid1"/>
    <dgm:cxn modelId="{51BB49A9-C8AB-47EB-963D-04428303123E}" type="presParOf" srcId="{B13244A2-8517-411E-84B5-EA9496E5EB4F}" destId="{72050FC4-89F1-4609-917F-E86B9EBD8422}" srcOrd="0" destOrd="0" presId="urn:microsoft.com/office/officeart/2005/8/layout/pyramid1"/>
    <dgm:cxn modelId="{62F3D6AE-E57A-4C47-B8A8-F6A6175CF157}" type="presParOf" srcId="{B13244A2-8517-411E-84B5-EA9496E5EB4F}" destId="{E2123CFD-3F60-4C2E-B7FF-07457113C9B7}" srcOrd="1" destOrd="0" presId="urn:microsoft.com/office/officeart/2005/8/layout/pyramid1"/>
    <dgm:cxn modelId="{F4D56CA8-28D4-4CD4-9EFB-BBEA204C0B42}" type="presParOf" srcId="{D5077B44-38DD-4468-B344-5A0B4CE36CEE}" destId="{94353B22-5AA5-4235-8F02-B00478CCB335}" srcOrd="1" destOrd="0" presId="urn:microsoft.com/office/officeart/2005/8/layout/pyramid1"/>
    <dgm:cxn modelId="{5E426DBF-75BB-4D3E-B63D-D94296D96B81}" type="presParOf" srcId="{94353B22-5AA5-4235-8F02-B00478CCB335}" destId="{974D396F-970F-4960-8CA9-642919EDC962}" srcOrd="0" destOrd="0" presId="urn:microsoft.com/office/officeart/2005/8/layout/pyramid1"/>
    <dgm:cxn modelId="{70E52F6D-5223-4416-A2F9-D10201C51A27}" type="presParOf" srcId="{94353B22-5AA5-4235-8F02-B00478CCB335}" destId="{56A55C88-E50E-448A-9ED1-9396227CBCBA}" srcOrd="1" destOrd="0" presId="urn:microsoft.com/office/officeart/2005/8/layout/pyramid1"/>
    <dgm:cxn modelId="{566005A3-13A2-47CA-824F-7DD21554EB04}" type="presParOf" srcId="{D5077B44-38DD-4468-B344-5A0B4CE36CEE}" destId="{E919C69D-41C5-4437-80E1-CB83BB2EF6A7}" srcOrd="2" destOrd="0" presId="urn:microsoft.com/office/officeart/2005/8/layout/pyramid1"/>
    <dgm:cxn modelId="{549F38FC-D1C1-467A-8C34-8252BAEE9ACF}" type="presParOf" srcId="{E919C69D-41C5-4437-80E1-CB83BB2EF6A7}" destId="{A16EC8B6-15B2-4A56-9CA2-AF8F96F24BFB}" srcOrd="0" destOrd="0" presId="urn:microsoft.com/office/officeart/2005/8/layout/pyramid1"/>
    <dgm:cxn modelId="{E7EF26A9-C747-4114-B230-B90004A0BB40}" type="presParOf" srcId="{E919C69D-41C5-4437-80E1-CB83BB2EF6A7}" destId="{B358DA04-F80A-4DA8-BD60-3814CC23696F}" srcOrd="1" destOrd="0" presId="urn:microsoft.com/office/officeart/2005/8/layout/pyramid1"/>
    <dgm:cxn modelId="{40F5CB45-A794-4793-B4B3-C581BBA5C7E9}" type="presParOf" srcId="{D5077B44-38DD-4468-B344-5A0B4CE36CEE}" destId="{EF6296AD-1114-4BEE-B9DB-797E42F23CE7}" srcOrd="3" destOrd="0" presId="urn:microsoft.com/office/officeart/2005/8/layout/pyramid1"/>
    <dgm:cxn modelId="{ADD0A2F3-6AA5-4787-A2C2-117A7AFB7797}" type="presParOf" srcId="{EF6296AD-1114-4BEE-B9DB-797E42F23CE7}" destId="{E6017E0D-3189-43EB-A593-5874173DB6EB}" srcOrd="0" destOrd="0" presId="urn:microsoft.com/office/officeart/2005/8/layout/pyramid1"/>
    <dgm:cxn modelId="{89953AFF-2BD3-425F-9072-78874C5B089A}" type="presParOf" srcId="{EF6296AD-1114-4BEE-B9DB-797E42F23CE7}" destId="{35C658A3-0828-4D09-BA97-37139F7890CD}" srcOrd="1" destOrd="0" presId="urn:microsoft.com/office/officeart/2005/8/layout/pyramid1"/>
    <dgm:cxn modelId="{CA7999BB-012A-46FD-BB1F-505CEFC02D2E}" type="presParOf" srcId="{D5077B44-38DD-4468-B344-5A0B4CE36CEE}" destId="{EF8BBEB0-DEC6-439D-A7D2-BC38761F2764}" srcOrd="4" destOrd="0" presId="urn:microsoft.com/office/officeart/2005/8/layout/pyramid1"/>
    <dgm:cxn modelId="{ED346FA7-F001-44C3-A017-FFD3F96F2B46}" type="presParOf" srcId="{EF8BBEB0-DEC6-439D-A7D2-BC38761F2764}" destId="{BA9F610D-BCB1-4B75-86C4-89FDAF7F77EB}" srcOrd="0" destOrd="0" presId="urn:microsoft.com/office/officeart/2005/8/layout/pyramid1"/>
    <dgm:cxn modelId="{0B2CC1C3-75DC-4E82-A327-A0C5C84498D7}" type="presParOf" srcId="{EF8BBEB0-DEC6-439D-A7D2-BC38761F2764}" destId="{948BFB59-0127-4D4F-94EA-F6043F01EB49}" srcOrd="1" destOrd="0" presId="urn:microsoft.com/office/officeart/2005/8/layout/pyramid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7715FB-0EFF-4388-90E0-33B318C22FEE}" type="datetimeFigureOut">
              <a:rPr lang="id-ID" smtClean="0"/>
              <a:pPr/>
              <a:t>25/11/2015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2FF4D04-AED8-4688-A9B9-368355347F78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openxmlformats.org/officeDocument/2006/relationships/diagramData" Target="../diagrams/data4.xml"/><Relationship Id="rId7" Type="http://schemas.openxmlformats.org/officeDocument/2006/relationships/diagramLayout" Target="../diagrams/layout4.xml"/><Relationship Id="rId8" Type="http://schemas.openxmlformats.org/officeDocument/2006/relationships/diagramQuickStyle" Target="../diagrams/quickStyle4.xml"/><Relationship Id="rId9" Type="http://schemas.openxmlformats.org/officeDocument/2006/relationships/diagramColors" Target="../diagrams/colors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image" Target="../media/image31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3" Type="http://schemas.openxmlformats.org/officeDocument/2006/relationships/image" Target="../media/image44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Kamaruzzaman Bustamam-Ahmad, Ph.D.</a:t>
            </a:r>
          </a:p>
          <a:p>
            <a:r>
              <a:rPr lang="id-ID" dirty="0" smtClean="0"/>
              <a:t>FKPT Aceh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42918"/>
            <a:ext cx="8305800" cy="2772014"/>
          </a:xfrm>
        </p:spPr>
        <p:txBody>
          <a:bodyPr/>
          <a:lstStyle/>
          <a:p>
            <a:r>
              <a:rPr lang="id-ID" dirty="0" smtClean="0"/>
              <a:t>MEMAHAMI DINAMIKA KEBERAGAMAAN </a:t>
            </a:r>
            <a:r>
              <a:rPr lang="id-ID" dirty="0" smtClean="0"/>
              <a:t>: </a:t>
            </a:r>
            <a:r>
              <a:rPr lang="id-ID" dirty="0" smtClean="0"/>
              <a:t>SOSIO-BIBLIOGRAFI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Memaparkan arah Sejarah Masa Depan dari berbagai literatur</a:t>
            </a:r>
          </a:p>
          <a:p>
            <a:r>
              <a:rPr lang="id-ID" dirty="0" smtClean="0"/>
              <a:t>Konteks keberagamaan di Aceh dalam ruang dan waktu Sejarah Masa Depan Dunia</a:t>
            </a:r>
          </a:p>
          <a:p>
            <a:r>
              <a:rPr lang="id-ID" dirty="0" smtClean="0"/>
              <a:t>Apa yang harus dilakukan untuk mempersiapkan Aceh masuk dalam Sejarah Masa Depan Dunia</a:t>
            </a:r>
          </a:p>
          <a:p>
            <a:r>
              <a:rPr lang="id-ID" dirty="0" smtClean="0"/>
              <a:t>Hubungan Studi Masa Depan Dunia dengan Konteks Kehidupan Sosial-Keagamaan di Aceh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“</a:t>
            </a:r>
            <a:r>
              <a:rPr lang="en-US" i="1" dirty="0" smtClean="0">
                <a:latin typeface="Bookman Old Style" pitchFamily="18" charset="0"/>
              </a:rPr>
              <a:t>The current Islamist phase of terrorism might end by </a:t>
            </a:r>
            <a:r>
              <a:rPr lang="en-US" dirty="0" smtClean="0">
                <a:solidFill>
                  <a:srgbClr val="FF0000"/>
                </a:solidFill>
                <a:latin typeface="Bookman Old Style" pitchFamily="18" charset="0"/>
              </a:rPr>
              <a:t>2030</a:t>
            </a:r>
            <a:r>
              <a:rPr lang="en-US" i="1" dirty="0" smtClean="0">
                <a:latin typeface="Bookman Old Style" pitchFamily="18" charset="0"/>
              </a:rPr>
              <a:t>, but terrorism is unlikely to die completely.” (</a:t>
            </a:r>
            <a:r>
              <a:rPr lang="en-US" dirty="0" smtClean="0">
                <a:latin typeface="Bookman Old Style" pitchFamily="18" charset="0"/>
              </a:rPr>
              <a:t>NIC, 2012)</a:t>
            </a:r>
            <a:endParaRPr lang="id-ID" dirty="0" smtClean="0">
              <a:latin typeface="Bookman Old Style" pitchFamily="18" charset="0"/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By 2100, our destiny is to become like the gods we once worshipped and feared</a:t>
            </a:r>
            <a:r>
              <a:rPr lang="en-US" i="1" dirty="0" smtClean="0"/>
              <a:t>. </a:t>
            </a:r>
            <a:r>
              <a:rPr lang="en-US" dirty="0" smtClean="0"/>
              <a:t>But our tools will not be magic wands and potions but the </a:t>
            </a:r>
            <a:r>
              <a:rPr lang="en-US" dirty="0" smtClean="0">
                <a:solidFill>
                  <a:srgbClr val="FF0000"/>
                </a:solidFill>
              </a:rPr>
              <a:t>science of computer, nanotechnology, artificial intelligence, biotechnology, and most of all, the quantum theory, which is the foundation of the previous technologies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(M. Kaku)</a:t>
            </a:r>
            <a:endParaRPr lang="en-US" dirty="0" smtClean="0">
              <a:latin typeface="Bookman Old Style" pitchFamily="18" charset="0"/>
            </a:endParaRP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Realitas Masa Depan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Strategi di Dunia</a:t>
            </a:r>
            <a:endParaRPr lang="id-ID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428868"/>
            <a:ext cx="2643174" cy="331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85728"/>
            <a:ext cx="2571736" cy="307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3429000"/>
            <a:ext cx="2462245" cy="302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1428736"/>
            <a:ext cx="2214578" cy="2947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4429132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Perang Intelijen</a:t>
            </a:r>
            <a:endParaRPr lang="id-ID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229600" cy="179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357562"/>
            <a:ext cx="77247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91527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latin typeface="Bookman Old Style" pitchFamily="18" charset="0"/>
              </a:rPr>
              <a:t>Realita: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40108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7" name="Picture 3" descr="D:\Gambars15\20151125_0543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57950" y="928670"/>
            <a:ext cx="3429000" cy="4429156"/>
          </a:xfrm>
          <a:prstGeom prst="rect">
            <a:avLst/>
          </a:prstGeom>
          <a:noFill/>
        </p:spPr>
      </p:pic>
      <p:pic>
        <p:nvPicPr>
          <p:cNvPr id="1029" name="Picture 5" descr="D:\Gambars15\20151125_0544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0"/>
            <a:ext cx="2982521" cy="3214686"/>
          </a:xfrm>
          <a:prstGeom prst="rect">
            <a:avLst/>
          </a:prstGeom>
          <a:noFill/>
        </p:spPr>
      </p:pic>
      <p:pic>
        <p:nvPicPr>
          <p:cNvPr id="1031" name="Picture 7" descr="D:\Gambars15\20151125_0544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143248"/>
            <a:ext cx="2553893" cy="3405190"/>
          </a:xfrm>
          <a:prstGeom prst="rect">
            <a:avLst/>
          </a:prstGeom>
          <a:noFill/>
        </p:spPr>
      </p:pic>
      <p:pic>
        <p:nvPicPr>
          <p:cNvPr id="1032" name="Picture 8" descr="D:\Gambars15\20151125_05442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928670"/>
            <a:ext cx="2857504" cy="3810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42" name="Picture 2" descr="D:\Gambars15\20151125_0831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929222" cy="6572272"/>
          </a:xfrm>
          <a:prstGeom prst="rect">
            <a:avLst/>
          </a:prstGeom>
          <a:noFill/>
        </p:spPr>
      </p:pic>
      <p:pic>
        <p:nvPicPr>
          <p:cNvPr id="10243" name="Picture 3" descr="D:\Gambars15\20151125_083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762243"/>
            <a:ext cx="3071818" cy="4095757"/>
          </a:xfrm>
          <a:prstGeom prst="rect">
            <a:avLst/>
          </a:prstGeom>
          <a:noFill/>
        </p:spPr>
      </p:pic>
      <p:pic>
        <p:nvPicPr>
          <p:cNvPr id="10244" name="Picture 4" descr="D:\Gambars15\20151125_0832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0"/>
            <a:ext cx="187524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latin typeface="Bookman Old Style" pitchFamily="18" charset="0"/>
              </a:rPr>
              <a:t>Man of War Vs. Man of Teror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1027" name="Picture 3" descr="D:\Gambars\KINDLE_CAMERA_4106980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600200"/>
            <a:ext cx="4114800" cy="4724400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4038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381000"/>
          <a:ext cx="7620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152400" y="228600"/>
          <a:ext cx="84582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Contoh:</a:t>
            </a:r>
            <a:endParaRPr lang="id-ID" dirty="0"/>
          </a:p>
        </p:txBody>
      </p:sp>
      <p:pic>
        <p:nvPicPr>
          <p:cNvPr id="2050" name="Picture 2" descr="D:\Gambars15\20151125_0542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2643192" cy="3524256"/>
          </a:xfrm>
          <a:prstGeom prst="rect">
            <a:avLst/>
          </a:prstGeom>
          <a:noFill/>
        </p:spPr>
      </p:pic>
      <p:pic>
        <p:nvPicPr>
          <p:cNvPr id="2051" name="Picture 3" descr="D:\Gambars15\20151125_0548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7165" y="0"/>
            <a:ext cx="3196835" cy="2928934"/>
          </a:xfrm>
          <a:prstGeom prst="rect">
            <a:avLst/>
          </a:prstGeom>
          <a:noFill/>
        </p:spPr>
      </p:pic>
      <p:pic>
        <p:nvPicPr>
          <p:cNvPr id="2052" name="Picture 4" descr="D:\Gambars15\20151125_0548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2214554"/>
            <a:ext cx="2786066" cy="3714755"/>
          </a:xfrm>
          <a:prstGeom prst="rect">
            <a:avLst/>
          </a:prstGeom>
          <a:noFill/>
        </p:spPr>
      </p:pic>
      <p:pic>
        <p:nvPicPr>
          <p:cNvPr id="2053" name="Picture 5" descr="D:\Gambars15\20151125_0627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143248"/>
            <a:ext cx="2500314" cy="3333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piramid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304800" y="16002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343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Mimpi Manusia Masa Depan</a:t>
            </a:r>
            <a:endParaRPr lang="id-ID" dirty="0"/>
          </a:p>
        </p:txBody>
      </p:sp>
      <p:pic>
        <p:nvPicPr>
          <p:cNvPr id="3074" name="Picture 2" descr="D:\Gambars15\20151125_0542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2714612" cy="3357586"/>
          </a:xfrm>
          <a:prstGeom prst="rect">
            <a:avLst/>
          </a:prstGeom>
          <a:noFill/>
        </p:spPr>
      </p:pic>
      <p:pic>
        <p:nvPicPr>
          <p:cNvPr id="3075" name="Picture 3" descr="D:\Gambars15\20151125_055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2215" y="1571612"/>
            <a:ext cx="2821785" cy="3762380"/>
          </a:xfrm>
          <a:prstGeom prst="rect">
            <a:avLst/>
          </a:prstGeom>
          <a:noFill/>
        </p:spPr>
      </p:pic>
      <p:pic>
        <p:nvPicPr>
          <p:cNvPr id="3076" name="Picture 4" descr="D:\Gambars15\20151125_0548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643050"/>
            <a:ext cx="3214694" cy="4286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 yang diperebutkan</a:t>
            </a:r>
            <a:endParaRPr lang="id-ID" dirty="0"/>
          </a:p>
        </p:txBody>
      </p:sp>
      <p:pic>
        <p:nvPicPr>
          <p:cNvPr id="4098" name="Picture 2" descr="D:\Gambars15\20151125_05484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2714620" cy="4572000"/>
          </a:xfrm>
          <a:prstGeom prst="rect">
            <a:avLst/>
          </a:prstGeom>
          <a:noFill/>
        </p:spPr>
      </p:pic>
      <p:pic>
        <p:nvPicPr>
          <p:cNvPr id="4099" name="Picture 3" descr="D:\Gambars15\20151125_0548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2532" y="714356"/>
            <a:ext cx="2901468" cy="3929090"/>
          </a:xfrm>
          <a:prstGeom prst="rect">
            <a:avLst/>
          </a:prstGeom>
          <a:noFill/>
        </p:spPr>
      </p:pic>
      <p:pic>
        <p:nvPicPr>
          <p:cNvPr id="4100" name="Picture 4" descr="D:\Gambars15\20151125_0542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357430"/>
            <a:ext cx="2643190" cy="3524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Bagaimana disusun</a:t>
            </a:r>
            <a:endParaRPr lang="id-ID" dirty="0"/>
          </a:p>
        </p:txBody>
      </p:sp>
      <p:pic>
        <p:nvPicPr>
          <p:cNvPr id="5122" name="Picture 2" descr="D:\Gambars15\20151125_0544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285860"/>
            <a:ext cx="3571876" cy="2857520"/>
          </a:xfrm>
          <a:prstGeom prst="rect">
            <a:avLst/>
          </a:prstGeom>
          <a:noFill/>
        </p:spPr>
      </p:pic>
      <p:pic>
        <p:nvPicPr>
          <p:cNvPr id="5123" name="Picture 3" descr="D:\Gambars15\20151125_0548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11560" y="357166"/>
            <a:ext cx="2232440" cy="2976586"/>
          </a:xfrm>
          <a:prstGeom prst="rect">
            <a:avLst/>
          </a:prstGeom>
          <a:noFill/>
        </p:spPr>
      </p:pic>
      <p:pic>
        <p:nvPicPr>
          <p:cNvPr id="5124" name="Picture 4" descr="D:\Gambars15\20151125_0547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3500438"/>
            <a:ext cx="2125265" cy="2833686"/>
          </a:xfrm>
          <a:prstGeom prst="rect">
            <a:avLst/>
          </a:prstGeom>
          <a:noFill/>
        </p:spPr>
      </p:pic>
      <p:pic>
        <p:nvPicPr>
          <p:cNvPr id="5125" name="Picture 5" descr="D:\Gambars15\20151125_0542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4143380"/>
            <a:ext cx="2857504" cy="2714620"/>
          </a:xfrm>
          <a:prstGeom prst="rect">
            <a:avLst/>
          </a:prstGeom>
          <a:noFill/>
        </p:spPr>
      </p:pic>
      <p:pic>
        <p:nvPicPr>
          <p:cNvPr id="5127" name="Picture 7" descr="D:\Gambars15\20151125_0646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714488"/>
            <a:ext cx="2286016" cy="3690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 descr="D:\Gambars15\20151125_0549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2571744" cy="3428992"/>
          </a:xfrm>
          <a:prstGeom prst="rect">
            <a:avLst/>
          </a:prstGeom>
          <a:noFill/>
        </p:spPr>
      </p:pic>
      <p:pic>
        <p:nvPicPr>
          <p:cNvPr id="6147" name="Picture 3" descr="D:\Gambars15\20151125_0543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0008" y="0"/>
            <a:ext cx="3303992" cy="3214686"/>
          </a:xfrm>
          <a:prstGeom prst="rect">
            <a:avLst/>
          </a:prstGeom>
          <a:noFill/>
        </p:spPr>
      </p:pic>
      <p:pic>
        <p:nvPicPr>
          <p:cNvPr id="6148" name="Picture 4" descr="D:\Gambars15\20151125_0627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214686"/>
            <a:ext cx="2571752" cy="3429003"/>
          </a:xfrm>
          <a:prstGeom prst="rect">
            <a:avLst/>
          </a:prstGeom>
          <a:noFill/>
        </p:spPr>
      </p:pic>
      <p:pic>
        <p:nvPicPr>
          <p:cNvPr id="6149" name="Picture 5" descr="D:\Gambars15\20151125_0628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642918"/>
            <a:ext cx="2857504" cy="3810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Barbaric State</a:t>
            </a:r>
          </a:p>
          <a:p>
            <a:r>
              <a:rPr lang="id-ID" dirty="0" smtClean="0"/>
              <a:t>Sustain State</a:t>
            </a:r>
          </a:p>
          <a:p>
            <a:r>
              <a:rPr lang="id-ID" dirty="0" smtClean="0"/>
              <a:t>Great Transformative State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Via:</a:t>
            </a:r>
          </a:p>
          <a:p>
            <a:pPr>
              <a:buNone/>
            </a:pPr>
            <a:r>
              <a:rPr lang="id-ID" dirty="0" smtClean="0"/>
              <a:t>Statelite State</a:t>
            </a:r>
          </a:p>
          <a:p>
            <a:pPr>
              <a:buNone/>
            </a:pPr>
            <a:r>
              <a:rPr lang="id-ID" dirty="0" smtClean="0"/>
              <a:t>Digital State</a:t>
            </a:r>
          </a:p>
          <a:p>
            <a:pPr>
              <a:buNone/>
            </a:pPr>
            <a:endParaRPr lang="id-ID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Bentuk Masyarakat di Masa yang Akan Datang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Sumber Daya Alam </a:t>
            </a:r>
          </a:p>
          <a:p>
            <a:endParaRPr lang="id-ID" dirty="0" smtClean="0"/>
          </a:p>
          <a:p>
            <a:r>
              <a:rPr lang="id-ID" dirty="0" smtClean="0"/>
              <a:t>Sumber Daya Manusia</a:t>
            </a:r>
          </a:p>
          <a:p>
            <a:endParaRPr lang="id-ID" dirty="0" smtClean="0"/>
          </a:p>
          <a:p>
            <a:r>
              <a:rPr lang="id-ID" dirty="0" smtClean="0"/>
              <a:t>Sumber Daya Ideologi</a:t>
            </a:r>
          </a:p>
          <a:p>
            <a:endParaRPr lang="id-ID" dirty="0" smtClean="0"/>
          </a:p>
          <a:p>
            <a:endParaRPr lang="id-ID" dirty="0" smtClean="0"/>
          </a:p>
          <a:p>
            <a:r>
              <a:rPr lang="id-ID" dirty="0" smtClean="0"/>
              <a:t>Pemetaan Masyarakat   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Kenapa Aceh</a:t>
            </a:r>
            <a:endParaRPr lang="id-ID" dirty="0"/>
          </a:p>
        </p:txBody>
      </p:sp>
      <p:sp>
        <p:nvSpPr>
          <p:cNvPr id="4" name="Right Arrow 3"/>
          <p:cNvSpPr/>
          <p:nvPr/>
        </p:nvSpPr>
        <p:spPr>
          <a:xfrm>
            <a:off x="3714744" y="1500174"/>
            <a:ext cx="78581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000628" y="1500174"/>
            <a:ext cx="371477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/>
              <a:t>Chinsow Art ?</a:t>
            </a:r>
            <a:endParaRPr lang="id-ID" sz="3200" dirty="0"/>
          </a:p>
        </p:txBody>
      </p:sp>
      <p:sp>
        <p:nvSpPr>
          <p:cNvPr id="6" name="Right Arrow 5"/>
          <p:cNvSpPr/>
          <p:nvPr/>
        </p:nvSpPr>
        <p:spPr>
          <a:xfrm>
            <a:off x="4071934" y="2571744"/>
            <a:ext cx="1285884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786446" y="2643182"/>
            <a:ext cx="314327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Trap in Conflict ?</a:t>
            </a:r>
            <a:endParaRPr lang="id-ID" sz="2400" dirty="0"/>
          </a:p>
        </p:txBody>
      </p:sp>
      <p:sp>
        <p:nvSpPr>
          <p:cNvPr id="8" name="Right Arrow 7"/>
          <p:cNvSpPr/>
          <p:nvPr/>
        </p:nvSpPr>
        <p:spPr>
          <a:xfrm>
            <a:off x="4143372" y="3571876"/>
            <a:ext cx="1857388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6215074" y="3786190"/>
            <a:ext cx="2928926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Islam as Problem?</a:t>
            </a:r>
            <a:endParaRPr lang="id-ID" sz="2400" dirty="0"/>
          </a:p>
        </p:txBody>
      </p:sp>
      <p:sp>
        <p:nvSpPr>
          <p:cNvPr id="10" name="Right Arrow 9"/>
          <p:cNvSpPr/>
          <p:nvPr/>
        </p:nvSpPr>
        <p:spPr>
          <a:xfrm>
            <a:off x="4214810" y="4929198"/>
            <a:ext cx="178595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6357950" y="5143512"/>
            <a:ext cx="278605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“Masyarakat Sakit?”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Isu yang berkembang di Aceh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Level Sosio-Politik</a:t>
            </a:r>
          </a:p>
          <a:p>
            <a:pPr marL="514350" indent="-514350">
              <a:buAutoNum type="arabicPeriod"/>
            </a:pPr>
            <a:r>
              <a:rPr lang="id-ID" dirty="0" smtClean="0"/>
              <a:t>Konflik antara Gub dan Wagub.</a:t>
            </a:r>
          </a:p>
          <a:p>
            <a:pPr marL="514350" indent="-514350">
              <a:buAutoNum type="arabicPeriod"/>
            </a:pPr>
            <a:r>
              <a:rPr lang="id-ID" i="1" dirty="0" smtClean="0"/>
              <a:t>Pilkada  </a:t>
            </a:r>
            <a:r>
              <a:rPr lang="id-ID" dirty="0" smtClean="0"/>
              <a:t>tahun 2017.</a:t>
            </a:r>
          </a:p>
          <a:p>
            <a:pPr marL="514350" indent="-514350">
              <a:buAutoNum type="arabicPeriod"/>
            </a:pPr>
            <a:r>
              <a:rPr lang="id-ID" dirty="0" smtClean="0"/>
              <a:t>The cont. of conflict in Aceh:</a:t>
            </a:r>
          </a:p>
          <a:p>
            <a:pPr marL="514350" indent="-514350">
              <a:buAutoNum type="alphaLcPeriod"/>
            </a:pPr>
            <a:r>
              <a:rPr lang="id-ID" dirty="0" smtClean="0"/>
              <a:t>Din Minimi</a:t>
            </a:r>
          </a:p>
          <a:p>
            <a:pPr marL="514350" indent="-514350">
              <a:buAutoNum type="alphaLcPeriod"/>
            </a:pPr>
            <a:r>
              <a:rPr lang="id-ID" dirty="0" smtClean="0"/>
              <a:t>Aliran Sesat</a:t>
            </a:r>
          </a:p>
          <a:p>
            <a:pPr marL="514350" indent="-514350">
              <a:buAutoNum type="alphaLcPeriod"/>
            </a:pPr>
            <a:r>
              <a:rPr lang="id-ID" i="1" dirty="0" smtClean="0"/>
              <a:t>Kristenisasi </a:t>
            </a:r>
            <a:r>
              <a:rPr lang="id-ID" dirty="0" smtClean="0"/>
              <a:t>di perbatasan Aceh dan Pulau Terluar</a:t>
            </a:r>
          </a:p>
          <a:p>
            <a:pPr marL="514350" indent="-514350">
              <a:buAutoNum type="alphaLcPeriod"/>
            </a:pPr>
            <a:r>
              <a:rPr lang="id-ID" dirty="0" smtClean="0"/>
              <a:t>Pemekaran Aceh (ALA – ABAS)</a:t>
            </a: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Masalah Lainnya</a:t>
            </a:r>
          </a:p>
          <a:p>
            <a:pPr>
              <a:buNone/>
            </a:pPr>
            <a:r>
              <a:rPr lang="id-ID" dirty="0" smtClean="0"/>
              <a:t>1. “Batu Giok” ke “S2”</a:t>
            </a:r>
          </a:p>
          <a:p>
            <a:pPr>
              <a:buNone/>
            </a:pPr>
            <a:r>
              <a:rPr lang="id-ID" dirty="0" smtClean="0"/>
              <a:t>2. “Perebutan” Otoritas dan Kekuasaan dalam Agama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 descr="D:\Gambars15\Foto Qaishar Fatih15\11198663_380001392204875_541375523_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4000528" cy="496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 descr="D:\Gambars15\Foto Qaishar Fatih15\IMG-20150710-WA0019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0175"/>
            <a:ext cx="40719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Kasus Singkil (10 Oktober 2015)</a:t>
            </a:r>
            <a:endParaRPr lang="id-ID" dirty="0"/>
          </a:p>
        </p:txBody>
      </p:sp>
      <p:pic>
        <p:nvPicPr>
          <p:cNvPr id="4" name="Content Placeholder 3" descr="G:\Gambar Whatsapp\IMG-20151013-WA001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378621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:\Gambar Whatsapp\IMG-20151013-WA001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571612"/>
            <a:ext cx="478631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24000"/>
            <a:ext cx="435771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7" y="1517435"/>
            <a:ext cx="3643339" cy="476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Masalah Sosial-Keagamaan di Aceh adalah masalah yang bisa dikaitkan pada skala nasional-regional-internasional.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167</TotalTime>
  <Words>422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Paper</vt:lpstr>
      <vt:lpstr>MEMAHAMI DINAMIKA KEBERAGAMAAN : SOSIO-BIBLIOGRAFI</vt:lpstr>
      <vt:lpstr>Tujuan</vt:lpstr>
      <vt:lpstr>Realitas Masa Depan</vt:lpstr>
      <vt:lpstr>Strategi di Dunia</vt:lpstr>
      <vt:lpstr>Perang Intelijen</vt:lpstr>
      <vt:lpstr>Slide 6</vt:lpstr>
      <vt:lpstr>Slide 7</vt:lpstr>
      <vt:lpstr>Realita:</vt:lpstr>
      <vt:lpstr>Slide 9</vt:lpstr>
      <vt:lpstr>Slide 10</vt:lpstr>
      <vt:lpstr>Man of War Vs. Man of Teror</vt:lpstr>
      <vt:lpstr>Slide 12</vt:lpstr>
      <vt:lpstr>Slide 13</vt:lpstr>
      <vt:lpstr>Contoh:</vt:lpstr>
      <vt:lpstr>Dua piramid kepentingan di dunia</vt:lpstr>
      <vt:lpstr>Mimpi Manusia Masa Depan</vt:lpstr>
      <vt:lpstr>Apa yang diperebutkan</vt:lpstr>
      <vt:lpstr>Bagaimana disusun</vt:lpstr>
      <vt:lpstr>Slide 19</vt:lpstr>
      <vt:lpstr>Bentuk Masyarakat di Masa yang Akan Datang</vt:lpstr>
      <vt:lpstr>Kenapa Aceh</vt:lpstr>
      <vt:lpstr>Isu yang berkembang di Aceh</vt:lpstr>
      <vt:lpstr>Slide 23</vt:lpstr>
      <vt:lpstr>Kasus Singkil (10 Oktober 2015)</vt:lpstr>
      <vt:lpstr>Slide 25</vt:lpstr>
      <vt:lpstr>Kesimpulan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MEMAHAMI DINAMIKA KEBERAGAMAAN DI ACEH: PERSPEKTIF MASA DEPAN</dc:title>
  <dc:creator>User</dc:creator>
  <cp:lastModifiedBy>acer</cp:lastModifiedBy>
  <cp:revision>17</cp:revision>
  <dcterms:created xsi:type="dcterms:W3CDTF">2011-08-25T18:35:23Z</dcterms:created>
  <dcterms:modified xsi:type="dcterms:W3CDTF">2015-11-25T02:57:10Z</dcterms:modified>
</cp:coreProperties>
</file>