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8" r:id="rId4"/>
    <p:sldId id="262" r:id="rId5"/>
    <p:sldId id="263" r:id="rId6"/>
    <p:sldId id="264" r:id="rId7"/>
    <p:sldId id="271" r:id="rId8"/>
    <p:sldId id="266" r:id="rId9"/>
    <p:sldId id="267" r:id="rId10"/>
    <p:sldId id="268" r:id="rId11"/>
    <p:sldId id="269" r:id="rId12"/>
    <p:sldId id="273" r:id="rId13"/>
    <p:sldId id="274" r:id="rId14"/>
    <p:sldId id="275" r:id="rId15"/>
    <p:sldId id="277" r:id="rId16"/>
    <p:sldId id="278" r:id="rId17"/>
    <p:sldId id="280" r:id="rId18"/>
    <p:sldId id="281" r:id="rId19"/>
    <p:sldId id="283" r:id="rId20"/>
    <p:sldId id="284" r:id="rId2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A09C90-6029-4CE5-85A9-CECE1ED29ED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503641-FF22-4644-BB66-823939CADA87}">
      <dgm:prSet phldrT="[Text]" custT="1"/>
      <dgm:spPr/>
      <dgm:t>
        <a:bodyPr/>
        <a:lstStyle/>
        <a:p>
          <a:r>
            <a:rPr lang="id-ID" sz="1400" dirty="0" smtClean="0">
              <a:latin typeface="High Tower Text" pitchFamily="18" charset="0"/>
            </a:rPr>
            <a:t>Rekayasa Suatu Masyarakat</a:t>
          </a:r>
          <a:endParaRPr lang="en-US" sz="1400" dirty="0">
            <a:latin typeface="High Tower Text" pitchFamily="18" charset="0"/>
          </a:endParaRPr>
        </a:p>
      </dgm:t>
    </dgm:pt>
    <dgm:pt modelId="{74A92719-3CF7-41FE-875E-3153A8905BAD}" type="parTrans" cxnId="{95E844DA-662B-4353-8777-A61E79A38893}">
      <dgm:prSet/>
      <dgm:spPr/>
      <dgm:t>
        <a:bodyPr/>
        <a:lstStyle/>
        <a:p>
          <a:endParaRPr lang="en-US"/>
        </a:p>
      </dgm:t>
    </dgm:pt>
    <dgm:pt modelId="{3FE86526-9C8A-459E-A1EA-23CC626EA858}" type="sibTrans" cxnId="{95E844DA-662B-4353-8777-A61E79A38893}">
      <dgm:prSet/>
      <dgm:spPr/>
      <dgm:t>
        <a:bodyPr/>
        <a:lstStyle/>
        <a:p>
          <a:endParaRPr lang="en-US"/>
        </a:p>
      </dgm:t>
    </dgm:pt>
    <dgm:pt modelId="{C3FC3769-99B3-48A3-8130-554827F67E70}">
      <dgm:prSet phldrT="[Text]" custT="1"/>
      <dgm:spPr/>
      <dgm:t>
        <a:bodyPr/>
        <a:lstStyle/>
        <a:p>
          <a:r>
            <a:rPr lang="id-ID" sz="1400" dirty="0" smtClean="0">
              <a:latin typeface="High Tower Text" pitchFamily="18" charset="0"/>
            </a:rPr>
            <a:t>Tata </a:t>
          </a:r>
          <a:r>
            <a:rPr lang="en-US" sz="1400" dirty="0" err="1" smtClean="0">
              <a:latin typeface="High Tower Text" pitchFamily="18" charset="0"/>
            </a:rPr>
            <a:t>Pikir</a:t>
          </a:r>
          <a:r>
            <a:rPr lang="en-US" sz="1400" dirty="0" smtClean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Kosmik</a:t>
          </a:r>
          <a:endParaRPr lang="en-US" sz="1400" dirty="0">
            <a:latin typeface="High Tower Text" pitchFamily="18" charset="0"/>
          </a:endParaRPr>
        </a:p>
      </dgm:t>
    </dgm:pt>
    <dgm:pt modelId="{05306480-2959-4613-AE4E-04DFFFC98EA3}" type="parTrans" cxnId="{6A8FA7F6-43BB-4883-87B2-C3E54D952580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15B195E9-D5A7-49D8-BB08-46204F6E43C5}" type="sibTrans" cxnId="{6A8FA7F6-43BB-4883-87B2-C3E54D952580}">
      <dgm:prSet/>
      <dgm:spPr/>
      <dgm:t>
        <a:bodyPr/>
        <a:lstStyle/>
        <a:p>
          <a:endParaRPr lang="en-US"/>
        </a:p>
      </dgm:t>
    </dgm:pt>
    <dgm:pt modelId="{91B5B268-7628-4E65-85DE-3F376D5B23E9}">
      <dgm:prSet phldrT="[Text]"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Tata </a:t>
          </a:r>
          <a:r>
            <a:rPr lang="en-US" sz="1400" dirty="0" err="1">
              <a:latin typeface="High Tower Text" pitchFamily="18" charset="0"/>
            </a:rPr>
            <a:t>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Wawasan</a:t>
          </a:r>
          <a:r>
            <a:rPr lang="en-US" sz="1400" dirty="0">
              <a:latin typeface="High Tower Text" pitchFamily="18" charset="0"/>
            </a:rPr>
            <a:t> </a:t>
          </a:r>
          <a:r>
            <a:rPr lang="id-ID" sz="1400" dirty="0" smtClean="0">
              <a:latin typeface="High Tower Text" pitchFamily="18" charset="0"/>
            </a:rPr>
            <a:t>Ke-Alam-an</a:t>
          </a:r>
          <a:endParaRPr lang="en-US" sz="1400" dirty="0">
            <a:latin typeface="High Tower Text" pitchFamily="18" charset="0"/>
          </a:endParaRPr>
        </a:p>
      </dgm:t>
    </dgm:pt>
    <dgm:pt modelId="{CE697DF1-940A-4096-A2F8-E62B08AE8034}" type="parTrans" cxnId="{D59CA33D-67F5-4ED5-A992-7F69C0769B85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D4F1B772-C97B-498E-B2A3-61594DEB0301}" type="sibTrans" cxnId="{D59CA33D-67F5-4ED5-A992-7F69C0769B85}">
      <dgm:prSet/>
      <dgm:spPr/>
      <dgm:t>
        <a:bodyPr/>
        <a:lstStyle/>
        <a:p>
          <a:endParaRPr lang="en-US"/>
        </a:p>
      </dgm:t>
    </dgm:pt>
    <dgm:pt modelId="{8A6AB8FC-026F-4817-884D-48C7EE7A507F}">
      <dgm:prSet phldrT="[Text]"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Tata </a:t>
          </a:r>
          <a:r>
            <a:rPr lang="en-US" sz="1400" dirty="0" err="1">
              <a:latin typeface="High Tower Text" pitchFamily="18" charset="0"/>
            </a:rPr>
            <a:t>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smtClean="0">
              <a:latin typeface="High Tower Text" pitchFamily="18" charset="0"/>
            </a:rPr>
            <a:t>Spirit</a:t>
          </a:r>
          <a:r>
            <a:rPr lang="id-ID" sz="1400" dirty="0" smtClean="0">
              <a:latin typeface="High Tower Text" pitchFamily="18" charset="0"/>
            </a:rPr>
            <a:t> </a:t>
          </a:r>
          <a:r>
            <a:rPr lang="en-US" sz="1400" dirty="0" smtClean="0">
              <a:latin typeface="High Tower Text" pitchFamily="18" charset="0"/>
            </a:rPr>
            <a:t> </a:t>
          </a:r>
          <a:endParaRPr lang="en-US" sz="1400" dirty="0">
            <a:latin typeface="High Tower Text" pitchFamily="18" charset="0"/>
          </a:endParaRPr>
        </a:p>
      </dgm:t>
    </dgm:pt>
    <dgm:pt modelId="{83571908-182E-40BC-99EC-EC10F0F9E5B0}" type="parTrans" cxnId="{2110BCD9-7951-4F49-97CC-84F0CB8F9115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B5FB8E01-F50E-490D-8908-51FC451DE717}" type="sibTrans" cxnId="{2110BCD9-7951-4F49-97CC-84F0CB8F9115}">
      <dgm:prSet/>
      <dgm:spPr/>
      <dgm:t>
        <a:bodyPr/>
        <a:lstStyle/>
        <a:p>
          <a:endParaRPr lang="en-US"/>
        </a:p>
      </dgm:t>
    </dgm:pt>
    <dgm:pt modelId="{07B13759-7CFB-4109-AF77-2AE4B78B15B5}">
      <dgm:prSet phldrT="[Text]"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Tata </a:t>
          </a:r>
          <a:r>
            <a:rPr lang="en-US" sz="1400" dirty="0" err="1">
              <a:latin typeface="High Tower Text" pitchFamily="18" charset="0"/>
            </a:rPr>
            <a:t>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 smtClean="0">
              <a:latin typeface="High Tower Text" pitchFamily="18" charset="0"/>
            </a:rPr>
            <a:t>Batin</a:t>
          </a:r>
          <a:endParaRPr lang="en-US" sz="1400" dirty="0">
            <a:latin typeface="High Tower Text" pitchFamily="18" charset="0"/>
          </a:endParaRPr>
        </a:p>
      </dgm:t>
    </dgm:pt>
    <dgm:pt modelId="{AB187B86-D0F5-4B65-9232-60732987E480}" type="parTrans" cxnId="{CADC80C0-8E20-4196-95FB-7F259A6FCBAA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39638047-4581-4B7B-8F00-4768798C41F2}" type="sibTrans" cxnId="{CADC80C0-8E20-4196-95FB-7F259A6FCBAA}">
      <dgm:prSet/>
      <dgm:spPr/>
      <dgm:t>
        <a:bodyPr/>
        <a:lstStyle/>
        <a:p>
          <a:endParaRPr lang="en-US"/>
        </a:p>
      </dgm:t>
    </dgm:pt>
    <dgm:pt modelId="{7A5CD772-8DC4-4A41-91FB-438C9CA2A41C}">
      <dgm:prSet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Tata </a:t>
          </a:r>
          <a:r>
            <a:rPr lang="en-US" sz="1400" dirty="0" err="1">
              <a:latin typeface="High Tower Text" pitchFamily="18" charset="0"/>
            </a:rPr>
            <a:t>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Ideologis</a:t>
          </a:r>
          <a:endParaRPr lang="en-US" sz="1400" dirty="0">
            <a:latin typeface="High Tower Text" pitchFamily="18" charset="0"/>
          </a:endParaRPr>
        </a:p>
      </dgm:t>
    </dgm:pt>
    <dgm:pt modelId="{ACF7DFDA-8F46-4659-A7FB-75C3DA651137}" type="parTrans" cxnId="{D9E9F6BA-B603-494C-82E1-B39CA5D2D745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146590AE-0C58-4532-9444-52B5A1F7E3C1}" type="sibTrans" cxnId="{D9E9F6BA-B603-494C-82E1-B39CA5D2D745}">
      <dgm:prSet/>
      <dgm:spPr/>
      <dgm:t>
        <a:bodyPr/>
        <a:lstStyle/>
        <a:p>
          <a:endParaRPr lang="en-US"/>
        </a:p>
      </dgm:t>
    </dgm:pt>
    <dgm:pt modelId="{CF8CC4E4-03F0-4864-A8D5-7F502A023EF0}">
      <dgm:prSet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Tata </a:t>
          </a:r>
          <a:r>
            <a:rPr lang="en-US" sz="1400" dirty="0" err="1">
              <a:latin typeface="High Tower Text" pitchFamily="18" charset="0"/>
            </a:rPr>
            <a:t>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Ilmu</a:t>
          </a:r>
          <a:r>
            <a:rPr lang="en-US" sz="1400" dirty="0">
              <a:latin typeface="High Tower Text" pitchFamily="18" charset="0"/>
            </a:rPr>
            <a:t> </a:t>
          </a:r>
        </a:p>
      </dgm:t>
    </dgm:pt>
    <dgm:pt modelId="{ABB0D936-FFBB-4036-881B-7386DE476AC5}" type="parTrans" cxnId="{F236A0AE-A37B-4B28-8C6B-02C68C98350D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7F219E44-925E-4BF0-B2CF-7A53BD9DC2FE}" type="sibTrans" cxnId="{F236A0AE-A37B-4B28-8C6B-02C68C98350D}">
      <dgm:prSet/>
      <dgm:spPr/>
      <dgm:t>
        <a:bodyPr/>
        <a:lstStyle/>
        <a:p>
          <a:endParaRPr lang="en-US"/>
        </a:p>
      </dgm:t>
    </dgm:pt>
    <dgm:pt modelId="{C846A7C2-CAF2-4D6A-8878-ED065C61225F}">
      <dgm:prSet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Tata </a:t>
          </a:r>
          <a:r>
            <a:rPr lang="en-US" sz="1400" dirty="0" err="1">
              <a:latin typeface="High Tower Text" pitchFamily="18" charset="0"/>
            </a:rPr>
            <a:t>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Rekayasa</a:t>
          </a:r>
          <a:endParaRPr lang="en-US" sz="1400" dirty="0">
            <a:latin typeface="High Tower Text" pitchFamily="18" charset="0"/>
          </a:endParaRPr>
        </a:p>
      </dgm:t>
    </dgm:pt>
    <dgm:pt modelId="{4D855C5C-5169-49B0-BDD8-8B250B9DD61A}" type="parTrans" cxnId="{18FE1194-9B15-4E68-B845-D5E5A44ACDA7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38FB586A-9B87-4F2B-B023-2FD07F187CFF}" type="sibTrans" cxnId="{18FE1194-9B15-4E68-B845-D5E5A44ACDA7}">
      <dgm:prSet/>
      <dgm:spPr/>
      <dgm:t>
        <a:bodyPr/>
        <a:lstStyle/>
        <a:p>
          <a:endParaRPr lang="en-US"/>
        </a:p>
      </dgm:t>
    </dgm:pt>
    <dgm:pt modelId="{9BE1B82A-67F6-486E-A928-BABBD36FD8CE}">
      <dgm:prSet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Tata </a:t>
          </a:r>
          <a:r>
            <a:rPr lang="en-US" sz="1400" dirty="0" err="1">
              <a:latin typeface="High Tower Text" pitchFamily="18" charset="0"/>
            </a:rPr>
            <a:t>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Kebangsaan</a:t>
          </a:r>
          <a:endParaRPr lang="en-US" sz="1400" dirty="0">
            <a:latin typeface="High Tower Text" pitchFamily="18" charset="0"/>
          </a:endParaRPr>
        </a:p>
      </dgm:t>
    </dgm:pt>
    <dgm:pt modelId="{5649ADCE-2FBA-4793-A50C-9F6E0A2265AF}" type="parTrans" cxnId="{9FF5C331-C25B-4B2A-8A0C-760868861BE7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7489929A-98FE-48DD-A026-2D3CCB4662DB}" type="sibTrans" cxnId="{9FF5C331-C25B-4B2A-8A0C-760868861BE7}">
      <dgm:prSet/>
      <dgm:spPr/>
      <dgm:t>
        <a:bodyPr/>
        <a:lstStyle/>
        <a:p>
          <a:endParaRPr lang="en-US"/>
        </a:p>
      </dgm:t>
    </dgm:pt>
    <dgm:pt modelId="{D0A8398C-9D63-4D6D-A041-A59A47D50348}">
      <dgm:prSet custT="1"/>
      <dgm:spPr/>
      <dgm:t>
        <a:bodyPr/>
        <a:lstStyle/>
        <a:p>
          <a:r>
            <a:rPr lang="en-US" sz="1400" dirty="0" err="1">
              <a:latin typeface="High Tower Text" pitchFamily="18" charset="0"/>
            </a:rPr>
            <a:t>Sistem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Berpikir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Pelaku</a:t>
          </a:r>
          <a:endParaRPr lang="en-US" sz="1400" dirty="0">
            <a:latin typeface="High Tower Text" pitchFamily="18" charset="0"/>
          </a:endParaRPr>
        </a:p>
      </dgm:t>
    </dgm:pt>
    <dgm:pt modelId="{92BBA06E-B6A3-4860-BDC6-E57C3123B847}" type="parTrans" cxnId="{8B7E8D79-F04E-483E-8A8B-338335219CD2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87D28BB6-B28A-4B34-BA91-F8B1131102B6}" type="sibTrans" cxnId="{8B7E8D79-F04E-483E-8A8B-338335219CD2}">
      <dgm:prSet/>
      <dgm:spPr/>
      <dgm:t>
        <a:bodyPr/>
        <a:lstStyle/>
        <a:p>
          <a:endParaRPr lang="en-US"/>
        </a:p>
      </dgm:t>
    </dgm:pt>
    <dgm:pt modelId="{CE1E9150-3DFF-4E8A-B1B9-E854896976D4}">
      <dgm:prSet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Wilayah </a:t>
          </a:r>
          <a:r>
            <a:rPr lang="en-US" sz="1400" dirty="0" err="1">
              <a:latin typeface="High Tower Text" pitchFamily="18" charset="0"/>
            </a:rPr>
            <a:t>Kesatuan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Secara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Kosmik</a:t>
          </a:r>
          <a:r>
            <a:rPr lang="en-US" sz="1400" dirty="0">
              <a:latin typeface="High Tower Text" pitchFamily="18" charset="0"/>
            </a:rPr>
            <a:t> </a:t>
          </a:r>
        </a:p>
      </dgm:t>
    </dgm:pt>
    <dgm:pt modelId="{FFA3894A-8231-4CDF-A4C3-23329B76E10A}" type="parTrans" cxnId="{9B13234E-C42C-49C6-9FF2-33BE89F29BAD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4C32A03D-78FA-4F6B-BCFA-68B50BBA57D2}" type="sibTrans" cxnId="{9B13234E-C42C-49C6-9FF2-33BE89F29BAD}">
      <dgm:prSet/>
      <dgm:spPr/>
      <dgm:t>
        <a:bodyPr/>
        <a:lstStyle/>
        <a:p>
          <a:endParaRPr lang="en-US"/>
        </a:p>
      </dgm:t>
    </dgm:pt>
    <dgm:pt modelId="{53FEE02D-CCD2-4721-9FEB-733D3295C465}">
      <dgm:prSet custT="1"/>
      <dgm:spPr/>
      <dgm:t>
        <a:bodyPr/>
        <a:lstStyle/>
        <a:p>
          <a:r>
            <a:rPr lang="en-US" sz="1400" dirty="0">
              <a:latin typeface="High Tower Text" pitchFamily="18" charset="0"/>
            </a:rPr>
            <a:t>Tata </a:t>
          </a:r>
          <a:r>
            <a:rPr lang="en-US" sz="1400" dirty="0" err="1">
              <a:latin typeface="High Tower Text" pitchFamily="18" charset="0"/>
            </a:rPr>
            <a:t>Pikir</a:t>
          </a:r>
          <a:r>
            <a:rPr lang="en-US" sz="1400" dirty="0">
              <a:latin typeface="High Tower Text" pitchFamily="18" charset="0"/>
            </a:rPr>
            <a:t> </a:t>
          </a:r>
          <a:r>
            <a:rPr lang="id-ID" sz="1400" dirty="0" smtClean="0">
              <a:latin typeface="High Tower Text" pitchFamily="18" charset="0"/>
            </a:rPr>
            <a:t> </a:t>
          </a:r>
        </a:p>
        <a:p>
          <a:r>
            <a:rPr lang="en-US" sz="1400" dirty="0" err="1" smtClean="0">
              <a:latin typeface="High Tower Text" pitchFamily="18" charset="0"/>
            </a:rPr>
            <a:t>Alam</a:t>
          </a:r>
          <a:r>
            <a:rPr lang="en-US" sz="1400" dirty="0" smtClean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Pikiran</a:t>
          </a:r>
          <a:r>
            <a:rPr lang="en-US" sz="1400" dirty="0">
              <a:latin typeface="High Tower Text" pitchFamily="18" charset="0"/>
            </a:rPr>
            <a:t> </a:t>
          </a:r>
        </a:p>
      </dgm:t>
    </dgm:pt>
    <dgm:pt modelId="{EFB58BE0-A662-465D-BD8E-CBA4209117E3}" type="parTrans" cxnId="{BD1AE01B-D4EB-40AC-919F-0DC9AB2704BA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8C91AC29-1221-45C8-95D7-19B354F8B59F}" type="sibTrans" cxnId="{BD1AE01B-D4EB-40AC-919F-0DC9AB2704BA}">
      <dgm:prSet/>
      <dgm:spPr/>
      <dgm:t>
        <a:bodyPr/>
        <a:lstStyle/>
        <a:p>
          <a:endParaRPr lang="en-US"/>
        </a:p>
      </dgm:t>
    </dgm:pt>
    <dgm:pt modelId="{972DE825-501B-4DAE-9E1A-9980F3393D39}">
      <dgm:prSet custT="1"/>
      <dgm:spPr/>
      <dgm:t>
        <a:bodyPr/>
        <a:lstStyle/>
        <a:p>
          <a:r>
            <a:rPr lang="en-US" sz="1400" dirty="0" err="1">
              <a:latin typeface="High Tower Text" pitchFamily="18" charset="0"/>
            </a:rPr>
            <a:t>Sistem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Pertahanan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>
              <a:latin typeface="High Tower Text" pitchFamily="18" charset="0"/>
            </a:rPr>
            <a:t>dan</a:t>
          </a:r>
          <a:r>
            <a:rPr lang="en-US" sz="1400" dirty="0">
              <a:latin typeface="High Tower Text" pitchFamily="18" charset="0"/>
            </a:rPr>
            <a:t> </a:t>
          </a:r>
          <a:r>
            <a:rPr lang="en-US" sz="1400" dirty="0" err="1" smtClean="0">
              <a:latin typeface="High Tower Text" pitchFamily="18" charset="0"/>
            </a:rPr>
            <a:t>Keamanan</a:t>
          </a:r>
          <a:endParaRPr lang="en-US" sz="1400" dirty="0">
            <a:latin typeface="High Tower Text" pitchFamily="18" charset="0"/>
          </a:endParaRPr>
        </a:p>
      </dgm:t>
    </dgm:pt>
    <dgm:pt modelId="{B31667C4-A076-4734-9F15-F623A9F3F7DB}" type="parTrans" cxnId="{0BC32A7E-6E96-4BD1-B869-D6299C752252}">
      <dgm:prSet/>
      <dgm:spPr/>
      <dgm:t>
        <a:bodyPr/>
        <a:lstStyle/>
        <a:p>
          <a:endParaRPr lang="en-US" sz="1400">
            <a:latin typeface="High Tower Text" pitchFamily="18" charset="0"/>
          </a:endParaRPr>
        </a:p>
      </dgm:t>
    </dgm:pt>
    <dgm:pt modelId="{F636D462-A572-4490-876A-CDCB28DD4262}" type="sibTrans" cxnId="{0BC32A7E-6E96-4BD1-B869-D6299C752252}">
      <dgm:prSet/>
      <dgm:spPr/>
      <dgm:t>
        <a:bodyPr/>
        <a:lstStyle/>
        <a:p>
          <a:endParaRPr lang="en-US"/>
        </a:p>
      </dgm:t>
    </dgm:pt>
    <dgm:pt modelId="{2B061052-E5B1-4AD6-BB89-AD851F33972F}" type="pres">
      <dgm:prSet presAssocID="{50A09C90-6029-4CE5-85A9-CECE1ED29E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CA14761-3019-44E8-A7CF-BCFDB4602BB8}" type="pres">
      <dgm:prSet presAssocID="{B8503641-FF22-4644-BB66-823939CADA87}" presName="hierRoot1" presStyleCnt="0"/>
      <dgm:spPr/>
    </dgm:pt>
    <dgm:pt modelId="{18E074C5-4F04-4257-A151-239769CA794C}" type="pres">
      <dgm:prSet presAssocID="{B8503641-FF22-4644-BB66-823939CADA87}" presName="composite" presStyleCnt="0"/>
      <dgm:spPr/>
    </dgm:pt>
    <dgm:pt modelId="{E8ACEE40-49A2-440E-9CF6-F2ED56B3EFBC}" type="pres">
      <dgm:prSet presAssocID="{B8503641-FF22-4644-BB66-823939CADA87}" presName="background" presStyleLbl="node0" presStyleIdx="0" presStyleCnt="1"/>
      <dgm:spPr/>
    </dgm:pt>
    <dgm:pt modelId="{8B36456D-5FC2-44FC-B2FA-9236335EFA7A}" type="pres">
      <dgm:prSet presAssocID="{B8503641-FF22-4644-BB66-823939CADA8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E5653A-170C-4899-9D74-BC18A7A67158}" type="pres">
      <dgm:prSet presAssocID="{B8503641-FF22-4644-BB66-823939CADA87}" presName="hierChild2" presStyleCnt="0"/>
      <dgm:spPr/>
    </dgm:pt>
    <dgm:pt modelId="{4EE5A824-5D41-4E18-A405-89B474DB275E}" type="pres">
      <dgm:prSet presAssocID="{05306480-2959-4613-AE4E-04DFFFC98EA3}" presName="Name10" presStyleLbl="parChTrans1D2" presStyleIdx="0" presStyleCnt="4"/>
      <dgm:spPr/>
      <dgm:t>
        <a:bodyPr/>
        <a:lstStyle/>
        <a:p>
          <a:endParaRPr lang="en-US"/>
        </a:p>
      </dgm:t>
    </dgm:pt>
    <dgm:pt modelId="{774A8B4F-E909-4F14-A444-CB5879B9AFA6}" type="pres">
      <dgm:prSet presAssocID="{C3FC3769-99B3-48A3-8130-554827F67E70}" presName="hierRoot2" presStyleCnt="0"/>
      <dgm:spPr/>
    </dgm:pt>
    <dgm:pt modelId="{0F13CA4B-1C1B-4C3E-8037-ADBC2680BEBF}" type="pres">
      <dgm:prSet presAssocID="{C3FC3769-99B3-48A3-8130-554827F67E70}" presName="composite2" presStyleCnt="0"/>
      <dgm:spPr/>
    </dgm:pt>
    <dgm:pt modelId="{8607D344-DFEF-488A-9DE3-88EE37764885}" type="pres">
      <dgm:prSet presAssocID="{C3FC3769-99B3-48A3-8130-554827F67E70}" presName="background2" presStyleLbl="node2" presStyleIdx="0" presStyleCnt="4"/>
      <dgm:spPr/>
    </dgm:pt>
    <dgm:pt modelId="{C28A7B8F-9776-44A8-9E1F-7CC99EF152D2}" type="pres">
      <dgm:prSet presAssocID="{C3FC3769-99B3-48A3-8130-554827F67E70}" presName="text2" presStyleLbl="fgAcc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D22E41-3259-46BB-AC5C-D35F6AB90591}" type="pres">
      <dgm:prSet presAssocID="{C3FC3769-99B3-48A3-8130-554827F67E70}" presName="hierChild3" presStyleCnt="0"/>
      <dgm:spPr/>
    </dgm:pt>
    <dgm:pt modelId="{F7F05A89-83AA-48B1-9BCB-72C5A99A71B3}" type="pres">
      <dgm:prSet presAssocID="{CE697DF1-940A-4096-A2F8-E62B08AE8034}" presName="Name17" presStyleLbl="parChTrans1D3" presStyleIdx="0" presStyleCnt="4"/>
      <dgm:spPr/>
      <dgm:t>
        <a:bodyPr/>
        <a:lstStyle/>
        <a:p>
          <a:endParaRPr lang="en-US"/>
        </a:p>
      </dgm:t>
    </dgm:pt>
    <dgm:pt modelId="{5C6DC33B-6652-455A-B91B-8DADCE2CDC41}" type="pres">
      <dgm:prSet presAssocID="{91B5B268-7628-4E65-85DE-3F376D5B23E9}" presName="hierRoot3" presStyleCnt="0"/>
      <dgm:spPr/>
    </dgm:pt>
    <dgm:pt modelId="{13575E95-7391-44C6-92AD-9FB3381E2B5F}" type="pres">
      <dgm:prSet presAssocID="{91B5B268-7628-4E65-85DE-3F376D5B23E9}" presName="composite3" presStyleCnt="0"/>
      <dgm:spPr/>
    </dgm:pt>
    <dgm:pt modelId="{AD849BB3-6171-4132-B495-F21C67111FC9}" type="pres">
      <dgm:prSet presAssocID="{91B5B268-7628-4E65-85DE-3F376D5B23E9}" presName="background3" presStyleLbl="node3" presStyleIdx="0" presStyleCnt="4"/>
      <dgm:spPr/>
    </dgm:pt>
    <dgm:pt modelId="{AD9C6830-A426-4DE0-BCB4-0E0BF96A02EA}" type="pres">
      <dgm:prSet presAssocID="{91B5B268-7628-4E65-85DE-3F376D5B23E9}" presName="text3" presStyleLbl="fgAcc3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A87A35D-5B43-42C3-99F8-F091AD4B496F}" type="pres">
      <dgm:prSet presAssocID="{91B5B268-7628-4E65-85DE-3F376D5B23E9}" presName="hierChild4" presStyleCnt="0"/>
      <dgm:spPr/>
    </dgm:pt>
    <dgm:pt modelId="{FA243405-AC9F-4160-ADC0-E79FB007F8B8}" type="pres">
      <dgm:prSet presAssocID="{FFA3894A-8231-4CDF-A4C3-23329B76E10A}" presName="Name23" presStyleLbl="parChTrans1D4" presStyleIdx="0" presStyleCnt="4"/>
      <dgm:spPr/>
      <dgm:t>
        <a:bodyPr/>
        <a:lstStyle/>
        <a:p>
          <a:endParaRPr lang="en-US"/>
        </a:p>
      </dgm:t>
    </dgm:pt>
    <dgm:pt modelId="{590B23E5-8FB3-4915-9E14-23535AB56559}" type="pres">
      <dgm:prSet presAssocID="{CE1E9150-3DFF-4E8A-B1B9-E854896976D4}" presName="hierRoot4" presStyleCnt="0"/>
      <dgm:spPr/>
    </dgm:pt>
    <dgm:pt modelId="{AC550610-43CB-40F8-946D-1A476EBFFE8D}" type="pres">
      <dgm:prSet presAssocID="{CE1E9150-3DFF-4E8A-B1B9-E854896976D4}" presName="composite4" presStyleCnt="0"/>
      <dgm:spPr/>
    </dgm:pt>
    <dgm:pt modelId="{FD1ACB9E-A4F0-47DD-9F6F-B0927B50BD5D}" type="pres">
      <dgm:prSet presAssocID="{CE1E9150-3DFF-4E8A-B1B9-E854896976D4}" presName="background4" presStyleLbl="node4" presStyleIdx="0" presStyleCnt="4"/>
      <dgm:spPr/>
    </dgm:pt>
    <dgm:pt modelId="{34A2DD4C-B6AC-4875-9B71-C6F2123AE763}" type="pres">
      <dgm:prSet presAssocID="{CE1E9150-3DFF-4E8A-B1B9-E854896976D4}" presName="text4" presStyleLbl="fgAcc4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F04FC7-006C-4D24-8549-B786FED1E1A1}" type="pres">
      <dgm:prSet presAssocID="{CE1E9150-3DFF-4E8A-B1B9-E854896976D4}" presName="hierChild5" presStyleCnt="0"/>
      <dgm:spPr/>
    </dgm:pt>
    <dgm:pt modelId="{F308D06D-E67F-4E2E-A964-7CC958531E98}" type="pres">
      <dgm:prSet presAssocID="{83571908-182E-40BC-99EC-EC10F0F9E5B0}" presName="Name10" presStyleLbl="parChTrans1D2" presStyleIdx="1" presStyleCnt="4"/>
      <dgm:spPr/>
      <dgm:t>
        <a:bodyPr/>
        <a:lstStyle/>
        <a:p>
          <a:endParaRPr lang="en-US"/>
        </a:p>
      </dgm:t>
    </dgm:pt>
    <dgm:pt modelId="{BAF4BD5D-B906-4324-B263-972494E5F7A1}" type="pres">
      <dgm:prSet presAssocID="{8A6AB8FC-026F-4817-884D-48C7EE7A507F}" presName="hierRoot2" presStyleCnt="0"/>
      <dgm:spPr/>
    </dgm:pt>
    <dgm:pt modelId="{9CC5AE66-70E2-44B2-9B9E-F30B0D1A24DA}" type="pres">
      <dgm:prSet presAssocID="{8A6AB8FC-026F-4817-884D-48C7EE7A507F}" presName="composite2" presStyleCnt="0"/>
      <dgm:spPr/>
    </dgm:pt>
    <dgm:pt modelId="{FE6E9FB4-CDF0-426C-9011-ABC43B3ED579}" type="pres">
      <dgm:prSet presAssocID="{8A6AB8FC-026F-4817-884D-48C7EE7A507F}" presName="background2" presStyleLbl="node2" presStyleIdx="1" presStyleCnt="4"/>
      <dgm:spPr/>
    </dgm:pt>
    <dgm:pt modelId="{AA4ABB33-6685-4E81-9F9D-88162CC77EF4}" type="pres">
      <dgm:prSet presAssocID="{8A6AB8FC-026F-4817-884D-48C7EE7A507F}" presName="text2" presStyleLbl="fgAcc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EEF3358-BDAA-4BE9-88EB-D960354CA5E7}" type="pres">
      <dgm:prSet presAssocID="{8A6AB8FC-026F-4817-884D-48C7EE7A507F}" presName="hierChild3" presStyleCnt="0"/>
      <dgm:spPr/>
    </dgm:pt>
    <dgm:pt modelId="{48C07F05-9702-45C8-A413-BA79AFB57A8C}" type="pres">
      <dgm:prSet presAssocID="{AB187B86-D0F5-4B65-9232-60732987E480}" presName="Name17" presStyleLbl="parChTrans1D3" presStyleIdx="1" presStyleCnt="4"/>
      <dgm:spPr/>
      <dgm:t>
        <a:bodyPr/>
        <a:lstStyle/>
        <a:p>
          <a:endParaRPr lang="en-US"/>
        </a:p>
      </dgm:t>
    </dgm:pt>
    <dgm:pt modelId="{27A4E9AB-D16C-43DA-AC98-8ED000DA698D}" type="pres">
      <dgm:prSet presAssocID="{07B13759-7CFB-4109-AF77-2AE4B78B15B5}" presName="hierRoot3" presStyleCnt="0"/>
      <dgm:spPr/>
    </dgm:pt>
    <dgm:pt modelId="{E228AD40-62B6-4953-BCDC-99FAEDD70C56}" type="pres">
      <dgm:prSet presAssocID="{07B13759-7CFB-4109-AF77-2AE4B78B15B5}" presName="composite3" presStyleCnt="0"/>
      <dgm:spPr/>
    </dgm:pt>
    <dgm:pt modelId="{53046AD8-F234-4117-908E-DD5862DE1EC7}" type="pres">
      <dgm:prSet presAssocID="{07B13759-7CFB-4109-AF77-2AE4B78B15B5}" presName="background3" presStyleLbl="node3" presStyleIdx="1" presStyleCnt="4"/>
      <dgm:spPr/>
    </dgm:pt>
    <dgm:pt modelId="{347980C7-3EB5-4605-9BC0-0C811F49D79E}" type="pres">
      <dgm:prSet presAssocID="{07B13759-7CFB-4109-AF77-2AE4B78B15B5}" presName="text3" presStyleLbl="fgAcc3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9494411-A204-4D55-B3FF-A9668A9279A9}" type="pres">
      <dgm:prSet presAssocID="{07B13759-7CFB-4109-AF77-2AE4B78B15B5}" presName="hierChild4" presStyleCnt="0"/>
      <dgm:spPr/>
    </dgm:pt>
    <dgm:pt modelId="{FC3B9F69-7348-4E60-979D-59920F0FE7D2}" type="pres">
      <dgm:prSet presAssocID="{EFB58BE0-A662-465D-BD8E-CBA4209117E3}" presName="Name23" presStyleLbl="parChTrans1D4" presStyleIdx="1" presStyleCnt="4"/>
      <dgm:spPr/>
      <dgm:t>
        <a:bodyPr/>
        <a:lstStyle/>
        <a:p>
          <a:endParaRPr lang="en-US"/>
        </a:p>
      </dgm:t>
    </dgm:pt>
    <dgm:pt modelId="{B5D79214-78AC-4CA3-9B3D-23833B57B3D9}" type="pres">
      <dgm:prSet presAssocID="{53FEE02D-CCD2-4721-9FEB-733D3295C465}" presName="hierRoot4" presStyleCnt="0"/>
      <dgm:spPr/>
    </dgm:pt>
    <dgm:pt modelId="{D109A076-7D5D-4E79-B4CE-579F6715BB53}" type="pres">
      <dgm:prSet presAssocID="{53FEE02D-CCD2-4721-9FEB-733D3295C465}" presName="composite4" presStyleCnt="0"/>
      <dgm:spPr/>
    </dgm:pt>
    <dgm:pt modelId="{603E0836-F7FD-4CFF-B34D-EE765E139FA0}" type="pres">
      <dgm:prSet presAssocID="{53FEE02D-CCD2-4721-9FEB-733D3295C465}" presName="background4" presStyleLbl="node4" presStyleIdx="1" presStyleCnt="4"/>
      <dgm:spPr/>
    </dgm:pt>
    <dgm:pt modelId="{2E85798D-CD10-43D2-B74F-F48A56702685}" type="pres">
      <dgm:prSet presAssocID="{53FEE02D-CCD2-4721-9FEB-733D3295C465}" presName="text4" presStyleLbl="fgAcc4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BF126A5-5535-4D5E-82CF-65103E8CBAE0}" type="pres">
      <dgm:prSet presAssocID="{53FEE02D-CCD2-4721-9FEB-733D3295C465}" presName="hierChild5" presStyleCnt="0"/>
      <dgm:spPr/>
    </dgm:pt>
    <dgm:pt modelId="{92B47414-8F77-4F7B-8D25-76A3232E20F6}" type="pres">
      <dgm:prSet presAssocID="{ACF7DFDA-8F46-4659-A7FB-75C3DA651137}" presName="Name10" presStyleLbl="parChTrans1D2" presStyleIdx="2" presStyleCnt="4"/>
      <dgm:spPr/>
      <dgm:t>
        <a:bodyPr/>
        <a:lstStyle/>
        <a:p>
          <a:endParaRPr lang="en-US"/>
        </a:p>
      </dgm:t>
    </dgm:pt>
    <dgm:pt modelId="{B2338BD4-1190-4B7F-80B5-F089D7EAFEF7}" type="pres">
      <dgm:prSet presAssocID="{7A5CD772-8DC4-4A41-91FB-438C9CA2A41C}" presName="hierRoot2" presStyleCnt="0"/>
      <dgm:spPr/>
    </dgm:pt>
    <dgm:pt modelId="{8CC53868-BE7A-49CB-8EDC-2C4499AC1390}" type="pres">
      <dgm:prSet presAssocID="{7A5CD772-8DC4-4A41-91FB-438C9CA2A41C}" presName="composite2" presStyleCnt="0"/>
      <dgm:spPr/>
    </dgm:pt>
    <dgm:pt modelId="{0FB1395E-9657-4365-9E72-D997C81549D5}" type="pres">
      <dgm:prSet presAssocID="{7A5CD772-8DC4-4A41-91FB-438C9CA2A41C}" presName="background2" presStyleLbl="node2" presStyleIdx="2" presStyleCnt="4"/>
      <dgm:spPr/>
    </dgm:pt>
    <dgm:pt modelId="{9EDED26E-8A1A-4015-A591-C10D8159D4C5}" type="pres">
      <dgm:prSet presAssocID="{7A5CD772-8DC4-4A41-91FB-438C9CA2A41C}" presName="text2" presStyleLbl="fgAcc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07022B-AA0E-4310-8F52-83ABA6B95ABD}" type="pres">
      <dgm:prSet presAssocID="{7A5CD772-8DC4-4A41-91FB-438C9CA2A41C}" presName="hierChild3" presStyleCnt="0"/>
      <dgm:spPr/>
    </dgm:pt>
    <dgm:pt modelId="{2511CED9-A9EC-4D12-911D-1F2806CC2E55}" type="pres">
      <dgm:prSet presAssocID="{5649ADCE-2FBA-4793-A50C-9F6E0A2265AF}" presName="Name17" presStyleLbl="parChTrans1D3" presStyleIdx="2" presStyleCnt="4"/>
      <dgm:spPr/>
      <dgm:t>
        <a:bodyPr/>
        <a:lstStyle/>
        <a:p>
          <a:endParaRPr lang="en-US"/>
        </a:p>
      </dgm:t>
    </dgm:pt>
    <dgm:pt modelId="{320CFB62-64B8-4760-B356-37885ED0BAB2}" type="pres">
      <dgm:prSet presAssocID="{9BE1B82A-67F6-486E-A928-BABBD36FD8CE}" presName="hierRoot3" presStyleCnt="0"/>
      <dgm:spPr/>
    </dgm:pt>
    <dgm:pt modelId="{6C37CE8C-91CE-4931-9E7D-277783F6B110}" type="pres">
      <dgm:prSet presAssocID="{9BE1B82A-67F6-486E-A928-BABBD36FD8CE}" presName="composite3" presStyleCnt="0"/>
      <dgm:spPr/>
    </dgm:pt>
    <dgm:pt modelId="{8B0A92F4-19E5-4C0C-B176-9C7DFE9A73D2}" type="pres">
      <dgm:prSet presAssocID="{9BE1B82A-67F6-486E-A928-BABBD36FD8CE}" presName="background3" presStyleLbl="node3" presStyleIdx="2" presStyleCnt="4"/>
      <dgm:spPr/>
    </dgm:pt>
    <dgm:pt modelId="{8547583B-B7DB-4871-8C42-4DFC449A6667}" type="pres">
      <dgm:prSet presAssocID="{9BE1B82A-67F6-486E-A928-BABBD36FD8CE}" presName="text3" presStyleLbl="fgAcc3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4405161-F868-407E-B9BB-DB6697EE8709}" type="pres">
      <dgm:prSet presAssocID="{9BE1B82A-67F6-486E-A928-BABBD36FD8CE}" presName="hierChild4" presStyleCnt="0"/>
      <dgm:spPr/>
    </dgm:pt>
    <dgm:pt modelId="{1F5D787F-F692-491D-A1F8-AF5448D0161B}" type="pres">
      <dgm:prSet presAssocID="{B31667C4-A076-4734-9F15-F623A9F3F7DB}" presName="Name23" presStyleLbl="parChTrans1D4" presStyleIdx="2" presStyleCnt="4"/>
      <dgm:spPr/>
      <dgm:t>
        <a:bodyPr/>
        <a:lstStyle/>
        <a:p>
          <a:endParaRPr lang="en-US"/>
        </a:p>
      </dgm:t>
    </dgm:pt>
    <dgm:pt modelId="{77051CC6-7175-48D7-811F-FED02E6E610C}" type="pres">
      <dgm:prSet presAssocID="{972DE825-501B-4DAE-9E1A-9980F3393D39}" presName="hierRoot4" presStyleCnt="0"/>
      <dgm:spPr/>
    </dgm:pt>
    <dgm:pt modelId="{9E503950-8398-4D12-91BD-5A175AB059D9}" type="pres">
      <dgm:prSet presAssocID="{972DE825-501B-4DAE-9E1A-9980F3393D39}" presName="composite4" presStyleCnt="0"/>
      <dgm:spPr/>
    </dgm:pt>
    <dgm:pt modelId="{ABD00987-202A-4F24-903B-E50149FDB6DB}" type="pres">
      <dgm:prSet presAssocID="{972DE825-501B-4DAE-9E1A-9980F3393D39}" presName="background4" presStyleLbl="node4" presStyleIdx="2" presStyleCnt="4"/>
      <dgm:spPr/>
    </dgm:pt>
    <dgm:pt modelId="{9B1067BD-6268-4304-A874-09530E1C842D}" type="pres">
      <dgm:prSet presAssocID="{972DE825-501B-4DAE-9E1A-9980F3393D39}" presName="text4" presStyleLbl="fgAcc4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F46BB6B-6209-4037-8601-5505E2951FC9}" type="pres">
      <dgm:prSet presAssocID="{972DE825-501B-4DAE-9E1A-9980F3393D39}" presName="hierChild5" presStyleCnt="0"/>
      <dgm:spPr/>
    </dgm:pt>
    <dgm:pt modelId="{9A853B93-E719-488E-B0E2-4F02F8534562}" type="pres">
      <dgm:prSet presAssocID="{ABB0D936-FFBB-4036-881B-7386DE476AC5}" presName="Name10" presStyleLbl="parChTrans1D2" presStyleIdx="3" presStyleCnt="4"/>
      <dgm:spPr/>
      <dgm:t>
        <a:bodyPr/>
        <a:lstStyle/>
        <a:p>
          <a:endParaRPr lang="en-US"/>
        </a:p>
      </dgm:t>
    </dgm:pt>
    <dgm:pt modelId="{A59C73FF-CD6B-4563-8564-235FD8726382}" type="pres">
      <dgm:prSet presAssocID="{CF8CC4E4-03F0-4864-A8D5-7F502A023EF0}" presName="hierRoot2" presStyleCnt="0"/>
      <dgm:spPr/>
    </dgm:pt>
    <dgm:pt modelId="{0FFA9150-6C3B-40C5-B0D9-BDC5AC355C82}" type="pres">
      <dgm:prSet presAssocID="{CF8CC4E4-03F0-4864-A8D5-7F502A023EF0}" presName="composite2" presStyleCnt="0"/>
      <dgm:spPr/>
    </dgm:pt>
    <dgm:pt modelId="{2E4BE722-A7D2-47E2-A4BC-8496CA743E86}" type="pres">
      <dgm:prSet presAssocID="{CF8CC4E4-03F0-4864-A8D5-7F502A023EF0}" presName="background2" presStyleLbl="node2" presStyleIdx="3" presStyleCnt="4"/>
      <dgm:spPr/>
    </dgm:pt>
    <dgm:pt modelId="{7C55802B-A4C5-41BC-89B6-FF54A1568D54}" type="pres">
      <dgm:prSet presAssocID="{CF8CC4E4-03F0-4864-A8D5-7F502A023EF0}" presName="text2" presStyleLbl="fgAcc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3269ACC-0BD0-4E39-AC3E-FAAD03BC1C2A}" type="pres">
      <dgm:prSet presAssocID="{CF8CC4E4-03F0-4864-A8D5-7F502A023EF0}" presName="hierChild3" presStyleCnt="0"/>
      <dgm:spPr/>
    </dgm:pt>
    <dgm:pt modelId="{A2A61219-5AAF-46BA-B9C2-575845DF5B49}" type="pres">
      <dgm:prSet presAssocID="{4D855C5C-5169-49B0-BDD8-8B250B9DD61A}" presName="Name17" presStyleLbl="parChTrans1D3" presStyleIdx="3" presStyleCnt="4"/>
      <dgm:spPr/>
      <dgm:t>
        <a:bodyPr/>
        <a:lstStyle/>
        <a:p>
          <a:endParaRPr lang="en-US"/>
        </a:p>
      </dgm:t>
    </dgm:pt>
    <dgm:pt modelId="{34D53B91-EB39-47E9-97BC-8771612AB365}" type="pres">
      <dgm:prSet presAssocID="{C846A7C2-CAF2-4D6A-8878-ED065C61225F}" presName="hierRoot3" presStyleCnt="0"/>
      <dgm:spPr/>
    </dgm:pt>
    <dgm:pt modelId="{6127C735-BF21-4673-BBB1-A3A163E73453}" type="pres">
      <dgm:prSet presAssocID="{C846A7C2-CAF2-4D6A-8878-ED065C61225F}" presName="composite3" presStyleCnt="0"/>
      <dgm:spPr/>
    </dgm:pt>
    <dgm:pt modelId="{96278759-FB53-41E2-867B-41FD6E0484B2}" type="pres">
      <dgm:prSet presAssocID="{C846A7C2-CAF2-4D6A-8878-ED065C61225F}" presName="background3" presStyleLbl="node3" presStyleIdx="3" presStyleCnt="4"/>
      <dgm:spPr/>
    </dgm:pt>
    <dgm:pt modelId="{4685F3A1-2488-4D2A-BD0D-E57F10BBDBC7}" type="pres">
      <dgm:prSet presAssocID="{C846A7C2-CAF2-4D6A-8878-ED065C61225F}" presName="text3" presStyleLbl="fgAcc3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945F2FA-F9AC-4EC8-BB8A-82BA960A5CB6}" type="pres">
      <dgm:prSet presAssocID="{C846A7C2-CAF2-4D6A-8878-ED065C61225F}" presName="hierChild4" presStyleCnt="0"/>
      <dgm:spPr/>
    </dgm:pt>
    <dgm:pt modelId="{987C6660-9F61-4485-A5A8-2558744322A9}" type="pres">
      <dgm:prSet presAssocID="{92BBA06E-B6A3-4860-BDC6-E57C3123B847}" presName="Name23" presStyleLbl="parChTrans1D4" presStyleIdx="3" presStyleCnt="4"/>
      <dgm:spPr/>
      <dgm:t>
        <a:bodyPr/>
        <a:lstStyle/>
        <a:p>
          <a:endParaRPr lang="en-US"/>
        </a:p>
      </dgm:t>
    </dgm:pt>
    <dgm:pt modelId="{65C0D21B-1985-4BC1-8D66-ABC817A9201A}" type="pres">
      <dgm:prSet presAssocID="{D0A8398C-9D63-4D6D-A041-A59A47D50348}" presName="hierRoot4" presStyleCnt="0"/>
      <dgm:spPr/>
    </dgm:pt>
    <dgm:pt modelId="{7206B71C-D18C-4655-8542-F804FA431CB3}" type="pres">
      <dgm:prSet presAssocID="{D0A8398C-9D63-4D6D-A041-A59A47D50348}" presName="composite4" presStyleCnt="0"/>
      <dgm:spPr/>
    </dgm:pt>
    <dgm:pt modelId="{43681F68-DB1F-4AD2-B477-64A57095736E}" type="pres">
      <dgm:prSet presAssocID="{D0A8398C-9D63-4D6D-A041-A59A47D50348}" presName="background4" presStyleLbl="node4" presStyleIdx="3" presStyleCnt="4"/>
      <dgm:spPr/>
    </dgm:pt>
    <dgm:pt modelId="{62343B2B-F1F0-48D9-AC6B-E0A923A8BCB3}" type="pres">
      <dgm:prSet presAssocID="{D0A8398C-9D63-4D6D-A041-A59A47D50348}" presName="text4" presStyleLbl="fgAcc4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DC93E7A-5D48-4C95-8F22-E1EC8CAD3B47}" type="pres">
      <dgm:prSet presAssocID="{D0A8398C-9D63-4D6D-A041-A59A47D50348}" presName="hierChild5" presStyleCnt="0"/>
      <dgm:spPr/>
    </dgm:pt>
  </dgm:ptLst>
  <dgm:cxnLst>
    <dgm:cxn modelId="{BD1AE01B-D4EB-40AC-919F-0DC9AB2704BA}" srcId="{07B13759-7CFB-4109-AF77-2AE4B78B15B5}" destId="{53FEE02D-CCD2-4721-9FEB-733D3295C465}" srcOrd="0" destOrd="0" parTransId="{EFB58BE0-A662-465D-BD8E-CBA4209117E3}" sibTransId="{8C91AC29-1221-45C8-95D7-19B354F8B59F}"/>
    <dgm:cxn modelId="{B4E5C399-8FD3-4C36-81E5-046D0A4207E3}" type="presOf" srcId="{CF8CC4E4-03F0-4864-A8D5-7F502A023EF0}" destId="{7C55802B-A4C5-41BC-89B6-FF54A1568D54}" srcOrd="0" destOrd="0" presId="urn:microsoft.com/office/officeart/2005/8/layout/hierarchy1"/>
    <dgm:cxn modelId="{1F4A0710-0AC5-444E-AFDC-A7045171C20C}" type="presOf" srcId="{EFB58BE0-A662-465D-BD8E-CBA4209117E3}" destId="{FC3B9F69-7348-4E60-979D-59920F0FE7D2}" srcOrd="0" destOrd="0" presId="urn:microsoft.com/office/officeart/2005/8/layout/hierarchy1"/>
    <dgm:cxn modelId="{D9E9F6BA-B603-494C-82E1-B39CA5D2D745}" srcId="{B8503641-FF22-4644-BB66-823939CADA87}" destId="{7A5CD772-8DC4-4A41-91FB-438C9CA2A41C}" srcOrd="2" destOrd="0" parTransId="{ACF7DFDA-8F46-4659-A7FB-75C3DA651137}" sibTransId="{146590AE-0C58-4532-9444-52B5A1F7E3C1}"/>
    <dgm:cxn modelId="{6A8FA7F6-43BB-4883-87B2-C3E54D952580}" srcId="{B8503641-FF22-4644-BB66-823939CADA87}" destId="{C3FC3769-99B3-48A3-8130-554827F67E70}" srcOrd="0" destOrd="0" parTransId="{05306480-2959-4613-AE4E-04DFFFC98EA3}" sibTransId="{15B195E9-D5A7-49D8-BB08-46204F6E43C5}"/>
    <dgm:cxn modelId="{11E45CFA-3D1A-4FB2-B6D2-BEBD209E808D}" type="presOf" srcId="{53FEE02D-CCD2-4721-9FEB-733D3295C465}" destId="{2E85798D-CD10-43D2-B74F-F48A56702685}" srcOrd="0" destOrd="0" presId="urn:microsoft.com/office/officeart/2005/8/layout/hierarchy1"/>
    <dgm:cxn modelId="{0BC32A7E-6E96-4BD1-B869-D6299C752252}" srcId="{9BE1B82A-67F6-486E-A928-BABBD36FD8CE}" destId="{972DE825-501B-4DAE-9E1A-9980F3393D39}" srcOrd="0" destOrd="0" parTransId="{B31667C4-A076-4734-9F15-F623A9F3F7DB}" sibTransId="{F636D462-A572-4490-876A-CDCB28DD4262}"/>
    <dgm:cxn modelId="{A9AAE413-7F9C-4BC6-876B-AA8315AA27B7}" type="presOf" srcId="{50A09C90-6029-4CE5-85A9-CECE1ED29EDE}" destId="{2B061052-E5B1-4AD6-BB89-AD851F33972F}" srcOrd="0" destOrd="0" presId="urn:microsoft.com/office/officeart/2005/8/layout/hierarchy1"/>
    <dgm:cxn modelId="{20F9AC6A-76D2-42AC-850F-7E3C22DB9AF6}" type="presOf" srcId="{4D855C5C-5169-49B0-BDD8-8B250B9DD61A}" destId="{A2A61219-5AAF-46BA-B9C2-575845DF5B49}" srcOrd="0" destOrd="0" presId="urn:microsoft.com/office/officeart/2005/8/layout/hierarchy1"/>
    <dgm:cxn modelId="{700CC9D0-B7DB-4662-9F11-057E911FE3BE}" type="presOf" srcId="{83571908-182E-40BC-99EC-EC10F0F9E5B0}" destId="{F308D06D-E67F-4E2E-A964-7CC958531E98}" srcOrd="0" destOrd="0" presId="urn:microsoft.com/office/officeart/2005/8/layout/hierarchy1"/>
    <dgm:cxn modelId="{8B7E8D79-F04E-483E-8A8B-338335219CD2}" srcId="{C846A7C2-CAF2-4D6A-8878-ED065C61225F}" destId="{D0A8398C-9D63-4D6D-A041-A59A47D50348}" srcOrd="0" destOrd="0" parTransId="{92BBA06E-B6A3-4860-BDC6-E57C3123B847}" sibTransId="{87D28BB6-B28A-4B34-BA91-F8B1131102B6}"/>
    <dgm:cxn modelId="{C395AAB0-260B-4E94-91DE-E641FC534D05}" type="presOf" srcId="{FFA3894A-8231-4CDF-A4C3-23329B76E10A}" destId="{FA243405-AC9F-4160-ADC0-E79FB007F8B8}" srcOrd="0" destOrd="0" presId="urn:microsoft.com/office/officeart/2005/8/layout/hierarchy1"/>
    <dgm:cxn modelId="{27A9C73F-A9AD-4C1F-8904-B6C946136A51}" type="presOf" srcId="{ACF7DFDA-8F46-4659-A7FB-75C3DA651137}" destId="{92B47414-8F77-4F7B-8D25-76A3232E20F6}" srcOrd="0" destOrd="0" presId="urn:microsoft.com/office/officeart/2005/8/layout/hierarchy1"/>
    <dgm:cxn modelId="{2110BCD9-7951-4F49-97CC-84F0CB8F9115}" srcId="{B8503641-FF22-4644-BB66-823939CADA87}" destId="{8A6AB8FC-026F-4817-884D-48C7EE7A507F}" srcOrd="1" destOrd="0" parTransId="{83571908-182E-40BC-99EC-EC10F0F9E5B0}" sibTransId="{B5FB8E01-F50E-490D-8908-51FC451DE717}"/>
    <dgm:cxn modelId="{D59CA33D-67F5-4ED5-A992-7F69C0769B85}" srcId="{C3FC3769-99B3-48A3-8130-554827F67E70}" destId="{91B5B268-7628-4E65-85DE-3F376D5B23E9}" srcOrd="0" destOrd="0" parTransId="{CE697DF1-940A-4096-A2F8-E62B08AE8034}" sibTransId="{D4F1B772-C97B-498E-B2A3-61594DEB0301}"/>
    <dgm:cxn modelId="{FE7486E9-05C2-46A6-B08E-33A91FED73A9}" type="presOf" srcId="{5649ADCE-2FBA-4793-A50C-9F6E0A2265AF}" destId="{2511CED9-A9EC-4D12-911D-1F2806CC2E55}" srcOrd="0" destOrd="0" presId="urn:microsoft.com/office/officeart/2005/8/layout/hierarchy1"/>
    <dgm:cxn modelId="{4D44244B-F113-4A03-8DA7-4AE48AD884BB}" type="presOf" srcId="{07B13759-7CFB-4109-AF77-2AE4B78B15B5}" destId="{347980C7-3EB5-4605-9BC0-0C811F49D79E}" srcOrd="0" destOrd="0" presId="urn:microsoft.com/office/officeart/2005/8/layout/hierarchy1"/>
    <dgm:cxn modelId="{0AFDEE0C-348F-4894-BAD6-E921E0597734}" type="presOf" srcId="{AB187B86-D0F5-4B65-9232-60732987E480}" destId="{48C07F05-9702-45C8-A413-BA79AFB57A8C}" srcOrd="0" destOrd="0" presId="urn:microsoft.com/office/officeart/2005/8/layout/hierarchy1"/>
    <dgm:cxn modelId="{F236A0AE-A37B-4B28-8C6B-02C68C98350D}" srcId="{B8503641-FF22-4644-BB66-823939CADA87}" destId="{CF8CC4E4-03F0-4864-A8D5-7F502A023EF0}" srcOrd="3" destOrd="0" parTransId="{ABB0D936-FFBB-4036-881B-7386DE476AC5}" sibTransId="{7F219E44-925E-4BF0-B2CF-7A53BD9DC2FE}"/>
    <dgm:cxn modelId="{A11D291A-42E9-4D57-852D-4E6A3DC070CB}" type="presOf" srcId="{CE1E9150-3DFF-4E8A-B1B9-E854896976D4}" destId="{34A2DD4C-B6AC-4875-9B71-C6F2123AE763}" srcOrd="0" destOrd="0" presId="urn:microsoft.com/office/officeart/2005/8/layout/hierarchy1"/>
    <dgm:cxn modelId="{A00AF497-A4F7-404C-BCE5-344DF168A7FD}" type="presOf" srcId="{B31667C4-A076-4734-9F15-F623A9F3F7DB}" destId="{1F5D787F-F692-491D-A1F8-AF5448D0161B}" srcOrd="0" destOrd="0" presId="urn:microsoft.com/office/officeart/2005/8/layout/hierarchy1"/>
    <dgm:cxn modelId="{95E844DA-662B-4353-8777-A61E79A38893}" srcId="{50A09C90-6029-4CE5-85A9-CECE1ED29EDE}" destId="{B8503641-FF22-4644-BB66-823939CADA87}" srcOrd="0" destOrd="0" parTransId="{74A92719-3CF7-41FE-875E-3153A8905BAD}" sibTransId="{3FE86526-9C8A-459E-A1EA-23CC626EA858}"/>
    <dgm:cxn modelId="{CADC80C0-8E20-4196-95FB-7F259A6FCBAA}" srcId="{8A6AB8FC-026F-4817-884D-48C7EE7A507F}" destId="{07B13759-7CFB-4109-AF77-2AE4B78B15B5}" srcOrd="0" destOrd="0" parTransId="{AB187B86-D0F5-4B65-9232-60732987E480}" sibTransId="{39638047-4581-4B7B-8F00-4768798C41F2}"/>
    <dgm:cxn modelId="{CE45D9F7-967E-43D4-A1C2-DDFB4E627C18}" type="presOf" srcId="{CE697DF1-940A-4096-A2F8-E62B08AE8034}" destId="{F7F05A89-83AA-48B1-9BCB-72C5A99A71B3}" srcOrd="0" destOrd="0" presId="urn:microsoft.com/office/officeart/2005/8/layout/hierarchy1"/>
    <dgm:cxn modelId="{25D8E4E2-77C7-4708-87FD-5EDD03C2DB7A}" type="presOf" srcId="{ABB0D936-FFBB-4036-881B-7386DE476AC5}" destId="{9A853B93-E719-488E-B0E2-4F02F8534562}" srcOrd="0" destOrd="0" presId="urn:microsoft.com/office/officeart/2005/8/layout/hierarchy1"/>
    <dgm:cxn modelId="{183595A3-ED24-4EF2-B0A9-98067C85C3A9}" type="presOf" srcId="{92BBA06E-B6A3-4860-BDC6-E57C3123B847}" destId="{987C6660-9F61-4485-A5A8-2558744322A9}" srcOrd="0" destOrd="0" presId="urn:microsoft.com/office/officeart/2005/8/layout/hierarchy1"/>
    <dgm:cxn modelId="{779E9DC9-7107-4201-BBDD-9739A2D81DF7}" type="presOf" srcId="{7A5CD772-8DC4-4A41-91FB-438C9CA2A41C}" destId="{9EDED26E-8A1A-4015-A591-C10D8159D4C5}" srcOrd="0" destOrd="0" presId="urn:microsoft.com/office/officeart/2005/8/layout/hierarchy1"/>
    <dgm:cxn modelId="{BBB7108C-833F-4FE3-A93C-B07BCBB25465}" type="presOf" srcId="{9BE1B82A-67F6-486E-A928-BABBD36FD8CE}" destId="{8547583B-B7DB-4871-8C42-4DFC449A6667}" srcOrd="0" destOrd="0" presId="urn:microsoft.com/office/officeart/2005/8/layout/hierarchy1"/>
    <dgm:cxn modelId="{9BBBBB19-16AC-49C5-9409-D9FC0EC32CAE}" type="presOf" srcId="{D0A8398C-9D63-4D6D-A041-A59A47D50348}" destId="{62343B2B-F1F0-48D9-AC6B-E0A923A8BCB3}" srcOrd="0" destOrd="0" presId="urn:microsoft.com/office/officeart/2005/8/layout/hierarchy1"/>
    <dgm:cxn modelId="{C71F6324-92B5-4F84-BB41-6F1092F955E5}" type="presOf" srcId="{C3FC3769-99B3-48A3-8130-554827F67E70}" destId="{C28A7B8F-9776-44A8-9E1F-7CC99EF152D2}" srcOrd="0" destOrd="0" presId="urn:microsoft.com/office/officeart/2005/8/layout/hierarchy1"/>
    <dgm:cxn modelId="{9B13234E-C42C-49C6-9FF2-33BE89F29BAD}" srcId="{91B5B268-7628-4E65-85DE-3F376D5B23E9}" destId="{CE1E9150-3DFF-4E8A-B1B9-E854896976D4}" srcOrd="0" destOrd="0" parTransId="{FFA3894A-8231-4CDF-A4C3-23329B76E10A}" sibTransId="{4C32A03D-78FA-4F6B-BCFA-68B50BBA57D2}"/>
    <dgm:cxn modelId="{AADB2DAC-FC7C-40CF-B07B-8004FBBDD067}" type="presOf" srcId="{8A6AB8FC-026F-4817-884D-48C7EE7A507F}" destId="{AA4ABB33-6685-4E81-9F9D-88162CC77EF4}" srcOrd="0" destOrd="0" presId="urn:microsoft.com/office/officeart/2005/8/layout/hierarchy1"/>
    <dgm:cxn modelId="{FD8E9D71-9E11-46D3-BD10-240F7957139B}" type="presOf" srcId="{972DE825-501B-4DAE-9E1A-9980F3393D39}" destId="{9B1067BD-6268-4304-A874-09530E1C842D}" srcOrd="0" destOrd="0" presId="urn:microsoft.com/office/officeart/2005/8/layout/hierarchy1"/>
    <dgm:cxn modelId="{73410EEE-772B-4F38-A8B7-B56876F39A16}" type="presOf" srcId="{05306480-2959-4613-AE4E-04DFFFC98EA3}" destId="{4EE5A824-5D41-4E18-A405-89B474DB275E}" srcOrd="0" destOrd="0" presId="urn:microsoft.com/office/officeart/2005/8/layout/hierarchy1"/>
    <dgm:cxn modelId="{B83A6D7F-7600-46CB-A2B6-885C1ED11771}" type="presOf" srcId="{C846A7C2-CAF2-4D6A-8878-ED065C61225F}" destId="{4685F3A1-2488-4D2A-BD0D-E57F10BBDBC7}" srcOrd="0" destOrd="0" presId="urn:microsoft.com/office/officeart/2005/8/layout/hierarchy1"/>
    <dgm:cxn modelId="{BCF590D3-449E-4082-96C1-29246E5AF54C}" type="presOf" srcId="{B8503641-FF22-4644-BB66-823939CADA87}" destId="{8B36456D-5FC2-44FC-B2FA-9236335EFA7A}" srcOrd="0" destOrd="0" presId="urn:microsoft.com/office/officeart/2005/8/layout/hierarchy1"/>
    <dgm:cxn modelId="{9FF5C331-C25B-4B2A-8A0C-760868861BE7}" srcId="{7A5CD772-8DC4-4A41-91FB-438C9CA2A41C}" destId="{9BE1B82A-67F6-486E-A928-BABBD36FD8CE}" srcOrd="0" destOrd="0" parTransId="{5649ADCE-2FBA-4793-A50C-9F6E0A2265AF}" sibTransId="{7489929A-98FE-48DD-A026-2D3CCB4662DB}"/>
    <dgm:cxn modelId="{B68EE9FB-9043-4DCB-B3D1-4FDAB4766456}" type="presOf" srcId="{91B5B268-7628-4E65-85DE-3F376D5B23E9}" destId="{AD9C6830-A426-4DE0-BCB4-0E0BF96A02EA}" srcOrd="0" destOrd="0" presId="urn:microsoft.com/office/officeart/2005/8/layout/hierarchy1"/>
    <dgm:cxn modelId="{18FE1194-9B15-4E68-B845-D5E5A44ACDA7}" srcId="{CF8CC4E4-03F0-4864-A8D5-7F502A023EF0}" destId="{C846A7C2-CAF2-4D6A-8878-ED065C61225F}" srcOrd="0" destOrd="0" parTransId="{4D855C5C-5169-49B0-BDD8-8B250B9DD61A}" sibTransId="{38FB586A-9B87-4F2B-B023-2FD07F187CFF}"/>
    <dgm:cxn modelId="{88D8CCB6-05B9-4009-B787-551DC786E35A}" type="presParOf" srcId="{2B061052-E5B1-4AD6-BB89-AD851F33972F}" destId="{ACA14761-3019-44E8-A7CF-BCFDB4602BB8}" srcOrd="0" destOrd="0" presId="urn:microsoft.com/office/officeart/2005/8/layout/hierarchy1"/>
    <dgm:cxn modelId="{55434560-D3A2-4682-A26A-0931B3D1F6E0}" type="presParOf" srcId="{ACA14761-3019-44E8-A7CF-BCFDB4602BB8}" destId="{18E074C5-4F04-4257-A151-239769CA794C}" srcOrd="0" destOrd="0" presId="urn:microsoft.com/office/officeart/2005/8/layout/hierarchy1"/>
    <dgm:cxn modelId="{C93E13F8-A4CC-47B5-8E6E-C389257E7380}" type="presParOf" srcId="{18E074C5-4F04-4257-A151-239769CA794C}" destId="{E8ACEE40-49A2-440E-9CF6-F2ED56B3EFBC}" srcOrd="0" destOrd="0" presId="urn:microsoft.com/office/officeart/2005/8/layout/hierarchy1"/>
    <dgm:cxn modelId="{267E4C7E-F51F-48B4-84D4-3565E7302948}" type="presParOf" srcId="{18E074C5-4F04-4257-A151-239769CA794C}" destId="{8B36456D-5FC2-44FC-B2FA-9236335EFA7A}" srcOrd="1" destOrd="0" presId="urn:microsoft.com/office/officeart/2005/8/layout/hierarchy1"/>
    <dgm:cxn modelId="{4B95FDF5-D65F-4EF3-99B8-00004D55E1CB}" type="presParOf" srcId="{ACA14761-3019-44E8-A7CF-BCFDB4602BB8}" destId="{FEE5653A-170C-4899-9D74-BC18A7A67158}" srcOrd="1" destOrd="0" presId="urn:microsoft.com/office/officeart/2005/8/layout/hierarchy1"/>
    <dgm:cxn modelId="{7804804F-1D90-4D7B-B284-57168D26CCE5}" type="presParOf" srcId="{FEE5653A-170C-4899-9D74-BC18A7A67158}" destId="{4EE5A824-5D41-4E18-A405-89B474DB275E}" srcOrd="0" destOrd="0" presId="urn:microsoft.com/office/officeart/2005/8/layout/hierarchy1"/>
    <dgm:cxn modelId="{E754DEAE-DFB5-4193-81A1-84C61A08A695}" type="presParOf" srcId="{FEE5653A-170C-4899-9D74-BC18A7A67158}" destId="{774A8B4F-E909-4F14-A444-CB5879B9AFA6}" srcOrd="1" destOrd="0" presId="urn:microsoft.com/office/officeart/2005/8/layout/hierarchy1"/>
    <dgm:cxn modelId="{97D0C5D0-8763-4109-A8A4-5595B8208321}" type="presParOf" srcId="{774A8B4F-E909-4F14-A444-CB5879B9AFA6}" destId="{0F13CA4B-1C1B-4C3E-8037-ADBC2680BEBF}" srcOrd="0" destOrd="0" presId="urn:microsoft.com/office/officeart/2005/8/layout/hierarchy1"/>
    <dgm:cxn modelId="{06D177D1-C214-4C9B-94D7-26E663EC8635}" type="presParOf" srcId="{0F13CA4B-1C1B-4C3E-8037-ADBC2680BEBF}" destId="{8607D344-DFEF-488A-9DE3-88EE37764885}" srcOrd="0" destOrd="0" presId="urn:microsoft.com/office/officeart/2005/8/layout/hierarchy1"/>
    <dgm:cxn modelId="{B042F1D7-588F-448B-A175-14C1279ABC14}" type="presParOf" srcId="{0F13CA4B-1C1B-4C3E-8037-ADBC2680BEBF}" destId="{C28A7B8F-9776-44A8-9E1F-7CC99EF152D2}" srcOrd="1" destOrd="0" presId="urn:microsoft.com/office/officeart/2005/8/layout/hierarchy1"/>
    <dgm:cxn modelId="{2021B6A2-71A3-448B-82AA-A3D062475DD5}" type="presParOf" srcId="{774A8B4F-E909-4F14-A444-CB5879B9AFA6}" destId="{38D22E41-3259-46BB-AC5C-D35F6AB90591}" srcOrd="1" destOrd="0" presId="urn:microsoft.com/office/officeart/2005/8/layout/hierarchy1"/>
    <dgm:cxn modelId="{A238C88E-95CE-491B-9CD1-A6074E64F132}" type="presParOf" srcId="{38D22E41-3259-46BB-AC5C-D35F6AB90591}" destId="{F7F05A89-83AA-48B1-9BCB-72C5A99A71B3}" srcOrd="0" destOrd="0" presId="urn:microsoft.com/office/officeart/2005/8/layout/hierarchy1"/>
    <dgm:cxn modelId="{1F52F5C8-F9BE-4AB8-9B58-8CC3CBCEED96}" type="presParOf" srcId="{38D22E41-3259-46BB-AC5C-D35F6AB90591}" destId="{5C6DC33B-6652-455A-B91B-8DADCE2CDC41}" srcOrd="1" destOrd="0" presId="urn:microsoft.com/office/officeart/2005/8/layout/hierarchy1"/>
    <dgm:cxn modelId="{3F3C0BD3-65A5-4BB7-A53D-C7A667032F46}" type="presParOf" srcId="{5C6DC33B-6652-455A-B91B-8DADCE2CDC41}" destId="{13575E95-7391-44C6-92AD-9FB3381E2B5F}" srcOrd="0" destOrd="0" presId="urn:microsoft.com/office/officeart/2005/8/layout/hierarchy1"/>
    <dgm:cxn modelId="{0F274C25-F5F9-4E42-ACFE-F15BF85BCE4D}" type="presParOf" srcId="{13575E95-7391-44C6-92AD-9FB3381E2B5F}" destId="{AD849BB3-6171-4132-B495-F21C67111FC9}" srcOrd="0" destOrd="0" presId="urn:microsoft.com/office/officeart/2005/8/layout/hierarchy1"/>
    <dgm:cxn modelId="{00115F9A-D328-4633-8550-1A4A6DF247C9}" type="presParOf" srcId="{13575E95-7391-44C6-92AD-9FB3381E2B5F}" destId="{AD9C6830-A426-4DE0-BCB4-0E0BF96A02EA}" srcOrd="1" destOrd="0" presId="urn:microsoft.com/office/officeart/2005/8/layout/hierarchy1"/>
    <dgm:cxn modelId="{58D168E2-E49D-49C5-AAFB-187DA7C1A67D}" type="presParOf" srcId="{5C6DC33B-6652-455A-B91B-8DADCE2CDC41}" destId="{1A87A35D-5B43-42C3-99F8-F091AD4B496F}" srcOrd="1" destOrd="0" presId="urn:microsoft.com/office/officeart/2005/8/layout/hierarchy1"/>
    <dgm:cxn modelId="{66AB485D-2814-4485-AC94-53A7ED853148}" type="presParOf" srcId="{1A87A35D-5B43-42C3-99F8-F091AD4B496F}" destId="{FA243405-AC9F-4160-ADC0-E79FB007F8B8}" srcOrd="0" destOrd="0" presId="urn:microsoft.com/office/officeart/2005/8/layout/hierarchy1"/>
    <dgm:cxn modelId="{BBEC5D27-9712-433F-906C-31935AAC01F7}" type="presParOf" srcId="{1A87A35D-5B43-42C3-99F8-F091AD4B496F}" destId="{590B23E5-8FB3-4915-9E14-23535AB56559}" srcOrd="1" destOrd="0" presId="urn:microsoft.com/office/officeart/2005/8/layout/hierarchy1"/>
    <dgm:cxn modelId="{7F288062-7775-48DC-9A3D-B9E588AB2AB9}" type="presParOf" srcId="{590B23E5-8FB3-4915-9E14-23535AB56559}" destId="{AC550610-43CB-40F8-946D-1A476EBFFE8D}" srcOrd="0" destOrd="0" presId="urn:microsoft.com/office/officeart/2005/8/layout/hierarchy1"/>
    <dgm:cxn modelId="{1218657E-671F-4C4F-A8EB-50CDC06FDFB5}" type="presParOf" srcId="{AC550610-43CB-40F8-946D-1A476EBFFE8D}" destId="{FD1ACB9E-A4F0-47DD-9F6F-B0927B50BD5D}" srcOrd="0" destOrd="0" presId="urn:microsoft.com/office/officeart/2005/8/layout/hierarchy1"/>
    <dgm:cxn modelId="{73AC7EE9-3466-475F-8FD3-5EC0434D77A3}" type="presParOf" srcId="{AC550610-43CB-40F8-946D-1A476EBFFE8D}" destId="{34A2DD4C-B6AC-4875-9B71-C6F2123AE763}" srcOrd="1" destOrd="0" presId="urn:microsoft.com/office/officeart/2005/8/layout/hierarchy1"/>
    <dgm:cxn modelId="{5A4CF818-D7E7-40A2-9B28-3CCD1DEED34F}" type="presParOf" srcId="{590B23E5-8FB3-4915-9E14-23535AB56559}" destId="{F3F04FC7-006C-4D24-8549-B786FED1E1A1}" srcOrd="1" destOrd="0" presId="urn:microsoft.com/office/officeart/2005/8/layout/hierarchy1"/>
    <dgm:cxn modelId="{73204FF7-69D2-4FC7-81DD-5B4E7D271A4D}" type="presParOf" srcId="{FEE5653A-170C-4899-9D74-BC18A7A67158}" destId="{F308D06D-E67F-4E2E-A964-7CC958531E98}" srcOrd="2" destOrd="0" presId="urn:microsoft.com/office/officeart/2005/8/layout/hierarchy1"/>
    <dgm:cxn modelId="{B2665349-B30B-46F3-AB57-4960814A42B1}" type="presParOf" srcId="{FEE5653A-170C-4899-9D74-BC18A7A67158}" destId="{BAF4BD5D-B906-4324-B263-972494E5F7A1}" srcOrd="3" destOrd="0" presId="urn:microsoft.com/office/officeart/2005/8/layout/hierarchy1"/>
    <dgm:cxn modelId="{412FF339-E80F-46CA-84B6-2998F6015DFF}" type="presParOf" srcId="{BAF4BD5D-B906-4324-B263-972494E5F7A1}" destId="{9CC5AE66-70E2-44B2-9B9E-F30B0D1A24DA}" srcOrd="0" destOrd="0" presId="urn:microsoft.com/office/officeart/2005/8/layout/hierarchy1"/>
    <dgm:cxn modelId="{F3020B1B-3FE0-4DE7-A5E6-A191D8E3C427}" type="presParOf" srcId="{9CC5AE66-70E2-44B2-9B9E-F30B0D1A24DA}" destId="{FE6E9FB4-CDF0-426C-9011-ABC43B3ED579}" srcOrd="0" destOrd="0" presId="urn:microsoft.com/office/officeart/2005/8/layout/hierarchy1"/>
    <dgm:cxn modelId="{C16A9C30-A790-4D85-8A2A-C1F0143D3BF2}" type="presParOf" srcId="{9CC5AE66-70E2-44B2-9B9E-F30B0D1A24DA}" destId="{AA4ABB33-6685-4E81-9F9D-88162CC77EF4}" srcOrd="1" destOrd="0" presId="urn:microsoft.com/office/officeart/2005/8/layout/hierarchy1"/>
    <dgm:cxn modelId="{FC094180-CB47-4FB5-8DAC-0CD482840348}" type="presParOf" srcId="{BAF4BD5D-B906-4324-B263-972494E5F7A1}" destId="{0EEF3358-BDAA-4BE9-88EB-D960354CA5E7}" srcOrd="1" destOrd="0" presId="urn:microsoft.com/office/officeart/2005/8/layout/hierarchy1"/>
    <dgm:cxn modelId="{2E0D1127-CB16-4A7A-AF6F-17E57CE46F8D}" type="presParOf" srcId="{0EEF3358-BDAA-4BE9-88EB-D960354CA5E7}" destId="{48C07F05-9702-45C8-A413-BA79AFB57A8C}" srcOrd="0" destOrd="0" presId="urn:microsoft.com/office/officeart/2005/8/layout/hierarchy1"/>
    <dgm:cxn modelId="{B18F9E7B-E672-4738-A50A-A7AB0CA9A76C}" type="presParOf" srcId="{0EEF3358-BDAA-4BE9-88EB-D960354CA5E7}" destId="{27A4E9AB-D16C-43DA-AC98-8ED000DA698D}" srcOrd="1" destOrd="0" presId="urn:microsoft.com/office/officeart/2005/8/layout/hierarchy1"/>
    <dgm:cxn modelId="{4573E6BC-04C4-4DF5-B7D6-458F1C5D6DE5}" type="presParOf" srcId="{27A4E9AB-D16C-43DA-AC98-8ED000DA698D}" destId="{E228AD40-62B6-4953-BCDC-99FAEDD70C56}" srcOrd="0" destOrd="0" presId="urn:microsoft.com/office/officeart/2005/8/layout/hierarchy1"/>
    <dgm:cxn modelId="{22096BC3-C898-43E4-AC83-5238535D5682}" type="presParOf" srcId="{E228AD40-62B6-4953-BCDC-99FAEDD70C56}" destId="{53046AD8-F234-4117-908E-DD5862DE1EC7}" srcOrd="0" destOrd="0" presId="urn:microsoft.com/office/officeart/2005/8/layout/hierarchy1"/>
    <dgm:cxn modelId="{B8AFCFB7-5CAE-44EE-A864-F167FAC8D792}" type="presParOf" srcId="{E228AD40-62B6-4953-BCDC-99FAEDD70C56}" destId="{347980C7-3EB5-4605-9BC0-0C811F49D79E}" srcOrd="1" destOrd="0" presId="urn:microsoft.com/office/officeart/2005/8/layout/hierarchy1"/>
    <dgm:cxn modelId="{A46B56F5-F216-4E84-B3BA-6732F183D602}" type="presParOf" srcId="{27A4E9AB-D16C-43DA-AC98-8ED000DA698D}" destId="{19494411-A204-4D55-B3FF-A9668A9279A9}" srcOrd="1" destOrd="0" presId="urn:microsoft.com/office/officeart/2005/8/layout/hierarchy1"/>
    <dgm:cxn modelId="{FA658FFC-C66D-4A30-8716-DE02A232940A}" type="presParOf" srcId="{19494411-A204-4D55-B3FF-A9668A9279A9}" destId="{FC3B9F69-7348-4E60-979D-59920F0FE7D2}" srcOrd="0" destOrd="0" presId="urn:microsoft.com/office/officeart/2005/8/layout/hierarchy1"/>
    <dgm:cxn modelId="{95E6F005-DDDA-4D52-A91B-E74290ADF17B}" type="presParOf" srcId="{19494411-A204-4D55-B3FF-A9668A9279A9}" destId="{B5D79214-78AC-4CA3-9B3D-23833B57B3D9}" srcOrd="1" destOrd="0" presId="urn:microsoft.com/office/officeart/2005/8/layout/hierarchy1"/>
    <dgm:cxn modelId="{A2F7F624-DABB-4DF3-8F4C-83A9F36C02CF}" type="presParOf" srcId="{B5D79214-78AC-4CA3-9B3D-23833B57B3D9}" destId="{D109A076-7D5D-4E79-B4CE-579F6715BB53}" srcOrd="0" destOrd="0" presId="urn:microsoft.com/office/officeart/2005/8/layout/hierarchy1"/>
    <dgm:cxn modelId="{7C41EEF3-18F4-4D12-A6E5-A7F740C80B24}" type="presParOf" srcId="{D109A076-7D5D-4E79-B4CE-579F6715BB53}" destId="{603E0836-F7FD-4CFF-B34D-EE765E139FA0}" srcOrd="0" destOrd="0" presId="urn:microsoft.com/office/officeart/2005/8/layout/hierarchy1"/>
    <dgm:cxn modelId="{A354DDB1-A24F-4AAD-B52F-AC983DF1A49B}" type="presParOf" srcId="{D109A076-7D5D-4E79-B4CE-579F6715BB53}" destId="{2E85798D-CD10-43D2-B74F-F48A56702685}" srcOrd="1" destOrd="0" presId="urn:microsoft.com/office/officeart/2005/8/layout/hierarchy1"/>
    <dgm:cxn modelId="{2F899BB7-8D1E-42FC-9A9C-3B53267BA702}" type="presParOf" srcId="{B5D79214-78AC-4CA3-9B3D-23833B57B3D9}" destId="{8BF126A5-5535-4D5E-82CF-65103E8CBAE0}" srcOrd="1" destOrd="0" presId="urn:microsoft.com/office/officeart/2005/8/layout/hierarchy1"/>
    <dgm:cxn modelId="{37500AAA-CDA8-4437-BA72-318FC644B212}" type="presParOf" srcId="{FEE5653A-170C-4899-9D74-BC18A7A67158}" destId="{92B47414-8F77-4F7B-8D25-76A3232E20F6}" srcOrd="4" destOrd="0" presId="urn:microsoft.com/office/officeart/2005/8/layout/hierarchy1"/>
    <dgm:cxn modelId="{5DBE1080-B035-4624-AA7E-8CBE4442B5E1}" type="presParOf" srcId="{FEE5653A-170C-4899-9D74-BC18A7A67158}" destId="{B2338BD4-1190-4B7F-80B5-F089D7EAFEF7}" srcOrd="5" destOrd="0" presId="urn:microsoft.com/office/officeart/2005/8/layout/hierarchy1"/>
    <dgm:cxn modelId="{A26364E5-426E-4E3B-BAC1-07330B15A55C}" type="presParOf" srcId="{B2338BD4-1190-4B7F-80B5-F089D7EAFEF7}" destId="{8CC53868-BE7A-49CB-8EDC-2C4499AC1390}" srcOrd="0" destOrd="0" presId="urn:microsoft.com/office/officeart/2005/8/layout/hierarchy1"/>
    <dgm:cxn modelId="{8A44077A-5694-4467-AD5D-9E7CFD89E884}" type="presParOf" srcId="{8CC53868-BE7A-49CB-8EDC-2C4499AC1390}" destId="{0FB1395E-9657-4365-9E72-D997C81549D5}" srcOrd="0" destOrd="0" presId="urn:microsoft.com/office/officeart/2005/8/layout/hierarchy1"/>
    <dgm:cxn modelId="{E695F1A5-34D8-48E5-88A9-4A4BFA6F7621}" type="presParOf" srcId="{8CC53868-BE7A-49CB-8EDC-2C4499AC1390}" destId="{9EDED26E-8A1A-4015-A591-C10D8159D4C5}" srcOrd="1" destOrd="0" presId="urn:microsoft.com/office/officeart/2005/8/layout/hierarchy1"/>
    <dgm:cxn modelId="{3EE0575B-5F18-4BBB-9B56-25B6520C63D3}" type="presParOf" srcId="{B2338BD4-1190-4B7F-80B5-F089D7EAFEF7}" destId="{5F07022B-AA0E-4310-8F52-83ABA6B95ABD}" srcOrd="1" destOrd="0" presId="urn:microsoft.com/office/officeart/2005/8/layout/hierarchy1"/>
    <dgm:cxn modelId="{C0D438AA-A42A-4C51-8CC9-6D280B4A4FC6}" type="presParOf" srcId="{5F07022B-AA0E-4310-8F52-83ABA6B95ABD}" destId="{2511CED9-A9EC-4D12-911D-1F2806CC2E55}" srcOrd="0" destOrd="0" presId="urn:microsoft.com/office/officeart/2005/8/layout/hierarchy1"/>
    <dgm:cxn modelId="{A745056A-07C7-4AED-8119-5BA5A59E92F7}" type="presParOf" srcId="{5F07022B-AA0E-4310-8F52-83ABA6B95ABD}" destId="{320CFB62-64B8-4760-B356-37885ED0BAB2}" srcOrd="1" destOrd="0" presId="urn:microsoft.com/office/officeart/2005/8/layout/hierarchy1"/>
    <dgm:cxn modelId="{CCC0720D-38C4-40EA-9040-425205B79467}" type="presParOf" srcId="{320CFB62-64B8-4760-B356-37885ED0BAB2}" destId="{6C37CE8C-91CE-4931-9E7D-277783F6B110}" srcOrd="0" destOrd="0" presId="urn:microsoft.com/office/officeart/2005/8/layout/hierarchy1"/>
    <dgm:cxn modelId="{ED29C54E-04D2-4FA8-A034-FB3F26FFF1FF}" type="presParOf" srcId="{6C37CE8C-91CE-4931-9E7D-277783F6B110}" destId="{8B0A92F4-19E5-4C0C-B176-9C7DFE9A73D2}" srcOrd="0" destOrd="0" presId="urn:microsoft.com/office/officeart/2005/8/layout/hierarchy1"/>
    <dgm:cxn modelId="{119B7FC4-F5CD-4B6A-90E0-0AA60883F1E8}" type="presParOf" srcId="{6C37CE8C-91CE-4931-9E7D-277783F6B110}" destId="{8547583B-B7DB-4871-8C42-4DFC449A6667}" srcOrd="1" destOrd="0" presId="urn:microsoft.com/office/officeart/2005/8/layout/hierarchy1"/>
    <dgm:cxn modelId="{017658D4-10CF-40D6-95E9-B0B8CC0670FB}" type="presParOf" srcId="{320CFB62-64B8-4760-B356-37885ED0BAB2}" destId="{94405161-F868-407E-B9BB-DB6697EE8709}" srcOrd="1" destOrd="0" presId="urn:microsoft.com/office/officeart/2005/8/layout/hierarchy1"/>
    <dgm:cxn modelId="{57318AF8-9ED2-40BA-8348-448B36373FE1}" type="presParOf" srcId="{94405161-F868-407E-B9BB-DB6697EE8709}" destId="{1F5D787F-F692-491D-A1F8-AF5448D0161B}" srcOrd="0" destOrd="0" presId="urn:microsoft.com/office/officeart/2005/8/layout/hierarchy1"/>
    <dgm:cxn modelId="{6E3D9813-CD39-45D0-ADA8-32C49380AD9F}" type="presParOf" srcId="{94405161-F868-407E-B9BB-DB6697EE8709}" destId="{77051CC6-7175-48D7-811F-FED02E6E610C}" srcOrd="1" destOrd="0" presId="urn:microsoft.com/office/officeart/2005/8/layout/hierarchy1"/>
    <dgm:cxn modelId="{5DBB2C54-8B2E-4543-A1B7-B5731EA7648C}" type="presParOf" srcId="{77051CC6-7175-48D7-811F-FED02E6E610C}" destId="{9E503950-8398-4D12-91BD-5A175AB059D9}" srcOrd="0" destOrd="0" presId="urn:microsoft.com/office/officeart/2005/8/layout/hierarchy1"/>
    <dgm:cxn modelId="{4D89DB62-F385-4077-BD5B-17673450976E}" type="presParOf" srcId="{9E503950-8398-4D12-91BD-5A175AB059D9}" destId="{ABD00987-202A-4F24-903B-E50149FDB6DB}" srcOrd="0" destOrd="0" presId="urn:microsoft.com/office/officeart/2005/8/layout/hierarchy1"/>
    <dgm:cxn modelId="{4296ADA8-67BB-4AB9-A838-3404B5EC50B3}" type="presParOf" srcId="{9E503950-8398-4D12-91BD-5A175AB059D9}" destId="{9B1067BD-6268-4304-A874-09530E1C842D}" srcOrd="1" destOrd="0" presId="urn:microsoft.com/office/officeart/2005/8/layout/hierarchy1"/>
    <dgm:cxn modelId="{7B9250CA-440B-4BE0-ADD3-43743D171858}" type="presParOf" srcId="{77051CC6-7175-48D7-811F-FED02E6E610C}" destId="{6F46BB6B-6209-4037-8601-5505E2951FC9}" srcOrd="1" destOrd="0" presId="urn:microsoft.com/office/officeart/2005/8/layout/hierarchy1"/>
    <dgm:cxn modelId="{4194CB8E-3BAC-40AD-9EFB-817E67E6C50D}" type="presParOf" srcId="{FEE5653A-170C-4899-9D74-BC18A7A67158}" destId="{9A853B93-E719-488E-B0E2-4F02F8534562}" srcOrd="6" destOrd="0" presId="urn:microsoft.com/office/officeart/2005/8/layout/hierarchy1"/>
    <dgm:cxn modelId="{5D4B33A4-8F74-433D-B473-68AB91925C9F}" type="presParOf" srcId="{FEE5653A-170C-4899-9D74-BC18A7A67158}" destId="{A59C73FF-CD6B-4563-8564-235FD8726382}" srcOrd="7" destOrd="0" presId="urn:microsoft.com/office/officeart/2005/8/layout/hierarchy1"/>
    <dgm:cxn modelId="{9976CCD2-E3CD-427F-84DE-C783D079BDDE}" type="presParOf" srcId="{A59C73FF-CD6B-4563-8564-235FD8726382}" destId="{0FFA9150-6C3B-40C5-B0D9-BDC5AC355C82}" srcOrd="0" destOrd="0" presId="urn:microsoft.com/office/officeart/2005/8/layout/hierarchy1"/>
    <dgm:cxn modelId="{8B37A7A9-6267-4A3F-941E-BC20DCB661CF}" type="presParOf" srcId="{0FFA9150-6C3B-40C5-B0D9-BDC5AC355C82}" destId="{2E4BE722-A7D2-47E2-A4BC-8496CA743E86}" srcOrd="0" destOrd="0" presId="urn:microsoft.com/office/officeart/2005/8/layout/hierarchy1"/>
    <dgm:cxn modelId="{FDE69F0A-155E-4678-96B6-BA805FAC28AD}" type="presParOf" srcId="{0FFA9150-6C3B-40C5-B0D9-BDC5AC355C82}" destId="{7C55802B-A4C5-41BC-89B6-FF54A1568D54}" srcOrd="1" destOrd="0" presId="urn:microsoft.com/office/officeart/2005/8/layout/hierarchy1"/>
    <dgm:cxn modelId="{5059AEF5-690C-4789-B3AF-BDEC152BCE14}" type="presParOf" srcId="{A59C73FF-CD6B-4563-8564-235FD8726382}" destId="{F3269ACC-0BD0-4E39-AC3E-FAAD03BC1C2A}" srcOrd="1" destOrd="0" presId="urn:microsoft.com/office/officeart/2005/8/layout/hierarchy1"/>
    <dgm:cxn modelId="{2E0D1D97-934F-48A6-B1FA-C62DA2F963F6}" type="presParOf" srcId="{F3269ACC-0BD0-4E39-AC3E-FAAD03BC1C2A}" destId="{A2A61219-5AAF-46BA-B9C2-575845DF5B49}" srcOrd="0" destOrd="0" presId="urn:microsoft.com/office/officeart/2005/8/layout/hierarchy1"/>
    <dgm:cxn modelId="{680EA6DD-9BAE-4CC5-A577-C8F8012D9C5F}" type="presParOf" srcId="{F3269ACC-0BD0-4E39-AC3E-FAAD03BC1C2A}" destId="{34D53B91-EB39-47E9-97BC-8771612AB365}" srcOrd="1" destOrd="0" presId="urn:microsoft.com/office/officeart/2005/8/layout/hierarchy1"/>
    <dgm:cxn modelId="{A3AC070D-B351-4D32-9221-78F01F9B7B28}" type="presParOf" srcId="{34D53B91-EB39-47E9-97BC-8771612AB365}" destId="{6127C735-BF21-4673-BBB1-A3A163E73453}" srcOrd="0" destOrd="0" presId="urn:microsoft.com/office/officeart/2005/8/layout/hierarchy1"/>
    <dgm:cxn modelId="{4A56C659-B3D6-4F98-840C-5C1AD3B84999}" type="presParOf" srcId="{6127C735-BF21-4673-BBB1-A3A163E73453}" destId="{96278759-FB53-41E2-867B-41FD6E0484B2}" srcOrd="0" destOrd="0" presId="urn:microsoft.com/office/officeart/2005/8/layout/hierarchy1"/>
    <dgm:cxn modelId="{7EC8FD6C-250D-43BC-8864-E5FB717D832E}" type="presParOf" srcId="{6127C735-BF21-4673-BBB1-A3A163E73453}" destId="{4685F3A1-2488-4D2A-BD0D-E57F10BBDBC7}" srcOrd="1" destOrd="0" presId="urn:microsoft.com/office/officeart/2005/8/layout/hierarchy1"/>
    <dgm:cxn modelId="{7A7AEA0A-1550-4CF4-AB58-B03E4009464C}" type="presParOf" srcId="{34D53B91-EB39-47E9-97BC-8771612AB365}" destId="{8945F2FA-F9AC-4EC8-BB8A-82BA960A5CB6}" srcOrd="1" destOrd="0" presId="urn:microsoft.com/office/officeart/2005/8/layout/hierarchy1"/>
    <dgm:cxn modelId="{531F925C-DB08-457F-88EC-4D4BCFF0EF09}" type="presParOf" srcId="{8945F2FA-F9AC-4EC8-BB8A-82BA960A5CB6}" destId="{987C6660-9F61-4485-A5A8-2558744322A9}" srcOrd="0" destOrd="0" presId="urn:microsoft.com/office/officeart/2005/8/layout/hierarchy1"/>
    <dgm:cxn modelId="{06079A79-3FFC-406E-926E-05769F5DBB67}" type="presParOf" srcId="{8945F2FA-F9AC-4EC8-BB8A-82BA960A5CB6}" destId="{65C0D21B-1985-4BC1-8D66-ABC817A9201A}" srcOrd="1" destOrd="0" presId="urn:microsoft.com/office/officeart/2005/8/layout/hierarchy1"/>
    <dgm:cxn modelId="{173BDE85-2E1A-4986-A604-72EC5B5A3653}" type="presParOf" srcId="{65C0D21B-1985-4BC1-8D66-ABC817A9201A}" destId="{7206B71C-D18C-4655-8542-F804FA431CB3}" srcOrd="0" destOrd="0" presId="urn:microsoft.com/office/officeart/2005/8/layout/hierarchy1"/>
    <dgm:cxn modelId="{0CABCE63-4FC4-4298-A0EF-434242E826DA}" type="presParOf" srcId="{7206B71C-D18C-4655-8542-F804FA431CB3}" destId="{43681F68-DB1F-4AD2-B477-64A57095736E}" srcOrd="0" destOrd="0" presId="urn:microsoft.com/office/officeart/2005/8/layout/hierarchy1"/>
    <dgm:cxn modelId="{0CCAB063-4B41-4F5C-960D-F32FCBC6BA66}" type="presParOf" srcId="{7206B71C-D18C-4655-8542-F804FA431CB3}" destId="{62343B2B-F1F0-48D9-AC6B-E0A923A8BCB3}" srcOrd="1" destOrd="0" presId="urn:microsoft.com/office/officeart/2005/8/layout/hierarchy1"/>
    <dgm:cxn modelId="{943574F0-EA64-429F-967D-04A2DACF9236}" type="presParOf" srcId="{65C0D21B-1985-4BC1-8D66-ABC817A9201A}" destId="{0DC93E7A-5D48-4C95-8F22-E1EC8CAD3B47}" srcOrd="1" destOrd="0" presId="urn:microsoft.com/office/officeart/2005/8/layout/hierarchy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7E2F65-F865-4F6A-BC09-48E30276296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874219-B6DF-40BB-A721-E5E087BA8099}">
      <dgm:prSet phldrT="[Text]" custT="1"/>
      <dgm:spPr>
        <a:xfrm>
          <a:off x="2053476" y="435907"/>
          <a:ext cx="1013813" cy="31212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Spirit Aceh </a:t>
          </a:r>
        </a:p>
      </dgm:t>
    </dgm:pt>
    <dgm:pt modelId="{C667E215-D356-4FE7-89B9-307012177676}" type="parTrans" cxnId="{A5E34F5B-9178-4F1E-B202-F544DD2FACAC}">
      <dgm:prSet/>
      <dgm:spPr/>
      <dgm:t>
        <a:bodyPr/>
        <a:lstStyle/>
        <a:p>
          <a:endParaRPr lang="en-US"/>
        </a:p>
      </dgm:t>
    </dgm:pt>
    <dgm:pt modelId="{47C95AEA-9010-46A9-AF9A-57CC9209B10F}" type="sibTrans" cxnId="{A5E34F5B-9178-4F1E-B202-F544DD2FACAC}">
      <dgm:prSet/>
      <dgm:spPr/>
      <dgm:t>
        <a:bodyPr/>
        <a:lstStyle/>
        <a:p>
          <a:endParaRPr lang="en-US"/>
        </a:p>
      </dgm:t>
    </dgm:pt>
    <dgm:pt modelId="{53FAAE93-7978-4276-8114-287E0458584A}">
      <dgm:prSet phldrT="[Text]" custT="1"/>
      <dgm:spPr>
        <a:xfrm>
          <a:off x="60164" y="890992"/>
          <a:ext cx="1589938" cy="8194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Nilai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-Aceh-an </a:t>
          </a:r>
        </a:p>
      </dgm:t>
    </dgm:pt>
    <dgm:pt modelId="{10B216CD-B036-4B45-813E-282B93CD4AA7}" type="parTrans" cxnId="{81A768D4-C577-4D50-B4F1-2C678DCE3BAF}">
      <dgm:prSet/>
      <dgm:spPr>
        <a:xfrm>
          <a:off x="800518" y="696151"/>
          <a:ext cx="1705248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BA1C59E6-7184-4814-9FB4-0CDCF6C9734A}" type="sibTrans" cxnId="{81A768D4-C577-4D50-B4F1-2C678DCE3BAF}">
      <dgm:prSet/>
      <dgm:spPr/>
      <dgm:t>
        <a:bodyPr/>
        <a:lstStyle/>
        <a:p>
          <a:endParaRPr lang="en-US"/>
        </a:p>
      </dgm:t>
    </dgm:pt>
    <dgm:pt modelId="{403A49E6-8352-4384-B97F-4BDCAE681159}">
      <dgm:prSet phldrT="[Text]" custT="1"/>
      <dgm:spPr>
        <a:xfrm>
          <a:off x="173735" y="1853392"/>
          <a:ext cx="1362797" cy="71673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Etika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orangAceh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E8374956-6CC8-454C-A1B6-15E05BD8A917}" type="parTrans" cxnId="{3A024A44-0851-4E78-9328-9C2AA8F5C108}">
      <dgm:prSet/>
      <dgm:spPr>
        <a:xfrm>
          <a:off x="754798" y="1658551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D05968D3-82AC-4C33-B706-A6D472711565}" type="sibTrans" cxnId="{3A024A44-0851-4E78-9328-9C2AA8F5C108}">
      <dgm:prSet/>
      <dgm:spPr/>
      <dgm:t>
        <a:bodyPr/>
        <a:lstStyle/>
        <a:p>
          <a:endParaRPr lang="en-US"/>
        </a:p>
      </dgm:t>
    </dgm:pt>
    <dgm:pt modelId="{9BDBF900-E301-4182-8443-0D0E554E5F84}">
      <dgm:prSet phldrT="[Text]" custT="1"/>
      <dgm:spPr>
        <a:xfrm>
          <a:off x="1759334" y="890992"/>
          <a:ext cx="1831363" cy="830346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Kepercayaan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/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keyakinan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DF3382A4-A3DA-47C7-90DA-DAE7AD13D94A}" type="parTrans" cxnId="{8EA1510F-9982-4081-B11A-50AA8DD8C06E}">
      <dgm:prSet/>
      <dgm:spPr>
        <a:xfrm>
          <a:off x="2505767" y="696151"/>
          <a:ext cx="114633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FC6DC2E4-D5EE-46A4-AB2B-7E960306D773}" type="sibTrans" cxnId="{8EA1510F-9982-4081-B11A-50AA8DD8C06E}">
      <dgm:prSet/>
      <dgm:spPr/>
      <dgm:t>
        <a:bodyPr/>
        <a:lstStyle/>
        <a:p>
          <a:endParaRPr lang="en-US"/>
        </a:p>
      </dgm:t>
    </dgm:pt>
    <dgm:pt modelId="{D9D0F42F-B953-4113-8B18-DB0AE1BF1AB5}">
      <dgm:prSet phldrT="[Text]" custT="1"/>
      <dgm:spPr>
        <a:xfrm>
          <a:off x="2203945" y="1864295"/>
          <a:ext cx="942141" cy="688936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Seni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460869D0-7111-4D12-A43A-274909D59E99}" type="parTrans" cxnId="{A297ACCD-C180-4B99-A700-18543CEE4B31}">
      <dgm:prSet/>
      <dgm:spPr>
        <a:xfrm>
          <a:off x="2574681" y="1669454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A60CCE94-C1F1-496D-9D2F-D1D1DA8808D5}" type="sibTrans" cxnId="{A297ACCD-C180-4B99-A700-18543CEE4B31}">
      <dgm:prSet/>
      <dgm:spPr/>
      <dgm:t>
        <a:bodyPr/>
        <a:lstStyle/>
        <a:p>
          <a:endParaRPr lang="en-US"/>
        </a:p>
      </dgm:t>
    </dgm:pt>
    <dgm:pt modelId="{18B523AF-74D2-4C38-96BA-CD67B7B1A78E}">
      <dgm:prSet custT="1"/>
      <dgm:spPr>
        <a:xfrm>
          <a:off x="3768182" y="890992"/>
          <a:ext cx="1292418" cy="84062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Intelektual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514D1B39-53B1-40CD-9FE6-B52B49EA4787}" type="parTrans" cxnId="{A948F53C-3668-4948-8143-F5E7706D203C}">
      <dgm:prSet/>
      <dgm:spPr>
        <a:xfrm>
          <a:off x="2505767" y="696151"/>
          <a:ext cx="1854008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4548047-7E1F-44A4-AF98-EDCE520D45E4}" type="sibTrans" cxnId="{A948F53C-3668-4948-8143-F5E7706D203C}">
      <dgm:prSet/>
      <dgm:spPr/>
      <dgm:t>
        <a:bodyPr/>
        <a:lstStyle/>
        <a:p>
          <a:endParaRPr lang="en-US"/>
        </a:p>
      </dgm:t>
    </dgm:pt>
    <dgm:pt modelId="{885F0764-3D66-4E82-B711-C6F27EC9E829}">
      <dgm:prSet custT="1"/>
      <dgm:spPr>
        <a:xfrm>
          <a:off x="217168" y="2713080"/>
          <a:ext cx="1275932" cy="70189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Moral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DB28D17E-422F-4734-87EE-9C8C2E985133}" type="parTrans" cxnId="{4F17145B-C5F2-4ECB-87C1-4A81753807B5}">
      <dgm:prSet/>
      <dgm:spPr>
        <a:xfrm>
          <a:off x="754798" y="2518239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B4E16B2E-EB91-4933-875A-F85B8775B722}" type="sibTrans" cxnId="{4F17145B-C5F2-4ECB-87C1-4A81753807B5}">
      <dgm:prSet/>
      <dgm:spPr/>
      <dgm:t>
        <a:bodyPr/>
        <a:lstStyle/>
        <a:p>
          <a:endParaRPr lang="en-US"/>
        </a:p>
      </dgm:t>
    </dgm:pt>
    <dgm:pt modelId="{3D03DBBD-0762-474A-B47C-74BCF375077D}">
      <dgm:prSet custT="1"/>
      <dgm:spPr>
        <a:xfrm>
          <a:off x="104243" y="3557930"/>
          <a:ext cx="1501780" cy="73164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Tingkah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laku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970D1466-4408-47AE-9745-1C13B0916372}" type="parTrans" cxnId="{76586B09-E6C0-49E7-8CB3-C7443D4268B7}">
      <dgm:prSet/>
      <dgm:spPr>
        <a:xfrm>
          <a:off x="754798" y="3363088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0B4B4A99-DA12-4744-B6C5-F4125A3AE889}" type="sibTrans" cxnId="{76586B09-E6C0-49E7-8CB3-C7443D4268B7}">
      <dgm:prSet/>
      <dgm:spPr/>
      <dgm:t>
        <a:bodyPr/>
        <a:lstStyle/>
        <a:p>
          <a:endParaRPr lang="en-US"/>
        </a:p>
      </dgm:t>
    </dgm:pt>
    <dgm:pt modelId="{78006179-DDD9-48DB-8831-A2C6971B4132}">
      <dgm:prSet custT="1"/>
      <dgm:spPr>
        <a:xfrm>
          <a:off x="131898" y="4432531"/>
          <a:ext cx="1446472" cy="68893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Aksi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7590A642-FE7B-467B-90E5-98353DD38609}" type="parTrans" cxnId="{68BF1F0D-5DC5-4C7B-BDAC-9B538977B97D}">
      <dgm:prSet/>
      <dgm:spPr>
        <a:xfrm>
          <a:off x="754798" y="4237690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E5A6029A-22B7-4F9C-9ED6-E2F834E7DC51}" type="sibTrans" cxnId="{68BF1F0D-5DC5-4C7B-BDAC-9B538977B97D}">
      <dgm:prSet/>
      <dgm:spPr/>
      <dgm:t>
        <a:bodyPr/>
        <a:lstStyle/>
        <a:p>
          <a:endParaRPr lang="en-US"/>
        </a:p>
      </dgm:t>
    </dgm:pt>
    <dgm:pt modelId="{C2B8BA9B-7281-43BB-B118-40F346A54B92}">
      <dgm:prSet custT="1"/>
      <dgm:spPr>
        <a:xfrm>
          <a:off x="55205" y="5264427"/>
          <a:ext cx="1599857" cy="69589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Budaya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masyarakat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gm:t>
    </dgm:pt>
    <dgm:pt modelId="{1D1AE91F-81B6-44DE-A072-D83CB8D618EC}" type="parTrans" cxnId="{BCAF3AF9-A2AF-4CC9-969A-019FE1F431C7}">
      <dgm:prSet/>
      <dgm:spPr>
        <a:xfrm>
          <a:off x="754798" y="5069586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21168ECA-9214-4DBB-8A57-A308D0ECC17A}" type="sibTrans" cxnId="{BCAF3AF9-A2AF-4CC9-969A-019FE1F431C7}">
      <dgm:prSet/>
      <dgm:spPr/>
      <dgm:t>
        <a:bodyPr/>
        <a:lstStyle/>
        <a:p>
          <a:endParaRPr lang="en-US"/>
        </a:p>
      </dgm:t>
    </dgm:pt>
    <dgm:pt modelId="{98BE282C-8A3A-4F47-90A9-0489056C3648}">
      <dgm:prSet custT="1"/>
      <dgm:spPr>
        <a:xfrm>
          <a:off x="2020842" y="2696188"/>
          <a:ext cx="1308349" cy="72365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Sistem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Makna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8A1CE3B1-BF99-4E05-9261-E6EB6F940380}" type="parTrans" cxnId="{0B675910-C7D2-4476-BAE1-1FA87A56D099}">
      <dgm:prSet/>
      <dgm:spPr>
        <a:xfrm>
          <a:off x="2574681" y="2501347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8261B77-A875-4605-893B-2F9AEE511A70}" type="sibTrans" cxnId="{0B675910-C7D2-4476-BAE1-1FA87A56D099}">
      <dgm:prSet/>
      <dgm:spPr/>
      <dgm:t>
        <a:bodyPr/>
        <a:lstStyle/>
        <a:p>
          <a:endParaRPr lang="en-US"/>
        </a:p>
      </dgm:t>
    </dgm:pt>
    <dgm:pt modelId="{615EAF21-B532-4242-8D59-05BD54EA6304}">
      <dgm:prSet custT="1"/>
      <dgm:spPr>
        <a:xfrm>
          <a:off x="1899755" y="3562799"/>
          <a:ext cx="1550521" cy="6305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Cara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pandang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51D9B3B4-D5B1-47B8-B9E1-58E392ADBA93}" type="parTrans" cxnId="{ADAF19EB-A857-4A09-BEEC-6059F215C143}">
      <dgm:prSet/>
      <dgm:spPr>
        <a:xfrm>
          <a:off x="2574681" y="3367957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039A63B-6737-4010-8AA7-8D5859F42729}" type="sibTrans" cxnId="{ADAF19EB-A857-4A09-BEEC-6059F215C143}">
      <dgm:prSet/>
      <dgm:spPr/>
      <dgm:t>
        <a:bodyPr/>
        <a:lstStyle/>
        <a:p>
          <a:endParaRPr lang="en-US"/>
        </a:p>
      </dgm:t>
    </dgm:pt>
    <dgm:pt modelId="{BEB9A622-B7AE-4A73-B62A-DD10D503D3A2}">
      <dgm:prSet custT="1"/>
      <dgm:spPr>
        <a:xfrm>
          <a:off x="1883488" y="4336336"/>
          <a:ext cx="1583056" cy="805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Kebudayaan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gm:t>
    </dgm:pt>
    <dgm:pt modelId="{983C884E-BD6C-403E-8112-AA7F9550D441}" type="parTrans" cxnId="{4982E884-4FD0-4C30-8301-06763039621D}">
      <dgm:prSet/>
      <dgm:spPr>
        <a:xfrm>
          <a:off x="2574681" y="4141495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32D0A200-F206-4708-8332-E52008EB0D1E}" type="sibTrans" cxnId="{4982E884-4FD0-4C30-8301-06763039621D}">
      <dgm:prSet/>
      <dgm:spPr/>
      <dgm:t>
        <a:bodyPr/>
        <a:lstStyle/>
        <a:p>
          <a:endParaRPr lang="en-US"/>
        </a:p>
      </dgm:t>
    </dgm:pt>
    <dgm:pt modelId="{6AF87470-944D-4027-A939-68B8CAF5C66B}">
      <dgm:prSet custT="1"/>
      <dgm:spPr>
        <a:xfrm>
          <a:off x="2082338" y="5285274"/>
          <a:ext cx="1185356" cy="7332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Ritual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gm:t>
    </dgm:pt>
    <dgm:pt modelId="{98202BDA-600C-4A7C-B4D4-1340EBD6E9BB}" type="parTrans" cxnId="{C87BEF73-A531-4839-A673-95E09AAFC9EF}">
      <dgm:prSet/>
      <dgm:spPr>
        <a:xfrm>
          <a:off x="2574681" y="5090433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D56531B-6593-4CB9-BE6E-8A7D4D825DCF}" type="sibTrans" cxnId="{C87BEF73-A531-4839-A673-95E09AAFC9EF}">
      <dgm:prSet/>
      <dgm:spPr/>
      <dgm:t>
        <a:bodyPr/>
        <a:lstStyle/>
        <a:p>
          <a:endParaRPr lang="en-US"/>
        </a:p>
      </dgm:t>
    </dgm:pt>
    <dgm:pt modelId="{32440F1B-B2F4-464C-808C-197BA2714971}">
      <dgm:prSet custT="1"/>
      <dgm:spPr>
        <a:xfrm>
          <a:off x="3858695" y="1874573"/>
          <a:ext cx="1111393" cy="7965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Nalar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E5D9B187-032C-46EF-ABFD-0D24656950C8}" type="parTrans" cxnId="{A8A6D1EE-6270-4B0B-887D-8C28B5B5DDDF}">
      <dgm:prSet/>
      <dgm:spPr>
        <a:xfrm>
          <a:off x="4314056" y="1679732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4382A6A-357A-48F0-B887-2AE5C20CDD24}" type="sibTrans" cxnId="{A8A6D1EE-6270-4B0B-887D-8C28B5B5DDDF}">
      <dgm:prSet/>
      <dgm:spPr/>
      <dgm:t>
        <a:bodyPr/>
        <a:lstStyle/>
        <a:p>
          <a:endParaRPr lang="en-US"/>
        </a:p>
      </dgm:t>
    </dgm:pt>
    <dgm:pt modelId="{455272E8-4309-4CD6-B290-B88D6CFE8E9A}">
      <dgm:prSet custT="1"/>
      <dgm:spPr>
        <a:xfrm>
          <a:off x="3559508" y="2814119"/>
          <a:ext cx="1709766" cy="8143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Kontemplasi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orang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86441444-0D68-4793-B22E-A0DF06227651}" type="parTrans" cxnId="{F7EF4371-7D43-40DF-AC07-8CE0DD981F67}">
      <dgm:prSet/>
      <dgm:spPr>
        <a:xfrm>
          <a:off x="4314056" y="2619278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9EE52091-1CE8-423B-9873-E2EFC28014C7}" type="sibTrans" cxnId="{F7EF4371-7D43-40DF-AC07-8CE0DD981F67}">
      <dgm:prSet/>
      <dgm:spPr/>
      <dgm:t>
        <a:bodyPr/>
        <a:lstStyle/>
        <a:p>
          <a:endParaRPr lang="en-US"/>
        </a:p>
      </dgm:t>
    </dgm:pt>
    <dgm:pt modelId="{C1A8F464-36A5-4230-A20A-B331E9C2EE7C}">
      <dgm:prSet custT="1"/>
      <dgm:spPr>
        <a:xfrm>
          <a:off x="3681089" y="3771457"/>
          <a:ext cx="1466605" cy="59991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Sistem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Ide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 </a:t>
          </a:r>
        </a:p>
      </dgm:t>
    </dgm:pt>
    <dgm:pt modelId="{6FEECE73-D670-424E-8279-C07083C483BD}" type="parTrans" cxnId="{E242C2C9-71A8-4412-904A-D91761BF9281}">
      <dgm:prSet/>
      <dgm:spPr>
        <a:xfrm>
          <a:off x="4314056" y="3576615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18A97608-73E4-4EB7-A39F-5261F50859C8}" type="sibTrans" cxnId="{E242C2C9-71A8-4412-904A-D91761BF9281}">
      <dgm:prSet/>
      <dgm:spPr/>
      <dgm:t>
        <a:bodyPr/>
        <a:lstStyle/>
        <a:p>
          <a:endParaRPr lang="en-US"/>
        </a:p>
      </dgm:t>
    </dgm:pt>
    <dgm:pt modelId="{1BB1A085-9F3C-4A72-A479-29158BE26826}">
      <dgm:prSet custT="1"/>
      <dgm:spPr>
        <a:xfrm>
          <a:off x="3796463" y="4514327"/>
          <a:ext cx="1235856" cy="735727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Falsafah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Aceh</a:t>
          </a:r>
        </a:p>
      </dgm:t>
    </dgm:pt>
    <dgm:pt modelId="{665F7561-A996-447C-BF72-61D550A616BB}" type="parTrans" cxnId="{E7308683-F14F-464E-844B-CDD36472A4AA}">
      <dgm:prSet/>
      <dgm:spPr>
        <a:xfrm>
          <a:off x="4314056" y="4319486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480E9D5-F0CA-4524-95BE-AA54B5862214}" type="sibTrans" cxnId="{E7308683-F14F-464E-844B-CDD36472A4AA}">
      <dgm:prSet/>
      <dgm:spPr/>
      <dgm:t>
        <a:bodyPr/>
        <a:lstStyle/>
        <a:p>
          <a:endParaRPr lang="en-US"/>
        </a:p>
      </dgm:t>
    </dgm:pt>
    <dgm:pt modelId="{390A743E-E71D-415A-A1A9-D5E8203D2863}">
      <dgm:prSet custT="1"/>
      <dgm:spPr>
        <a:xfrm>
          <a:off x="3826196" y="5393011"/>
          <a:ext cx="1176390" cy="87332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Paradigma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-Aceh-an</a:t>
          </a:r>
        </a:p>
      </dgm:t>
    </dgm:pt>
    <dgm:pt modelId="{E9865A68-C66C-4558-98CC-696C39538C4F}" type="parTrans" cxnId="{F5D8B52F-0408-4F6E-B582-EB6AA7A422EF}">
      <dgm:prSet/>
      <dgm:spPr>
        <a:xfrm>
          <a:off x="4314056" y="5198170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CAA0F13C-8183-4163-8D6A-C311DAA66E77}" type="sibTrans" cxnId="{F5D8B52F-0408-4F6E-B582-EB6AA7A422EF}">
      <dgm:prSet/>
      <dgm:spPr/>
      <dgm:t>
        <a:bodyPr/>
        <a:lstStyle/>
        <a:p>
          <a:endParaRPr lang="en-US"/>
        </a:p>
      </dgm:t>
    </dgm:pt>
    <dgm:pt modelId="{21B63FD3-125E-435D-A8DB-A42B8E12EA84}" type="pres">
      <dgm:prSet presAssocID="{C47E2F65-F865-4F6A-BC09-48E30276296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F485F56-89C2-49E6-9CC1-353C29C695FD}" type="pres">
      <dgm:prSet presAssocID="{04874219-B6DF-40BB-A721-E5E087BA8099}" presName="hierRoot1" presStyleCnt="0"/>
      <dgm:spPr/>
    </dgm:pt>
    <dgm:pt modelId="{0A40D13C-6C6B-4C27-AE72-B9616E14B0AF}" type="pres">
      <dgm:prSet presAssocID="{04874219-B6DF-40BB-A721-E5E087BA8099}" presName="composite" presStyleCnt="0"/>
      <dgm:spPr/>
    </dgm:pt>
    <dgm:pt modelId="{4A6F875F-A5D5-4CB6-A135-CB52CA54B8B2}" type="pres">
      <dgm:prSet presAssocID="{04874219-B6DF-40BB-A721-E5E087BA8099}" presName="background" presStyleLbl="node0" presStyleIdx="0" presStyleCnt="1"/>
      <dgm:spPr>
        <a:xfrm>
          <a:off x="1998860" y="384022"/>
          <a:ext cx="1013813" cy="31212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E3C9665D-6E04-4623-AC58-5B33D2442ACB}" type="pres">
      <dgm:prSet presAssocID="{04874219-B6DF-40BB-A721-E5E087BA8099}" presName="text" presStyleLbl="fgAcc0" presStyleIdx="0" presStyleCnt="1" custScaleX="20625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16A9286-BF4C-49C7-B1A1-4553DF64DD09}" type="pres">
      <dgm:prSet presAssocID="{04874219-B6DF-40BB-A721-E5E087BA8099}" presName="hierChild2" presStyleCnt="0"/>
      <dgm:spPr/>
    </dgm:pt>
    <dgm:pt modelId="{C2E1F4EE-D1D9-4E07-9BC5-44AB361B1EF2}" type="pres">
      <dgm:prSet presAssocID="{10B216CD-B036-4B45-813E-282B93CD4AA7}" presName="Name10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1705248" y="0"/>
              </a:moveTo>
              <a:lnTo>
                <a:pt x="1705248" y="97420"/>
              </a:lnTo>
              <a:lnTo>
                <a:pt x="0" y="97420"/>
              </a:lnTo>
              <a:lnTo>
                <a:pt x="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8274CFAB-991D-448F-BBD7-A756C709BF00}" type="pres">
      <dgm:prSet presAssocID="{53FAAE93-7978-4276-8114-287E0458584A}" presName="hierRoot2" presStyleCnt="0"/>
      <dgm:spPr/>
    </dgm:pt>
    <dgm:pt modelId="{07A25CEE-1A48-4941-8093-456D3E7EBD16}" type="pres">
      <dgm:prSet presAssocID="{53FAAE93-7978-4276-8114-287E0458584A}" presName="composite2" presStyleCnt="0"/>
      <dgm:spPr/>
    </dgm:pt>
    <dgm:pt modelId="{45C273DE-83D5-44FE-A5DD-F52340008A7E}" type="pres">
      <dgm:prSet presAssocID="{53FAAE93-7978-4276-8114-287E0458584A}" presName="background2" presStyleLbl="node2" presStyleIdx="0" presStyleCnt="3"/>
      <dgm:spPr>
        <a:xfrm>
          <a:off x="5549" y="839108"/>
          <a:ext cx="1589938" cy="81944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E37A409-2F9B-4C99-9E51-7F35B954C790}" type="pres">
      <dgm:prSet presAssocID="{53FAAE93-7978-4276-8114-287E0458584A}" presName="text2" presStyleLbl="fgAcc2" presStyleIdx="0" presStyleCnt="3" custScaleX="323460" custScaleY="26253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6DC38CB-F31E-4B57-93A5-56EA3A86ABA7}" type="pres">
      <dgm:prSet presAssocID="{53FAAE93-7978-4276-8114-287E0458584A}" presName="hierChild3" presStyleCnt="0"/>
      <dgm:spPr/>
    </dgm:pt>
    <dgm:pt modelId="{8969F7C9-23BD-47F6-8192-B6F33E66332A}" type="pres">
      <dgm:prSet presAssocID="{E8374956-6CC8-454C-A1B6-15E05BD8A917}" presName="Name17" presStyleLbl="parChTrans1D3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4BF8174-73F9-4509-8288-FA8929F422DA}" type="pres">
      <dgm:prSet presAssocID="{403A49E6-8352-4384-B97F-4BDCAE681159}" presName="hierRoot3" presStyleCnt="0"/>
      <dgm:spPr/>
    </dgm:pt>
    <dgm:pt modelId="{DFE74954-E3D2-4E31-9920-BE6BC1FA1184}" type="pres">
      <dgm:prSet presAssocID="{403A49E6-8352-4384-B97F-4BDCAE681159}" presName="composite3" presStyleCnt="0"/>
      <dgm:spPr/>
    </dgm:pt>
    <dgm:pt modelId="{1906B61A-8FA9-4B14-AF0F-77BFC0A4F985}" type="pres">
      <dgm:prSet presAssocID="{403A49E6-8352-4384-B97F-4BDCAE681159}" presName="background3" presStyleLbl="node3" presStyleIdx="0" presStyleCnt="3"/>
      <dgm:spPr>
        <a:xfrm>
          <a:off x="119119" y="1801508"/>
          <a:ext cx="1362797" cy="71673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492B83E-8412-4743-B254-5445C0051FF2}" type="pres">
      <dgm:prSet presAssocID="{403A49E6-8352-4384-B97F-4BDCAE681159}" presName="text3" presStyleLbl="fgAcc3" presStyleIdx="0" presStyleCnt="3" custScaleX="277250" custScaleY="22962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5B68DBA-BBF2-4057-9BCB-9439DC1D6CB6}" type="pres">
      <dgm:prSet presAssocID="{403A49E6-8352-4384-B97F-4BDCAE681159}" presName="hierChild4" presStyleCnt="0"/>
      <dgm:spPr/>
    </dgm:pt>
    <dgm:pt modelId="{0F1394F1-3762-4F45-AE67-175FAB1BBC9A}" type="pres">
      <dgm:prSet presAssocID="{DB28D17E-422F-4734-87EE-9C8C2E985133}" presName="Name23" presStyleLbl="parChTrans1D4" presStyleIdx="0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1518ECAF-5873-44C4-BE92-FB17EF9E1F7A}" type="pres">
      <dgm:prSet presAssocID="{885F0764-3D66-4E82-B711-C6F27EC9E829}" presName="hierRoot4" presStyleCnt="0"/>
      <dgm:spPr/>
    </dgm:pt>
    <dgm:pt modelId="{28709E01-82B1-4176-BC3F-B46A54FBA093}" type="pres">
      <dgm:prSet presAssocID="{885F0764-3D66-4E82-B711-C6F27EC9E829}" presName="composite4" presStyleCnt="0"/>
      <dgm:spPr/>
    </dgm:pt>
    <dgm:pt modelId="{311A9C7A-97AB-4975-A90D-83714FF69B8F}" type="pres">
      <dgm:prSet presAssocID="{885F0764-3D66-4E82-B711-C6F27EC9E829}" presName="background4" presStyleLbl="node4" presStyleIdx="0" presStyleCnt="12"/>
      <dgm:spPr>
        <a:xfrm>
          <a:off x="162552" y="2661195"/>
          <a:ext cx="1275932" cy="70189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D7AD26EC-BB46-4075-9FA7-D738D83D43EB}" type="pres">
      <dgm:prSet presAssocID="{885F0764-3D66-4E82-B711-C6F27EC9E829}" presName="text4" presStyleLbl="fgAcc4" presStyleIdx="0" presStyleCnt="12" custScaleX="259578" custScaleY="22487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6892EC5-20AC-4BB5-BBD3-2696AE7D3D8D}" type="pres">
      <dgm:prSet presAssocID="{885F0764-3D66-4E82-B711-C6F27EC9E829}" presName="hierChild5" presStyleCnt="0"/>
      <dgm:spPr/>
    </dgm:pt>
    <dgm:pt modelId="{BB5A5716-F97A-40B3-B238-92F7F55E8527}" type="pres">
      <dgm:prSet presAssocID="{970D1466-4408-47AE-9745-1C13B0916372}" presName="Name23" presStyleLbl="parChTrans1D4" presStyleIdx="1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9DE9036-49BD-4F45-B36E-D00BDF2858E2}" type="pres">
      <dgm:prSet presAssocID="{3D03DBBD-0762-474A-B47C-74BCF375077D}" presName="hierRoot4" presStyleCnt="0"/>
      <dgm:spPr/>
    </dgm:pt>
    <dgm:pt modelId="{51B01E4C-1422-4350-85ED-46A842B0486B}" type="pres">
      <dgm:prSet presAssocID="{3D03DBBD-0762-474A-B47C-74BCF375077D}" presName="composite4" presStyleCnt="0"/>
      <dgm:spPr/>
    </dgm:pt>
    <dgm:pt modelId="{C7B9422D-9B19-44F7-9759-1B1FCE5B87C8}" type="pres">
      <dgm:prSet presAssocID="{3D03DBBD-0762-474A-B47C-74BCF375077D}" presName="background4" presStyleLbl="node4" presStyleIdx="1" presStyleCnt="12"/>
      <dgm:spPr>
        <a:xfrm>
          <a:off x="49628" y="3506045"/>
          <a:ext cx="1501780" cy="73164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67E72F1A-EE7F-4B3B-B779-3FBE423BA21F}" type="pres">
      <dgm:prSet presAssocID="{3D03DBBD-0762-474A-B47C-74BCF375077D}" presName="text4" presStyleLbl="fgAcc4" presStyleIdx="1" presStyleCnt="12" custScaleX="305525" custScaleY="23440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8DA0335-1E12-4E1F-93A8-A5BDA3EB42D7}" type="pres">
      <dgm:prSet presAssocID="{3D03DBBD-0762-474A-B47C-74BCF375077D}" presName="hierChild5" presStyleCnt="0"/>
      <dgm:spPr/>
    </dgm:pt>
    <dgm:pt modelId="{0C0D504F-1D97-4437-A4FC-60F86BBD8FB9}" type="pres">
      <dgm:prSet presAssocID="{7590A642-FE7B-467B-90E5-98353DD38609}" presName="Name23" presStyleLbl="parChTrans1D4" presStyleIdx="2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A0E3EE82-73DA-4443-923A-D8EBBA17BE22}" type="pres">
      <dgm:prSet presAssocID="{78006179-DDD9-48DB-8831-A2C6971B4132}" presName="hierRoot4" presStyleCnt="0"/>
      <dgm:spPr/>
    </dgm:pt>
    <dgm:pt modelId="{DA6BA1CA-15AB-4F1E-A070-234825908BB1}" type="pres">
      <dgm:prSet presAssocID="{78006179-DDD9-48DB-8831-A2C6971B4132}" presName="composite4" presStyleCnt="0"/>
      <dgm:spPr/>
    </dgm:pt>
    <dgm:pt modelId="{6313E7C5-9C35-4FFA-A1F1-928FDE38AF1E}" type="pres">
      <dgm:prSet presAssocID="{78006179-DDD9-48DB-8831-A2C6971B4132}" presName="background4" presStyleLbl="node4" presStyleIdx="2" presStyleCnt="12"/>
      <dgm:spPr>
        <a:xfrm>
          <a:off x="77282" y="4380646"/>
          <a:ext cx="1446472" cy="68893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79F51D7-3797-441F-81E8-649350817ED5}" type="pres">
      <dgm:prSet presAssocID="{78006179-DDD9-48DB-8831-A2C6971B4132}" presName="text4" presStyleLbl="fgAcc4" presStyleIdx="2" presStyleCnt="12" custScaleX="294273" custScaleY="22072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33C2293-C492-46C4-8161-ED71F40DC2F2}" type="pres">
      <dgm:prSet presAssocID="{78006179-DDD9-48DB-8831-A2C6971B4132}" presName="hierChild5" presStyleCnt="0"/>
      <dgm:spPr/>
    </dgm:pt>
    <dgm:pt modelId="{5D39AC7A-D0B3-4A59-B3C5-648D63CEAF3E}" type="pres">
      <dgm:prSet presAssocID="{1D1AE91F-81B6-44DE-A072-D83CB8D618EC}" presName="Name23" presStyleLbl="parChTrans1D4" presStyleIdx="3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52B5A5DE-74C6-40F6-9969-6F83745A13C8}" type="pres">
      <dgm:prSet presAssocID="{C2B8BA9B-7281-43BB-B118-40F346A54B92}" presName="hierRoot4" presStyleCnt="0"/>
      <dgm:spPr/>
    </dgm:pt>
    <dgm:pt modelId="{5545FA6F-A074-457A-A675-07AEB7F14098}" type="pres">
      <dgm:prSet presAssocID="{C2B8BA9B-7281-43BB-B118-40F346A54B92}" presName="composite4" presStyleCnt="0"/>
      <dgm:spPr/>
    </dgm:pt>
    <dgm:pt modelId="{C1B14A61-7FF4-43C4-9885-0343D89A0FE9}" type="pres">
      <dgm:prSet presAssocID="{C2B8BA9B-7281-43BB-B118-40F346A54B92}" presName="background4" presStyleLbl="node4" presStyleIdx="3" presStyleCnt="12"/>
      <dgm:spPr>
        <a:xfrm>
          <a:off x="589" y="5212542"/>
          <a:ext cx="1599857" cy="69589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F4CF6D8-1C7D-49AD-AC76-EEFD62916168}" type="pres">
      <dgm:prSet presAssocID="{C2B8BA9B-7281-43BB-B118-40F346A54B92}" presName="text4" presStyleLbl="fgAcc4" presStyleIdx="3" presStyleCnt="12" custScaleX="325478" custScaleY="22295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1D6ED26-F41D-4ABF-95AD-5CF96A6C76E9}" type="pres">
      <dgm:prSet presAssocID="{C2B8BA9B-7281-43BB-B118-40F346A54B92}" presName="hierChild5" presStyleCnt="0"/>
      <dgm:spPr/>
    </dgm:pt>
    <dgm:pt modelId="{531AB76A-878D-44A6-B12F-75787BA089A0}" type="pres">
      <dgm:prSet presAssocID="{DF3382A4-A3DA-47C7-90DA-DAE7AD13D94A}" presName="Name10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14633" y="97420"/>
              </a:lnTo>
              <a:lnTo>
                <a:pt x="114633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261E27C-0DA6-454A-80ED-BE1E08948065}" type="pres">
      <dgm:prSet presAssocID="{9BDBF900-E301-4182-8443-0D0E554E5F84}" presName="hierRoot2" presStyleCnt="0"/>
      <dgm:spPr/>
    </dgm:pt>
    <dgm:pt modelId="{6F5B4B03-F1FC-4DEE-9D91-E40E6267ACA9}" type="pres">
      <dgm:prSet presAssocID="{9BDBF900-E301-4182-8443-0D0E554E5F84}" presName="composite2" presStyleCnt="0"/>
      <dgm:spPr/>
    </dgm:pt>
    <dgm:pt modelId="{F96CFD02-99A7-493E-9A6F-3CE18AB9E84E}" type="pres">
      <dgm:prSet presAssocID="{9BDBF900-E301-4182-8443-0D0E554E5F84}" presName="background2" presStyleLbl="node2" presStyleIdx="1" presStyleCnt="3"/>
      <dgm:spPr>
        <a:xfrm>
          <a:off x="1704719" y="839108"/>
          <a:ext cx="1831363" cy="83034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6B81C34-8A03-48B6-B97B-F52F3ABD4E89}" type="pres">
      <dgm:prSet presAssocID="{9BDBF900-E301-4182-8443-0D0E554E5F84}" presName="text2" presStyleLbl="fgAcc2" presStyleIdx="1" presStyleCnt="3" custScaleX="372576" custScaleY="26602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8B92D7D-7EEF-4F23-A94C-7AE1B4AF72F1}" type="pres">
      <dgm:prSet presAssocID="{9BDBF900-E301-4182-8443-0D0E554E5F84}" presName="hierChild3" presStyleCnt="0"/>
      <dgm:spPr/>
    </dgm:pt>
    <dgm:pt modelId="{A0DD4B51-E7B3-4D8D-AAE7-8B119C76DCF2}" type="pres">
      <dgm:prSet presAssocID="{460869D0-7111-4D12-A43A-274909D59E99}" presName="Name17" presStyleLbl="parChTrans1D3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0E67B8E8-4BC9-4284-900D-D639BB9C7800}" type="pres">
      <dgm:prSet presAssocID="{D9D0F42F-B953-4113-8B18-DB0AE1BF1AB5}" presName="hierRoot3" presStyleCnt="0"/>
      <dgm:spPr/>
    </dgm:pt>
    <dgm:pt modelId="{078102A3-BC7D-4E90-BCAA-CC582FC3FCFF}" type="pres">
      <dgm:prSet presAssocID="{D9D0F42F-B953-4113-8B18-DB0AE1BF1AB5}" presName="composite3" presStyleCnt="0"/>
      <dgm:spPr/>
    </dgm:pt>
    <dgm:pt modelId="{371DDB7F-2FFC-4B06-A265-76C8F00576BB}" type="pres">
      <dgm:prSet presAssocID="{D9D0F42F-B953-4113-8B18-DB0AE1BF1AB5}" presName="background3" presStyleLbl="node3" presStyleIdx="1" presStyleCnt="3"/>
      <dgm:spPr>
        <a:xfrm>
          <a:off x="2149330" y="1812410"/>
          <a:ext cx="942141" cy="68893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6F78CE38-D620-4B73-9BA9-48BEC5E1DFFA}" type="pres">
      <dgm:prSet presAssocID="{D9D0F42F-B953-4113-8B18-DB0AE1BF1AB5}" presName="text3" presStyleLbl="fgAcc3" presStyleIdx="1" presStyleCnt="3" custScaleX="191671" custScaleY="22072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3B50B19-2959-41BD-B455-3CD2A8B8DDB9}" type="pres">
      <dgm:prSet presAssocID="{D9D0F42F-B953-4113-8B18-DB0AE1BF1AB5}" presName="hierChild4" presStyleCnt="0"/>
      <dgm:spPr/>
    </dgm:pt>
    <dgm:pt modelId="{E59197F5-A33A-4E90-B5C2-BA7DB85A648B}" type="pres">
      <dgm:prSet presAssocID="{8A1CE3B1-BF99-4E05-9261-E6EB6F940380}" presName="Name23" presStyleLbl="parChTrans1D4" presStyleIdx="4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44123B3-ED7F-40A6-966D-EC2240F1D2BE}" type="pres">
      <dgm:prSet presAssocID="{98BE282C-8A3A-4F47-90A9-0489056C3648}" presName="hierRoot4" presStyleCnt="0"/>
      <dgm:spPr/>
    </dgm:pt>
    <dgm:pt modelId="{90104D05-D23A-41A9-9865-98913EC80901}" type="pres">
      <dgm:prSet presAssocID="{98BE282C-8A3A-4F47-90A9-0489056C3648}" presName="composite4" presStyleCnt="0"/>
      <dgm:spPr/>
    </dgm:pt>
    <dgm:pt modelId="{D09973AD-93AF-4491-93F7-48D700E41A2C}" type="pres">
      <dgm:prSet presAssocID="{98BE282C-8A3A-4F47-90A9-0489056C3648}" presName="background4" presStyleLbl="node4" presStyleIdx="4" presStyleCnt="12"/>
      <dgm:spPr>
        <a:xfrm>
          <a:off x="1966226" y="2644303"/>
          <a:ext cx="1308349" cy="72365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CE5DDEDC-9CF8-4645-A382-90D2D6AA409F}" type="pres">
      <dgm:prSet presAssocID="{98BE282C-8A3A-4F47-90A9-0489056C3648}" presName="text4" presStyleLbl="fgAcc4" presStyleIdx="4" presStyleCnt="12" custScaleX="266173" custScaleY="23184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E469030-EF36-4BC4-BBDC-F588732D9150}" type="pres">
      <dgm:prSet presAssocID="{98BE282C-8A3A-4F47-90A9-0489056C3648}" presName="hierChild5" presStyleCnt="0"/>
      <dgm:spPr/>
    </dgm:pt>
    <dgm:pt modelId="{CFDF5381-71E8-4EDA-991B-68B836798C34}" type="pres">
      <dgm:prSet presAssocID="{51D9B3B4-D5B1-47B8-B9E1-58E392ADBA93}" presName="Name23" presStyleLbl="parChTrans1D4" presStyleIdx="5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9504E53-7851-42C1-990D-3F91C3908A5D}" type="pres">
      <dgm:prSet presAssocID="{615EAF21-B532-4242-8D59-05BD54EA6304}" presName="hierRoot4" presStyleCnt="0"/>
      <dgm:spPr/>
    </dgm:pt>
    <dgm:pt modelId="{90012468-6196-4D32-828B-F8732D65E74B}" type="pres">
      <dgm:prSet presAssocID="{615EAF21-B532-4242-8D59-05BD54EA6304}" presName="composite4" presStyleCnt="0"/>
      <dgm:spPr/>
    </dgm:pt>
    <dgm:pt modelId="{11D00ACF-A026-4E86-9BD5-53C60FB65A62}" type="pres">
      <dgm:prSet presAssocID="{615EAF21-B532-4242-8D59-05BD54EA6304}" presName="background4" presStyleLbl="node4" presStyleIdx="5" presStyleCnt="12"/>
      <dgm:spPr>
        <a:xfrm>
          <a:off x="1845140" y="3510914"/>
          <a:ext cx="1550521" cy="6305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0C9B0015-C2B3-4F4E-924E-F59196BD7AFB}" type="pres">
      <dgm:prSet presAssocID="{615EAF21-B532-4242-8D59-05BD54EA6304}" presName="text4" presStyleLbl="fgAcc4" presStyleIdx="5" presStyleCnt="12" custScaleX="315441" custScaleY="202026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9970768-A2D7-4483-8F6E-963696D7D09B}" type="pres">
      <dgm:prSet presAssocID="{615EAF21-B532-4242-8D59-05BD54EA6304}" presName="hierChild5" presStyleCnt="0"/>
      <dgm:spPr/>
    </dgm:pt>
    <dgm:pt modelId="{A2925AB2-9B0A-4896-B465-C788645DF6CD}" type="pres">
      <dgm:prSet presAssocID="{983C884E-BD6C-403E-8112-AA7F9550D441}" presName="Name23" presStyleLbl="parChTrans1D4" presStyleIdx="6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B9A4349E-DED0-4CC8-9E1E-7535247BE6E9}" type="pres">
      <dgm:prSet presAssocID="{BEB9A622-B7AE-4A73-B62A-DD10D503D3A2}" presName="hierRoot4" presStyleCnt="0"/>
      <dgm:spPr/>
    </dgm:pt>
    <dgm:pt modelId="{D5031FE7-AEBC-4193-B91B-E35112BCE445}" type="pres">
      <dgm:prSet presAssocID="{BEB9A622-B7AE-4A73-B62A-DD10D503D3A2}" presName="composite4" presStyleCnt="0"/>
      <dgm:spPr/>
    </dgm:pt>
    <dgm:pt modelId="{8D958213-5003-40F3-AAE8-A2955025ACE8}" type="pres">
      <dgm:prSet presAssocID="{BEB9A622-B7AE-4A73-B62A-DD10D503D3A2}" presName="background4" presStyleLbl="node4" presStyleIdx="6" presStyleCnt="12"/>
      <dgm:spPr>
        <a:xfrm>
          <a:off x="1828872" y="4284451"/>
          <a:ext cx="1583056" cy="80598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9B3C1DD6-104B-4D18-B526-8223CF6D17DA}" type="pres">
      <dgm:prSet presAssocID="{BEB9A622-B7AE-4A73-B62A-DD10D503D3A2}" presName="text4" presStyleLbl="fgAcc4" presStyleIdx="6" presStyleCnt="12" custScaleX="322060" custScaleY="25822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CA600DE-57B6-40F5-BC77-4AF130FD18D5}" type="pres">
      <dgm:prSet presAssocID="{BEB9A622-B7AE-4A73-B62A-DD10D503D3A2}" presName="hierChild5" presStyleCnt="0"/>
      <dgm:spPr/>
    </dgm:pt>
    <dgm:pt modelId="{1093A9D1-E2ED-45A1-89D7-96C1B10F89B4}" type="pres">
      <dgm:prSet presAssocID="{98202BDA-600C-4A7C-B4D4-1340EBD6E9BB}" presName="Name23" presStyleLbl="parChTrans1D4" presStyleIdx="7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631980F-C36B-4CDC-82BC-904FE0215838}" type="pres">
      <dgm:prSet presAssocID="{6AF87470-944D-4027-A939-68B8CAF5C66B}" presName="hierRoot4" presStyleCnt="0"/>
      <dgm:spPr/>
    </dgm:pt>
    <dgm:pt modelId="{94F32802-44C8-4920-98DF-606572851B59}" type="pres">
      <dgm:prSet presAssocID="{6AF87470-944D-4027-A939-68B8CAF5C66B}" presName="composite4" presStyleCnt="0"/>
      <dgm:spPr/>
    </dgm:pt>
    <dgm:pt modelId="{3EE7B475-BB21-44DF-84E0-BB55AFA11CE0}" type="pres">
      <dgm:prSet presAssocID="{6AF87470-944D-4027-A939-68B8CAF5C66B}" presName="background4" presStyleLbl="node4" presStyleIdx="7" presStyleCnt="12"/>
      <dgm:spPr>
        <a:xfrm>
          <a:off x="2027723" y="5233389"/>
          <a:ext cx="1185356" cy="7332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479FD56-4AE0-4DF6-91AD-053AC011FCE2}" type="pres">
      <dgm:prSet presAssocID="{6AF87470-944D-4027-A939-68B8CAF5C66B}" presName="text4" presStyleLbl="fgAcc4" presStyleIdx="7" presStyleCnt="12" custScaleX="241151" custScaleY="234929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EC0DAEC-6940-4409-9CE4-44955DBF92F4}" type="pres">
      <dgm:prSet presAssocID="{6AF87470-944D-4027-A939-68B8CAF5C66B}" presName="hierChild5" presStyleCnt="0"/>
      <dgm:spPr/>
    </dgm:pt>
    <dgm:pt modelId="{9DA69168-BFE8-47C7-A96F-D88BBAF0E83F}" type="pres">
      <dgm:prSet presAssocID="{514D1B39-53B1-40CD-9FE6-B52B49EA4787}" presName="Name10" presStyleLbl="parChTrans1D2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854008" y="97420"/>
              </a:lnTo>
              <a:lnTo>
                <a:pt x="1854008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E152B11-0514-49AA-94BE-DDC76C461A83}" type="pres">
      <dgm:prSet presAssocID="{18B523AF-74D2-4C38-96BA-CD67B7B1A78E}" presName="hierRoot2" presStyleCnt="0"/>
      <dgm:spPr/>
    </dgm:pt>
    <dgm:pt modelId="{4BF8BBBD-4826-44EA-B975-7386C8E62DED}" type="pres">
      <dgm:prSet presAssocID="{18B523AF-74D2-4C38-96BA-CD67B7B1A78E}" presName="composite2" presStyleCnt="0"/>
      <dgm:spPr/>
    </dgm:pt>
    <dgm:pt modelId="{911E3E5F-6EE7-4C15-96D9-0788CDF61479}" type="pres">
      <dgm:prSet presAssocID="{18B523AF-74D2-4C38-96BA-CD67B7B1A78E}" presName="background2" presStyleLbl="node2" presStyleIdx="2" presStyleCnt="3"/>
      <dgm:spPr>
        <a:xfrm>
          <a:off x="3713567" y="839108"/>
          <a:ext cx="1292418" cy="84062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12D8C8ED-ECD1-4A7B-BF24-3A88926B2269}" type="pres">
      <dgm:prSet presAssocID="{18B523AF-74D2-4C38-96BA-CD67B7B1A78E}" presName="text2" presStyleLbl="fgAcc2" presStyleIdx="2" presStyleCnt="3" custScaleX="262932" custScaleY="269320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013A762-924B-49E2-A293-39433D08C52E}" type="pres">
      <dgm:prSet presAssocID="{18B523AF-74D2-4C38-96BA-CD67B7B1A78E}" presName="hierChild3" presStyleCnt="0"/>
      <dgm:spPr/>
    </dgm:pt>
    <dgm:pt modelId="{91940B29-3D62-4C40-887E-C2205C0F5B1F}" type="pres">
      <dgm:prSet presAssocID="{E5D9B187-032C-46EF-ABFD-0D24656950C8}" presName="Name17" presStyleLbl="parChTrans1D3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C23AE99-17A2-444F-9495-7814564644FB}" type="pres">
      <dgm:prSet presAssocID="{32440F1B-B2F4-464C-808C-197BA2714971}" presName="hierRoot3" presStyleCnt="0"/>
      <dgm:spPr/>
    </dgm:pt>
    <dgm:pt modelId="{761977C2-C878-4139-AC8C-3CE2C00731C0}" type="pres">
      <dgm:prSet presAssocID="{32440F1B-B2F4-464C-808C-197BA2714971}" presName="composite3" presStyleCnt="0"/>
      <dgm:spPr/>
    </dgm:pt>
    <dgm:pt modelId="{77E817D1-8B5F-4AE5-91F8-ECF017AAEDA9}" type="pres">
      <dgm:prSet presAssocID="{32440F1B-B2F4-464C-808C-197BA2714971}" presName="background3" presStyleLbl="node3" presStyleIdx="2" presStyleCnt="3"/>
      <dgm:spPr>
        <a:xfrm>
          <a:off x="3804079" y="1822689"/>
          <a:ext cx="1111393" cy="79658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363DB39-0820-440A-9B57-D0261BC7BA72}" type="pres">
      <dgm:prSet presAssocID="{32440F1B-B2F4-464C-808C-197BA2714971}" presName="text3" presStyleLbl="fgAcc3" presStyleIdx="2" presStyleCnt="3" custScaleX="226104" custScaleY="25521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CA181E1-A0DD-4923-8953-92E85A0271B4}" type="pres">
      <dgm:prSet presAssocID="{32440F1B-B2F4-464C-808C-197BA2714971}" presName="hierChild4" presStyleCnt="0"/>
      <dgm:spPr/>
    </dgm:pt>
    <dgm:pt modelId="{05D91808-B007-448D-807B-61750EAF6666}" type="pres">
      <dgm:prSet presAssocID="{86441444-0D68-4793-B22E-A0DF06227651}" presName="Name23" presStyleLbl="parChTrans1D4" presStyleIdx="8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368C4B3F-B0D6-47C7-99D6-74F6B6CFE97C}" type="pres">
      <dgm:prSet presAssocID="{455272E8-4309-4CD6-B290-B88D6CFE8E9A}" presName="hierRoot4" presStyleCnt="0"/>
      <dgm:spPr/>
    </dgm:pt>
    <dgm:pt modelId="{9854AE57-894E-46A8-8105-413D380CC5F8}" type="pres">
      <dgm:prSet presAssocID="{455272E8-4309-4CD6-B290-B88D6CFE8E9A}" presName="composite4" presStyleCnt="0"/>
      <dgm:spPr/>
    </dgm:pt>
    <dgm:pt modelId="{C88FF9EB-2C62-4F03-9B9F-F1DB33A0FF91}" type="pres">
      <dgm:prSet presAssocID="{455272E8-4309-4CD6-B290-B88D6CFE8E9A}" presName="background4" presStyleLbl="node4" presStyleIdx="8" presStyleCnt="12"/>
      <dgm:spPr>
        <a:xfrm>
          <a:off x="3504893" y="2762235"/>
          <a:ext cx="1709766" cy="8143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0A15CE4-5EA5-4B95-A095-1AF4A8EC8B87}" type="pres">
      <dgm:prSet presAssocID="{455272E8-4309-4CD6-B290-B88D6CFE8E9A}" presName="text4" presStyleLbl="fgAcc4" presStyleIdx="8" presStyleCnt="12" custScaleX="347838" custScaleY="26091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462696E-3566-48A5-BF96-FA155F13BE7C}" type="pres">
      <dgm:prSet presAssocID="{455272E8-4309-4CD6-B290-B88D6CFE8E9A}" presName="hierChild5" presStyleCnt="0"/>
      <dgm:spPr/>
    </dgm:pt>
    <dgm:pt modelId="{35D14800-29D5-4D0C-89C5-18E93A8DDC87}" type="pres">
      <dgm:prSet presAssocID="{6FEECE73-D670-424E-8279-C07083C483BD}" presName="Name23" presStyleLbl="parChTrans1D4" presStyleIdx="9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69DE367E-8ADF-4892-827C-5ED03525A62B}" type="pres">
      <dgm:prSet presAssocID="{C1A8F464-36A5-4230-A20A-B331E9C2EE7C}" presName="hierRoot4" presStyleCnt="0"/>
      <dgm:spPr/>
    </dgm:pt>
    <dgm:pt modelId="{501DE261-3CE6-4021-BC73-EE3804ECEB3D}" type="pres">
      <dgm:prSet presAssocID="{C1A8F464-36A5-4230-A20A-B331E9C2EE7C}" presName="composite4" presStyleCnt="0"/>
      <dgm:spPr/>
    </dgm:pt>
    <dgm:pt modelId="{1D16365D-D91D-4FB6-B7C4-53D3859BF2F1}" type="pres">
      <dgm:prSet presAssocID="{C1A8F464-36A5-4230-A20A-B331E9C2EE7C}" presName="background4" presStyleLbl="node4" presStyleIdx="9" presStyleCnt="12"/>
      <dgm:spPr>
        <a:xfrm>
          <a:off x="3626473" y="3719572"/>
          <a:ext cx="1466605" cy="59991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003DE5C2-E4AD-460A-867D-C693460DF09D}" type="pres">
      <dgm:prSet presAssocID="{C1A8F464-36A5-4230-A20A-B331E9C2EE7C}" presName="text4" presStyleLbl="fgAcc4" presStyleIdx="9" presStyleCnt="12" custScaleX="298369" custScaleY="19220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2F53164-A641-4CC5-8952-004AEF9A1E1D}" type="pres">
      <dgm:prSet presAssocID="{C1A8F464-36A5-4230-A20A-B331E9C2EE7C}" presName="hierChild5" presStyleCnt="0"/>
      <dgm:spPr/>
    </dgm:pt>
    <dgm:pt modelId="{A9513984-946E-4159-9F15-7B69197B301E}" type="pres">
      <dgm:prSet presAssocID="{665F7561-A996-447C-BF72-61D550A616BB}" presName="Name23" presStyleLbl="parChTrans1D4" presStyleIdx="10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F93509F-3220-4849-B80B-65C0D0034313}" type="pres">
      <dgm:prSet presAssocID="{1BB1A085-9F3C-4A72-A479-29158BE26826}" presName="hierRoot4" presStyleCnt="0"/>
      <dgm:spPr/>
    </dgm:pt>
    <dgm:pt modelId="{68EE7EBF-7204-47A4-9D91-00010870042F}" type="pres">
      <dgm:prSet presAssocID="{1BB1A085-9F3C-4A72-A479-29158BE26826}" presName="composite4" presStyleCnt="0"/>
      <dgm:spPr/>
    </dgm:pt>
    <dgm:pt modelId="{8B9B0F96-435E-4659-9566-DF289E36DC51}" type="pres">
      <dgm:prSet presAssocID="{1BB1A085-9F3C-4A72-A479-29158BE26826}" presName="background4" presStyleLbl="node4" presStyleIdx="10" presStyleCnt="12"/>
      <dgm:spPr>
        <a:xfrm>
          <a:off x="3741848" y="4462443"/>
          <a:ext cx="1235856" cy="73572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BE0984B-395D-496E-BD50-723B67422A1C}" type="pres">
      <dgm:prSet presAssocID="{1BB1A085-9F3C-4A72-A479-29158BE26826}" presName="text4" presStyleLbl="fgAcc4" presStyleIdx="10" presStyleCnt="12" custScaleX="251425" custScaleY="23571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F6BFA26-ED56-4284-805E-7D9DB62250F5}" type="pres">
      <dgm:prSet presAssocID="{1BB1A085-9F3C-4A72-A479-29158BE26826}" presName="hierChild5" presStyleCnt="0"/>
      <dgm:spPr/>
    </dgm:pt>
    <dgm:pt modelId="{9DCC6642-74DE-4412-89DD-4784F3C06E55}" type="pres">
      <dgm:prSet presAssocID="{E9865A68-C66C-4558-98CC-696C39538C4F}" presName="Name23" presStyleLbl="parChTrans1D4" presStyleIdx="11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351E591A-A5E8-4F72-87DC-E766B59609FF}" type="pres">
      <dgm:prSet presAssocID="{390A743E-E71D-415A-A1A9-D5E8203D2863}" presName="hierRoot4" presStyleCnt="0"/>
      <dgm:spPr/>
    </dgm:pt>
    <dgm:pt modelId="{8AA7D9DF-0023-41E9-A28A-FDCDF09C3AB8}" type="pres">
      <dgm:prSet presAssocID="{390A743E-E71D-415A-A1A9-D5E8203D2863}" presName="composite4" presStyleCnt="0"/>
      <dgm:spPr/>
    </dgm:pt>
    <dgm:pt modelId="{0D6BA286-63E4-4818-BEAC-1201F1D1EAC5}" type="pres">
      <dgm:prSet presAssocID="{390A743E-E71D-415A-A1A9-D5E8203D2863}" presName="background4" presStyleLbl="node4" presStyleIdx="11" presStyleCnt="12"/>
      <dgm:spPr>
        <a:xfrm>
          <a:off x="3771581" y="5341127"/>
          <a:ext cx="1176390" cy="8733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44AC006-AFC8-4497-BAD1-43B6B930F992}" type="pres">
      <dgm:prSet presAssocID="{390A743E-E71D-415A-A1A9-D5E8203D2863}" presName="text4" presStyleLbl="fgAcc4" presStyleIdx="11" presStyleCnt="12" custScaleX="239327" custScaleY="27979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F2CEDE3B-5428-4A08-BE0A-A92CE081FA25}" type="pres">
      <dgm:prSet presAssocID="{390A743E-E71D-415A-A1A9-D5E8203D2863}" presName="hierChild5" presStyleCnt="0"/>
      <dgm:spPr/>
    </dgm:pt>
  </dgm:ptLst>
  <dgm:cxnLst>
    <dgm:cxn modelId="{008DDCA4-9404-4C03-8104-45D04F4D6F05}" type="presOf" srcId="{98BE282C-8A3A-4F47-90A9-0489056C3648}" destId="{CE5DDEDC-9CF8-4645-A382-90D2D6AA409F}" srcOrd="0" destOrd="0" presId="urn:microsoft.com/office/officeart/2005/8/layout/hierarchy1"/>
    <dgm:cxn modelId="{0B675910-C7D2-4476-BAE1-1FA87A56D099}" srcId="{D9D0F42F-B953-4113-8B18-DB0AE1BF1AB5}" destId="{98BE282C-8A3A-4F47-90A9-0489056C3648}" srcOrd="0" destOrd="0" parTransId="{8A1CE3B1-BF99-4E05-9261-E6EB6F940380}" sibTransId="{58261B77-A875-4605-893B-2F9AEE511A70}"/>
    <dgm:cxn modelId="{BC6D91AA-1158-42C2-88D4-76CA24296FB0}" type="presOf" srcId="{C2B8BA9B-7281-43BB-B118-40F346A54B92}" destId="{7F4CF6D8-1C7D-49AD-AC76-EEFD62916168}" srcOrd="0" destOrd="0" presId="urn:microsoft.com/office/officeart/2005/8/layout/hierarchy1"/>
    <dgm:cxn modelId="{DD119BBC-1638-41D8-B62D-75EE7B07B042}" type="presOf" srcId="{390A743E-E71D-415A-A1A9-D5E8203D2863}" destId="{844AC006-AFC8-4497-BAD1-43B6B930F992}" srcOrd="0" destOrd="0" presId="urn:microsoft.com/office/officeart/2005/8/layout/hierarchy1"/>
    <dgm:cxn modelId="{C398B816-CB30-4FA6-85C0-A809087353E9}" type="presOf" srcId="{DB28D17E-422F-4734-87EE-9C8C2E985133}" destId="{0F1394F1-3762-4F45-AE67-175FAB1BBC9A}" srcOrd="0" destOrd="0" presId="urn:microsoft.com/office/officeart/2005/8/layout/hierarchy1"/>
    <dgm:cxn modelId="{F7EF4371-7D43-40DF-AC07-8CE0DD981F67}" srcId="{32440F1B-B2F4-464C-808C-197BA2714971}" destId="{455272E8-4309-4CD6-B290-B88D6CFE8E9A}" srcOrd="0" destOrd="0" parTransId="{86441444-0D68-4793-B22E-A0DF06227651}" sibTransId="{9EE52091-1CE8-423B-9873-E2EFC28014C7}"/>
    <dgm:cxn modelId="{A297ACCD-C180-4B99-A700-18543CEE4B31}" srcId="{9BDBF900-E301-4182-8443-0D0E554E5F84}" destId="{D9D0F42F-B953-4113-8B18-DB0AE1BF1AB5}" srcOrd="0" destOrd="0" parTransId="{460869D0-7111-4D12-A43A-274909D59E99}" sibTransId="{A60CCE94-C1F1-496D-9D2F-D1D1DA8808D5}"/>
    <dgm:cxn modelId="{A3772C92-29A9-49F8-B86D-19D4BF5A59B0}" type="presOf" srcId="{98202BDA-600C-4A7C-B4D4-1340EBD6E9BB}" destId="{1093A9D1-E2ED-45A1-89D7-96C1B10F89B4}" srcOrd="0" destOrd="0" presId="urn:microsoft.com/office/officeart/2005/8/layout/hierarchy1"/>
    <dgm:cxn modelId="{049D01F1-5937-462C-BA86-4959A6DB3276}" type="presOf" srcId="{8A1CE3B1-BF99-4E05-9261-E6EB6F940380}" destId="{E59197F5-A33A-4E90-B5C2-BA7DB85A648B}" srcOrd="0" destOrd="0" presId="urn:microsoft.com/office/officeart/2005/8/layout/hierarchy1"/>
    <dgm:cxn modelId="{A35C36CB-FF48-44C7-B540-6BC6D5D87F07}" type="presOf" srcId="{1BB1A085-9F3C-4A72-A479-29158BE26826}" destId="{BBE0984B-395D-496E-BD50-723B67422A1C}" srcOrd="0" destOrd="0" presId="urn:microsoft.com/office/officeart/2005/8/layout/hierarchy1"/>
    <dgm:cxn modelId="{4A9D3776-4990-4B02-AA16-43BFE25E6E3C}" type="presOf" srcId="{7590A642-FE7B-467B-90E5-98353DD38609}" destId="{0C0D504F-1D97-4437-A4FC-60F86BBD8FB9}" srcOrd="0" destOrd="0" presId="urn:microsoft.com/office/officeart/2005/8/layout/hierarchy1"/>
    <dgm:cxn modelId="{59A42236-D786-40F8-A3D3-2BC506763C14}" type="presOf" srcId="{18B523AF-74D2-4C38-96BA-CD67B7B1A78E}" destId="{12D8C8ED-ECD1-4A7B-BF24-3A88926B2269}" srcOrd="0" destOrd="0" presId="urn:microsoft.com/office/officeart/2005/8/layout/hierarchy1"/>
    <dgm:cxn modelId="{3A024A44-0851-4E78-9328-9C2AA8F5C108}" srcId="{53FAAE93-7978-4276-8114-287E0458584A}" destId="{403A49E6-8352-4384-B97F-4BDCAE681159}" srcOrd="0" destOrd="0" parTransId="{E8374956-6CC8-454C-A1B6-15E05BD8A917}" sibTransId="{D05968D3-82AC-4C33-B706-A6D472711565}"/>
    <dgm:cxn modelId="{B2962580-DC51-4114-AD3D-0C7E7A3428C5}" type="presOf" srcId="{53FAAE93-7978-4276-8114-287E0458584A}" destId="{BE37A409-2F9B-4C99-9E51-7F35B954C790}" srcOrd="0" destOrd="0" presId="urn:microsoft.com/office/officeart/2005/8/layout/hierarchy1"/>
    <dgm:cxn modelId="{04DEED7C-A21A-4C62-86C4-52B966763399}" type="presOf" srcId="{BEB9A622-B7AE-4A73-B62A-DD10D503D3A2}" destId="{9B3C1DD6-104B-4D18-B526-8223CF6D17DA}" srcOrd="0" destOrd="0" presId="urn:microsoft.com/office/officeart/2005/8/layout/hierarchy1"/>
    <dgm:cxn modelId="{6561DD23-7300-4675-8F1E-9C2C72D55D6F}" type="presOf" srcId="{403A49E6-8352-4384-B97F-4BDCAE681159}" destId="{3492B83E-8412-4743-B254-5445C0051FF2}" srcOrd="0" destOrd="0" presId="urn:microsoft.com/office/officeart/2005/8/layout/hierarchy1"/>
    <dgm:cxn modelId="{04E5BF35-5663-42E2-BA13-EEB9C12FEF75}" type="presOf" srcId="{455272E8-4309-4CD6-B290-B88D6CFE8E9A}" destId="{30A15CE4-5EA5-4B95-A095-1AF4A8EC8B87}" srcOrd="0" destOrd="0" presId="urn:microsoft.com/office/officeart/2005/8/layout/hierarchy1"/>
    <dgm:cxn modelId="{C87BEF73-A531-4839-A673-95E09AAFC9EF}" srcId="{BEB9A622-B7AE-4A73-B62A-DD10D503D3A2}" destId="{6AF87470-944D-4027-A939-68B8CAF5C66B}" srcOrd="0" destOrd="0" parTransId="{98202BDA-600C-4A7C-B4D4-1340EBD6E9BB}" sibTransId="{5D56531B-6593-4CB9-BE6E-8A7D4D825DCF}"/>
    <dgm:cxn modelId="{9DD711DE-50FC-4973-A3A7-658269E218B8}" type="presOf" srcId="{3D03DBBD-0762-474A-B47C-74BCF375077D}" destId="{67E72F1A-EE7F-4B3B-B779-3FBE423BA21F}" srcOrd="0" destOrd="0" presId="urn:microsoft.com/office/officeart/2005/8/layout/hierarchy1"/>
    <dgm:cxn modelId="{8EA1510F-9982-4081-B11A-50AA8DD8C06E}" srcId="{04874219-B6DF-40BB-A721-E5E087BA8099}" destId="{9BDBF900-E301-4182-8443-0D0E554E5F84}" srcOrd="1" destOrd="0" parTransId="{DF3382A4-A3DA-47C7-90DA-DAE7AD13D94A}" sibTransId="{FC6DC2E4-D5EE-46A4-AB2B-7E960306D773}"/>
    <dgm:cxn modelId="{673013E1-EF36-42E0-8724-89F0E274C0E7}" type="presOf" srcId="{514D1B39-53B1-40CD-9FE6-B52B49EA4787}" destId="{9DA69168-BFE8-47C7-A96F-D88BBAF0E83F}" srcOrd="0" destOrd="0" presId="urn:microsoft.com/office/officeart/2005/8/layout/hierarchy1"/>
    <dgm:cxn modelId="{ADAF19EB-A857-4A09-BEEC-6059F215C143}" srcId="{98BE282C-8A3A-4F47-90A9-0489056C3648}" destId="{615EAF21-B532-4242-8D59-05BD54EA6304}" srcOrd="0" destOrd="0" parTransId="{51D9B3B4-D5B1-47B8-B9E1-58E392ADBA93}" sibTransId="{7039A63B-6737-4010-8AA7-8D5859F42729}"/>
    <dgm:cxn modelId="{7CFD7C25-6E7A-4456-B82A-F83C65D828C5}" type="presOf" srcId="{E8374956-6CC8-454C-A1B6-15E05BD8A917}" destId="{8969F7C9-23BD-47F6-8192-B6F33E66332A}" srcOrd="0" destOrd="0" presId="urn:microsoft.com/office/officeart/2005/8/layout/hierarchy1"/>
    <dgm:cxn modelId="{F7D5B206-1927-429E-8A2B-314A52C47586}" type="presOf" srcId="{885F0764-3D66-4E82-B711-C6F27EC9E829}" destId="{D7AD26EC-BB46-4075-9FA7-D738D83D43EB}" srcOrd="0" destOrd="0" presId="urn:microsoft.com/office/officeart/2005/8/layout/hierarchy1"/>
    <dgm:cxn modelId="{FDBFF17B-CCEB-4511-B4FE-A30EB67F42B5}" type="presOf" srcId="{E9865A68-C66C-4558-98CC-696C39538C4F}" destId="{9DCC6642-74DE-4412-89DD-4784F3C06E55}" srcOrd="0" destOrd="0" presId="urn:microsoft.com/office/officeart/2005/8/layout/hierarchy1"/>
    <dgm:cxn modelId="{4F17145B-C5F2-4ECB-87C1-4A81753807B5}" srcId="{403A49E6-8352-4384-B97F-4BDCAE681159}" destId="{885F0764-3D66-4E82-B711-C6F27EC9E829}" srcOrd="0" destOrd="0" parTransId="{DB28D17E-422F-4734-87EE-9C8C2E985133}" sibTransId="{B4E16B2E-EB91-4933-875A-F85B8775B722}"/>
    <dgm:cxn modelId="{E7FD4441-B843-4B78-AE51-E66DB3197012}" type="presOf" srcId="{983C884E-BD6C-403E-8112-AA7F9550D441}" destId="{A2925AB2-9B0A-4896-B465-C788645DF6CD}" srcOrd="0" destOrd="0" presId="urn:microsoft.com/office/officeart/2005/8/layout/hierarchy1"/>
    <dgm:cxn modelId="{6CA7A88D-287C-4DB9-BC72-64EC19568F43}" type="presOf" srcId="{32440F1B-B2F4-464C-808C-197BA2714971}" destId="{4363DB39-0820-440A-9B57-D0261BC7BA72}" srcOrd="0" destOrd="0" presId="urn:microsoft.com/office/officeart/2005/8/layout/hierarchy1"/>
    <dgm:cxn modelId="{C4DDE156-DD8A-41C3-A15D-A9C19D4B0B1A}" type="presOf" srcId="{6AF87470-944D-4027-A939-68B8CAF5C66B}" destId="{8479FD56-4AE0-4DF6-91AD-053AC011FCE2}" srcOrd="0" destOrd="0" presId="urn:microsoft.com/office/officeart/2005/8/layout/hierarchy1"/>
    <dgm:cxn modelId="{09B54D15-810C-4C26-A947-C83608CB40C5}" type="presOf" srcId="{04874219-B6DF-40BB-A721-E5E087BA8099}" destId="{E3C9665D-6E04-4623-AC58-5B33D2442ACB}" srcOrd="0" destOrd="0" presId="urn:microsoft.com/office/officeart/2005/8/layout/hierarchy1"/>
    <dgm:cxn modelId="{3DA4359E-BE8B-4690-A47E-50D1B053C8A5}" type="presOf" srcId="{78006179-DDD9-48DB-8831-A2C6971B4132}" destId="{879F51D7-3797-441F-81E8-649350817ED5}" srcOrd="0" destOrd="0" presId="urn:microsoft.com/office/officeart/2005/8/layout/hierarchy1"/>
    <dgm:cxn modelId="{68BF1F0D-5DC5-4C7B-BDAC-9B538977B97D}" srcId="{3D03DBBD-0762-474A-B47C-74BCF375077D}" destId="{78006179-DDD9-48DB-8831-A2C6971B4132}" srcOrd="0" destOrd="0" parTransId="{7590A642-FE7B-467B-90E5-98353DD38609}" sibTransId="{E5A6029A-22B7-4F9C-9ED6-E2F834E7DC51}"/>
    <dgm:cxn modelId="{4982E884-4FD0-4C30-8301-06763039621D}" srcId="{615EAF21-B532-4242-8D59-05BD54EA6304}" destId="{BEB9A622-B7AE-4A73-B62A-DD10D503D3A2}" srcOrd="0" destOrd="0" parTransId="{983C884E-BD6C-403E-8112-AA7F9550D441}" sibTransId="{32D0A200-F206-4708-8332-E52008EB0D1E}"/>
    <dgm:cxn modelId="{81A768D4-C577-4D50-B4F1-2C678DCE3BAF}" srcId="{04874219-B6DF-40BB-A721-E5E087BA8099}" destId="{53FAAE93-7978-4276-8114-287E0458584A}" srcOrd="0" destOrd="0" parTransId="{10B216CD-B036-4B45-813E-282B93CD4AA7}" sibTransId="{BA1C59E6-7184-4814-9FB4-0CDCF6C9734A}"/>
    <dgm:cxn modelId="{E8F7EAD6-5710-4BF0-A794-22D9F56EB071}" type="presOf" srcId="{10B216CD-B036-4B45-813E-282B93CD4AA7}" destId="{C2E1F4EE-D1D9-4E07-9BC5-44AB361B1EF2}" srcOrd="0" destOrd="0" presId="urn:microsoft.com/office/officeart/2005/8/layout/hierarchy1"/>
    <dgm:cxn modelId="{E58E8D29-9582-4798-BDEC-D1F0C90A7B9F}" type="presOf" srcId="{C1A8F464-36A5-4230-A20A-B331E9C2EE7C}" destId="{003DE5C2-E4AD-460A-867D-C693460DF09D}" srcOrd="0" destOrd="0" presId="urn:microsoft.com/office/officeart/2005/8/layout/hierarchy1"/>
    <dgm:cxn modelId="{BCAF3AF9-A2AF-4CC9-969A-019FE1F431C7}" srcId="{78006179-DDD9-48DB-8831-A2C6971B4132}" destId="{C2B8BA9B-7281-43BB-B118-40F346A54B92}" srcOrd="0" destOrd="0" parTransId="{1D1AE91F-81B6-44DE-A072-D83CB8D618EC}" sibTransId="{21168ECA-9214-4DBB-8A57-A308D0ECC17A}"/>
    <dgm:cxn modelId="{E7308683-F14F-464E-844B-CDD36472A4AA}" srcId="{C1A8F464-36A5-4230-A20A-B331E9C2EE7C}" destId="{1BB1A085-9F3C-4A72-A479-29158BE26826}" srcOrd="0" destOrd="0" parTransId="{665F7561-A996-447C-BF72-61D550A616BB}" sibTransId="{5480E9D5-F0CA-4524-95BE-AA54B5862214}"/>
    <dgm:cxn modelId="{E0F738C3-4315-446F-B717-2DCA60004FC5}" type="presOf" srcId="{51D9B3B4-D5B1-47B8-B9E1-58E392ADBA93}" destId="{CFDF5381-71E8-4EDA-991B-68B836798C34}" srcOrd="0" destOrd="0" presId="urn:microsoft.com/office/officeart/2005/8/layout/hierarchy1"/>
    <dgm:cxn modelId="{B616D859-FAF7-4FE3-8C02-17BF14DFA01C}" type="presOf" srcId="{D9D0F42F-B953-4113-8B18-DB0AE1BF1AB5}" destId="{6F78CE38-D620-4B73-9BA9-48BEC5E1DFFA}" srcOrd="0" destOrd="0" presId="urn:microsoft.com/office/officeart/2005/8/layout/hierarchy1"/>
    <dgm:cxn modelId="{01985A8B-0F27-46BA-B4E5-16C8A8D38E95}" type="presOf" srcId="{1D1AE91F-81B6-44DE-A072-D83CB8D618EC}" destId="{5D39AC7A-D0B3-4A59-B3C5-648D63CEAF3E}" srcOrd="0" destOrd="0" presId="urn:microsoft.com/office/officeart/2005/8/layout/hierarchy1"/>
    <dgm:cxn modelId="{A948F53C-3668-4948-8143-F5E7706D203C}" srcId="{04874219-B6DF-40BB-A721-E5E087BA8099}" destId="{18B523AF-74D2-4C38-96BA-CD67B7B1A78E}" srcOrd="2" destOrd="0" parTransId="{514D1B39-53B1-40CD-9FE6-B52B49EA4787}" sibTransId="{74548047-7E1F-44A4-AF98-EDCE520D45E4}"/>
    <dgm:cxn modelId="{DB28EF84-DBA2-41A8-972B-1722A0B03CC4}" type="presOf" srcId="{970D1466-4408-47AE-9745-1C13B0916372}" destId="{BB5A5716-F97A-40B3-B238-92F7F55E8527}" srcOrd="0" destOrd="0" presId="urn:microsoft.com/office/officeart/2005/8/layout/hierarchy1"/>
    <dgm:cxn modelId="{018CB214-1B07-410A-90BF-743D59ABE8B9}" type="presOf" srcId="{9BDBF900-E301-4182-8443-0D0E554E5F84}" destId="{36B81C34-8A03-48B6-B97B-F52F3ABD4E89}" srcOrd="0" destOrd="0" presId="urn:microsoft.com/office/officeart/2005/8/layout/hierarchy1"/>
    <dgm:cxn modelId="{B83B27C7-D855-48A8-A54D-08738CCDB2C8}" type="presOf" srcId="{C47E2F65-F865-4F6A-BC09-48E30276296B}" destId="{21B63FD3-125E-435D-A8DB-A42B8E12EA84}" srcOrd="0" destOrd="0" presId="urn:microsoft.com/office/officeart/2005/8/layout/hierarchy1"/>
    <dgm:cxn modelId="{BE253E22-BEEF-4521-8E02-7C2C0BDEA524}" type="presOf" srcId="{460869D0-7111-4D12-A43A-274909D59E99}" destId="{A0DD4B51-E7B3-4D8D-AAE7-8B119C76DCF2}" srcOrd="0" destOrd="0" presId="urn:microsoft.com/office/officeart/2005/8/layout/hierarchy1"/>
    <dgm:cxn modelId="{A8A6D1EE-6270-4B0B-887D-8C28B5B5DDDF}" srcId="{18B523AF-74D2-4C38-96BA-CD67B7B1A78E}" destId="{32440F1B-B2F4-464C-808C-197BA2714971}" srcOrd="0" destOrd="0" parTransId="{E5D9B187-032C-46EF-ABFD-0D24656950C8}" sibTransId="{74382A6A-357A-48F0-B887-2AE5C20CDD24}"/>
    <dgm:cxn modelId="{491AF24E-DE60-4CDF-9BDD-86AF4966A567}" type="presOf" srcId="{6FEECE73-D670-424E-8279-C07083C483BD}" destId="{35D14800-29D5-4D0C-89C5-18E93A8DDC87}" srcOrd="0" destOrd="0" presId="urn:microsoft.com/office/officeart/2005/8/layout/hierarchy1"/>
    <dgm:cxn modelId="{A5E34F5B-9178-4F1E-B202-F544DD2FACAC}" srcId="{C47E2F65-F865-4F6A-BC09-48E30276296B}" destId="{04874219-B6DF-40BB-A721-E5E087BA8099}" srcOrd="0" destOrd="0" parTransId="{C667E215-D356-4FE7-89B9-307012177676}" sibTransId="{47C95AEA-9010-46A9-AF9A-57CC9209B10F}"/>
    <dgm:cxn modelId="{F5D8B52F-0408-4F6E-B582-EB6AA7A422EF}" srcId="{1BB1A085-9F3C-4A72-A479-29158BE26826}" destId="{390A743E-E71D-415A-A1A9-D5E8203D2863}" srcOrd="0" destOrd="0" parTransId="{E9865A68-C66C-4558-98CC-696C39538C4F}" sibTransId="{CAA0F13C-8183-4163-8D6A-C311DAA66E77}"/>
    <dgm:cxn modelId="{76586B09-E6C0-49E7-8CB3-C7443D4268B7}" srcId="{885F0764-3D66-4E82-B711-C6F27EC9E829}" destId="{3D03DBBD-0762-474A-B47C-74BCF375077D}" srcOrd="0" destOrd="0" parTransId="{970D1466-4408-47AE-9745-1C13B0916372}" sibTransId="{0B4B4A99-DA12-4744-B6C5-F4125A3AE889}"/>
    <dgm:cxn modelId="{6C2ECD6F-F1A2-46FB-AF75-24091EB070A7}" type="presOf" srcId="{86441444-0D68-4793-B22E-A0DF06227651}" destId="{05D91808-B007-448D-807B-61750EAF6666}" srcOrd="0" destOrd="0" presId="urn:microsoft.com/office/officeart/2005/8/layout/hierarchy1"/>
    <dgm:cxn modelId="{C3252F4B-9F56-4774-9803-D7F6B85994D9}" type="presOf" srcId="{E5D9B187-032C-46EF-ABFD-0D24656950C8}" destId="{91940B29-3D62-4C40-887E-C2205C0F5B1F}" srcOrd="0" destOrd="0" presId="urn:microsoft.com/office/officeart/2005/8/layout/hierarchy1"/>
    <dgm:cxn modelId="{BD6657E3-751E-4651-ACE5-229B41574C38}" type="presOf" srcId="{615EAF21-B532-4242-8D59-05BD54EA6304}" destId="{0C9B0015-C2B3-4F4E-924E-F59196BD7AFB}" srcOrd="0" destOrd="0" presId="urn:microsoft.com/office/officeart/2005/8/layout/hierarchy1"/>
    <dgm:cxn modelId="{E4F9FFA2-2166-4A34-A803-3ED423FD5981}" type="presOf" srcId="{DF3382A4-A3DA-47C7-90DA-DAE7AD13D94A}" destId="{531AB76A-878D-44A6-B12F-75787BA089A0}" srcOrd="0" destOrd="0" presId="urn:microsoft.com/office/officeart/2005/8/layout/hierarchy1"/>
    <dgm:cxn modelId="{5EC97501-598E-40C1-9C7B-6FD732354B89}" type="presOf" srcId="{665F7561-A996-447C-BF72-61D550A616BB}" destId="{A9513984-946E-4159-9F15-7B69197B301E}" srcOrd="0" destOrd="0" presId="urn:microsoft.com/office/officeart/2005/8/layout/hierarchy1"/>
    <dgm:cxn modelId="{E242C2C9-71A8-4412-904A-D91761BF9281}" srcId="{455272E8-4309-4CD6-B290-B88D6CFE8E9A}" destId="{C1A8F464-36A5-4230-A20A-B331E9C2EE7C}" srcOrd="0" destOrd="0" parTransId="{6FEECE73-D670-424E-8279-C07083C483BD}" sibTransId="{18A97608-73E4-4EB7-A39F-5261F50859C8}"/>
    <dgm:cxn modelId="{37684480-0B47-4EF3-A6ED-0822B41D7A57}" type="presParOf" srcId="{21B63FD3-125E-435D-A8DB-A42B8E12EA84}" destId="{4F485F56-89C2-49E6-9CC1-353C29C695FD}" srcOrd="0" destOrd="0" presId="urn:microsoft.com/office/officeart/2005/8/layout/hierarchy1"/>
    <dgm:cxn modelId="{14A81240-BE9E-4E18-A862-738D0AF3AE28}" type="presParOf" srcId="{4F485F56-89C2-49E6-9CC1-353C29C695FD}" destId="{0A40D13C-6C6B-4C27-AE72-B9616E14B0AF}" srcOrd="0" destOrd="0" presId="urn:microsoft.com/office/officeart/2005/8/layout/hierarchy1"/>
    <dgm:cxn modelId="{9C621418-B5F1-4DB1-B134-1FB95D941978}" type="presParOf" srcId="{0A40D13C-6C6B-4C27-AE72-B9616E14B0AF}" destId="{4A6F875F-A5D5-4CB6-A135-CB52CA54B8B2}" srcOrd="0" destOrd="0" presId="urn:microsoft.com/office/officeart/2005/8/layout/hierarchy1"/>
    <dgm:cxn modelId="{66E1FA7B-DC7A-4CAC-9B55-DCC2891F6C69}" type="presParOf" srcId="{0A40D13C-6C6B-4C27-AE72-B9616E14B0AF}" destId="{E3C9665D-6E04-4623-AC58-5B33D2442ACB}" srcOrd="1" destOrd="0" presId="urn:microsoft.com/office/officeart/2005/8/layout/hierarchy1"/>
    <dgm:cxn modelId="{F241CF66-DBC2-44A7-BE11-21A4A02ABD8B}" type="presParOf" srcId="{4F485F56-89C2-49E6-9CC1-353C29C695FD}" destId="{716A9286-BF4C-49C7-B1A1-4553DF64DD09}" srcOrd="1" destOrd="0" presId="urn:microsoft.com/office/officeart/2005/8/layout/hierarchy1"/>
    <dgm:cxn modelId="{9E2695E8-3838-41A8-A5F0-4268B73CF264}" type="presParOf" srcId="{716A9286-BF4C-49C7-B1A1-4553DF64DD09}" destId="{C2E1F4EE-D1D9-4E07-9BC5-44AB361B1EF2}" srcOrd="0" destOrd="0" presId="urn:microsoft.com/office/officeart/2005/8/layout/hierarchy1"/>
    <dgm:cxn modelId="{9FD4F0DC-81A1-4B45-B698-7FCB3C30595E}" type="presParOf" srcId="{716A9286-BF4C-49C7-B1A1-4553DF64DD09}" destId="{8274CFAB-991D-448F-BBD7-A756C709BF00}" srcOrd="1" destOrd="0" presId="urn:microsoft.com/office/officeart/2005/8/layout/hierarchy1"/>
    <dgm:cxn modelId="{F41B3A9D-B2A4-45A2-B8CA-BAF32D4C3048}" type="presParOf" srcId="{8274CFAB-991D-448F-BBD7-A756C709BF00}" destId="{07A25CEE-1A48-4941-8093-456D3E7EBD16}" srcOrd="0" destOrd="0" presId="urn:microsoft.com/office/officeart/2005/8/layout/hierarchy1"/>
    <dgm:cxn modelId="{17151189-FAE2-41F2-B7BB-20A1E9D5AE93}" type="presParOf" srcId="{07A25CEE-1A48-4941-8093-456D3E7EBD16}" destId="{45C273DE-83D5-44FE-A5DD-F52340008A7E}" srcOrd="0" destOrd="0" presId="urn:microsoft.com/office/officeart/2005/8/layout/hierarchy1"/>
    <dgm:cxn modelId="{6938EBE6-7791-45BA-B0D6-EAB11A01CD0A}" type="presParOf" srcId="{07A25CEE-1A48-4941-8093-456D3E7EBD16}" destId="{BE37A409-2F9B-4C99-9E51-7F35B954C790}" srcOrd="1" destOrd="0" presId="urn:microsoft.com/office/officeart/2005/8/layout/hierarchy1"/>
    <dgm:cxn modelId="{E82AE37C-FCF6-4EFD-BA54-B7978EA9AE11}" type="presParOf" srcId="{8274CFAB-991D-448F-BBD7-A756C709BF00}" destId="{66DC38CB-F31E-4B57-93A5-56EA3A86ABA7}" srcOrd="1" destOrd="0" presId="urn:microsoft.com/office/officeart/2005/8/layout/hierarchy1"/>
    <dgm:cxn modelId="{CAE086DD-5DA8-46F7-A398-4E9C1450C925}" type="presParOf" srcId="{66DC38CB-F31E-4B57-93A5-56EA3A86ABA7}" destId="{8969F7C9-23BD-47F6-8192-B6F33E66332A}" srcOrd="0" destOrd="0" presId="urn:microsoft.com/office/officeart/2005/8/layout/hierarchy1"/>
    <dgm:cxn modelId="{8C31BF1B-7962-436F-A7CA-8A871E3B7952}" type="presParOf" srcId="{66DC38CB-F31E-4B57-93A5-56EA3A86ABA7}" destId="{94BF8174-73F9-4509-8288-FA8929F422DA}" srcOrd="1" destOrd="0" presId="urn:microsoft.com/office/officeart/2005/8/layout/hierarchy1"/>
    <dgm:cxn modelId="{07C91746-95E5-4553-B745-4D42178D028B}" type="presParOf" srcId="{94BF8174-73F9-4509-8288-FA8929F422DA}" destId="{DFE74954-E3D2-4E31-9920-BE6BC1FA1184}" srcOrd="0" destOrd="0" presId="urn:microsoft.com/office/officeart/2005/8/layout/hierarchy1"/>
    <dgm:cxn modelId="{21E4E0A8-7BC1-48CD-B50B-50306921B9D0}" type="presParOf" srcId="{DFE74954-E3D2-4E31-9920-BE6BC1FA1184}" destId="{1906B61A-8FA9-4B14-AF0F-77BFC0A4F985}" srcOrd="0" destOrd="0" presId="urn:microsoft.com/office/officeart/2005/8/layout/hierarchy1"/>
    <dgm:cxn modelId="{2C8AF79E-9982-4CE0-9FAA-A90758F00DC1}" type="presParOf" srcId="{DFE74954-E3D2-4E31-9920-BE6BC1FA1184}" destId="{3492B83E-8412-4743-B254-5445C0051FF2}" srcOrd="1" destOrd="0" presId="urn:microsoft.com/office/officeart/2005/8/layout/hierarchy1"/>
    <dgm:cxn modelId="{68E3F978-1E14-4C00-9128-87095409A788}" type="presParOf" srcId="{94BF8174-73F9-4509-8288-FA8929F422DA}" destId="{95B68DBA-BBF2-4057-9BCB-9439DC1D6CB6}" srcOrd="1" destOrd="0" presId="urn:microsoft.com/office/officeart/2005/8/layout/hierarchy1"/>
    <dgm:cxn modelId="{0DD5B50D-7E67-406B-B441-988A3708B58B}" type="presParOf" srcId="{95B68DBA-BBF2-4057-9BCB-9439DC1D6CB6}" destId="{0F1394F1-3762-4F45-AE67-175FAB1BBC9A}" srcOrd="0" destOrd="0" presId="urn:microsoft.com/office/officeart/2005/8/layout/hierarchy1"/>
    <dgm:cxn modelId="{3F316D32-C588-4AD4-A52D-E8F356DC499D}" type="presParOf" srcId="{95B68DBA-BBF2-4057-9BCB-9439DC1D6CB6}" destId="{1518ECAF-5873-44C4-BE92-FB17EF9E1F7A}" srcOrd="1" destOrd="0" presId="urn:microsoft.com/office/officeart/2005/8/layout/hierarchy1"/>
    <dgm:cxn modelId="{8306D343-BBCB-4B42-A3AB-A716D67D4670}" type="presParOf" srcId="{1518ECAF-5873-44C4-BE92-FB17EF9E1F7A}" destId="{28709E01-82B1-4176-BC3F-B46A54FBA093}" srcOrd="0" destOrd="0" presId="urn:microsoft.com/office/officeart/2005/8/layout/hierarchy1"/>
    <dgm:cxn modelId="{4BA5C7EB-B77E-4DBC-A6AA-D5C128574E07}" type="presParOf" srcId="{28709E01-82B1-4176-BC3F-B46A54FBA093}" destId="{311A9C7A-97AB-4975-A90D-83714FF69B8F}" srcOrd="0" destOrd="0" presId="urn:microsoft.com/office/officeart/2005/8/layout/hierarchy1"/>
    <dgm:cxn modelId="{1A8FE306-94C0-481C-9742-89B92B921A6C}" type="presParOf" srcId="{28709E01-82B1-4176-BC3F-B46A54FBA093}" destId="{D7AD26EC-BB46-4075-9FA7-D738D83D43EB}" srcOrd="1" destOrd="0" presId="urn:microsoft.com/office/officeart/2005/8/layout/hierarchy1"/>
    <dgm:cxn modelId="{1D6325FE-AF12-4015-BA42-BAEE3301CC62}" type="presParOf" srcId="{1518ECAF-5873-44C4-BE92-FB17EF9E1F7A}" destId="{06892EC5-20AC-4BB5-BBD3-2696AE7D3D8D}" srcOrd="1" destOrd="0" presId="urn:microsoft.com/office/officeart/2005/8/layout/hierarchy1"/>
    <dgm:cxn modelId="{8B07AD02-C6A3-4677-B22C-26684EE674B7}" type="presParOf" srcId="{06892EC5-20AC-4BB5-BBD3-2696AE7D3D8D}" destId="{BB5A5716-F97A-40B3-B238-92F7F55E8527}" srcOrd="0" destOrd="0" presId="urn:microsoft.com/office/officeart/2005/8/layout/hierarchy1"/>
    <dgm:cxn modelId="{24049EB9-94CD-4096-A32E-E06474A071B1}" type="presParOf" srcId="{06892EC5-20AC-4BB5-BBD3-2696AE7D3D8D}" destId="{99DE9036-49BD-4F45-B36E-D00BDF2858E2}" srcOrd="1" destOrd="0" presId="urn:microsoft.com/office/officeart/2005/8/layout/hierarchy1"/>
    <dgm:cxn modelId="{8EECA386-2084-4B51-B8D2-513CE8F2AD0C}" type="presParOf" srcId="{99DE9036-49BD-4F45-B36E-D00BDF2858E2}" destId="{51B01E4C-1422-4350-85ED-46A842B0486B}" srcOrd="0" destOrd="0" presId="urn:microsoft.com/office/officeart/2005/8/layout/hierarchy1"/>
    <dgm:cxn modelId="{6DA9438C-DC75-48B3-8A54-5E812395B222}" type="presParOf" srcId="{51B01E4C-1422-4350-85ED-46A842B0486B}" destId="{C7B9422D-9B19-44F7-9759-1B1FCE5B87C8}" srcOrd="0" destOrd="0" presId="urn:microsoft.com/office/officeart/2005/8/layout/hierarchy1"/>
    <dgm:cxn modelId="{7158BD52-583F-4B06-A008-EE03B8DA9BA2}" type="presParOf" srcId="{51B01E4C-1422-4350-85ED-46A842B0486B}" destId="{67E72F1A-EE7F-4B3B-B779-3FBE423BA21F}" srcOrd="1" destOrd="0" presId="urn:microsoft.com/office/officeart/2005/8/layout/hierarchy1"/>
    <dgm:cxn modelId="{E04AED4A-9D57-4219-B6BA-F9CC2B59E741}" type="presParOf" srcId="{99DE9036-49BD-4F45-B36E-D00BDF2858E2}" destId="{D8DA0335-1E12-4E1F-93A8-A5BDA3EB42D7}" srcOrd="1" destOrd="0" presId="urn:microsoft.com/office/officeart/2005/8/layout/hierarchy1"/>
    <dgm:cxn modelId="{E265408F-FB4C-4059-93E1-26FA29244BE3}" type="presParOf" srcId="{D8DA0335-1E12-4E1F-93A8-A5BDA3EB42D7}" destId="{0C0D504F-1D97-4437-A4FC-60F86BBD8FB9}" srcOrd="0" destOrd="0" presId="urn:microsoft.com/office/officeart/2005/8/layout/hierarchy1"/>
    <dgm:cxn modelId="{6258280A-DB62-4390-843C-F5E4F683BEB8}" type="presParOf" srcId="{D8DA0335-1E12-4E1F-93A8-A5BDA3EB42D7}" destId="{A0E3EE82-73DA-4443-923A-D8EBBA17BE22}" srcOrd="1" destOrd="0" presId="urn:microsoft.com/office/officeart/2005/8/layout/hierarchy1"/>
    <dgm:cxn modelId="{883F41DF-9440-4169-8014-AAE864C5DFCB}" type="presParOf" srcId="{A0E3EE82-73DA-4443-923A-D8EBBA17BE22}" destId="{DA6BA1CA-15AB-4F1E-A070-234825908BB1}" srcOrd="0" destOrd="0" presId="urn:microsoft.com/office/officeart/2005/8/layout/hierarchy1"/>
    <dgm:cxn modelId="{872B2C43-2FD5-4679-99EE-52DB2615BE64}" type="presParOf" srcId="{DA6BA1CA-15AB-4F1E-A070-234825908BB1}" destId="{6313E7C5-9C35-4FFA-A1F1-928FDE38AF1E}" srcOrd="0" destOrd="0" presId="urn:microsoft.com/office/officeart/2005/8/layout/hierarchy1"/>
    <dgm:cxn modelId="{44010D69-7296-4DCE-B519-6F8B0C218BBE}" type="presParOf" srcId="{DA6BA1CA-15AB-4F1E-A070-234825908BB1}" destId="{879F51D7-3797-441F-81E8-649350817ED5}" srcOrd="1" destOrd="0" presId="urn:microsoft.com/office/officeart/2005/8/layout/hierarchy1"/>
    <dgm:cxn modelId="{D5D63C78-E2B4-434E-BD6C-B6F172971D2A}" type="presParOf" srcId="{A0E3EE82-73DA-4443-923A-D8EBBA17BE22}" destId="{633C2293-C492-46C4-8161-ED71F40DC2F2}" srcOrd="1" destOrd="0" presId="urn:microsoft.com/office/officeart/2005/8/layout/hierarchy1"/>
    <dgm:cxn modelId="{65A4EDDA-9E8C-4AC4-979E-B9176AE9A449}" type="presParOf" srcId="{633C2293-C492-46C4-8161-ED71F40DC2F2}" destId="{5D39AC7A-D0B3-4A59-B3C5-648D63CEAF3E}" srcOrd="0" destOrd="0" presId="urn:microsoft.com/office/officeart/2005/8/layout/hierarchy1"/>
    <dgm:cxn modelId="{EB977C2A-7E9D-4525-AB7C-9FF5C1152B48}" type="presParOf" srcId="{633C2293-C492-46C4-8161-ED71F40DC2F2}" destId="{52B5A5DE-74C6-40F6-9969-6F83745A13C8}" srcOrd="1" destOrd="0" presId="urn:microsoft.com/office/officeart/2005/8/layout/hierarchy1"/>
    <dgm:cxn modelId="{150F103C-E128-46E9-B968-D58F25868965}" type="presParOf" srcId="{52B5A5DE-74C6-40F6-9969-6F83745A13C8}" destId="{5545FA6F-A074-457A-A675-07AEB7F14098}" srcOrd="0" destOrd="0" presId="urn:microsoft.com/office/officeart/2005/8/layout/hierarchy1"/>
    <dgm:cxn modelId="{7BA04FE8-713E-4D31-88DF-3335854B3376}" type="presParOf" srcId="{5545FA6F-A074-457A-A675-07AEB7F14098}" destId="{C1B14A61-7FF4-43C4-9885-0343D89A0FE9}" srcOrd="0" destOrd="0" presId="urn:microsoft.com/office/officeart/2005/8/layout/hierarchy1"/>
    <dgm:cxn modelId="{C91607B7-A63B-4FF9-91F8-FD4431DBFCDC}" type="presParOf" srcId="{5545FA6F-A074-457A-A675-07AEB7F14098}" destId="{7F4CF6D8-1C7D-49AD-AC76-EEFD62916168}" srcOrd="1" destOrd="0" presId="urn:microsoft.com/office/officeart/2005/8/layout/hierarchy1"/>
    <dgm:cxn modelId="{C1C813DD-2BDE-4920-BD13-956266C0B21E}" type="presParOf" srcId="{52B5A5DE-74C6-40F6-9969-6F83745A13C8}" destId="{81D6ED26-F41D-4ABF-95AD-5CF96A6C76E9}" srcOrd="1" destOrd="0" presId="urn:microsoft.com/office/officeart/2005/8/layout/hierarchy1"/>
    <dgm:cxn modelId="{0D54F255-BCB9-4DF5-A8E5-08C95D60C65D}" type="presParOf" srcId="{716A9286-BF4C-49C7-B1A1-4553DF64DD09}" destId="{531AB76A-878D-44A6-B12F-75787BA089A0}" srcOrd="2" destOrd="0" presId="urn:microsoft.com/office/officeart/2005/8/layout/hierarchy1"/>
    <dgm:cxn modelId="{2F0C729D-49FB-4CE6-82C1-072C5C7647C3}" type="presParOf" srcId="{716A9286-BF4C-49C7-B1A1-4553DF64DD09}" destId="{E261E27C-0DA6-454A-80ED-BE1E08948065}" srcOrd="3" destOrd="0" presId="urn:microsoft.com/office/officeart/2005/8/layout/hierarchy1"/>
    <dgm:cxn modelId="{7706BAC2-9F85-457D-9B03-471253D5A5C2}" type="presParOf" srcId="{E261E27C-0DA6-454A-80ED-BE1E08948065}" destId="{6F5B4B03-F1FC-4DEE-9D91-E40E6267ACA9}" srcOrd="0" destOrd="0" presId="urn:microsoft.com/office/officeart/2005/8/layout/hierarchy1"/>
    <dgm:cxn modelId="{C7047816-5023-48D7-99F0-5BD3BF59582A}" type="presParOf" srcId="{6F5B4B03-F1FC-4DEE-9D91-E40E6267ACA9}" destId="{F96CFD02-99A7-493E-9A6F-3CE18AB9E84E}" srcOrd="0" destOrd="0" presId="urn:microsoft.com/office/officeart/2005/8/layout/hierarchy1"/>
    <dgm:cxn modelId="{214F7E56-5E44-4AF9-97F9-16D68DBF4E97}" type="presParOf" srcId="{6F5B4B03-F1FC-4DEE-9D91-E40E6267ACA9}" destId="{36B81C34-8A03-48B6-B97B-F52F3ABD4E89}" srcOrd="1" destOrd="0" presId="urn:microsoft.com/office/officeart/2005/8/layout/hierarchy1"/>
    <dgm:cxn modelId="{C0083F35-45C2-4BDE-BC1D-39F7C46B77AB}" type="presParOf" srcId="{E261E27C-0DA6-454A-80ED-BE1E08948065}" destId="{78B92D7D-7EEF-4F23-A94C-7AE1B4AF72F1}" srcOrd="1" destOrd="0" presId="urn:microsoft.com/office/officeart/2005/8/layout/hierarchy1"/>
    <dgm:cxn modelId="{5BC9CA7E-D13C-4D09-A95C-950C346A8048}" type="presParOf" srcId="{78B92D7D-7EEF-4F23-A94C-7AE1B4AF72F1}" destId="{A0DD4B51-E7B3-4D8D-AAE7-8B119C76DCF2}" srcOrd="0" destOrd="0" presId="urn:microsoft.com/office/officeart/2005/8/layout/hierarchy1"/>
    <dgm:cxn modelId="{B63FE9F5-1BCE-4D26-8EFC-5C2D619DCA11}" type="presParOf" srcId="{78B92D7D-7EEF-4F23-A94C-7AE1B4AF72F1}" destId="{0E67B8E8-4BC9-4284-900D-D639BB9C7800}" srcOrd="1" destOrd="0" presId="urn:microsoft.com/office/officeart/2005/8/layout/hierarchy1"/>
    <dgm:cxn modelId="{CB55F144-8F2B-4266-A01A-5E8C43CA7902}" type="presParOf" srcId="{0E67B8E8-4BC9-4284-900D-D639BB9C7800}" destId="{078102A3-BC7D-4E90-BCAA-CC582FC3FCFF}" srcOrd="0" destOrd="0" presId="urn:microsoft.com/office/officeart/2005/8/layout/hierarchy1"/>
    <dgm:cxn modelId="{68FDB464-E813-46F2-8BA5-87D0A6833D15}" type="presParOf" srcId="{078102A3-BC7D-4E90-BCAA-CC582FC3FCFF}" destId="{371DDB7F-2FFC-4B06-A265-76C8F00576BB}" srcOrd="0" destOrd="0" presId="urn:microsoft.com/office/officeart/2005/8/layout/hierarchy1"/>
    <dgm:cxn modelId="{78417B2F-0A32-4C88-9847-441AB5BDF188}" type="presParOf" srcId="{078102A3-BC7D-4E90-BCAA-CC582FC3FCFF}" destId="{6F78CE38-D620-4B73-9BA9-48BEC5E1DFFA}" srcOrd="1" destOrd="0" presId="urn:microsoft.com/office/officeart/2005/8/layout/hierarchy1"/>
    <dgm:cxn modelId="{B4167DA2-1682-440F-896F-06B7ED6F83FC}" type="presParOf" srcId="{0E67B8E8-4BC9-4284-900D-D639BB9C7800}" destId="{D3B50B19-2959-41BD-B455-3CD2A8B8DDB9}" srcOrd="1" destOrd="0" presId="urn:microsoft.com/office/officeart/2005/8/layout/hierarchy1"/>
    <dgm:cxn modelId="{B4291D9D-7AFD-41EC-9B3D-C22DE901D137}" type="presParOf" srcId="{D3B50B19-2959-41BD-B455-3CD2A8B8DDB9}" destId="{E59197F5-A33A-4E90-B5C2-BA7DB85A648B}" srcOrd="0" destOrd="0" presId="urn:microsoft.com/office/officeart/2005/8/layout/hierarchy1"/>
    <dgm:cxn modelId="{366723A0-1D70-4F55-884D-A7A942117B36}" type="presParOf" srcId="{D3B50B19-2959-41BD-B455-3CD2A8B8DDB9}" destId="{444123B3-ED7F-40A6-966D-EC2240F1D2BE}" srcOrd="1" destOrd="0" presId="urn:microsoft.com/office/officeart/2005/8/layout/hierarchy1"/>
    <dgm:cxn modelId="{D5FDE5D5-5C79-4F91-A1CB-4278608CA404}" type="presParOf" srcId="{444123B3-ED7F-40A6-966D-EC2240F1D2BE}" destId="{90104D05-D23A-41A9-9865-98913EC80901}" srcOrd="0" destOrd="0" presId="urn:microsoft.com/office/officeart/2005/8/layout/hierarchy1"/>
    <dgm:cxn modelId="{E6E2000C-44DC-4D52-8AA3-CBA12BA7A794}" type="presParOf" srcId="{90104D05-D23A-41A9-9865-98913EC80901}" destId="{D09973AD-93AF-4491-93F7-48D700E41A2C}" srcOrd="0" destOrd="0" presId="urn:microsoft.com/office/officeart/2005/8/layout/hierarchy1"/>
    <dgm:cxn modelId="{74389B85-D679-43CB-9E11-C9B3CDB3E8AC}" type="presParOf" srcId="{90104D05-D23A-41A9-9865-98913EC80901}" destId="{CE5DDEDC-9CF8-4645-A382-90D2D6AA409F}" srcOrd="1" destOrd="0" presId="urn:microsoft.com/office/officeart/2005/8/layout/hierarchy1"/>
    <dgm:cxn modelId="{44F68525-762E-4AE2-9A2D-E6E93F2DA396}" type="presParOf" srcId="{444123B3-ED7F-40A6-966D-EC2240F1D2BE}" destId="{8E469030-EF36-4BC4-BBDC-F588732D9150}" srcOrd="1" destOrd="0" presId="urn:microsoft.com/office/officeart/2005/8/layout/hierarchy1"/>
    <dgm:cxn modelId="{3C19F1D8-681B-448C-9660-EB96EC1D75EF}" type="presParOf" srcId="{8E469030-EF36-4BC4-BBDC-F588732D9150}" destId="{CFDF5381-71E8-4EDA-991B-68B836798C34}" srcOrd="0" destOrd="0" presId="urn:microsoft.com/office/officeart/2005/8/layout/hierarchy1"/>
    <dgm:cxn modelId="{4D8DD63B-B53C-4F99-B254-1BE9DB85F746}" type="presParOf" srcId="{8E469030-EF36-4BC4-BBDC-F588732D9150}" destId="{E9504E53-7851-42C1-990D-3F91C3908A5D}" srcOrd="1" destOrd="0" presId="urn:microsoft.com/office/officeart/2005/8/layout/hierarchy1"/>
    <dgm:cxn modelId="{6C303A24-FEF6-4679-9FEF-14E3737A2B9A}" type="presParOf" srcId="{E9504E53-7851-42C1-990D-3F91C3908A5D}" destId="{90012468-6196-4D32-828B-F8732D65E74B}" srcOrd="0" destOrd="0" presId="urn:microsoft.com/office/officeart/2005/8/layout/hierarchy1"/>
    <dgm:cxn modelId="{D25FF37C-AF4A-4611-BD2D-382EE9BD0E0F}" type="presParOf" srcId="{90012468-6196-4D32-828B-F8732D65E74B}" destId="{11D00ACF-A026-4E86-9BD5-53C60FB65A62}" srcOrd="0" destOrd="0" presId="urn:microsoft.com/office/officeart/2005/8/layout/hierarchy1"/>
    <dgm:cxn modelId="{59D5D29E-A199-4DF2-BC2C-D0CB6DE0D625}" type="presParOf" srcId="{90012468-6196-4D32-828B-F8732D65E74B}" destId="{0C9B0015-C2B3-4F4E-924E-F59196BD7AFB}" srcOrd="1" destOrd="0" presId="urn:microsoft.com/office/officeart/2005/8/layout/hierarchy1"/>
    <dgm:cxn modelId="{97D9B7DB-E1BC-4664-982A-70BC2676895F}" type="presParOf" srcId="{E9504E53-7851-42C1-990D-3F91C3908A5D}" destId="{89970768-A2D7-4483-8F6E-963696D7D09B}" srcOrd="1" destOrd="0" presId="urn:microsoft.com/office/officeart/2005/8/layout/hierarchy1"/>
    <dgm:cxn modelId="{73143C81-1DD0-49BD-8DB6-7FD93BB51A3B}" type="presParOf" srcId="{89970768-A2D7-4483-8F6E-963696D7D09B}" destId="{A2925AB2-9B0A-4896-B465-C788645DF6CD}" srcOrd="0" destOrd="0" presId="urn:microsoft.com/office/officeart/2005/8/layout/hierarchy1"/>
    <dgm:cxn modelId="{D8FB1472-837C-40E1-B814-D11E1C797E80}" type="presParOf" srcId="{89970768-A2D7-4483-8F6E-963696D7D09B}" destId="{B9A4349E-DED0-4CC8-9E1E-7535247BE6E9}" srcOrd="1" destOrd="0" presId="urn:microsoft.com/office/officeart/2005/8/layout/hierarchy1"/>
    <dgm:cxn modelId="{49180C5E-589D-4178-9F4E-6CFED2C85137}" type="presParOf" srcId="{B9A4349E-DED0-4CC8-9E1E-7535247BE6E9}" destId="{D5031FE7-AEBC-4193-B91B-E35112BCE445}" srcOrd="0" destOrd="0" presId="urn:microsoft.com/office/officeart/2005/8/layout/hierarchy1"/>
    <dgm:cxn modelId="{59A5B766-39D0-460A-B86A-D4122643E718}" type="presParOf" srcId="{D5031FE7-AEBC-4193-B91B-E35112BCE445}" destId="{8D958213-5003-40F3-AAE8-A2955025ACE8}" srcOrd="0" destOrd="0" presId="urn:microsoft.com/office/officeart/2005/8/layout/hierarchy1"/>
    <dgm:cxn modelId="{9075CD8F-2848-48BA-810A-D0A512BA3461}" type="presParOf" srcId="{D5031FE7-AEBC-4193-B91B-E35112BCE445}" destId="{9B3C1DD6-104B-4D18-B526-8223CF6D17DA}" srcOrd="1" destOrd="0" presId="urn:microsoft.com/office/officeart/2005/8/layout/hierarchy1"/>
    <dgm:cxn modelId="{E115DAC3-55C8-45CC-A255-58F6C58844B5}" type="presParOf" srcId="{B9A4349E-DED0-4CC8-9E1E-7535247BE6E9}" destId="{7CA600DE-57B6-40F5-BC77-4AF130FD18D5}" srcOrd="1" destOrd="0" presId="urn:microsoft.com/office/officeart/2005/8/layout/hierarchy1"/>
    <dgm:cxn modelId="{778DF848-760B-4BE8-8330-E0199538E742}" type="presParOf" srcId="{7CA600DE-57B6-40F5-BC77-4AF130FD18D5}" destId="{1093A9D1-E2ED-45A1-89D7-96C1B10F89B4}" srcOrd="0" destOrd="0" presId="urn:microsoft.com/office/officeart/2005/8/layout/hierarchy1"/>
    <dgm:cxn modelId="{12FC8EB9-FCA3-4A01-8573-3334665FE3FF}" type="presParOf" srcId="{7CA600DE-57B6-40F5-BC77-4AF130FD18D5}" destId="{4631980F-C36B-4CDC-82BC-904FE0215838}" srcOrd="1" destOrd="0" presId="urn:microsoft.com/office/officeart/2005/8/layout/hierarchy1"/>
    <dgm:cxn modelId="{33158781-4692-4F87-BD73-39100CCE6161}" type="presParOf" srcId="{4631980F-C36B-4CDC-82BC-904FE0215838}" destId="{94F32802-44C8-4920-98DF-606572851B59}" srcOrd="0" destOrd="0" presId="urn:microsoft.com/office/officeart/2005/8/layout/hierarchy1"/>
    <dgm:cxn modelId="{A42D1A0D-D8B1-493E-B784-555B71EACB21}" type="presParOf" srcId="{94F32802-44C8-4920-98DF-606572851B59}" destId="{3EE7B475-BB21-44DF-84E0-BB55AFA11CE0}" srcOrd="0" destOrd="0" presId="urn:microsoft.com/office/officeart/2005/8/layout/hierarchy1"/>
    <dgm:cxn modelId="{E85AF6C5-63DB-429A-A4FC-46FFB49F7F79}" type="presParOf" srcId="{94F32802-44C8-4920-98DF-606572851B59}" destId="{8479FD56-4AE0-4DF6-91AD-053AC011FCE2}" srcOrd="1" destOrd="0" presId="urn:microsoft.com/office/officeart/2005/8/layout/hierarchy1"/>
    <dgm:cxn modelId="{264BCC2C-F404-41BE-950E-66A68DC0CE9C}" type="presParOf" srcId="{4631980F-C36B-4CDC-82BC-904FE0215838}" destId="{6EC0DAEC-6940-4409-9CE4-44955DBF92F4}" srcOrd="1" destOrd="0" presId="urn:microsoft.com/office/officeart/2005/8/layout/hierarchy1"/>
    <dgm:cxn modelId="{F61C9A99-EC16-44CD-9AD3-AE2D193204D9}" type="presParOf" srcId="{716A9286-BF4C-49C7-B1A1-4553DF64DD09}" destId="{9DA69168-BFE8-47C7-A96F-D88BBAF0E83F}" srcOrd="4" destOrd="0" presId="urn:microsoft.com/office/officeart/2005/8/layout/hierarchy1"/>
    <dgm:cxn modelId="{6CE5DC8A-D90A-4784-AC3F-C08130575A92}" type="presParOf" srcId="{716A9286-BF4C-49C7-B1A1-4553DF64DD09}" destId="{9E152B11-0514-49AA-94BE-DDC76C461A83}" srcOrd="5" destOrd="0" presId="urn:microsoft.com/office/officeart/2005/8/layout/hierarchy1"/>
    <dgm:cxn modelId="{6FB5A994-480A-47BB-B463-7D7BD44C55B6}" type="presParOf" srcId="{9E152B11-0514-49AA-94BE-DDC76C461A83}" destId="{4BF8BBBD-4826-44EA-B975-7386C8E62DED}" srcOrd="0" destOrd="0" presId="urn:microsoft.com/office/officeart/2005/8/layout/hierarchy1"/>
    <dgm:cxn modelId="{A9447573-0416-46D6-BBE9-9D3EB7AB33B1}" type="presParOf" srcId="{4BF8BBBD-4826-44EA-B975-7386C8E62DED}" destId="{911E3E5F-6EE7-4C15-96D9-0788CDF61479}" srcOrd="0" destOrd="0" presId="urn:microsoft.com/office/officeart/2005/8/layout/hierarchy1"/>
    <dgm:cxn modelId="{5A1D1A50-F404-4D5E-B171-0A18EE7D90A1}" type="presParOf" srcId="{4BF8BBBD-4826-44EA-B975-7386C8E62DED}" destId="{12D8C8ED-ECD1-4A7B-BF24-3A88926B2269}" srcOrd="1" destOrd="0" presId="urn:microsoft.com/office/officeart/2005/8/layout/hierarchy1"/>
    <dgm:cxn modelId="{04F77B8F-7749-4BCF-82BF-47F4F9A3552D}" type="presParOf" srcId="{9E152B11-0514-49AA-94BE-DDC76C461A83}" destId="{3013A762-924B-49E2-A293-39433D08C52E}" srcOrd="1" destOrd="0" presId="urn:microsoft.com/office/officeart/2005/8/layout/hierarchy1"/>
    <dgm:cxn modelId="{3304E317-F16F-4D39-8AC2-4D6D6C9B6ADF}" type="presParOf" srcId="{3013A762-924B-49E2-A293-39433D08C52E}" destId="{91940B29-3D62-4C40-887E-C2205C0F5B1F}" srcOrd="0" destOrd="0" presId="urn:microsoft.com/office/officeart/2005/8/layout/hierarchy1"/>
    <dgm:cxn modelId="{4DFA4539-275F-4377-A43F-888B928C2E50}" type="presParOf" srcId="{3013A762-924B-49E2-A293-39433D08C52E}" destId="{9C23AE99-17A2-444F-9495-7814564644FB}" srcOrd="1" destOrd="0" presId="urn:microsoft.com/office/officeart/2005/8/layout/hierarchy1"/>
    <dgm:cxn modelId="{ADBAB34C-BB92-4705-8120-3C46AD57F370}" type="presParOf" srcId="{9C23AE99-17A2-444F-9495-7814564644FB}" destId="{761977C2-C878-4139-AC8C-3CE2C00731C0}" srcOrd="0" destOrd="0" presId="urn:microsoft.com/office/officeart/2005/8/layout/hierarchy1"/>
    <dgm:cxn modelId="{91B985AB-2014-4294-8EE0-8401E62A1AF2}" type="presParOf" srcId="{761977C2-C878-4139-AC8C-3CE2C00731C0}" destId="{77E817D1-8B5F-4AE5-91F8-ECF017AAEDA9}" srcOrd="0" destOrd="0" presId="urn:microsoft.com/office/officeart/2005/8/layout/hierarchy1"/>
    <dgm:cxn modelId="{728DFE0E-EDE6-4144-B976-60A4E3EED8C8}" type="presParOf" srcId="{761977C2-C878-4139-AC8C-3CE2C00731C0}" destId="{4363DB39-0820-440A-9B57-D0261BC7BA72}" srcOrd="1" destOrd="0" presId="urn:microsoft.com/office/officeart/2005/8/layout/hierarchy1"/>
    <dgm:cxn modelId="{9B75C0E1-E3D2-4860-B61F-F94D2A92F30B}" type="presParOf" srcId="{9C23AE99-17A2-444F-9495-7814564644FB}" destId="{DCA181E1-A0DD-4923-8953-92E85A0271B4}" srcOrd="1" destOrd="0" presId="urn:microsoft.com/office/officeart/2005/8/layout/hierarchy1"/>
    <dgm:cxn modelId="{4769B762-7FF5-4514-A0A6-624BF2A1BFBE}" type="presParOf" srcId="{DCA181E1-A0DD-4923-8953-92E85A0271B4}" destId="{05D91808-B007-448D-807B-61750EAF6666}" srcOrd="0" destOrd="0" presId="urn:microsoft.com/office/officeart/2005/8/layout/hierarchy1"/>
    <dgm:cxn modelId="{DAF0082D-F312-40FD-BC23-66F37AFE282E}" type="presParOf" srcId="{DCA181E1-A0DD-4923-8953-92E85A0271B4}" destId="{368C4B3F-B0D6-47C7-99D6-74F6B6CFE97C}" srcOrd="1" destOrd="0" presId="urn:microsoft.com/office/officeart/2005/8/layout/hierarchy1"/>
    <dgm:cxn modelId="{6188BA8E-8EEB-4027-A1B7-B15ABCBF0E06}" type="presParOf" srcId="{368C4B3F-B0D6-47C7-99D6-74F6B6CFE97C}" destId="{9854AE57-894E-46A8-8105-413D380CC5F8}" srcOrd="0" destOrd="0" presId="urn:microsoft.com/office/officeart/2005/8/layout/hierarchy1"/>
    <dgm:cxn modelId="{BA947835-E407-4890-A72A-82110F2565A3}" type="presParOf" srcId="{9854AE57-894E-46A8-8105-413D380CC5F8}" destId="{C88FF9EB-2C62-4F03-9B9F-F1DB33A0FF91}" srcOrd="0" destOrd="0" presId="urn:microsoft.com/office/officeart/2005/8/layout/hierarchy1"/>
    <dgm:cxn modelId="{89F34BC3-96A3-41AA-AF69-C07463ED722F}" type="presParOf" srcId="{9854AE57-894E-46A8-8105-413D380CC5F8}" destId="{30A15CE4-5EA5-4B95-A095-1AF4A8EC8B87}" srcOrd="1" destOrd="0" presId="urn:microsoft.com/office/officeart/2005/8/layout/hierarchy1"/>
    <dgm:cxn modelId="{CC6698D9-F4D1-47D9-A42A-8D7763B4C6D4}" type="presParOf" srcId="{368C4B3F-B0D6-47C7-99D6-74F6B6CFE97C}" destId="{C462696E-3566-48A5-BF96-FA155F13BE7C}" srcOrd="1" destOrd="0" presId="urn:microsoft.com/office/officeart/2005/8/layout/hierarchy1"/>
    <dgm:cxn modelId="{1105450A-F0B8-4CAC-9B4D-865A21C1162B}" type="presParOf" srcId="{C462696E-3566-48A5-BF96-FA155F13BE7C}" destId="{35D14800-29D5-4D0C-89C5-18E93A8DDC87}" srcOrd="0" destOrd="0" presId="urn:microsoft.com/office/officeart/2005/8/layout/hierarchy1"/>
    <dgm:cxn modelId="{CE204ECE-4DD7-4F3D-9F1C-A2CF9AAC5CCD}" type="presParOf" srcId="{C462696E-3566-48A5-BF96-FA155F13BE7C}" destId="{69DE367E-8ADF-4892-827C-5ED03525A62B}" srcOrd="1" destOrd="0" presId="urn:microsoft.com/office/officeart/2005/8/layout/hierarchy1"/>
    <dgm:cxn modelId="{9978E73D-13CB-4729-B0F3-B16D8DF868FC}" type="presParOf" srcId="{69DE367E-8ADF-4892-827C-5ED03525A62B}" destId="{501DE261-3CE6-4021-BC73-EE3804ECEB3D}" srcOrd="0" destOrd="0" presId="urn:microsoft.com/office/officeart/2005/8/layout/hierarchy1"/>
    <dgm:cxn modelId="{39902B63-C78D-4B0A-B19B-0C2F8561A67D}" type="presParOf" srcId="{501DE261-3CE6-4021-BC73-EE3804ECEB3D}" destId="{1D16365D-D91D-4FB6-B7C4-53D3859BF2F1}" srcOrd="0" destOrd="0" presId="urn:microsoft.com/office/officeart/2005/8/layout/hierarchy1"/>
    <dgm:cxn modelId="{F40BA683-B2F1-4DCA-A470-0332D2861577}" type="presParOf" srcId="{501DE261-3CE6-4021-BC73-EE3804ECEB3D}" destId="{003DE5C2-E4AD-460A-867D-C693460DF09D}" srcOrd="1" destOrd="0" presId="urn:microsoft.com/office/officeart/2005/8/layout/hierarchy1"/>
    <dgm:cxn modelId="{6CF6B43B-D525-4001-ADB2-03ED49D20E41}" type="presParOf" srcId="{69DE367E-8ADF-4892-827C-5ED03525A62B}" destId="{D2F53164-A641-4CC5-8952-004AEF9A1E1D}" srcOrd="1" destOrd="0" presId="urn:microsoft.com/office/officeart/2005/8/layout/hierarchy1"/>
    <dgm:cxn modelId="{75C2F83E-C1AE-44BB-82F9-544BC670A1F3}" type="presParOf" srcId="{D2F53164-A641-4CC5-8952-004AEF9A1E1D}" destId="{A9513984-946E-4159-9F15-7B69197B301E}" srcOrd="0" destOrd="0" presId="urn:microsoft.com/office/officeart/2005/8/layout/hierarchy1"/>
    <dgm:cxn modelId="{AD3A4981-4A6F-49BA-8BB5-1F6298071D3D}" type="presParOf" srcId="{D2F53164-A641-4CC5-8952-004AEF9A1E1D}" destId="{EF93509F-3220-4849-B80B-65C0D0034313}" srcOrd="1" destOrd="0" presId="urn:microsoft.com/office/officeart/2005/8/layout/hierarchy1"/>
    <dgm:cxn modelId="{A7FE044E-169E-455F-9D66-6DB0A8116E3E}" type="presParOf" srcId="{EF93509F-3220-4849-B80B-65C0D0034313}" destId="{68EE7EBF-7204-47A4-9D91-00010870042F}" srcOrd="0" destOrd="0" presId="urn:microsoft.com/office/officeart/2005/8/layout/hierarchy1"/>
    <dgm:cxn modelId="{BFF4F9C0-49FC-44E7-A91A-3B4D8416C121}" type="presParOf" srcId="{68EE7EBF-7204-47A4-9D91-00010870042F}" destId="{8B9B0F96-435E-4659-9566-DF289E36DC51}" srcOrd="0" destOrd="0" presId="urn:microsoft.com/office/officeart/2005/8/layout/hierarchy1"/>
    <dgm:cxn modelId="{8B35CFB1-E452-49A2-AAB2-7347F756B092}" type="presParOf" srcId="{68EE7EBF-7204-47A4-9D91-00010870042F}" destId="{BBE0984B-395D-496E-BD50-723B67422A1C}" srcOrd="1" destOrd="0" presId="urn:microsoft.com/office/officeart/2005/8/layout/hierarchy1"/>
    <dgm:cxn modelId="{D779B7EA-E57E-48C5-946B-B49BD114DF5D}" type="presParOf" srcId="{EF93509F-3220-4849-B80B-65C0D0034313}" destId="{6F6BFA26-ED56-4284-805E-7D9DB62250F5}" srcOrd="1" destOrd="0" presId="urn:microsoft.com/office/officeart/2005/8/layout/hierarchy1"/>
    <dgm:cxn modelId="{EE52904A-9A62-4541-A90A-9DAD4072DDBE}" type="presParOf" srcId="{6F6BFA26-ED56-4284-805E-7D9DB62250F5}" destId="{9DCC6642-74DE-4412-89DD-4784F3C06E55}" srcOrd="0" destOrd="0" presId="urn:microsoft.com/office/officeart/2005/8/layout/hierarchy1"/>
    <dgm:cxn modelId="{60A0F9BC-FC5E-429B-940E-82D59600BF14}" type="presParOf" srcId="{6F6BFA26-ED56-4284-805E-7D9DB62250F5}" destId="{351E591A-A5E8-4F72-87DC-E766B59609FF}" srcOrd="1" destOrd="0" presId="urn:microsoft.com/office/officeart/2005/8/layout/hierarchy1"/>
    <dgm:cxn modelId="{3EB32E1E-B331-4E62-A254-5F907140689E}" type="presParOf" srcId="{351E591A-A5E8-4F72-87DC-E766B59609FF}" destId="{8AA7D9DF-0023-41E9-A28A-FDCDF09C3AB8}" srcOrd="0" destOrd="0" presId="urn:microsoft.com/office/officeart/2005/8/layout/hierarchy1"/>
    <dgm:cxn modelId="{B0C32E7D-9593-4690-9C83-761F6F14B215}" type="presParOf" srcId="{8AA7D9DF-0023-41E9-A28A-FDCDF09C3AB8}" destId="{0D6BA286-63E4-4818-BEAC-1201F1D1EAC5}" srcOrd="0" destOrd="0" presId="urn:microsoft.com/office/officeart/2005/8/layout/hierarchy1"/>
    <dgm:cxn modelId="{F0EE9CFD-FFDF-476B-84C5-6FF422154C87}" type="presParOf" srcId="{8AA7D9DF-0023-41E9-A28A-FDCDF09C3AB8}" destId="{844AC006-AFC8-4497-BAD1-43B6B930F992}" srcOrd="1" destOrd="0" presId="urn:microsoft.com/office/officeart/2005/8/layout/hierarchy1"/>
    <dgm:cxn modelId="{EF6E1C70-2257-4CD9-A3E3-0E2EF0EFA18C}" type="presParOf" srcId="{351E591A-A5E8-4F72-87DC-E766B59609FF}" destId="{F2CEDE3B-5428-4A08-BE0A-A92CE081FA25}" srcOrd="1" destOrd="0" presId="urn:microsoft.com/office/officeart/2005/8/layout/hierarchy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BACDB5-33BC-4DBB-9C8F-0B36955B7670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4876CF-3DD4-4544-8E61-83AC190E4B21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The Process of forming World Societies</a:t>
          </a:r>
        </a:p>
      </dgm:t>
    </dgm:pt>
    <dgm:pt modelId="{788EA9BE-A6D2-46D8-AE83-619094EE2392}" type="parTrans" cxnId="{0056C9C0-7CBE-49B7-B1B1-159E985CA5DE}">
      <dgm:prSet/>
      <dgm:spPr/>
      <dgm:t>
        <a:bodyPr/>
        <a:lstStyle/>
        <a:p>
          <a:endParaRPr lang="en-US"/>
        </a:p>
      </dgm:t>
    </dgm:pt>
    <dgm:pt modelId="{4EB5FB57-957F-4902-9B58-BC8CE6E42F07}" type="sibTrans" cxnId="{0056C9C0-7CBE-49B7-B1B1-159E985CA5DE}">
      <dgm:prSet/>
      <dgm:spPr/>
      <dgm:t>
        <a:bodyPr/>
        <a:lstStyle/>
        <a:p>
          <a:endParaRPr lang="en-US"/>
        </a:p>
      </dgm:t>
    </dgm:pt>
    <dgm:pt modelId="{3FC96488-BFDD-4A49-8C0F-E97F7E7AB959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Traditional</a:t>
          </a:r>
        </a:p>
      </dgm:t>
    </dgm:pt>
    <dgm:pt modelId="{52616599-E2F7-4AC5-BB0A-7649DA0F03E7}" type="parTrans" cxnId="{793968B2-6ADA-4C09-8706-3D2CD172B2BB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61D76518-F77D-43A0-B272-3489D34638A9}" type="sibTrans" cxnId="{793968B2-6ADA-4C09-8706-3D2CD172B2BB}">
      <dgm:prSet/>
      <dgm:spPr/>
      <dgm:t>
        <a:bodyPr/>
        <a:lstStyle/>
        <a:p>
          <a:endParaRPr lang="en-US"/>
        </a:p>
      </dgm:t>
    </dgm:pt>
    <dgm:pt modelId="{999CD552-7A05-4E6D-9A5F-E8CC99432F8F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Religion</a:t>
          </a:r>
        </a:p>
      </dgm:t>
    </dgm:pt>
    <dgm:pt modelId="{98E90458-2B60-4BBD-B341-B9FBC68492EF}" type="parTrans" cxnId="{696AE7C2-F7A6-4769-8786-10E90055DE5A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5C71D505-602C-4C45-8C44-1198C26E884A}" type="sibTrans" cxnId="{696AE7C2-F7A6-4769-8786-10E90055DE5A}">
      <dgm:prSet/>
      <dgm:spPr/>
      <dgm:t>
        <a:bodyPr/>
        <a:lstStyle/>
        <a:p>
          <a:endParaRPr lang="en-US"/>
        </a:p>
      </dgm:t>
    </dgm:pt>
    <dgm:pt modelId="{EB3E45AD-D238-41BB-939F-E5BDA8D653CD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Magic</a:t>
          </a:r>
        </a:p>
      </dgm:t>
    </dgm:pt>
    <dgm:pt modelId="{865C0FDF-A0C3-426F-A919-717AAA38F0EF}" type="parTrans" cxnId="{7170FBE5-950C-481F-AEC5-0FADDB67E3BB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F795AFAC-EC46-4CA3-85CF-74EAF723B48D}" type="sibTrans" cxnId="{7170FBE5-950C-481F-AEC5-0FADDB67E3BB}">
      <dgm:prSet/>
      <dgm:spPr/>
      <dgm:t>
        <a:bodyPr/>
        <a:lstStyle/>
        <a:p>
          <a:endParaRPr lang="en-US"/>
        </a:p>
      </dgm:t>
    </dgm:pt>
    <dgm:pt modelId="{C613DA55-3ADB-45C0-875F-00D0B3F8696D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Modern (nation state)</a:t>
          </a:r>
        </a:p>
      </dgm:t>
    </dgm:pt>
    <dgm:pt modelId="{A8F81CE7-2A55-4440-B98A-59DB5EB63BF6}" type="parTrans" cxnId="{FA9E139E-76EF-4662-B98D-62C8EFD857A1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277290DE-C677-4398-B936-FBDFE5A5B0AC}" type="sibTrans" cxnId="{FA9E139E-76EF-4662-B98D-62C8EFD857A1}">
      <dgm:prSet/>
      <dgm:spPr/>
      <dgm:t>
        <a:bodyPr/>
        <a:lstStyle/>
        <a:p>
          <a:endParaRPr lang="en-US"/>
        </a:p>
      </dgm:t>
    </dgm:pt>
    <dgm:pt modelId="{298C74A3-7531-4EA5-B786-FF052ABAD0CF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Secularism</a:t>
          </a:r>
        </a:p>
      </dgm:t>
    </dgm:pt>
    <dgm:pt modelId="{00A88F04-B149-4DA5-8727-834BA5E2B8E9}" type="parTrans" cxnId="{0360CDDC-2A6F-4882-BA48-8E64AADF36E6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4287CCD5-1100-4648-B3F3-0E1FFACC5187}" type="sibTrans" cxnId="{0360CDDC-2A6F-4882-BA48-8E64AADF36E6}">
      <dgm:prSet/>
      <dgm:spPr/>
      <dgm:t>
        <a:bodyPr/>
        <a:lstStyle/>
        <a:p>
          <a:endParaRPr lang="en-US"/>
        </a:p>
      </dgm:t>
    </dgm:pt>
    <dgm:pt modelId="{EBA7FD4F-2E4B-49DA-95D7-3BFA08B47AE6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Post-Modern</a:t>
          </a:r>
        </a:p>
      </dgm:t>
    </dgm:pt>
    <dgm:pt modelId="{355B4467-1B0B-4D06-ADC3-3A0DCBE433D5}" type="parTrans" cxnId="{3D799502-6FD3-4C3D-BEB1-7A87690E9EB5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CB1C5121-4EF8-47D7-B807-C6BD7173B5A0}" type="sibTrans" cxnId="{3D799502-6FD3-4C3D-BEB1-7A87690E9EB5}">
      <dgm:prSet/>
      <dgm:spPr/>
      <dgm:t>
        <a:bodyPr/>
        <a:lstStyle/>
        <a:p>
          <a:endParaRPr lang="en-US"/>
        </a:p>
      </dgm:t>
    </dgm:pt>
    <dgm:pt modelId="{DC96DA82-3E84-4C07-BC35-07D635DEEF06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Myth</a:t>
          </a:r>
        </a:p>
      </dgm:t>
    </dgm:pt>
    <dgm:pt modelId="{957D1D61-7E34-49C1-A009-D9E3CB4F8A8D}" type="parTrans" cxnId="{D073CA98-55DF-414D-9ABC-4B80C59CBFE3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56F2695A-385C-41AE-A525-0A5AE9378982}" type="sibTrans" cxnId="{D073CA98-55DF-414D-9ABC-4B80C59CBFE3}">
      <dgm:prSet/>
      <dgm:spPr/>
      <dgm:t>
        <a:bodyPr/>
        <a:lstStyle/>
        <a:p>
          <a:endParaRPr lang="en-US"/>
        </a:p>
      </dgm:t>
    </dgm:pt>
    <dgm:pt modelId="{18159A77-30DD-4A41-B6A7-0823FF16CC44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Planetary Civilization </a:t>
          </a:r>
        </a:p>
      </dgm:t>
    </dgm:pt>
    <dgm:pt modelId="{32945827-8DC0-4211-A101-FDA52E8C4EE6}" type="parTrans" cxnId="{18550110-2B1B-4330-9EE0-D1BC4D37C06A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B67CC593-8DB7-43C4-80AE-A6659017BBD1}" type="sibTrans" cxnId="{18550110-2B1B-4330-9EE0-D1BC4D37C06A}">
      <dgm:prSet/>
      <dgm:spPr/>
      <dgm:t>
        <a:bodyPr/>
        <a:lstStyle/>
        <a:p>
          <a:endParaRPr lang="en-US"/>
        </a:p>
      </dgm:t>
    </dgm:pt>
    <dgm:pt modelId="{0A45D7FB-1283-4BC5-998A-F94960B8237F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Humanism</a:t>
          </a:r>
        </a:p>
      </dgm:t>
    </dgm:pt>
    <dgm:pt modelId="{F7141540-7AF6-4F67-AE76-6B67613AF49A}" type="parTrans" cxnId="{24BB1865-E25A-41A5-8D2F-5F073CC4916B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E8AB95A6-F11A-48EF-BD88-2908844EEB65}" type="sibTrans" cxnId="{24BB1865-E25A-41A5-8D2F-5F073CC4916B}">
      <dgm:prSet/>
      <dgm:spPr/>
      <dgm:t>
        <a:bodyPr/>
        <a:lstStyle/>
        <a:p>
          <a:endParaRPr lang="en-US"/>
        </a:p>
      </dgm:t>
    </dgm:pt>
    <dgm:pt modelId="{593B7853-0EEB-49BB-BE31-A0FCD11C2051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Globalism</a:t>
          </a:r>
        </a:p>
      </dgm:t>
    </dgm:pt>
    <dgm:pt modelId="{96C4FE41-B4C1-438C-B514-07B46C58B472}" type="parTrans" cxnId="{8729FE8B-669A-42AD-A995-7727FAA104DC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DF962F74-C678-495E-AB62-BD70A992F3A5}" type="sibTrans" cxnId="{8729FE8B-669A-42AD-A995-7727FAA104DC}">
      <dgm:prSet/>
      <dgm:spPr/>
      <dgm:t>
        <a:bodyPr/>
        <a:lstStyle/>
        <a:p>
          <a:endParaRPr lang="en-US"/>
        </a:p>
      </dgm:t>
    </dgm:pt>
    <dgm:pt modelId="{0BCA91EE-6026-4F9F-80D8-3B14BEBA21C3}">
      <dgm:prSet custT="1"/>
      <dgm:spPr/>
      <dgm:t>
        <a:bodyPr/>
        <a:lstStyle/>
        <a:p>
          <a:r>
            <a:rPr lang="en-US" sz="1200" dirty="0" err="1">
              <a:latin typeface="High Tower Text" pitchFamily="18" charset="0"/>
              <a:cs typeface="Times New Roman" pitchFamily="18" charset="0"/>
            </a:rPr>
            <a:t>Glocalization</a:t>
          </a:r>
          <a:endParaRPr lang="en-US" sz="1200" dirty="0">
            <a:latin typeface="High Tower Text" pitchFamily="18" charset="0"/>
            <a:cs typeface="Times New Roman" pitchFamily="18" charset="0"/>
          </a:endParaRPr>
        </a:p>
      </dgm:t>
    </dgm:pt>
    <dgm:pt modelId="{16CE3B45-81FC-4C5E-8761-8A90AB966868}" type="parTrans" cxnId="{CD351AA9-E8BD-478E-B480-DA8AA45824AB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90FCAD22-5B37-49D3-A1F8-D96594EA6B65}" type="sibTrans" cxnId="{CD351AA9-E8BD-478E-B480-DA8AA45824AB}">
      <dgm:prSet/>
      <dgm:spPr/>
      <dgm:t>
        <a:bodyPr/>
        <a:lstStyle/>
        <a:p>
          <a:endParaRPr lang="en-US"/>
        </a:p>
      </dgm:t>
    </dgm:pt>
    <dgm:pt modelId="{8E442212-87A1-4A33-8059-B6A71715FB2D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Global Citizenship </a:t>
          </a:r>
        </a:p>
      </dgm:t>
    </dgm:pt>
    <dgm:pt modelId="{3BE968A9-2971-4D73-904D-FB2615F86112}" type="parTrans" cxnId="{C72ABF80-AC31-44C3-9BBF-C90C171216DD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F7BAE7B7-4B0F-46E1-AD4C-042A1F905A57}" type="sibTrans" cxnId="{C72ABF80-AC31-44C3-9BBF-C90C171216DD}">
      <dgm:prSet/>
      <dgm:spPr/>
      <dgm:t>
        <a:bodyPr/>
        <a:lstStyle/>
        <a:p>
          <a:endParaRPr lang="en-US"/>
        </a:p>
      </dgm:t>
    </dgm:pt>
    <dgm:pt modelId="{788EB330-0800-46D5-9F36-60DE67C5D599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Global Mind</a:t>
          </a:r>
        </a:p>
      </dgm:t>
    </dgm:pt>
    <dgm:pt modelId="{CC3957BA-C833-4D8E-A91D-567E6EF127A0}" type="parTrans" cxnId="{D1FA6415-2180-4222-A2F1-F4CD522B9E0A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81338B83-5B75-40F3-BDD5-7A0031647351}" type="sibTrans" cxnId="{D1FA6415-2180-4222-A2F1-F4CD522B9E0A}">
      <dgm:prSet/>
      <dgm:spPr/>
      <dgm:t>
        <a:bodyPr/>
        <a:lstStyle/>
        <a:p>
          <a:endParaRPr lang="en-US"/>
        </a:p>
      </dgm:t>
    </dgm:pt>
    <dgm:pt modelId="{C523FE73-B0AE-4FCF-B282-E732E579EAA0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  <a:cs typeface="Times New Roman" pitchFamily="18" charset="0"/>
            </a:rPr>
            <a:t>Trans-national values manipulated </a:t>
          </a:r>
        </a:p>
      </dgm:t>
    </dgm:pt>
    <dgm:pt modelId="{74171EF6-892D-4138-9EAB-37AEDE55F670}" type="parTrans" cxnId="{F7F80D39-D5E8-453A-9BB8-940A2AE6012D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DB0D18F1-9EAF-4F4A-8B7E-DFCF4449CE3E}" type="sibTrans" cxnId="{F7F80D39-D5E8-453A-9BB8-940A2AE6012D}">
      <dgm:prSet/>
      <dgm:spPr/>
      <dgm:t>
        <a:bodyPr/>
        <a:lstStyle/>
        <a:p>
          <a:endParaRPr lang="en-US"/>
        </a:p>
      </dgm:t>
    </dgm:pt>
    <dgm:pt modelId="{AE1F30A4-C142-430C-AB5C-6CE07E77B6E4}">
      <dgm:prSet custT="1"/>
      <dgm:spPr/>
      <dgm:t>
        <a:bodyPr/>
        <a:lstStyle/>
        <a:p>
          <a:r>
            <a:rPr lang="en-US" sz="1200" dirty="0" err="1">
              <a:latin typeface="High Tower Text" pitchFamily="18" charset="0"/>
              <a:cs typeface="Times New Roman" pitchFamily="18" charset="0"/>
            </a:rPr>
            <a:t>Chipization</a:t>
          </a:r>
          <a:r>
            <a:rPr lang="en-US" sz="1200" dirty="0">
              <a:latin typeface="High Tower Text" pitchFamily="18" charset="0"/>
              <a:cs typeface="Times New Roman" pitchFamily="18" charset="0"/>
            </a:rPr>
            <a:t> oriented</a:t>
          </a:r>
        </a:p>
      </dgm:t>
    </dgm:pt>
    <dgm:pt modelId="{84D77AC3-5F12-44A2-9F45-5BE1BA5FE269}" type="sibTrans" cxnId="{0EA17914-25CD-4914-B379-5FECB813D258}">
      <dgm:prSet/>
      <dgm:spPr/>
      <dgm:t>
        <a:bodyPr/>
        <a:lstStyle/>
        <a:p>
          <a:endParaRPr lang="en-US"/>
        </a:p>
      </dgm:t>
    </dgm:pt>
    <dgm:pt modelId="{ABBA224E-F8B7-43C3-8A21-D53EA49B9417}" type="parTrans" cxnId="{0EA17914-25CD-4914-B379-5FECB813D258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83C43AD4-CC61-417C-BBC0-8E3035A88BC2}">
      <dgm:prSet custT="1"/>
      <dgm:spPr/>
      <dgm:t>
        <a:bodyPr/>
        <a:lstStyle/>
        <a:p>
          <a:r>
            <a:rPr lang="en-US" sz="1200" dirty="0" err="1">
              <a:latin typeface="High Tower Text" pitchFamily="18" charset="0"/>
              <a:cs typeface="Times New Roman" pitchFamily="18" charset="0"/>
            </a:rPr>
            <a:t>Plularism</a:t>
          </a:r>
          <a:endParaRPr lang="en-US" sz="1200" dirty="0">
            <a:latin typeface="High Tower Text" pitchFamily="18" charset="0"/>
            <a:cs typeface="Times New Roman" pitchFamily="18" charset="0"/>
          </a:endParaRPr>
        </a:p>
      </dgm:t>
    </dgm:pt>
    <dgm:pt modelId="{CE0EA531-D747-47D4-AFA0-8FDFFF8E22EE}" type="sibTrans" cxnId="{BD58EE76-3517-497A-972D-DA02BA2E4512}">
      <dgm:prSet/>
      <dgm:spPr/>
      <dgm:t>
        <a:bodyPr/>
        <a:lstStyle/>
        <a:p>
          <a:endParaRPr lang="en-US"/>
        </a:p>
      </dgm:t>
    </dgm:pt>
    <dgm:pt modelId="{9FAB4A15-1261-40FB-A5F1-5017C175DB33}" type="parTrans" cxnId="{BD58EE76-3517-497A-972D-DA02BA2E4512}">
      <dgm:prSet custT="1"/>
      <dgm:spPr/>
      <dgm:t>
        <a:bodyPr/>
        <a:lstStyle/>
        <a:p>
          <a:endParaRPr lang="en-US" sz="1200">
            <a:latin typeface="High Tower Text" pitchFamily="18" charset="0"/>
            <a:cs typeface="Times New Roman" pitchFamily="18" charset="0"/>
          </a:endParaRPr>
        </a:p>
      </dgm:t>
    </dgm:pt>
    <dgm:pt modelId="{E42A2C49-D9D8-4105-8174-082C8357EDE9}" type="pres">
      <dgm:prSet presAssocID="{BDBACDB5-33BC-4DBB-9C8F-0B36955B767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C8F54F2-EDD7-4307-9B15-2CFCD51A24C7}" type="pres">
      <dgm:prSet presAssocID="{BDBACDB5-33BC-4DBB-9C8F-0B36955B7670}" presName="hierFlow" presStyleCnt="0"/>
      <dgm:spPr/>
    </dgm:pt>
    <dgm:pt modelId="{F77293C1-9482-4C92-A75B-062D9E824EE4}" type="pres">
      <dgm:prSet presAssocID="{BDBACDB5-33BC-4DBB-9C8F-0B36955B767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987CDF2D-239E-4A56-8C0C-480672CE6778}" type="pres">
      <dgm:prSet presAssocID="{484876CF-3DD4-4544-8E61-83AC190E4B21}" presName="Name17" presStyleCnt="0"/>
      <dgm:spPr/>
    </dgm:pt>
    <dgm:pt modelId="{5A07ABB2-C42C-4C31-9C47-A527BA8DE163}" type="pres">
      <dgm:prSet presAssocID="{484876CF-3DD4-4544-8E61-83AC190E4B21}" presName="level1Shape" presStyleLbl="node0" presStyleIdx="0" presStyleCnt="1" custScaleX="292626" custScaleY="40801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88E7A5-6C9F-42AD-87F1-A2FA389B1222}" type="pres">
      <dgm:prSet presAssocID="{484876CF-3DD4-4544-8E61-83AC190E4B21}" presName="hierChild2" presStyleCnt="0"/>
      <dgm:spPr/>
    </dgm:pt>
    <dgm:pt modelId="{F9B44801-6C20-4BBD-8C31-11445BBE9291}" type="pres">
      <dgm:prSet presAssocID="{52616599-E2F7-4AC5-BB0A-7649DA0F03E7}" presName="Name25" presStyleLbl="parChTrans1D2" presStyleIdx="0" presStyleCnt="4"/>
      <dgm:spPr/>
      <dgm:t>
        <a:bodyPr/>
        <a:lstStyle/>
        <a:p>
          <a:endParaRPr lang="en-US"/>
        </a:p>
      </dgm:t>
    </dgm:pt>
    <dgm:pt modelId="{2B8BFDDB-4414-4A3B-9753-A06CA27976E7}" type="pres">
      <dgm:prSet presAssocID="{52616599-E2F7-4AC5-BB0A-7649DA0F03E7}" presName="connTx" presStyleLbl="parChTrans1D2" presStyleIdx="0" presStyleCnt="4"/>
      <dgm:spPr/>
      <dgm:t>
        <a:bodyPr/>
        <a:lstStyle/>
        <a:p>
          <a:endParaRPr lang="en-US"/>
        </a:p>
      </dgm:t>
    </dgm:pt>
    <dgm:pt modelId="{5455B538-3680-4D62-ACF0-64B04E565CF1}" type="pres">
      <dgm:prSet presAssocID="{3FC96488-BFDD-4A49-8C0F-E97F7E7AB959}" presName="Name30" presStyleCnt="0"/>
      <dgm:spPr/>
    </dgm:pt>
    <dgm:pt modelId="{BBF085D6-64BE-4838-BB12-185EB7EAAEB1}" type="pres">
      <dgm:prSet presAssocID="{3FC96488-BFDD-4A49-8C0F-E97F7E7AB959}" presName="level2Shape" presStyleLbl="node2" presStyleIdx="0" presStyleCnt="4" custScaleX="224971" custScaleY="196462"/>
      <dgm:spPr/>
      <dgm:t>
        <a:bodyPr/>
        <a:lstStyle/>
        <a:p>
          <a:endParaRPr lang="en-US"/>
        </a:p>
      </dgm:t>
    </dgm:pt>
    <dgm:pt modelId="{3B414B23-98B6-45D2-9F8C-194AB42F590B}" type="pres">
      <dgm:prSet presAssocID="{3FC96488-BFDD-4A49-8C0F-E97F7E7AB959}" presName="hierChild3" presStyleCnt="0"/>
      <dgm:spPr/>
    </dgm:pt>
    <dgm:pt modelId="{DFD52CCC-BCB7-4A39-8D56-B602B14AA2A2}" type="pres">
      <dgm:prSet presAssocID="{98E90458-2B60-4BBD-B341-B9FBC68492EF}" presName="Name25" presStyleLbl="parChTrans1D3" presStyleIdx="0" presStyleCnt="12"/>
      <dgm:spPr/>
      <dgm:t>
        <a:bodyPr/>
        <a:lstStyle/>
        <a:p>
          <a:endParaRPr lang="en-US"/>
        </a:p>
      </dgm:t>
    </dgm:pt>
    <dgm:pt modelId="{DDA98402-AA42-4518-BBC4-412F544AD6AD}" type="pres">
      <dgm:prSet presAssocID="{98E90458-2B60-4BBD-B341-B9FBC68492EF}" presName="connTx" presStyleLbl="parChTrans1D3" presStyleIdx="0" presStyleCnt="12"/>
      <dgm:spPr/>
      <dgm:t>
        <a:bodyPr/>
        <a:lstStyle/>
        <a:p>
          <a:endParaRPr lang="en-US"/>
        </a:p>
      </dgm:t>
    </dgm:pt>
    <dgm:pt modelId="{C3011EED-0700-4484-9B61-B17C4E9A42E3}" type="pres">
      <dgm:prSet presAssocID="{999CD552-7A05-4E6D-9A5F-E8CC99432F8F}" presName="Name30" presStyleCnt="0"/>
      <dgm:spPr/>
    </dgm:pt>
    <dgm:pt modelId="{86F8EA48-5D74-43CA-9D01-37D0975152AE}" type="pres">
      <dgm:prSet presAssocID="{999CD552-7A05-4E6D-9A5F-E8CC99432F8F}" presName="level2Shape" presStyleLbl="node3" presStyleIdx="0" presStyleCnt="12" custScaleX="313140"/>
      <dgm:spPr/>
      <dgm:t>
        <a:bodyPr/>
        <a:lstStyle/>
        <a:p>
          <a:endParaRPr lang="en-US"/>
        </a:p>
      </dgm:t>
    </dgm:pt>
    <dgm:pt modelId="{26A77989-9BC6-49CD-884B-D0490E329C20}" type="pres">
      <dgm:prSet presAssocID="{999CD552-7A05-4E6D-9A5F-E8CC99432F8F}" presName="hierChild3" presStyleCnt="0"/>
      <dgm:spPr/>
    </dgm:pt>
    <dgm:pt modelId="{EB9AEC7D-24E1-4F5A-AE38-2648D102C80D}" type="pres">
      <dgm:prSet presAssocID="{865C0FDF-A0C3-426F-A919-717AAA38F0EF}" presName="Name25" presStyleLbl="parChTrans1D3" presStyleIdx="1" presStyleCnt="12"/>
      <dgm:spPr/>
      <dgm:t>
        <a:bodyPr/>
        <a:lstStyle/>
        <a:p>
          <a:endParaRPr lang="en-US"/>
        </a:p>
      </dgm:t>
    </dgm:pt>
    <dgm:pt modelId="{B2C607CC-D6EC-4DDF-897D-56343376B9E0}" type="pres">
      <dgm:prSet presAssocID="{865C0FDF-A0C3-426F-A919-717AAA38F0EF}" presName="connTx" presStyleLbl="parChTrans1D3" presStyleIdx="1" presStyleCnt="12"/>
      <dgm:spPr/>
      <dgm:t>
        <a:bodyPr/>
        <a:lstStyle/>
        <a:p>
          <a:endParaRPr lang="en-US"/>
        </a:p>
      </dgm:t>
    </dgm:pt>
    <dgm:pt modelId="{37340CCF-526A-45E7-87B0-07EBA87AE244}" type="pres">
      <dgm:prSet presAssocID="{EB3E45AD-D238-41BB-939F-E5BDA8D653CD}" presName="Name30" presStyleCnt="0"/>
      <dgm:spPr/>
    </dgm:pt>
    <dgm:pt modelId="{695C77E3-41B5-4E9A-B707-6A773DC80C7C}" type="pres">
      <dgm:prSet presAssocID="{EB3E45AD-D238-41BB-939F-E5BDA8D653CD}" presName="level2Shape" presStyleLbl="node3" presStyleIdx="1" presStyleCnt="12" custScaleX="339814"/>
      <dgm:spPr/>
      <dgm:t>
        <a:bodyPr/>
        <a:lstStyle/>
        <a:p>
          <a:endParaRPr lang="en-US"/>
        </a:p>
      </dgm:t>
    </dgm:pt>
    <dgm:pt modelId="{EF53877A-C859-4556-AC46-DEE612DC8E4A}" type="pres">
      <dgm:prSet presAssocID="{EB3E45AD-D238-41BB-939F-E5BDA8D653CD}" presName="hierChild3" presStyleCnt="0"/>
      <dgm:spPr/>
    </dgm:pt>
    <dgm:pt modelId="{DF839F78-5237-4422-B7B7-E762EFC83D69}" type="pres">
      <dgm:prSet presAssocID="{957D1D61-7E34-49C1-A009-D9E3CB4F8A8D}" presName="Name25" presStyleLbl="parChTrans1D3" presStyleIdx="2" presStyleCnt="12"/>
      <dgm:spPr/>
      <dgm:t>
        <a:bodyPr/>
        <a:lstStyle/>
        <a:p>
          <a:endParaRPr lang="en-US"/>
        </a:p>
      </dgm:t>
    </dgm:pt>
    <dgm:pt modelId="{2BD6244A-330E-4991-8375-7883A2143C8B}" type="pres">
      <dgm:prSet presAssocID="{957D1D61-7E34-49C1-A009-D9E3CB4F8A8D}" presName="connTx" presStyleLbl="parChTrans1D3" presStyleIdx="2" presStyleCnt="12"/>
      <dgm:spPr/>
      <dgm:t>
        <a:bodyPr/>
        <a:lstStyle/>
        <a:p>
          <a:endParaRPr lang="en-US"/>
        </a:p>
      </dgm:t>
    </dgm:pt>
    <dgm:pt modelId="{1AC43366-2CAA-4E67-B835-FA2A26D6F24A}" type="pres">
      <dgm:prSet presAssocID="{DC96DA82-3E84-4C07-BC35-07D635DEEF06}" presName="Name30" presStyleCnt="0"/>
      <dgm:spPr/>
    </dgm:pt>
    <dgm:pt modelId="{E9C46D3A-FB40-4CE1-846C-5797C1A2B029}" type="pres">
      <dgm:prSet presAssocID="{DC96DA82-3E84-4C07-BC35-07D635DEEF06}" presName="level2Shape" presStyleLbl="node3" presStyleIdx="2" presStyleCnt="12" custScaleX="312626"/>
      <dgm:spPr/>
      <dgm:t>
        <a:bodyPr/>
        <a:lstStyle/>
        <a:p>
          <a:endParaRPr lang="en-US"/>
        </a:p>
      </dgm:t>
    </dgm:pt>
    <dgm:pt modelId="{131EB29D-64B2-4CB9-9F17-002ABBD6EAEF}" type="pres">
      <dgm:prSet presAssocID="{DC96DA82-3E84-4C07-BC35-07D635DEEF06}" presName="hierChild3" presStyleCnt="0"/>
      <dgm:spPr/>
    </dgm:pt>
    <dgm:pt modelId="{C36DE6B0-585D-4AF5-AC7B-78F3DFD029D1}" type="pres">
      <dgm:prSet presAssocID="{A8F81CE7-2A55-4440-B98A-59DB5EB63BF6}" presName="Name25" presStyleLbl="parChTrans1D2" presStyleIdx="1" presStyleCnt="4"/>
      <dgm:spPr/>
      <dgm:t>
        <a:bodyPr/>
        <a:lstStyle/>
        <a:p>
          <a:endParaRPr lang="en-US"/>
        </a:p>
      </dgm:t>
    </dgm:pt>
    <dgm:pt modelId="{D569177B-BE85-4839-AC38-4FBC6DFB25E8}" type="pres">
      <dgm:prSet presAssocID="{A8F81CE7-2A55-4440-B98A-59DB5EB63BF6}" presName="connTx" presStyleLbl="parChTrans1D2" presStyleIdx="1" presStyleCnt="4"/>
      <dgm:spPr/>
      <dgm:t>
        <a:bodyPr/>
        <a:lstStyle/>
        <a:p>
          <a:endParaRPr lang="en-US"/>
        </a:p>
      </dgm:t>
    </dgm:pt>
    <dgm:pt modelId="{1ABAD06E-5356-4E84-BC83-36DD7532607E}" type="pres">
      <dgm:prSet presAssocID="{C613DA55-3ADB-45C0-875F-00D0B3F8696D}" presName="Name30" presStyleCnt="0"/>
      <dgm:spPr/>
    </dgm:pt>
    <dgm:pt modelId="{85B6622A-5CCA-440E-BA0F-DFABFD401928}" type="pres">
      <dgm:prSet presAssocID="{C613DA55-3ADB-45C0-875F-00D0B3F8696D}" presName="level2Shape" presStyleLbl="node2" presStyleIdx="1" presStyleCnt="4" custScaleX="233072" custScaleY="206634"/>
      <dgm:spPr/>
      <dgm:t>
        <a:bodyPr/>
        <a:lstStyle/>
        <a:p>
          <a:endParaRPr lang="en-US"/>
        </a:p>
      </dgm:t>
    </dgm:pt>
    <dgm:pt modelId="{7527CAF6-D92E-4A21-AED5-BA533128DB2B}" type="pres">
      <dgm:prSet presAssocID="{C613DA55-3ADB-45C0-875F-00D0B3F8696D}" presName="hierChild3" presStyleCnt="0"/>
      <dgm:spPr/>
    </dgm:pt>
    <dgm:pt modelId="{89B8D1AD-A144-478F-BE56-FA0B71B7A339}" type="pres">
      <dgm:prSet presAssocID="{00A88F04-B149-4DA5-8727-834BA5E2B8E9}" presName="Name25" presStyleLbl="parChTrans1D3" presStyleIdx="3" presStyleCnt="12"/>
      <dgm:spPr/>
      <dgm:t>
        <a:bodyPr/>
        <a:lstStyle/>
        <a:p>
          <a:endParaRPr lang="en-US"/>
        </a:p>
      </dgm:t>
    </dgm:pt>
    <dgm:pt modelId="{9434188C-493E-46B5-9E15-FEC556B2B781}" type="pres">
      <dgm:prSet presAssocID="{00A88F04-B149-4DA5-8727-834BA5E2B8E9}" presName="connTx" presStyleLbl="parChTrans1D3" presStyleIdx="3" presStyleCnt="12"/>
      <dgm:spPr/>
      <dgm:t>
        <a:bodyPr/>
        <a:lstStyle/>
        <a:p>
          <a:endParaRPr lang="en-US"/>
        </a:p>
      </dgm:t>
    </dgm:pt>
    <dgm:pt modelId="{4E9D0433-7716-4947-B123-07446A1D69E8}" type="pres">
      <dgm:prSet presAssocID="{298C74A3-7531-4EA5-B786-FF052ABAD0CF}" presName="Name30" presStyleCnt="0"/>
      <dgm:spPr/>
    </dgm:pt>
    <dgm:pt modelId="{5299F664-41ED-4552-89F6-6A63D43C0237}" type="pres">
      <dgm:prSet presAssocID="{298C74A3-7531-4EA5-B786-FF052ABAD0CF}" presName="level2Shape" presStyleLbl="node3" presStyleIdx="3" presStyleCnt="12" custScaleX="321195" custLinFactNeighborY="-2890"/>
      <dgm:spPr/>
      <dgm:t>
        <a:bodyPr/>
        <a:lstStyle/>
        <a:p>
          <a:endParaRPr lang="en-US"/>
        </a:p>
      </dgm:t>
    </dgm:pt>
    <dgm:pt modelId="{AD789B1C-35A6-47E2-9C25-1EE083EE230E}" type="pres">
      <dgm:prSet presAssocID="{298C74A3-7531-4EA5-B786-FF052ABAD0CF}" presName="hierChild3" presStyleCnt="0"/>
      <dgm:spPr/>
    </dgm:pt>
    <dgm:pt modelId="{8B577912-12BC-4DD4-8359-82CCD1E4CB43}" type="pres">
      <dgm:prSet presAssocID="{9FAB4A15-1261-40FB-A5F1-5017C175DB33}" presName="Name25" presStyleLbl="parChTrans1D3" presStyleIdx="4" presStyleCnt="12"/>
      <dgm:spPr/>
      <dgm:t>
        <a:bodyPr/>
        <a:lstStyle/>
        <a:p>
          <a:endParaRPr lang="en-US"/>
        </a:p>
      </dgm:t>
    </dgm:pt>
    <dgm:pt modelId="{37BB9B1B-DFAE-4ED7-8C5C-B0C2127E513F}" type="pres">
      <dgm:prSet presAssocID="{9FAB4A15-1261-40FB-A5F1-5017C175DB33}" presName="connTx" presStyleLbl="parChTrans1D3" presStyleIdx="4" presStyleCnt="12"/>
      <dgm:spPr/>
      <dgm:t>
        <a:bodyPr/>
        <a:lstStyle/>
        <a:p>
          <a:endParaRPr lang="en-US"/>
        </a:p>
      </dgm:t>
    </dgm:pt>
    <dgm:pt modelId="{4320339B-5694-4B83-98CF-674905801E6E}" type="pres">
      <dgm:prSet presAssocID="{83C43AD4-CC61-417C-BBC0-8E3035A88BC2}" presName="Name30" presStyleCnt="0"/>
      <dgm:spPr/>
    </dgm:pt>
    <dgm:pt modelId="{F2EE04A3-45BA-4DC7-BECE-E55976DEA2C3}" type="pres">
      <dgm:prSet presAssocID="{83C43AD4-CC61-417C-BBC0-8E3035A88BC2}" presName="level2Shape" presStyleLbl="node3" presStyleIdx="4" presStyleCnt="12" custScaleX="335061"/>
      <dgm:spPr/>
      <dgm:t>
        <a:bodyPr/>
        <a:lstStyle/>
        <a:p>
          <a:endParaRPr lang="en-US"/>
        </a:p>
      </dgm:t>
    </dgm:pt>
    <dgm:pt modelId="{68AC9819-FCF3-447C-A50C-B7DC77BEC57F}" type="pres">
      <dgm:prSet presAssocID="{83C43AD4-CC61-417C-BBC0-8E3035A88BC2}" presName="hierChild3" presStyleCnt="0"/>
      <dgm:spPr/>
    </dgm:pt>
    <dgm:pt modelId="{B797077C-7D3E-44E0-94A5-BCECD88EBE24}" type="pres">
      <dgm:prSet presAssocID="{F7141540-7AF6-4F67-AE76-6B67613AF49A}" presName="Name25" presStyleLbl="parChTrans1D3" presStyleIdx="5" presStyleCnt="12"/>
      <dgm:spPr/>
      <dgm:t>
        <a:bodyPr/>
        <a:lstStyle/>
        <a:p>
          <a:endParaRPr lang="en-US"/>
        </a:p>
      </dgm:t>
    </dgm:pt>
    <dgm:pt modelId="{2CCF111F-D225-4339-8BA7-D7B183452BBF}" type="pres">
      <dgm:prSet presAssocID="{F7141540-7AF6-4F67-AE76-6B67613AF49A}" presName="connTx" presStyleLbl="parChTrans1D3" presStyleIdx="5" presStyleCnt="12"/>
      <dgm:spPr/>
      <dgm:t>
        <a:bodyPr/>
        <a:lstStyle/>
        <a:p>
          <a:endParaRPr lang="en-US"/>
        </a:p>
      </dgm:t>
    </dgm:pt>
    <dgm:pt modelId="{F6070C95-64C9-47E3-9983-EDF6756AA94D}" type="pres">
      <dgm:prSet presAssocID="{0A45D7FB-1283-4BC5-998A-F94960B8237F}" presName="Name30" presStyleCnt="0"/>
      <dgm:spPr/>
    </dgm:pt>
    <dgm:pt modelId="{F1A455B1-546B-4E00-85CC-3F56A3DEA860}" type="pres">
      <dgm:prSet presAssocID="{0A45D7FB-1283-4BC5-998A-F94960B8237F}" presName="level2Shape" presStyleLbl="node3" presStyleIdx="5" presStyleCnt="12" custScaleX="314527"/>
      <dgm:spPr/>
      <dgm:t>
        <a:bodyPr/>
        <a:lstStyle/>
        <a:p>
          <a:endParaRPr lang="en-US"/>
        </a:p>
      </dgm:t>
    </dgm:pt>
    <dgm:pt modelId="{DE7BA82F-CBA2-4DAF-8469-80DCFC28E4F2}" type="pres">
      <dgm:prSet presAssocID="{0A45D7FB-1283-4BC5-998A-F94960B8237F}" presName="hierChild3" presStyleCnt="0"/>
      <dgm:spPr/>
    </dgm:pt>
    <dgm:pt modelId="{4642DDB3-786C-4E3E-AC18-9F5E1DF8B65D}" type="pres">
      <dgm:prSet presAssocID="{355B4467-1B0B-4D06-ADC3-3A0DCBE433D5}" presName="Name25" presStyleLbl="parChTrans1D2" presStyleIdx="2" presStyleCnt="4"/>
      <dgm:spPr/>
      <dgm:t>
        <a:bodyPr/>
        <a:lstStyle/>
        <a:p>
          <a:endParaRPr lang="en-US"/>
        </a:p>
      </dgm:t>
    </dgm:pt>
    <dgm:pt modelId="{340FF01D-292A-4698-8014-E7090E7ADCED}" type="pres">
      <dgm:prSet presAssocID="{355B4467-1B0B-4D06-ADC3-3A0DCBE433D5}" presName="connTx" presStyleLbl="parChTrans1D2" presStyleIdx="2" presStyleCnt="4"/>
      <dgm:spPr/>
      <dgm:t>
        <a:bodyPr/>
        <a:lstStyle/>
        <a:p>
          <a:endParaRPr lang="en-US"/>
        </a:p>
      </dgm:t>
    </dgm:pt>
    <dgm:pt modelId="{96DC3F67-C497-47C4-8C68-AB067927A983}" type="pres">
      <dgm:prSet presAssocID="{EBA7FD4F-2E4B-49DA-95D7-3BFA08B47AE6}" presName="Name30" presStyleCnt="0"/>
      <dgm:spPr/>
    </dgm:pt>
    <dgm:pt modelId="{8F53B5B2-BB03-4CDE-AF7A-975589039364}" type="pres">
      <dgm:prSet presAssocID="{EBA7FD4F-2E4B-49DA-95D7-3BFA08B47AE6}" presName="level2Shape" presStyleLbl="node2" presStyleIdx="2" presStyleCnt="4" custScaleX="255492" custScaleY="216804"/>
      <dgm:spPr/>
      <dgm:t>
        <a:bodyPr/>
        <a:lstStyle/>
        <a:p>
          <a:endParaRPr lang="en-US"/>
        </a:p>
      </dgm:t>
    </dgm:pt>
    <dgm:pt modelId="{D0DCC7BD-12E3-4D12-9472-B755FFFCA9D5}" type="pres">
      <dgm:prSet presAssocID="{EBA7FD4F-2E4B-49DA-95D7-3BFA08B47AE6}" presName="hierChild3" presStyleCnt="0"/>
      <dgm:spPr/>
    </dgm:pt>
    <dgm:pt modelId="{D00A08BC-BC74-4A5E-A7B9-1ED12B506374}" type="pres">
      <dgm:prSet presAssocID="{96C4FE41-B4C1-438C-B514-07B46C58B472}" presName="Name25" presStyleLbl="parChTrans1D3" presStyleIdx="6" presStyleCnt="12"/>
      <dgm:spPr/>
      <dgm:t>
        <a:bodyPr/>
        <a:lstStyle/>
        <a:p>
          <a:endParaRPr lang="en-US"/>
        </a:p>
      </dgm:t>
    </dgm:pt>
    <dgm:pt modelId="{5A0A307E-5DAE-4EEC-9FA1-7FA47E788568}" type="pres">
      <dgm:prSet presAssocID="{96C4FE41-B4C1-438C-B514-07B46C58B472}" presName="connTx" presStyleLbl="parChTrans1D3" presStyleIdx="6" presStyleCnt="12"/>
      <dgm:spPr/>
      <dgm:t>
        <a:bodyPr/>
        <a:lstStyle/>
        <a:p>
          <a:endParaRPr lang="en-US"/>
        </a:p>
      </dgm:t>
    </dgm:pt>
    <dgm:pt modelId="{D70972D3-16D0-4030-9666-493107ED42FF}" type="pres">
      <dgm:prSet presAssocID="{593B7853-0EEB-49BB-BE31-A0FCD11C2051}" presName="Name30" presStyleCnt="0"/>
      <dgm:spPr/>
    </dgm:pt>
    <dgm:pt modelId="{C7AAD945-2AE2-49F2-ABA5-436A0CF87175}" type="pres">
      <dgm:prSet presAssocID="{593B7853-0EEB-49BB-BE31-A0FCD11C2051}" presName="level2Shape" presStyleLbl="node3" presStyleIdx="6" presStyleCnt="12" custScaleX="312112"/>
      <dgm:spPr/>
      <dgm:t>
        <a:bodyPr/>
        <a:lstStyle/>
        <a:p>
          <a:endParaRPr lang="en-US"/>
        </a:p>
      </dgm:t>
    </dgm:pt>
    <dgm:pt modelId="{E338D7C4-C8F8-4FC7-B9E0-A8DC0D9CCD05}" type="pres">
      <dgm:prSet presAssocID="{593B7853-0EEB-49BB-BE31-A0FCD11C2051}" presName="hierChild3" presStyleCnt="0"/>
      <dgm:spPr/>
    </dgm:pt>
    <dgm:pt modelId="{3C04FD3A-01C1-4062-93D1-B020E6F4ACC2}" type="pres">
      <dgm:prSet presAssocID="{16CE3B45-81FC-4C5E-8761-8A90AB966868}" presName="Name25" presStyleLbl="parChTrans1D3" presStyleIdx="7" presStyleCnt="12"/>
      <dgm:spPr/>
      <dgm:t>
        <a:bodyPr/>
        <a:lstStyle/>
        <a:p>
          <a:endParaRPr lang="en-US"/>
        </a:p>
      </dgm:t>
    </dgm:pt>
    <dgm:pt modelId="{EB4D17BC-E615-4CF0-9FB6-F4C0B9837BD1}" type="pres">
      <dgm:prSet presAssocID="{16CE3B45-81FC-4C5E-8761-8A90AB966868}" presName="connTx" presStyleLbl="parChTrans1D3" presStyleIdx="7" presStyleCnt="12"/>
      <dgm:spPr/>
      <dgm:t>
        <a:bodyPr/>
        <a:lstStyle/>
        <a:p>
          <a:endParaRPr lang="en-US"/>
        </a:p>
      </dgm:t>
    </dgm:pt>
    <dgm:pt modelId="{062E6A96-209A-43EC-A6D5-B3D07BB0A35B}" type="pres">
      <dgm:prSet presAssocID="{0BCA91EE-6026-4F9F-80D8-3B14BEBA21C3}" presName="Name30" presStyleCnt="0"/>
      <dgm:spPr/>
    </dgm:pt>
    <dgm:pt modelId="{2753FEBA-8376-4C0A-BDA2-3F975FBBCB69}" type="pres">
      <dgm:prSet presAssocID="{0BCA91EE-6026-4F9F-80D8-3B14BEBA21C3}" presName="level2Shape" presStyleLbl="node3" presStyleIdx="7" presStyleCnt="12" custScaleX="355840"/>
      <dgm:spPr/>
      <dgm:t>
        <a:bodyPr/>
        <a:lstStyle/>
        <a:p>
          <a:endParaRPr lang="en-US"/>
        </a:p>
      </dgm:t>
    </dgm:pt>
    <dgm:pt modelId="{9AEF3092-02A3-490F-9DA1-18F30EC96E95}" type="pres">
      <dgm:prSet presAssocID="{0BCA91EE-6026-4F9F-80D8-3B14BEBA21C3}" presName="hierChild3" presStyleCnt="0"/>
      <dgm:spPr/>
    </dgm:pt>
    <dgm:pt modelId="{60FD6A07-699A-447D-BB6E-632EA7F01B3D}" type="pres">
      <dgm:prSet presAssocID="{3BE968A9-2971-4D73-904D-FB2615F86112}" presName="Name25" presStyleLbl="parChTrans1D3" presStyleIdx="8" presStyleCnt="12"/>
      <dgm:spPr/>
      <dgm:t>
        <a:bodyPr/>
        <a:lstStyle/>
        <a:p>
          <a:endParaRPr lang="en-US"/>
        </a:p>
      </dgm:t>
    </dgm:pt>
    <dgm:pt modelId="{38E8E1CE-B19D-408F-AC3D-B8618D80C1D5}" type="pres">
      <dgm:prSet presAssocID="{3BE968A9-2971-4D73-904D-FB2615F86112}" presName="connTx" presStyleLbl="parChTrans1D3" presStyleIdx="8" presStyleCnt="12"/>
      <dgm:spPr/>
      <dgm:t>
        <a:bodyPr/>
        <a:lstStyle/>
        <a:p>
          <a:endParaRPr lang="en-US"/>
        </a:p>
      </dgm:t>
    </dgm:pt>
    <dgm:pt modelId="{6348A607-1E20-448C-9E76-38EAD81FF7FA}" type="pres">
      <dgm:prSet presAssocID="{8E442212-87A1-4A33-8059-B6A71715FB2D}" presName="Name30" presStyleCnt="0"/>
      <dgm:spPr/>
    </dgm:pt>
    <dgm:pt modelId="{7281F69E-1EB2-4CCE-9B25-F999F1475235}" type="pres">
      <dgm:prSet presAssocID="{8E442212-87A1-4A33-8059-B6A71715FB2D}" presName="level2Shape" presStyleLbl="node3" presStyleIdx="8" presStyleCnt="12" custScaleX="385847"/>
      <dgm:spPr/>
      <dgm:t>
        <a:bodyPr/>
        <a:lstStyle/>
        <a:p>
          <a:endParaRPr lang="en-US"/>
        </a:p>
      </dgm:t>
    </dgm:pt>
    <dgm:pt modelId="{D1FCDA20-19A6-42F0-9B42-50C5C596800C}" type="pres">
      <dgm:prSet presAssocID="{8E442212-87A1-4A33-8059-B6A71715FB2D}" presName="hierChild3" presStyleCnt="0"/>
      <dgm:spPr/>
    </dgm:pt>
    <dgm:pt modelId="{439DB033-6FB9-41F0-846B-1B0DE9F069E1}" type="pres">
      <dgm:prSet presAssocID="{32945827-8DC0-4211-A101-FDA52E8C4EE6}" presName="Name25" presStyleLbl="parChTrans1D2" presStyleIdx="3" presStyleCnt="4"/>
      <dgm:spPr/>
      <dgm:t>
        <a:bodyPr/>
        <a:lstStyle/>
        <a:p>
          <a:endParaRPr lang="en-US"/>
        </a:p>
      </dgm:t>
    </dgm:pt>
    <dgm:pt modelId="{D64AAEFA-3D89-4E1C-86BD-198B0F3ABB53}" type="pres">
      <dgm:prSet presAssocID="{32945827-8DC0-4211-A101-FDA52E8C4EE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C8C7132C-872C-4F54-9D99-842EAE2BA125}" type="pres">
      <dgm:prSet presAssocID="{18159A77-30DD-4A41-B6A7-0823FF16CC44}" presName="Name30" presStyleCnt="0"/>
      <dgm:spPr/>
    </dgm:pt>
    <dgm:pt modelId="{C1265062-9263-4B40-B785-2ADA02754002}" type="pres">
      <dgm:prSet presAssocID="{18159A77-30DD-4A41-B6A7-0823FF16CC44}" presName="level2Shape" presStyleLbl="node2" presStyleIdx="3" presStyleCnt="4" custScaleX="253163" custScaleY="280322"/>
      <dgm:spPr/>
      <dgm:t>
        <a:bodyPr/>
        <a:lstStyle/>
        <a:p>
          <a:endParaRPr lang="en-US"/>
        </a:p>
      </dgm:t>
    </dgm:pt>
    <dgm:pt modelId="{2DD7DA10-1579-4BB7-9E2F-C31455ABA192}" type="pres">
      <dgm:prSet presAssocID="{18159A77-30DD-4A41-B6A7-0823FF16CC44}" presName="hierChild3" presStyleCnt="0"/>
      <dgm:spPr/>
    </dgm:pt>
    <dgm:pt modelId="{F3F55A62-3B42-42D0-9039-75ED4BC1B0AB}" type="pres">
      <dgm:prSet presAssocID="{ABBA224E-F8B7-43C3-8A21-D53EA49B9417}" presName="Name25" presStyleLbl="parChTrans1D3" presStyleIdx="9" presStyleCnt="12"/>
      <dgm:spPr/>
      <dgm:t>
        <a:bodyPr/>
        <a:lstStyle/>
        <a:p>
          <a:endParaRPr lang="en-US"/>
        </a:p>
      </dgm:t>
    </dgm:pt>
    <dgm:pt modelId="{EB03D3FD-471E-4C71-8BC2-0246A926886D}" type="pres">
      <dgm:prSet presAssocID="{ABBA224E-F8B7-43C3-8A21-D53EA49B9417}" presName="connTx" presStyleLbl="parChTrans1D3" presStyleIdx="9" presStyleCnt="12"/>
      <dgm:spPr/>
      <dgm:t>
        <a:bodyPr/>
        <a:lstStyle/>
        <a:p>
          <a:endParaRPr lang="en-US"/>
        </a:p>
      </dgm:t>
    </dgm:pt>
    <dgm:pt modelId="{96571A05-86A1-4E6F-827B-BB6E3F2EB58A}" type="pres">
      <dgm:prSet presAssocID="{AE1F30A4-C142-430C-AB5C-6CE07E77B6E4}" presName="Name30" presStyleCnt="0"/>
      <dgm:spPr/>
    </dgm:pt>
    <dgm:pt modelId="{F84B385F-E954-4328-8F00-435E273D4A73}" type="pres">
      <dgm:prSet presAssocID="{AE1F30A4-C142-430C-AB5C-6CE07E77B6E4}" presName="level2Shape" presStyleLbl="node3" presStyleIdx="9" presStyleCnt="12" custScaleX="351116"/>
      <dgm:spPr/>
      <dgm:t>
        <a:bodyPr/>
        <a:lstStyle/>
        <a:p>
          <a:endParaRPr lang="en-US"/>
        </a:p>
      </dgm:t>
    </dgm:pt>
    <dgm:pt modelId="{1DD517C1-F216-4A02-9A65-AB2C89E208AF}" type="pres">
      <dgm:prSet presAssocID="{AE1F30A4-C142-430C-AB5C-6CE07E77B6E4}" presName="hierChild3" presStyleCnt="0"/>
      <dgm:spPr/>
    </dgm:pt>
    <dgm:pt modelId="{951BC5C9-F5E1-4697-A1C4-08BF69464CB6}" type="pres">
      <dgm:prSet presAssocID="{CC3957BA-C833-4D8E-A91D-567E6EF127A0}" presName="Name25" presStyleLbl="parChTrans1D3" presStyleIdx="10" presStyleCnt="12"/>
      <dgm:spPr/>
      <dgm:t>
        <a:bodyPr/>
        <a:lstStyle/>
        <a:p>
          <a:endParaRPr lang="en-US"/>
        </a:p>
      </dgm:t>
    </dgm:pt>
    <dgm:pt modelId="{97D57CC5-06B4-48E0-934F-51051E87F115}" type="pres">
      <dgm:prSet presAssocID="{CC3957BA-C833-4D8E-A91D-567E6EF127A0}" presName="connTx" presStyleLbl="parChTrans1D3" presStyleIdx="10" presStyleCnt="12"/>
      <dgm:spPr/>
      <dgm:t>
        <a:bodyPr/>
        <a:lstStyle/>
        <a:p>
          <a:endParaRPr lang="en-US"/>
        </a:p>
      </dgm:t>
    </dgm:pt>
    <dgm:pt modelId="{E4E67F47-73A7-49FF-967B-F17A7D514193}" type="pres">
      <dgm:prSet presAssocID="{788EB330-0800-46D5-9F36-60DE67C5D599}" presName="Name30" presStyleCnt="0"/>
      <dgm:spPr/>
    </dgm:pt>
    <dgm:pt modelId="{3CFE6841-BD0C-4ED6-8475-BDBEB37CC9E0}" type="pres">
      <dgm:prSet presAssocID="{788EB330-0800-46D5-9F36-60DE67C5D599}" presName="level2Shape" presStyleLbl="node3" presStyleIdx="10" presStyleCnt="12" custScaleX="364453"/>
      <dgm:spPr/>
      <dgm:t>
        <a:bodyPr/>
        <a:lstStyle/>
        <a:p>
          <a:endParaRPr lang="en-US"/>
        </a:p>
      </dgm:t>
    </dgm:pt>
    <dgm:pt modelId="{A99A790A-3517-44F6-BF84-77C428750B3F}" type="pres">
      <dgm:prSet presAssocID="{788EB330-0800-46D5-9F36-60DE67C5D599}" presName="hierChild3" presStyleCnt="0"/>
      <dgm:spPr/>
    </dgm:pt>
    <dgm:pt modelId="{639E18F7-95DA-442B-9A68-A8F8F22B98A7}" type="pres">
      <dgm:prSet presAssocID="{74171EF6-892D-4138-9EAB-37AEDE55F670}" presName="Name25" presStyleLbl="parChTrans1D3" presStyleIdx="11" presStyleCnt="12"/>
      <dgm:spPr/>
      <dgm:t>
        <a:bodyPr/>
        <a:lstStyle/>
        <a:p>
          <a:endParaRPr lang="en-US"/>
        </a:p>
      </dgm:t>
    </dgm:pt>
    <dgm:pt modelId="{E0B976ED-6955-4B02-9CC6-A8B581175363}" type="pres">
      <dgm:prSet presAssocID="{74171EF6-892D-4138-9EAB-37AEDE55F670}" presName="connTx" presStyleLbl="parChTrans1D3" presStyleIdx="11" presStyleCnt="12"/>
      <dgm:spPr/>
      <dgm:t>
        <a:bodyPr/>
        <a:lstStyle/>
        <a:p>
          <a:endParaRPr lang="en-US"/>
        </a:p>
      </dgm:t>
    </dgm:pt>
    <dgm:pt modelId="{70B29360-68C2-48A2-8B22-86628CAE2E20}" type="pres">
      <dgm:prSet presAssocID="{C523FE73-B0AE-4FCF-B282-E732E579EAA0}" presName="Name30" presStyleCnt="0"/>
      <dgm:spPr/>
    </dgm:pt>
    <dgm:pt modelId="{97668A01-0FE7-4E5B-B1BE-A8299894386A}" type="pres">
      <dgm:prSet presAssocID="{C523FE73-B0AE-4FCF-B282-E732E579EAA0}" presName="level2Shape" presStyleLbl="node3" presStyleIdx="11" presStyleCnt="12" custScaleX="384458"/>
      <dgm:spPr/>
      <dgm:t>
        <a:bodyPr/>
        <a:lstStyle/>
        <a:p>
          <a:endParaRPr lang="en-US"/>
        </a:p>
      </dgm:t>
    </dgm:pt>
    <dgm:pt modelId="{A3773CAE-8407-46EE-8D94-4725FFCC11BC}" type="pres">
      <dgm:prSet presAssocID="{C523FE73-B0AE-4FCF-B282-E732E579EAA0}" presName="hierChild3" presStyleCnt="0"/>
      <dgm:spPr/>
    </dgm:pt>
    <dgm:pt modelId="{CEACB344-CA98-43EE-899F-9779F1D80D58}" type="pres">
      <dgm:prSet presAssocID="{BDBACDB5-33BC-4DBB-9C8F-0B36955B7670}" presName="bgShapesFlow" presStyleCnt="0"/>
      <dgm:spPr/>
    </dgm:pt>
  </dgm:ptLst>
  <dgm:cxnLst>
    <dgm:cxn modelId="{89DCE71F-970C-4D10-8A1C-0082AE32AAEA}" type="presOf" srcId="{865C0FDF-A0C3-426F-A919-717AAA38F0EF}" destId="{EB9AEC7D-24E1-4F5A-AE38-2648D102C80D}" srcOrd="0" destOrd="0" presId="urn:microsoft.com/office/officeart/2005/8/layout/hierarchy5"/>
    <dgm:cxn modelId="{CD351AA9-E8BD-478E-B480-DA8AA45824AB}" srcId="{EBA7FD4F-2E4B-49DA-95D7-3BFA08B47AE6}" destId="{0BCA91EE-6026-4F9F-80D8-3B14BEBA21C3}" srcOrd="1" destOrd="0" parTransId="{16CE3B45-81FC-4C5E-8761-8A90AB966868}" sibTransId="{90FCAD22-5B37-49D3-A1F8-D96594EA6B65}"/>
    <dgm:cxn modelId="{F2A97D62-7951-47DE-9D79-52BF5B93AF66}" type="presOf" srcId="{00A88F04-B149-4DA5-8727-834BA5E2B8E9}" destId="{9434188C-493E-46B5-9E15-FEC556B2B781}" srcOrd="1" destOrd="0" presId="urn:microsoft.com/office/officeart/2005/8/layout/hierarchy5"/>
    <dgm:cxn modelId="{7170FBE5-950C-481F-AEC5-0FADDB67E3BB}" srcId="{3FC96488-BFDD-4A49-8C0F-E97F7E7AB959}" destId="{EB3E45AD-D238-41BB-939F-E5BDA8D653CD}" srcOrd="1" destOrd="0" parTransId="{865C0FDF-A0C3-426F-A919-717AAA38F0EF}" sibTransId="{F795AFAC-EC46-4CA3-85CF-74EAF723B48D}"/>
    <dgm:cxn modelId="{55F19DC0-9C05-49E1-9886-A95C26688BBC}" type="presOf" srcId="{3FC96488-BFDD-4A49-8C0F-E97F7E7AB959}" destId="{BBF085D6-64BE-4838-BB12-185EB7EAAEB1}" srcOrd="0" destOrd="0" presId="urn:microsoft.com/office/officeart/2005/8/layout/hierarchy5"/>
    <dgm:cxn modelId="{C985AFED-18DE-4C1B-8CF5-A6FB5C6BD34F}" type="presOf" srcId="{16CE3B45-81FC-4C5E-8761-8A90AB966868}" destId="{EB4D17BC-E615-4CF0-9FB6-F4C0B9837BD1}" srcOrd="1" destOrd="0" presId="urn:microsoft.com/office/officeart/2005/8/layout/hierarchy5"/>
    <dgm:cxn modelId="{3ACD94F6-A417-4BEC-8294-8223434654EB}" type="presOf" srcId="{DC96DA82-3E84-4C07-BC35-07D635DEEF06}" destId="{E9C46D3A-FB40-4CE1-846C-5797C1A2B029}" srcOrd="0" destOrd="0" presId="urn:microsoft.com/office/officeart/2005/8/layout/hierarchy5"/>
    <dgm:cxn modelId="{8A9CEE33-96C5-48DF-AE10-2C6FC9E3383D}" type="presOf" srcId="{788EB330-0800-46D5-9F36-60DE67C5D599}" destId="{3CFE6841-BD0C-4ED6-8475-BDBEB37CC9E0}" srcOrd="0" destOrd="0" presId="urn:microsoft.com/office/officeart/2005/8/layout/hierarchy5"/>
    <dgm:cxn modelId="{0EA17914-25CD-4914-B379-5FECB813D258}" srcId="{18159A77-30DD-4A41-B6A7-0823FF16CC44}" destId="{AE1F30A4-C142-430C-AB5C-6CE07E77B6E4}" srcOrd="0" destOrd="0" parTransId="{ABBA224E-F8B7-43C3-8A21-D53EA49B9417}" sibTransId="{84D77AC3-5F12-44A2-9F45-5BE1BA5FE269}"/>
    <dgm:cxn modelId="{793968B2-6ADA-4C09-8706-3D2CD172B2BB}" srcId="{484876CF-3DD4-4544-8E61-83AC190E4B21}" destId="{3FC96488-BFDD-4A49-8C0F-E97F7E7AB959}" srcOrd="0" destOrd="0" parTransId="{52616599-E2F7-4AC5-BB0A-7649DA0F03E7}" sibTransId="{61D76518-F77D-43A0-B272-3489D34638A9}"/>
    <dgm:cxn modelId="{8B9FD428-940D-48DF-A531-539F7FA2EE98}" type="presOf" srcId="{A8F81CE7-2A55-4440-B98A-59DB5EB63BF6}" destId="{D569177B-BE85-4839-AC38-4FBC6DFB25E8}" srcOrd="1" destOrd="0" presId="urn:microsoft.com/office/officeart/2005/8/layout/hierarchy5"/>
    <dgm:cxn modelId="{BD58EE76-3517-497A-972D-DA02BA2E4512}" srcId="{C613DA55-3ADB-45C0-875F-00D0B3F8696D}" destId="{83C43AD4-CC61-417C-BBC0-8E3035A88BC2}" srcOrd="1" destOrd="0" parTransId="{9FAB4A15-1261-40FB-A5F1-5017C175DB33}" sibTransId="{CE0EA531-D747-47D4-AFA0-8FDFFF8E22EE}"/>
    <dgm:cxn modelId="{0056C9C0-7CBE-49B7-B1B1-159E985CA5DE}" srcId="{BDBACDB5-33BC-4DBB-9C8F-0B36955B7670}" destId="{484876CF-3DD4-4544-8E61-83AC190E4B21}" srcOrd="0" destOrd="0" parTransId="{788EA9BE-A6D2-46D8-AE83-619094EE2392}" sibTransId="{4EB5FB57-957F-4902-9B58-BC8CE6E42F07}"/>
    <dgm:cxn modelId="{4AE666AE-63EF-420B-AF3D-E24099804ADF}" type="presOf" srcId="{9FAB4A15-1261-40FB-A5F1-5017C175DB33}" destId="{8B577912-12BC-4DD4-8359-82CCD1E4CB43}" srcOrd="0" destOrd="0" presId="urn:microsoft.com/office/officeart/2005/8/layout/hierarchy5"/>
    <dgm:cxn modelId="{807C8121-5232-4BDA-8889-27CF1ADB5F8C}" type="presOf" srcId="{CC3957BA-C833-4D8E-A91D-567E6EF127A0}" destId="{97D57CC5-06B4-48E0-934F-51051E87F115}" srcOrd="1" destOrd="0" presId="urn:microsoft.com/office/officeart/2005/8/layout/hierarchy5"/>
    <dgm:cxn modelId="{D2EEA7A6-2D3C-4C0E-905F-86ED65367D33}" type="presOf" srcId="{8E442212-87A1-4A33-8059-B6A71715FB2D}" destId="{7281F69E-1EB2-4CCE-9B25-F999F1475235}" srcOrd="0" destOrd="0" presId="urn:microsoft.com/office/officeart/2005/8/layout/hierarchy5"/>
    <dgm:cxn modelId="{C72ABF80-AC31-44C3-9BBF-C90C171216DD}" srcId="{EBA7FD4F-2E4B-49DA-95D7-3BFA08B47AE6}" destId="{8E442212-87A1-4A33-8059-B6A71715FB2D}" srcOrd="2" destOrd="0" parTransId="{3BE968A9-2971-4D73-904D-FB2615F86112}" sibTransId="{F7BAE7B7-4B0F-46E1-AD4C-042A1F905A57}"/>
    <dgm:cxn modelId="{24BB1865-E25A-41A5-8D2F-5F073CC4916B}" srcId="{C613DA55-3ADB-45C0-875F-00D0B3F8696D}" destId="{0A45D7FB-1283-4BC5-998A-F94960B8237F}" srcOrd="2" destOrd="0" parTransId="{F7141540-7AF6-4F67-AE76-6B67613AF49A}" sibTransId="{E8AB95A6-F11A-48EF-BD88-2908844EEB65}"/>
    <dgm:cxn modelId="{5ED8C956-C11D-455D-B04B-FA398747329B}" type="presOf" srcId="{00A88F04-B149-4DA5-8727-834BA5E2B8E9}" destId="{89B8D1AD-A144-478F-BE56-FA0B71B7A339}" srcOrd="0" destOrd="0" presId="urn:microsoft.com/office/officeart/2005/8/layout/hierarchy5"/>
    <dgm:cxn modelId="{F53FCCFA-D284-4D30-84C8-B8D1349BD104}" type="presOf" srcId="{865C0FDF-A0C3-426F-A919-717AAA38F0EF}" destId="{B2C607CC-D6EC-4DDF-897D-56343376B9E0}" srcOrd="1" destOrd="0" presId="urn:microsoft.com/office/officeart/2005/8/layout/hierarchy5"/>
    <dgm:cxn modelId="{B1435034-612E-428F-8F9C-92B9A984BD7B}" type="presOf" srcId="{52616599-E2F7-4AC5-BB0A-7649DA0F03E7}" destId="{F9B44801-6C20-4BBD-8C31-11445BBE9291}" srcOrd="0" destOrd="0" presId="urn:microsoft.com/office/officeart/2005/8/layout/hierarchy5"/>
    <dgm:cxn modelId="{B95BDB9D-4D82-4214-9B1D-F563907531D7}" type="presOf" srcId="{EB3E45AD-D238-41BB-939F-E5BDA8D653CD}" destId="{695C77E3-41B5-4E9A-B707-6A773DC80C7C}" srcOrd="0" destOrd="0" presId="urn:microsoft.com/office/officeart/2005/8/layout/hierarchy5"/>
    <dgm:cxn modelId="{A095B57E-58F3-4ADF-A636-8E3FC40E903E}" type="presOf" srcId="{ABBA224E-F8B7-43C3-8A21-D53EA49B9417}" destId="{EB03D3FD-471E-4C71-8BC2-0246A926886D}" srcOrd="1" destOrd="0" presId="urn:microsoft.com/office/officeart/2005/8/layout/hierarchy5"/>
    <dgm:cxn modelId="{6F4CB4EE-2528-4CAB-80DC-68C168E1292D}" type="presOf" srcId="{0A45D7FB-1283-4BC5-998A-F94960B8237F}" destId="{F1A455B1-546B-4E00-85CC-3F56A3DEA860}" srcOrd="0" destOrd="0" presId="urn:microsoft.com/office/officeart/2005/8/layout/hierarchy5"/>
    <dgm:cxn modelId="{697C6B85-3D66-4512-964E-A4A973D167B6}" type="presOf" srcId="{0BCA91EE-6026-4F9F-80D8-3B14BEBA21C3}" destId="{2753FEBA-8376-4C0A-BDA2-3F975FBBCB69}" srcOrd="0" destOrd="0" presId="urn:microsoft.com/office/officeart/2005/8/layout/hierarchy5"/>
    <dgm:cxn modelId="{11488472-20D9-4287-A0AD-57AFB60D17C2}" type="presOf" srcId="{CC3957BA-C833-4D8E-A91D-567E6EF127A0}" destId="{951BC5C9-F5E1-4697-A1C4-08BF69464CB6}" srcOrd="0" destOrd="0" presId="urn:microsoft.com/office/officeart/2005/8/layout/hierarchy5"/>
    <dgm:cxn modelId="{E2A6E290-7F58-4F0F-A36A-EEF3FF9D77C5}" type="presOf" srcId="{32945827-8DC0-4211-A101-FDA52E8C4EE6}" destId="{D64AAEFA-3D89-4E1C-86BD-198B0F3ABB53}" srcOrd="1" destOrd="0" presId="urn:microsoft.com/office/officeart/2005/8/layout/hierarchy5"/>
    <dgm:cxn modelId="{7DDBCFE0-0A44-4714-8728-0B84CAA1C09C}" type="presOf" srcId="{EBA7FD4F-2E4B-49DA-95D7-3BFA08B47AE6}" destId="{8F53B5B2-BB03-4CDE-AF7A-975589039364}" srcOrd="0" destOrd="0" presId="urn:microsoft.com/office/officeart/2005/8/layout/hierarchy5"/>
    <dgm:cxn modelId="{98AE96C8-BFC6-44F9-99B9-6B8DDFD52051}" type="presOf" srcId="{A8F81CE7-2A55-4440-B98A-59DB5EB63BF6}" destId="{C36DE6B0-585D-4AF5-AC7B-78F3DFD029D1}" srcOrd="0" destOrd="0" presId="urn:microsoft.com/office/officeart/2005/8/layout/hierarchy5"/>
    <dgm:cxn modelId="{3C3F8DE3-A883-4567-A7A6-DC96A9DAFF2F}" type="presOf" srcId="{96C4FE41-B4C1-438C-B514-07B46C58B472}" destId="{5A0A307E-5DAE-4EEC-9FA1-7FA47E788568}" srcOrd="1" destOrd="0" presId="urn:microsoft.com/office/officeart/2005/8/layout/hierarchy5"/>
    <dgm:cxn modelId="{7EB2FC30-9FA4-4062-80D8-584B09B2DF62}" type="presOf" srcId="{3BE968A9-2971-4D73-904D-FB2615F86112}" destId="{60FD6A07-699A-447D-BB6E-632EA7F01B3D}" srcOrd="0" destOrd="0" presId="urn:microsoft.com/office/officeart/2005/8/layout/hierarchy5"/>
    <dgm:cxn modelId="{696AE7C2-F7A6-4769-8786-10E90055DE5A}" srcId="{3FC96488-BFDD-4A49-8C0F-E97F7E7AB959}" destId="{999CD552-7A05-4E6D-9A5F-E8CC99432F8F}" srcOrd="0" destOrd="0" parTransId="{98E90458-2B60-4BBD-B341-B9FBC68492EF}" sibTransId="{5C71D505-602C-4C45-8C44-1198C26E884A}"/>
    <dgm:cxn modelId="{C03B9F1F-575F-4C3F-AC76-85C02158DBE9}" type="presOf" srcId="{C523FE73-B0AE-4FCF-B282-E732E579EAA0}" destId="{97668A01-0FE7-4E5B-B1BE-A8299894386A}" srcOrd="0" destOrd="0" presId="urn:microsoft.com/office/officeart/2005/8/layout/hierarchy5"/>
    <dgm:cxn modelId="{785996B3-1AF0-4169-B7AE-74FE3E9880C3}" type="presOf" srcId="{355B4467-1B0B-4D06-ADC3-3A0DCBE433D5}" destId="{4642DDB3-786C-4E3E-AC18-9F5E1DF8B65D}" srcOrd="0" destOrd="0" presId="urn:microsoft.com/office/officeart/2005/8/layout/hierarchy5"/>
    <dgm:cxn modelId="{A6D5D524-85DB-4B76-8931-31CF7387E417}" type="presOf" srcId="{C613DA55-3ADB-45C0-875F-00D0B3F8696D}" destId="{85B6622A-5CCA-440E-BA0F-DFABFD401928}" srcOrd="0" destOrd="0" presId="urn:microsoft.com/office/officeart/2005/8/layout/hierarchy5"/>
    <dgm:cxn modelId="{9D5DAC5C-D812-4CF9-881D-6948DF0006ED}" type="presOf" srcId="{18159A77-30DD-4A41-B6A7-0823FF16CC44}" destId="{C1265062-9263-4B40-B785-2ADA02754002}" srcOrd="0" destOrd="0" presId="urn:microsoft.com/office/officeart/2005/8/layout/hierarchy5"/>
    <dgm:cxn modelId="{53121E6F-6DAB-477C-829D-DC515D403D1C}" type="presOf" srcId="{3BE968A9-2971-4D73-904D-FB2615F86112}" destId="{38E8E1CE-B19D-408F-AC3D-B8618D80C1D5}" srcOrd="1" destOrd="0" presId="urn:microsoft.com/office/officeart/2005/8/layout/hierarchy5"/>
    <dgm:cxn modelId="{3CA06D16-198F-466B-9BB6-36FE87A0073C}" type="presOf" srcId="{16CE3B45-81FC-4C5E-8761-8A90AB966868}" destId="{3C04FD3A-01C1-4062-93D1-B020E6F4ACC2}" srcOrd="0" destOrd="0" presId="urn:microsoft.com/office/officeart/2005/8/layout/hierarchy5"/>
    <dgm:cxn modelId="{87C0E37B-DF96-42BA-8201-EBF774C595F3}" type="presOf" srcId="{32945827-8DC0-4211-A101-FDA52E8C4EE6}" destId="{439DB033-6FB9-41F0-846B-1B0DE9F069E1}" srcOrd="0" destOrd="0" presId="urn:microsoft.com/office/officeart/2005/8/layout/hierarchy5"/>
    <dgm:cxn modelId="{18550110-2B1B-4330-9EE0-D1BC4D37C06A}" srcId="{484876CF-3DD4-4544-8E61-83AC190E4B21}" destId="{18159A77-30DD-4A41-B6A7-0823FF16CC44}" srcOrd="3" destOrd="0" parTransId="{32945827-8DC0-4211-A101-FDA52E8C4EE6}" sibTransId="{B67CC593-8DB7-43C4-80AE-A6659017BBD1}"/>
    <dgm:cxn modelId="{5CFDA43C-5FAA-4403-AC1A-D96FB273F7C7}" type="presOf" srcId="{98E90458-2B60-4BBD-B341-B9FBC68492EF}" destId="{DFD52CCC-BCB7-4A39-8D56-B602B14AA2A2}" srcOrd="0" destOrd="0" presId="urn:microsoft.com/office/officeart/2005/8/layout/hierarchy5"/>
    <dgm:cxn modelId="{8729FE8B-669A-42AD-A995-7727FAA104DC}" srcId="{EBA7FD4F-2E4B-49DA-95D7-3BFA08B47AE6}" destId="{593B7853-0EEB-49BB-BE31-A0FCD11C2051}" srcOrd="0" destOrd="0" parTransId="{96C4FE41-B4C1-438C-B514-07B46C58B472}" sibTransId="{DF962F74-C678-495E-AB62-BD70A992F3A5}"/>
    <dgm:cxn modelId="{FA9E139E-76EF-4662-B98D-62C8EFD857A1}" srcId="{484876CF-3DD4-4544-8E61-83AC190E4B21}" destId="{C613DA55-3ADB-45C0-875F-00D0B3F8696D}" srcOrd="1" destOrd="0" parTransId="{A8F81CE7-2A55-4440-B98A-59DB5EB63BF6}" sibTransId="{277290DE-C677-4398-B936-FBDFE5A5B0AC}"/>
    <dgm:cxn modelId="{28FF7705-30D9-488F-92E8-86EA3385B5A5}" type="presOf" srcId="{957D1D61-7E34-49C1-A009-D9E3CB4F8A8D}" destId="{DF839F78-5237-4422-B7B7-E762EFC83D69}" srcOrd="0" destOrd="0" presId="urn:microsoft.com/office/officeart/2005/8/layout/hierarchy5"/>
    <dgm:cxn modelId="{F7F80D39-D5E8-453A-9BB8-940A2AE6012D}" srcId="{18159A77-30DD-4A41-B6A7-0823FF16CC44}" destId="{C523FE73-B0AE-4FCF-B282-E732E579EAA0}" srcOrd="2" destOrd="0" parTransId="{74171EF6-892D-4138-9EAB-37AEDE55F670}" sibTransId="{DB0D18F1-9EAF-4F4A-8B7E-DFCF4449CE3E}"/>
    <dgm:cxn modelId="{56053713-D6C6-4E5A-A718-8234F17CA8C0}" type="presOf" srcId="{98E90458-2B60-4BBD-B341-B9FBC68492EF}" destId="{DDA98402-AA42-4518-BBC4-412F544AD6AD}" srcOrd="1" destOrd="0" presId="urn:microsoft.com/office/officeart/2005/8/layout/hierarchy5"/>
    <dgm:cxn modelId="{848A6869-1DE1-4948-8172-07272C5DD440}" type="presOf" srcId="{9FAB4A15-1261-40FB-A5F1-5017C175DB33}" destId="{37BB9B1B-DFAE-4ED7-8C5C-B0C2127E513F}" srcOrd="1" destOrd="0" presId="urn:microsoft.com/office/officeart/2005/8/layout/hierarchy5"/>
    <dgm:cxn modelId="{3D799502-6FD3-4C3D-BEB1-7A87690E9EB5}" srcId="{484876CF-3DD4-4544-8E61-83AC190E4B21}" destId="{EBA7FD4F-2E4B-49DA-95D7-3BFA08B47AE6}" srcOrd="2" destOrd="0" parTransId="{355B4467-1B0B-4D06-ADC3-3A0DCBE433D5}" sibTransId="{CB1C5121-4EF8-47D7-B807-C6BD7173B5A0}"/>
    <dgm:cxn modelId="{ACB35DC9-892F-4992-903E-5CF570B45389}" type="presOf" srcId="{AE1F30A4-C142-430C-AB5C-6CE07E77B6E4}" destId="{F84B385F-E954-4328-8F00-435E273D4A73}" srcOrd="0" destOrd="0" presId="urn:microsoft.com/office/officeart/2005/8/layout/hierarchy5"/>
    <dgm:cxn modelId="{C81FB8FE-6892-4261-A557-92FE5AA2907D}" type="presOf" srcId="{999CD552-7A05-4E6D-9A5F-E8CC99432F8F}" destId="{86F8EA48-5D74-43CA-9D01-37D0975152AE}" srcOrd="0" destOrd="0" presId="urn:microsoft.com/office/officeart/2005/8/layout/hierarchy5"/>
    <dgm:cxn modelId="{78FDC066-0768-42F1-959C-3F54C1873C03}" type="presOf" srcId="{957D1D61-7E34-49C1-A009-D9E3CB4F8A8D}" destId="{2BD6244A-330E-4991-8375-7883A2143C8B}" srcOrd="1" destOrd="0" presId="urn:microsoft.com/office/officeart/2005/8/layout/hierarchy5"/>
    <dgm:cxn modelId="{1FC408A8-FC1A-46AB-A085-7FC3A49BD136}" type="presOf" srcId="{74171EF6-892D-4138-9EAB-37AEDE55F670}" destId="{E0B976ED-6955-4B02-9CC6-A8B581175363}" srcOrd="1" destOrd="0" presId="urn:microsoft.com/office/officeart/2005/8/layout/hierarchy5"/>
    <dgm:cxn modelId="{D073CA98-55DF-414D-9ABC-4B80C59CBFE3}" srcId="{3FC96488-BFDD-4A49-8C0F-E97F7E7AB959}" destId="{DC96DA82-3E84-4C07-BC35-07D635DEEF06}" srcOrd="2" destOrd="0" parTransId="{957D1D61-7E34-49C1-A009-D9E3CB4F8A8D}" sibTransId="{56F2695A-385C-41AE-A525-0A5AE9378982}"/>
    <dgm:cxn modelId="{3001073E-2048-4DF9-A79C-228D2909685B}" type="presOf" srcId="{83C43AD4-CC61-417C-BBC0-8E3035A88BC2}" destId="{F2EE04A3-45BA-4DC7-BECE-E55976DEA2C3}" srcOrd="0" destOrd="0" presId="urn:microsoft.com/office/officeart/2005/8/layout/hierarchy5"/>
    <dgm:cxn modelId="{AD336D59-BF50-4EF3-BCF4-476E278AA70A}" type="presOf" srcId="{F7141540-7AF6-4F67-AE76-6B67613AF49A}" destId="{B797077C-7D3E-44E0-94A5-BCECD88EBE24}" srcOrd="0" destOrd="0" presId="urn:microsoft.com/office/officeart/2005/8/layout/hierarchy5"/>
    <dgm:cxn modelId="{2CAFD07B-5D07-4900-9D2C-C1737D6E0FC5}" type="presOf" srcId="{298C74A3-7531-4EA5-B786-FF052ABAD0CF}" destId="{5299F664-41ED-4552-89F6-6A63D43C0237}" srcOrd="0" destOrd="0" presId="urn:microsoft.com/office/officeart/2005/8/layout/hierarchy5"/>
    <dgm:cxn modelId="{0360CDDC-2A6F-4882-BA48-8E64AADF36E6}" srcId="{C613DA55-3ADB-45C0-875F-00D0B3F8696D}" destId="{298C74A3-7531-4EA5-B786-FF052ABAD0CF}" srcOrd="0" destOrd="0" parTransId="{00A88F04-B149-4DA5-8727-834BA5E2B8E9}" sibTransId="{4287CCD5-1100-4648-B3F3-0E1FFACC5187}"/>
    <dgm:cxn modelId="{22055367-966C-45B0-89B7-75D67B674D31}" type="presOf" srcId="{74171EF6-892D-4138-9EAB-37AEDE55F670}" destId="{639E18F7-95DA-442B-9A68-A8F8F22B98A7}" srcOrd="0" destOrd="0" presId="urn:microsoft.com/office/officeart/2005/8/layout/hierarchy5"/>
    <dgm:cxn modelId="{ED8E11B1-DF89-4090-8251-AD2E0DF2CCEF}" type="presOf" srcId="{355B4467-1B0B-4D06-ADC3-3A0DCBE433D5}" destId="{340FF01D-292A-4698-8014-E7090E7ADCED}" srcOrd="1" destOrd="0" presId="urn:microsoft.com/office/officeart/2005/8/layout/hierarchy5"/>
    <dgm:cxn modelId="{D1FA6415-2180-4222-A2F1-F4CD522B9E0A}" srcId="{18159A77-30DD-4A41-B6A7-0823FF16CC44}" destId="{788EB330-0800-46D5-9F36-60DE67C5D599}" srcOrd="1" destOrd="0" parTransId="{CC3957BA-C833-4D8E-A91D-567E6EF127A0}" sibTransId="{81338B83-5B75-40F3-BDD5-7A0031647351}"/>
    <dgm:cxn modelId="{9512C8D4-CB7F-4DBD-9031-DC009EEE28CA}" type="presOf" srcId="{ABBA224E-F8B7-43C3-8A21-D53EA49B9417}" destId="{F3F55A62-3B42-42D0-9039-75ED4BC1B0AB}" srcOrd="0" destOrd="0" presId="urn:microsoft.com/office/officeart/2005/8/layout/hierarchy5"/>
    <dgm:cxn modelId="{F1DAAA84-876B-468C-95C1-75D7767FCCC2}" type="presOf" srcId="{BDBACDB5-33BC-4DBB-9C8F-0B36955B7670}" destId="{E42A2C49-D9D8-4105-8174-082C8357EDE9}" srcOrd="0" destOrd="0" presId="urn:microsoft.com/office/officeart/2005/8/layout/hierarchy5"/>
    <dgm:cxn modelId="{59A2CC84-437D-4F6F-A7BC-0928A220DB19}" type="presOf" srcId="{F7141540-7AF6-4F67-AE76-6B67613AF49A}" destId="{2CCF111F-D225-4339-8BA7-D7B183452BBF}" srcOrd="1" destOrd="0" presId="urn:microsoft.com/office/officeart/2005/8/layout/hierarchy5"/>
    <dgm:cxn modelId="{F287E6AC-5228-447F-8E22-9A9A5CFF7149}" type="presOf" srcId="{593B7853-0EEB-49BB-BE31-A0FCD11C2051}" destId="{C7AAD945-2AE2-49F2-ABA5-436A0CF87175}" srcOrd="0" destOrd="0" presId="urn:microsoft.com/office/officeart/2005/8/layout/hierarchy5"/>
    <dgm:cxn modelId="{E8D57CC7-F153-4D08-B15C-1CE2253753B4}" type="presOf" srcId="{96C4FE41-B4C1-438C-B514-07B46C58B472}" destId="{D00A08BC-BC74-4A5E-A7B9-1ED12B506374}" srcOrd="0" destOrd="0" presId="urn:microsoft.com/office/officeart/2005/8/layout/hierarchy5"/>
    <dgm:cxn modelId="{978A7494-EC7D-4FF6-B30E-7C329B5FFC2D}" type="presOf" srcId="{484876CF-3DD4-4544-8E61-83AC190E4B21}" destId="{5A07ABB2-C42C-4C31-9C47-A527BA8DE163}" srcOrd="0" destOrd="0" presId="urn:microsoft.com/office/officeart/2005/8/layout/hierarchy5"/>
    <dgm:cxn modelId="{56310EC1-92B8-4F06-ABB7-C91DFB52AD9C}" type="presOf" srcId="{52616599-E2F7-4AC5-BB0A-7649DA0F03E7}" destId="{2B8BFDDB-4414-4A3B-9753-A06CA27976E7}" srcOrd="1" destOrd="0" presId="urn:microsoft.com/office/officeart/2005/8/layout/hierarchy5"/>
    <dgm:cxn modelId="{82C98338-E733-434B-9035-260B59308856}" type="presParOf" srcId="{E42A2C49-D9D8-4105-8174-082C8357EDE9}" destId="{3C8F54F2-EDD7-4307-9B15-2CFCD51A24C7}" srcOrd="0" destOrd="0" presId="urn:microsoft.com/office/officeart/2005/8/layout/hierarchy5"/>
    <dgm:cxn modelId="{BD9E2F75-FBF1-4BA2-B974-AD5EBF4156AA}" type="presParOf" srcId="{3C8F54F2-EDD7-4307-9B15-2CFCD51A24C7}" destId="{F77293C1-9482-4C92-A75B-062D9E824EE4}" srcOrd="0" destOrd="0" presId="urn:microsoft.com/office/officeart/2005/8/layout/hierarchy5"/>
    <dgm:cxn modelId="{11E55144-1DD7-4ABD-AEE0-5A4AA02A58DC}" type="presParOf" srcId="{F77293C1-9482-4C92-A75B-062D9E824EE4}" destId="{987CDF2D-239E-4A56-8C0C-480672CE6778}" srcOrd="0" destOrd="0" presId="urn:microsoft.com/office/officeart/2005/8/layout/hierarchy5"/>
    <dgm:cxn modelId="{00D010B8-5282-4CE8-8476-FDDAA845988C}" type="presParOf" srcId="{987CDF2D-239E-4A56-8C0C-480672CE6778}" destId="{5A07ABB2-C42C-4C31-9C47-A527BA8DE163}" srcOrd="0" destOrd="0" presId="urn:microsoft.com/office/officeart/2005/8/layout/hierarchy5"/>
    <dgm:cxn modelId="{F4D3F9B3-F675-4BE3-A11D-C18F090E2084}" type="presParOf" srcId="{987CDF2D-239E-4A56-8C0C-480672CE6778}" destId="{0888E7A5-6C9F-42AD-87F1-A2FA389B1222}" srcOrd="1" destOrd="0" presId="urn:microsoft.com/office/officeart/2005/8/layout/hierarchy5"/>
    <dgm:cxn modelId="{BA43769E-E084-4232-9B99-C38A3B19A34E}" type="presParOf" srcId="{0888E7A5-6C9F-42AD-87F1-A2FA389B1222}" destId="{F9B44801-6C20-4BBD-8C31-11445BBE9291}" srcOrd="0" destOrd="0" presId="urn:microsoft.com/office/officeart/2005/8/layout/hierarchy5"/>
    <dgm:cxn modelId="{EF50EAAE-8A0D-4270-B4A2-66FC0497A6FA}" type="presParOf" srcId="{F9B44801-6C20-4BBD-8C31-11445BBE9291}" destId="{2B8BFDDB-4414-4A3B-9753-A06CA27976E7}" srcOrd="0" destOrd="0" presId="urn:microsoft.com/office/officeart/2005/8/layout/hierarchy5"/>
    <dgm:cxn modelId="{312CE55B-A7D1-445B-9E53-989531FE794B}" type="presParOf" srcId="{0888E7A5-6C9F-42AD-87F1-A2FA389B1222}" destId="{5455B538-3680-4D62-ACF0-64B04E565CF1}" srcOrd="1" destOrd="0" presId="urn:microsoft.com/office/officeart/2005/8/layout/hierarchy5"/>
    <dgm:cxn modelId="{01085719-1145-457D-ABD3-ECB3C73EB6C6}" type="presParOf" srcId="{5455B538-3680-4D62-ACF0-64B04E565CF1}" destId="{BBF085D6-64BE-4838-BB12-185EB7EAAEB1}" srcOrd="0" destOrd="0" presId="urn:microsoft.com/office/officeart/2005/8/layout/hierarchy5"/>
    <dgm:cxn modelId="{86DF05A7-1745-4D7A-A3B6-90F6D9F4C16A}" type="presParOf" srcId="{5455B538-3680-4D62-ACF0-64B04E565CF1}" destId="{3B414B23-98B6-45D2-9F8C-194AB42F590B}" srcOrd="1" destOrd="0" presId="urn:microsoft.com/office/officeart/2005/8/layout/hierarchy5"/>
    <dgm:cxn modelId="{20D8610D-61FC-43F4-92FF-83DEAAC18C04}" type="presParOf" srcId="{3B414B23-98B6-45D2-9F8C-194AB42F590B}" destId="{DFD52CCC-BCB7-4A39-8D56-B602B14AA2A2}" srcOrd="0" destOrd="0" presId="urn:microsoft.com/office/officeart/2005/8/layout/hierarchy5"/>
    <dgm:cxn modelId="{65942C01-0417-4517-91C6-7B5F09D18425}" type="presParOf" srcId="{DFD52CCC-BCB7-4A39-8D56-B602B14AA2A2}" destId="{DDA98402-AA42-4518-BBC4-412F544AD6AD}" srcOrd="0" destOrd="0" presId="urn:microsoft.com/office/officeart/2005/8/layout/hierarchy5"/>
    <dgm:cxn modelId="{9388CCC1-06A5-4D42-890F-E7D93B50180B}" type="presParOf" srcId="{3B414B23-98B6-45D2-9F8C-194AB42F590B}" destId="{C3011EED-0700-4484-9B61-B17C4E9A42E3}" srcOrd="1" destOrd="0" presId="urn:microsoft.com/office/officeart/2005/8/layout/hierarchy5"/>
    <dgm:cxn modelId="{85812D82-2481-4028-91F9-675299393F80}" type="presParOf" srcId="{C3011EED-0700-4484-9B61-B17C4E9A42E3}" destId="{86F8EA48-5D74-43CA-9D01-37D0975152AE}" srcOrd="0" destOrd="0" presId="urn:microsoft.com/office/officeart/2005/8/layout/hierarchy5"/>
    <dgm:cxn modelId="{3355F06D-8791-43E1-83DD-9AA7620C90BA}" type="presParOf" srcId="{C3011EED-0700-4484-9B61-B17C4E9A42E3}" destId="{26A77989-9BC6-49CD-884B-D0490E329C20}" srcOrd="1" destOrd="0" presId="urn:microsoft.com/office/officeart/2005/8/layout/hierarchy5"/>
    <dgm:cxn modelId="{53C6C354-5CE9-4DE0-ABE4-D6204DD3FE70}" type="presParOf" srcId="{3B414B23-98B6-45D2-9F8C-194AB42F590B}" destId="{EB9AEC7D-24E1-4F5A-AE38-2648D102C80D}" srcOrd="2" destOrd="0" presId="urn:microsoft.com/office/officeart/2005/8/layout/hierarchy5"/>
    <dgm:cxn modelId="{6553714E-A701-4849-A350-0C6FE3C41FD3}" type="presParOf" srcId="{EB9AEC7D-24E1-4F5A-AE38-2648D102C80D}" destId="{B2C607CC-D6EC-4DDF-897D-56343376B9E0}" srcOrd="0" destOrd="0" presId="urn:microsoft.com/office/officeart/2005/8/layout/hierarchy5"/>
    <dgm:cxn modelId="{F1606AE0-A79D-406C-BF31-9FDC84E703EC}" type="presParOf" srcId="{3B414B23-98B6-45D2-9F8C-194AB42F590B}" destId="{37340CCF-526A-45E7-87B0-07EBA87AE244}" srcOrd="3" destOrd="0" presId="urn:microsoft.com/office/officeart/2005/8/layout/hierarchy5"/>
    <dgm:cxn modelId="{47E6B93B-B8D1-4A3E-B3D6-494A2164B36A}" type="presParOf" srcId="{37340CCF-526A-45E7-87B0-07EBA87AE244}" destId="{695C77E3-41B5-4E9A-B707-6A773DC80C7C}" srcOrd="0" destOrd="0" presId="urn:microsoft.com/office/officeart/2005/8/layout/hierarchy5"/>
    <dgm:cxn modelId="{0E326BDE-ACE4-4F1D-98C5-031C11E094C5}" type="presParOf" srcId="{37340CCF-526A-45E7-87B0-07EBA87AE244}" destId="{EF53877A-C859-4556-AC46-DEE612DC8E4A}" srcOrd="1" destOrd="0" presId="urn:microsoft.com/office/officeart/2005/8/layout/hierarchy5"/>
    <dgm:cxn modelId="{9FA7CAAB-0C1B-47CD-BB38-30FAEC11084A}" type="presParOf" srcId="{3B414B23-98B6-45D2-9F8C-194AB42F590B}" destId="{DF839F78-5237-4422-B7B7-E762EFC83D69}" srcOrd="4" destOrd="0" presId="urn:microsoft.com/office/officeart/2005/8/layout/hierarchy5"/>
    <dgm:cxn modelId="{66E45970-6381-48B5-AEDB-456ACF1FC913}" type="presParOf" srcId="{DF839F78-5237-4422-B7B7-E762EFC83D69}" destId="{2BD6244A-330E-4991-8375-7883A2143C8B}" srcOrd="0" destOrd="0" presId="urn:microsoft.com/office/officeart/2005/8/layout/hierarchy5"/>
    <dgm:cxn modelId="{B819CE48-F7FA-49D3-B886-9894B1D1A941}" type="presParOf" srcId="{3B414B23-98B6-45D2-9F8C-194AB42F590B}" destId="{1AC43366-2CAA-4E67-B835-FA2A26D6F24A}" srcOrd="5" destOrd="0" presId="urn:microsoft.com/office/officeart/2005/8/layout/hierarchy5"/>
    <dgm:cxn modelId="{B845C130-3D89-4428-ABA7-AD79E3D6872A}" type="presParOf" srcId="{1AC43366-2CAA-4E67-B835-FA2A26D6F24A}" destId="{E9C46D3A-FB40-4CE1-846C-5797C1A2B029}" srcOrd="0" destOrd="0" presId="urn:microsoft.com/office/officeart/2005/8/layout/hierarchy5"/>
    <dgm:cxn modelId="{B3A54724-E498-493E-ADD1-82B3CE391514}" type="presParOf" srcId="{1AC43366-2CAA-4E67-B835-FA2A26D6F24A}" destId="{131EB29D-64B2-4CB9-9F17-002ABBD6EAEF}" srcOrd="1" destOrd="0" presId="urn:microsoft.com/office/officeart/2005/8/layout/hierarchy5"/>
    <dgm:cxn modelId="{1CE92A63-716F-4348-9A6B-2E14E7431B51}" type="presParOf" srcId="{0888E7A5-6C9F-42AD-87F1-A2FA389B1222}" destId="{C36DE6B0-585D-4AF5-AC7B-78F3DFD029D1}" srcOrd="2" destOrd="0" presId="urn:microsoft.com/office/officeart/2005/8/layout/hierarchy5"/>
    <dgm:cxn modelId="{E8D45F4C-7C26-4BEC-8BE9-A6D504DA7F64}" type="presParOf" srcId="{C36DE6B0-585D-4AF5-AC7B-78F3DFD029D1}" destId="{D569177B-BE85-4839-AC38-4FBC6DFB25E8}" srcOrd="0" destOrd="0" presId="urn:microsoft.com/office/officeart/2005/8/layout/hierarchy5"/>
    <dgm:cxn modelId="{2D654042-CEC3-4B64-9415-09B85F94AF8C}" type="presParOf" srcId="{0888E7A5-6C9F-42AD-87F1-A2FA389B1222}" destId="{1ABAD06E-5356-4E84-BC83-36DD7532607E}" srcOrd="3" destOrd="0" presId="urn:microsoft.com/office/officeart/2005/8/layout/hierarchy5"/>
    <dgm:cxn modelId="{49FB6637-98D0-4B6B-93D7-261312B865EE}" type="presParOf" srcId="{1ABAD06E-5356-4E84-BC83-36DD7532607E}" destId="{85B6622A-5CCA-440E-BA0F-DFABFD401928}" srcOrd="0" destOrd="0" presId="urn:microsoft.com/office/officeart/2005/8/layout/hierarchy5"/>
    <dgm:cxn modelId="{D1626AFC-DDFE-44A5-884C-BD7D976C53B1}" type="presParOf" srcId="{1ABAD06E-5356-4E84-BC83-36DD7532607E}" destId="{7527CAF6-D92E-4A21-AED5-BA533128DB2B}" srcOrd="1" destOrd="0" presId="urn:microsoft.com/office/officeart/2005/8/layout/hierarchy5"/>
    <dgm:cxn modelId="{E059946A-8DDC-4776-8F4B-827FC756A0D6}" type="presParOf" srcId="{7527CAF6-D92E-4A21-AED5-BA533128DB2B}" destId="{89B8D1AD-A144-478F-BE56-FA0B71B7A339}" srcOrd="0" destOrd="0" presId="urn:microsoft.com/office/officeart/2005/8/layout/hierarchy5"/>
    <dgm:cxn modelId="{D034B69B-6F11-4AC8-98C2-548AB29E3248}" type="presParOf" srcId="{89B8D1AD-A144-478F-BE56-FA0B71B7A339}" destId="{9434188C-493E-46B5-9E15-FEC556B2B781}" srcOrd="0" destOrd="0" presId="urn:microsoft.com/office/officeart/2005/8/layout/hierarchy5"/>
    <dgm:cxn modelId="{F4D214BF-6107-4618-A52E-8DFD0872EC87}" type="presParOf" srcId="{7527CAF6-D92E-4A21-AED5-BA533128DB2B}" destId="{4E9D0433-7716-4947-B123-07446A1D69E8}" srcOrd="1" destOrd="0" presId="urn:microsoft.com/office/officeart/2005/8/layout/hierarchy5"/>
    <dgm:cxn modelId="{95474189-95E1-4E24-BC12-D68CE21A5FA9}" type="presParOf" srcId="{4E9D0433-7716-4947-B123-07446A1D69E8}" destId="{5299F664-41ED-4552-89F6-6A63D43C0237}" srcOrd="0" destOrd="0" presId="urn:microsoft.com/office/officeart/2005/8/layout/hierarchy5"/>
    <dgm:cxn modelId="{78D686C4-6CEF-4CF8-A01C-162A2F85983D}" type="presParOf" srcId="{4E9D0433-7716-4947-B123-07446A1D69E8}" destId="{AD789B1C-35A6-47E2-9C25-1EE083EE230E}" srcOrd="1" destOrd="0" presId="urn:microsoft.com/office/officeart/2005/8/layout/hierarchy5"/>
    <dgm:cxn modelId="{A945AD8B-1E02-4B81-B56C-D69E85712351}" type="presParOf" srcId="{7527CAF6-D92E-4A21-AED5-BA533128DB2B}" destId="{8B577912-12BC-4DD4-8359-82CCD1E4CB43}" srcOrd="2" destOrd="0" presId="urn:microsoft.com/office/officeart/2005/8/layout/hierarchy5"/>
    <dgm:cxn modelId="{08603F8E-B9AB-432B-8E17-AC1FC7D13F48}" type="presParOf" srcId="{8B577912-12BC-4DD4-8359-82CCD1E4CB43}" destId="{37BB9B1B-DFAE-4ED7-8C5C-B0C2127E513F}" srcOrd="0" destOrd="0" presId="urn:microsoft.com/office/officeart/2005/8/layout/hierarchy5"/>
    <dgm:cxn modelId="{4BE6BF4B-2537-46CF-BC29-3C758D9CB1F2}" type="presParOf" srcId="{7527CAF6-D92E-4A21-AED5-BA533128DB2B}" destId="{4320339B-5694-4B83-98CF-674905801E6E}" srcOrd="3" destOrd="0" presId="urn:microsoft.com/office/officeart/2005/8/layout/hierarchy5"/>
    <dgm:cxn modelId="{4570ADD3-9EEE-4F3F-BBF6-60C78841147E}" type="presParOf" srcId="{4320339B-5694-4B83-98CF-674905801E6E}" destId="{F2EE04A3-45BA-4DC7-BECE-E55976DEA2C3}" srcOrd="0" destOrd="0" presId="urn:microsoft.com/office/officeart/2005/8/layout/hierarchy5"/>
    <dgm:cxn modelId="{A961C84D-6D70-4FAF-A92A-EEE4CF81938B}" type="presParOf" srcId="{4320339B-5694-4B83-98CF-674905801E6E}" destId="{68AC9819-FCF3-447C-A50C-B7DC77BEC57F}" srcOrd="1" destOrd="0" presId="urn:microsoft.com/office/officeart/2005/8/layout/hierarchy5"/>
    <dgm:cxn modelId="{3C5E1DC2-0075-4BDA-930C-1A5BA797C88F}" type="presParOf" srcId="{7527CAF6-D92E-4A21-AED5-BA533128DB2B}" destId="{B797077C-7D3E-44E0-94A5-BCECD88EBE24}" srcOrd="4" destOrd="0" presId="urn:microsoft.com/office/officeart/2005/8/layout/hierarchy5"/>
    <dgm:cxn modelId="{03B3CC9A-05D7-427F-AD7C-E95B1369E571}" type="presParOf" srcId="{B797077C-7D3E-44E0-94A5-BCECD88EBE24}" destId="{2CCF111F-D225-4339-8BA7-D7B183452BBF}" srcOrd="0" destOrd="0" presId="urn:microsoft.com/office/officeart/2005/8/layout/hierarchy5"/>
    <dgm:cxn modelId="{087359AB-CD15-4A6F-AEBF-BFCFDD47C70F}" type="presParOf" srcId="{7527CAF6-D92E-4A21-AED5-BA533128DB2B}" destId="{F6070C95-64C9-47E3-9983-EDF6756AA94D}" srcOrd="5" destOrd="0" presId="urn:microsoft.com/office/officeart/2005/8/layout/hierarchy5"/>
    <dgm:cxn modelId="{733EBC27-0EBD-4E21-8D3E-EE8C895F2A63}" type="presParOf" srcId="{F6070C95-64C9-47E3-9983-EDF6756AA94D}" destId="{F1A455B1-546B-4E00-85CC-3F56A3DEA860}" srcOrd="0" destOrd="0" presId="urn:microsoft.com/office/officeart/2005/8/layout/hierarchy5"/>
    <dgm:cxn modelId="{3A5858F6-1467-4CEC-B130-10037816B492}" type="presParOf" srcId="{F6070C95-64C9-47E3-9983-EDF6756AA94D}" destId="{DE7BA82F-CBA2-4DAF-8469-80DCFC28E4F2}" srcOrd="1" destOrd="0" presId="urn:microsoft.com/office/officeart/2005/8/layout/hierarchy5"/>
    <dgm:cxn modelId="{C610641C-9A22-446F-B483-E17098DDFF82}" type="presParOf" srcId="{0888E7A5-6C9F-42AD-87F1-A2FA389B1222}" destId="{4642DDB3-786C-4E3E-AC18-9F5E1DF8B65D}" srcOrd="4" destOrd="0" presId="urn:microsoft.com/office/officeart/2005/8/layout/hierarchy5"/>
    <dgm:cxn modelId="{4A05896C-93AD-48F4-937D-5B0171B5A6C9}" type="presParOf" srcId="{4642DDB3-786C-4E3E-AC18-9F5E1DF8B65D}" destId="{340FF01D-292A-4698-8014-E7090E7ADCED}" srcOrd="0" destOrd="0" presId="urn:microsoft.com/office/officeart/2005/8/layout/hierarchy5"/>
    <dgm:cxn modelId="{5FAB716A-645D-46F2-879A-8045A94C5C1F}" type="presParOf" srcId="{0888E7A5-6C9F-42AD-87F1-A2FA389B1222}" destId="{96DC3F67-C497-47C4-8C68-AB067927A983}" srcOrd="5" destOrd="0" presId="urn:microsoft.com/office/officeart/2005/8/layout/hierarchy5"/>
    <dgm:cxn modelId="{C1C810A9-25CC-4B58-8DCB-180115922FD0}" type="presParOf" srcId="{96DC3F67-C497-47C4-8C68-AB067927A983}" destId="{8F53B5B2-BB03-4CDE-AF7A-975589039364}" srcOrd="0" destOrd="0" presId="urn:microsoft.com/office/officeart/2005/8/layout/hierarchy5"/>
    <dgm:cxn modelId="{95D00BB3-1741-41FB-A520-7CDBDCF16893}" type="presParOf" srcId="{96DC3F67-C497-47C4-8C68-AB067927A983}" destId="{D0DCC7BD-12E3-4D12-9472-B755FFFCA9D5}" srcOrd="1" destOrd="0" presId="urn:microsoft.com/office/officeart/2005/8/layout/hierarchy5"/>
    <dgm:cxn modelId="{1E4787CA-5400-4ADB-9741-BBCD1340C427}" type="presParOf" srcId="{D0DCC7BD-12E3-4D12-9472-B755FFFCA9D5}" destId="{D00A08BC-BC74-4A5E-A7B9-1ED12B506374}" srcOrd="0" destOrd="0" presId="urn:microsoft.com/office/officeart/2005/8/layout/hierarchy5"/>
    <dgm:cxn modelId="{718EBDD8-ED91-4563-A343-FEB77E66E2A6}" type="presParOf" srcId="{D00A08BC-BC74-4A5E-A7B9-1ED12B506374}" destId="{5A0A307E-5DAE-4EEC-9FA1-7FA47E788568}" srcOrd="0" destOrd="0" presId="urn:microsoft.com/office/officeart/2005/8/layout/hierarchy5"/>
    <dgm:cxn modelId="{D5007548-4279-4C90-8C6B-A4A1C0BE11EC}" type="presParOf" srcId="{D0DCC7BD-12E3-4D12-9472-B755FFFCA9D5}" destId="{D70972D3-16D0-4030-9666-493107ED42FF}" srcOrd="1" destOrd="0" presId="urn:microsoft.com/office/officeart/2005/8/layout/hierarchy5"/>
    <dgm:cxn modelId="{B72B18A5-F08E-4A10-8531-24CD4E0C9624}" type="presParOf" srcId="{D70972D3-16D0-4030-9666-493107ED42FF}" destId="{C7AAD945-2AE2-49F2-ABA5-436A0CF87175}" srcOrd="0" destOrd="0" presId="urn:microsoft.com/office/officeart/2005/8/layout/hierarchy5"/>
    <dgm:cxn modelId="{4EDAE20A-73A5-4A67-90F0-ECEE040A00AD}" type="presParOf" srcId="{D70972D3-16D0-4030-9666-493107ED42FF}" destId="{E338D7C4-C8F8-4FC7-B9E0-A8DC0D9CCD05}" srcOrd="1" destOrd="0" presId="urn:microsoft.com/office/officeart/2005/8/layout/hierarchy5"/>
    <dgm:cxn modelId="{04BE73EF-3E32-4906-BAEA-46DDA84D5254}" type="presParOf" srcId="{D0DCC7BD-12E3-4D12-9472-B755FFFCA9D5}" destId="{3C04FD3A-01C1-4062-93D1-B020E6F4ACC2}" srcOrd="2" destOrd="0" presId="urn:microsoft.com/office/officeart/2005/8/layout/hierarchy5"/>
    <dgm:cxn modelId="{B8D49833-FA9F-4444-A25F-6030C7E8FABE}" type="presParOf" srcId="{3C04FD3A-01C1-4062-93D1-B020E6F4ACC2}" destId="{EB4D17BC-E615-4CF0-9FB6-F4C0B9837BD1}" srcOrd="0" destOrd="0" presId="urn:microsoft.com/office/officeart/2005/8/layout/hierarchy5"/>
    <dgm:cxn modelId="{D1DBD66F-07DE-4985-A1F0-3D7D1E4378F4}" type="presParOf" srcId="{D0DCC7BD-12E3-4D12-9472-B755FFFCA9D5}" destId="{062E6A96-209A-43EC-A6D5-B3D07BB0A35B}" srcOrd="3" destOrd="0" presId="urn:microsoft.com/office/officeart/2005/8/layout/hierarchy5"/>
    <dgm:cxn modelId="{BE2C5594-344F-4D9B-9926-032BCB1CBA43}" type="presParOf" srcId="{062E6A96-209A-43EC-A6D5-B3D07BB0A35B}" destId="{2753FEBA-8376-4C0A-BDA2-3F975FBBCB69}" srcOrd="0" destOrd="0" presId="urn:microsoft.com/office/officeart/2005/8/layout/hierarchy5"/>
    <dgm:cxn modelId="{75E856BF-A34B-432A-A135-B997ED66049D}" type="presParOf" srcId="{062E6A96-209A-43EC-A6D5-B3D07BB0A35B}" destId="{9AEF3092-02A3-490F-9DA1-18F30EC96E95}" srcOrd="1" destOrd="0" presId="urn:microsoft.com/office/officeart/2005/8/layout/hierarchy5"/>
    <dgm:cxn modelId="{3E58F01F-685E-4E1F-9ACA-BBCE5C2C4404}" type="presParOf" srcId="{D0DCC7BD-12E3-4D12-9472-B755FFFCA9D5}" destId="{60FD6A07-699A-447D-BB6E-632EA7F01B3D}" srcOrd="4" destOrd="0" presId="urn:microsoft.com/office/officeart/2005/8/layout/hierarchy5"/>
    <dgm:cxn modelId="{D8281912-25FD-4822-A583-F6A3431FDAA3}" type="presParOf" srcId="{60FD6A07-699A-447D-BB6E-632EA7F01B3D}" destId="{38E8E1CE-B19D-408F-AC3D-B8618D80C1D5}" srcOrd="0" destOrd="0" presId="urn:microsoft.com/office/officeart/2005/8/layout/hierarchy5"/>
    <dgm:cxn modelId="{39631D02-E030-4AED-9077-1483B5BF0A4F}" type="presParOf" srcId="{D0DCC7BD-12E3-4D12-9472-B755FFFCA9D5}" destId="{6348A607-1E20-448C-9E76-38EAD81FF7FA}" srcOrd="5" destOrd="0" presId="urn:microsoft.com/office/officeart/2005/8/layout/hierarchy5"/>
    <dgm:cxn modelId="{4C1A8F30-7CD0-4179-B3F6-300C2382A876}" type="presParOf" srcId="{6348A607-1E20-448C-9E76-38EAD81FF7FA}" destId="{7281F69E-1EB2-4CCE-9B25-F999F1475235}" srcOrd="0" destOrd="0" presId="urn:microsoft.com/office/officeart/2005/8/layout/hierarchy5"/>
    <dgm:cxn modelId="{98B56457-C10E-468E-87AD-A9F5F5A61DA3}" type="presParOf" srcId="{6348A607-1E20-448C-9E76-38EAD81FF7FA}" destId="{D1FCDA20-19A6-42F0-9B42-50C5C596800C}" srcOrd="1" destOrd="0" presId="urn:microsoft.com/office/officeart/2005/8/layout/hierarchy5"/>
    <dgm:cxn modelId="{2824D934-FC91-4C4A-B891-CFF13A5FEE52}" type="presParOf" srcId="{0888E7A5-6C9F-42AD-87F1-A2FA389B1222}" destId="{439DB033-6FB9-41F0-846B-1B0DE9F069E1}" srcOrd="6" destOrd="0" presId="urn:microsoft.com/office/officeart/2005/8/layout/hierarchy5"/>
    <dgm:cxn modelId="{063C771F-F9C7-4BDA-A29B-488C58E7BB93}" type="presParOf" srcId="{439DB033-6FB9-41F0-846B-1B0DE9F069E1}" destId="{D64AAEFA-3D89-4E1C-86BD-198B0F3ABB53}" srcOrd="0" destOrd="0" presId="urn:microsoft.com/office/officeart/2005/8/layout/hierarchy5"/>
    <dgm:cxn modelId="{1CDF271A-5F9A-48A9-BD33-7BAE134284E9}" type="presParOf" srcId="{0888E7A5-6C9F-42AD-87F1-A2FA389B1222}" destId="{C8C7132C-872C-4F54-9D99-842EAE2BA125}" srcOrd="7" destOrd="0" presId="urn:microsoft.com/office/officeart/2005/8/layout/hierarchy5"/>
    <dgm:cxn modelId="{3AB2A3BD-94EA-4A01-8732-68586BF36E7B}" type="presParOf" srcId="{C8C7132C-872C-4F54-9D99-842EAE2BA125}" destId="{C1265062-9263-4B40-B785-2ADA02754002}" srcOrd="0" destOrd="0" presId="urn:microsoft.com/office/officeart/2005/8/layout/hierarchy5"/>
    <dgm:cxn modelId="{337B01F5-799D-4093-A467-BC6C442B68E9}" type="presParOf" srcId="{C8C7132C-872C-4F54-9D99-842EAE2BA125}" destId="{2DD7DA10-1579-4BB7-9E2F-C31455ABA192}" srcOrd="1" destOrd="0" presId="urn:microsoft.com/office/officeart/2005/8/layout/hierarchy5"/>
    <dgm:cxn modelId="{25DBDA14-7F5E-46BF-8E6E-96429CF13C25}" type="presParOf" srcId="{2DD7DA10-1579-4BB7-9E2F-C31455ABA192}" destId="{F3F55A62-3B42-42D0-9039-75ED4BC1B0AB}" srcOrd="0" destOrd="0" presId="urn:microsoft.com/office/officeart/2005/8/layout/hierarchy5"/>
    <dgm:cxn modelId="{07BB2660-831E-4E70-AE42-CC47D3D065C7}" type="presParOf" srcId="{F3F55A62-3B42-42D0-9039-75ED4BC1B0AB}" destId="{EB03D3FD-471E-4C71-8BC2-0246A926886D}" srcOrd="0" destOrd="0" presId="urn:microsoft.com/office/officeart/2005/8/layout/hierarchy5"/>
    <dgm:cxn modelId="{AA45DE45-4167-4E41-A892-129488F2BDAA}" type="presParOf" srcId="{2DD7DA10-1579-4BB7-9E2F-C31455ABA192}" destId="{96571A05-86A1-4E6F-827B-BB6E3F2EB58A}" srcOrd="1" destOrd="0" presId="urn:microsoft.com/office/officeart/2005/8/layout/hierarchy5"/>
    <dgm:cxn modelId="{FAA71291-49C5-465F-9821-978A28D4550D}" type="presParOf" srcId="{96571A05-86A1-4E6F-827B-BB6E3F2EB58A}" destId="{F84B385F-E954-4328-8F00-435E273D4A73}" srcOrd="0" destOrd="0" presId="urn:microsoft.com/office/officeart/2005/8/layout/hierarchy5"/>
    <dgm:cxn modelId="{E5A3165A-C645-423C-8A0B-11E1C3D4C8F7}" type="presParOf" srcId="{96571A05-86A1-4E6F-827B-BB6E3F2EB58A}" destId="{1DD517C1-F216-4A02-9A65-AB2C89E208AF}" srcOrd="1" destOrd="0" presId="urn:microsoft.com/office/officeart/2005/8/layout/hierarchy5"/>
    <dgm:cxn modelId="{3C3ABFD4-C5C6-4207-A5EE-04C412AA782B}" type="presParOf" srcId="{2DD7DA10-1579-4BB7-9E2F-C31455ABA192}" destId="{951BC5C9-F5E1-4697-A1C4-08BF69464CB6}" srcOrd="2" destOrd="0" presId="urn:microsoft.com/office/officeart/2005/8/layout/hierarchy5"/>
    <dgm:cxn modelId="{BB06D86B-91C4-4EF0-835E-99C55297C6CD}" type="presParOf" srcId="{951BC5C9-F5E1-4697-A1C4-08BF69464CB6}" destId="{97D57CC5-06B4-48E0-934F-51051E87F115}" srcOrd="0" destOrd="0" presId="urn:microsoft.com/office/officeart/2005/8/layout/hierarchy5"/>
    <dgm:cxn modelId="{B95A1610-1E3E-49DF-8875-B6D57BA9824C}" type="presParOf" srcId="{2DD7DA10-1579-4BB7-9E2F-C31455ABA192}" destId="{E4E67F47-73A7-49FF-967B-F17A7D514193}" srcOrd="3" destOrd="0" presId="urn:microsoft.com/office/officeart/2005/8/layout/hierarchy5"/>
    <dgm:cxn modelId="{4FA468A0-F73C-49D0-9010-711CB7F8AEFE}" type="presParOf" srcId="{E4E67F47-73A7-49FF-967B-F17A7D514193}" destId="{3CFE6841-BD0C-4ED6-8475-BDBEB37CC9E0}" srcOrd="0" destOrd="0" presId="urn:microsoft.com/office/officeart/2005/8/layout/hierarchy5"/>
    <dgm:cxn modelId="{FA68E71A-5EEE-4481-B48B-B192EA2701BA}" type="presParOf" srcId="{E4E67F47-73A7-49FF-967B-F17A7D514193}" destId="{A99A790A-3517-44F6-BF84-77C428750B3F}" srcOrd="1" destOrd="0" presId="urn:microsoft.com/office/officeart/2005/8/layout/hierarchy5"/>
    <dgm:cxn modelId="{FF01AC55-BDE2-4E61-9958-DE435DA5BE6C}" type="presParOf" srcId="{2DD7DA10-1579-4BB7-9E2F-C31455ABA192}" destId="{639E18F7-95DA-442B-9A68-A8F8F22B98A7}" srcOrd="4" destOrd="0" presId="urn:microsoft.com/office/officeart/2005/8/layout/hierarchy5"/>
    <dgm:cxn modelId="{CE2DCD06-7B69-436E-B75C-070E74BDACFB}" type="presParOf" srcId="{639E18F7-95DA-442B-9A68-A8F8F22B98A7}" destId="{E0B976ED-6955-4B02-9CC6-A8B581175363}" srcOrd="0" destOrd="0" presId="urn:microsoft.com/office/officeart/2005/8/layout/hierarchy5"/>
    <dgm:cxn modelId="{90BF2A4F-ECAF-4BB9-AD7F-351A94E7FCCE}" type="presParOf" srcId="{2DD7DA10-1579-4BB7-9E2F-C31455ABA192}" destId="{70B29360-68C2-48A2-8B22-86628CAE2E20}" srcOrd="5" destOrd="0" presId="urn:microsoft.com/office/officeart/2005/8/layout/hierarchy5"/>
    <dgm:cxn modelId="{6A292DA9-03E4-43C1-8192-C16271CB5CC3}" type="presParOf" srcId="{70B29360-68C2-48A2-8B22-86628CAE2E20}" destId="{97668A01-0FE7-4E5B-B1BE-A8299894386A}" srcOrd="0" destOrd="0" presId="urn:microsoft.com/office/officeart/2005/8/layout/hierarchy5"/>
    <dgm:cxn modelId="{5F59EC80-E7DB-4FDF-8F4A-FDEB27400BA4}" type="presParOf" srcId="{70B29360-68C2-48A2-8B22-86628CAE2E20}" destId="{A3773CAE-8407-46EE-8D94-4725FFCC11BC}" srcOrd="1" destOrd="0" presId="urn:microsoft.com/office/officeart/2005/8/layout/hierarchy5"/>
    <dgm:cxn modelId="{C699F809-2031-41DC-9D1F-B316110CAD4D}" type="presParOf" srcId="{E42A2C49-D9D8-4105-8174-082C8357EDE9}" destId="{CEACB344-CA98-43EE-899F-9779F1D80D58}" srcOrd="1" destOrd="0" presId="urn:microsoft.com/office/officeart/2005/8/layout/hierarchy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0C461B-8CC1-44C0-8187-A225522BFF13}" type="doc">
      <dgm:prSet loTypeId="urn:microsoft.com/office/officeart/2005/8/layout/hierarchy3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D31250-B8FA-4054-8DBC-E45F828893D3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Traditional</a:t>
          </a:r>
        </a:p>
      </dgm:t>
    </dgm:pt>
    <dgm:pt modelId="{521B5150-CC36-4D66-B342-6656C74736AB}" type="parTrans" cxnId="{2CBD3789-70B9-452C-ADD7-27E02B304FB0}">
      <dgm:prSet/>
      <dgm:spPr/>
      <dgm:t>
        <a:bodyPr/>
        <a:lstStyle/>
        <a:p>
          <a:endParaRPr lang="en-US"/>
        </a:p>
      </dgm:t>
    </dgm:pt>
    <dgm:pt modelId="{18130363-DF6D-48FD-9D67-0FC0ED5AA4D0}" type="sibTrans" cxnId="{2CBD3789-70B9-452C-ADD7-27E02B304FB0}">
      <dgm:prSet/>
      <dgm:spPr/>
      <dgm:t>
        <a:bodyPr/>
        <a:lstStyle/>
        <a:p>
          <a:endParaRPr lang="en-US"/>
        </a:p>
      </dgm:t>
    </dgm:pt>
    <dgm:pt modelId="{9AA28EC4-CECB-4E7E-AB95-E31396D5555F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Culture is </a:t>
          </a:r>
          <a:r>
            <a:rPr lang="en-US" sz="1200" dirty="0" smtClean="0">
              <a:latin typeface="High Tower Text" pitchFamily="18" charset="0"/>
            </a:rPr>
            <a:t>under</a:t>
          </a:r>
          <a:r>
            <a:rPr lang="id-ID" sz="1200" dirty="0" smtClean="0">
              <a:latin typeface="High Tower Text" pitchFamily="18" charset="0"/>
            </a:rPr>
            <a:t>s</a:t>
          </a:r>
          <a:r>
            <a:rPr lang="en-US" sz="1200" dirty="0" err="1" smtClean="0">
              <a:latin typeface="High Tower Text" pitchFamily="18" charset="0"/>
            </a:rPr>
            <a:t>tood</a:t>
          </a:r>
          <a:endParaRPr lang="en-US" sz="1200" dirty="0">
            <a:latin typeface="High Tower Text" pitchFamily="18" charset="0"/>
          </a:endParaRPr>
        </a:p>
      </dgm:t>
    </dgm:pt>
    <dgm:pt modelId="{E4692951-3975-4971-B47A-4CA3EBB358A8}" type="parTrans" cxnId="{2EEB4B0A-3C6B-4B29-ADF8-2A7FA1D55BC7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D29EB8C5-44D1-4848-8E69-C8F87C181893}" type="sibTrans" cxnId="{2EEB4B0A-3C6B-4B29-ADF8-2A7FA1D55BC7}">
      <dgm:prSet/>
      <dgm:spPr/>
      <dgm:t>
        <a:bodyPr/>
        <a:lstStyle/>
        <a:p>
          <a:endParaRPr lang="en-US"/>
        </a:p>
      </dgm:t>
    </dgm:pt>
    <dgm:pt modelId="{0AE9A4CA-3D21-43E6-AA29-89E1E6B318D8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Religion as guidance</a:t>
          </a:r>
        </a:p>
      </dgm:t>
    </dgm:pt>
    <dgm:pt modelId="{978AD200-320C-45A1-9529-872D11AD43A7}" type="parTrans" cxnId="{B40D6876-0C7C-460F-AF1D-7943D4DF7BBC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56B6DD33-E804-4158-9C17-7EFFCD03A29C}" type="sibTrans" cxnId="{B40D6876-0C7C-460F-AF1D-7943D4DF7BBC}">
      <dgm:prSet/>
      <dgm:spPr/>
      <dgm:t>
        <a:bodyPr/>
        <a:lstStyle/>
        <a:p>
          <a:endParaRPr lang="en-US"/>
        </a:p>
      </dgm:t>
    </dgm:pt>
    <dgm:pt modelId="{60DFEE0D-B8A7-40DD-8E70-26B7372A11D0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Post-Modern</a:t>
          </a:r>
        </a:p>
      </dgm:t>
    </dgm:pt>
    <dgm:pt modelId="{44B776BE-86C0-487F-B124-ADE963F31EE2}" type="parTrans" cxnId="{99E1DF34-A91B-4997-A66C-4E45A093C74E}">
      <dgm:prSet/>
      <dgm:spPr/>
      <dgm:t>
        <a:bodyPr/>
        <a:lstStyle/>
        <a:p>
          <a:endParaRPr lang="en-US"/>
        </a:p>
      </dgm:t>
    </dgm:pt>
    <dgm:pt modelId="{44A3239A-7FCB-42FC-A51E-0D5566457485}" type="sibTrans" cxnId="{99E1DF34-A91B-4997-A66C-4E45A093C74E}">
      <dgm:prSet/>
      <dgm:spPr/>
      <dgm:t>
        <a:bodyPr/>
        <a:lstStyle/>
        <a:p>
          <a:endParaRPr lang="en-US"/>
        </a:p>
      </dgm:t>
    </dgm:pt>
    <dgm:pt modelId="{178E64A1-0134-4104-BA4E-850AD454B68C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Culture is respected</a:t>
          </a:r>
        </a:p>
      </dgm:t>
    </dgm:pt>
    <dgm:pt modelId="{8759299A-098E-4237-AD5F-C305342D1B9C}" type="parTrans" cxnId="{61D27749-24A6-4509-9297-DE53A0316FBB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BD5F2DB5-B1BC-4EFC-8083-A20A51162DE3}" type="sibTrans" cxnId="{61D27749-24A6-4509-9297-DE53A0316FBB}">
      <dgm:prSet/>
      <dgm:spPr/>
      <dgm:t>
        <a:bodyPr/>
        <a:lstStyle/>
        <a:p>
          <a:endParaRPr lang="en-US"/>
        </a:p>
      </dgm:t>
    </dgm:pt>
    <dgm:pt modelId="{5CF2051B-25CC-4439-9C14-22BFC356D700}">
      <dgm:prSet phldrT="[Text]"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Religions is attracted </a:t>
          </a:r>
        </a:p>
      </dgm:t>
    </dgm:pt>
    <dgm:pt modelId="{522026DB-5E9F-4FA8-98C9-68E49A37BB78}" type="parTrans" cxnId="{697F8AA2-A9A7-46C9-8C1A-B0D81DA91DDF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8F021EDA-3439-4EF2-87B7-D9964DC73D34}" type="sibTrans" cxnId="{697F8AA2-A9A7-46C9-8C1A-B0D81DA91DDF}">
      <dgm:prSet/>
      <dgm:spPr/>
      <dgm:t>
        <a:bodyPr/>
        <a:lstStyle/>
        <a:p>
          <a:endParaRPr lang="en-US"/>
        </a:p>
      </dgm:t>
    </dgm:pt>
    <dgm:pt modelId="{1B71A5BB-73B4-4146-A17E-911DA5EAA883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Modern</a:t>
          </a:r>
        </a:p>
      </dgm:t>
    </dgm:pt>
    <dgm:pt modelId="{8A503FBF-6E90-41CB-947C-6AC73C95B148}" type="parTrans" cxnId="{9E194231-112D-42C4-9226-71DC6411C9A9}">
      <dgm:prSet/>
      <dgm:spPr/>
      <dgm:t>
        <a:bodyPr/>
        <a:lstStyle/>
        <a:p>
          <a:endParaRPr lang="en-US"/>
        </a:p>
      </dgm:t>
    </dgm:pt>
    <dgm:pt modelId="{FE2AE27F-8503-4D61-AAA1-F055C703D798}" type="sibTrans" cxnId="{9E194231-112D-42C4-9226-71DC6411C9A9}">
      <dgm:prSet/>
      <dgm:spPr/>
      <dgm:t>
        <a:bodyPr/>
        <a:lstStyle/>
        <a:p>
          <a:endParaRPr lang="en-US"/>
        </a:p>
      </dgm:t>
    </dgm:pt>
    <dgm:pt modelId="{454A7BFD-F88C-48D8-9460-036330EBA077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Culture is questioned</a:t>
          </a:r>
        </a:p>
      </dgm:t>
    </dgm:pt>
    <dgm:pt modelId="{44643CEF-D747-4BA5-998D-386CD1136930}" type="parTrans" cxnId="{F099D4D1-014C-4446-8BCF-168970190BF4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69E1998A-4C6C-46B8-A720-987154202085}" type="sibTrans" cxnId="{F099D4D1-014C-4446-8BCF-168970190BF4}">
      <dgm:prSet/>
      <dgm:spPr/>
      <dgm:t>
        <a:bodyPr/>
        <a:lstStyle/>
        <a:p>
          <a:endParaRPr lang="en-US"/>
        </a:p>
      </dgm:t>
    </dgm:pt>
    <dgm:pt modelId="{5EB1B9CF-CF85-452A-B4B8-F769F220A2BB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Planetary </a:t>
          </a:r>
          <a:r>
            <a:rPr lang="en-US" sz="1200" dirty="0" err="1">
              <a:latin typeface="High Tower Text" pitchFamily="18" charset="0"/>
            </a:rPr>
            <a:t>Civilition</a:t>
          </a:r>
          <a:endParaRPr lang="en-US" sz="1200" dirty="0">
            <a:latin typeface="High Tower Text" pitchFamily="18" charset="0"/>
          </a:endParaRPr>
        </a:p>
      </dgm:t>
    </dgm:pt>
    <dgm:pt modelId="{9FC65590-88F8-4C47-9F02-3F9719EBA296}" type="parTrans" cxnId="{09450857-A3A3-4A57-9C6C-6E371C8A42A9}">
      <dgm:prSet/>
      <dgm:spPr/>
      <dgm:t>
        <a:bodyPr/>
        <a:lstStyle/>
        <a:p>
          <a:endParaRPr lang="en-US"/>
        </a:p>
      </dgm:t>
    </dgm:pt>
    <dgm:pt modelId="{80589A1F-77DE-44B1-A050-D118ED54EB1F}" type="sibTrans" cxnId="{09450857-A3A3-4A57-9C6C-6E371C8A42A9}">
      <dgm:prSet/>
      <dgm:spPr/>
      <dgm:t>
        <a:bodyPr/>
        <a:lstStyle/>
        <a:p>
          <a:endParaRPr lang="en-US"/>
        </a:p>
      </dgm:t>
    </dgm:pt>
    <dgm:pt modelId="{F4D2F6CF-48D5-4102-8A00-32AFEABD8080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Myth as local knowledge </a:t>
          </a:r>
        </a:p>
      </dgm:t>
    </dgm:pt>
    <dgm:pt modelId="{61DAFD3B-5FB7-43F2-AE8F-880960A0E711}" type="parTrans" cxnId="{CDCDBE1D-D58C-43CD-9EB6-2BAFCC961D9F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217697B3-EB03-4D4C-BD8E-81A774A3E82A}" type="sibTrans" cxnId="{CDCDBE1D-D58C-43CD-9EB6-2BAFCC961D9F}">
      <dgm:prSet/>
      <dgm:spPr/>
      <dgm:t>
        <a:bodyPr/>
        <a:lstStyle/>
        <a:p>
          <a:endParaRPr lang="en-US"/>
        </a:p>
      </dgm:t>
    </dgm:pt>
    <dgm:pt modelId="{ECD0C2D8-4A84-4066-BD39-9938B0E7133D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Religion is prohibited</a:t>
          </a:r>
        </a:p>
      </dgm:t>
    </dgm:pt>
    <dgm:pt modelId="{E46E09E9-170D-486D-B192-7DD692C20824}" type="parTrans" cxnId="{51C1677A-786C-4411-815C-E9ABC9F4F534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D358F9B8-ED2B-4517-BE4D-73A51A650578}" type="sibTrans" cxnId="{51C1677A-786C-4411-815C-E9ABC9F4F534}">
      <dgm:prSet/>
      <dgm:spPr/>
      <dgm:t>
        <a:bodyPr/>
        <a:lstStyle/>
        <a:p>
          <a:endParaRPr lang="en-US"/>
        </a:p>
      </dgm:t>
    </dgm:pt>
    <dgm:pt modelId="{7DE1EB4B-3190-476B-8877-805401DF28AC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Myth is symbolized </a:t>
          </a:r>
        </a:p>
      </dgm:t>
    </dgm:pt>
    <dgm:pt modelId="{0C908980-D30A-4FAA-A560-ED048F8AF64F}" type="parTrans" cxnId="{595006A9-28AE-49BB-9F91-D5BE0BAE58B0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679EEDAC-FF71-4F9A-988B-EEA69914CF52}" type="sibTrans" cxnId="{595006A9-28AE-49BB-9F91-D5BE0BAE58B0}">
      <dgm:prSet/>
      <dgm:spPr/>
      <dgm:t>
        <a:bodyPr/>
        <a:lstStyle/>
        <a:p>
          <a:endParaRPr lang="en-US"/>
        </a:p>
      </dgm:t>
    </dgm:pt>
    <dgm:pt modelId="{3C92412C-BE51-47E4-96CD-4DEAB3025B1B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Myth is no longer important </a:t>
          </a:r>
        </a:p>
      </dgm:t>
    </dgm:pt>
    <dgm:pt modelId="{2669F08D-4659-4F8E-B75B-1155A99F2BB6}" type="parTrans" cxnId="{15DEFB63-EFFF-4FD3-9F17-52C5FA8DBAC8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2736DF71-FBA3-456B-B1BC-87D1B71FD7D9}" type="sibTrans" cxnId="{15DEFB63-EFFF-4FD3-9F17-52C5FA8DBAC8}">
      <dgm:prSet/>
      <dgm:spPr/>
      <dgm:t>
        <a:bodyPr/>
        <a:lstStyle/>
        <a:p>
          <a:endParaRPr lang="en-US"/>
        </a:p>
      </dgm:t>
    </dgm:pt>
    <dgm:pt modelId="{86F2251D-4978-4B47-B826-3AD4F28B104C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Culture is transformed to be  heritage</a:t>
          </a:r>
        </a:p>
      </dgm:t>
    </dgm:pt>
    <dgm:pt modelId="{60D8C6E5-7E4F-4201-9EB2-7C60D9C48445}" type="parTrans" cxnId="{AF894A69-66E8-4B35-ACAE-87CE6D64A939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98354728-92AB-4871-AF1A-9B9B796032E3}" type="sibTrans" cxnId="{AF894A69-66E8-4B35-ACAE-87CE6D64A939}">
      <dgm:prSet/>
      <dgm:spPr/>
      <dgm:t>
        <a:bodyPr/>
        <a:lstStyle/>
        <a:p>
          <a:endParaRPr lang="en-US"/>
        </a:p>
      </dgm:t>
    </dgm:pt>
    <dgm:pt modelId="{FBAE0A50-056B-4806-9BD9-0A2E547AACC0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Religion is fragmented into as new spirit</a:t>
          </a:r>
        </a:p>
      </dgm:t>
    </dgm:pt>
    <dgm:pt modelId="{EFC47A0B-AB3F-435D-9611-AAA76B75BD4A}" type="parTrans" cxnId="{9273B3F1-D621-4D26-A39F-C430F7CEBF82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868CA22E-AC93-482E-BFC9-F71846EC1C84}" type="sibTrans" cxnId="{9273B3F1-D621-4D26-A39F-C430F7CEBF82}">
      <dgm:prSet/>
      <dgm:spPr/>
      <dgm:t>
        <a:bodyPr/>
        <a:lstStyle/>
        <a:p>
          <a:endParaRPr lang="en-US"/>
        </a:p>
      </dgm:t>
    </dgm:pt>
    <dgm:pt modelId="{3BE54AAB-A941-4F44-855D-5624BB0D340F}">
      <dgm:prSet custT="1"/>
      <dgm:spPr/>
      <dgm:t>
        <a:bodyPr/>
        <a:lstStyle/>
        <a:p>
          <a:r>
            <a:rPr lang="en-US" sz="1200" dirty="0">
              <a:latin typeface="High Tower Text" pitchFamily="18" charset="0"/>
            </a:rPr>
            <a:t>Myth is changed with the power of  Science</a:t>
          </a:r>
        </a:p>
      </dgm:t>
    </dgm:pt>
    <dgm:pt modelId="{4936055D-29A8-45AB-8430-81AB3095FF69}" type="parTrans" cxnId="{C6459A46-8768-490F-8A2F-21F7E09C2B7A}">
      <dgm:prSet/>
      <dgm:spPr/>
      <dgm:t>
        <a:bodyPr/>
        <a:lstStyle/>
        <a:p>
          <a:endParaRPr lang="en-US" sz="1200">
            <a:latin typeface="High Tower Text" pitchFamily="18" charset="0"/>
          </a:endParaRPr>
        </a:p>
      </dgm:t>
    </dgm:pt>
    <dgm:pt modelId="{C421D3A6-AEFB-4365-A8B1-740D32F49444}" type="sibTrans" cxnId="{C6459A46-8768-490F-8A2F-21F7E09C2B7A}">
      <dgm:prSet/>
      <dgm:spPr/>
      <dgm:t>
        <a:bodyPr/>
        <a:lstStyle/>
        <a:p>
          <a:endParaRPr lang="en-US"/>
        </a:p>
      </dgm:t>
    </dgm:pt>
    <dgm:pt modelId="{C0937FBF-D284-4E2B-8BA5-2246A4406D38}" type="pres">
      <dgm:prSet presAssocID="{DE0C461B-8CC1-44C0-8187-A225522BFF13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BF1E98F-6387-49CD-8767-289CCCC03A4E}" type="pres">
      <dgm:prSet presAssocID="{97D31250-B8FA-4054-8DBC-E45F828893D3}" presName="root" presStyleCnt="0"/>
      <dgm:spPr/>
    </dgm:pt>
    <dgm:pt modelId="{539D6267-D937-4B2B-9F80-F97B14C06478}" type="pres">
      <dgm:prSet presAssocID="{97D31250-B8FA-4054-8DBC-E45F828893D3}" presName="rootComposite" presStyleCnt="0"/>
      <dgm:spPr/>
    </dgm:pt>
    <dgm:pt modelId="{9640DF31-CF67-4A32-8AD2-6B4CED232453}" type="pres">
      <dgm:prSet presAssocID="{97D31250-B8FA-4054-8DBC-E45F828893D3}" presName="rootText" presStyleLbl="node1" presStyleIdx="0" presStyleCnt="4"/>
      <dgm:spPr/>
      <dgm:t>
        <a:bodyPr/>
        <a:lstStyle/>
        <a:p>
          <a:endParaRPr lang="en-US"/>
        </a:p>
      </dgm:t>
    </dgm:pt>
    <dgm:pt modelId="{494F5516-1925-4FFC-8524-54A0D881EFFD}" type="pres">
      <dgm:prSet presAssocID="{97D31250-B8FA-4054-8DBC-E45F828893D3}" presName="rootConnector" presStyleLbl="node1" presStyleIdx="0" presStyleCnt="4"/>
      <dgm:spPr/>
      <dgm:t>
        <a:bodyPr/>
        <a:lstStyle/>
        <a:p>
          <a:endParaRPr lang="en-US"/>
        </a:p>
      </dgm:t>
    </dgm:pt>
    <dgm:pt modelId="{6B3F307B-4A0D-450D-9F1E-966142F1C7EC}" type="pres">
      <dgm:prSet presAssocID="{97D31250-B8FA-4054-8DBC-E45F828893D3}" presName="childShape" presStyleCnt="0"/>
      <dgm:spPr/>
    </dgm:pt>
    <dgm:pt modelId="{F0D7A01A-AB1C-4DBF-9318-2D532438F566}" type="pres">
      <dgm:prSet presAssocID="{E4692951-3975-4971-B47A-4CA3EBB358A8}" presName="Name13" presStyleLbl="parChTrans1D2" presStyleIdx="0" presStyleCnt="12"/>
      <dgm:spPr/>
      <dgm:t>
        <a:bodyPr/>
        <a:lstStyle/>
        <a:p>
          <a:endParaRPr lang="en-US"/>
        </a:p>
      </dgm:t>
    </dgm:pt>
    <dgm:pt modelId="{D33BECBF-7A51-4B84-9F71-9F78375DDB3E}" type="pres">
      <dgm:prSet presAssocID="{9AA28EC4-CECB-4E7E-AB95-E31396D5555F}" presName="childText" presStyleLbl="bgAcc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AA8F36-642A-4C13-9D79-758070EBA807}" type="pres">
      <dgm:prSet presAssocID="{978AD200-320C-45A1-9529-872D11AD43A7}" presName="Name13" presStyleLbl="parChTrans1D2" presStyleIdx="1" presStyleCnt="12"/>
      <dgm:spPr/>
      <dgm:t>
        <a:bodyPr/>
        <a:lstStyle/>
        <a:p>
          <a:endParaRPr lang="en-US"/>
        </a:p>
      </dgm:t>
    </dgm:pt>
    <dgm:pt modelId="{DAFA958B-853C-4F9D-8D82-3BC0FC7BA416}" type="pres">
      <dgm:prSet presAssocID="{0AE9A4CA-3D21-43E6-AA29-89E1E6B318D8}" presName="childText" presStyleLbl="bgAcc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2748DB-8D1F-4199-9E75-4DF1B559AD14}" type="pres">
      <dgm:prSet presAssocID="{61DAFD3B-5FB7-43F2-AE8F-880960A0E711}" presName="Name13" presStyleLbl="parChTrans1D2" presStyleIdx="2" presStyleCnt="12"/>
      <dgm:spPr/>
      <dgm:t>
        <a:bodyPr/>
        <a:lstStyle/>
        <a:p>
          <a:endParaRPr lang="en-US"/>
        </a:p>
      </dgm:t>
    </dgm:pt>
    <dgm:pt modelId="{DF87E259-4769-4220-8EBE-BF9845BE43ED}" type="pres">
      <dgm:prSet presAssocID="{F4D2F6CF-48D5-4102-8A00-32AFEABD8080}" presName="childText" presStyleLbl="bgAcc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36D1E-CDA5-43B4-89FA-E7D436E8572B}" type="pres">
      <dgm:prSet presAssocID="{1B71A5BB-73B4-4146-A17E-911DA5EAA883}" presName="root" presStyleCnt="0"/>
      <dgm:spPr/>
    </dgm:pt>
    <dgm:pt modelId="{01473386-B55B-4FCE-9933-4FC610AE5EF7}" type="pres">
      <dgm:prSet presAssocID="{1B71A5BB-73B4-4146-A17E-911DA5EAA883}" presName="rootComposite" presStyleCnt="0"/>
      <dgm:spPr/>
    </dgm:pt>
    <dgm:pt modelId="{6F40BE58-1B98-43E2-ADE7-1C36F8E3532A}" type="pres">
      <dgm:prSet presAssocID="{1B71A5BB-73B4-4146-A17E-911DA5EAA883}" presName="rootText" presStyleLbl="node1" presStyleIdx="1" presStyleCnt="4"/>
      <dgm:spPr/>
      <dgm:t>
        <a:bodyPr/>
        <a:lstStyle/>
        <a:p>
          <a:endParaRPr lang="en-US"/>
        </a:p>
      </dgm:t>
    </dgm:pt>
    <dgm:pt modelId="{AF62D419-8500-4482-8C78-E8C6F8E98162}" type="pres">
      <dgm:prSet presAssocID="{1B71A5BB-73B4-4146-A17E-911DA5EAA883}" presName="rootConnector" presStyleLbl="node1" presStyleIdx="1" presStyleCnt="4"/>
      <dgm:spPr/>
      <dgm:t>
        <a:bodyPr/>
        <a:lstStyle/>
        <a:p>
          <a:endParaRPr lang="en-US"/>
        </a:p>
      </dgm:t>
    </dgm:pt>
    <dgm:pt modelId="{664550CD-AAA4-4044-AF51-EF5AB5620CF9}" type="pres">
      <dgm:prSet presAssocID="{1B71A5BB-73B4-4146-A17E-911DA5EAA883}" presName="childShape" presStyleCnt="0"/>
      <dgm:spPr/>
    </dgm:pt>
    <dgm:pt modelId="{4495EC40-37E9-40D9-8835-168B45C82E99}" type="pres">
      <dgm:prSet presAssocID="{44643CEF-D747-4BA5-998D-386CD1136930}" presName="Name13" presStyleLbl="parChTrans1D2" presStyleIdx="3" presStyleCnt="12"/>
      <dgm:spPr/>
      <dgm:t>
        <a:bodyPr/>
        <a:lstStyle/>
        <a:p>
          <a:endParaRPr lang="en-US"/>
        </a:p>
      </dgm:t>
    </dgm:pt>
    <dgm:pt modelId="{3FC5C23B-CF96-4373-85E1-E382877DCE2A}" type="pres">
      <dgm:prSet presAssocID="{454A7BFD-F88C-48D8-9460-036330EBA077}" presName="childText" presStyleLbl="bgAcc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8AE641-9C40-4987-BD20-954A35D38E2C}" type="pres">
      <dgm:prSet presAssocID="{E46E09E9-170D-486D-B192-7DD692C20824}" presName="Name13" presStyleLbl="parChTrans1D2" presStyleIdx="4" presStyleCnt="12"/>
      <dgm:spPr/>
      <dgm:t>
        <a:bodyPr/>
        <a:lstStyle/>
        <a:p>
          <a:endParaRPr lang="en-US"/>
        </a:p>
      </dgm:t>
    </dgm:pt>
    <dgm:pt modelId="{E645BD0F-863F-4848-BA9D-546E1DD823A9}" type="pres">
      <dgm:prSet presAssocID="{ECD0C2D8-4A84-4066-BD39-9938B0E7133D}" presName="childText" presStyleLbl="bgAcc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EFC7D2-291F-462A-AC72-F1A7EBACCC73}" type="pres">
      <dgm:prSet presAssocID="{0C908980-D30A-4FAA-A560-ED048F8AF64F}" presName="Name13" presStyleLbl="parChTrans1D2" presStyleIdx="5" presStyleCnt="12"/>
      <dgm:spPr/>
      <dgm:t>
        <a:bodyPr/>
        <a:lstStyle/>
        <a:p>
          <a:endParaRPr lang="en-US"/>
        </a:p>
      </dgm:t>
    </dgm:pt>
    <dgm:pt modelId="{9A110AE9-1A8B-4326-B5C6-7EA6DF255E54}" type="pres">
      <dgm:prSet presAssocID="{7DE1EB4B-3190-476B-8877-805401DF28AC}" presName="childText" presStyleLbl="bgAcc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6C1E23-46B7-47C2-90A9-93299077C0F2}" type="pres">
      <dgm:prSet presAssocID="{60DFEE0D-B8A7-40DD-8E70-26B7372A11D0}" presName="root" presStyleCnt="0"/>
      <dgm:spPr/>
    </dgm:pt>
    <dgm:pt modelId="{66F5F8CD-C677-4C6B-8D7F-A19BC4723A8F}" type="pres">
      <dgm:prSet presAssocID="{60DFEE0D-B8A7-40DD-8E70-26B7372A11D0}" presName="rootComposite" presStyleCnt="0"/>
      <dgm:spPr/>
    </dgm:pt>
    <dgm:pt modelId="{3DE86A96-88E5-4DBE-B4D7-B709A2853B26}" type="pres">
      <dgm:prSet presAssocID="{60DFEE0D-B8A7-40DD-8E70-26B7372A11D0}" presName="rootText" presStyleLbl="node1" presStyleIdx="2" presStyleCnt="4"/>
      <dgm:spPr/>
      <dgm:t>
        <a:bodyPr/>
        <a:lstStyle/>
        <a:p>
          <a:endParaRPr lang="en-US"/>
        </a:p>
      </dgm:t>
    </dgm:pt>
    <dgm:pt modelId="{54957436-0EF7-47D9-8E0A-BFBD45079F21}" type="pres">
      <dgm:prSet presAssocID="{60DFEE0D-B8A7-40DD-8E70-26B7372A11D0}" presName="rootConnector" presStyleLbl="node1" presStyleIdx="2" presStyleCnt="4"/>
      <dgm:spPr/>
      <dgm:t>
        <a:bodyPr/>
        <a:lstStyle/>
        <a:p>
          <a:endParaRPr lang="en-US"/>
        </a:p>
      </dgm:t>
    </dgm:pt>
    <dgm:pt modelId="{95B204FA-0BB4-463F-B6B2-11A508E309C2}" type="pres">
      <dgm:prSet presAssocID="{60DFEE0D-B8A7-40DD-8E70-26B7372A11D0}" presName="childShape" presStyleCnt="0"/>
      <dgm:spPr/>
    </dgm:pt>
    <dgm:pt modelId="{F2AD1290-AA4D-46E5-AD02-5B72589A0ED9}" type="pres">
      <dgm:prSet presAssocID="{8759299A-098E-4237-AD5F-C305342D1B9C}" presName="Name13" presStyleLbl="parChTrans1D2" presStyleIdx="6" presStyleCnt="12"/>
      <dgm:spPr/>
      <dgm:t>
        <a:bodyPr/>
        <a:lstStyle/>
        <a:p>
          <a:endParaRPr lang="en-US"/>
        </a:p>
      </dgm:t>
    </dgm:pt>
    <dgm:pt modelId="{53BE5A95-46E2-4432-8FBF-DA62D06F98F0}" type="pres">
      <dgm:prSet presAssocID="{178E64A1-0134-4104-BA4E-850AD454B68C}" presName="childText" presStyleLbl="bgAcc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9822A2-92D9-4C2A-BA17-2F4CCAE342EB}" type="pres">
      <dgm:prSet presAssocID="{522026DB-5E9F-4FA8-98C9-68E49A37BB78}" presName="Name13" presStyleLbl="parChTrans1D2" presStyleIdx="7" presStyleCnt="12"/>
      <dgm:spPr/>
      <dgm:t>
        <a:bodyPr/>
        <a:lstStyle/>
        <a:p>
          <a:endParaRPr lang="en-US"/>
        </a:p>
      </dgm:t>
    </dgm:pt>
    <dgm:pt modelId="{E3D1CF9C-7262-4A19-919C-71A1BAA7905A}" type="pres">
      <dgm:prSet presAssocID="{5CF2051B-25CC-4439-9C14-22BFC356D700}" presName="childText" presStyleLbl="bgAcc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19B5F4-A3A0-41FF-8994-945761C89402}" type="pres">
      <dgm:prSet presAssocID="{2669F08D-4659-4F8E-B75B-1155A99F2BB6}" presName="Name13" presStyleLbl="parChTrans1D2" presStyleIdx="8" presStyleCnt="12"/>
      <dgm:spPr/>
      <dgm:t>
        <a:bodyPr/>
        <a:lstStyle/>
        <a:p>
          <a:endParaRPr lang="en-US"/>
        </a:p>
      </dgm:t>
    </dgm:pt>
    <dgm:pt modelId="{BAD94020-9310-4AB9-9FAC-FCC4BFD3398E}" type="pres">
      <dgm:prSet presAssocID="{3C92412C-BE51-47E4-96CD-4DEAB3025B1B}" presName="childText" presStyleLbl="bgAcc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FB1894-DB6D-4BEC-B7AA-7F3C0818A64B}" type="pres">
      <dgm:prSet presAssocID="{5EB1B9CF-CF85-452A-B4B8-F769F220A2BB}" presName="root" presStyleCnt="0"/>
      <dgm:spPr/>
    </dgm:pt>
    <dgm:pt modelId="{70632C95-9A4F-41A6-9CCF-DB9DAD3DD47B}" type="pres">
      <dgm:prSet presAssocID="{5EB1B9CF-CF85-452A-B4B8-F769F220A2BB}" presName="rootComposite" presStyleCnt="0"/>
      <dgm:spPr/>
    </dgm:pt>
    <dgm:pt modelId="{539B6FD7-6515-4E06-895F-4700FD889D83}" type="pres">
      <dgm:prSet presAssocID="{5EB1B9CF-CF85-452A-B4B8-F769F220A2BB}" presName="rootText" presStyleLbl="node1" presStyleIdx="3" presStyleCnt="4"/>
      <dgm:spPr/>
      <dgm:t>
        <a:bodyPr/>
        <a:lstStyle/>
        <a:p>
          <a:endParaRPr lang="en-US"/>
        </a:p>
      </dgm:t>
    </dgm:pt>
    <dgm:pt modelId="{CDCB7916-3E47-43E9-9515-F755853DB605}" type="pres">
      <dgm:prSet presAssocID="{5EB1B9CF-CF85-452A-B4B8-F769F220A2BB}" presName="rootConnector" presStyleLbl="node1" presStyleIdx="3" presStyleCnt="4"/>
      <dgm:spPr/>
      <dgm:t>
        <a:bodyPr/>
        <a:lstStyle/>
        <a:p>
          <a:endParaRPr lang="en-US"/>
        </a:p>
      </dgm:t>
    </dgm:pt>
    <dgm:pt modelId="{B6DABF6E-6E08-49A1-B49B-F6ACAAD95A1A}" type="pres">
      <dgm:prSet presAssocID="{5EB1B9CF-CF85-452A-B4B8-F769F220A2BB}" presName="childShape" presStyleCnt="0"/>
      <dgm:spPr/>
    </dgm:pt>
    <dgm:pt modelId="{9693C946-D06B-4948-AB9E-1A500AF7A586}" type="pres">
      <dgm:prSet presAssocID="{60D8C6E5-7E4F-4201-9EB2-7C60D9C48445}" presName="Name13" presStyleLbl="parChTrans1D2" presStyleIdx="9" presStyleCnt="12"/>
      <dgm:spPr/>
      <dgm:t>
        <a:bodyPr/>
        <a:lstStyle/>
        <a:p>
          <a:endParaRPr lang="en-US"/>
        </a:p>
      </dgm:t>
    </dgm:pt>
    <dgm:pt modelId="{1E55F6F0-D071-4CED-BCBC-0A7B7E31884E}" type="pres">
      <dgm:prSet presAssocID="{86F2251D-4978-4B47-B826-3AD4F28B104C}" presName="childText" presStyleLbl="bgAcc1" presStyleIdx="9" presStyleCnt="12" custScaleY="1386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4A4C64-C4EB-4940-9204-FB2E8B549522}" type="pres">
      <dgm:prSet presAssocID="{EFC47A0B-AB3F-435D-9611-AAA76B75BD4A}" presName="Name13" presStyleLbl="parChTrans1D2" presStyleIdx="10" presStyleCnt="12"/>
      <dgm:spPr/>
      <dgm:t>
        <a:bodyPr/>
        <a:lstStyle/>
        <a:p>
          <a:endParaRPr lang="en-US"/>
        </a:p>
      </dgm:t>
    </dgm:pt>
    <dgm:pt modelId="{C26AA270-9A4C-4AA5-8FB1-BFA98209BE24}" type="pres">
      <dgm:prSet presAssocID="{FBAE0A50-056B-4806-9BD9-0A2E547AACC0}" presName="childText" presStyleLbl="bgAcc1" presStyleIdx="10" presStyleCnt="12" custScaleY="1554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8C150BE-7E45-493F-835D-730C4C716178}" type="pres">
      <dgm:prSet presAssocID="{4936055D-29A8-45AB-8430-81AB3095FF69}" presName="Name13" presStyleLbl="parChTrans1D2" presStyleIdx="11" presStyleCnt="12"/>
      <dgm:spPr/>
      <dgm:t>
        <a:bodyPr/>
        <a:lstStyle/>
        <a:p>
          <a:endParaRPr lang="en-US"/>
        </a:p>
      </dgm:t>
    </dgm:pt>
    <dgm:pt modelId="{90ABE11D-AF34-4208-919B-41F89E304E7B}" type="pres">
      <dgm:prSet presAssocID="{3BE54AAB-A941-4F44-855D-5624BB0D340F}" presName="childText" presStyleLbl="bgAcc1" presStyleIdx="11" presStyleCnt="12" custScaleY="2125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0D6876-0C7C-460F-AF1D-7943D4DF7BBC}" srcId="{97D31250-B8FA-4054-8DBC-E45F828893D3}" destId="{0AE9A4CA-3D21-43E6-AA29-89E1E6B318D8}" srcOrd="1" destOrd="0" parTransId="{978AD200-320C-45A1-9529-872D11AD43A7}" sibTransId="{56B6DD33-E804-4158-9C17-7EFFCD03A29C}"/>
    <dgm:cxn modelId="{DC33C887-16DE-40F4-9B00-C360010709F3}" type="presOf" srcId="{1B71A5BB-73B4-4146-A17E-911DA5EAA883}" destId="{AF62D419-8500-4482-8C78-E8C6F8E98162}" srcOrd="1" destOrd="0" presId="urn:microsoft.com/office/officeart/2005/8/layout/hierarchy3"/>
    <dgm:cxn modelId="{AE778011-68C5-48DC-BE7A-721E6B51E111}" type="presOf" srcId="{60D8C6E5-7E4F-4201-9EB2-7C60D9C48445}" destId="{9693C946-D06B-4948-AB9E-1A500AF7A586}" srcOrd="0" destOrd="0" presId="urn:microsoft.com/office/officeart/2005/8/layout/hierarchy3"/>
    <dgm:cxn modelId="{42B47973-9ACA-4DF0-8398-611D765BDF38}" type="presOf" srcId="{9AA28EC4-CECB-4E7E-AB95-E31396D5555F}" destId="{D33BECBF-7A51-4B84-9F71-9F78375DDB3E}" srcOrd="0" destOrd="0" presId="urn:microsoft.com/office/officeart/2005/8/layout/hierarchy3"/>
    <dgm:cxn modelId="{690EEED6-9F38-4CA9-A1B9-9D3D6048CE46}" type="presOf" srcId="{0AE9A4CA-3D21-43E6-AA29-89E1E6B318D8}" destId="{DAFA958B-853C-4F9D-8D82-3BC0FC7BA416}" srcOrd="0" destOrd="0" presId="urn:microsoft.com/office/officeart/2005/8/layout/hierarchy3"/>
    <dgm:cxn modelId="{13EF62E1-0D6E-4321-9105-833D80BB5C6C}" type="presOf" srcId="{4936055D-29A8-45AB-8430-81AB3095FF69}" destId="{B8C150BE-7E45-493F-835D-730C4C716178}" srcOrd="0" destOrd="0" presId="urn:microsoft.com/office/officeart/2005/8/layout/hierarchy3"/>
    <dgm:cxn modelId="{3E0CF0AE-389C-4446-B130-D1B8B65B92CE}" type="presOf" srcId="{1B71A5BB-73B4-4146-A17E-911DA5EAA883}" destId="{6F40BE58-1B98-43E2-ADE7-1C36F8E3532A}" srcOrd="0" destOrd="0" presId="urn:microsoft.com/office/officeart/2005/8/layout/hierarchy3"/>
    <dgm:cxn modelId="{F29117B0-C5C0-4211-8920-42E21C6DC622}" type="presOf" srcId="{60DFEE0D-B8A7-40DD-8E70-26B7372A11D0}" destId="{54957436-0EF7-47D9-8E0A-BFBD45079F21}" srcOrd="1" destOrd="0" presId="urn:microsoft.com/office/officeart/2005/8/layout/hierarchy3"/>
    <dgm:cxn modelId="{EF5E33C1-571C-447B-855C-F0F10533758E}" type="presOf" srcId="{454A7BFD-F88C-48D8-9460-036330EBA077}" destId="{3FC5C23B-CF96-4373-85E1-E382877DCE2A}" srcOrd="0" destOrd="0" presId="urn:microsoft.com/office/officeart/2005/8/layout/hierarchy3"/>
    <dgm:cxn modelId="{53EDAF14-E971-48FB-821C-3FAC9369C366}" type="presOf" srcId="{3BE54AAB-A941-4F44-855D-5624BB0D340F}" destId="{90ABE11D-AF34-4208-919B-41F89E304E7B}" srcOrd="0" destOrd="0" presId="urn:microsoft.com/office/officeart/2005/8/layout/hierarchy3"/>
    <dgm:cxn modelId="{C93D1C07-5FCE-4E62-85D9-25B9157EEB61}" type="presOf" srcId="{97D31250-B8FA-4054-8DBC-E45F828893D3}" destId="{494F5516-1925-4FFC-8524-54A0D881EFFD}" srcOrd="1" destOrd="0" presId="urn:microsoft.com/office/officeart/2005/8/layout/hierarchy3"/>
    <dgm:cxn modelId="{8C00E522-C109-47B3-ABBB-4BE4D3E3A40E}" type="presOf" srcId="{3C92412C-BE51-47E4-96CD-4DEAB3025B1B}" destId="{BAD94020-9310-4AB9-9FAC-FCC4BFD3398E}" srcOrd="0" destOrd="0" presId="urn:microsoft.com/office/officeart/2005/8/layout/hierarchy3"/>
    <dgm:cxn modelId="{09450857-A3A3-4A57-9C6C-6E371C8A42A9}" srcId="{DE0C461B-8CC1-44C0-8187-A225522BFF13}" destId="{5EB1B9CF-CF85-452A-B4B8-F769F220A2BB}" srcOrd="3" destOrd="0" parTransId="{9FC65590-88F8-4C47-9F02-3F9719EBA296}" sibTransId="{80589A1F-77DE-44B1-A050-D118ED54EB1F}"/>
    <dgm:cxn modelId="{2EEB4B0A-3C6B-4B29-ADF8-2A7FA1D55BC7}" srcId="{97D31250-B8FA-4054-8DBC-E45F828893D3}" destId="{9AA28EC4-CECB-4E7E-AB95-E31396D5555F}" srcOrd="0" destOrd="0" parTransId="{E4692951-3975-4971-B47A-4CA3EBB358A8}" sibTransId="{D29EB8C5-44D1-4848-8E69-C8F87C181893}"/>
    <dgm:cxn modelId="{70135333-C045-4E4E-B980-4A49E567BA59}" type="presOf" srcId="{5EB1B9CF-CF85-452A-B4B8-F769F220A2BB}" destId="{CDCB7916-3E47-43E9-9515-F755853DB605}" srcOrd="1" destOrd="0" presId="urn:microsoft.com/office/officeart/2005/8/layout/hierarchy3"/>
    <dgm:cxn modelId="{F099D4D1-014C-4446-8BCF-168970190BF4}" srcId="{1B71A5BB-73B4-4146-A17E-911DA5EAA883}" destId="{454A7BFD-F88C-48D8-9460-036330EBA077}" srcOrd="0" destOrd="0" parTransId="{44643CEF-D747-4BA5-998D-386CD1136930}" sibTransId="{69E1998A-4C6C-46B8-A720-987154202085}"/>
    <dgm:cxn modelId="{4E1630AA-66A1-4774-9D4B-BDE55B665B04}" type="presOf" srcId="{522026DB-5E9F-4FA8-98C9-68E49A37BB78}" destId="{4C9822A2-92D9-4C2A-BA17-2F4CCAE342EB}" srcOrd="0" destOrd="0" presId="urn:microsoft.com/office/officeart/2005/8/layout/hierarchy3"/>
    <dgm:cxn modelId="{C6459A46-8768-490F-8A2F-21F7E09C2B7A}" srcId="{5EB1B9CF-CF85-452A-B4B8-F769F220A2BB}" destId="{3BE54AAB-A941-4F44-855D-5624BB0D340F}" srcOrd="2" destOrd="0" parTransId="{4936055D-29A8-45AB-8430-81AB3095FF69}" sibTransId="{C421D3A6-AEFB-4365-A8B1-740D32F49444}"/>
    <dgm:cxn modelId="{7236EEFD-48C4-4421-9B55-C610936FD572}" type="presOf" srcId="{61DAFD3B-5FB7-43F2-AE8F-880960A0E711}" destId="{F62748DB-8D1F-4199-9E75-4DF1B559AD14}" srcOrd="0" destOrd="0" presId="urn:microsoft.com/office/officeart/2005/8/layout/hierarchy3"/>
    <dgm:cxn modelId="{EB33BB21-D51C-4855-A975-63FBCC31CA09}" type="presOf" srcId="{F4D2F6CF-48D5-4102-8A00-32AFEABD8080}" destId="{DF87E259-4769-4220-8EBE-BF9845BE43ED}" srcOrd="0" destOrd="0" presId="urn:microsoft.com/office/officeart/2005/8/layout/hierarchy3"/>
    <dgm:cxn modelId="{34798C2F-6BB0-4D8E-8AA7-218944199126}" type="presOf" srcId="{DE0C461B-8CC1-44C0-8187-A225522BFF13}" destId="{C0937FBF-D284-4E2B-8BA5-2246A4406D38}" srcOrd="0" destOrd="0" presId="urn:microsoft.com/office/officeart/2005/8/layout/hierarchy3"/>
    <dgm:cxn modelId="{81B1A201-2D02-4B81-B5A1-D6AE6B2741D5}" type="presOf" srcId="{2669F08D-4659-4F8E-B75B-1155A99F2BB6}" destId="{B919B5F4-A3A0-41FF-8994-945761C89402}" srcOrd="0" destOrd="0" presId="urn:microsoft.com/office/officeart/2005/8/layout/hierarchy3"/>
    <dgm:cxn modelId="{CDCDBE1D-D58C-43CD-9EB6-2BAFCC961D9F}" srcId="{97D31250-B8FA-4054-8DBC-E45F828893D3}" destId="{F4D2F6CF-48D5-4102-8A00-32AFEABD8080}" srcOrd="2" destOrd="0" parTransId="{61DAFD3B-5FB7-43F2-AE8F-880960A0E711}" sibTransId="{217697B3-EB03-4D4C-BD8E-81A774A3E82A}"/>
    <dgm:cxn modelId="{496240AB-7E65-4300-8E6B-5B3EEE959884}" type="presOf" srcId="{E4692951-3975-4971-B47A-4CA3EBB358A8}" destId="{F0D7A01A-AB1C-4DBF-9318-2D532438F566}" srcOrd="0" destOrd="0" presId="urn:microsoft.com/office/officeart/2005/8/layout/hierarchy3"/>
    <dgm:cxn modelId="{0D05EA5F-B286-4846-8E4A-92348FE1694B}" type="presOf" srcId="{5EB1B9CF-CF85-452A-B4B8-F769F220A2BB}" destId="{539B6FD7-6515-4E06-895F-4700FD889D83}" srcOrd="0" destOrd="0" presId="urn:microsoft.com/office/officeart/2005/8/layout/hierarchy3"/>
    <dgm:cxn modelId="{41E8FC1A-2587-4ED1-82B2-BB98B52A3803}" type="presOf" srcId="{EFC47A0B-AB3F-435D-9611-AAA76B75BD4A}" destId="{1F4A4C64-C4EB-4940-9204-FB2E8B549522}" srcOrd="0" destOrd="0" presId="urn:microsoft.com/office/officeart/2005/8/layout/hierarchy3"/>
    <dgm:cxn modelId="{51C1677A-786C-4411-815C-E9ABC9F4F534}" srcId="{1B71A5BB-73B4-4146-A17E-911DA5EAA883}" destId="{ECD0C2D8-4A84-4066-BD39-9938B0E7133D}" srcOrd="1" destOrd="0" parTransId="{E46E09E9-170D-486D-B192-7DD692C20824}" sibTransId="{D358F9B8-ED2B-4517-BE4D-73A51A650578}"/>
    <dgm:cxn modelId="{1FF6E24E-1B04-4BD3-B101-16E74388399A}" type="presOf" srcId="{ECD0C2D8-4A84-4066-BD39-9938B0E7133D}" destId="{E645BD0F-863F-4848-BA9D-546E1DD823A9}" srcOrd="0" destOrd="0" presId="urn:microsoft.com/office/officeart/2005/8/layout/hierarchy3"/>
    <dgm:cxn modelId="{697F8AA2-A9A7-46C9-8C1A-B0D81DA91DDF}" srcId="{60DFEE0D-B8A7-40DD-8E70-26B7372A11D0}" destId="{5CF2051B-25CC-4439-9C14-22BFC356D700}" srcOrd="1" destOrd="0" parTransId="{522026DB-5E9F-4FA8-98C9-68E49A37BB78}" sibTransId="{8F021EDA-3439-4EF2-87B7-D9964DC73D34}"/>
    <dgm:cxn modelId="{49607B2E-19B9-41D2-B708-A5DC17A5E2D5}" type="presOf" srcId="{5CF2051B-25CC-4439-9C14-22BFC356D700}" destId="{E3D1CF9C-7262-4A19-919C-71A1BAA7905A}" srcOrd="0" destOrd="0" presId="urn:microsoft.com/office/officeart/2005/8/layout/hierarchy3"/>
    <dgm:cxn modelId="{9273B3F1-D621-4D26-A39F-C430F7CEBF82}" srcId="{5EB1B9CF-CF85-452A-B4B8-F769F220A2BB}" destId="{FBAE0A50-056B-4806-9BD9-0A2E547AACC0}" srcOrd="1" destOrd="0" parTransId="{EFC47A0B-AB3F-435D-9611-AAA76B75BD4A}" sibTransId="{868CA22E-AC93-482E-BFC9-F71846EC1C84}"/>
    <dgm:cxn modelId="{AF894A69-66E8-4B35-ACAE-87CE6D64A939}" srcId="{5EB1B9CF-CF85-452A-B4B8-F769F220A2BB}" destId="{86F2251D-4978-4B47-B826-3AD4F28B104C}" srcOrd="0" destOrd="0" parTransId="{60D8C6E5-7E4F-4201-9EB2-7C60D9C48445}" sibTransId="{98354728-92AB-4871-AF1A-9B9B796032E3}"/>
    <dgm:cxn modelId="{B0DAD400-2DB9-42AB-9015-75BCA073D109}" type="presOf" srcId="{8759299A-098E-4237-AD5F-C305342D1B9C}" destId="{F2AD1290-AA4D-46E5-AD02-5B72589A0ED9}" srcOrd="0" destOrd="0" presId="urn:microsoft.com/office/officeart/2005/8/layout/hierarchy3"/>
    <dgm:cxn modelId="{9E194231-112D-42C4-9226-71DC6411C9A9}" srcId="{DE0C461B-8CC1-44C0-8187-A225522BFF13}" destId="{1B71A5BB-73B4-4146-A17E-911DA5EAA883}" srcOrd="1" destOrd="0" parTransId="{8A503FBF-6E90-41CB-947C-6AC73C95B148}" sibTransId="{FE2AE27F-8503-4D61-AAA1-F055C703D798}"/>
    <dgm:cxn modelId="{CC169C84-A50B-43EE-BCED-B5A907F75E2B}" type="presOf" srcId="{97D31250-B8FA-4054-8DBC-E45F828893D3}" destId="{9640DF31-CF67-4A32-8AD2-6B4CED232453}" srcOrd="0" destOrd="0" presId="urn:microsoft.com/office/officeart/2005/8/layout/hierarchy3"/>
    <dgm:cxn modelId="{CBAB1987-779D-463C-AE4A-35B3B71D8A78}" type="presOf" srcId="{86F2251D-4978-4B47-B826-3AD4F28B104C}" destId="{1E55F6F0-D071-4CED-BCBC-0A7B7E31884E}" srcOrd="0" destOrd="0" presId="urn:microsoft.com/office/officeart/2005/8/layout/hierarchy3"/>
    <dgm:cxn modelId="{8A3E98CC-4633-4F59-AE39-CA2905BD53A0}" type="presOf" srcId="{178E64A1-0134-4104-BA4E-850AD454B68C}" destId="{53BE5A95-46E2-4432-8FBF-DA62D06F98F0}" srcOrd="0" destOrd="0" presId="urn:microsoft.com/office/officeart/2005/8/layout/hierarchy3"/>
    <dgm:cxn modelId="{4A0679F1-0A2D-4C08-9B9F-5BBE07C28D95}" type="presOf" srcId="{44643CEF-D747-4BA5-998D-386CD1136930}" destId="{4495EC40-37E9-40D9-8835-168B45C82E99}" srcOrd="0" destOrd="0" presId="urn:microsoft.com/office/officeart/2005/8/layout/hierarchy3"/>
    <dgm:cxn modelId="{6F2AB85D-1048-4ADB-930D-9F64EEF23CB7}" type="presOf" srcId="{7DE1EB4B-3190-476B-8877-805401DF28AC}" destId="{9A110AE9-1A8B-4326-B5C6-7EA6DF255E54}" srcOrd="0" destOrd="0" presId="urn:microsoft.com/office/officeart/2005/8/layout/hierarchy3"/>
    <dgm:cxn modelId="{15DEFB63-EFFF-4FD3-9F17-52C5FA8DBAC8}" srcId="{60DFEE0D-B8A7-40DD-8E70-26B7372A11D0}" destId="{3C92412C-BE51-47E4-96CD-4DEAB3025B1B}" srcOrd="2" destOrd="0" parTransId="{2669F08D-4659-4F8E-B75B-1155A99F2BB6}" sibTransId="{2736DF71-FBA3-456B-B1BC-87D1B71FD7D9}"/>
    <dgm:cxn modelId="{B4261D1B-D6DE-4BAF-8812-A8E89D5DD8B3}" type="presOf" srcId="{E46E09E9-170D-486D-B192-7DD692C20824}" destId="{E98AE641-9C40-4987-BD20-954A35D38E2C}" srcOrd="0" destOrd="0" presId="urn:microsoft.com/office/officeart/2005/8/layout/hierarchy3"/>
    <dgm:cxn modelId="{62DA1584-97A1-4DEF-8B72-F41B787B0EAB}" type="presOf" srcId="{978AD200-320C-45A1-9529-872D11AD43A7}" destId="{C6AA8F36-642A-4C13-9D79-758070EBA807}" srcOrd="0" destOrd="0" presId="urn:microsoft.com/office/officeart/2005/8/layout/hierarchy3"/>
    <dgm:cxn modelId="{EC27FBE3-555A-4536-BC7F-4A0131A40277}" type="presOf" srcId="{0C908980-D30A-4FAA-A560-ED048F8AF64F}" destId="{19EFC7D2-291F-462A-AC72-F1A7EBACCC73}" srcOrd="0" destOrd="0" presId="urn:microsoft.com/office/officeart/2005/8/layout/hierarchy3"/>
    <dgm:cxn modelId="{61D27749-24A6-4509-9297-DE53A0316FBB}" srcId="{60DFEE0D-B8A7-40DD-8E70-26B7372A11D0}" destId="{178E64A1-0134-4104-BA4E-850AD454B68C}" srcOrd="0" destOrd="0" parTransId="{8759299A-098E-4237-AD5F-C305342D1B9C}" sibTransId="{BD5F2DB5-B1BC-4EFC-8083-A20A51162DE3}"/>
    <dgm:cxn modelId="{4B3E42F5-B5DE-4F2C-80CD-812DD27D2653}" type="presOf" srcId="{FBAE0A50-056B-4806-9BD9-0A2E547AACC0}" destId="{C26AA270-9A4C-4AA5-8FB1-BFA98209BE24}" srcOrd="0" destOrd="0" presId="urn:microsoft.com/office/officeart/2005/8/layout/hierarchy3"/>
    <dgm:cxn modelId="{E2E15226-F41B-40DA-8D2D-4C41E89BBA78}" type="presOf" srcId="{60DFEE0D-B8A7-40DD-8E70-26B7372A11D0}" destId="{3DE86A96-88E5-4DBE-B4D7-B709A2853B26}" srcOrd="0" destOrd="0" presId="urn:microsoft.com/office/officeart/2005/8/layout/hierarchy3"/>
    <dgm:cxn modelId="{2CBD3789-70B9-452C-ADD7-27E02B304FB0}" srcId="{DE0C461B-8CC1-44C0-8187-A225522BFF13}" destId="{97D31250-B8FA-4054-8DBC-E45F828893D3}" srcOrd="0" destOrd="0" parTransId="{521B5150-CC36-4D66-B342-6656C74736AB}" sibTransId="{18130363-DF6D-48FD-9D67-0FC0ED5AA4D0}"/>
    <dgm:cxn modelId="{595006A9-28AE-49BB-9F91-D5BE0BAE58B0}" srcId="{1B71A5BB-73B4-4146-A17E-911DA5EAA883}" destId="{7DE1EB4B-3190-476B-8877-805401DF28AC}" srcOrd="2" destOrd="0" parTransId="{0C908980-D30A-4FAA-A560-ED048F8AF64F}" sibTransId="{679EEDAC-FF71-4F9A-988B-EEA69914CF52}"/>
    <dgm:cxn modelId="{99E1DF34-A91B-4997-A66C-4E45A093C74E}" srcId="{DE0C461B-8CC1-44C0-8187-A225522BFF13}" destId="{60DFEE0D-B8A7-40DD-8E70-26B7372A11D0}" srcOrd="2" destOrd="0" parTransId="{44B776BE-86C0-487F-B124-ADE963F31EE2}" sibTransId="{44A3239A-7FCB-42FC-A51E-0D5566457485}"/>
    <dgm:cxn modelId="{79E71852-D298-4B12-8336-17306190DD74}" type="presParOf" srcId="{C0937FBF-D284-4E2B-8BA5-2246A4406D38}" destId="{CBF1E98F-6387-49CD-8767-289CCCC03A4E}" srcOrd="0" destOrd="0" presId="urn:microsoft.com/office/officeart/2005/8/layout/hierarchy3"/>
    <dgm:cxn modelId="{C1DA5521-CF38-4F58-8526-5709EE6A0868}" type="presParOf" srcId="{CBF1E98F-6387-49CD-8767-289CCCC03A4E}" destId="{539D6267-D937-4B2B-9F80-F97B14C06478}" srcOrd="0" destOrd="0" presId="urn:microsoft.com/office/officeart/2005/8/layout/hierarchy3"/>
    <dgm:cxn modelId="{0A1ABE8E-22B3-4C80-8E79-22E0711EC088}" type="presParOf" srcId="{539D6267-D937-4B2B-9F80-F97B14C06478}" destId="{9640DF31-CF67-4A32-8AD2-6B4CED232453}" srcOrd="0" destOrd="0" presId="urn:microsoft.com/office/officeart/2005/8/layout/hierarchy3"/>
    <dgm:cxn modelId="{A402D987-4633-4F26-B3E2-0A8182852B7B}" type="presParOf" srcId="{539D6267-D937-4B2B-9F80-F97B14C06478}" destId="{494F5516-1925-4FFC-8524-54A0D881EFFD}" srcOrd="1" destOrd="0" presId="urn:microsoft.com/office/officeart/2005/8/layout/hierarchy3"/>
    <dgm:cxn modelId="{7CC95731-4B64-4E5D-9CFA-A433F3D08C29}" type="presParOf" srcId="{CBF1E98F-6387-49CD-8767-289CCCC03A4E}" destId="{6B3F307B-4A0D-450D-9F1E-966142F1C7EC}" srcOrd="1" destOrd="0" presId="urn:microsoft.com/office/officeart/2005/8/layout/hierarchy3"/>
    <dgm:cxn modelId="{14255640-5FD2-43D2-8C45-D9752607285A}" type="presParOf" srcId="{6B3F307B-4A0D-450D-9F1E-966142F1C7EC}" destId="{F0D7A01A-AB1C-4DBF-9318-2D532438F566}" srcOrd="0" destOrd="0" presId="urn:microsoft.com/office/officeart/2005/8/layout/hierarchy3"/>
    <dgm:cxn modelId="{C7574588-F7C6-48E6-9C16-635D64E60F1F}" type="presParOf" srcId="{6B3F307B-4A0D-450D-9F1E-966142F1C7EC}" destId="{D33BECBF-7A51-4B84-9F71-9F78375DDB3E}" srcOrd="1" destOrd="0" presId="urn:microsoft.com/office/officeart/2005/8/layout/hierarchy3"/>
    <dgm:cxn modelId="{554DCB0F-1A66-4C98-995E-955055E17F06}" type="presParOf" srcId="{6B3F307B-4A0D-450D-9F1E-966142F1C7EC}" destId="{C6AA8F36-642A-4C13-9D79-758070EBA807}" srcOrd="2" destOrd="0" presId="urn:microsoft.com/office/officeart/2005/8/layout/hierarchy3"/>
    <dgm:cxn modelId="{769EAB69-4D74-491E-99BF-8CD3E512A163}" type="presParOf" srcId="{6B3F307B-4A0D-450D-9F1E-966142F1C7EC}" destId="{DAFA958B-853C-4F9D-8D82-3BC0FC7BA416}" srcOrd="3" destOrd="0" presId="urn:microsoft.com/office/officeart/2005/8/layout/hierarchy3"/>
    <dgm:cxn modelId="{687D481C-821E-406D-8527-682CB7229470}" type="presParOf" srcId="{6B3F307B-4A0D-450D-9F1E-966142F1C7EC}" destId="{F62748DB-8D1F-4199-9E75-4DF1B559AD14}" srcOrd="4" destOrd="0" presId="urn:microsoft.com/office/officeart/2005/8/layout/hierarchy3"/>
    <dgm:cxn modelId="{29052D38-93E0-449F-AB0C-3DC4E40A5651}" type="presParOf" srcId="{6B3F307B-4A0D-450D-9F1E-966142F1C7EC}" destId="{DF87E259-4769-4220-8EBE-BF9845BE43ED}" srcOrd="5" destOrd="0" presId="urn:microsoft.com/office/officeart/2005/8/layout/hierarchy3"/>
    <dgm:cxn modelId="{2F12CED6-7F65-4BEE-B6E6-7028221BCA16}" type="presParOf" srcId="{C0937FBF-D284-4E2B-8BA5-2246A4406D38}" destId="{DD236D1E-CDA5-43B4-89FA-E7D436E8572B}" srcOrd="1" destOrd="0" presId="urn:microsoft.com/office/officeart/2005/8/layout/hierarchy3"/>
    <dgm:cxn modelId="{F1AE2269-E941-4552-8FB2-C7A2D56A0224}" type="presParOf" srcId="{DD236D1E-CDA5-43B4-89FA-E7D436E8572B}" destId="{01473386-B55B-4FCE-9933-4FC610AE5EF7}" srcOrd="0" destOrd="0" presId="urn:microsoft.com/office/officeart/2005/8/layout/hierarchy3"/>
    <dgm:cxn modelId="{E3D01A61-0F10-4BE9-B4F6-B2FD3602D15F}" type="presParOf" srcId="{01473386-B55B-4FCE-9933-4FC610AE5EF7}" destId="{6F40BE58-1B98-43E2-ADE7-1C36F8E3532A}" srcOrd="0" destOrd="0" presId="urn:microsoft.com/office/officeart/2005/8/layout/hierarchy3"/>
    <dgm:cxn modelId="{1DBEC12C-3250-4EE7-806D-631C82B75B81}" type="presParOf" srcId="{01473386-B55B-4FCE-9933-4FC610AE5EF7}" destId="{AF62D419-8500-4482-8C78-E8C6F8E98162}" srcOrd="1" destOrd="0" presId="urn:microsoft.com/office/officeart/2005/8/layout/hierarchy3"/>
    <dgm:cxn modelId="{7B7B2B3E-EAAA-4DB1-A9C7-873C0B206D8E}" type="presParOf" srcId="{DD236D1E-CDA5-43B4-89FA-E7D436E8572B}" destId="{664550CD-AAA4-4044-AF51-EF5AB5620CF9}" srcOrd="1" destOrd="0" presId="urn:microsoft.com/office/officeart/2005/8/layout/hierarchy3"/>
    <dgm:cxn modelId="{D2468C9C-2440-4FB3-8470-38D788073CB0}" type="presParOf" srcId="{664550CD-AAA4-4044-AF51-EF5AB5620CF9}" destId="{4495EC40-37E9-40D9-8835-168B45C82E99}" srcOrd="0" destOrd="0" presId="urn:microsoft.com/office/officeart/2005/8/layout/hierarchy3"/>
    <dgm:cxn modelId="{476A46AC-311A-4705-9A91-C20A52D2D1AE}" type="presParOf" srcId="{664550CD-AAA4-4044-AF51-EF5AB5620CF9}" destId="{3FC5C23B-CF96-4373-85E1-E382877DCE2A}" srcOrd="1" destOrd="0" presId="urn:microsoft.com/office/officeart/2005/8/layout/hierarchy3"/>
    <dgm:cxn modelId="{C48D0C75-635F-4894-AA1B-A371868B6D83}" type="presParOf" srcId="{664550CD-AAA4-4044-AF51-EF5AB5620CF9}" destId="{E98AE641-9C40-4987-BD20-954A35D38E2C}" srcOrd="2" destOrd="0" presId="urn:microsoft.com/office/officeart/2005/8/layout/hierarchy3"/>
    <dgm:cxn modelId="{CD0FA03D-E673-4D8D-AA92-A502531E90E8}" type="presParOf" srcId="{664550CD-AAA4-4044-AF51-EF5AB5620CF9}" destId="{E645BD0F-863F-4848-BA9D-546E1DD823A9}" srcOrd="3" destOrd="0" presId="urn:microsoft.com/office/officeart/2005/8/layout/hierarchy3"/>
    <dgm:cxn modelId="{4F56D524-77B1-43A8-AF48-1EB195C38959}" type="presParOf" srcId="{664550CD-AAA4-4044-AF51-EF5AB5620CF9}" destId="{19EFC7D2-291F-462A-AC72-F1A7EBACCC73}" srcOrd="4" destOrd="0" presId="urn:microsoft.com/office/officeart/2005/8/layout/hierarchy3"/>
    <dgm:cxn modelId="{0AEA0D73-780A-4D66-ABB9-0A6A91867220}" type="presParOf" srcId="{664550CD-AAA4-4044-AF51-EF5AB5620CF9}" destId="{9A110AE9-1A8B-4326-B5C6-7EA6DF255E54}" srcOrd="5" destOrd="0" presId="urn:microsoft.com/office/officeart/2005/8/layout/hierarchy3"/>
    <dgm:cxn modelId="{8EB0BB36-0C03-411D-ABE6-72C00429BC8F}" type="presParOf" srcId="{C0937FBF-D284-4E2B-8BA5-2246A4406D38}" destId="{0C6C1E23-46B7-47C2-90A9-93299077C0F2}" srcOrd="2" destOrd="0" presId="urn:microsoft.com/office/officeart/2005/8/layout/hierarchy3"/>
    <dgm:cxn modelId="{08A97FC6-10A7-4A14-89C7-FBDB3AD26FAB}" type="presParOf" srcId="{0C6C1E23-46B7-47C2-90A9-93299077C0F2}" destId="{66F5F8CD-C677-4C6B-8D7F-A19BC4723A8F}" srcOrd="0" destOrd="0" presId="urn:microsoft.com/office/officeart/2005/8/layout/hierarchy3"/>
    <dgm:cxn modelId="{1A5FF7A9-4181-4010-9CF4-F1647BEB2B30}" type="presParOf" srcId="{66F5F8CD-C677-4C6B-8D7F-A19BC4723A8F}" destId="{3DE86A96-88E5-4DBE-B4D7-B709A2853B26}" srcOrd="0" destOrd="0" presId="urn:microsoft.com/office/officeart/2005/8/layout/hierarchy3"/>
    <dgm:cxn modelId="{035F204F-E091-4792-A74F-5F43E2933FA6}" type="presParOf" srcId="{66F5F8CD-C677-4C6B-8D7F-A19BC4723A8F}" destId="{54957436-0EF7-47D9-8E0A-BFBD45079F21}" srcOrd="1" destOrd="0" presId="urn:microsoft.com/office/officeart/2005/8/layout/hierarchy3"/>
    <dgm:cxn modelId="{7175DF54-9556-49D8-94E9-9EA400895EC1}" type="presParOf" srcId="{0C6C1E23-46B7-47C2-90A9-93299077C0F2}" destId="{95B204FA-0BB4-463F-B6B2-11A508E309C2}" srcOrd="1" destOrd="0" presId="urn:microsoft.com/office/officeart/2005/8/layout/hierarchy3"/>
    <dgm:cxn modelId="{C207677B-2BB2-4E1B-8CFA-C49F5D8AA74D}" type="presParOf" srcId="{95B204FA-0BB4-463F-B6B2-11A508E309C2}" destId="{F2AD1290-AA4D-46E5-AD02-5B72589A0ED9}" srcOrd="0" destOrd="0" presId="urn:microsoft.com/office/officeart/2005/8/layout/hierarchy3"/>
    <dgm:cxn modelId="{7984566D-19EC-49FD-89A6-DBC8C1320C9F}" type="presParOf" srcId="{95B204FA-0BB4-463F-B6B2-11A508E309C2}" destId="{53BE5A95-46E2-4432-8FBF-DA62D06F98F0}" srcOrd="1" destOrd="0" presId="urn:microsoft.com/office/officeart/2005/8/layout/hierarchy3"/>
    <dgm:cxn modelId="{04EAE085-145F-485F-92FE-8821E13A15ED}" type="presParOf" srcId="{95B204FA-0BB4-463F-B6B2-11A508E309C2}" destId="{4C9822A2-92D9-4C2A-BA17-2F4CCAE342EB}" srcOrd="2" destOrd="0" presId="urn:microsoft.com/office/officeart/2005/8/layout/hierarchy3"/>
    <dgm:cxn modelId="{5F6B97AF-DA00-4598-B3D8-065333C21BD7}" type="presParOf" srcId="{95B204FA-0BB4-463F-B6B2-11A508E309C2}" destId="{E3D1CF9C-7262-4A19-919C-71A1BAA7905A}" srcOrd="3" destOrd="0" presId="urn:microsoft.com/office/officeart/2005/8/layout/hierarchy3"/>
    <dgm:cxn modelId="{0C84B80C-A1BE-4DCB-AEF1-C852DC7B8DD7}" type="presParOf" srcId="{95B204FA-0BB4-463F-B6B2-11A508E309C2}" destId="{B919B5F4-A3A0-41FF-8994-945761C89402}" srcOrd="4" destOrd="0" presId="urn:microsoft.com/office/officeart/2005/8/layout/hierarchy3"/>
    <dgm:cxn modelId="{6B3EFA08-6B3C-4093-8BB8-6484F6E037B6}" type="presParOf" srcId="{95B204FA-0BB4-463F-B6B2-11A508E309C2}" destId="{BAD94020-9310-4AB9-9FAC-FCC4BFD3398E}" srcOrd="5" destOrd="0" presId="urn:microsoft.com/office/officeart/2005/8/layout/hierarchy3"/>
    <dgm:cxn modelId="{185EF0F9-6B57-417D-8D2B-B1829C5CAD69}" type="presParOf" srcId="{C0937FBF-D284-4E2B-8BA5-2246A4406D38}" destId="{3DFB1894-DB6D-4BEC-B7AA-7F3C0818A64B}" srcOrd="3" destOrd="0" presId="urn:microsoft.com/office/officeart/2005/8/layout/hierarchy3"/>
    <dgm:cxn modelId="{C3E9469C-82F1-4AD0-B8A8-ECDF5D6D5A49}" type="presParOf" srcId="{3DFB1894-DB6D-4BEC-B7AA-7F3C0818A64B}" destId="{70632C95-9A4F-41A6-9CCF-DB9DAD3DD47B}" srcOrd="0" destOrd="0" presId="urn:microsoft.com/office/officeart/2005/8/layout/hierarchy3"/>
    <dgm:cxn modelId="{264C59CE-D289-439C-8ADA-D4AE83105983}" type="presParOf" srcId="{70632C95-9A4F-41A6-9CCF-DB9DAD3DD47B}" destId="{539B6FD7-6515-4E06-895F-4700FD889D83}" srcOrd="0" destOrd="0" presId="urn:microsoft.com/office/officeart/2005/8/layout/hierarchy3"/>
    <dgm:cxn modelId="{B4EE9C67-E4D9-495E-AA50-DF76733CB7B4}" type="presParOf" srcId="{70632C95-9A4F-41A6-9CCF-DB9DAD3DD47B}" destId="{CDCB7916-3E47-43E9-9515-F755853DB605}" srcOrd="1" destOrd="0" presId="urn:microsoft.com/office/officeart/2005/8/layout/hierarchy3"/>
    <dgm:cxn modelId="{FEA73CF7-B3C9-4334-9263-197677FB12FF}" type="presParOf" srcId="{3DFB1894-DB6D-4BEC-B7AA-7F3C0818A64B}" destId="{B6DABF6E-6E08-49A1-B49B-F6ACAAD95A1A}" srcOrd="1" destOrd="0" presId="urn:microsoft.com/office/officeart/2005/8/layout/hierarchy3"/>
    <dgm:cxn modelId="{F7132C48-081D-4DCE-9391-F3870BA6E800}" type="presParOf" srcId="{B6DABF6E-6E08-49A1-B49B-F6ACAAD95A1A}" destId="{9693C946-D06B-4948-AB9E-1A500AF7A586}" srcOrd="0" destOrd="0" presId="urn:microsoft.com/office/officeart/2005/8/layout/hierarchy3"/>
    <dgm:cxn modelId="{C461A18A-BC27-4FF2-AF06-6492BD7EBF9A}" type="presParOf" srcId="{B6DABF6E-6E08-49A1-B49B-F6ACAAD95A1A}" destId="{1E55F6F0-D071-4CED-BCBC-0A7B7E31884E}" srcOrd="1" destOrd="0" presId="urn:microsoft.com/office/officeart/2005/8/layout/hierarchy3"/>
    <dgm:cxn modelId="{D2264D27-96E8-4A86-9066-5FE522521B9D}" type="presParOf" srcId="{B6DABF6E-6E08-49A1-B49B-F6ACAAD95A1A}" destId="{1F4A4C64-C4EB-4940-9204-FB2E8B549522}" srcOrd="2" destOrd="0" presId="urn:microsoft.com/office/officeart/2005/8/layout/hierarchy3"/>
    <dgm:cxn modelId="{8BAFF9D7-EE86-44D1-B2C7-B9D36C9D2FE5}" type="presParOf" srcId="{B6DABF6E-6E08-49A1-B49B-F6ACAAD95A1A}" destId="{C26AA270-9A4C-4AA5-8FB1-BFA98209BE24}" srcOrd="3" destOrd="0" presId="urn:microsoft.com/office/officeart/2005/8/layout/hierarchy3"/>
    <dgm:cxn modelId="{0E2ECEF7-4B00-4734-86D9-3F647727B96A}" type="presParOf" srcId="{B6DABF6E-6E08-49A1-B49B-F6ACAAD95A1A}" destId="{B8C150BE-7E45-493F-835D-730C4C716178}" srcOrd="4" destOrd="0" presId="urn:microsoft.com/office/officeart/2005/8/layout/hierarchy3"/>
    <dgm:cxn modelId="{663A553D-895B-45EB-8CAF-CF5A5FC8FC99}" type="presParOf" srcId="{B6DABF6E-6E08-49A1-B49B-F6ACAAD95A1A}" destId="{90ABE11D-AF34-4208-919B-41F89E304E7B}" srcOrd="5" destOrd="0" presId="urn:microsoft.com/office/officeart/2005/8/layout/hierarchy3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34A730-7559-423C-B5BE-FCA427F823E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6FC8425F-B9E0-4018-A47E-308478E1B13C}">
      <dgm:prSet phldrT="[Text]"/>
      <dgm:spPr/>
      <dgm:t>
        <a:bodyPr/>
        <a:lstStyle/>
        <a:p>
          <a:r>
            <a:rPr lang="id-ID" dirty="0" smtClean="0"/>
            <a:t>Moral</a:t>
          </a:r>
          <a:endParaRPr lang="id-ID" dirty="0"/>
        </a:p>
      </dgm:t>
    </dgm:pt>
    <dgm:pt modelId="{A37D3F71-9077-41CB-BB43-6BF465AF2AFA}" type="parTrans" cxnId="{3CF3033C-E554-4224-BD07-3B04B4ADD461}">
      <dgm:prSet/>
      <dgm:spPr/>
      <dgm:t>
        <a:bodyPr/>
        <a:lstStyle/>
        <a:p>
          <a:endParaRPr lang="id-ID"/>
        </a:p>
      </dgm:t>
    </dgm:pt>
    <dgm:pt modelId="{259840C0-DC3B-4B2F-9652-A47B26D2A0F0}" type="sibTrans" cxnId="{3CF3033C-E554-4224-BD07-3B04B4ADD461}">
      <dgm:prSet/>
      <dgm:spPr/>
      <dgm:t>
        <a:bodyPr/>
        <a:lstStyle/>
        <a:p>
          <a:endParaRPr lang="id-ID"/>
        </a:p>
      </dgm:t>
    </dgm:pt>
    <dgm:pt modelId="{3826108D-C507-4B3E-9869-00E40A1F50A6}">
      <dgm:prSet phldrT="[Text]"/>
      <dgm:spPr/>
      <dgm:t>
        <a:bodyPr/>
        <a:lstStyle/>
        <a:p>
          <a:r>
            <a:rPr lang="id-ID" dirty="0" smtClean="0"/>
            <a:t>Apa menurut “SAYA” baik</a:t>
          </a:r>
          <a:endParaRPr lang="id-ID" dirty="0"/>
        </a:p>
      </dgm:t>
    </dgm:pt>
    <dgm:pt modelId="{14593BA6-ED4E-4517-BDD9-EA9F1AA1E1E4}" type="parTrans" cxnId="{AE48B52E-A630-4572-B6EA-A2A492154EA0}">
      <dgm:prSet/>
      <dgm:spPr/>
      <dgm:t>
        <a:bodyPr/>
        <a:lstStyle/>
        <a:p>
          <a:endParaRPr lang="id-ID"/>
        </a:p>
      </dgm:t>
    </dgm:pt>
    <dgm:pt modelId="{440F1E02-93DC-47B0-A7D9-019B6B5D7DCD}" type="sibTrans" cxnId="{AE48B52E-A630-4572-B6EA-A2A492154EA0}">
      <dgm:prSet/>
      <dgm:spPr/>
      <dgm:t>
        <a:bodyPr/>
        <a:lstStyle/>
        <a:p>
          <a:endParaRPr lang="id-ID"/>
        </a:p>
      </dgm:t>
    </dgm:pt>
    <dgm:pt modelId="{4425297F-3659-4CAB-B9F1-D5A4C164FD6B}">
      <dgm:prSet phldrT="[Text]"/>
      <dgm:spPr/>
      <dgm:t>
        <a:bodyPr/>
        <a:lstStyle/>
        <a:p>
          <a:r>
            <a:rPr lang="id-ID" dirty="0" smtClean="0"/>
            <a:t>Standarnya Moral – HYPER GOOD</a:t>
          </a:r>
          <a:endParaRPr lang="id-ID" dirty="0"/>
        </a:p>
      </dgm:t>
    </dgm:pt>
    <dgm:pt modelId="{2D07A2FF-3839-45DC-AC7D-471BEDC934E6}" type="parTrans" cxnId="{64FB2366-61D2-4945-A55E-A938F57DAC33}">
      <dgm:prSet/>
      <dgm:spPr/>
      <dgm:t>
        <a:bodyPr/>
        <a:lstStyle/>
        <a:p>
          <a:endParaRPr lang="id-ID"/>
        </a:p>
      </dgm:t>
    </dgm:pt>
    <dgm:pt modelId="{724D27F1-515E-4D4A-BE7E-442FF6462C06}" type="sibTrans" cxnId="{64FB2366-61D2-4945-A55E-A938F57DAC33}">
      <dgm:prSet/>
      <dgm:spPr/>
      <dgm:t>
        <a:bodyPr/>
        <a:lstStyle/>
        <a:p>
          <a:endParaRPr lang="id-ID"/>
        </a:p>
      </dgm:t>
    </dgm:pt>
    <dgm:pt modelId="{E2B34A25-4B6D-4E41-8553-983B68129AE0}">
      <dgm:prSet phldrT="[Text]"/>
      <dgm:spPr/>
      <dgm:t>
        <a:bodyPr/>
        <a:lstStyle/>
        <a:p>
          <a:r>
            <a:rPr lang="id-ID" dirty="0" smtClean="0"/>
            <a:t>Rights</a:t>
          </a:r>
          <a:endParaRPr lang="id-ID" dirty="0"/>
        </a:p>
      </dgm:t>
    </dgm:pt>
    <dgm:pt modelId="{89CA0881-59F8-4570-9716-AD26E9BC1746}" type="parTrans" cxnId="{8745C25F-9C14-4580-8CCA-E5085099C151}">
      <dgm:prSet/>
      <dgm:spPr/>
      <dgm:t>
        <a:bodyPr/>
        <a:lstStyle/>
        <a:p>
          <a:endParaRPr lang="id-ID"/>
        </a:p>
      </dgm:t>
    </dgm:pt>
    <dgm:pt modelId="{B758F2CA-DAE6-443C-A6BC-33F018B1922F}" type="sibTrans" cxnId="{8745C25F-9C14-4580-8CCA-E5085099C151}">
      <dgm:prSet/>
      <dgm:spPr/>
      <dgm:t>
        <a:bodyPr/>
        <a:lstStyle/>
        <a:p>
          <a:endParaRPr lang="id-ID"/>
        </a:p>
      </dgm:t>
    </dgm:pt>
    <dgm:pt modelId="{D1BF796D-A947-44F4-BEFD-F2AD33094446}">
      <dgm:prSet phldrT="[Text]"/>
      <dgm:spPr/>
      <dgm:t>
        <a:bodyPr/>
        <a:lstStyle/>
        <a:p>
          <a:r>
            <a:rPr lang="id-ID" dirty="0" smtClean="0"/>
            <a:t>Hak yang dilindungi oleh seorang Individu</a:t>
          </a:r>
          <a:endParaRPr lang="id-ID" dirty="0"/>
        </a:p>
      </dgm:t>
    </dgm:pt>
    <dgm:pt modelId="{D9C200BD-1FBA-4571-9732-A1A619142136}" type="parTrans" cxnId="{05E07406-C888-4932-9EDF-54EF0D5B0F76}">
      <dgm:prSet/>
      <dgm:spPr/>
      <dgm:t>
        <a:bodyPr/>
        <a:lstStyle/>
        <a:p>
          <a:endParaRPr lang="id-ID"/>
        </a:p>
      </dgm:t>
    </dgm:pt>
    <dgm:pt modelId="{507CCCDC-4975-48CE-8CE4-EF249E7070A2}" type="sibTrans" cxnId="{05E07406-C888-4932-9EDF-54EF0D5B0F76}">
      <dgm:prSet/>
      <dgm:spPr/>
      <dgm:t>
        <a:bodyPr/>
        <a:lstStyle/>
        <a:p>
          <a:endParaRPr lang="id-ID"/>
        </a:p>
      </dgm:t>
    </dgm:pt>
    <dgm:pt modelId="{6DFAE892-8541-4950-9893-C4110C1E8AF5}">
      <dgm:prSet phldrT="[Text]"/>
      <dgm:spPr/>
      <dgm:t>
        <a:bodyPr/>
        <a:lstStyle/>
        <a:p>
          <a:r>
            <a:rPr lang="id-ID" dirty="0" smtClean="0"/>
            <a:t>Self interpretation (I – Being – Action)</a:t>
          </a:r>
          <a:endParaRPr lang="id-ID" dirty="0"/>
        </a:p>
      </dgm:t>
    </dgm:pt>
    <dgm:pt modelId="{3011AC93-FA73-4097-9194-E31326C7BAE3}" type="parTrans" cxnId="{871A2421-5BED-474C-B0C4-D81198AEC09A}">
      <dgm:prSet/>
      <dgm:spPr/>
      <dgm:t>
        <a:bodyPr/>
        <a:lstStyle/>
        <a:p>
          <a:endParaRPr lang="id-ID"/>
        </a:p>
      </dgm:t>
    </dgm:pt>
    <dgm:pt modelId="{E469D17B-E13C-4BAE-BFEB-A4813AF24A1C}" type="sibTrans" cxnId="{871A2421-5BED-474C-B0C4-D81198AEC09A}">
      <dgm:prSet/>
      <dgm:spPr/>
      <dgm:t>
        <a:bodyPr/>
        <a:lstStyle/>
        <a:p>
          <a:endParaRPr lang="id-ID"/>
        </a:p>
      </dgm:t>
    </dgm:pt>
    <dgm:pt modelId="{AFEC0B63-E6F6-47A7-B7FF-1A744979BC49}">
      <dgm:prSet phldrT="[Text]"/>
      <dgm:spPr/>
      <dgm:t>
        <a:bodyPr/>
        <a:lstStyle/>
        <a:p>
          <a:r>
            <a:rPr lang="id-ID" dirty="0" smtClean="0"/>
            <a:t>Law</a:t>
          </a:r>
          <a:endParaRPr lang="id-ID" dirty="0"/>
        </a:p>
      </dgm:t>
    </dgm:pt>
    <dgm:pt modelId="{865D24D6-C8A0-4229-9348-3B6E07CF33D1}" type="parTrans" cxnId="{88A39443-E247-470F-B804-8E8D16AB4668}">
      <dgm:prSet/>
      <dgm:spPr/>
      <dgm:t>
        <a:bodyPr/>
        <a:lstStyle/>
        <a:p>
          <a:endParaRPr lang="id-ID"/>
        </a:p>
      </dgm:t>
    </dgm:pt>
    <dgm:pt modelId="{899D1805-F6F0-4032-AEDF-9FF0B9FE6301}" type="sibTrans" cxnId="{88A39443-E247-470F-B804-8E8D16AB4668}">
      <dgm:prSet/>
      <dgm:spPr/>
      <dgm:t>
        <a:bodyPr/>
        <a:lstStyle/>
        <a:p>
          <a:endParaRPr lang="id-ID"/>
        </a:p>
      </dgm:t>
    </dgm:pt>
    <dgm:pt modelId="{174D594A-E118-41A2-940B-19CDBD132F3C}">
      <dgm:prSet phldrT="[Text]"/>
      <dgm:spPr/>
      <dgm:t>
        <a:bodyPr/>
        <a:lstStyle/>
        <a:p>
          <a:r>
            <a:rPr lang="id-ID" dirty="0" smtClean="0"/>
            <a:t>Hukum melindungi seorang individu</a:t>
          </a:r>
          <a:endParaRPr lang="id-ID" dirty="0"/>
        </a:p>
      </dgm:t>
    </dgm:pt>
    <dgm:pt modelId="{E55223E1-401A-46C7-8FBE-EE6901CDFC91}" type="parTrans" cxnId="{B69E5C6E-72F3-4C06-8F4A-636E54EA7759}">
      <dgm:prSet/>
      <dgm:spPr/>
      <dgm:t>
        <a:bodyPr/>
        <a:lstStyle/>
        <a:p>
          <a:endParaRPr lang="id-ID"/>
        </a:p>
      </dgm:t>
    </dgm:pt>
    <dgm:pt modelId="{2BC39E78-2F62-438B-B79B-80892D9D0D8C}" type="sibTrans" cxnId="{B69E5C6E-72F3-4C06-8F4A-636E54EA7759}">
      <dgm:prSet/>
      <dgm:spPr/>
      <dgm:t>
        <a:bodyPr/>
        <a:lstStyle/>
        <a:p>
          <a:endParaRPr lang="id-ID"/>
        </a:p>
      </dgm:t>
    </dgm:pt>
    <dgm:pt modelId="{361FB068-2682-488E-AD65-89EB0B484973}">
      <dgm:prSet phldrT="[Text]"/>
      <dgm:spPr/>
      <dgm:t>
        <a:bodyPr/>
        <a:lstStyle/>
        <a:p>
          <a:r>
            <a:rPr lang="id-ID" dirty="0" smtClean="0"/>
            <a:t>Respek kepada individu (Moralitas), hukum di atas segalanya.</a:t>
          </a:r>
          <a:endParaRPr lang="id-ID" dirty="0"/>
        </a:p>
      </dgm:t>
    </dgm:pt>
    <dgm:pt modelId="{624600E4-38D8-4F71-9FEA-59A70ED9DD80}" type="parTrans" cxnId="{E1AF7E0B-C537-4E2E-9DA4-6699CDD7F7CF}">
      <dgm:prSet/>
      <dgm:spPr/>
      <dgm:t>
        <a:bodyPr/>
        <a:lstStyle/>
        <a:p>
          <a:endParaRPr lang="id-ID"/>
        </a:p>
      </dgm:t>
    </dgm:pt>
    <dgm:pt modelId="{5F20D907-6B1C-41B3-BBCA-45FB4CDCB450}" type="sibTrans" cxnId="{E1AF7E0B-C537-4E2E-9DA4-6699CDD7F7CF}">
      <dgm:prSet/>
      <dgm:spPr/>
      <dgm:t>
        <a:bodyPr/>
        <a:lstStyle/>
        <a:p>
          <a:endParaRPr lang="id-ID"/>
        </a:p>
      </dgm:t>
    </dgm:pt>
    <dgm:pt modelId="{0C3161C1-FF9B-4FC0-9CEB-5F695065C1E8}" type="pres">
      <dgm:prSet presAssocID="{A234A730-7559-423C-B5BE-FCA427F823E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7608C996-10B0-4BFE-921E-216B42B667DA}" type="pres">
      <dgm:prSet presAssocID="{6FC8425F-B9E0-4018-A47E-308478E1B13C}" presName="composite" presStyleCnt="0"/>
      <dgm:spPr/>
    </dgm:pt>
    <dgm:pt modelId="{0FA40F40-49DD-42AD-A755-B442FDB6933E}" type="pres">
      <dgm:prSet presAssocID="{6FC8425F-B9E0-4018-A47E-308478E1B13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2CD9502-5BC8-40CB-A295-AF18CCECD59A}" type="pres">
      <dgm:prSet presAssocID="{6FC8425F-B9E0-4018-A47E-308478E1B13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34808A4-3272-4718-AEAD-8F9E3E06E6F2}" type="pres">
      <dgm:prSet presAssocID="{259840C0-DC3B-4B2F-9652-A47B26D2A0F0}" presName="sp" presStyleCnt="0"/>
      <dgm:spPr/>
    </dgm:pt>
    <dgm:pt modelId="{EE4F257A-BE74-44C6-99BC-AB88B5A5C232}" type="pres">
      <dgm:prSet presAssocID="{E2B34A25-4B6D-4E41-8553-983B68129AE0}" presName="composite" presStyleCnt="0"/>
      <dgm:spPr/>
    </dgm:pt>
    <dgm:pt modelId="{4E7226B2-64D1-4430-ACEF-A9A993C7789A}" type="pres">
      <dgm:prSet presAssocID="{E2B34A25-4B6D-4E41-8553-983B68129AE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7952812-07AE-4F10-9179-3CF2D0815DC8}" type="pres">
      <dgm:prSet presAssocID="{E2B34A25-4B6D-4E41-8553-983B68129AE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64DC5437-4F4C-4905-85BC-EC88C784FD32}" type="pres">
      <dgm:prSet presAssocID="{B758F2CA-DAE6-443C-A6BC-33F018B1922F}" presName="sp" presStyleCnt="0"/>
      <dgm:spPr/>
    </dgm:pt>
    <dgm:pt modelId="{12D3C5E4-2DEB-472E-B0A5-8BA2F3DBD52A}" type="pres">
      <dgm:prSet presAssocID="{AFEC0B63-E6F6-47A7-B7FF-1A744979BC49}" presName="composite" presStyleCnt="0"/>
      <dgm:spPr/>
    </dgm:pt>
    <dgm:pt modelId="{279A61DD-F3EB-4AFD-8F84-133086A949D6}" type="pres">
      <dgm:prSet presAssocID="{AFEC0B63-E6F6-47A7-B7FF-1A744979BC4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A82BF4F-3A86-46F8-AD32-ED76EF871D00}" type="pres">
      <dgm:prSet presAssocID="{AFEC0B63-E6F6-47A7-B7FF-1A744979BC4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9596389-509E-467E-AC1D-7910B84E5209}" type="presOf" srcId="{3826108D-C507-4B3E-9869-00E40A1F50A6}" destId="{D2CD9502-5BC8-40CB-A295-AF18CCECD59A}" srcOrd="0" destOrd="0" presId="urn:microsoft.com/office/officeart/2005/8/layout/chevron2"/>
    <dgm:cxn modelId="{332AE524-A6C6-4388-8E84-E1671B5BBD5E}" type="presOf" srcId="{361FB068-2682-488E-AD65-89EB0B484973}" destId="{4A82BF4F-3A86-46F8-AD32-ED76EF871D00}" srcOrd="0" destOrd="1" presId="urn:microsoft.com/office/officeart/2005/8/layout/chevron2"/>
    <dgm:cxn modelId="{A098C3B3-A7C6-4AF5-8CDB-A92A561397F0}" type="presOf" srcId="{6FC8425F-B9E0-4018-A47E-308478E1B13C}" destId="{0FA40F40-49DD-42AD-A755-B442FDB6933E}" srcOrd="0" destOrd="0" presId="urn:microsoft.com/office/officeart/2005/8/layout/chevron2"/>
    <dgm:cxn modelId="{CF415A25-87B4-49DB-B0F1-91A673E7D343}" type="presOf" srcId="{D1BF796D-A947-44F4-BEFD-F2AD33094446}" destId="{07952812-07AE-4F10-9179-3CF2D0815DC8}" srcOrd="0" destOrd="0" presId="urn:microsoft.com/office/officeart/2005/8/layout/chevron2"/>
    <dgm:cxn modelId="{64FB2366-61D2-4945-A55E-A938F57DAC33}" srcId="{6FC8425F-B9E0-4018-A47E-308478E1B13C}" destId="{4425297F-3659-4CAB-B9F1-D5A4C164FD6B}" srcOrd="1" destOrd="0" parTransId="{2D07A2FF-3839-45DC-AC7D-471BEDC934E6}" sibTransId="{724D27F1-515E-4D4A-BE7E-442FF6462C06}"/>
    <dgm:cxn modelId="{3CF3033C-E554-4224-BD07-3B04B4ADD461}" srcId="{A234A730-7559-423C-B5BE-FCA427F823E7}" destId="{6FC8425F-B9E0-4018-A47E-308478E1B13C}" srcOrd="0" destOrd="0" parTransId="{A37D3F71-9077-41CB-BB43-6BF465AF2AFA}" sibTransId="{259840C0-DC3B-4B2F-9652-A47B26D2A0F0}"/>
    <dgm:cxn modelId="{2DD9265B-0E24-409D-9DAC-271814F95230}" type="presOf" srcId="{4425297F-3659-4CAB-B9F1-D5A4C164FD6B}" destId="{D2CD9502-5BC8-40CB-A295-AF18CCECD59A}" srcOrd="0" destOrd="1" presId="urn:microsoft.com/office/officeart/2005/8/layout/chevron2"/>
    <dgm:cxn modelId="{C8E1DF81-F911-4475-ABC5-BD398A325C31}" type="presOf" srcId="{A234A730-7559-423C-B5BE-FCA427F823E7}" destId="{0C3161C1-FF9B-4FC0-9CEB-5F695065C1E8}" srcOrd="0" destOrd="0" presId="urn:microsoft.com/office/officeart/2005/8/layout/chevron2"/>
    <dgm:cxn modelId="{88A39443-E247-470F-B804-8E8D16AB4668}" srcId="{A234A730-7559-423C-B5BE-FCA427F823E7}" destId="{AFEC0B63-E6F6-47A7-B7FF-1A744979BC49}" srcOrd="2" destOrd="0" parTransId="{865D24D6-C8A0-4229-9348-3B6E07CF33D1}" sibTransId="{899D1805-F6F0-4032-AEDF-9FF0B9FE6301}"/>
    <dgm:cxn modelId="{B69E5C6E-72F3-4C06-8F4A-636E54EA7759}" srcId="{AFEC0B63-E6F6-47A7-B7FF-1A744979BC49}" destId="{174D594A-E118-41A2-940B-19CDBD132F3C}" srcOrd="0" destOrd="0" parTransId="{E55223E1-401A-46C7-8FBE-EE6901CDFC91}" sibTransId="{2BC39E78-2F62-438B-B79B-80892D9D0D8C}"/>
    <dgm:cxn modelId="{8745C25F-9C14-4580-8CCA-E5085099C151}" srcId="{A234A730-7559-423C-B5BE-FCA427F823E7}" destId="{E2B34A25-4B6D-4E41-8553-983B68129AE0}" srcOrd="1" destOrd="0" parTransId="{89CA0881-59F8-4570-9716-AD26E9BC1746}" sibTransId="{B758F2CA-DAE6-443C-A6BC-33F018B1922F}"/>
    <dgm:cxn modelId="{E1AF7E0B-C537-4E2E-9DA4-6699CDD7F7CF}" srcId="{AFEC0B63-E6F6-47A7-B7FF-1A744979BC49}" destId="{361FB068-2682-488E-AD65-89EB0B484973}" srcOrd="1" destOrd="0" parTransId="{624600E4-38D8-4F71-9FEA-59A70ED9DD80}" sibTransId="{5F20D907-6B1C-41B3-BBCA-45FB4CDCB450}"/>
    <dgm:cxn modelId="{7E8DE615-F254-459D-A7FF-6E84B553684E}" type="presOf" srcId="{E2B34A25-4B6D-4E41-8553-983B68129AE0}" destId="{4E7226B2-64D1-4430-ACEF-A9A993C7789A}" srcOrd="0" destOrd="0" presId="urn:microsoft.com/office/officeart/2005/8/layout/chevron2"/>
    <dgm:cxn modelId="{871A2421-5BED-474C-B0C4-D81198AEC09A}" srcId="{E2B34A25-4B6D-4E41-8553-983B68129AE0}" destId="{6DFAE892-8541-4950-9893-C4110C1E8AF5}" srcOrd="1" destOrd="0" parTransId="{3011AC93-FA73-4097-9194-E31326C7BAE3}" sibTransId="{E469D17B-E13C-4BAE-BFEB-A4813AF24A1C}"/>
    <dgm:cxn modelId="{05E07406-C888-4932-9EDF-54EF0D5B0F76}" srcId="{E2B34A25-4B6D-4E41-8553-983B68129AE0}" destId="{D1BF796D-A947-44F4-BEFD-F2AD33094446}" srcOrd="0" destOrd="0" parTransId="{D9C200BD-1FBA-4571-9732-A1A619142136}" sibTransId="{507CCCDC-4975-48CE-8CE4-EF249E7070A2}"/>
    <dgm:cxn modelId="{AE48B52E-A630-4572-B6EA-A2A492154EA0}" srcId="{6FC8425F-B9E0-4018-A47E-308478E1B13C}" destId="{3826108D-C507-4B3E-9869-00E40A1F50A6}" srcOrd="0" destOrd="0" parTransId="{14593BA6-ED4E-4517-BDD9-EA9F1AA1E1E4}" sibTransId="{440F1E02-93DC-47B0-A7D9-019B6B5D7DCD}"/>
    <dgm:cxn modelId="{7574458B-47BD-49C8-B489-07359197C418}" type="presOf" srcId="{6DFAE892-8541-4950-9893-C4110C1E8AF5}" destId="{07952812-07AE-4F10-9179-3CF2D0815DC8}" srcOrd="0" destOrd="1" presId="urn:microsoft.com/office/officeart/2005/8/layout/chevron2"/>
    <dgm:cxn modelId="{88E86817-4BFE-4AA7-A947-C368F9BC8311}" type="presOf" srcId="{AFEC0B63-E6F6-47A7-B7FF-1A744979BC49}" destId="{279A61DD-F3EB-4AFD-8F84-133086A949D6}" srcOrd="0" destOrd="0" presId="urn:microsoft.com/office/officeart/2005/8/layout/chevron2"/>
    <dgm:cxn modelId="{424AD11F-B9BD-429F-BFB1-266BFD012974}" type="presOf" srcId="{174D594A-E118-41A2-940B-19CDBD132F3C}" destId="{4A82BF4F-3A86-46F8-AD32-ED76EF871D00}" srcOrd="0" destOrd="0" presId="urn:microsoft.com/office/officeart/2005/8/layout/chevron2"/>
    <dgm:cxn modelId="{D4842E81-1224-486D-8BD1-C5CFFA955769}" type="presParOf" srcId="{0C3161C1-FF9B-4FC0-9CEB-5F695065C1E8}" destId="{7608C996-10B0-4BFE-921E-216B42B667DA}" srcOrd="0" destOrd="0" presId="urn:microsoft.com/office/officeart/2005/8/layout/chevron2"/>
    <dgm:cxn modelId="{6A34E009-A877-4F5B-9B30-0FE2A13D301F}" type="presParOf" srcId="{7608C996-10B0-4BFE-921E-216B42B667DA}" destId="{0FA40F40-49DD-42AD-A755-B442FDB6933E}" srcOrd="0" destOrd="0" presId="urn:microsoft.com/office/officeart/2005/8/layout/chevron2"/>
    <dgm:cxn modelId="{CBA785E2-74B6-4459-BCC8-E24CCD7DA1A9}" type="presParOf" srcId="{7608C996-10B0-4BFE-921E-216B42B667DA}" destId="{D2CD9502-5BC8-40CB-A295-AF18CCECD59A}" srcOrd="1" destOrd="0" presId="urn:microsoft.com/office/officeart/2005/8/layout/chevron2"/>
    <dgm:cxn modelId="{C5565188-1B84-4F5D-A1DB-56BC05F29D46}" type="presParOf" srcId="{0C3161C1-FF9B-4FC0-9CEB-5F695065C1E8}" destId="{D34808A4-3272-4718-AEAD-8F9E3E06E6F2}" srcOrd="1" destOrd="0" presId="urn:microsoft.com/office/officeart/2005/8/layout/chevron2"/>
    <dgm:cxn modelId="{12FE14EE-CF25-4A92-A756-CEF63B210038}" type="presParOf" srcId="{0C3161C1-FF9B-4FC0-9CEB-5F695065C1E8}" destId="{EE4F257A-BE74-44C6-99BC-AB88B5A5C232}" srcOrd="2" destOrd="0" presId="urn:microsoft.com/office/officeart/2005/8/layout/chevron2"/>
    <dgm:cxn modelId="{9F3F3B23-4CAE-4025-A126-994437FD2DD7}" type="presParOf" srcId="{EE4F257A-BE74-44C6-99BC-AB88B5A5C232}" destId="{4E7226B2-64D1-4430-ACEF-A9A993C7789A}" srcOrd="0" destOrd="0" presId="urn:microsoft.com/office/officeart/2005/8/layout/chevron2"/>
    <dgm:cxn modelId="{DB4CAC78-B7C0-473E-B69C-9ACBCCD8CF1F}" type="presParOf" srcId="{EE4F257A-BE74-44C6-99BC-AB88B5A5C232}" destId="{07952812-07AE-4F10-9179-3CF2D0815DC8}" srcOrd="1" destOrd="0" presId="urn:microsoft.com/office/officeart/2005/8/layout/chevron2"/>
    <dgm:cxn modelId="{F94C43F9-24FB-4131-84E9-3A1B4EDC1058}" type="presParOf" srcId="{0C3161C1-FF9B-4FC0-9CEB-5F695065C1E8}" destId="{64DC5437-4F4C-4905-85BC-EC88C784FD32}" srcOrd="3" destOrd="0" presId="urn:microsoft.com/office/officeart/2005/8/layout/chevron2"/>
    <dgm:cxn modelId="{71B77E15-43C0-447D-9248-F058E9D971C9}" type="presParOf" srcId="{0C3161C1-FF9B-4FC0-9CEB-5F695065C1E8}" destId="{12D3C5E4-2DEB-472E-B0A5-8BA2F3DBD52A}" srcOrd="4" destOrd="0" presId="urn:microsoft.com/office/officeart/2005/8/layout/chevron2"/>
    <dgm:cxn modelId="{444E2C83-E864-40F2-A98B-638686C76C14}" type="presParOf" srcId="{12D3C5E4-2DEB-472E-B0A5-8BA2F3DBD52A}" destId="{279A61DD-F3EB-4AFD-8F84-133086A949D6}" srcOrd="0" destOrd="0" presId="urn:microsoft.com/office/officeart/2005/8/layout/chevron2"/>
    <dgm:cxn modelId="{13759152-3924-4DFF-9437-2D351BDB8DD1}" type="presParOf" srcId="{12D3C5E4-2DEB-472E-B0A5-8BA2F3DBD52A}" destId="{4A82BF4F-3A86-46F8-AD32-ED76EF871D00}" srcOrd="1" destOrd="0" presId="urn:microsoft.com/office/officeart/2005/8/layout/chevron2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CE1E94C-B9B0-4D90-9733-858FC492413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C1E4027A-F65D-4EA3-8C24-EE28530C861C}">
      <dgm:prSet phldrT="[Text]"/>
      <dgm:spPr/>
      <dgm:t>
        <a:bodyPr/>
        <a:lstStyle/>
        <a:p>
          <a:r>
            <a:rPr lang="id-ID" dirty="0" smtClean="0"/>
            <a:t>Norma</a:t>
          </a:r>
          <a:endParaRPr lang="id-ID" dirty="0"/>
        </a:p>
      </dgm:t>
    </dgm:pt>
    <dgm:pt modelId="{0899A0A5-6D3A-48E7-9269-196915F2F9FC}" type="parTrans" cxnId="{72D8411A-D452-4CB5-BA1C-D1A06C28554C}">
      <dgm:prSet/>
      <dgm:spPr/>
      <dgm:t>
        <a:bodyPr/>
        <a:lstStyle/>
        <a:p>
          <a:endParaRPr lang="id-ID"/>
        </a:p>
      </dgm:t>
    </dgm:pt>
    <dgm:pt modelId="{5A26ED34-1636-40B7-AFCB-C8C230B92FB1}" type="sibTrans" cxnId="{72D8411A-D452-4CB5-BA1C-D1A06C28554C}">
      <dgm:prSet/>
      <dgm:spPr/>
      <dgm:t>
        <a:bodyPr/>
        <a:lstStyle/>
        <a:p>
          <a:endParaRPr lang="id-ID"/>
        </a:p>
      </dgm:t>
    </dgm:pt>
    <dgm:pt modelId="{1291ED51-3A08-40D1-816F-ACB612266AA0}">
      <dgm:prSet phldrT="[Text]"/>
      <dgm:spPr/>
      <dgm:t>
        <a:bodyPr/>
        <a:lstStyle/>
        <a:p>
          <a:r>
            <a:rPr lang="id-ID" dirty="0" smtClean="0"/>
            <a:t>Sumber Primer</a:t>
          </a:r>
          <a:endParaRPr lang="id-ID" dirty="0"/>
        </a:p>
      </dgm:t>
    </dgm:pt>
    <dgm:pt modelId="{8CFC1393-BAC0-4B10-9BBE-49317751C254}" type="parTrans" cxnId="{210925C3-65B3-4E16-B72D-C1608CD21A4A}">
      <dgm:prSet/>
      <dgm:spPr/>
      <dgm:t>
        <a:bodyPr/>
        <a:lstStyle/>
        <a:p>
          <a:endParaRPr lang="id-ID"/>
        </a:p>
      </dgm:t>
    </dgm:pt>
    <dgm:pt modelId="{2E880280-7BBC-4A11-9E06-5CEC72A51192}" type="sibTrans" cxnId="{210925C3-65B3-4E16-B72D-C1608CD21A4A}">
      <dgm:prSet/>
      <dgm:spPr/>
      <dgm:t>
        <a:bodyPr/>
        <a:lstStyle/>
        <a:p>
          <a:endParaRPr lang="id-ID"/>
        </a:p>
      </dgm:t>
    </dgm:pt>
    <dgm:pt modelId="{FE0AAC73-488C-4116-8B83-1D10F0A023BB}">
      <dgm:prSet phldrT="[Text]"/>
      <dgm:spPr/>
      <dgm:t>
        <a:bodyPr/>
        <a:lstStyle/>
        <a:p>
          <a:r>
            <a:rPr lang="id-ID" dirty="0" smtClean="0"/>
            <a:t>Maqashid al-Shari’ah</a:t>
          </a:r>
          <a:endParaRPr lang="id-ID" dirty="0"/>
        </a:p>
      </dgm:t>
    </dgm:pt>
    <dgm:pt modelId="{EE9A03D0-075C-4872-B93D-47BACD5FE7C8}" type="parTrans" cxnId="{8FDB20CE-271C-40F3-B3B5-99B1694529A9}">
      <dgm:prSet/>
      <dgm:spPr/>
      <dgm:t>
        <a:bodyPr/>
        <a:lstStyle/>
        <a:p>
          <a:endParaRPr lang="id-ID"/>
        </a:p>
      </dgm:t>
    </dgm:pt>
    <dgm:pt modelId="{78A3473E-16BF-48CA-865C-3B89FFF0E121}" type="sibTrans" cxnId="{8FDB20CE-271C-40F3-B3B5-99B1694529A9}">
      <dgm:prSet/>
      <dgm:spPr/>
      <dgm:t>
        <a:bodyPr/>
        <a:lstStyle/>
        <a:p>
          <a:endParaRPr lang="id-ID"/>
        </a:p>
      </dgm:t>
    </dgm:pt>
    <dgm:pt modelId="{8E0ACCF1-4C84-4777-B381-C8E1C38C341D}">
      <dgm:prSet phldrT="[Text]"/>
      <dgm:spPr/>
      <dgm:t>
        <a:bodyPr/>
        <a:lstStyle/>
        <a:p>
          <a:r>
            <a:rPr lang="id-ID" dirty="0" smtClean="0"/>
            <a:t>Moral</a:t>
          </a:r>
          <a:endParaRPr lang="id-ID" dirty="0"/>
        </a:p>
      </dgm:t>
    </dgm:pt>
    <dgm:pt modelId="{C7362F35-0127-404E-BE7F-A86B05BE1A1E}" type="parTrans" cxnId="{59BBCD8E-17E1-423E-9FD0-E89A82CA6473}">
      <dgm:prSet/>
      <dgm:spPr/>
      <dgm:t>
        <a:bodyPr/>
        <a:lstStyle/>
        <a:p>
          <a:endParaRPr lang="id-ID"/>
        </a:p>
      </dgm:t>
    </dgm:pt>
    <dgm:pt modelId="{C2C4BB2A-C6DA-49FE-AC8F-E9CF1C3E8BA3}" type="sibTrans" cxnId="{59BBCD8E-17E1-423E-9FD0-E89A82CA6473}">
      <dgm:prSet/>
      <dgm:spPr/>
      <dgm:t>
        <a:bodyPr/>
        <a:lstStyle/>
        <a:p>
          <a:endParaRPr lang="id-ID"/>
        </a:p>
      </dgm:t>
    </dgm:pt>
    <dgm:pt modelId="{0C286FAB-88A7-4857-806D-810E3AE7C526}">
      <dgm:prSet phldrT="[Text]"/>
      <dgm:spPr/>
      <dgm:t>
        <a:bodyPr/>
        <a:lstStyle/>
        <a:p>
          <a:r>
            <a:rPr lang="id-ID" dirty="0" smtClean="0"/>
            <a:t>Baik menurut wahyu</a:t>
          </a:r>
          <a:endParaRPr lang="id-ID" dirty="0"/>
        </a:p>
      </dgm:t>
    </dgm:pt>
    <dgm:pt modelId="{3FBCB305-632A-44FD-8A13-E6AE5B8600CA}" type="parTrans" cxnId="{A9C0D390-8BA4-4F22-886F-B567AD0E557A}">
      <dgm:prSet/>
      <dgm:spPr/>
      <dgm:t>
        <a:bodyPr/>
        <a:lstStyle/>
        <a:p>
          <a:endParaRPr lang="id-ID"/>
        </a:p>
      </dgm:t>
    </dgm:pt>
    <dgm:pt modelId="{3DFE211D-8066-4F0A-89E3-E49B8F3F4073}" type="sibTrans" cxnId="{A9C0D390-8BA4-4F22-886F-B567AD0E557A}">
      <dgm:prSet/>
      <dgm:spPr/>
      <dgm:t>
        <a:bodyPr/>
        <a:lstStyle/>
        <a:p>
          <a:endParaRPr lang="id-ID"/>
        </a:p>
      </dgm:t>
    </dgm:pt>
    <dgm:pt modelId="{326CF99B-80F4-4776-A7AF-B40C07736ACF}">
      <dgm:prSet phldrT="[Text]"/>
      <dgm:spPr/>
      <dgm:t>
        <a:bodyPr/>
        <a:lstStyle/>
        <a:p>
          <a:r>
            <a:rPr lang="id-ID" dirty="0" smtClean="0"/>
            <a:t>Din sebagai petunjuk</a:t>
          </a:r>
          <a:endParaRPr lang="id-ID" dirty="0"/>
        </a:p>
      </dgm:t>
    </dgm:pt>
    <dgm:pt modelId="{E5A4B535-1C49-4D18-8A17-49981BAB2357}" type="parTrans" cxnId="{F56EBC56-C5F5-4846-821B-715EFEFBA4E7}">
      <dgm:prSet/>
      <dgm:spPr/>
      <dgm:t>
        <a:bodyPr/>
        <a:lstStyle/>
        <a:p>
          <a:endParaRPr lang="id-ID"/>
        </a:p>
      </dgm:t>
    </dgm:pt>
    <dgm:pt modelId="{C869F4EC-3236-4A7B-A26B-6864F79428BA}" type="sibTrans" cxnId="{F56EBC56-C5F5-4846-821B-715EFEFBA4E7}">
      <dgm:prSet/>
      <dgm:spPr/>
      <dgm:t>
        <a:bodyPr/>
        <a:lstStyle/>
        <a:p>
          <a:endParaRPr lang="id-ID"/>
        </a:p>
      </dgm:t>
    </dgm:pt>
    <dgm:pt modelId="{D3954396-B904-4C28-8980-D71718F6C08B}">
      <dgm:prSet phldrT="[Text]"/>
      <dgm:spPr/>
      <dgm:t>
        <a:bodyPr/>
        <a:lstStyle/>
        <a:p>
          <a:r>
            <a:rPr lang="id-ID" dirty="0" smtClean="0"/>
            <a:t>Law</a:t>
          </a:r>
          <a:endParaRPr lang="id-ID" dirty="0"/>
        </a:p>
      </dgm:t>
    </dgm:pt>
    <dgm:pt modelId="{4C344681-5CFC-44A3-867E-E52F597B24C2}" type="parTrans" cxnId="{81145435-2A02-4D06-AA02-ED3C67B6AF54}">
      <dgm:prSet/>
      <dgm:spPr/>
      <dgm:t>
        <a:bodyPr/>
        <a:lstStyle/>
        <a:p>
          <a:endParaRPr lang="id-ID"/>
        </a:p>
      </dgm:t>
    </dgm:pt>
    <dgm:pt modelId="{D660FA94-92CE-432F-BFD4-78FF47548641}" type="sibTrans" cxnId="{81145435-2A02-4D06-AA02-ED3C67B6AF54}">
      <dgm:prSet/>
      <dgm:spPr/>
      <dgm:t>
        <a:bodyPr/>
        <a:lstStyle/>
        <a:p>
          <a:endParaRPr lang="id-ID"/>
        </a:p>
      </dgm:t>
    </dgm:pt>
    <dgm:pt modelId="{DA05BB9D-C895-4D2B-954C-00E1E5D09412}">
      <dgm:prSet phldrT="[Text]"/>
      <dgm:spPr/>
      <dgm:t>
        <a:bodyPr/>
        <a:lstStyle/>
        <a:p>
          <a:r>
            <a:rPr lang="id-ID" dirty="0" smtClean="0"/>
            <a:t>Mengatur tingkah laku.</a:t>
          </a:r>
          <a:endParaRPr lang="id-ID" dirty="0"/>
        </a:p>
      </dgm:t>
    </dgm:pt>
    <dgm:pt modelId="{B2ACA7D8-B44E-4259-83D1-2A0E01C2E8D2}" type="parTrans" cxnId="{8D8CEF90-D7B1-4B43-A502-7924C8B79901}">
      <dgm:prSet/>
      <dgm:spPr/>
      <dgm:t>
        <a:bodyPr/>
        <a:lstStyle/>
        <a:p>
          <a:endParaRPr lang="id-ID"/>
        </a:p>
      </dgm:t>
    </dgm:pt>
    <dgm:pt modelId="{0F1078CA-6B7B-41C0-8022-3FD6BE36199C}" type="sibTrans" cxnId="{8D8CEF90-D7B1-4B43-A502-7924C8B79901}">
      <dgm:prSet/>
      <dgm:spPr/>
      <dgm:t>
        <a:bodyPr/>
        <a:lstStyle/>
        <a:p>
          <a:endParaRPr lang="id-ID"/>
        </a:p>
      </dgm:t>
    </dgm:pt>
    <dgm:pt modelId="{0B2767CF-93B2-4E31-BE79-C6A5CF03214F}">
      <dgm:prSet phldrT="[Text]"/>
      <dgm:spPr/>
      <dgm:t>
        <a:bodyPr/>
        <a:lstStyle/>
        <a:p>
          <a:r>
            <a:rPr lang="id-ID" dirty="0" smtClean="0"/>
            <a:t>Hubungan dengan alam – pemilik alam- manusia</a:t>
          </a:r>
          <a:endParaRPr lang="id-ID" dirty="0"/>
        </a:p>
      </dgm:t>
    </dgm:pt>
    <dgm:pt modelId="{B479FB03-073A-4F87-A27D-AC31C8E6E4FD}" type="parTrans" cxnId="{27B67A88-7C8E-42D1-8E86-EC3202C78175}">
      <dgm:prSet/>
      <dgm:spPr/>
      <dgm:t>
        <a:bodyPr/>
        <a:lstStyle/>
        <a:p>
          <a:endParaRPr lang="id-ID"/>
        </a:p>
      </dgm:t>
    </dgm:pt>
    <dgm:pt modelId="{80CCD1C1-1C08-4B3B-8E86-70E32427659F}" type="sibTrans" cxnId="{27B67A88-7C8E-42D1-8E86-EC3202C78175}">
      <dgm:prSet/>
      <dgm:spPr/>
      <dgm:t>
        <a:bodyPr/>
        <a:lstStyle/>
        <a:p>
          <a:endParaRPr lang="id-ID"/>
        </a:p>
      </dgm:t>
    </dgm:pt>
    <dgm:pt modelId="{CB9EBA8C-2118-4473-8112-387DBFF71B3E}" type="pres">
      <dgm:prSet presAssocID="{7CE1E94C-B9B0-4D90-9733-858FC492413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E7FF8FB-6214-46FD-951F-8D7B099D799D}" type="pres">
      <dgm:prSet presAssocID="{C1E4027A-F65D-4EA3-8C24-EE28530C861C}" presName="composite" presStyleCnt="0"/>
      <dgm:spPr/>
    </dgm:pt>
    <dgm:pt modelId="{DA276DE4-3D82-4A18-ACA6-0433BDB9C918}" type="pres">
      <dgm:prSet presAssocID="{C1E4027A-F65D-4EA3-8C24-EE28530C861C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896036B-11F9-4155-8E6B-309B2D809BEF}" type="pres">
      <dgm:prSet presAssocID="{C1E4027A-F65D-4EA3-8C24-EE28530C861C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A882317-4E2D-41F0-BBD8-753CB193C09C}" type="pres">
      <dgm:prSet presAssocID="{5A26ED34-1636-40B7-AFCB-C8C230B92FB1}" presName="sp" presStyleCnt="0"/>
      <dgm:spPr/>
    </dgm:pt>
    <dgm:pt modelId="{14EB6A01-0636-4AC8-8687-7F6CE4C8D975}" type="pres">
      <dgm:prSet presAssocID="{8E0ACCF1-4C84-4777-B381-C8E1C38C341D}" presName="composite" presStyleCnt="0"/>
      <dgm:spPr/>
    </dgm:pt>
    <dgm:pt modelId="{CF15017B-BEEC-4808-B35B-872E94F90EC5}" type="pres">
      <dgm:prSet presAssocID="{8E0ACCF1-4C84-4777-B381-C8E1C38C341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02ACE29-E6FC-455F-820B-7B92F4CBD3D8}" type="pres">
      <dgm:prSet presAssocID="{8E0ACCF1-4C84-4777-B381-C8E1C38C341D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CE6EA54-6624-4A6C-B025-1BD43E6F2A12}" type="pres">
      <dgm:prSet presAssocID="{C2C4BB2A-C6DA-49FE-AC8F-E9CF1C3E8BA3}" presName="sp" presStyleCnt="0"/>
      <dgm:spPr/>
    </dgm:pt>
    <dgm:pt modelId="{A4B105FD-E65B-42DC-BFE9-10B8AEFCDD48}" type="pres">
      <dgm:prSet presAssocID="{D3954396-B904-4C28-8980-D71718F6C08B}" presName="composite" presStyleCnt="0"/>
      <dgm:spPr/>
    </dgm:pt>
    <dgm:pt modelId="{7C33838B-5A62-4E4F-B27A-1A77971B5102}" type="pres">
      <dgm:prSet presAssocID="{D3954396-B904-4C28-8980-D71718F6C08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526B15D-DC07-467B-8A49-C522A2F6C1AA}" type="pres">
      <dgm:prSet presAssocID="{D3954396-B904-4C28-8980-D71718F6C08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DDA26ED-4F9A-4077-8B74-95D5DBC3C605}" type="presOf" srcId="{D3954396-B904-4C28-8980-D71718F6C08B}" destId="{7C33838B-5A62-4E4F-B27A-1A77971B5102}" srcOrd="0" destOrd="0" presId="urn:microsoft.com/office/officeart/2005/8/layout/chevron2"/>
    <dgm:cxn modelId="{0FB7AD98-4A83-4E76-B6CE-6087C055CD47}" type="presOf" srcId="{8E0ACCF1-4C84-4777-B381-C8E1C38C341D}" destId="{CF15017B-BEEC-4808-B35B-872E94F90EC5}" srcOrd="0" destOrd="0" presId="urn:microsoft.com/office/officeart/2005/8/layout/chevron2"/>
    <dgm:cxn modelId="{E30E0465-78D6-4FAC-BC6C-DA88E96A1C76}" type="presOf" srcId="{FE0AAC73-488C-4116-8B83-1D10F0A023BB}" destId="{D896036B-11F9-4155-8E6B-309B2D809BEF}" srcOrd="0" destOrd="1" presId="urn:microsoft.com/office/officeart/2005/8/layout/chevron2"/>
    <dgm:cxn modelId="{27B67A88-7C8E-42D1-8E86-EC3202C78175}" srcId="{D3954396-B904-4C28-8980-D71718F6C08B}" destId="{0B2767CF-93B2-4E31-BE79-C6A5CF03214F}" srcOrd="1" destOrd="0" parTransId="{B479FB03-073A-4F87-A27D-AC31C8E6E4FD}" sibTransId="{80CCD1C1-1C08-4B3B-8E86-70E32427659F}"/>
    <dgm:cxn modelId="{A9C0D390-8BA4-4F22-886F-B567AD0E557A}" srcId="{8E0ACCF1-4C84-4777-B381-C8E1C38C341D}" destId="{0C286FAB-88A7-4857-806D-810E3AE7C526}" srcOrd="0" destOrd="0" parTransId="{3FBCB305-632A-44FD-8A13-E6AE5B8600CA}" sibTransId="{3DFE211D-8066-4F0A-89E3-E49B8F3F4073}"/>
    <dgm:cxn modelId="{59BBCD8E-17E1-423E-9FD0-E89A82CA6473}" srcId="{7CE1E94C-B9B0-4D90-9733-858FC4924139}" destId="{8E0ACCF1-4C84-4777-B381-C8E1C38C341D}" srcOrd="1" destOrd="0" parTransId="{C7362F35-0127-404E-BE7F-A86B05BE1A1E}" sibTransId="{C2C4BB2A-C6DA-49FE-AC8F-E9CF1C3E8BA3}"/>
    <dgm:cxn modelId="{8D8CEF90-D7B1-4B43-A502-7924C8B79901}" srcId="{D3954396-B904-4C28-8980-D71718F6C08B}" destId="{DA05BB9D-C895-4D2B-954C-00E1E5D09412}" srcOrd="0" destOrd="0" parTransId="{B2ACA7D8-B44E-4259-83D1-2A0E01C2E8D2}" sibTransId="{0F1078CA-6B7B-41C0-8022-3FD6BE36199C}"/>
    <dgm:cxn modelId="{40459DA0-1109-4AF3-84BF-CA1D9B979E10}" type="presOf" srcId="{0C286FAB-88A7-4857-806D-810E3AE7C526}" destId="{502ACE29-E6FC-455F-820B-7B92F4CBD3D8}" srcOrd="0" destOrd="0" presId="urn:microsoft.com/office/officeart/2005/8/layout/chevron2"/>
    <dgm:cxn modelId="{01672882-29BE-49ED-B863-82595096FCCC}" type="presOf" srcId="{0B2767CF-93B2-4E31-BE79-C6A5CF03214F}" destId="{2526B15D-DC07-467B-8A49-C522A2F6C1AA}" srcOrd="0" destOrd="1" presId="urn:microsoft.com/office/officeart/2005/8/layout/chevron2"/>
    <dgm:cxn modelId="{B2C0175A-7C8A-4CCF-92FB-BD095C3881F7}" type="presOf" srcId="{326CF99B-80F4-4776-A7AF-B40C07736ACF}" destId="{502ACE29-E6FC-455F-820B-7B92F4CBD3D8}" srcOrd="0" destOrd="1" presId="urn:microsoft.com/office/officeart/2005/8/layout/chevron2"/>
    <dgm:cxn modelId="{7F6A7E20-D1E0-4AA6-A778-D39E2BEE8553}" type="presOf" srcId="{7CE1E94C-B9B0-4D90-9733-858FC4924139}" destId="{CB9EBA8C-2118-4473-8112-387DBFF71B3E}" srcOrd="0" destOrd="0" presId="urn:microsoft.com/office/officeart/2005/8/layout/chevron2"/>
    <dgm:cxn modelId="{210925C3-65B3-4E16-B72D-C1608CD21A4A}" srcId="{C1E4027A-F65D-4EA3-8C24-EE28530C861C}" destId="{1291ED51-3A08-40D1-816F-ACB612266AA0}" srcOrd="0" destOrd="0" parTransId="{8CFC1393-BAC0-4B10-9BBE-49317751C254}" sibTransId="{2E880280-7BBC-4A11-9E06-5CEC72A51192}"/>
    <dgm:cxn modelId="{8FDB20CE-271C-40F3-B3B5-99B1694529A9}" srcId="{C1E4027A-F65D-4EA3-8C24-EE28530C861C}" destId="{FE0AAC73-488C-4116-8B83-1D10F0A023BB}" srcOrd="1" destOrd="0" parTransId="{EE9A03D0-075C-4872-B93D-47BACD5FE7C8}" sibTransId="{78A3473E-16BF-48CA-865C-3B89FFF0E121}"/>
    <dgm:cxn modelId="{72D8411A-D452-4CB5-BA1C-D1A06C28554C}" srcId="{7CE1E94C-B9B0-4D90-9733-858FC4924139}" destId="{C1E4027A-F65D-4EA3-8C24-EE28530C861C}" srcOrd="0" destOrd="0" parTransId="{0899A0A5-6D3A-48E7-9269-196915F2F9FC}" sibTransId="{5A26ED34-1636-40B7-AFCB-C8C230B92FB1}"/>
    <dgm:cxn modelId="{F56EBC56-C5F5-4846-821B-715EFEFBA4E7}" srcId="{8E0ACCF1-4C84-4777-B381-C8E1C38C341D}" destId="{326CF99B-80F4-4776-A7AF-B40C07736ACF}" srcOrd="1" destOrd="0" parTransId="{E5A4B535-1C49-4D18-8A17-49981BAB2357}" sibTransId="{C869F4EC-3236-4A7B-A26B-6864F79428BA}"/>
    <dgm:cxn modelId="{9150C1FA-93AF-4AB3-BF94-703F7A3F63C7}" type="presOf" srcId="{1291ED51-3A08-40D1-816F-ACB612266AA0}" destId="{D896036B-11F9-4155-8E6B-309B2D809BEF}" srcOrd="0" destOrd="0" presId="urn:microsoft.com/office/officeart/2005/8/layout/chevron2"/>
    <dgm:cxn modelId="{4AD952C2-422C-4CCA-8496-FCCE436C917F}" type="presOf" srcId="{DA05BB9D-C895-4D2B-954C-00E1E5D09412}" destId="{2526B15D-DC07-467B-8A49-C522A2F6C1AA}" srcOrd="0" destOrd="0" presId="urn:microsoft.com/office/officeart/2005/8/layout/chevron2"/>
    <dgm:cxn modelId="{81145435-2A02-4D06-AA02-ED3C67B6AF54}" srcId="{7CE1E94C-B9B0-4D90-9733-858FC4924139}" destId="{D3954396-B904-4C28-8980-D71718F6C08B}" srcOrd="2" destOrd="0" parTransId="{4C344681-5CFC-44A3-867E-E52F597B24C2}" sibTransId="{D660FA94-92CE-432F-BFD4-78FF47548641}"/>
    <dgm:cxn modelId="{342F8474-709E-4E19-8719-5CA2A73B58A8}" type="presOf" srcId="{C1E4027A-F65D-4EA3-8C24-EE28530C861C}" destId="{DA276DE4-3D82-4A18-ACA6-0433BDB9C918}" srcOrd="0" destOrd="0" presId="urn:microsoft.com/office/officeart/2005/8/layout/chevron2"/>
    <dgm:cxn modelId="{23DBF65C-9BB5-4365-AF7B-79DABA57F467}" type="presParOf" srcId="{CB9EBA8C-2118-4473-8112-387DBFF71B3E}" destId="{0E7FF8FB-6214-46FD-951F-8D7B099D799D}" srcOrd="0" destOrd="0" presId="urn:microsoft.com/office/officeart/2005/8/layout/chevron2"/>
    <dgm:cxn modelId="{4B62743B-958D-4BF6-AA7D-1BEB74E67B71}" type="presParOf" srcId="{0E7FF8FB-6214-46FD-951F-8D7B099D799D}" destId="{DA276DE4-3D82-4A18-ACA6-0433BDB9C918}" srcOrd="0" destOrd="0" presId="urn:microsoft.com/office/officeart/2005/8/layout/chevron2"/>
    <dgm:cxn modelId="{5D387B42-F8D8-4A1F-9D64-84D236752860}" type="presParOf" srcId="{0E7FF8FB-6214-46FD-951F-8D7B099D799D}" destId="{D896036B-11F9-4155-8E6B-309B2D809BEF}" srcOrd="1" destOrd="0" presId="urn:microsoft.com/office/officeart/2005/8/layout/chevron2"/>
    <dgm:cxn modelId="{D4A66195-7734-41B4-9FD0-D81BA8C9A6C0}" type="presParOf" srcId="{CB9EBA8C-2118-4473-8112-387DBFF71B3E}" destId="{5A882317-4E2D-41F0-BBD8-753CB193C09C}" srcOrd="1" destOrd="0" presId="urn:microsoft.com/office/officeart/2005/8/layout/chevron2"/>
    <dgm:cxn modelId="{090DFBAB-568E-418D-9789-2A7BDB3DFB74}" type="presParOf" srcId="{CB9EBA8C-2118-4473-8112-387DBFF71B3E}" destId="{14EB6A01-0636-4AC8-8687-7F6CE4C8D975}" srcOrd="2" destOrd="0" presId="urn:microsoft.com/office/officeart/2005/8/layout/chevron2"/>
    <dgm:cxn modelId="{CC0DC1E1-383D-4299-8464-12F2208166B8}" type="presParOf" srcId="{14EB6A01-0636-4AC8-8687-7F6CE4C8D975}" destId="{CF15017B-BEEC-4808-B35B-872E94F90EC5}" srcOrd="0" destOrd="0" presId="urn:microsoft.com/office/officeart/2005/8/layout/chevron2"/>
    <dgm:cxn modelId="{02F9F50B-A6B3-41A4-81E8-D8B1829BE9A9}" type="presParOf" srcId="{14EB6A01-0636-4AC8-8687-7F6CE4C8D975}" destId="{502ACE29-E6FC-455F-820B-7B92F4CBD3D8}" srcOrd="1" destOrd="0" presId="urn:microsoft.com/office/officeart/2005/8/layout/chevron2"/>
    <dgm:cxn modelId="{2276F253-4463-4BAC-BE0B-3EF6D6305FA0}" type="presParOf" srcId="{CB9EBA8C-2118-4473-8112-387DBFF71B3E}" destId="{8CE6EA54-6624-4A6C-B025-1BD43E6F2A12}" srcOrd="3" destOrd="0" presId="urn:microsoft.com/office/officeart/2005/8/layout/chevron2"/>
    <dgm:cxn modelId="{DE042D20-5B42-402E-A618-FC6DB4082FB8}" type="presParOf" srcId="{CB9EBA8C-2118-4473-8112-387DBFF71B3E}" destId="{A4B105FD-E65B-42DC-BFE9-10B8AEFCDD48}" srcOrd="4" destOrd="0" presId="urn:microsoft.com/office/officeart/2005/8/layout/chevron2"/>
    <dgm:cxn modelId="{0634978B-7022-455A-AA6D-4C34A4FBB864}" type="presParOf" srcId="{A4B105FD-E65B-42DC-BFE9-10B8AEFCDD48}" destId="{7C33838B-5A62-4E4F-B27A-1A77971B5102}" srcOrd="0" destOrd="0" presId="urn:microsoft.com/office/officeart/2005/8/layout/chevron2"/>
    <dgm:cxn modelId="{5381648E-F18D-465B-8D2B-0DC8F6343AB7}" type="presParOf" srcId="{A4B105FD-E65B-42DC-BFE9-10B8AEFCDD48}" destId="{2526B15D-DC07-467B-8A49-C522A2F6C1AA}" srcOrd="1" destOrd="0" presId="urn:microsoft.com/office/officeart/2005/8/layout/chevron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85E5568-8C58-49E4-87ED-7A3D7B5B5B9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AA081135-EEA8-4ECF-947F-8B1950E4697B}">
      <dgm:prSet phldrT="[Text]"/>
      <dgm:spPr/>
      <dgm:t>
        <a:bodyPr/>
        <a:lstStyle/>
        <a:p>
          <a:r>
            <a:rPr lang="en-US" dirty="0" err="1">
              <a:latin typeface="Times New Roman" pitchFamily="18" charset="0"/>
              <a:cs typeface="Times New Roman" pitchFamily="18" charset="0"/>
            </a:rPr>
            <a:t>Jahiliyyah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</a:p>
      </dgm:t>
    </dgm:pt>
    <dgm:pt modelId="{E90A33C8-F081-4514-AE78-72173ABC385B}" type="parTrans" cxnId="{658C2CCA-7140-443F-8E50-CBF8973808B0}">
      <dgm:prSet/>
      <dgm:spPr/>
      <dgm:t>
        <a:bodyPr/>
        <a:lstStyle/>
        <a:p>
          <a:endParaRPr lang="en-US"/>
        </a:p>
      </dgm:t>
    </dgm:pt>
    <dgm:pt modelId="{CB1626A6-9E8A-41BA-B7CC-836725A416E1}" type="sibTrans" cxnId="{658C2CCA-7140-443F-8E50-CBF8973808B0}">
      <dgm:prSet/>
      <dgm:spPr/>
      <dgm:t>
        <a:bodyPr/>
        <a:lstStyle/>
        <a:p>
          <a:endParaRPr lang="en-US"/>
        </a:p>
      </dgm:t>
    </dgm:pt>
    <dgm:pt modelId="{B1A48FE9-9481-46A4-A724-7FF2F51F7DA7}">
      <dgm:prSet phldrT="[Text]"/>
      <dgm:spPr/>
      <dgm:t>
        <a:bodyPr/>
        <a:lstStyle/>
        <a:p>
          <a:r>
            <a:rPr lang="en-US" i="1" dirty="0">
              <a:latin typeface="Times New Roman" pitchFamily="18" charset="0"/>
              <a:cs typeface="Times New Roman" pitchFamily="18" charset="0"/>
            </a:rPr>
            <a:t>Din al-Islam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Proses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ilmu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fiqh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, '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aql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untuk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dapat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dirty="0" err="1">
              <a:latin typeface="Times New Roman" pitchFamily="18" charset="0"/>
              <a:cs typeface="Times New Roman" pitchFamily="18" charset="0"/>
            </a:rPr>
            <a:t>mengenali</a:t>
          </a:r>
          <a:r>
            <a:rPr lang="en-US" dirty="0">
              <a:latin typeface="Times New Roman" pitchFamily="18" charset="0"/>
              <a:cs typeface="Times New Roman" pitchFamily="18" charset="0"/>
            </a:rPr>
            <a:t> Allah)</a:t>
          </a:r>
        </a:p>
      </dgm:t>
    </dgm:pt>
    <dgm:pt modelId="{A34CB2F0-4A66-43BF-AEAC-3A636BA9D317}" type="parTrans" cxnId="{ECCA6472-DBFB-4BB1-8C14-994E9B4FB453}">
      <dgm:prSet/>
      <dgm:spPr/>
      <dgm:t>
        <a:bodyPr/>
        <a:lstStyle/>
        <a:p>
          <a:endParaRPr lang="en-US"/>
        </a:p>
      </dgm:t>
    </dgm:pt>
    <dgm:pt modelId="{481180B8-C70C-488A-9156-1E113289437D}" type="sibTrans" cxnId="{ECCA6472-DBFB-4BB1-8C14-994E9B4FB453}">
      <dgm:prSet/>
      <dgm:spPr/>
      <dgm:t>
        <a:bodyPr/>
        <a:lstStyle/>
        <a:p>
          <a:endParaRPr lang="en-US"/>
        </a:p>
      </dgm:t>
    </dgm:pt>
    <dgm:pt modelId="{7056B244-6CE9-42DB-B762-AA9ABD970C03}">
      <dgm:prSet phldrT="[Text]"/>
      <dgm:spPr/>
      <dgm:t>
        <a:bodyPr/>
        <a:lstStyle/>
        <a:p>
          <a:r>
            <a:rPr lang="en-US" i="1" dirty="0" err="1">
              <a:latin typeface="Times New Roman" pitchFamily="18" charset="0"/>
              <a:cs typeface="Times New Roman" pitchFamily="18" charset="0"/>
            </a:rPr>
            <a:t>Ummah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i="0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Proses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peleburan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semua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identitas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yang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menuju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pada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kesatuan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tauhid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).</a:t>
          </a:r>
        </a:p>
      </dgm:t>
    </dgm:pt>
    <dgm:pt modelId="{A825E587-654A-400D-B118-23CBEE94CED0}" type="parTrans" cxnId="{7CB76644-46C2-4C8C-BF23-4DAF5832D32E}">
      <dgm:prSet/>
      <dgm:spPr/>
      <dgm:t>
        <a:bodyPr/>
        <a:lstStyle/>
        <a:p>
          <a:endParaRPr lang="en-US"/>
        </a:p>
      </dgm:t>
    </dgm:pt>
    <dgm:pt modelId="{A14EA16B-EC84-4451-89F3-6A86E6804883}" type="sibTrans" cxnId="{7CB76644-46C2-4C8C-BF23-4DAF5832D32E}">
      <dgm:prSet/>
      <dgm:spPr/>
      <dgm:t>
        <a:bodyPr/>
        <a:lstStyle/>
        <a:p>
          <a:endParaRPr lang="en-US"/>
        </a:p>
      </dgm:t>
    </dgm:pt>
    <dgm:pt modelId="{20CB36D6-D153-489F-AF31-0699FD6A2918}">
      <dgm:prSet phldrT="[Text]"/>
      <dgm:spPr/>
      <dgm:t>
        <a:bodyPr/>
        <a:lstStyle/>
        <a:p>
          <a:r>
            <a:rPr lang="en-US" i="1" dirty="0" err="1">
              <a:latin typeface="Times New Roman" pitchFamily="18" charset="0"/>
              <a:cs typeface="Times New Roman" pitchFamily="18" charset="0"/>
            </a:rPr>
            <a:t>Madinah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i="0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Wujud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dari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kesatuan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pemahaman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dalam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bentuk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satu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ikatan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keyakinan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yang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telah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mengalami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proses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 err="1">
              <a:latin typeface="Times New Roman" pitchFamily="18" charset="0"/>
              <a:cs typeface="Times New Roman" pitchFamily="18" charset="0"/>
            </a:rPr>
            <a:t>maddana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)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.</a:t>
          </a:r>
        </a:p>
      </dgm:t>
    </dgm:pt>
    <dgm:pt modelId="{9E6AF897-7F01-440C-84A3-6D280187BAE7}" type="parTrans" cxnId="{144FBB6A-7DD5-4DE3-A522-E891BA4803BC}">
      <dgm:prSet/>
      <dgm:spPr/>
      <dgm:t>
        <a:bodyPr/>
        <a:lstStyle/>
        <a:p>
          <a:endParaRPr lang="en-US"/>
        </a:p>
      </dgm:t>
    </dgm:pt>
    <dgm:pt modelId="{C5EE842E-B287-4FFA-8780-077B3F31F296}" type="sibTrans" cxnId="{144FBB6A-7DD5-4DE3-A522-E891BA4803BC}">
      <dgm:prSet/>
      <dgm:spPr/>
      <dgm:t>
        <a:bodyPr/>
        <a:lstStyle/>
        <a:p>
          <a:endParaRPr lang="en-US"/>
        </a:p>
      </dgm:t>
    </dgm:pt>
    <dgm:pt modelId="{F1D56940-4103-4ED5-86AC-346528712DE1}">
      <dgm:prSet phldrT="[Text]"/>
      <dgm:spPr/>
      <dgm:t>
        <a:bodyPr/>
        <a:lstStyle/>
        <a:p>
          <a:r>
            <a:rPr lang="en-US" i="1" dirty="0" err="1">
              <a:latin typeface="Times New Roman" pitchFamily="18" charset="0"/>
              <a:cs typeface="Times New Roman" pitchFamily="18" charset="0"/>
            </a:rPr>
            <a:t>Tamaddun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 </a:t>
          </a:r>
        </a:p>
        <a:p>
          <a:r>
            <a:rPr lang="en-US" i="0" dirty="0">
              <a:latin typeface="Times New Roman" pitchFamily="18" charset="0"/>
              <a:cs typeface="Times New Roman" pitchFamily="18" charset="0"/>
            </a:rPr>
            <a:t>(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Puncak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ketika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Din al-Islam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telah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tercapai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melalui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ilmu</a:t>
          </a:r>
          <a:r>
            <a:rPr lang="en-US" i="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i="0" dirty="0" err="1">
              <a:latin typeface="Times New Roman" pitchFamily="18" charset="0"/>
              <a:cs typeface="Times New Roman" pitchFamily="18" charset="0"/>
            </a:rPr>
            <a:t>pengetahuan</a:t>
          </a:r>
          <a:r>
            <a:rPr lang="en-US" i="1" dirty="0">
              <a:latin typeface="Times New Roman" pitchFamily="18" charset="0"/>
              <a:cs typeface="Times New Roman" pitchFamily="18" charset="0"/>
            </a:rPr>
            <a:t>).</a:t>
          </a:r>
        </a:p>
      </dgm:t>
    </dgm:pt>
    <dgm:pt modelId="{FADF599C-486E-4CF7-8C0C-D7031B6EE777}" type="parTrans" cxnId="{72C431E4-25CD-4136-8CF2-DD9256F2753A}">
      <dgm:prSet/>
      <dgm:spPr/>
      <dgm:t>
        <a:bodyPr/>
        <a:lstStyle/>
        <a:p>
          <a:endParaRPr lang="en-US"/>
        </a:p>
      </dgm:t>
    </dgm:pt>
    <dgm:pt modelId="{7E1B85BE-ECC2-407F-AB5C-CC99190F88D1}" type="sibTrans" cxnId="{72C431E4-25CD-4136-8CF2-DD9256F2753A}">
      <dgm:prSet/>
      <dgm:spPr/>
      <dgm:t>
        <a:bodyPr/>
        <a:lstStyle/>
        <a:p>
          <a:endParaRPr lang="en-US"/>
        </a:p>
      </dgm:t>
    </dgm:pt>
    <dgm:pt modelId="{E33B9942-D15B-4C0A-9661-80BB09C67EF8}" type="pres">
      <dgm:prSet presAssocID="{785E5568-8C58-49E4-87ED-7A3D7B5B5B9A}" presName="arrowDiagram" presStyleCnt="0">
        <dgm:presLayoutVars>
          <dgm:chMax val="5"/>
          <dgm:dir/>
          <dgm:resizeHandles val="exact"/>
        </dgm:presLayoutVars>
      </dgm:prSet>
      <dgm:spPr/>
    </dgm:pt>
    <dgm:pt modelId="{A2667FC2-56B7-4209-9003-DD2DB0CC3215}" type="pres">
      <dgm:prSet presAssocID="{785E5568-8C58-49E4-87ED-7A3D7B5B5B9A}" presName="arrow" presStyleLbl="bgShp" presStyleIdx="0" presStyleCnt="1"/>
      <dgm:spPr/>
    </dgm:pt>
    <dgm:pt modelId="{57DAA0B0-26BE-4378-80E1-994BDBFF14D4}" type="pres">
      <dgm:prSet presAssocID="{785E5568-8C58-49E4-87ED-7A3D7B5B5B9A}" presName="arrowDiagram5" presStyleCnt="0"/>
      <dgm:spPr/>
    </dgm:pt>
    <dgm:pt modelId="{61E74A3E-9C62-4D67-85E8-7688A6B69B09}" type="pres">
      <dgm:prSet presAssocID="{AA081135-EEA8-4ECF-947F-8B1950E4697B}" presName="bullet5a" presStyleLbl="node1" presStyleIdx="0" presStyleCnt="5"/>
      <dgm:spPr/>
    </dgm:pt>
    <dgm:pt modelId="{4C0FC082-5CEC-47B7-9B6F-EEACA99799AB}" type="pres">
      <dgm:prSet presAssocID="{AA081135-EEA8-4ECF-947F-8B1950E4697B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AD4162-B81A-42A5-A580-FCD343E4D8DF}" type="pres">
      <dgm:prSet presAssocID="{B1A48FE9-9481-46A4-A724-7FF2F51F7DA7}" presName="bullet5b" presStyleLbl="node1" presStyleIdx="1" presStyleCnt="5"/>
      <dgm:spPr/>
    </dgm:pt>
    <dgm:pt modelId="{D0C601E7-A5F5-4FE6-AD1C-458E25A7B908}" type="pres">
      <dgm:prSet presAssocID="{B1A48FE9-9481-46A4-A724-7FF2F51F7DA7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56EF8-8E33-4BF9-99CC-3AD46538A88B}" type="pres">
      <dgm:prSet presAssocID="{7056B244-6CE9-42DB-B762-AA9ABD970C03}" presName="bullet5c" presStyleLbl="node1" presStyleIdx="2" presStyleCnt="5"/>
      <dgm:spPr/>
    </dgm:pt>
    <dgm:pt modelId="{97199F7F-34A3-4820-BBE4-22AEBE1141E3}" type="pres">
      <dgm:prSet presAssocID="{7056B244-6CE9-42DB-B762-AA9ABD970C03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CF48CE-4935-492C-B390-E0C93C2D0A2B}" type="pres">
      <dgm:prSet presAssocID="{20CB36D6-D153-489F-AF31-0699FD6A2918}" presName="bullet5d" presStyleLbl="node1" presStyleIdx="3" presStyleCnt="5"/>
      <dgm:spPr/>
    </dgm:pt>
    <dgm:pt modelId="{15A74A13-1B24-4640-B73E-7C053E168E76}" type="pres">
      <dgm:prSet presAssocID="{20CB36D6-D153-489F-AF31-0699FD6A2918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C9DA40-3173-47A7-9125-28DF8D5661EA}" type="pres">
      <dgm:prSet presAssocID="{F1D56940-4103-4ED5-86AC-346528712DE1}" presName="bullet5e" presStyleLbl="node1" presStyleIdx="4" presStyleCnt="5"/>
      <dgm:spPr/>
    </dgm:pt>
    <dgm:pt modelId="{BA3CD63C-A884-4CB9-917C-F084420EAF4E}" type="pres">
      <dgm:prSet presAssocID="{F1D56940-4103-4ED5-86AC-346528712DE1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4E60E67-C3CF-4A58-9B50-9F926DAFDB97}" type="presOf" srcId="{7056B244-6CE9-42DB-B762-AA9ABD970C03}" destId="{97199F7F-34A3-4820-BBE4-22AEBE1141E3}" srcOrd="0" destOrd="0" presId="urn:microsoft.com/office/officeart/2005/8/layout/arrow2"/>
    <dgm:cxn modelId="{E7CB0F96-7081-4774-AC1C-7E6BF0EE566F}" type="presOf" srcId="{F1D56940-4103-4ED5-86AC-346528712DE1}" destId="{BA3CD63C-A884-4CB9-917C-F084420EAF4E}" srcOrd="0" destOrd="0" presId="urn:microsoft.com/office/officeart/2005/8/layout/arrow2"/>
    <dgm:cxn modelId="{ECCA6472-DBFB-4BB1-8C14-994E9B4FB453}" srcId="{785E5568-8C58-49E4-87ED-7A3D7B5B5B9A}" destId="{B1A48FE9-9481-46A4-A724-7FF2F51F7DA7}" srcOrd="1" destOrd="0" parTransId="{A34CB2F0-4A66-43BF-AEAC-3A636BA9D317}" sibTransId="{481180B8-C70C-488A-9156-1E113289437D}"/>
    <dgm:cxn modelId="{36FB6F48-DD92-4B91-BCD4-A583960C6D92}" type="presOf" srcId="{20CB36D6-D153-489F-AF31-0699FD6A2918}" destId="{15A74A13-1B24-4640-B73E-7C053E168E76}" srcOrd="0" destOrd="0" presId="urn:microsoft.com/office/officeart/2005/8/layout/arrow2"/>
    <dgm:cxn modelId="{FAFAAB55-4F29-44FF-A008-E5810CC6D731}" type="presOf" srcId="{785E5568-8C58-49E4-87ED-7A3D7B5B5B9A}" destId="{E33B9942-D15B-4C0A-9661-80BB09C67EF8}" srcOrd="0" destOrd="0" presId="urn:microsoft.com/office/officeart/2005/8/layout/arrow2"/>
    <dgm:cxn modelId="{8CE567B6-4ACF-4499-833E-0885C966AF1C}" type="presOf" srcId="{B1A48FE9-9481-46A4-A724-7FF2F51F7DA7}" destId="{D0C601E7-A5F5-4FE6-AD1C-458E25A7B908}" srcOrd="0" destOrd="0" presId="urn:microsoft.com/office/officeart/2005/8/layout/arrow2"/>
    <dgm:cxn modelId="{DB012266-FDC8-492E-A298-42FB07D41B0E}" type="presOf" srcId="{AA081135-EEA8-4ECF-947F-8B1950E4697B}" destId="{4C0FC082-5CEC-47B7-9B6F-EEACA99799AB}" srcOrd="0" destOrd="0" presId="urn:microsoft.com/office/officeart/2005/8/layout/arrow2"/>
    <dgm:cxn modelId="{144FBB6A-7DD5-4DE3-A522-E891BA4803BC}" srcId="{785E5568-8C58-49E4-87ED-7A3D7B5B5B9A}" destId="{20CB36D6-D153-489F-AF31-0699FD6A2918}" srcOrd="3" destOrd="0" parTransId="{9E6AF897-7F01-440C-84A3-6D280187BAE7}" sibTransId="{C5EE842E-B287-4FFA-8780-077B3F31F296}"/>
    <dgm:cxn modelId="{7CB76644-46C2-4C8C-BF23-4DAF5832D32E}" srcId="{785E5568-8C58-49E4-87ED-7A3D7B5B5B9A}" destId="{7056B244-6CE9-42DB-B762-AA9ABD970C03}" srcOrd="2" destOrd="0" parTransId="{A825E587-654A-400D-B118-23CBEE94CED0}" sibTransId="{A14EA16B-EC84-4451-89F3-6A86E6804883}"/>
    <dgm:cxn modelId="{72C431E4-25CD-4136-8CF2-DD9256F2753A}" srcId="{785E5568-8C58-49E4-87ED-7A3D7B5B5B9A}" destId="{F1D56940-4103-4ED5-86AC-346528712DE1}" srcOrd="4" destOrd="0" parTransId="{FADF599C-486E-4CF7-8C0C-D7031B6EE777}" sibTransId="{7E1B85BE-ECC2-407F-AB5C-CC99190F88D1}"/>
    <dgm:cxn modelId="{658C2CCA-7140-443F-8E50-CBF8973808B0}" srcId="{785E5568-8C58-49E4-87ED-7A3D7B5B5B9A}" destId="{AA081135-EEA8-4ECF-947F-8B1950E4697B}" srcOrd="0" destOrd="0" parTransId="{E90A33C8-F081-4514-AE78-72173ABC385B}" sibTransId="{CB1626A6-9E8A-41BA-B7CC-836725A416E1}"/>
    <dgm:cxn modelId="{BF7ED192-D6C9-4CEF-88AF-3DE169DEED6A}" type="presParOf" srcId="{E33B9942-D15B-4C0A-9661-80BB09C67EF8}" destId="{A2667FC2-56B7-4209-9003-DD2DB0CC3215}" srcOrd="0" destOrd="0" presId="urn:microsoft.com/office/officeart/2005/8/layout/arrow2"/>
    <dgm:cxn modelId="{60E8F6DC-4238-4E1D-92AF-A7E3370A32FC}" type="presParOf" srcId="{E33B9942-D15B-4C0A-9661-80BB09C67EF8}" destId="{57DAA0B0-26BE-4378-80E1-994BDBFF14D4}" srcOrd="1" destOrd="0" presId="urn:microsoft.com/office/officeart/2005/8/layout/arrow2"/>
    <dgm:cxn modelId="{322B2047-DC85-4881-8D2F-9402CC12FCB3}" type="presParOf" srcId="{57DAA0B0-26BE-4378-80E1-994BDBFF14D4}" destId="{61E74A3E-9C62-4D67-85E8-7688A6B69B09}" srcOrd="0" destOrd="0" presId="urn:microsoft.com/office/officeart/2005/8/layout/arrow2"/>
    <dgm:cxn modelId="{F30553B8-AF0E-4A7D-B361-C9AD8E094E42}" type="presParOf" srcId="{57DAA0B0-26BE-4378-80E1-994BDBFF14D4}" destId="{4C0FC082-5CEC-47B7-9B6F-EEACA99799AB}" srcOrd="1" destOrd="0" presId="urn:microsoft.com/office/officeart/2005/8/layout/arrow2"/>
    <dgm:cxn modelId="{92BABC94-ED39-447C-8E7F-B53A3BC0D50A}" type="presParOf" srcId="{57DAA0B0-26BE-4378-80E1-994BDBFF14D4}" destId="{A6AD4162-B81A-42A5-A580-FCD343E4D8DF}" srcOrd="2" destOrd="0" presId="urn:microsoft.com/office/officeart/2005/8/layout/arrow2"/>
    <dgm:cxn modelId="{68A4DAE5-4CC1-47B9-9711-781409F463A7}" type="presParOf" srcId="{57DAA0B0-26BE-4378-80E1-994BDBFF14D4}" destId="{D0C601E7-A5F5-4FE6-AD1C-458E25A7B908}" srcOrd="3" destOrd="0" presId="urn:microsoft.com/office/officeart/2005/8/layout/arrow2"/>
    <dgm:cxn modelId="{3D8E8319-EF39-4931-A17E-322DE5C849E0}" type="presParOf" srcId="{57DAA0B0-26BE-4378-80E1-994BDBFF14D4}" destId="{06356EF8-8E33-4BF9-99CC-3AD46538A88B}" srcOrd="4" destOrd="0" presId="urn:microsoft.com/office/officeart/2005/8/layout/arrow2"/>
    <dgm:cxn modelId="{B5A4BE9C-5A7F-4AC4-91D0-27CA9235D7E4}" type="presParOf" srcId="{57DAA0B0-26BE-4378-80E1-994BDBFF14D4}" destId="{97199F7F-34A3-4820-BBE4-22AEBE1141E3}" srcOrd="5" destOrd="0" presId="urn:microsoft.com/office/officeart/2005/8/layout/arrow2"/>
    <dgm:cxn modelId="{5E137D2B-B405-485C-A374-EEA8A804F47B}" type="presParOf" srcId="{57DAA0B0-26BE-4378-80E1-994BDBFF14D4}" destId="{6ECF48CE-4935-492C-B390-E0C93C2D0A2B}" srcOrd="6" destOrd="0" presId="urn:microsoft.com/office/officeart/2005/8/layout/arrow2"/>
    <dgm:cxn modelId="{4AE87248-CB81-461C-8AFD-53295AD138E2}" type="presParOf" srcId="{57DAA0B0-26BE-4378-80E1-994BDBFF14D4}" destId="{15A74A13-1B24-4640-B73E-7C053E168E76}" srcOrd="7" destOrd="0" presId="urn:microsoft.com/office/officeart/2005/8/layout/arrow2"/>
    <dgm:cxn modelId="{7CCB7E28-5C5D-486A-AD84-53F77C97044A}" type="presParOf" srcId="{57DAA0B0-26BE-4378-80E1-994BDBFF14D4}" destId="{8AC9DA40-3173-47A7-9125-28DF8D5661EA}" srcOrd="8" destOrd="0" presId="urn:microsoft.com/office/officeart/2005/8/layout/arrow2"/>
    <dgm:cxn modelId="{49C60BE4-DEE1-4FDB-8891-DB3E9C43B29E}" type="presParOf" srcId="{57DAA0B0-26BE-4378-80E1-994BDBFF14D4}" destId="{BA3CD63C-A884-4CB9-917C-F084420EAF4E}" srcOrd="9" destOrd="0" presId="urn:microsoft.com/office/officeart/2005/8/layout/arrow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C81599-3F8C-4F10-8CB6-FFF5A8FB7013}" type="datetimeFigureOut">
              <a:rPr lang="id-ID" smtClean="0"/>
              <a:pPr/>
              <a:t>24/08/2011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id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C7DFA96-B1AC-4D32-BC58-D073720D189C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6.xml"/><Relationship Id="rId3" Type="http://schemas.openxmlformats.org/officeDocument/2006/relationships/diagramLayout" Target="../diagrams/layout6.xml"/><Relationship Id="rId4" Type="http://schemas.openxmlformats.org/officeDocument/2006/relationships/diagramQuickStyle" Target="../diagrams/quickStyle6.xml"/><Relationship Id="rId5" Type="http://schemas.openxmlformats.org/officeDocument/2006/relationships/diagramColors" Target="../diagrams/colors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283284"/>
          </a:xfrm>
        </p:spPr>
        <p:txBody>
          <a:bodyPr>
            <a:normAutofit/>
          </a:bodyPr>
          <a:lstStyle/>
          <a:p>
            <a:pPr algn="ctr"/>
            <a:r>
              <a:rPr lang="id-ID" b="1" dirty="0" smtClean="0"/>
              <a:t>Memahami Keberagamaan Masyarakat Aceh: Perspektif Sosio-Antropologi</a:t>
            </a:r>
            <a:endParaRPr lang="id-ID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432560" y="3500438"/>
            <a:ext cx="7406640" cy="1785950"/>
          </a:xfrm>
        </p:spPr>
        <p:txBody>
          <a:bodyPr/>
          <a:lstStyle/>
          <a:p>
            <a:pPr algn="ctr"/>
            <a:r>
              <a:rPr lang="id-ID" dirty="0" smtClean="0"/>
              <a:t>Kamaruzzaman Bustamam-Ahmad, Ph.D.</a:t>
            </a:r>
          </a:p>
          <a:p>
            <a:pPr algn="ctr"/>
            <a:r>
              <a:rPr lang="id-ID" dirty="0" smtClean="0"/>
              <a:t>(FKPT,  Aceh)</a:t>
            </a:r>
            <a:endParaRPr lang="id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3" name="Group 4"/>
          <p:cNvGrpSpPr/>
          <p:nvPr/>
        </p:nvGrpSpPr>
        <p:grpSpPr>
          <a:xfrm>
            <a:off x="1181959" y="1235861"/>
            <a:ext cx="6768764" cy="5201460"/>
            <a:chOff x="1181959" y="1235861"/>
            <a:chExt cx="6768764" cy="5201460"/>
          </a:xfrm>
        </p:grpSpPr>
        <p:sp>
          <p:nvSpPr>
            <p:cNvPr id="6" name="Oval 5"/>
            <p:cNvSpPr/>
            <p:nvPr/>
          </p:nvSpPr>
          <p:spPr>
            <a:xfrm>
              <a:off x="2741813" y="2123513"/>
              <a:ext cx="3649057" cy="1267269"/>
            </a:xfrm>
            <a:prstGeom prst="ellipse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Down Arrow 6"/>
            <p:cNvSpPr/>
            <p:nvPr/>
          </p:nvSpPr>
          <p:spPr>
            <a:xfrm>
              <a:off x="4218409" y="5226626"/>
              <a:ext cx="707181" cy="452596"/>
            </a:xfrm>
            <a:prstGeom prst="downArrow">
              <a:avLst/>
            </a:pr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1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2874763" y="5588703"/>
              <a:ext cx="3394472" cy="848618"/>
            </a:xfrm>
            <a:custGeom>
              <a:avLst/>
              <a:gdLst>
                <a:gd name="connsiteX0" fmla="*/ 0 w 3394472"/>
                <a:gd name="connsiteY0" fmla="*/ 0 h 848618"/>
                <a:gd name="connsiteX1" fmla="*/ 3394472 w 3394472"/>
                <a:gd name="connsiteY1" fmla="*/ 0 h 848618"/>
                <a:gd name="connsiteX2" fmla="*/ 3394472 w 3394472"/>
                <a:gd name="connsiteY2" fmla="*/ 848618 h 848618"/>
                <a:gd name="connsiteX3" fmla="*/ 0 w 3394472"/>
                <a:gd name="connsiteY3" fmla="*/ 848618 h 848618"/>
                <a:gd name="connsiteX4" fmla="*/ 0 w 3394472"/>
                <a:gd name="connsiteY4" fmla="*/ 0 h 848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4472" h="848618">
                  <a:moveTo>
                    <a:pt x="0" y="0"/>
                  </a:moveTo>
                  <a:lnTo>
                    <a:pt x="3394472" y="0"/>
                  </a:lnTo>
                  <a:lnTo>
                    <a:pt x="3394472" y="848618"/>
                  </a:lnTo>
                  <a:lnTo>
                    <a:pt x="0" y="84861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472" tIns="220472" rIns="220472" bIns="220472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>
                  <a:solidFill>
                    <a:srgbClr val="FF0000"/>
                  </a:solidFill>
                </a:rPr>
                <a:t>Aceh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2874764" y="2533678"/>
              <a:ext cx="1343646" cy="1272927"/>
            </a:xfrm>
            <a:custGeom>
              <a:avLst/>
              <a:gdLst>
                <a:gd name="connsiteX0" fmla="*/ 0 w 1180499"/>
                <a:gd name="connsiteY0" fmla="*/ 636464 h 1272927"/>
                <a:gd name="connsiteX1" fmla="*/ 590250 w 1180499"/>
                <a:gd name="connsiteY1" fmla="*/ 0 h 1272927"/>
                <a:gd name="connsiteX2" fmla="*/ 1180500 w 1180499"/>
                <a:gd name="connsiteY2" fmla="*/ 636464 h 1272927"/>
                <a:gd name="connsiteX3" fmla="*/ 590250 w 1180499"/>
                <a:gd name="connsiteY3" fmla="*/ 1272928 h 1272927"/>
                <a:gd name="connsiteX4" fmla="*/ 0 w 1180499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0499" h="1272927">
                  <a:moveTo>
                    <a:pt x="0" y="636464"/>
                  </a:moveTo>
                  <a:cubicBezTo>
                    <a:pt x="0" y="284955"/>
                    <a:pt x="264264" y="0"/>
                    <a:pt x="590250" y="0"/>
                  </a:cubicBezTo>
                  <a:cubicBezTo>
                    <a:pt x="916236" y="0"/>
                    <a:pt x="1180500" y="284955"/>
                    <a:pt x="1180500" y="636464"/>
                  </a:cubicBezTo>
                  <a:cubicBezTo>
                    <a:pt x="1180500" y="987973"/>
                    <a:pt x="916236" y="1272928"/>
                    <a:pt x="590250" y="1272928"/>
                  </a:cubicBezTo>
                  <a:cubicBezTo>
                    <a:pt x="264264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93200" tIns="206736" rIns="193200" bIns="206736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err="1">
                  <a:latin typeface="Shonar Bangla" pitchFamily="34" charset="0"/>
                  <a:cs typeface="Shonar Bangla" pitchFamily="34" charset="0"/>
                </a:rPr>
                <a:t>Kerajaan</a:t>
              </a:r>
              <a:r>
                <a:rPr lang="en-US" sz="1600" kern="1200" dirty="0">
                  <a:latin typeface="Shonar Bangla" pitchFamily="34" charset="0"/>
                  <a:cs typeface="Shonar Bangla" pitchFamily="34" charset="0"/>
                </a:rPr>
                <a:t>  - </a:t>
              </a:r>
              <a:r>
                <a:rPr lang="en-US" sz="1600" kern="1200" dirty="0" err="1">
                  <a:latin typeface="Shonar Bangla" pitchFamily="34" charset="0"/>
                  <a:cs typeface="Shonar Bangla" pitchFamily="34" charset="0"/>
                </a:rPr>
                <a:t>Diplomasi</a:t>
              </a:r>
              <a:r>
                <a:rPr lang="en-US" sz="1600" kern="1200" dirty="0">
                  <a:latin typeface="Shonar Bangla" pitchFamily="34" charset="0"/>
                  <a:cs typeface="Shonar Bangla" pitchFamily="34" charset="0"/>
                </a:rPr>
                <a:t> 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106460" y="2225913"/>
              <a:ext cx="1977708" cy="1272927"/>
            </a:xfrm>
            <a:custGeom>
              <a:avLst/>
              <a:gdLst>
                <a:gd name="connsiteX0" fmla="*/ 0 w 1977708"/>
                <a:gd name="connsiteY0" fmla="*/ 636464 h 1272927"/>
                <a:gd name="connsiteX1" fmla="*/ 988854 w 1977708"/>
                <a:gd name="connsiteY1" fmla="*/ 0 h 1272927"/>
                <a:gd name="connsiteX2" fmla="*/ 1977708 w 1977708"/>
                <a:gd name="connsiteY2" fmla="*/ 636464 h 1272927"/>
                <a:gd name="connsiteX3" fmla="*/ 988854 w 1977708"/>
                <a:gd name="connsiteY3" fmla="*/ 1272928 h 1272927"/>
                <a:gd name="connsiteX4" fmla="*/ 0 w 1977708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7708" h="1272927">
                  <a:moveTo>
                    <a:pt x="0" y="636464"/>
                  </a:moveTo>
                  <a:cubicBezTo>
                    <a:pt x="0" y="284955"/>
                    <a:pt x="442725" y="0"/>
                    <a:pt x="988854" y="0"/>
                  </a:cubicBezTo>
                  <a:cubicBezTo>
                    <a:pt x="1534983" y="0"/>
                    <a:pt x="1977708" y="284955"/>
                    <a:pt x="1977708" y="636464"/>
                  </a:cubicBezTo>
                  <a:cubicBezTo>
                    <a:pt x="1977708" y="987973"/>
                    <a:pt x="1534983" y="1272928"/>
                    <a:pt x="988854" y="1272928"/>
                  </a:cubicBezTo>
                  <a:cubicBezTo>
                    <a:pt x="442725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320109" tIns="216896" rIns="320109" bIns="216896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err="1">
                  <a:latin typeface="Sakkal Majalla" pitchFamily="2" charset="-78"/>
                  <a:cs typeface="Sakkal Majalla" pitchFamily="2" charset="-78"/>
                </a:rPr>
                <a:t>Ilmu</a:t>
              </a:r>
              <a:r>
                <a:rPr lang="en-US" sz="2400" kern="1200" dirty="0">
                  <a:latin typeface="Sakkal Majalla" pitchFamily="2" charset="-78"/>
                  <a:cs typeface="Sakkal Majalla" pitchFamily="2" charset="-78"/>
                </a:rPr>
                <a:t> -</a:t>
              </a:r>
              <a:r>
                <a:rPr lang="en-US" sz="2400" kern="1200" dirty="0" err="1">
                  <a:latin typeface="Sakkal Majalla" pitchFamily="2" charset="-78"/>
                  <a:cs typeface="Sakkal Majalla" pitchFamily="2" charset="-78"/>
                </a:rPr>
                <a:t>ulama</a:t>
              </a:r>
              <a:r>
                <a:rPr lang="en-US" sz="2400" kern="1200" dirty="0">
                  <a:latin typeface="Sakkal Majalla" pitchFamily="2" charset="-78"/>
                  <a:cs typeface="Sakkal Majalla" pitchFamily="2" charset="-78"/>
                </a:rPr>
                <a:t> - </a:t>
              </a:r>
              <a:r>
                <a:rPr lang="en-US" sz="2400" kern="1200" dirty="0" err="1">
                  <a:latin typeface="Sakkal Majalla" pitchFamily="2" charset="-78"/>
                  <a:cs typeface="Sakkal Majalla" pitchFamily="2" charset="-78"/>
                </a:rPr>
                <a:t>budaya</a:t>
              </a:r>
              <a:endParaRPr lang="en-US" sz="2400" kern="1200" dirty="0"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2" name="Shape 11"/>
            <p:cNvSpPr/>
            <p:nvPr/>
          </p:nvSpPr>
          <p:spPr>
            <a:xfrm>
              <a:off x="1181959" y="1235861"/>
              <a:ext cx="6768764" cy="4525958"/>
            </a:xfrm>
            <a:prstGeom prst="funnel">
              <a:avLst/>
            </a:pr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3923928" y="3488656"/>
              <a:ext cx="1656184" cy="1272927"/>
            </a:xfrm>
            <a:custGeom>
              <a:avLst/>
              <a:gdLst>
                <a:gd name="connsiteX0" fmla="*/ 0 w 1272927"/>
                <a:gd name="connsiteY0" fmla="*/ 636464 h 1272927"/>
                <a:gd name="connsiteX1" fmla="*/ 636464 w 1272927"/>
                <a:gd name="connsiteY1" fmla="*/ 0 h 1272927"/>
                <a:gd name="connsiteX2" fmla="*/ 1272928 w 1272927"/>
                <a:gd name="connsiteY2" fmla="*/ 636464 h 1272927"/>
                <a:gd name="connsiteX3" fmla="*/ 636464 w 1272927"/>
                <a:gd name="connsiteY3" fmla="*/ 1272928 h 1272927"/>
                <a:gd name="connsiteX4" fmla="*/ 0 w 1272927"/>
                <a:gd name="connsiteY4" fmla="*/ 636464 h 127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72927" h="1272927">
                  <a:moveTo>
                    <a:pt x="0" y="636464"/>
                  </a:moveTo>
                  <a:cubicBezTo>
                    <a:pt x="0" y="284955"/>
                    <a:pt x="284955" y="0"/>
                    <a:pt x="636464" y="0"/>
                  </a:cubicBezTo>
                  <a:cubicBezTo>
                    <a:pt x="987973" y="0"/>
                    <a:pt x="1272928" y="284955"/>
                    <a:pt x="1272928" y="636464"/>
                  </a:cubicBezTo>
                  <a:cubicBezTo>
                    <a:pt x="1272928" y="987973"/>
                    <a:pt x="987973" y="1272928"/>
                    <a:pt x="636464" y="1272928"/>
                  </a:cubicBezTo>
                  <a:cubicBezTo>
                    <a:pt x="284955" y="1272928"/>
                    <a:pt x="0" y="987973"/>
                    <a:pt x="0" y="636464"/>
                  </a:cubicBez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96576" tIns="196576" rIns="196576" bIns="196576" numCol="1" spcCol="1270" anchor="ctr" anchorCtr="0">
              <a:noAutofit/>
            </a:bodyPr>
            <a:lstStyle/>
            <a:p>
              <a:pPr lvl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err="1">
                  <a:latin typeface="Times New Roman" pitchFamily="18" charset="0"/>
                  <a:cs typeface="Times New Roman" pitchFamily="18" charset="0"/>
                </a:rPr>
                <a:t>Peperangan</a:t>
              </a:r>
              <a:r>
                <a:rPr lang="en-US" sz="1400" kern="1200" dirty="0">
                  <a:latin typeface="Times New Roman" pitchFamily="18" charset="0"/>
                  <a:cs typeface="Times New Roman" pitchFamily="18" charset="0"/>
                </a:rPr>
                <a:t>  -  </a:t>
              </a:r>
              <a:r>
                <a:rPr lang="en-US" sz="1400" kern="1200" dirty="0" err="1">
                  <a:latin typeface="Times New Roman" pitchFamily="18" charset="0"/>
                  <a:cs typeface="Times New Roman" pitchFamily="18" charset="0"/>
                </a:rPr>
                <a:t>Perjuangan</a:t>
              </a:r>
              <a:r>
                <a:rPr lang="en-US" sz="1400" kern="1200" dirty="0">
                  <a:latin typeface="Times New Roman" pitchFamily="18" charset="0"/>
                  <a:cs typeface="Times New Roman" pitchFamily="18" charset="0"/>
                </a:rPr>
                <a:t> -  </a:t>
              </a:r>
              <a:r>
                <a:rPr lang="en-US" sz="1400" kern="1200" dirty="0" err="1">
                  <a:latin typeface="Times New Roman" pitchFamily="18" charset="0"/>
                  <a:cs typeface="Times New Roman" pitchFamily="18" charset="0"/>
                </a:rPr>
                <a:t>Pengkhianatan</a:t>
              </a:r>
              <a:r>
                <a:rPr lang="en-US" sz="1400" kern="1200" dirty="0"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163030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Cara Berpikir Suatu Bangsa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557599994"/>
              </p:ext>
            </p:extLst>
          </p:nvPr>
        </p:nvGraphicFramePr>
        <p:xfrm>
          <a:off x="457200" y="1481138"/>
          <a:ext cx="8229600" cy="5376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79165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, </a:t>
            </a:r>
            <a:r>
              <a:rPr lang="en-US" dirty="0" err="1" smtClean="0"/>
              <a:t>pra-syarat</a:t>
            </a:r>
            <a:r>
              <a:rPr lang="en-US" dirty="0" smtClean="0"/>
              <a:t> </a:t>
            </a: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membangun</a:t>
            </a:r>
            <a:r>
              <a:rPr lang="en-US" dirty="0" smtClean="0"/>
              <a:t> </a:t>
            </a:r>
            <a:r>
              <a:rPr lang="en-US" dirty="0" err="1" smtClean="0"/>
              <a:t>kebudayaannya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i="1" dirty="0" err="1" smtClean="0"/>
              <a:t>turi</a:t>
            </a:r>
            <a:r>
              <a:rPr lang="en-US" i="1" dirty="0" smtClean="0"/>
              <a:t> </a:t>
            </a:r>
            <a:r>
              <a:rPr lang="en-US" i="1" dirty="0" err="1" smtClean="0"/>
              <a:t>droe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kenali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). </a:t>
            </a:r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prosesnya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mengenali</a:t>
            </a:r>
            <a:r>
              <a:rPr lang="en-US" dirty="0" smtClean="0"/>
              <a:t> ‘</a:t>
            </a:r>
            <a:r>
              <a:rPr lang="en-US" dirty="0" err="1" smtClean="0"/>
              <a:t>saya</a:t>
            </a:r>
            <a:r>
              <a:rPr lang="en-US" dirty="0" smtClean="0"/>
              <a:t>’ yang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.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produsen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,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menafsirkan</a:t>
            </a:r>
            <a:r>
              <a:rPr lang="en-US" dirty="0" smtClean="0"/>
              <a:t> </a:t>
            </a:r>
            <a:r>
              <a:rPr lang="en-US" dirty="0" err="1" smtClean="0"/>
              <a:t>keberadaan</a:t>
            </a:r>
            <a:r>
              <a:rPr lang="en-US" dirty="0" smtClean="0"/>
              <a:t> </a:t>
            </a:r>
            <a:r>
              <a:rPr lang="en-US" dirty="0" err="1" smtClean="0"/>
              <a:t>dirinya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bumi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 </a:t>
            </a:r>
          </a:p>
          <a:p>
            <a:r>
              <a:rPr lang="en-US" dirty="0" smtClean="0"/>
              <a:t>Dari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, </a:t>
            </a:r>
            <a:r>
              <a:rPr lang="en-US" dirty="0" err="1" smtClean="0"/>
              <a:t>akhirnya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fondasi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bertindak</a:t>
            </a:r>
            <a:r>
              <a:rPr lang="en-US" dirty="0" smtClean="0"/>
              <a:t>, </a:t>
            </a:r>
            <a:r>
              <a:rPr lang="en-US" dirty="0" err="1" smtClean="0"/>
              <a:t>dimana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 </a:t>
            </a:r>
            <a:r>
              <a:rPr lang="en-US" dirty="0" err="1" smtClean="0"/>
              <a:t>agaknya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memakai</a:t>
            </a:r>
            <a:r>
              <a:rPr lang="en-US" dirty="0" smtClean="0"/>
              <a:t> </a:t>
            </a:r>
            <a:r>
              <a:rPr lang="en-US" dirty="0" err="1" smtClean="0"/>
              <a:t>falsafah</a:t>
            </a:r>
            <a:r>
              <a:rPr lang="en-US" dirty="0" smtClean="0"/>
              <a:t> </a:t>
            </a:r>
            <a:r>
              <a:rPr lang="en-US" dirty="0" err="1" smtClean="0"/>
              <a:t>yaitu</a:t>
            </a:r>
            <a:r>
              <a:rPr lang="en-US" dirty="0" smtClean="0"/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ingat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</a:rPr>
              <a:t>seimbang</a:t>
            </a:r>
            <a:r>
              <a:rPr lang="en-US" dirty="0" smtClean="0">
                <a:solidFill>
                  <a:srgbClr val="FF0000"/>
                </a:solidFill>
              </a:rPr>
              <a:t>, </a:t>
            </a:r>
            <a:r>
              <a:rPr lang="en-US" i="1" dirty="0" err="1" smtClean="0">
                <a:solidFill>
                  <a:srgbClr val="FF0000"/>
                </a:solidFill>
              </a:rPr>
              <a:t>syukur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US" dirty="0" err="1" smtClean="0"/>
              <a:t>Maksudnya</a:t>
            </a:r>
            <a:r>
              <a:rPr lang="en-US" dirty="0" smtClean="0"/>
              <a:t>, </a:t>
            </a:r>
            <a:r>
              <a:rPr lang="en-US" dirty="0" err="1" smtClean="0"/>
              <a:t>apapun</a:t>
            </a:r>
            <a:r>
              <a:rPr lang="en-US" dirty="0" smtClean="0"/>
              <a:t> yang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diingat</a:t>
            </a:r>
            <a:r>
              <a:rPr lang="en-US" dirty="0" smtClean="0"/>
              <a:t>,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kekuatan</a:t>
            </a:r>
            <a:r>
              <a:rPr lang="en-US" dirty="0" smtClean="0"/>
              <a:t> lain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, yang </a:t>
            </a:r>
            <a:r>
              <a:rPr lang="en-US" dirty="0" err="1" smtClean="0"/>
              <a:t>menguasai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 </a:t>
            </a:r>
            <a:r>
              <a:rPr lang="en-US" dirty="0" err="1" smtClean="0"/>
              <a:t>semesta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Aceh,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diturunkan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peuingat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kabar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mengingatkan</a:t>
            </a:r>
            <a:r>
              <a:rPr lang="en-US" dirty="0" smtClean="0"/>
              <a:t>). </a:t>
            </a:r>
            <a:r>
              <a:rPr lang="en-US" dirty="0" err="1" smtClean="0"/>
              <a:t>Ingat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diwujudkan</a:t>
            </a:r>
            <a:r>
              <a:rPr lang="en-US" dirty="0" smtClean="0"/>
              <a:t> </a:t>
            </a:r>
            <a:r>
              <a:rPr lang="en-US" dirty="0" err="1" smtClean="0"/>
              <a:t>mulai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usul</a:t>
            </a:r>
            <a:r>
              <a:rPr lang="en-US" dirty="0" smtClean="0"/>
              <a:t>, </a:t>
            </a:r>
            <a:r>
              <a:rPr lang="en-US" dirty="0" err="1" smtClean="0"/>
              <a:t>sampai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Allah. </a:t>
            </a:r>
            <a:endParaRPr lang="id-ID" dirty="0" smtClean="0"/>
          </a:p>
          <a:p>
            <a:r>
              <a:rPr lang="en-US" dirty="0" err="1" smtClean="0"/>
              <a:t>Karena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orang</a:t>
            </a:r>
            <a:r>
              <a:rPr lang="en-US" dirty="0" smtClean="0"/>
              <a:t> Aceh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bertemu</a:t>
            </a:r>
            <a:r>
              <a:rPr lang="en-US" dirty="0" smtClean="0"/>
              <a:t>,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menanyakan</a:t>
            </a:r>
            <a:r>
              <a:rPr lang="en-US" dirty="0" smtClean="0"/>
              <a:t> </a:t>
            </a:r>
            <a:r>
              <a:rPr lang="en-US" dirty="0" err="1" smtClean="0"/>
              <a:t>hal-hal</a:t>
            </a:r>
            <a:r>
              <a:rPr lang="en-US" dirty="0" smtClean="0"/>
              <a:t>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masa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,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kampung</a:t>
            </a:r>
            <a:r>
              <a:rPr lang="en-US" dirty="0" smtClean="0"/>
              <a:t>, </a:t>
            </a:r>
            <a:r>
              <a:rPr lang="en-US" dirty="0" err="1" smtClean="0"/>
              <a:t>asal</a:t>
            </a:r>
            <a:r>
              <a:rPr lang="en-US" dirty="0" smtClean="0"/>
              <a:t> </a:t>
            </a:r>
            <a:r>
              <a:rPr lang="en-US" dirty="0" err="1" smtClean="0"/>
              <a:t>keturunan</a:t>
            </a:r>
            <a:r>
              <a:rPr lang="en-US" dirty="0" smtClean="0"/>
              <a:t>, </a:t>
            </a:r>
            <a:r>
              <a:rPr lang="en-US" dirty="0" err="1" smtClean="0"/>
              <a:t>asal</a:t>
            </a:r>
            <a:r>
              <a:rPr lang="en-US" dirty="0" smtClean="0"/>
              <a:t> guru, </a:t>
            </a:r>
            <a:r>
              <a:rPr lang="en-US" dirty="0" err="1" smtClean="0"/>
              <a:t>dan</a:t>
            </a:r>
            <a:r>
              <a:rPr lang="en-US" dirty="0" smtClean="0"/>
              <a:t> lain </a:t>
            </a:r>
            <a:r>
              <a:rPr lang="en-US" dirty="0" err="1" smtClean="0"/>
              <a:t>sebagainya</a:t>
            </a:r>
            <a:r>
              <a:rPr lang="en-US" dirty="0" smtClean="0"/>
              <a:t>.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mengingat</a:t>
            </a:r>
            <a:r>
              <a:rPr lang="en-US" dirty="0" smtClean="0"/>
              <a:t> </a:t>
            </a:r>
            <a:r>
              <a:rPr lang="en-US" dirty="0" err="1" smtClean="0"/>
              <a:t>itu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beberapa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persamaan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bersaudara</a:t>
            </a:r>
            <a:r>
              <a:rPr lang="en-US" dirty="0" smtClean="0"/>
              <a:t> (</a:t>
            </a:r>
            <a:r>
              <a:rPr lang="en-US" i="1" dirty="0" err="1" smtClean="0"/>
              <a:t>meu</a:t>
            </a:r>
            <a:r>
              <a:rPr lang="en-US" i="1" dirty="0" smtClean="0"/>
              <a:t> </a:t>
            </a:r>
            <a:r>
              <a:rPr lang="en-US" i="1" dirty="0" err="1" smtClean="0"/>
              <a:t>syedara</a:t>
            </a:r>
            <a:r>
              <a:rPr lang="en-US" dirty="0" smtClean="0"/>
              <a:t>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Falsafah</a:t>
            </a:r>
            <a:r>
              <a:rPr lang="en-US" dirty="0" smtClean="0"/>
              <a:t> </a:t>
            </a:r>
            <a:r>
              <a:rPr lang="en-US" i="1" dirty="0" err="1" smtClean="0"/>
              <a:t>seimbang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i="1" dirty="0" smtClean="0"/>
              <a:t>balance</a:t>
            </a:r>
            <a:r>
              <a:rPr lang="en-US" dirty="0" smtClean="0"/>
              <a:t>)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mereproduksi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Aceh </a:t>
            </a:r>
            <a:r>
              <a:rPr lang="en-US" dirty="0" err="1" smtClean="0"/>
              <a:t>dikenal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i="1" dirty="0" err="1" smtClean="0"/>
              <a:t>timang</a:t>
            </a:r>
            <a:r>
              <a:rPr lang="en-US" dirty="0" smtClean="0"/>
              <a:t> (</a:t>
            </a:r>
            <a:r>
              <a:rPr lang="en-US" dirty="0" err="1" smtClean="0"/>
              <a:t>sejajar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Disini</a:t>
            </a:r>
            <a:r>
              <a:rPr lang="en-US" dirty="0" smtClean="0"/>
              <a:t> </a:t>
            </a:r>
            <a:r>
              <a:rPr lang="en-US" dirty="0" err="1" smtClean="0"/>
              <a:t>dipahami</a:t>
            </a:r>
            <a:r>
              <a:rPr lang="en-US" dirty="0" smtClean="0"/>
              <a:t>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bertujuan</a:t>
            </a:r>
            <a:r>
              <a:rPr lang="en-US" dirty="0" smtClean="0"/>
              <a:t> </a:t>
            </a:r>
            <a:r>
              <a:rPr lang="en-US" dirty="0" err="1" smtClean="0"/>
              <a:t>menyeimbangkan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,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sesama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Apapun</a:t>
            </a:r>
            <a:r>
              <a:rPr lang="en-US" dirty="0" smtClean="0"/>
              <a:t> </a:t>
            </a:r>
            <a:r>
              <a:rPr lang="en-US" dirty="0" err="1" smtClean="0"/>
              <a:t>aktivitas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menyalahi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,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boleh</a:t>
            </a:r>
            <a:r>
              <a:rPr lang="en-US" dirty="0" smtClean="0"/>
              <a:t> </a:t>
            </a:r>
            <a:r>
              <a:rPr lang="en-US" dirty="0" err="1" smtClean="0"/>
              <a:t>merusak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meretakkan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sesama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Disinilah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kolektif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mengfungsikan</a:t>
            </a:r>
            <a:r>
              <a:rPr lang="en-US" dirty="0" smtClean="0"/>
              <a:t> </a:t>
            </a:r>
            <a:r>
              <a:rPr lang="en-US" dirty="0" err="1" smtClean="0"/>
              <a:t>semua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pemikiran</a:t>
            </a:r>
            <a:r>
              <a:rPr lang="en-US" dirty="0" smtClean="0"/>
              <a:t>, </a:t>
            </a:r>
            <a:r>
              <a:rPr lang="en-US" dirty="0" err="1" smtClean="0"/>
              <a:t>supaya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aturan-aturan</a:t>
            </a:r>
            <a:r>
              <a:rPr lang="en-US" dirty="0" smtClean="0"/>
              <a:t> yang </a:t>
            </a:r>
            <a:r>
              <a:rPr lang="en-US" dirty="0" err="1" smtClean="0"/>
              <a:t>melawan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dilanggar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seimbang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i="1" dirty="0" err="1" smtClean="0"/>
              <a:t>endatu</a:t>
            </a:r>
            <a:r>
              <a:rPr lang="en-US" dirty="0" smtClean="0"/>
              <a:t>, </a:t>
            </a:r>
            <a:r>
              <a:rPr lang="en-US" dirty="0" err="1" smtClean="0"/>
              <a:t>kerap</a:t>
            </a:r>
            <a:r>
              <a:rPr lang="en-US" dirty="0" smtClean="0"/>
              <a:t> </a:t>
            </a:r>
            <a:r>
              <a:rPr lang="en-US" dirty="0" err="1" smtClean="0"/>
              <a:t>mengeluarkan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peuingat</a:t>
            </a:r>
            <a:r>
              <a:rPr lang="en-US" dirty="0" smtClean="0"/>
              <a:t>, </a:t>
            </a:r>
            <a:r>
              <a:rPr lang="en-US" dirty="0" err="1" smtClean="0"/>
              <a:t>bahwa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kehancuran</a:t>
            </a:r>
            <a:r>
              <a:rPr lang="en-US" dirty="0" smtClean="0"/>
              <a:t>.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Aceh yang </a:t>
            </a:r>
            <a:r>
              <a:rPr lang="en-US" dirty="0" err="1" smtClean="0"/>
              <a:t>seimbang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aturan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 </a:t>
            </a:r>
            <a:r>
              <a:rPr lang="en-US" dirty="0" err="1" smtClean="0"/>
              <a:t>dilaksanakan</a:t>
            </a:r>
            <a:r>
              <a:rPr lang="en-US" dirty="0" smtClean="0"/>
              <a:t>.</a:t>
            </a:r>
          </a:p>
          <a:p>
            <a:endParaRPr lang="id-ID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i="1" dirty="0" err="1" smtClean="0"/>
              <a:t>peutimang</a:t>
            </a:r>
            <a:r>
              <a:rPr lang="en-US" i="1" dirty="0" smtClean="0"/>
              <a:t> </a:t>
            </a:r>
            <a:r>
              <a:rPr lang="en-US" i="1" dirty="0" err="1" smtClean="0"/>
              <a:t>nanggroe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maknanya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telah</a:t>
            </a:r>
            <a:r>
              <a:rPr lang="en-US" dirty="0" smtClean="0"/>
              <a:t> </a:t>
            </a:r>
            <a:r>
              <a:rPr lang="en-US" dirty="0" err="1" smtClean="0"/>
              <a:t>mengenali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memikirkan</a:t>
            </a:r>
            <a:r>
              <a:rPr lang="en-US" dirty="0" smtClean="0"/>
              <a:t> </a:t>
            </a: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keseimbangan</a:t>
            </a:r>
            <a:r>
              <a:rPr lang="en-US" dirty="0" smtClean="0"/>
              <a:t> </a:t>
            </a:r>
            <a:r>
              <a:rPr lang="en-US" dirty="0" err="1" smtClean="0"/>
              <a:t>hubungan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, </a:t>
            </a:r>
            <a:r>
              <a:rPr lang="en-US" dirty="0" err="1" smtClean="0"/>
              <a:t>alam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.</a:t>
            </a:r>
          </a:p>
          <a:p>
            <a:r>
              <a:rPr lang="en-US" dirty="0" smtClean="0"/>
              <a:t>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i="1" dirty="0" err="1" smtClean="0"/>
              <a:t>peutimang</a:t>
            </a:r>
            <a:r>
              <a:rPr lang="en-US" i="1" dirty="0" smtClean="0"/>
              <a:t> </a:t>
            </a:r>
            <a:r>
              <a:rPr lang="en-US" i="1" dirty="0" err="1" smtClean="0"/>
              <a:t>nanggroe</a:t>
            </a:r>
            <a:r>
              <a:rPr lang="en-US" dirty="0" smtClean="0"/>
              <a:t>, </a:t>
            </a:r>
            <a:r>
              <a:rPr lang="en-US" dirty="0" err="1" smtClean="0"/>
              <a:t>budaya</a:t>
            </a:r>
            <a:r>
              <a:rPr lang="en-US" dirty="0" smtClean="0"/>
              <a:t> Aceh </a:t>
            </a:r>
            <a:r>
              <a:rPr lang="en-US" dirty="0" err="1" smtClean="0"/>
              <a:t>menawarkan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sinergi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agama, </a:t>
            </a:r>
            <a:r>
              <a:rPr lang="en-US" dirty="0" err="1" smtClean="0"/>
              <a:t>adat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i="1" dirty="0" err="1" smtClean="0"/>
              <a:t>reusam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dijadikan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falsafah</a:t>
            </a:r>
            <a:r>
              <a:rPr lang="en-US" dirty="0" smtClean="0"/>
              <a:t> </a:t>
            </a:r>
            <a:r>
              <a:rPr lang="en-US" i="1" dirty="0" err="1" smtClean="0"/>
              <a:t>peutimang</a:t>
            </a:r>
            <a:r>
              <a:rPr lang="en-US" i="1" dirty="0" smtClean="0"/>
              <a:t> </a:t>
            </a:r>
            <a:r>
              <a:rPr lang="en-US" i="1" dirty="0" err="1" smtClean="0"/>
              <a:t>nanggroe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diprediksi</a:t>
            </a:r>
            <a:r>
              <a:rPr lang="en-US" dirty="0" smtClean="0"/>
              <a:t> </a:t>
            </a:r>
            <a:r>
              <a:rPr lang="en-US" dirty="0" err="1" smtClean="0"/>
              <a:t>kekuasaannya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lama. </a:t>
            </a:r>
          </a:p>
          <a:p>
            <a:r>
              <a:rPr lang="en-US" dirty="0" err="1" smtClean="0"/>
              <a:t>Sebab</a:t>
            </a:r>
            <a:r>
              <a:rPr lang="en-US" dirty="0" smtClean="0"/>
              <a:t>,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unsur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ketiga</a:t>
            </a:r>
            <a:r>
              <a:rPr lang="en-US" dirty="0" smtClean="0"/>
              <a:t> </a:t>
            </a:r>
            <a:r>
              <a:rPr lang="en-US" dirty="0" err="1" smtClean="0"/>
              <a:t>hal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“</a:t>
            </a:r>
            <a:r>
              <a:rPr lang="en-US" dirty="0" err="1" smtClean="0"/>
              <a:t>hal-hal</a:t>
            </a:r>
            <a:r>
              <a:rPr lang="en-US" dirty="0" smtClean="0"/>
              <a:t>” </a:t>
            </a:r>
            <a:r>
              <a:rPr lang="en-US" dirty="0" err="1" smtClean="0"/>
              <a:t>diluar</a:t>
            </a:r>
            <a:r>
              <a:rPr lang="en-US" dirty="0" smtClean="0"/>
              <a:t> </a:t>
            </a:r>
            <a:r>
              <a:rPr lang="en-US" dirty="0" err="1" smtClean="0"/>
              <a:t>kendali</a:t>
            </a:r>
            <a:r>
              <a:rPr lang="en-US" dirty="0" smtClean="0"/>
              <a:t> </a:t>
            </a:r>
            <a:r>
              <a:rPr lang="en-US" dirty="0" err="1" smtClean="0"/>
              <a:t>pemimpin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Inilah</a:t>
            </a:r>
            <a:r>
              <a:rPr lang="en-US" dirty="0" smtClean="0"/>
              <a:t> </a:t>
            </a:r>
            <a:r>
              <a:rPr lang="en-US" dirty="0" err="1" smtClean="0"/>
              <a:t>salah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kunci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r>
              <a:rPr lang="en-US" dirty="0" smtClean="0"/>
              <a:t> </a:t>
            </a:r>
            <a:r>
              <a:rPr lang="en-US" dirty="0" err="1" smtClean="0"/>
              <a:t>politik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Aceh.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Adapun</a:t>
            </a:r>
            <a:r>
              <a:rPr lang="en-US" dirty="0" smtClean="0"/>
              <a:t> yang </a:t>
            </a:r>
            <a:r>
              <a:rPr lang="en-US" dirty="0" err="1" smtClean="0"/>
              <a:t>terakhir</a:t>
            </a:r>
            <a:r>
              <a:rPr lang="en-US" dirty="0" smtClean="0"/>
              <a:t>, </a:t>
            </a:r>
            <a:r>
              <a:rPr lang="en-US" dirty="0" err="1" smtClean="0"/>
              <a:t>mereka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mengenal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,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berupaya</a:t>
            </a:r>
            <a:r>
              <a:rPr lang="en-US" dirty="0" smtClean="0"/>
              <a:t> </a:t>
            </a:r>
            <a:r>
              <a:rPr lang="en-US" dirty="0" err="1" smtClean="0"/>
              <a:t>menciptakan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merekayasa</a:t>
            </a:r>
            <a:r>
              <a:rPr lang="en-US" dirty="0" smtClean="0"/>
              <a:t> ritual yang </a:t>
            </a:r>
            <a:r>
              <a:rPr lang="en-US" dirty="0" err="1" smtClean="0"/>
              <a:t>bersifat</a:t>
            </a:r>
            <a:r>
              <a:rPr lang="en-US" dirty="0" smtClean="0"/>
              <a:t> </a:t>
            </a:r>
            <a:r>
              <a:rPr lang="en-US" dirty="0" err="1" smtClean="0"/>
              <a:t>simbolik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tanda</a:t>
            </a:r>
            <a:r>
              <a:rPr lang="en-US" dirty="0" smtClean="0"/>
              <a:t> </a:t>
            </a:r>
            <a:r>
              <a:rPr lang="en-US" dirty="0" err="1" smtClean="0"/>
              <a:t>syukur</a:t>
            </a:r>
            <a:r>
              <a:rPr lang="en-US" dirty="0" smtClean="0"/>
              <a:t>.</a:t>
            </a:r>
          </a:p>
          <a:p>
            <a:r>
              <a:rPr lang="en-US" dirty="0" smtClean="0"/>
              <a:t> Di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Aceh, </a:t>
            </a:r>
            <a:r>
              <a:rPr lang="en-US" dirty="0" err="1" smtClean="0"/>
              <a:t>sesuatu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dikatakan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. </a:t>
            </a:r>
            <a:r>
              <a:rPr lang="en-US" dirty="0" err="1" smtClean="0"/>
              <a:t>Misalnya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i="1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i="1" dirty="0" err="1" smtClean="0"/>
              <a:t>pajoh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. </a:t>
            </a:r>
            <a:r>
              <a:rPr lang="en-US" dirty="0" err="1" smtClean="0"/>
              <a:t>Kalau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,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diikuti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i="1" dirty="0" err="1" smtClean="0"/>
              <a:t>pajoh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, yang </a:t>
            </a:r>
            <a:r>
              <a:rPr lang="en-US" dirty="0" err="1" smtClean="0"/>
              <a:t>diwujudkan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i="1" dirty="0" err="1" smtClean="0"/>
              <a:t>khanduri</a:t>
            </a:r>
            <a:r>
              <a:rPr lang="en-US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i="1" dirty="0" err="1" smtClean="0"/>
              <a:t>syukur</a:t>
            </a:r>
            <a:r>
              <a:rPr lang="en-US" i="1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dijewantahkan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i="1" dirty="0" err="1" smtClean="0"/>
              <a:t>makan</a:t>
            </a:r>
            <a:r>
              <a:rPr lang="en-US" i="1" dirty="0" smtClean="0"/>
              <a:t> </a:t>
            </a:r>
            <a:r>
              <a:rPr lang="en-US" i="1" dirty="0" err="1" smtClean="0"/>
              <a:t>enak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i="1" dirty="0" err="1" smtClean="0"/>
              <a:t>pajoh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dekat</a:t>
            </a:r>
            <a:r>
              <a:rPr lang="en-US" dirty="0" smtClean="0"/>
              <a:t> </a:t>
            </a:r>
            <a:r>
              <a:rPr lang="en-US" dirty="0" err="1" smtClean="0"/>
              <a:t>seseorang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Tuhan</a:t>
            </a:r>
            <a:r>
              <a:rPr lang="en-US" dirty="0" smtClean="0"/>
              <a:t>, </a:t>
            </a:r>
            <a:r>
              <a:rPr lang="en-US" dirty="0" err="1" smtClean="0"/>
              <a:t>semakin</a:t>
            </a:r>
            <a:r>
              <a:rPr lang="en-US" dirty="0" smtClean="0"/>
              <a:t> </a:t>
            </a:r>
            <a:r>
              <a:rPr lang="en-US" dirty="0" err="1" smtClean="0"/>
              <a:t>enak</a:t>
            </a:r>
            <a:r>
              <a:rPr lang="en-US" dirty="0" smtClean="0"/>
              <a:t> </a:t>
            </a:r>
            <a:r>
              <a:rPr lang="en-US" dirty="0" err="1" smtClean="0"/>
              <a:t>jatah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yang </a:t>
            </a:r>
            <a:r>
              <a:rPr lang="en-US" dirty="0" err="1" smtClean="0"/>
              <a:t>didapatkan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  <a:r>
              <a:rPr lang="en-US" dirty="0" err="1" smtClean="0"/>
              <a:t>Disinilah</a:t>
            </a:r>
            <a:r>
              <a:rPr lang="en-US" dirty="0" smtClean="0"/>
              <a:t> </a:t>
            </a:r>
            <a:r>
              <a:rPr lang="en-US" dirty="0" err="1" smtClean="0"/>
              <a:t>kemudian</a:t>
            </a:r>
            <a:r>
              <a:rPr lang="en-US" dirty="0" smtClean="0"/>
              <a:t> </a:t>
            </a:r>
            <a:r>
              <a:rPr lang="en-US" dirty="0" err="1" smtClean="0"/>
              <a:t>muncul</a:t>
            </a:r>
            <a:r>
              <a:rPr lang="en-US" dirty="0" smtClean="0"/>
              <a:t> </a:t>
            </a:r>
            <a:r>
              <a:rPr lang="en-US" dirty="0" err="1" smtClean="0"/>
              <a:t>kesadaran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yang </a:t>
            </a:r>
            <a:r>
              <a:rPr lang="en-US" dirty="0" err="1" smtClean="0"/>
              <a:t>terbaik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siapapun</a:t>
            </a:r>
            <a:r>
              <a:rPr lang="en-US" dirty="0" smtClean="0"/>
              <a:t>, </a:t>
            </a:r>
            <a:r>
              <a:rPr lang="en-US" dirty="0" err="1" smtClean="0"/>
              <a:t>selain</a:t>
            </a:r>
            <a:r>
              <a:rPr lang="en-US" dirty="0" smtClean="0"/>
              <a:t> </a:t>
            </a:r>
            <a:r>
              <a:rPr lang="en-US" dirty="0" err="1" smtClean="0"/>
              <a:t>diri</a:t>
            </a:r>
            <a:r>
              <a:rPr lang="en-US" dirty="0" smtClean="0"/>
              <a:t> </a:t>
            </a:r>
            <a:r>
              <a:rPr lang="en-US" dirty="0" err="1" smtClean="0"/>
              <a:t>mereka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Misalnya</a:t>
            </a:r>
            <a:r>
              <a:rPr lang="en-US" dirty="0" smtClean="0"/>
              <a:t>, </a:t>
            </a:r>
            <a:r>
              <a:rPr lang="en-US" dirty="0" err="1" smtClean="0"/>
              <a:t>orang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makanan</a:t>
            </a:r>
            <a:r>
              <a:rPr lang="en-US" dirty="0" smtClean="0"/>
              <a:t> </a:t>
            </a:r>
            <a:r>
              <a:rPr lang="en-US" dirty="0" err="1" smtClean="0"/>
              <a:t>enak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ulama</a:t>
            </a:r>
            <a:r>
              <a:rPr lang="en-US" dirty="0" smtClean="0"/>
              <a:t>, raja, </a:t>
            </a:r>
            <a:r>
              <a:rPr lang="en-US" dirty="0" err="1" smtClean="0"/>
              <a:t>tamu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 smtClean="0"/>
              <a:t>konsep</a:t>
            </a:r>
            <a:r>
              <a:rPr lang="en-US" dirty="0" smtClean="0"/>
              <a:t> yang </a:t>
            </a:r>
            <a:r>
              <a:rPr lang="en-US" dirty="0" err="1" smtClean="0"/>
              <a:t>melingkari</a:t>
            </a:r>
            <a:r>
              <a:rPr lang="en-US" dirty="0" smtClean="0"/>
              <a:t> </a:t>
            </a:r>
            <a:r>
              <a:rPr lang="en-US" i="1" dirty="0" err="1" smtClean="0"/>
              <a:t>haba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i="1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i="1" dirty="0" err="1" smtClean="0"/>
              <a:t>pajoh</a:t>
            </a:r>
            <a:r>
              <a:rPr lang="en-US" i="1" dirty="0" smtClean="0"/>
              <a:t> </a:t>
            </a:r>
            <a:r>
              <a:rPr lang="en-US" i="1" dirty="0" err="1" smtClean="0"/>
              <a:t>mangat</a:t>
            </a:r>
            <a:r>
              <a:rPr lang="en-US" i="1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i="1" dirty="0" err="1" smtClean="0"/>
              <a:t>beureukat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Jadi</a:t>
            </a:r>
            <a:r>
              <a:rPr lang="en-US" dirty="0" smtClean="0"/>
              <a:t>, </a:t>
            </a:r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i="1" dirty="0" err="1" smtClean="0"/>
              <a:t>khanduri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kebudayaan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i="1" dirty="0" err="1" smtClean="0"/>
              <a:t>beureukat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i="1" dirty="0" smtClean="0"/>
              <a:t>blessed</a:t>
            </a:r>
            <a:r>
              <a:rPr lang="en-US" dirty="0" smtClean="0"/>
              <a:t>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 smtClean="0"/>
              <a:t>Apakah</a:t>
            </a:r>
            <a:r>
              <a:rPr lang="en-US" i="1" dirty="0" smtClean="0"/>
              <a:t> </a:t>
            </a:r>
            <a:r>
              <a:rPr lang="en-US" i="1" dirty="0" err="1" smtClean="0"/>
              <a:t>semua</a:t>
            </a:r>
            <a:r>
              <a:rPr lang="en-US" i="1" dirty="0" smtClean="0"/>
              <a:t> </a:t>
            </a:r>
            <a:r>
              <a:rPr lang="en-US" i="1" dirty="0" err="1" smtClean="0"/>
              <a:t>konsep</a:t>
            </a:r>
            <a:r>
              <a:rPr lang="en-US" i="1" dirty="0" smtClean="0"/>
              <a:t> </a:t>
            </a:r>
            <a:r>
              <a:rPr lang="en-US" i="1" dirty="0" err="1" smtClean="0"/>
              <a:t>di</a:t>
            </a:r>
            <a:r>
              <a:rPr lang="en-US" i="1" dirty="0" smtClean="0"/>
              <a:t> </a:t>
            </a:r>
            <a:r>
              <a:rPr lang="en-US" i="1" dirty="0" err="1" smtClean="0"/>
              <a:t>atas</a:t>
            </a:r>
            <a:r>
              <a:rPr lang="en-US" i="1" dirty="0" smtClean="0"/>
              <a:t> yang </a:t>
            </a:r>
            <a:r>
              <a:rPr lang="en-US" i="1" dirty="0" err="1" smtClean="0"/>
              <a:t>pernah</a:t>
            </a:r>
            <a:r>
              <a:rPr lang="en-US" i="1" dirty="0" smtClean="0"/>
              <a:t> </a:t>
            </a:r>
            <a:r>
              <a:rPr lang="en-US" i="1" dirty="0" err="1" smtClean="0"/>
              <a:t>dipraktikkan</a:t>
            </a:r>
            <a:r>
              <a:rPr lang="en-US" i="1" dirty="0" smtClean="0"/>
              <a:t> </a:t>
            </a:r>
            <a:r>
              <a:rPr lang="en-US" i="1" dirty="0" err="1" smtClean="0"/>
              <a:t>oleh</a:t>
            </a:r>
            <a:r>
              <a:rPr lang="en-US" i="1" dirty="0" smtClean="0"/>
              <a:t> </a:t>
            </a:r>
            <a:r>
              <a:rPr lang="en-US" i="1" dirty="0" err="1" smtClean="0"/>
              <a:t>orang</a:t>
            </a:r>
            <a:r>
              <a:rPr lang="en-US" i="1" dirty="0" smtClean="0"/>
              <a:t> Aceh </a:t>
            </a:r>
            <a:r>
              <a:rPr lang="en-US" i="1" dirty="0" err="1" smtClean="0"/>
              <a:t>sangat</a:t>
            </a:r>
            <a:r>
              <a:rPr lang="en-US" i="1" dirty="0" smtClean="0"/>
              <a:t> </a:t>
            </a:r>
            <a:r>
              <a:rPr lang="en-US" i="1" dirty="0" err="1" smtClean="0"/>
              <a:t>terbelakang</a:t>
            </a:r>
            <a:r>
              <a:rPr lang="en-US" i="1" dirty="0" smtClean="0"/>
              <a:t> </a:t>
            </a:r>
            <a:r>
              <a:rPr lang="en-US" i="1" dirty="0" err="1" smtClean="0"/>
              <a:t>atau</a:t>
            </a:r>
            <a:r>
              <a:rPr lang="en-US" i="1" dirty="0" smtClean="0"/>
              <a:t> </a:t>
            </a:r>
            <a:r>
              <a:rPr lang="en-US" i="1" dirty="0" err="1" smtClean="0"/>
              <a:t>sebagai</a:t>
            </a:r>
            <a:r>
              <a:rPr lang="en-US" i="1" dirty="0" smtClean="0"/>
              <a:t> </a:t>
            </a:r>
            <a:r>
              <a:rPr lang="en-US" i="1" dirty="0" err="1" smtClean="0"/>
              <a:t>awal</a:t>
            </a:r>
            <a:r>
              <a:rPr lang="en-US" i="1" dirty="0" smtClean="0"/>
              <a:t> </a:t>
            </a:r>
            <a:r>
              <a:rPr lang="en-US" i="1" dirty="0" err="1" smtClean="0"/>
              <a:t>dari</a:t>
            </a:r>
            <a:r>
              <a:rPr lang="en-US" i="1" dirty="0" smtClean="0"/>
              <a:t> </a:t>
            </a:r>
            <a:r>
              <a:rPr lang="en-US" i="1" dirty="0" err="1" smtClean="0"/>
              <a:t>kemajuan</a:t>
            </a:r>
            <a:r>
              <a:rPr lang="en-US" i="1" dirty="0" smtClean="0"/>
              <a:t> </a:t>
            </a:r>
            <a:r>
              <a:rPr lang="en-US" i="1" dirty="0" err="1" smtClean="0"/>
              <a:t>berpikir</a:t>
            </a:r>
            <a:r>
              <a:rPr lang="en-US" i="1" dirty="0" smtClean="0"/>
              <a:t> </a:t>
            </a:r>
            <a:r>
              <a:rPr lang="en-US" i="1" dirty="0" err="1" smtClean="0"/>
              <a:t>rakyat</a:t>
            </a:r>
            <a:r>
              <a:rPr lang="en-US" i="1" dirty="0" smtClean="0"/>
              <a:t> Aceh?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214283" y="103822"/>
          <a:ext cx="8429684" cy="66503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43444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914400" y="-1954"/>
          <a:ext cx="7619999" cy="6861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16522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Perjalanan Kehidupan Masyarakat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229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56020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Standar BARATiyyah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40884528"/>
              </p:ext>
            </p:extLst>
          </p:nvPr>
        </p:nvGraphicFramePr>
        <p:xfrm>
          <a:off x="457200" y="1646238"/>
          <a:ext cx="8229600" cy="5023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49785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Standar Islam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91395763"/>
              </p:ext>
            </p:extLst>
          </p:nvPr>
        </p:nvGraphicFramePr>
        <p:xfrm>
          <a:off x="457200" y="1646238"/>
          <a:ext cx="82296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73328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Tawaran</a:t>
            </a:r>
            <a:r>
              <a:rPr lang="en-US" dirty="0" smtClean="0"/>
              <a:t>  </a:t>
            </a:r>
            <a:r>
              <a:rPr lang="id-ID" dirty="0" smtClean="0"/>
              <a:t>I</a:t>
            </a:r>
            <a:r>
              <a:rPr lang="en-US" dirty="0" smtClean="0"/>
              <a:t>slam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Aceh: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transisi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yang </a:t>
            </a:r>
            <a:r>
              <a:rPr lang="id-ID" dirty="0" smtClean="0"/>
              <a:t>“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r>
              <a:rPr lang="id-ID" dirty="0" smtClean="0"/>
              <a:t>” atau “lebih buruk.”</a:t>
            </a:r>
            <a:endParaRPr lang="en-US" dirty="0" smtClean="0"/>
          </a:p>
          <a:p>
            <a:r>
              <a:rPr lang="en-US" dirty="0" smtClean="0"/>
              <a:t>Aceh </a:t>
            </a:r>
            <a:r>
              <a:rPr lang="en-US" dirty="0" err="1" smtClean="0"/>
              <a:t>krisis</a:t>
            </a:r>
            <a:r>
              <a:rPr lang="en-US" dirty="0" smtClean="0"/>
              <a:t> </a:t>
            </a:r>
            <a:r>
              <a:rPr lang="en-US" dirty="0" err="1" smtClean="0"/>
              <a:t>tokoh</a:t>
            </a:r>
            <a:r>
              <a:rPr lang="en-US" dirty="0" smtClean="0"/>
              <a:t> </a:t>
            </a:r>
            <a:r>
              <a:rPr lang="en-US" dirty="0" err="1" smtClean="0"/>
              <a:t>pemersatu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Mudah</a:t>
            </a:r>
            <a:r>
              <a:rPr lang="en-US" dirty="0" smtClean="0"/>
              <a:t> </a:t>
            </a:r>
            <a:r>
              <a:rPr lang="en-US" dirty="0" err="1" smtClean="0"/>
              <a:t>diadu</a:t>
            </a:r>
            <a:r>
              <a:rPr lang="en-US" dirty="0" smtClean="0"/>
              <a:t> </a:t>
            </a:r>
            <a:r>
              <a:rPr lang="en-US" dirty="0" err="1" smtClean="0"/>
              <a:t>domba</a:t>
            </a:r>
            <a:r>
              <a:rPr lang="en-US" dirty="0" smtClean="0"/>
              <a:t>;</a:t>
            </a:r>
          </a:p>
          <a:p>
            <a:r>
              <a:rPr lang="en-US" dirty="0" smtClean="0"/>
              <a:t>Dari NANGGROE </a:t>
            </a:r>
            <a:r>
              <a:rPr lang="en-US" dirty="0" err="1" smtClean="0"/>
              <a:t>Ke</a:t>
            </a:r>
            <a:r>
              <a:rPr lang="en-US" dirty="0" smtClean="0"/>
              <a:t> </a:t>
            </a:r>
            <a:r>
              <a:rPr lang="en-US" dirty="0" err="1" smtClean="0"/>
              <a:t>Nanggroe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err="1"/>
              <a:t>Jipot</a:t>
            </a:r>
            <a:r>
              <a:rPr lang="en-US" i="1" dirty="0"/>
              <a:t> </a:t>
            </a:r>
            <a:r>
              <a:rPr lang="en-US" i="1" dirty="0" err="1"/>
              <a:t>angen</a:t>
            </a:r>
            <a:r>
              <a:rPr lang="en-US" i="1" dirty="0"/>
              <a:t> </a:t>
            </a:r>
            <a:r>
              <a:rPr lang="en-US" i="1" dirty="0" err="1"/>
              <a:t>blang</a:t>
            </a:r>
            <a:r>
              <a:rPr lang="en-US" i="1" dirty="0"/>
              <a:t> </a:t>
            </a:r>
            <a:r>
              <a:rPr lang="en-US" i="1" dirty="0" err="1"/>
              <a:t>reubah</a:t>
            </a:r>
            <a:r>
              <a:rPr lang="en-US" i="1" dirty="0"/>
              <a:t> </a:t>
            </a:r>
            <a:r>
              <a:rPr lang="en-US" i="1" dirty="0" err="1"/>
              <a:t>bak</a:t>
            </a:r>
            <a:r>
              <a:rPr lang="en-US" i="1" dirty="0"/>
              <a:t> </a:t>
            </a:r>
            <a:r>
              <a:rPr lang="en-US" i="1" dirty="0" err="1"/>
              <a:t>pade</a:t>
            </a:r>
            <a:endParaRPr lang="en-US" dirty="0"/>
          </a:p>
          <a:p>
            <a:r>
              <a:rPr lang="en-US" i="1" dirty="0" err="1" smtClean="0"/>
              <a:t>Jipot</a:t>
            </a:r>
            <a:r>
              <a:rPr lang="en-US" i="1" dirty="0" smtClean="0"/>
              <a:t> </a:t>
            </a:r>
            <a:r>
              <a:rPr lang="en-US" i="1" dirty="0" err="1"/>
              <a:t>angen</a:t>
            </a:r>
            <a:r>
              <a:rPr lang="en-US" i="1" dirty="0"/>
              <a:t> </a:t>
            </a:r>
            <a:r>
              <a:rPr lang="en-US" i="1" dirty="0" err="1"/>
              <a:t>gle</a:t>
            </a:r>
            <a:r>
              <a:rPr lang="en-US" i="1" dirty="0"/>
              <a:t> </a:t>
            </a:r>
            <a:r>
              <a:rPr lang="en-US" i="1" dirty="0" err="1"/>
              <a:t>reubah</a:t>
            </a:r>
            <a:r>
              <a:rPr lang="en-US" i="1" dirty="0"/>
              <a:t> </a:t>
            </a:r>
            <a:r>
              <a:rPr lang="en-US" i="1" dirty="0" err="1"/>
              <a:t>bak</a:t>
            </a:r>
            <a:r>
              <a:rPr lang="en-US" i="1" dirty="0"/>
              <a:t> </a:t>
            </a:r>
            <a:r>
              <a:rPr lang="en-US" i="1" dirty="0" err="1"/>
              <a:t>bungong</a:t>
            </a:r>
            <a:endParaRPr lang="en-US" dirty="0"/>
          </a:p>
          <a:p>
            <a:r>
              <a:rPr lang="en-US" i="1" dirty="0" err="1" smtClean="0"/>
              <a:t>Peunyaket</a:t>
            </a:r>
            <a:r>
              <a:rPr lang="en-US" i="1" dirty="0" smtClean="0"/>
              <a:t> </a:t>
            </a:r>
            <a:r>
              <a:rPr lang="en-US" i="1" dirty="0" err="1"/>
              <a:t>lua</a:t>
            </a:r>
            <a:r>
              <a:rPr lang="en-US" i="1" dirty="0"/>
              <a:t> </a:t>
            </a:r>
            <a:r>
              <a:rPr lang="en-US" i="1" dirty="0" err="1"/>
              <a:t>mangat</a:t>
            </a:r>
            <a:r>
              <a:rPr lang="en-US" i="1" dirty="0"/>
              <a:t> ta pike</a:t>
            </a:r>
            <a:endParaRPr lang="en-US" dirty="0"/>
          </a:p>
          <a:p>
            <a:r>
              <a:rPr lang="en-US" i="1" dirty="0" err="1" smtClean="0"/>
              <a:t>Penyaket</a:t>
            </a:r>
            <a:r>
              <a:rPr lang="en-US" i="1" dirty="0" smtClean="0"/>
              <a:t> </a:t>
            </a:r>
            <a:r>
              <a:rPr lang="en-US" i="1" dirty="0"/>
              <a:t>ate </a:t>
            </a:r>
            <a:r>
              <a:rPr lang="en-US" i="1" dirty="0" err="1"/>
              <a:t>nyang</a:t>
            </a:r>
            <a:r>
              <a:rPr lang="en-US" i="1" dirty="0"/>
              <a:t> </a:t>
            </a:r>
            <a:r>
              <a:rPr lang="en-US" i="1" dirty="0" err="1"/>
              <a:t>peuabeh</a:t>
            </a:r>
            <a:r>
              <a:rPr lang="en-US" i="1" dirty="0"/>
              <a:t> </a:t>
            </a:r>
            <a:r>
              <a:rPr lang="en-US" i="1" dirty="0" err="1"/>
              <a:t>nyawong</a:t>
            </a:r>
            <a:r>
              <a:rPr lang="en-US" i="1" dirty="0"/>
              <a:t>.</a:t>
            </a:r>
            <a:endParaRPr lang="en-US" dirty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 smtClean="0"/>
              <a:t>KESIMPULAN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2173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Malee</a:t>
            </a:r>
            <a:r>
              <a:rPr lang="en-US" i="1" dirty="0"/>
              <a:t> </a:t>
            </a:r>
            <a:r>
              <a:rPr lang="en-US" i="1" dirty="0" err="1"/>
              <a:t>mata</a:t>
            </a:r>
            <a:r>
              <a:rPr lang="en-US" i="1" dirty="0"/>
              <a:t> </a:t>
            </a:r>
            <a:r>
              <a:rPr lang="en-US" i="1" dirty="0" err="1"/>
              <a:t>jeut</a:t>
            </a:r>
            <a:r>
              <a:rPr lang="en-US" i="1" dirty="0"/>
              <a:t> </a:t>
            </a:r>
            <a:r>
              <a:rPr lang="en-US" i="1" dirty="0" err="1"/>
              <a:t>taplueng</a:t>
            </a:r>
            <a:r>
              <a:rPr lang="en-US" i="1" dirty="0"/>
              <a:t> u </a:t>
            </a:r>
            <a:r>
              <a:rPr lang="en-US" i="1" dirty="0" err="1"/>
              <a:t>gle</a:t>
            </a:r>
            <a:endParaRPr lang="en-US" dirty="0"/>
          </a:p>
          <a:p>
            <a:r>
              <a:rPr lang="en-US" i="1" dirty="0" smtClean="0"/>
              <a:t>Male </a:t>
            </a:r>
            <a:r>
              <a:rPr lang="en-US" i="1" dirty="0"/>
              <a:t>ate bah </a:t>
            </a:r>
            <a:r>
              <a:rPr lang="en-US" i="1" dirty="0" err="1"/>
              <a:t>hilang</a:t>
            </a:r>
            <a:r>
              <a:rPr lang="en-US" i="1" dirty="0"/>
              <a:t> </a:t>
            </a:r>
            <a:r>
              <a:rPr lang="en-US" i="1" dirty="0" err="1" smtClean="0"/>
              <a:t>nyawa</a:t>
            </a:r>
            <a:endParaRPr lang="id-ID" i="1" dirty="0" smtClean="0"/>
          </a:p>
          <a:p>
            <a:endParaRPr lang="id-ID" i="1" dirty="0" smtClean="0"/>
          </a:p>
          <a:p>
            <a:endParaRPr lang="id-ID" i="1" dirty="0" smtClean="0"/>
          </a:p>
          <a:p>
            <a:pPr marL="0" indent="0">
              <a:buNone/>
            </a:pPr>
            <a:r>
              <a:rPr lang="en-US" i="1" dirty="0" err="1" smtClean="0"/>
              <a:t>Bak</a:t>
            </a:r>
            <a:r>
              <a:rPr lang="en-US" i="1" dirty="0" smtClean="0"/>
              <a:t> </a:t>
            </a:r>
            <a:r>
              <a:rPr lang="en-US" i="1" dirty="0" err="1" smtClean="0"/>
              <a:t>musoh</a:t>
            </a:r>
            <a:r>
              <a:rPr lang="en-US" i="1" dirty="0" smtClean="0"/>
              <a:t> </a:t>
            </a:r>
            <a:r>
              <a:rPr lang="en-US" i="1" dirty="0" err="1" smtClean="0"/>
              <a:t>bek</a:t>
            </a:r>
            <a:r>
              <a:rPr lang="en-US" i="1" dirty="0" smtClean="0"/>
              <a:t> </a:t>
            </a:r>
            <a:r>
              <a:rPr lang="en-US" i="1" dirty="0" err="1" smtClean="0"/>
              <a:t>talakee</a:t>
            </a:r>
            <a:r>
              <a:rPr lang="en-US" i="1" dirty="0" smtClean="0"/>
              <a:t> </a:t>
            </a:r>
            <a:r>
              <a:rPr lang="en-US" i="1" dirty="0" err="1" smtClean="0"/>
              <a:t>bantuan</a:t>
            </a:r>
            <a:endParaRPr lang="en-US" dirty="0" smtClean="0"/>
          </a:p>
          <a:p>
            <a:pPr marL="0" indent="0">
              <a:buNone/>
            </a:pPr>
            <a:r>
              <a:rPr lang="en-US" i="1" dirty="0" err="1" smtClean="0"/>
              <a:t>Bak</a:t>
            </a:r>
            <a:r>
              <a:rPr lang="en-US" i="1" dirty="0" smtClean="0"/>
              <a:t> </a:t>
            </a:r>
            <a:r>
              <a:rPr lang="en-US" i="1" dirty="0" err="1" smtClean="0"/>
              <a:t>madu</a:t>
            </a:r>
            <a:r>
              <a:rPr lang="en-US" i="1" dirty="0" smtClean="0"/>
              <a:t> </a:t>
            </a:r>
            <a:r>
              <a:rPr lang="en-US" i="1" dirty="0" err="1" smtClean="0"/>
              <a:t>bek</a:t>
            </a:r>
            <a:r>
              <a:rPr lang="en-US" i="1" dirty="0" smtClean="0"/>
              <a:t> </a:t>
            </a:r>
            <a:r>
              <a:rPr lang="en-US" i="1" dirty="0" err="1" smtClean="0"/>
              <a:t>talakee</a:t>
            </a:r>
            <a:r>
              <a:rPr lang="en-US" i="1" dirty="0" smtClean="0"/>
              <a:t> </a:t>
            </a:r>
            <a:r>
              <a:rPr lang="en-US" i="1" dirty="0" err="1" smtClean="0"/>
              <a:t>peunawa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2405681"/>
      </p:ext>
    </p:extLst>
  </p:cSld>
  <p:clrMapOvr>
    <a:masterClrMapping/>
  </p:clrMapOvr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51</TotalTime>
  <Words>1000</Words>
  <Application>Microsoft Office PowerPoint</Application>
  <PresentationFormat>On-screen Show (4:3)</PresentationFormat>
  <Paragraphs>146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Solstice</vt:lpstr>
      <vt:lpstr>Memahami Keberagamaan Masyarakat Aceh: Perspektif Sosio-Antropologi</vt:lpstr>
      <vt:lpstr>Slide 2</vt:lpstr>
      <vt:lpstr>Cara Berpikir Suatu Bangsa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Perjalanan Kehidupan Masyarakat</vt:lpstr>
      <vt:lpstr>Standar BARATiyyah</vt:lpstr>
      <vt:lpstr>Standar Islam</vt:lpstr>
      <vt:lpstr>Tawaran  Islam</vt:lpstr>
      <vt:lpstr>Kondisi Aceh:</vt:lpstr>
      <vt:lpstr>KESIMPULAN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Memahami Keberagamaan Masyarakat Aceh: Perspektif Sosio-Antropologi</dc:title>
  <dc:creator>User</dc:creator>
  <cp:lastModifiedBy>User</cp:lastModifiedBy>
  <cp:revision>8</cp:revision>
  <dcterms:created xsi:type="dcterms:W3CDTF">2011-08-23T17:27:50Z</dcterms:created>
  <dcterms:modified xsi:type="dcterms:W3CDTF">2011-08-23T18:41:37Z</dcterms:modified>
</cp:coreProperties>
</file>