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228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896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4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0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66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779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7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145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6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88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9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2287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357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284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978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890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9/3/24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27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73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43F79-3C47-3006-3EF8-4177372403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Menatap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Masa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depan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Peluang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Kerja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Bagi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Calon alumni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CDB57-F8ED-DAEC-83DF-2DB05634A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8478" y="4499100"/>
            <a:ext cx="9448800" cy="6858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Kamaruzzaman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Bustamam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Ahmad</a:t>
            </a:r>
          </a:p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kamaruzzaman@ar-raniry.</a:t>
            </a:r>
            <a:r>
              <a:rPr lang="en-US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ac</a:t>
            </a:r>
            <a:r>
              <a:rPr lang="en-US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.id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25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A2038-B764-0213-1199-FD69F9DA8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Apa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yang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anda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pikirkan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setelah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lulus?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8F4C7-5511-090C-AB1F-A890BAC4A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PNS: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Berapa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Kemungkinan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Anda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Bersaing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Honor: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Berapa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Gaji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dan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Perasaan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yang Anda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Korbankan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Wiraswasta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: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Bagaimana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Anda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membangun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”Kerajaan”?</a:t>
            </a:r>
          </a:p>
          <a:p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Nganggur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!: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Berapa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Masalah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yang Anda </a:t>
            </a:r>
            <a:r>
              <a:rPr lang="en-US" sz="36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timbulkan</a:t>
            </a:r>
            <a:r>
              <a:rPr lang="en-US" sz="36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pPr marL="0" indent="0">
              <a:buNone/>
            </a:pPr>
            <a:endParaRPr lang="en-US" sz="36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25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A3DE7-2CAB-E728-6AC7-1ED5D07E8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764373"/>
            <a:ext cx="11375571" cy="1293028"/>
          </a:xfrm>
        </p:spPr>
        <p:txBody>
          <a:bodyPr/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Definisi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SUKsES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38D26-BB50-6243-4EE0-FDF9A7047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Pendapatan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Pengakuan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Reputasi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18679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87F7-C05C-11C5-FC46-05D77EB73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Bagaimana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Mendefinisikan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SUKSES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760CA-EE85-9B9E-9763-7AC56A0B1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Mandiri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Financial Freedom?</a:t>
            </a: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Just Enough!</a:t>
            </a: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249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818E4-928D-9C45-E539-0067595C7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Menuju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Kesuksesan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99CDF-FD34-5513-4DE7-3072CD57B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Air Mata Darah?</a:t>
            </a:r>
          </a:p>
          <a:p>
            <a:pPr marL="457200" indent="-457200">
              <a:buAutoNum type="arabicPeriod"/>
            </a:pP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Kekuatan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Akan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Keyakinan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pPr marL="457200" indent="-457200">
              <a:buAutoNum type="arabicPeriod"/>
            </a:pP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Potensi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Diri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pPr marL="457200" indent="-457200">
              <a:buAutoNum type="arabicPeriod"/>
            </a:pP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Menjalani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Nasib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?</a:t>
            </a:r>
          </a:p>
          <a:p>
            <a:pPr marL="0" indent="0">
              <a:buNone/>
            </a:pP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451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49AB8-E4DD-33FE-EE2B-84656515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Pertama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823A8-99A3-E900-9E89-1B646E1C9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Vitamin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Otak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i="1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Great Reader always Great Leader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i="1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Only Diamond Cut Diamond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!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Membangunan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Kejeniusan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Pribadi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68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E517-31DD-294B-8C9F-3E8F54C0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Kedua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7E0B5-6696-5436-4DF8-CD4BDA5A7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Tetapkan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Target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Bangun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Personal Development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Ciptakan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Branding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Pribadi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Bangun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Jaringan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Sebanyak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Mungkin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99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F806-EE02-446F-6255-A4C906DBE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Ketiga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F618-A822-A2F6-A6AC-FC5045414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Manfaatkan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Kesempatan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Pandai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Membaca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Tanda Zaman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Hadapi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Selalu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Tantangan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</a:p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Jangan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Suka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Menyalahkan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636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0752-BF29-891C-FF11-9B74FAB2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Keempat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231C6-10BA-B7CC-A4E7-5988F7423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Komunikasi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dengan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Langit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Cari Mentor</a:t>
            </a: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Power of Sharing or Giving</a:t>
            </a:r>
          </a:p>
          <a:p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Dari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Berpikir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Strategis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ke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Berpikir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  <a:cs typeface="Katari" pitchFamily="2" charset="0"/>
              </a:rPr>
              <a:t>Strategis</a:t>
            </a:r>
            <a:endParaRPr lang="en-US" sz="4000" dirty="0">
              <a:latin typeface="BM YEONSUNG OTF" panose="020B0600000101010101" pitchFamily="34" charset="-127"/>
              <a:ea typeface="BM YEONSUNG OTF" panose="020B0600000101010101" pitchFamily="34" charset="-127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413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4C91-3A02-EE1C-AB1A-ECE11A10D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Langkah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Kelima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F00B9-3392-2B34-E960-6C245BC57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Mulai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dari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Langkah </a:t>
            </a:r>
            <a:r>
              <a:rPr lang="en-US" sz="4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Pertama</a:t>
            </a:r>
            <a:r>
              <a:rPr lang="en-US" sz="4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4810876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{BCCDE12B-85C8-1E40-A978-42FF679721A0}tf10001079</Template>
  <TotalTime>259</TotalTime>
  <Words>166</Words>
  <Application>Microsoft Macintosh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BM YEONSUNG OTF</vt:lpstr>
      <vt:lpstr>Arial</vt:lpstr>
      <vt:lpstr>Century Gothic</vt:lpstr>
      <vt:lpstr>Vapor Trail</vt:lpstr>
      <vt:lpstr>Menatap Masa depan Peluang Kerja Bagi Calon alumni </vt:lpstr>
      <vt:lpstr>Apa yang anda pikirkan setelah lulus?</vt:lpstr>
      <vt:lpstr>Definisi SUKsES</vt:lpstr>
      <vt:lpstr>Bagaimana Mendefinisikan SUKSES</vt:lpstr>
      <vt:lpstr>Langkah Menuju Kesuksesan</vt:lpstr>
      <vt:lpstr>Langkah Pertama</vt:lpstr>
      <vt:lpstr>Langkah Kedua</vt:lpstr>
      <vt:lpstr>Langkah Ketiga</vt:lpstr>
      <vt:lpstr>Langkah Keempat</vt:lpstr>
      <vt:lpstr>Langkah Kelima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Menatap Masa depan Peluang Kerja Bagi Calon alumni </dc:title>
  <dc:creator>Kamaruzzaman Bustamam Ahmad</dc:creator>
  <cp:lastModifiedBy>Kamaruzzaman Bustamam Ahmad</cp:lastModifiedBy>
  <cp:revision>4</cp:revision>
  <dcterms:created xsi:type="dcterms:W3CDTF">2024-08-03T00:39:37Z</dcterms:created>
  <dcterms:modified xsi:type="dcterms:W3CDTF">2024-09-03T01:23:31Z</dcterms:modified>
</cp:coreProperties>
</file>