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84" r:id="rId4"/>
    <p:sldId id="28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80" r:id="rId17"/>
    <p:sldId id="279" r:id="rId18"/>
    <p:sldId id="269" r:id="rId19"/>
    <p:sldId id="270" r:id="rId20"/>
    <p:sldId id="271" r:id="rId21"/>
    <p:sldId id="273" r:id="rId22"/>
    <p:sldId id="274" r:id="rId23"/>
    <p:sldId id="275" r:id="rId24"/>
    <p:sldId id="276" r:id="rId25"/>
    <p:sldId id="282" r:id="rId26"/>
    <p:sldId id="272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39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15527D-34D5-497C-8224-CB2A92497EC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C3BC015C-B862-4849-BAEA-1106CD6B10D9}">
      <dgm:prSet phldrT="[Text]"/>
      <dgm:spPr/>
      <dgm:t>
        <a:bodyPr/>
        <a:lstStyle/>
        <a:p>
          <a:r>
            <a:rPr lang="en-US" dirty="0" err="1" smtClean="0"/>
            <a:t>Binatang</a:t>
          </a:r>
          <a:r>
            <a:rPr lang="en-US" dirty="0" smtClean="0"/>
            <a:t> </a:t>
          </a:r>
          <a:r>
            <a:rPr lang="en-US" dirty="0" err="1" smtClean="0"/>
            <a:t>menuju</a:t>
          </a:r>
          <a:r>
            <a:rPr lang="en-US" dirty="0" smtClean="0"/>
            <a:t> </a:t>
          </a:r>
          <a:r>
            <a:rPr lang="en-US" dirty="0" err="1" smtClean="0"/>
            <a:t>manusia</a:t>
          </a:r>
          <a:endParaRPr lang="en-US" dirty="0"/>
        </a:p>
      </dgm:t>
    </dgm:pt>
    <dgm:pt modelId="{A20BAD65-0198-4DB4-8036-5E850728347D}" type="parTrans" cxnId="{BE049DF8-7065-45FC-B789-3015BE415650}">
      <dgm:prSet/>
      <dgm:spPr/>
      <dgm:t>
        <a:bodyPr/>
        <a:lstStyle/>
        <a:p>
          <a:endParaRPr lang="en-US"/>
        </a:p>
      </dgm:t>
    </dgm:pt>
    <dgm:pt modelId="{EBBE4F50-B6FB-4705-A11C-942CA1BBDD88}" type="sibTrans" cxnId="{BE049DF8-7065-45FC-B789-3015BE415650}">
      <dgm:prSet/>
      <dgm:spPr/>
      <dgm:t>
        <a:bodyPr/>
        <a:lstStyle/>
        <a:p>
          <a:endParaRPr lang="en-US"/>
        </a:p>
      </dgm:t>
    </dgm:pt>
    <dgm:pt modelId="{873EB976-0762-4703-BF6D-A75168258DC3}">
      <dgm:prSet phldrT="[Text]"/>
      <dgm:spPr/>
      <dgm:t>
        <a:bodyPr/>
        <a:lstStyle/>
        <a:p>
          <a:r>
            <a:rPr lang="en-US" dirty="0" err="1" smtClean="0"/>
            <a:t>Manusia</a:t>
          </a:r>
          <a:r>
            <a:rPr lang="en-US" dirty="0" smtClean="0"/>
            <a:t> </a:t>
          </a:r>
          <a:r>
            <a:rPr lang="en-US" dirty="0" err="1" smtClean="0"/>
            <a:t>Sebagai</a:t>
          </a:r>
          <a:r>
            <a:rPr lang="en-US" dirty="0" smtClean="0"/>
            <a:t> </a:t>
          </a:r>
          <a:r>
            <a:rPr lang="en-US" dirty="0" err="1" smtClean="0"/>
            <a:t>Binatang</a:t>
          </a:r>
          <a:endParaRPr lang="en-US" dirty="0"/>
        </a:p>
      </dgm:t>
    </dgm:pt>
    <dgm:pt modelId="{49D9BDFA-24CC-49FE-930C-9E28B76AA114}" type="parTrans" cxnId="{BD63A84E-4FAF-4E3C-B80C-3696E2C156CA}">
      <dgm:prSet/>
      <dgm:spPr/>
      <dgm:t>
        <a:bodyPr/>
        <a:lstStyle/>
        <a:p>
          <a:endParaRPr lang="en-US"/>
        </a:p>
      </dgm:t>
    </dgm:pt>
    <dgm:pt modelId="{3BE4C378-BC1F-466D-B9FB-2BA71BAD747F}" type="sibTrans" cxnId="{BD63A84E-4FAF-4E3C-B80C-3696E2C156CA}">
      <dgm:prSet/>
      <dgm:spPr/>
      <dgm:t>
        <a:bodyPr/>
        <a:lstStyle/>
        <a:p>
          <a:endParaRPr lang="en-US"/>
        </a:p>
      </dgm:t>
    </dgm:pt>
    <dgm:pt modelId="{B4B3BB8B-F382-4B44-A4A2-F3936A444331}">
      <dgm:prSet/>
      <dgm:spPr/>
      <dgm:t>
        <a:bodyPr/>
        <a:lstStyle/>
        <a:p>
          <a:r>
            <a:rPr lang="en-US" dirty="0" err="1" smtClean="0"/>
            <a:t>Binatang</a:t>
          </a:r>
          <a:r>
            <a:rPr lang="en-US" dirty="0" smtClean="0"/>
            <a:t> yang </a:t>
          </a:r>
          <a:r>
            <a:rPr lang="en-US" dirty="0" err="1" smtClean="0"/>
            <a:t>menyembah</a:t>
          </a:r>
          <a:r>
            <a:rPr lang="en-US" dirty="0" smtClean="0"/>
            <a:t> “</a:t>
          </a:r>
          <a:r>
            <a:rPr lang="en-US" dirty="0" err="1" smtClean="0"/>
            <a:t>Penciptanya</a:t>
          </a:r>
          <a:r>
            <a:rPr lang="en-US" dirty="0" smtClean="0"/>
            <a:t>.”</a:t>
          </a:r>
          <a:endParaRPr lang="en-US" dirty="0"/>
        </a:p>
      </dgm:t>
    </dgm:pt>
    <dgm:pt modelId="{B7B57A23-22F7-475D-B3A3-8FFDF54E2E87}" type="parTrans" cxnId="{AA85E973-B96F-4E31-97D9-CDEE7DCE4065}">
      <dgm:prSet/>
      <dgm:spPr/>
      <dgm:t>
        <a:bodyPr/>
        <a:lstStyle/>
        <a:p>
          <a:endParaRPr lang="en-US"/>
        </a:p>
      </dgm:t>
    </dgm:pt>
    <dgm:pt modelId="{40B55945-0E37-4B16-B48D-B5ED7D3FC63E}" type="sibTrans" cxnId="{AA85E973-B96F-4E31-97D9-CDEE7DCE4065}">
      <dgm:prSet/>
      <dgm:spPr/>
      <dgm:t>
        <a:bodyPr/>
        <a:lstStyle/>
        <a:p>
          <a:endParaRPr lang="en-US"/>
        </a:p>
      </dgm:t>
    </dgm:pt>
    <dgm:pt modelId="{485CB482-E80D-4BA7-89E8-C3F0F6847937}">
      <dgm:prSet/>
      <dgm:spPr/>
      <dgm:t>
        <a:bodyPr/>
        <a:lstStyle/>
        <a:p>
          <a:r>
            <a:rPr lang="en-US" dirty="0" err="1" smtClean="0"/>
            <a:t>Binatang</a:t>
          </a:r>
          <a:r>
            <a:rPr lang="en-US" dirty="0" smtClean="0"/>
            <a:t> yang </a:t>
          </a:r>
          <a:r>
            <a:rPr lang="en-US" dirty="0" err="1" smtClean="0"/>
            <a:t>berakal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memiliki</a:t>
          </a:r>
          <a:r>
            <a:rPr lang="en-US" dirty="0" smtClean="0"/>
            <a:t> </a:t>
          </a:r>
          <a:r>
            <a:rPr lang="en-US" dirty="0" err="1" smtClean="0"/>
            <a:t>kepercayaan</a:t>
          </a:r>
          <a:endParaRPr lang="en-US" dirty="0"/>
        </a:p>
      </dgm:t>
    </dgm:pt>
    <dgm:pt modelId="{9BC6360F-9278-4FF3-BD79-47342FAEF129}" type="parTrans" cxnId="{1BEFDA13-7B06-4C69-8A09-963C1E13C397}">
      <dgm:prSet/>
      <dgm:spPr/>
      <dgm:t>
        <a:bodyPr/>
        <a:lstStyle/>
        <a:p>
          <a:endParaRPr lang="en-US"/>
        </a:p>
      </dgm:t>
    </dgm:pt>
    <dgm:pt modelId="{01003FCB-EB1A-4220-83B9-AC19E550CCD9}" type="sibTrans" cxnId="{1BEFDA13-7B06-4C69-8A09-963C1E13C397}">
      <dgm:prSet/>
      <dgm:spPr/>
      <dgm:t>
        <a:bodyPr/>
        <a:lstStyle/>
        <a:p>
          <a:endParaRPr lang="en-US"/>
        </a:p>
      </dgm:t>
    </dgm:pt>
    <dgm:pt modelId="{32AE7854-7596-4C55-B74B-AD0517322AEA}">
      <dgm:prSet/>
      <dgm:spPr/>
      <dgm:t>
        <a:bodyPr/>
        <a:lstStyle/>
        <a:p>
          <a:r>
            <a:rPr lang="en-US" dirty="0" smtClean="0"/>
            <a:t> </a:t>
          </a:r>
          <a:r>
            <a:rPr lang="en-US" dirty="0" err="1" smtClean="0"/>
            <a:t>Manusia</a:t>
          </a:r>
          <a:r>
            <a:rPr lang="en-US" dirty="0" smtClean="0"/>
            <a:t> </a:t>
          </a:r>
          <a:r>
            <a:rPr lang="en-US" dirty="0" err="1" smtClean="0"/>
            <a:t>sempurna</a:t>
          </a:r>
          <a:endParaRPr lang="en-US" dirty="0"/>
        </a:p>
      </dgm:t>
    </dgm:pt>
    <dgm:pt modelId="{4F7D6863-24C2-4058-BFEF-1367DFE5762F}" type="parTrans" cxnId="{625C58D0-26F0-4DF3-8320-58E6BE4839F5}">
      <dgm:prSet/>
      <dgm:spPr/>
      <dgm:t>
        <a:bodyPr/>
        <a:lstStyle/>
        <a:p>
          <a:endParaRPr lang="en-US"/>
        </a:p>
      </dgm:t>
    </dgm:pt>
    <dgm:pt modelId="{0CC09C82-1409-4AD4-9C38-BE0AAA2DE19B}" type="sibTrans" cxnId="{625C58D0-26F0-4DF3-8320-58E6BE4839F5}">
      <dgm:prSet/>
      <dgm:spPr/>
      <dgm:t>
        <a:bodyPr/>
        <a:lstStyle/>
        <a:p>
          <a:endParaRPr lang="en-US"/>
        </a:p>
      </dgm:t>
    </dgm:pt>
    <dgm:pt modelId="{7A388200-5A1A-4745-A8BF-2B7EFDFD831A}">
      <dgm:prSet/>
      <dgm:spPr/>
      <dgm:t>
        <a:bodyPr/>
        <a:lstStyle/>
        <a:p>
          <a:r>
            <a:rPr lang="en-US" dirty="0" err="1" smtClean="0"/>
            <a:t>Manusia</a:t>
          </a:r>
          <a:r>
            <a:rPr lang="en-US" dirty="0" smtClean="0"/>
            <a:t> yang </a:t>
          </a:r>
          <a:r>
            <a:rPr lang="en-US" dirty="0" err="1" smtClean="0"/>
            <a:t>memanusiakan</a:t>
          </a:r>
          <a:r>
            <a:rPr lang="en-US" dirty="0" smtClean="0"/>
            <a:t> </a:t>
          </a:r>
          <a:r>
            <a:rPr lang="en-US" dirty="0" err="1" smtClean="0"/>
            <a:t>orang</a:t>
          </a:r>
          <a:r>
            <a:rPr lang="en-US" dirty="0" smtClean="0"/>
            <a:t> lain</a:t>
          </a:r>
          <a:endParaRPr lang="en-US" dirty="0"/>
        </a:p>
      </dgm:t>
    </dgm:pt>
    <dgm:pt modelId="{C960542C-9DE1-4B04-A192-F7A5907522C8}" type="parTrans" cxnId="{371D8DB4-029C-4860-B7AB-01A0592DE04B}">
      <dgm:prSet/>
      <dgm:spPr/>
      <dgm:t>
        <a:bodyPr/>
        <a:lstStyle/>
        <a:p>
          <a:endParaRPr lang="en-US"/>
        </a:p>
      </dgm:t>
    </dgm:pt>
    <dgm:pt modelId="{846BE453-4BDD-4229-87E1-AA3C4B24727E}" type="sibTrans" cxnId="{371D8DB4-029C-4860-B7AB-01A0592DE04B}">
      <dgm:prSet/>
      <dgm:spPr/>
      <dgm:t>
        <a:bodyPr/>
        <a:lstStyle/>
        <a:p>
          <a:endParaRPr lang="en-US"/>
        </a:p>
      </dgm:t>
    </dgm:pt>
    <dgm:pt modelId="{ECA2567A-52AE-4402-9F2C-5C919AC36C61}">
      <dgm:prSet/>
      <dgm:spPr/>
      <dgm:t>
        <a:bodyPr/>
        <a:lstStyle/>
        <a:p>
          <a:r>
            <a:rPr lang="en-US" dirty="0" err="1" smtClean="0"/>
            <a:t>Binatang</a:t>
          </a:r>
          <a:r>
            <a:rPr lang="en-US" dirty="0" smtClean="0"/>
            <a:t> yang </a:t>
          </a:r>
          <a:r>
            <a:rPr lang="en-US" dirty="0" err="1" smtClean="0"/>
            <a:t>berakal</a:t>
          </a:r>
          <a:endParaRPr lang="en-US" dirty="0"/>
        </a:p>
      </dgm:t>
    </dgm:pt>
    <dgm:pt modelId="{E54B193E-BD82-41A1-984A-C1F287087A75}" type="parTrans" cxnId="{B0F936B3-D509-4BDB-B147-63162779ABC3}">
      <dgm:prSet/>
      <dgm:spPr/>
      <dgm:t>
        <a:bodyPr/>
        <a:lstStyle/>
        <a:p>
          <a:endParaRPr lang="en-US"/>
        </a:p>
      </dgm:t>
    </dgm:pt>
    <dgm:pt modelId="{46B22668-CAA4-4CCA-8898-53EB5BF4E55F}" type="sibTrans" cxnId="{B0F936B3-D509-4BDB-B147-63162779ABC3}">
      <dgm:prSet/>
      <dgm:spPr/>
      <dgm:t>
        <a:bodyPr/>
        <a:lstStyle/>
        <a:p>
          <a:endParaRPr lang="en-US"/>
        </a:p>
      </dgm:t>
    </dgm:pt>
    <dgm:pt modelId="{1804F03A-E4C7-4267-B714-61F2EBB40B71}">
      <dgm:prSet phldrT="[Text]"/>
      <dgm:spPr/>
      <dgm:t>
        <a:bodyPr/>
        <a:lstStyle/>
        <a:p>
          <a:r>
            <a:rPr lang="en-US" dirty="0" err="1" smtClean="0"/>
            <a:t>Sbg</a:t>
          </a:r>
          <a:r>
            <a:rPr lang="en-US" dirty="0" smtClean="0"/>
            <a:t> </a:t>
          </a:r>
          <a:r>
            <a:rPr lang="en-US" dirty="0" err="1" smtClean="0"/>
            <a:t>binatang</a:t>
          </a:r>
          <a:r>
            <a:rPr lang="en-US" dirty="0" smtClean="0"/>
            <a:t> yang </a:t>
          </a:r>
          <a:r>
            <a:rPr lang="en-US" dirty="0" err="1" smtClean="0"/>
            <a:t>berbuat</a:t>
          </a:r>
          <a:r>
            <a:rPr lang="en-US" dirty="0" smtClean="0"/>
            <a:t> </a:t>
          </a:r>
          <a:r>
            <a:rPr lang="en-US" dirty="0" err="1" smtClean="0"/>
            <a:t>baik</a:t>
          </a:r>
          <a:endParaRPr lang="en-US" dirty="0"/>
        </a:p>
      </dgm:t>
    </dgm:pt>
    <dgm:pt modelId="{2A392736-2210-4C04-8179-EBC58CDCF1F4}" type="sibTrans" cxnId="{5E266D94-0E94-40C1-8D95-469B0665A095}">
      <dgm:prSet/>
      <dgm:spPr/>
      <dgm:t>
        <a:bodyPr/>
        <a:lstStyle/>
        <a:p>
          <a:endParaRPr lang="en-US"/>
        </a:p>
      </dgm:t>
    </dgm:pt>
    <dgm:pt modelId="{B03B8C2C-D011-47C3-AC6E-39D5ED9985A9}" type="parTrans" cxnId="{5E266D94-0E94-40C1-8D95-469B0665A095}">
      <dgm:prSet/>
      <dgm:spPr/>
      <dgm:t>
        <a:bodyPr/>
        <a:lstStyle/>
        <a:p>
          <a:endParaRPr lang="en-US"/>
        </a:p>
      </dgm:t>
    </dgm:pt>
    <dgm:pt modelId="{06CE4D5F-B28E-4CBA-8AC1-D567CC943C7C}" type="pres">
      <dgm:prSet presAssocID="{2F15527D-34D5-497C-8224-CB2A92497EC5}" presName="Name0" presStyleCnt="0">
        <dgm:presLayoutVars>
          <dgm:dir/>
          <dgm:animLvl val="lvl"/>
          <dgm:resizeHandles val="exact"/>
        </dgm:presLayoutVars>
      </dgm:prSet>
      <dgm:spPr/>
    </dgm:pt>
    <dgm:pt modelId="{5BED9942-A40B-4F3D-844E-7870A4A34B40}" type="pres">
      <dgm:prSet presAssocID="{32AE7854-7596-4C55-B74B-AD0517322AEA}" presName="Name8" presStyleCnt="0"/>
      <dgm:spPr/>
    </dgm:pt>
    <dgm:pt modelId="{DB597B11-20E4-431B-AD5D-4F88BFC8B24A}" type="pres">
      <dgm:prSet presAssocID="{32AE7854-7596-4C55-B74B-AD0517322AEA}" presName="level" presStyleLbl="node1" presStyleIdx="0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F2BE7C-BFA7-4396-B25A-7B1653C31551}" type="pres">
      <dgm:prSet presAssocID="{32AE7854-7596-4C55-B74B-AD0517322AE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CBDFF7-CD9C-441E-8CF5-329D5C60318E}" type="pres">
      <dgm:prSet presAssocID="{7A388200-5A1A-4745-A8BF-2B7EFDFD831A}" presName="Name8" presStyleCnt="0"/>
      <dgm:spPr/>
    </dgm:pt>
    <dgm:pt modelId="{A0C584C3-7C2B-424B-BF09-CB9195F18DE3}" type="pres">
      <dgm:prSet presAssocID="{7A388200-5A1A-4745-A8BF-2B7EFDFD831A}" presName="level" presStyleLbl="node1" presStyleIdx="1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CD34B6-3959-4B0C-8765-4DA5C5A92858}" type="pres">
      <dgm:prSet presAssocID="{7A388200-5A1A-4745-A8BF-2B7EFDFD831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000459-C5FE-4176-B46F-B37A4CE5ABA6}" type="pres">
      <dgm:prSet presAssocID="{C3BC015C-B862-4849-BAEA-1106CD6B10D9}" presName="Name8" presStyleCnt="0"/>
      <dgm:spPr/>
    </dgm:pt>
    <dgm:pt modelId="{436901E5-3F03-4C44-8EDE-09629C0EB569}" type="pres">
      <dgm:prSet presAssocID="{C3BC015C-B862-4849-BAEA-1106CD6B10D9}" presName="level" presStyleLbl="node1" presStyleIdx="2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70431C-6E47-4D58-A162-1EABDFBCAA50}" type="pres">
      <dgm:prSet presAssocID="{C3BC015C-B862-4849-BAEA-1106CD6B10D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ADCF1-4678-49AE-B9FC-B35CDB5B410D}" type="pres">
      <dgm:prSet presAssocID="{1804F03A-E4C7-4267-B714-61F2EBB40B71}" presName="Name8" presStyleCnt="0"/>
      <dgm:spPr/>
    </dgm:pt>
    <dgm:pt modelId="{6FC5EA5F-456C-41CA-B65C-1C6048C66CBA}" type="pres">
      <dgm:prSet presAssocID="{1804F03A-E4C7-4267-B714-61F2EBB40B71}" presName="level" presStyleLbl="node1" presStyleIdx="3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FC7C56-A57A-4E71-95F4-1F60E2D68535}" type="pres">
      <dgm:prSet presAssocID="{1804F03A-E4C7-4267-B714-61F2EBB40B7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CF351A-A5B0-4A2A-93F4-4FAFE05A103D}" type="pres">
      <dgm:prSet presAssocID="{B4B3BB8B-F382-4B44-A4A2-F3936A444331}" presName="Name8" presStyleCnt="0"/>
      <dgm:spPr/>
    </dgm:pt>
    <dgm:pt modelId="{BD7F34CF-6F1F-44D9-8293-754BDD45401D}" type="pres">
      <dgm:prSet presAssocID="{B4B3BB8B-F382-4B44-A4A2-F3936A444331}" presName="level" presStyleLbl="node1" presStyleIdx="4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FB3DF9-82F2-48EE-A7CD-F17CEA45C8A9}" type="pres">
      <dgm:prSet presAssocID="{B4B3BB8B-F382-4B44-A4A2-F3936A44433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6AC33F-FD44-443E-A52E-5235580A41D3}" type="pres">
      <dgm:prSet presAssocID="{485CB482-E80D-4BA7-89E8-C3F0F6847937}" presName="Name8" presStyleCnt="0"/>
      <dgm:spPr/>
    </dgm:pt>
    <dgm:pt modelId="{289BD846-FD26-49E6-A982-70788F077F0E}" type="pres">
      <dgm:prSet presAssocID="{485CB482-E80D-4BA7-89E8-C3F0F6847937}" presName="level" presStyleLbl="node1" presStyleIdx="5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F8124B-644F-4BCE-9AA6-57B4CE0C23EE}" type="pres">
      <dgm:prSet presAssocID="{485CB482-E80D-4BA7-89E8-C3F0F684793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66ECF3-8837-4948-BE05-E4FF741833EB}" type="pres">
      <dgm:prSet presAssocID="{ECA2567A-52AE-4402-9F2C-5C919AC36C61}" presName="Name8" presStyleCnt="0"/>
      <dgm:spPr/>
    </dgm:pt>
    <dgm:pt modelId="{0966825D-5A70-4DE0-B4D6-19934D680C88}" type="pres">
      <dgm:prSet presAssocID="{ECA2567A-52AE-4402-9F2C-5C919AC36C61}" presName="level" presStyleLbl="node1" presStyleIdx="6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821616-E772-4379-B39A-CF32766A86C7}" type="pres">
      <dgm:prSet presAssocID="{ECA2567A-52AE-4402-9F2C-5C919AC36C6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7957DA-296F-4DC0-9551-F89418D3514A}" type="pres">
      <dgm:prSet presAssocID="{873EB976-0762-4703-BF6D-A75168258DC3}" presName="Name8" presStyleCnt="0"/>
      <dgm:spPr/>
    </dgm:pt>
    <dgm:pt modelId="{080FD018-6D14-4177-8B7B-A575D7CCE251}" type="pres">
      <dgm:prSet presAssocID="{873EB976-0762-4703-BF6D-A75168258DC3}" presName="level" presStyleLbl="node1" presStyleIdx="7" presStyleCnt="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0795DA-E29D-4AEF-885F-84084DCD0DD6}" type="pres">
      <dgm:prSet presAssocID="{873EB976-0762-4703-BF6D-A75168258DC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1D8DB4-029C-4860-B7AB-01A0592DE04B}" srcId="{2F15527D-34D5-497C-8224-CB2A92497EC5}" destId="{7A388200-5A1A-4745-A8BF-2B7EFDFD831A}" srcOrd="1" destOrd="0" parTransId="{C960542C-9DE1-4B04-A192-F7A5907522C8}" sibTransId="{846BE453-4BDD-4229-87E1-AA3C4B24727E}"/>
    <dgm:cxn modelId="{625C58D0-26F0-4DF3-8320-58E6BE4839F5}" srcId="{2F15527D-34D5-497C-8224-CB2A92497EC5}" destId="{32AE7854-7596-4C55-B74B-AD0517322AEA}" srcOrd="0" destOrd="0" parTransId="{4F7D6863-24C2-4058-BFEF-1367DFE5762F}" sibTransId="{0CC09C82-1409-4AD4-9C38-BE0AAA2DE19B}"/>
    <dgm:cxn modelId="{888CFAD7-9B68-41C0-874C-609EB0E2782C}" type="presOf" srcId="{C3BC015C-B862-4849-BAEA-1106CD6B10D9}" destId="{436901E5-3F03-4C44-8EDE-09629C0EB569}" srcOrd="0" destOrd="0" presId="urn:microsoft.com/office/officeart/2005/8/layout/pyramid1"/>
    <dgm:cxn modelId="{B1E4FB51-3068-48AA-A8BD-76E05BB052B8}" type="presOf" srcId="{1804F03A-E4C7-4267-B714-61F2EBB40B71}" destId="{6FC5EA5F-456C-41CA-B65C-1C6048C66CBA}" srcOrd="0" destOrd="0" presId="urn:microsoft.com/office/officeart/2005/8/layout/pyramid1"/>
    <dgm:cxn modelId="{D0133667-8B42-4212-9F09-13E1668D3777}" type="presOf" srcId="{7A388200-5A1A-4745-A8BF-2B7EFDFD831A}" destId="{A0C584C3-7C2B-424B-BF09-CB9195F18DE3}" srcOrd="0" destOrd="0" presId="urn:microsoft.com/office/officeart/2005/8/layout/pyramid1"/>
    <dgm:cxn modelId="{02F0F099-8E97-4517-9FB0-117D893A3DBB}" type="presOf" srcId="{32AE7854-7596-4C55-B74B-AD0517322AEA}" destId="{DB597B11-20E4-431B-AD5D-4F88BFC8B24A}" srcOrd="0" destOrd="0" presId="urn:microsoft.com/office/officeart/2005/8/layout/pyramid1"/>
    <dgm:cxn modelId="{BE049DF8-7065-45FC-B789-3015BE415650}" srcId="{2F15527D-34D5-497C-8224-CB2A92497EC5}" destId="{C3BC015C-B862-4849-BAEA-1106CD6B10D9}" srcOrd="2" destOrd="0" parTransId="{A20BAD65-0198-4DB4-8036-5E850728347D}" sibTransId="{EBBE4F50-B6FB-4705-A11C-942CA1BBDD88}"/>
    <dgm:cxn modelId="{0E89B56D-DF5E-44A5-AF61-A431ABDE68C1}" type="presOf" srcId="{C3BC015C-B862-4849-BAEA-1106CD6B10D9}" destId="{F270431C-6E47-4D58-A162-1EABDFBCAA50}" srcOrd="1" destOrd="0" presId="urn:microsoft.com/office/officeart/2005/8/layout/pyramid1"/>
    <dgm:cxn modelId="{AA85E973-B96F-4E31-97D9-CDEE7DCE4065}" srcId="{2F15527D-34D5-497C-8224-CB2A92497EC5}" destId="{B4B3BB8B-F382-4B44-A4A2-F3936A444331}" srcOrd="4" destOrd="0" parTransId="{B7B57A23-22F7-475D-B3A3-8FFDF54E2E87}" sibTransId="{40B55945-0E37-4B16-B48D-B5ED7D3FC63E}"/>
    <dgm:cxn modelId="{00C811E0-3079-4351-ACEC-B037FC643958}" type="presOf" srcId="{32AE7854-7596-4C55-B74B-AD0517322AEA}" destId="{DFF2BE7C-BFA7-4396-B25A-7B1653C31551}" srcOrd="1" destOrd="0" presId="urn:microsoft.com/office/officeart/2005/8/layout/pyramid1"/>
    <dgm:cxn modelId="{453B2C61-02C4-40D2-8CDA-E016097D3B4E}" type="presOf" srcId="{1804F03A-E4C7-4267-B714-61F2EBB40B71}" destId="{00FC7C56-A57A-4E71-95F4-1F60E2D68535}" srcOrd="1" destOrd="0" presId="urn:microsoft.com/office/officeart/2005/8/layout/pyramid1"/>
    <dgm:cxn modelId="{99BF071A-FD12-4DD5-B28A-1C6B26471483}" type="presOf" srcId="{2F15527D-34D5-497C-8224-CB2A92497EC5}" destId="{06CE4D5F-B28E-4CBA-8AC1-D567CC943C7C}" srcOrd="0" destOrd="0" presId="urn:microsoft.com/office/officeart/2005/8/layout/pyramid1"/>
    <dgm:cxn modelId="{1939E4B0-7222-4B0F-BB0E-375F194A70D3}" type="presOf" srcId="{B4B3BB8B-F382-4B44-A4A2-F3936A444331}" destId="{54FB3DF9-82F2-48EE-A7CD-F17CEA45C8A9}" srcOrd="1" destOrd="0" presId="urn:microsoft.com/office/officeart/2005/8/layout/pyramid1"/>
    <dgm:cxn modelId="{1BEFDA13-7B06-4C69-8A09-963C1E13C397}" srcId="{2F15527D-34D5-497C-8224-CB2A92497EC5}" destId="{485CB482-E80D-4BA7-89E8-C3F0F6847937}" srcOrd="5" destOrd="0" parTransId="{9BC6360F-9278-4FF3-BD79-47342FAEF129}" sibTransId="{01003FCB-EB1A-4220-83B9-AC19E550CCD9}"/>
    <dgm:cxn modelId="{BD63A84E-4FAF-4E3C-B80C-3696E2C156CA}" srcId="{2F15527D-34D5-497C-8224-CB2A92497EC5}" destId="{873EB976-0762-4703-BF6D-A75168258DC3}" srcOrd="7" destOrd="0" parTransId="{49D9BDFA-24CC-49FE-930C-9E28B76AA114}" sibTransId="{3BE4C378-BC1F-466D-B9FB-2BA71BAD747F}"/>
    <dgm:cxn modelId="{5F42331D-E94F-4608-B8AA-CA6E11EA1E40}" type="presOf" srcId="{ECA2567A-52AE-4402-9F2C-5C919AC36C61}" destId="{0966825D-5A70-4DE0-B4D6-19934D680C88}" srcOrd="0" destOrd="0" presId="urn:microsoft.com/office/officeart/2005/8/layout/pyramid1"/>
    <dgm:cxn modelId="{350E86E7-9FC9-40A0-93A2-0901734E4862}" type="presOf" srcId="{ECA2567A-52AE-4402-9F2C-5C919AC36C61}" destId="{BD821616-E772-4379-B39A-CF32766A86C7}" srcOrd="1" destOrd="0" presId="urn:microsoft.com/office/officeart/2005/8/layout/pyramid1"/>
    <dgm:cxn modelId="{C3AAEA80-6C34-4A40-AB68-E584D9C26F64}" type="presOf" srcId="{485CB482-E80D-4BA7-89E8-C3F0F6847937}" destId="{9EF8124B-644F-4BCE-9AA6-57B4CE0C23EE}" srcOrd="1" destOrd="0" presId="urn:microsoft.com/office/officeart/2005/8/layout/pyramid1"/>
    <dgm:cxn modelId="{9A5C6E14-6411-4406-AC38-C07495EB172E}" type="presOf" srcId="{B4B3BB8B-F382-4B44-A4A2-F3936A444331}" destId="{BD7F34CF-6F1F-44D9-8293-754BDD45401D}" srcOrd="0" destOrd="0" presId="urn:microsoft.com/office/officeart/2005/8/layout/pyramid1"/>
    <dgm:cxn modelId="{18F74E98-76CB-4E3D-8F71-A1407632B8DB}" type="presOf" srcId="{873EB976-0762-4703-BF6D-A75168258DC3}" destId="{F30795DA-E29D-4AEF-885F-84084DCD0DD6}" srcOrd="1" destOrd="0" presId="urn:microsoft.com/office/officeart/2005/8/layout/pyramid1"/>
    <dgm:cxn modelId="{5E266D94-0E94-40C1-8D95-469B0665A095}" srcId="{2F15527D-34D5-497C-8224-CB2A92497EC5}" destId="{1804F03A-E4C7-4267-B714-61F2EBB40B71}" srcOrd="3" destOrd="0" parTransId="{B03B8C2C-D011-47C3-AC6E-39D5ED9985A9}" sibTransId="{2A392736-2210-4C04-8179-EBC58CDCF1F4}"/>
    <dgm:cxn modelId="{1382F9E2-A5AB-4A24-8D45-1675C7FFC6D2}" type="presOf" srcId="{485CB482-E80D-4BA7-89E8-C3F0F6847937}" destId="{289BD846-FD26-49E6-A982-70788F077F0E}" srcOrd="0" destOrd="0" presId="urn:microsoft.com/office/officeart/2005/8/layout/pyramid1"/>
    <dgm:cxn modelId="{7A26C190-AF3A-441F-925B-8F294B36F1B6}" type="presOf" srcId="{7A388200-5A1A-4745-A8BF-2B7EFDFD831A}" destId="{32CD34B6-3959-4B0C-8765-4DA5C5A92858}" srcOrd="1" destOrd="0" presId="urn:microsoft.com/office/officeart/2005/8/layout/pyramid1"/>
    <dgm:cxn modelId="{B0F936B3-D509-4BDB-B147-63162779ABC3}" srcId="{2F15527D-34D5-497C-8224-CB2A92497EC5}" destId="{ECA2567A-52AE-4402-9F2C-5C919AC36C61}" srcOrd="6" destOrd="0" parTransId="{E54B193E-BD82-41A1-984A-C1F287087A75}" sibTransId="{46B22668-CAA4-4CCA-8898-53EB5BF4E55F}"/>
    <dgm:cxn modelId="{3B6AEF88-9D22-4922-80D4-85C443CBB3FE}" type="presOf" srcId="{873EB976-0762-4703-BF6D-A75168258DC3}" destId="{080FD018-6D14-4177-8B7B-A575D7CCE251}" srcOrd="0" destOrd="0" presId="urn:microsoft.com/office/officeart/2005/8/layout/pyramid1"/>
    <dgm:cxn modelId="{4C7FAA0D-55AC-48BC-B30B-856D24C28DCF}" type="presParOf" srcId="{06CE4D5F-B28E-4CBA-8AC1-D567CC943C7C}" destId="{5BED9942-A40B-4F3D-844E-7870A4A34B40}" srcOrd="0" destOrd="0" presId="urn:microsoft.com/office/officeart/2005/8/layout/pyramid1"/>
    <dgm:cxn modelId="{19BFA53D-40B6-444D-9568-06AFE5F2B3D7}" type="presParOf" srcId="{5BED9942-A40B-4F3D-844E-7870A4A34B40}" destId="{DB597B11-20E4-431B-AD5D-4F88BFC8B24A}" srcOrd="0" destOrd="0" presId="urn:microsoft.com/office/officeart/2005/8/layout/pyramid1"/>
    <dgm:cxn modelId="{9545AF66-19C3-4B3E-BCDB-0279E26FA476}" type="presParOf" srcId="{5BED9942-A40B-4F3D-844E-7870A4A34B40}" destId="{DFF2BE7C-BFA7-4396-B25A-7B1653C31551}" srcOrd="1" destOrd="0" presId="urn:microsoft.com/office/officeart/2005/8/layout/pyramid1"/>
    <dgm:cxn modelId="{198476B6-9174-4AFD-8058-BD140701F004}" type="presParOf" srcId="{06CE4D5F-B28E-4CBA-8AC1-D567CC943C7C}" destId="{DECBDFF7-CD9C-441E-8CF5-329D5C60318E}" srcOrd="1" destOrd="0" presId="urn:microsoft.com/office/officeart/2005/8/layout/pyramid1"/>
    <dgm:cxn modelId="{52AD3244-1F36-4A26-B11F-CDE349FB9147}" type="presParOf" srcId="{DECBDFF7-CD9C-441E-8CF5-329D5C60318E}" destId="{A0C584C3-7C2B-424B-BF09-CB9195F18DE3}" srcOrd="0" destOrd="0" presId="urn:microsoft.com/office/officeart/2005/8/layout/pyramid1"/>
    <dgm:cxn modelId="{7513ED86-103C-4CEE-ADFA-934C4C789FA4}" type="presParOf" srcId="{DECBDFF7-CD9C-441E-8CF5-329D5C60318E}" destId="{32CD34B6-3959-4B0C-8765-4DA5C5A92858}" srcOrd="1" destOrd="0" presId="urn:microsoft.com/office/officeart/2005/8/layout/pyramid1"/>
    <dgm:cxn modelId="{981ED076-1FB7-45E8-9646-0B9C65AE2069}" type="presParOf" srcId="{06CE4D5F-B28E-4CBA-8AC1-D567CC943C7C}" destId="{A7000459-C5FE-4176-B46F-B37A4CE5ABA6}" srcOrd="2" destOrd="0" presId="urn:microsoft.com/office/officeart/2005/8/layout/pyramid1"/>
    <dgm:cxn modelId="{65AAE1DF-05AE-40ED-97C1-03D074EB9368}" type="presParOf" srcId="{A7000459-C5FE-4176-B46F-B37A4CE5ABA6}" destId="{436901E5-3F03-4C44-8EDE-09629C0EB569}" srcOrd="0" destOrd="0" presId="urn:microsoft.com/office/officeart/2005/8/layout/pyramid1"/>
    <dgm:cxn modelId="{CBEAAEE6-D7E1-4B06-B5C1-C4142719A86D}" type="presParOf" srcId="{A7000459-C5FE-4176-B46F-B37A4CE5ABA6}" destId="{F270431C-6E47-4D58-A162-1EABDFBCAA50}" srcOrd="1" destOrd="0" presId="urn:microsoft.com/office/officeart/2005/8/layout/pyramid1"/>
    <dgm:cxn modelId="{7E6A117E-A659-4F50-BFB0-540F25FAD6A2}" type="presParOf" srcId="{06CE4D5F-B28E-4CBA-8AC1-D567CC943C7C}" destId="{31FADCF1-4678-49AE-B9FC-B35CDB5B410D}" srcOrd="3" destOrd="0" presId="urn:microsoft.com/office/officeart/2005/8/layout/pyramid1"/>
    <dgm:cxn modelId="{EBBDB41D-832C-4F78-AE4D-EA6BF54FFDF1}" type="presParOf" srcId="{31FADCF1-4678-49AE-B9FC-B35CDB5B410D}" destId="{6FC5EA5F-456C-41CA-B65C-1C6048C66CBA}" srcOrd="0" destOrd="0" presId="urn:microsoft.com/office/officeart/2005/8/layout/pyramid1"/>
    <dgm:cxn modelId="{BD34AFB4-995B-4148-AA3D-D7B055761AB5}" type="presParOf" srcId="{31FADCF1-4678-49AE-B9FC-B35CDB5B410D}" destId="{00FC7C56-A57A-4E71-95F4-1F60E2D68535}" srcOrd="1" destOrd="0" presId="urn:microsoft.com/office/officeart/2005/8/layout/pyramid1"/>
    <dgm:cxn modelId="{75A8C1EE-455E-443E-A430-43251C85B7C3}" type="presParOf" srcId="{06CE4D5F-B28E-4CBA-8AC1-D567CC943C7C}" destId="{8CCF351A-A5B0-4A2A-93F4-4FAFE05A103D}" srcOrd="4" destOrd="0" presId="urn:microsoft.com/office/officeart/2005/8/layout/pyramid1"/>
    <dgm:cxn modelId="{DB43DC60-4833-473D-840B-357EFAE6AF1F}" type="presParOf" srcId="{8CCF351A-A5B0-4A2A-93F4-4FAFE05A103D}" destId="{BD7F34CF-6F1F-44D9-8293-754BDD45401D}" srcOrd="0" destOrd="0" presId="urn:microsoft.com/office/officeart/2005/8/layout/pyramid1"/>
    <dgm:cxn modelId="{D814A18E-CC1F-4F3A-A4C2-14B689C95689}" type="presParOf" srcId="{8CCF351A-A5B0-4A2A-93F4-4FAFE05A103D}" destId="{54FB3DF9-82F2-48EE-A7CD-F17CEA45C8A9}" srcOrd="1" destOrd="0" presId="urn:microsoft.com/office/officeart/2005/8/layout/pyramid1"/>
    <dgm:cxn modelId="{FD2DE906-CA19-488B-A489-C30FBF0F38EA}" type="presParOf" srcId="{06CE4D5F-B28E-4CBA-8AC1-D567CC943C7C}" destId="{D46AC33F-FD44-443E-A52E-5235580A41D3}" srcOrd="5" destOrd="0" presId="urn:microsoft.com/office/officeart/2005/8/layout/pyramid1"/>
    <dgm:cxn modelId="{5A9B8826-AB2A-40E2-911E-11B8D19B295E}" type="presParOf" srcId="{D46AC33F-FD44-443E-A52E-5235580A41D3}" destId="{289BD846-FD26-49E6-A982-70788F077F0E}" srcOrd="0" destOrd="0" presId="urn:microsoft.com/office/officeart/2005/8/layout/pyramid1"/>
    <dgm:cxn modelId="{5B25E6CE-7EE7-4774-9E9F-5FD133AA23F3}" type="presParOf" srcId="{D46AC33F-FD44-443E-A52E-5235580A41D3}" destId="{9EF8124B-644F-4BCE-9AA6-57B4CE0C23EE}" srcOrd="1" destOrd="0" presId="urn:microsoft.com/office/officeart/2005/8/layout/pyramid1"/>
    <dgm:cxn modelId="{530D63D3-8B6F-46F4-98EE-6F21FAC3A690}" type="presParOf" srcId="{06CE4D5F-B28E-4CBA-8AC1-D567CC943C7C}" destId="{8B66ECF3-8837-4948-BE05-E4FF741833EB}" srcOrd="6" destOrd="0" presId="urn:microsoft.com/office/officeart/2005/8/layout/pyramid1"/>
    <dgm:cxn modelId="{A3EF9EEF-D6BB-41C6-A095-83BA956C1F98}" type="presParOf" srcId="{8B66ECF3-8837-4948-BE05-E4FF741833EB}" destId="{0966825D-5A70-4DE0-B4D6-19934D680C88}" srcOrd="0" destOrd="0" presId="urn:microsoft.com/office/officeart/2005/8/layout/pyramid1"/>
    <dgm:cxn modelId="{72969A92-D306-405F-9CA1-E2F93D10D5EF}" type="presParOf" srcId="{8B66ECF3-8837-4948-BE05-E4FF741833EB}" destId="{BD821616-E772-4379-B39A-CF32766A86C7}" srcOrd="1" destOrd="0" presId="urn:microsoft.com/office/officeart/2005/8/layout/pyramid1"/>
    <dgm:cxn modelId="{15A92B98-9F15-4994-899B-F6F628A8357D}" type="presParOf" srcId="{06CE4D5F-B28E-4CBA-8AC1-D567CC943C7C}" destId="{EA7957DA-296F-4DC0-9551-F89418D3514A}" srcOrd="7" destOrd="0" presId="urn:microsoft.com/office/officeart/2005/8/layout/pyramid1"/>
    <dgm:cxn modelId="{31E3B5D9-30AA-48B7-91D9-74493FE98160}" type="presParOf" srcId="{EA7957DA-296F-4DC0-9551-F89418D3514A}" destId="{080FD018-6D14-4177-8B7B-A575D7CCE251}" srcOrd="0" destOrd="0" presId="urn:microsoft.com/office/officeart/2005/8/layout/pyramid1"/>
    <dgm:cxn modelId="{C2D88C63-E97E-46E7-9051-3FCF62541B21}" type="presParOf" srcId="{EA7957DA-296F-4DC0-9551-F89418D3514A}" destId="{F30795DA-E29D-4AEF-885F-84084DCD0DD6}" srcOrd="1" destOrd="0" presId="urn:microsoft.com/office/officeart/2005/8/layout/pyramid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C63FC-5C7A-4009-AB78-4AD7224BD7C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5D10C31-D457-4C89-BD2A-F9CC0742CA9B}">
      <dgm:prSet phldrT="[Text]"/>
      <dgm:spPr/>
      <dgm:t>
        <a:bodyPr/>
        <a:lstStyle/>
        <a:p>
          <a:r>
            <a:rPr lang="en-US" dirty="0" err="1"/>
            <a:t>Hana</a:t>
          </a:r>
          <a:r>
            <a:rPr lang="en-US" dirty="0"/>
            <a:t> </a:t>
          </a:r>
          <a:r>
            <a:rPr lang="en-US" dirty="0" err="1" smtClean="0"/>
            <a:t>Roh</a:t>
          </a:r>
          <a:r>
            <a:rPr lang="en-US" dirty="0" smtClean="0"/>
            <a:t>/ </a:t>
          </a:r>
          <a:r>
            <a:rPr lang="en-US" dirty="0" err="1" smtClean="0"/>
            <a:t>han</a:t>
          </a:r>
          <a:r>
            <a:rPr lang="en-US" dirty="0" smtClean="0"/>
            <a:t> </a:t>
          </a:r>
          <a:r>
            <a:rPr lang="en-US" dirty="0" err="1" smtClean="0"/>
            <a:t>Roh</a:t>
          </a:r>
          <a:endParaRPr lang="en-US" dirty="0"/>
        </a:p>
      </dgm:t>
    </dgm:pt>
    <dgm:pt modelId="{BAA2F62B-B1A3-467D-A4BF-7F11EB251FFC}" type="parTrans" cxnId="{E1F2A627-3245-4FD8-8E0D-D4E808B3ED09}">
      <dgm:prSet/>
      <dgm:spPr/>
      <dgm:t>
        <a:bodyPr/>
        <a:lstStyle/>
        <a:p>
          <a:endParaRPr lang="en-US"/>
        </a:p>
      </dgm:t>
    </dgm:pt>
    <dgm:pt modelId="{B8FA2F38-791A-463F-ADAE-AAF855BAF0B2}" type="sibTrans" cxnId="{E1F2A627-3245-4FD8-8E0D-D4E808B3ED09}">
      <dgm:prSet/>
      <dgm:spPr/>
      <dgm:t>
        <a:bodyPr/>
        <a:lstStyle/>
        <a:p>
          <a:endParaRPr lang="en-US"/>
        </a:p>
      </dgm:t>
    </dgm:pt>
    <dgm:pt modelId="{95A99466-E82B-435B-A120-411DF4167789}">
      <dgm:prSet phldrT="[Text]"/>
      <dgm:spPr/>
      <dgm:t>
        <a:bodyPr/>
        <a:lstStyle/>
        <a:p>
          <a:r>
            <a:rPr lang="en-US" dirty="0"/>
            <a:t>Han </a:t>
          </a:r>
          <a:r>
            <a:rPr lang="en-US" dirty="0" err="1"/>
            <a:t>Jeut</a:t>
          </a:r>
          <a:endParaRPr lang="en-US" dirty="0"/>
        </a:p>
      </dgm:t>
    </dgm:pt>
    <dgm:pt modelId="{BFB2E77C-CF28-4914-82DE-757A8904BFDB}" type="parTrans" cxnId="{75D1F289-763E-44CE-9483-08AEC1D0F45E}">
      <dgm:prSet/>
      <dgm:spPr/>
      <dgm:t>
        <a:bodyPr/>
        <a:lstStyle/>
        <a:p>
          <a:endParaRPr lang="en-US"/>
        </a:p>
      </dgm:t>
    </dgm:pt>
    <dgm:pt modelId="{68B97923-60F0-4A78-9BCD-4A6AF524D11E}" type="sibTrans" cxnId="{75D1F289-763E-44CE-9483-08AEC1D0F45E}">
      <dgm:prSet/>
      <dgm:spPr/>
      <dgm:t>
        <a:bodyPr/>
        <a:lstStyle/>
        <a:p>
          <a:endParaRPr lang="en-US"/>
        </a:p>
      </dgm:t>
    </dgm:pt>
    <dgm:pt modelId="{486A4792-74EC-4110-9613-609AA47DB6FD}">
      <dgm:prSet phldrT="[Text]"/>
      <dgm:spPr/>
      <dgm:t>
        <a:bodyPr/>
        <a:lstStyle/>
        <a:p>
          <a:r>
            <a:rPr lang="en-US" dirty="0" err="1"/>
            <a:t>Hana</a:t>
          </a:r>
          <a:r>
            <a:rPr lang="en-US" dirty="0"/>
            <a:t> Get</a:t>
          </a:r>
        </a:p>
      </dgm:t>
    </dgm:pt>
    <dgm:pt modelId="{97790798-C982-4387-9CE3-F469F816B6B1}" type="parTrans" cxnId="{5C5083C8-26A2-4FA2-8911-9BC2550EEB22}">
      <dgm:prSet/>
      <dgm:spPr/>
      <dgm:t>
        <a:bodyPr/>
        <a:lstStyle/>
        <a:p>
          <a:endParaRPr lang="en-US"/>
        </a:p>
      </dgm:t>
    </dgm:pt>
    <dgm:pt modelId="{E322783F-24F7-4305-B634-B9A3711578B0}" type="sibTrans" cxnId="{5C5083C8-26A2-4FA2-8911-9BC2550EEB22}">
      <dgm:prSet/>
      <dgm:spPr/>
      <dgm:t>
        <a:bodyPr/>
        <a:lstStyle/>
        <a:p>
          <a:endParaRPr lang="en-US"/>
        </a:p>
      </dgm:t>
    </dgm:pt>
    <dgm:pt modelId="{91FEEE96-38D0-4676-9CEB-A49A0E23E50A}" type="pres">
      <dgm:prSet presAssocID="{940C63FC-5C7A-4009-AB78-4AD7224BD7C5}" presName="compositeShape" presStyleCnt="0">
        <dgm:presLayoutVars>
          <dgm:chMax val="7"/>
          <dgm:dir/>
          <dgm:resizeHandles val="exact"/>
        </dgm:presLayoutVars>
      </dgm:prSet>
      <dgm:spPr/>
    </dgm:pt>
    <dgm:pt modelId="{B0FC2BFC-E900-4A23-8853-B5325000B4AE}" type="pres">
      <dgm:prSet presAssocID="{B5D10C31-D457-4C89-BD2A-F9CC0742CA9B}" presName="circ1" presStyleLbl="vennNode1" presStyleIdx="0" presStyleCnt="3"/>
      <dgm:spPr/>
      <dgm:t>
        <a:bodyPr/>
        <a:lstStyle/>
        <a:p>
          <a:endParaRPr lang="en-US"/>
        </a:p>
      </dgm:t>
    </dgm:pt>
    <dgm:pt modelId="{41B98197-196A-4001-97D3-651167DA9EF3}" type="pres">
      <dgm:prSet presAssocID="{B5D10C31-D457-4C89-BD2A-F9CC0742CA9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33DE44-7342-4B4D-AEFD-9A99BEA3E5C1}" type="pres">
      <dgm:prSet presAssocID="{95A99466-E82B-435B-A120-411DF4167789}" presName="circ2" presStyleLbl="vennNode1" presStyleIdx="1" presStyleCnt="3"/>
      <dgm:spPr/>
      <dgm:t>
        <a:bodyPr/>
        <a:lstStyle/>
        <a:p>
          <a:endParaRPr lang="en-US"/>
        </a:p>
      </dgm:t>
    </dgm:pt>
    <dgm:pt modelId="{3AA70444-FBC0-49FF-945C-02CED214B316}" type="pres">
      <dgm:prSet presAssocID="{95A99466-E82B-435B-A120-411DF416778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AC1A69-0ECA-4486-AD33-7ABE69C94039}" type="pres">
      <dgm:prSet presAssocID="{486A4792-74EC-4110-9613-609AA47DB6FD}" presName="circ3" presStyleLbl="vennNode1" presStyleIdx="2" presStyleCnt="3"/>
      <dgm:spPr/>
      <dgm:t>
        <a:bodyPr/>
        <a:lstStyle/>
        <a:p>
          <a:endParaRPr lang="en-US"/>
        </a:p>
      </dgm:t>
    </dgm:pt>
    <dgm:pt modelId="{64EE4963-D468-41B7-995F-48C718F06046}" type="pres">
      <dgm:prSet presAssocID="{486A4792-74EC-4110-9613-609AA47DB6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002162-1D33-448C-A775-896498472EC3}" type="presOf" srcId="{486A4792-74EC-4110-9613-609AA47DB6FD}" destId="{38AC1A69-0ECA-4486-AD33-7ABE69C94039}" srcOrd="0" destOrd="0" presId="urn:microsoft.com/office/officeart/2005/8/layout/venn1"/>
    <dgm:cxn modelId="{449E325A-1FFA-414D-AD42-30C61BCA9D27}" type="presOf" srcId="{95A99466-E82B-435B-A120-411DF4167789}" destId="{6933DE44-7342-4B4D-AEFD-9A99BEA3E5C1}" srcOrd="0" destOrd="0" presId="urn:microsoft.com/office/officeart/2005/8/layout/venn1"/>
    <dgm:cxn modelId="{5C5083C8-26A2-4FA2-8911-9BC2550EEB22}" srcId="{940C63FC-5C7A-4009-AB78-4AD7224BD7C5}" destId="{486A4792-74EC-4110-9613-609AA47DB6FD}" srcOrd="2" destOrd="0" parTransId="{97790798-C982-4387-9CE3-F469F816B6B1}" sibTransId="{E322783F-24F7-4305-B634-B9A3711578B0}"/>
    <dgm:cxn modelId="{E1F2A627-3245-4FD8-8E0D-D4E808B3ED09}" srcId="{940C63FC-5C7A-4009-AB78-4AD7224BD7C5}" destId="{B5D10C31-D457-4C89-BD2A-F9CC0742CA9B}" srcOrd="0" destOrd="0" parTransId="{BAA2F62B-B1A3-467D-A4BF-7F11EB251FFC}" sibTransId="{B8FA2F38-791A-463F-ADAE-AAF855BAF0B2}"/>
    <dgm:cxn modelId="{2837E0C4-E694-42E7-87AF-956604EEB07F}" type="presOf" srcId="{B5D10C31-D457-4C89-BD2A-F9CC0742CA9B}" destId="{B0FC2BFC-E900-4A23-8853-B5325000B4AE}" srcOrd="0" destOrd="0" presId="urn:microsoft.com/office/officeart/2005/8/layout/venn1"/>
    <dgm:cxn modelId="{0371D2A4-4CD8-4CF5-A97E-DEBCE0776E37}" type="presOf" srcId="{940C63FC-5C7A-4009-AB78-4AD7224BD7C5}" destId="{91FEEE96-38D0-4676-9CEB-A49A0E23E50A}" srcOrd="0" destOrd="0" presId="urn:microsoft.com/office/officeart/2005/8/layout/venn1"/>
    <dgm:cxn modelId="{3FCD94CD-BC13-44E4-B8ED-4579F8669CE9}" type="presOf" srcId="{486A4792-74EC-4110-9613-609AA47DB6FD}" destId="{64EE4963-D468-41B7-995F-48C718F06046}" srcOrd="1" destOrd="0" presId="urn:microsoft.com/office/officeart/2005/8/layout/venn1"/>
    <dgm:cxn modelId="{75D1F289-763E-44CE-9483-08AEC1D0F45E}" srcId="{940C63FC-5C7A-4009-AB78-4AD7224BD7C5}" destId="{95A99466-E82B-435B-A120-411DF4167789}" srcOrd="1" destOrd="0" parTransId="{BFB2E77C-CF28-4914-82DE-757A8904BFDB}" sibTransId="{68B97923-60F0-4A78-9BCD-4A6AF524D11E}"/>
    <dgm:cxn modelId="{381BF1A0-3E6E-44CD-B68A-FE1018D4FB49}" type="presOf" srcId="{B5D10C31-D457-4C89-BD2A-F9CC0742CA9B}" destId="{41B98197-196A-4001-97D3-651167DA9EF3}" srcOrd="1" destOrd="0" presId="urn:microsoft.com/office/officeart/2005/8/layout/venn1"/>
    <dgm:cxn modelId="{F6112AB3-5714-424E-BF2D-12AD28A831BD}" type="presOf" srcId="{95A99466-E82B-435B-A120-411DF4167789}" destId="{3AA70444-FBC0-49FF-945C-02CED214B316}" srcOrd="1" destOrd="0" presId="urn:microsoft.com/office/officeart/2005/8/layout/venn1"/>
    <dgm:cxn modelId="{55FF7B12-67A2-4BE0-872B-AF429D6B2118}" type="presParOf" srcId="{91FEEE96-38D0-4676-9CEB-A49A0E23E50A}" destId="{B0FC2BFC-E900-4A23-8853-B5325000B4AE}" srcOrd="0" destOrd="0" presId="urn:microsoft.com/office/officeart/2005/8/layout/venn1"/>
    <dgm:cxn modelId="{35D9DE8B-5B8A-4DB3-BA9A-90ED50DA170F}" type="presParOf" srcId="{91FEEE96-38D0-4676-9CEB-A49A0E23E50A}" destId="{41B98197-196A-4001-97D3-651167DA9EF3}" srcOrd="1" destOrd="0" presId="urn:microsoft.com/office/officeart/2005/8/layout/venn1"/>
    <dgm:cxn modelId="{D830F893-238E-4316-97BF-54D7C6E884BE}" type="presParOf" srcId="{91FEEE96-38D0-4676-9CEB-A49A0E23E50A}" destId="{6933DE44-7342-4B4D-AEFD-9A99BEA3E5C1}" srcOrd="2" destOrd="0" presId="urn:microsoft.com/office/officeart/2005/8/layout/venn1"/>
    <dgm:cxn modelId="{18FAF3B2-5FEF-4CDE-8F59-2A3D8EB242FE}" type="presParOf" srcId="{91FEEE96-38D0-4676-9CEB-A49A0E23E50A}" destId="{3AA70444-FBC0-49FF-945C-02CED214B316}" srcOrd="3" destOrd="0" presId="urn:microsoft.com/office/officeart/2005/8/layout/venn1"/>
    <dgm:cxn modelId="{2CCA20F1-7B47-4FE0-9088-94A4FEA81A42}" type="presParOf" srcId="{91FEEE96-38D0-4676-9CEB-A49A0E23E50A}" destId="{38AC1A69-0ECA-4486-AD33-7ABE69C94039}" srcOrd="4" destOrd="0" presId="urn:microsoft.com/office/officeart/2005/8/layout/venn1"/>
    <dgm:cxn modelId="{4FC1CA8A-6946-4136-B50C-5919A6241193}" type="presParOf" srcId="{91FEEE96-38D0-4676-9CEB-A49A0E23E50A}" destId="{64EE4963-D468-41B7-995F-48C718F06046}" srcOrd="5" destOrd="0" presId="urn:microsoft.com/office/officeart/2005/8/layout/ven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5E5568-8C58-49E4-87ED-7A3D7B5B5B9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A081135-EEA8-4ECF-947F-8B1950E4697B}">
      <dgm:prSet phldrT="[Text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Jahiliyyah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E90A33C8-F081-4514-AE78-72173ABC385B}" type="parTrans" cxnId="{658C2CCA-7140-443F-8E50-CBF8973808B0}">
      <dgm:prSet/>
      <dgm:spPr/>
      <dgm:t>
        <a:bodyPr/>
        <a:lstStyle/>
        <a:p>
          <a:endParaRPr lang="en-US"/>
        </a:p>
      </dgm:t>
    </dgm:pt>
    <dgm:pt modelId="{CB1626A6-9E8A-41BA-B7CC-836725A416E1}" type="sibTrans" cxnId="{658C2CCA-7140-443F-8E50-CBF8973808B0}">
      <dgm:prSet/>
      <dgm:spPr/>
      <dgm:t>
        <a:bodyPr/>
        <a:lstStyle/>
        <a:p>
          <a:endParaRPr lang="en-US"/>
        </a:p>
      </dgm:t>
    </dgm:pt>
    <dgm:pt modelId="{B1A48FE9-9481-46A4-A724-7FF2F51F7DA7}">
      <dgm:prSet phldrT="[Text]"/>
      <dgm:spPr/>
      <dgm:t>
        <a:bodyPr/>
        <a:lstStyle/>
        <a:p>
          <a:r>
            <a:rPr lang="en-US" i="1" dirty="0">
              <a:latin typeface="Times New Roman" pitchFamily="18" charset="0"/>
              <a:cs typeface="Times New Roman" pitchFamily="18" charset="0"/>
            </a:rPr>
            <a:t>Din al-Islam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Proses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ilmu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fiqh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'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aql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untuk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dapat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mengenali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Allah)</a:t>
          </a:r>
        </a:p>
      </dgm:t>
    </dgm:pt>
    <dgm:pt modelId="{A34CB2F0-4A66-43BF-AEAC-3A636BA9D317}" type="parTrans" cxnId="{ECCA6472-DBFB-4BB1-8C14-994E9B4FB453}">
      <dgm:prSet/>
      <dgm:spPr/>
      <dgm:t>
        <a:bodyPr/>
        <a:lstStyle/>
        <a:p>
          <a:endParaRPr lang="en-US"/>
        </a:p>
      </dgm:t>
    </dgm:pt>
    <dgm:pt modelId="{481180B8-C70C-488A-9156-1E113289437D}" type="sibTrans" cxnId="{ECCA6472-DBFB-4BB1-8C14-994E9B4FB453}">
      <dgm:prSet/>
      <dgm:spPr/>
      <dgm:t>
        <a:bodyPr/>
        <a:lstStyle/>
        <a:p>
          <a:endParaRPr lang="en-US"/>
        </a:p>
      </dgm:t>
    </dgm:pt>
    <dgm:pt modelId="{7056B244-6CE9-42DB-B762-AA9ABD970C03}">
      <dgm:prSet phldrT="[Text]"/>
      <dgm:spPr/>
      <dgm:t>
        <a:bodyPr/>
        <a:lstStyle/>
        <a:p>
          <a:r>
            <a:rPr lang="en-US" i="1" dirty="0" err="1">
              <a:latin typeface="Times New Roman" pitchFamily="18" charset="0"/>
              <a:cs typeface="Times New Roman" pitchFamily="18" charset="0"/>
            </a:rPr>
            <a:t>Ummah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i="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Proses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peleburan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semua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identitas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menuju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pada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kesatuan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tauhid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).</a:t>
          </a:r>
        </a:p>
      </dgm:t>
    </dgm:pt>
    <dgm:pt modelId="{A825E587-654A-400D-B118-23CBEE94CED0}" type="parTrans" cxnId="{7CB76644-46C2-4C8C-BF23-4DAF5832D32E}">
      <dgm:prSet/>
      <dgm:spPr/>
      <dgm:t>
        <a:bodyPr/>
        <a:lstStyle/>
        <a:p>
          <a:endParaRPr lang="en-US"/>
        </a:p>
      </dgm:t>
    </dgm:pt>
    <dgm:pt modelId="{A14EA16B-EC84-4451-89F3-6A86E6804883}" type="sibTrans" cxnId="{7CB76644-46C2-4C8C-BF23-4DAF5832D32E}">
      <dgm:prSet/>
      <dgm:spPr/>
      <dgm:t>
        <a:bodyPr/>
        <a:lstStyle/>
        <a:p>
          <a:endParaRPr lang="en-US"/>
        </a:p>
      </dgm:t>
    </dgm:pt>
    <dgm:pt modelId="{20CB36D6-D153-489F-AF31-0699FD6A2918}">
      <dgm:prSet phldrT="[Text]"/>
      <dgm:spPr/>
      <dgm:t>
        <a:bodyPr/>
        <a:lstStyle/>
        <a:p>
          <a:r>
            <a:rPr lang="en-US" i="1" dirty="0" err="1">
              <a:latin typeface="Times New Roman" pitchFamily="18" charset="0"/>
              <a:cs typeface="Times New Roman" pitchFamily="18" charset="0"/>
            </a:rPr>
            <a:t>Madinah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i="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Wujud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dari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kesatuan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pemahaman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dalam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bentuk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satu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ikatan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keyakinan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telah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mengalami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proses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 err="1">
              <a:latin typeface="Times New Roman" pitchFamily="18" charset="0"/>
              <a:cs typeface="Times New Roman" pitchFamily="18" charset="0"/>
            </a:rPr>
            <a:t>maddana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)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9E6AF897-7F01-440C-84A3-6D280187BAE7}" type="parTrans" cxnId="{144FBB6A-7DD5-4DE3-A522-E891BA4803BC}">
      <dgm:prSet/>
      <dgm:spPr/>
      <dgm:t>
        <a:bodyPr/>
        <a:lstStyle/>
        <a:p>
          <a:endParaRPr lang="en-US"/>
        </a:p>
      </dgm:t>
    </dgm:pt>
    <dgm:pt modelId="{C5EE842E-B287-4FFA-8780-077B3F31F296}" type="sibTrans" cxnId="{144FBB6A-7DD5-4DE3-A522-E891BA4803BC}">
      <dgm:prSet/>
      <dgm:spPr/>
      <dgm:t>
        <a:bodyPr/>
        <a:lstStyle/>
        <a:p>
          <a:endParaRPr lang="en-US"/>
        </a:p>
      </dgm:t>
    </dgm:pt>
    <dgm:pt modelId="{F1D56940-4103-4ED5-86AC-346528712DE1}">
      <dgm:prSet phldrT="[Text]"/>
      <dgm:spPr/>
      <dgm:t>
        <a:bodyPr/>
        <a:lstStyle/>
        <a:p>
          <a:r>
            <a:rPr lang="en-US" i="1" dirty="0" err="1">
              <a:latin typeface="Times New Roman" pitchFamily="18" charset="0"/>
              <a:cs typeface="Times New Roman" pitchFamily="18" charset="0"/>
            </a:rPr>
            <a:t>Tamaddun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i="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Puncak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ketika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Din al-Islam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telah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tercapai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melalui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ilmu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pengetahuan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).</a:t>
          </a:r>
        </a:p>
      </dgm:t>
    </dgm:pt>
    <dgm:pt modelId="{FADF599C-486E-4CF7-8C0C-D7031B6EE777}" type="parTrans" cxnId="{72C431E4-25CD-4136-8CF2-DD9256F2753A}">
      <dgm:prSet/>
      <dgm:spPr/>
      <dgm:t>
        <a:bodyPr/>
        <a:lstStyle/>
        <a:p>
          <a:endParaRPr lang="en-US"/>
        </a:p>
      </dgm:t>
    </dgm:pt>
    <dgm:pt modelId="{7E1B85BE-ECC2-407F-AB5C-CC99190F88D1}" type="sibTrans" cxnId="{72C431E4-25CD-4136-8CF2-DD9256F2753A}">
      <dgm:prSet/>
      <dgm:spPr/>
      <dgm:t>
        <a:bodyPr/>
        <a:lstStyle/>
        <a:p>
          <a:endParaRPr lang="en-US"/>
        </a:p>
      </dgm:t>
    </dgm:pt>
    <dgm:pt modelId="{E33B9942-D15B-4C0A-9661-80BB09C67EF8}" type="pres">
      <dgm:prSet presAssocID="{785E5568-8C58-49E4-87ED-7A3D7B5B5B9A}" presName="arrowDiagram" presStyleCnt="0">
        <dgm:presLayoutVars>
          <dgm:chMax val="5"/>
          <dgm:dir/>
          <dgm:resizeHandles val="exact"/>
        </dgm:presLayoutVars>
      </dgm:prSet>
      <dgm:spPr/>
    </dgm:pt>
    <dgm:pt modelId="{A2667FC2-56B7-4209-9003-DD2DB0CC3215}" type="pres">
      <dgm:prSet presAssocID="{785E5568-8C58-49E4-87ED-7A3D7B5B5B9A}" presName="arrow" presStyleLbl="bgShp" presStyleIdx="0" presStyleCnt="1"/>
      <dgm:spPr/>
    </dgm:pt>
    <dgm:pt modelId="{57DAA0B0-26BE-4378-80E1-994BDBFF14D4}" type="pres">
      <dgm:prSet presAssocID="{785E5568-8C58-49E4-87ED-7A3D7B5B5B9A}" presName="arrowDiagram5" presStyleCnt="0"/>
      <dgm:spPr/>
    </dgm:pt>
    <dgm:pt modelId="{61E74A3E-9C62-4D67-85E8-7688A6B69B09}" type="pres">
      <dgm:prSet presAssocID="{AA081135-EEA8-4ECF-947F-8B1950E4697B}" presName="bullet5a" presStyleLbl="node1" presStyleIdx="0" presStyleCnt="5"/>
      <dgm:spPr/>
    </dgm:pt>
    <dgm:pt modelId="{4C0FC082-5CEC-47B7-9B6F-EEACA99799AB}" type="pres">
      <dgm:prSet presAssocID="{AA081135-EEA8-4ECF-947F-8B1950E4697B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AD4162-B81A-42A5-A580-FCD343E4D8DF}" type="pres">
      <dgm:prSet presAssocID="{B1A48FE9-9481-46A4-A724-7FF2F51F7DA7}" presName="bullet5b" presStyleLbl="node1" presStyleIdx="1" presStyleCnt="5"/>
      <dgm:spPr/>
    </dgm:pt>
    <dgm:pt modelId="{D0C601E7-A5F5-4FE6-AD1C-458E25A7B908}" type="pres">
      <dgm:prSet presAssocID="{B1A48FE9-9481-46A4-A724-7FF2F51F7DA7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56EF8-8E33-4BF9-99CC-3AD46538A88B}" type="pres">
      <dgm:prSet presAssocID="{7056B244-6CE9-42DB-B762-AA9ABD970C03}" presName="bullet5c" presStyleLbl="node1" presStyleIdx="2" presStyleCnt="5"/>
      <dgm:spPr/>
    </dgm:pt>
    <dgm:pt modelId="{97199F7F-34A3-4820-BBE4-22AEBE1141E3}" type="pres">
      <dgm:prSet presAssocID="{7056B244-6CE9-42DB-B762-AA9ABD970C03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CF48CE-4935-492C-B390-E0C93C2D0A2B}" type="pres">
      <dgm:prSet presAssocID="{20CB36D6-D153-489F-AF31-0699FD6A2918}" presName="bullet5d" presStyleLbl="node1" presStyleIdx="3" presStyleCnt="5"/>
      <dgm:spPr/>
    </dgm:pt>
    <dgm:pt modelId="{15A74A13-1B24-4640-B73E-7C053E168E76}" type="pres">
      <dgm:prSet presAssocID="{20CB36D6-D153-489F-AF31-0699FD6A2918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9DA40-3173-47A7-9125-28DF8D5661EA}" type="pres">
      <dgm:prSet presAssocID="{F1D56940-4103-4ED5-86AC-346528712DE1}" presName="bullet5e" presStyleLbl="node1" presStyleIdx="4" presStyleCnt="5"/>
      <dgm:spPr/>
    </dgm:pt>
    <dgm:pt modelId="{BA3CD63C-A884-4CB9-917C-F084420EAF4E}" type="pres">
      <dgm:prSet presAssocID="{F1D56940-4103-4ED5-86AC-346528712DE1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7264BDB-10B0-461F-A486-65C921C7BCED}" type="presOf" srcId="{785E5568-8C58-49E4-87ED-7A3D7B5B5B9A}" destId="{E33B9942-D15B-4C0A-9661-80BB09C67EF8}" srcOrd="0" destOrd="0" presId="urn:microsoft.com/office/officeart/2005/8/layout/arrow2"/>
    <dgm:cxn modelId="{ECCA6472-DBFB-4BB1-8C14-994E9B4FB453}" srcId="{785E5568-8C58-49E4-87ED-7A3D7B5B5B9A}" destId="{B1A48FE9-9481-46A4-A724-7FF2F51F7DA7}" srcOrd="1" destOrd="0" parTransId="{A34CB2F0-4A66-43BF-AEAC-3A636BA9D317}" sibTransId="{481180B8-C70C-488A-9156-1E113289437D}"/>
    <dgm:cxn modelId="{AB2C0E7C-9B59-465C-9DDF-5585D830D3F3}" type="presOf" srcId="{F1D56940-4103-4ED5-86AC-346528712DE1}" destId="{BA3CD63C-A884-4CB9-917C-F084420EAF4E}" srcOrd="0" destOrd="0" presId="urn:microsoft.com/office/officeart/2005/8/layout/arrow2"/>
    <dgm:cxn modelId="{144FBB6A-7DD5-4DE3-A522-E891BA4803BC}" srcId="{785E5568-8C58-49E4-87ED-7A3D7B5B5B9A}" destId="{20CB36D6-D153-489F-AF31-0699FD6A2918}" srcOrd="3" destOrd="0" parTransId="{9E6AF897-7F01-440C-84A3-6D280187BAE7}" sibTransId="{C5EE842E-B287-4FFA-8780-077B3F31F296}"/>
    <dgm:cxn modelId="{7CB76644-46C2-4C8C-BF23-4DAF5832D32E}" srcId="{785E5568-8C58-49E4-87ED-7A3D7B5B5B9A}" destId="{7056B244-6CE9-42DB-B762-AA9ABD970C03}" srcOrd="2" destOrd="0" parTransId="{A825E587-654A-400D-B118-23CBEE94CED0}" sibTransId="{A14EA16B-EC84-4451-89F3-6A86E6804883}"/>
    <dgm:cxn modelId="{F6EB245C-FCE0-4E8A-8FE9-8FD469C10294}" type="presOf" srcId="{7056B244-6CE9-42DB-B762-AA9ABD970C03}" destId="{97199F7F-34A3-4820-BBE4-22AEBE1141E3}" srcOrd="0" destOrd="0" presId="urn:microsoft.com/office/officeart/2005/8/layout/arrow2"/>
    <dgm:cxn modelId="{3472397F-D1F6-46B9-8AF8-2B2940BDF895}" type="presOf" srcId="{20CB36D6-D153-489F-AF31-0699FD6A2918}" destId="{15A74A13-1B24-4640-B73E-7C053E168E76}" srcOrd="0" destOrd="0" presId="urn:microsoft.com/office/officeart/2005/8/layout/arrow2"/>
    <dgm:cxn modelId="{72C431E4-25CD-4136-8CF2-DD9256F2753A}" srcId="{785E5568-8C58-49E4-87ED-7A3D7B5B5B9A}" destId="{F1D56940-4103-4ED5-86AC-346528712DE1}" srcOrd="4" destOrd="0" parTransId="{FADF599C-486E-4CF7-8C0C-D7031B6EE777}" sibTransId="{7E1B85BE-ECC2-407F-AB5C-CC99190F88D1}"/>
    <dgm:cxn modelId="{E8526436-F786-41B1-BFC2-068A28F0D179}" type="presOf" srcId="{B1A48FE9-9481-46A4-A724-7FF2F51F7DA7}" destId="{D0C601E7-A5F5-4FE6-AD1C-458E25A7B908}" srcOrd="0" destOrd="0" presId="urn:microsoft.com/office/officeart/2005/8/layout/arrow2"/>
    <dgm:cxn modelId="{658C2CCA-7140-443F-8E50-CBF8973808B0}" srcId="{785E5568-8C58-49E4-87ED-7A3D7B5B5B9A}" destId="{AA081135-EEA8-4ECF-947F-8B1950E4697B}" srcOrd="0" destOrd="0" parTransId="{E90A33C8-F081-4514-AE78-72173ABC385B}" sibTransId="{CB1626A6-9E8A-41BA-B7CC-836725A416E1}"/>
    <dgm:cxn modelId="{6718601A-2B5E-4322-A4F3-2C8809A2F64E}" type="presOf" srcId="{AA081135-EEA8-4ECF-947F-8B1950E4697B}" destId="{4C0FC082-5CEC-47B7-9B6F-EEACA99799AB}" srcOrd="0" destOrd="0" presId="urn:microsoft.com/office/officeart/2005/8/layout/arrow2"/>
    <dgm:cxn modelId="{7163E8E0-915E-4E41-9C4C-871A939EB477}" type="presParOf" srcId="{E33B9942-D15B-4C0A-9661-80BB09C67EF8}" destId="{A2667FC2-56B7-4209-9003-DD2DB0CC3215}" srcOrd="0" destOrd="0" presId="urn:microsoft.com/office/officeart/2005/8/layout/arrow2"/>
    <dgm:cxn modelId="{9629067F-7978-45FE-870A-9B0CD3ADEB26}" type="presParOf" srcId="{E33B9942-D15B-4C0A-9661-80BB09C67EF8}" destId="{57DAA0B0-26BE-4378-80E1-994BDBFF14D4}" srcOrd="1" destOrd="0" presId="urn:microsoft.com/office/officeart/2005/8/layout/arrow2"/>
    <dgm:cxn modelId="{68EB30C1-A0D6-496A-8C25-EDCEDE37312E}" type="presParOf" srcId="{57DAA0B0-26BE-4378-80E1-994BDBFF14D4}" destId="{61E74A3E-9C62-4D67-85E8-7688A6B69B09}" srcOrd="0" destOrd="0" presId="urn:microsoft.com/office/officeart/2005/8/layout/arrow2"/>
    <dgm:cxn modelId="{46A15A88-D410-4992-A34B-A39573C76F7E}" type="presParOf" srcId="{57DAA0B0-26BE-4378-80E1-994BDBFF14D4}" destId="{4C0FC082-5CEC-47B7-9B6F-EEACA99799AB}" srcOrd="1" destOrd="0" presId="urn:microsoft.com/office/officeart/2005/8/layout/arrow2"/>
    <dgm:cxn modelId="{AEEC512A-8960-43BD-94BB-79233E8DAEAC}" type="presParOf" srcId="{57DAA0B0-26BE-4378-80E1-994BDBFF14D4}" destId="{A6AD4162-B81A-42A5-A580-FCD343E4D8DF}" srcOrd="2" destOrd="0" presId="urn:microsoft.com/office/officeart/2005/8/layout/arrow2"/>
    <dgm:cxn modelId="{0DD9C56A-809D-4403-8005-5ABAE34F098E}" type="presParOf" srcId="{57DAA0B0-26BE-4378-80E1-994BDBFF14D4}" destId="{D0C601E7-A5F5-4FE6-AD1C-458E25A7B908}" srcOrd="3" destOrd="0" presId="urn:microsoft.com/office/officeart/2005/8/layout/arrow2"/>
    <dgm:cxn modelId="{7BB028D6-C0F6-44BE-BE0A-DCE394EEEF18}" type="presParOf" srcId="{57DAA0B0-26BE-4378-80E1-994BDBFF14D4}" destId="{06356EF8-8E33-4BF9-99CC-3AD46538A88B}" srcOrd="4" destOrd="0" presId="urn:microsoft.com/office/officeart/2005/8/layout/arrow2"/>
    <dgm:cxn modelId="{504A6D1B-BA42-4A0C-B08D-07EC6E2A15F7}" type="presParOf" srcId="{57DAA0B0-26BE-4378-80E1-994BDBFF14D4}" destId="{97199F7F-34A3-4820-BBE4-22AEBE1141E3}" srcOrd="5" destOrd="0" presId="urn:microsoft.com/office/officeart/2005/8/layout/arrow2"/>
    <dgm:cxn modelId="{C9CF5426-94B6-46D9-840F-B55FA6998BB7}" type="presParOf" srcId="{57DAA0B0-26BE-4378-80E1-994BDBFF14D4}" destId="{6ECF48CE-4935-492C-B390-E0C93C2D0A2B}" srcOrd="6" destOrd="0" presId="urn:microsoft.com/office/officeart/2005/8/layout/arrow2"/>
    <dgm:cxn modelId="{837B3F59-F096-40C0-9B5B-16B486FCF827}" type="presParOf" srcId="{57DAA0B0-26BE-4378-80E1-994BDBFF14D4}" destId="{15A74A13-1B24-4640-B73E-7C053E168E76}" srcOrd="7" destOrd="0" presId="urn:microsoft.com/office/officeart/2005/8/layout/arrow2"/>
    <dgm:cxn modelId="{9BD04C0E-1EF2-4674-A545-D92FA1EE751B}" type="presParOf" srcId="{57DAA0B0-26BE-4378-80E1-994BDBFF14D4}" destId="{8AC9DA40-3173-47A7-9125-28DF8D5661EA}" srcOrd="8" destOrd="0" presId="urn:microsoft.com/office/officeart/2005/8/layout/arrow2"/>
    <dgm:cxn modelId="{25FC252B-497C-4295-AC04-B0CBA6E02DFD}" type="presParOf" srcId="{57DAA0B0-26BE-4378-80E1-994BDBFF14D4}" destId="{BA3CD63C-A884-4CB9-917C-F084420EAF4E}" srcOrd="9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A469D2-7CEE-4996-88EE-676AB2DBC381}" type="datetimeFigureOut">
              <a:rPr lang="en-US" smtClean="0"/>
              <a:pPr/>
              <a:t>8/24/2011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1CB667-CB62-44FA-83EC-FEB351EE88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Nyala" pitchFamily="2" charset="0"/>
              </a:rPr>
              <a:t>Kamaruzzaman</a:t>
            </a:r>
            <a:r>
              <a:rPr lang="en-US" dirty="0" smtClean="0">
                <a:latin typeface="Nyala" pitchFamily="2" charset="0"/>
              </a:rPr>
              <a:t/>
            </a:r>
            <a:r>
              <a:rPr lang="en-US" dirty="0" err="1" smtClean="0">
                <a:latin typeface="Nyala" pitchFamily="2" charset="0"/>
              </a:rPr>
              <a:t/>
            </a:r>
            <a:r>
              <a:rPr lang="en-US" dirty="0" smtClean="0">
                <a:latin typeface="Nyala" pitchFamily="2" charset="0"/>
              </a:rPr>
              <a:t/>
            </a:r>
            <a:br>
              <a:rPr lang="en-US" dirty="0" smtClean="0">
                <a:latin typeface="Nyala" pitchFamily="2" charset="0"/>
              </a:rPr>
            </a:br>
            <a:r>
              <a:rPr lang="en-US" dirty="0" smtClean="0">
                <a:latin typeface="Nyala" pitchFamily="2" charset="0"/>
              </a:rPr>
              <a:t/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219200"/>
            <a:ext cx="8458200" cy="1600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err="1" smtClean="0">
                <a:latin typeface="Nyala" pitchFamily="2" charset="0"/>
              </a:rPr>
              <a:t>Menatap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Masa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Depan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Peran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Strategis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Dayah</a:t>
            </a:r>
            <a:r>
              <a:rPr lang="en-US" sz="3600" b="1" dirty="0" smtClean="0">
                <a:latin typeface="Nyala" pitchFamily="2" charset="0"/>
              </a:rPr>
              <a:t> </a:t>
            </a:r>
            <a:r>
              <a:rPr lang="en-US" sz="3600" b="1" dirty="0" err="1" smtClean="0">
                <a:latin typeface="Nyala" pitchFamily="2" charset="0"/>
              </a:rPr>
              <a:t>di</a:t>
            </a:r>
            <a:r>
              <a:rPr lang="en-US" sz="3600" b="1" smtClean="0">
                <a:latin typeface="Nyala" pitchFamily="2" charset="0"/>
              </a:rPr>
              <a:t> Aceh</a:t>
            </a:r>
            <a:endParaRPr lang="en-US" sz="36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Tujuan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000" dirty="0" smtClean="0">
                <a:latin typeface="Nyala" pitchFamily="2" charset="0"/>
              </a:rPr>
              <a:t>Agar </a:t>
            </a:r>
            <a:r>
              <a:rPr lang="en-US" sz="3000" dirty="0" err="1" smtClean="0">
                <a:latin typeface="Nyala" pitchFamily="2" charset="0"/>
              </a:rPr>
              <a:t>dayah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menentukan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pilihan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apakah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terus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bertahan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dengan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tradisi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ilmu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pengetahuan</a:t>
            </a:r>
            <a:r>
              <a:rPr lang="en-US" sz="3000" dirty="0" smtClean="0">
                <a:latin typeface="Nyala" pitchFamily="2" charset="0"/>
              </a:rPr>
              <a:t> yang </a:t>
            </a:r>
            <a:r>
              <a:rPr lang="en-US" sz="3000" dirty="0" err="1" smtClean="0">
                <a:latin typeface="Nyala" pitchFamily="2" charset="0"/>
              </a:rPr>
              <a:t>diterapkan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saat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ini</a:t>
            </a:r>
            <a:r>
              <a:rPr lang="en-US" sz="3000" dirty="0" smtClean="0">
                <a:latin typeface="Nyala" pitchFamily="2" charset="0"/>
              </a:rPr>
              <a:t>; </a:t>
            </a:r>
          </a:p>
          <a:p>
            <a:r>
              <a:rPr lang="en-US" sz="3000" dirty="0" err="1" smtClean="0">
                <a:latin typeface="Nyala" pitchFamily="2" charset="0"/>
              </a:rPr>
              <a:t>Mulai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memikirkan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bagaimana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melakukan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adaptasi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dengan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perkembangan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kontemporer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atau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dayah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mencari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sistem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baru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dalam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melakukan</a:t>
            </a:r>
            <a:r>
              <a:rPr lang="en-US" sz="3000" dirty="0" smtClean="0">
                <a:latin typeface="Nyala" pitchFamily="2" charset="0"/>
              </a:rPr>
              <a:t> transfer </a:t>
            </a:r>
            <a:r>
              <a:rPr lang="en-US" sz="3000" dirty="0" err="1" smtClean="0">
                <a:latin typeface="Nyala" pitchFamily="2" charset="0"/>
              </a:rPr>
              <a:t>ilmu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pengetahuan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terhadap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generasi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baru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di</a:t>
            </a:r>
            <a:r>
              <a:rPr lang="en-US" sz="3000" dirty="0" smtClean="0">
                <a:latin typeface="Nyala" pitchFamily="2" charset="0"/>
              </a:rPr>
              <a:t> Aceh. </a:t>
            </a:r>
          </a:p>
          <a:p>
            <a:r>
              <a:rPr lang="en-US" sz="3000" dirty="0" err="1" smtClean="0">
                <a:latin typeface="Nyala" pitchFamily="2" charset="0"/>
              </a:rPr>
              <a:t>Mencoba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memaparkan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beberapa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keadaan</a:t>
            </a:r>
            <a:r>
              <a:rPr lang="en-US" sz="3000" dirty="0" smtClean="0">
                <a:latin typeface="Nyala" pitchFamily="2" charset="0"/>
              </a:rPr>
              <a:t> yang </a:t>
            </a:r>
            <a:r>
              <a:rPr lang="en-US" sz="3000" dirty="0" err="1" smtClean="0">
                <a:latin typeface="Nyala" pitchFamily="2" charset="0"/>
              </a:rPr>
              <a:t>akan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atau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sudah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dialami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oleh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dayah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saat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ini</a:t>
            </a:r>
            <a:r>
              <a:rPr lang="en-US" sz="3000" dirty="0" smtClean="0">
                <a:latin typeface="Nyala" pitchFamily="2" charset="0"/>
              </a:rPr>
              <a:t>, </a:t>
            </a:r>
            <a:r>
              <a:rPr lang="en-US" sz="3000" dirty="0" err="1" smtClean="0">
                <a:latin typeface="Nyala" pitchFamily="2" charset="0"/>
              </a:rPr>
              <a:t>khususnya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ketika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berhadapan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dengan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perkembangan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ilmu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pengetahuan</a:t>
            </a:r>
            <a:r>
              <a:rPr lang="en-US" sz="3000" dirty="0" smtClean="0">
                <a:latin typeface="Nyala" pitchFamily="2" charset="0"/>
              </a:rPr>
              <a:t>. </a:t>
            </a:r>
            <a:endParaRPr lang="en-US" sz="30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Kilas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‘</a:t>
            </a:r>
            <a:r>
              <a:rPr lang="en-US" dirty="0" err="1" smtClean="0"/>
              <a:t>Ulama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28600" y="1524000"/>
          <a:ext cx="8504240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848"/>
                <a:gridCol w="1700848"/>
                <a:gridCol w="1700848"/>
                <a:gridCol w="1700848"/>
                <a:gridCol w="170084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Tahun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Peristiwa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Gerakan</a:t>
                      </a:r>
                      <a:r>
                        <a:rPr lang="en-US" sz="1300" dirty="0" smtClean="0"/>
                        <a:t>/</a:t>
                      </a:r>
                      <a:r>
                        <a:rPr lang="en-US" sz="1300" dirty="0" err="1" smtClean="0"/>
                        <a:t>Organisasi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Persoalan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Pengaruh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dari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luar</a:t>
                      </a:r>
                      <a:r>
                        <a:rPr lang="en-US" sz="1300" baseline="0" dirty="0" smtClean="0"/>
                        <a:t> Aceh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1939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Perang</a:t>
                      </a:r>
                      <a:endParaRPr lang="en-US" sz="1300" dirty="0" smtClean="0"/>
                    </a:p>
                    <a:p>
                      <a:r>
                        <a:rPr lang="en-US" sz="1300" dirty="0" err="1" smtClean="0"/>
                        <a:t>Ule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Balang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diusir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PUSA (</a:t>
                      </a:r>
                      <a:r>
                        <a:rPr lang="en-US" sz="1300" dirty="0" err="1" smtClean="0"/>
                        <a:t>Persatuan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Ulama</a:t>
                      </a:r>
                      <a:r>
                        <a:rPr lang="en-US" sz="1300" baseline="0" dirty="0" smtClean="0"/>
                        <a:t> Aceh)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Anti-</a:t>
                      </a:r>
                      <a:r>
                        <a:rPr lang="en-US" sz="1300" dirty="0" err="1" smtClean="0"/>
                        <a:t>kolonial</a:t>
                      </a:r>
                      <a:endParaRPr lang="en-US" sz="1300" dirty="0" smtClean="0"/>
                    </a:p>
                    <a:p>
                      <a:r>
                        <a:rPr lang="en-US" sz="1300" dirty="0" smtClean="0"/>
                        <a:t>“</a:t>
                      </a:r>
                      <a:r>
                        <a:rPr lang="en-US" sz="1300" dirty="0" err="1" smtClean="0"/>
                        <a:t>Revolusi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Sosial</a:t>
                      </a:r>
                      <a:r>
                        <a:rPr lang="en-US" sz="1300" dirty="0" smtClean="0"/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Belanda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ingin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menguasai</a:t>
                      </a:r>
                      <a:r>
                        <a:rPr lang="en-US" sz="1300" dirty="0" smtClean="0"/>
                        <a:t> Aceh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1953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Aceh </a:t>
                      </a:r>
                      <a:r>
                        <a:rPr lang="en-US" sz="1300" dirty="0" err="1" smtClean="0"/>
                        <a:t>ingin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mendirikan</a:t>
                      </a:r>
                      <a:r>
                        <a:rPr lang="en-US" sz="1300" baseline="0" dirty="0" smtClean="0"/>
                        <a:t> Negara Islam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DI/TII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Pemerintah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Pusat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tidak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menepati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janji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Persoalan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dengan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Pemerintah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en-US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Setelah</a:t>
                      </a:r>
                      <a:r>
                        <a:rPr lang="en-US" sz="1300" dirty="0" smtClean="0"/>
                        <a:t> PKI, </a:t>
                      </a:r>
                      <a:r>
                        <a:rPr lang="en-US" sz="1300" dirty="0" err="1" smtClean="0"/>
                        <a:t>Soeharto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tidak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mau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bekerja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sama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dengan</a:t>
                      </a:r>
                      <a:r>
                        <a:rPr lang="en-US" sz="1300" baseline="0" dirty="0" smtClean="0"/>
                        <a:t> ‘</a:t>
                      </a:r>
                      <a:r>
                        <a:rPr lang="en-US" sz="1300" baseline="0" dirty="0" err="1" smtClean="0"/>
                        <a:t>ulama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dayah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3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Majelis</a:t>
                      </a:r>
                      <a:r>
                        <a:rPr kumimoji="0" lang="en-US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3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Permusyawaratan</a:t>
                      </a:r>
                      <a:r>
                        <a:rPr kumimoji="0" lang="en-US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3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Ulama</a:t>
                      </a:r>
                      <a:endParaRPr kumimoji="0" lang="en-US" sz="13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en-US" sz="13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Daerah Istimewa Aceh 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Orde</a:t>
                      </a:r>
                      <a:r>
                        <a:rPr lang="en-US" sz="1300" dirty="0" smtClean="0"/>
                        <a:t>  </a:t>
                      </a:r>
                      <a:r>
                        <a:rPr lang="en-US" sz="1300" dirty="0" err="1" smtClean="0"/>
                        <a:t>Baru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sudah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mulai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bangkit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Soeharto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ingi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nkestabilan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di</a:t>
                      </a:r>
                      <a:r>
                        <a:rPr lang="en-US" sz="1300" baseline="0" dirty="0" smtClean="0"/>
                        <a:t> Aceh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1968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Majelis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Permusyawaratan</a:t>
                      </a:r>
                      <a:r>
                        <a:rPr lang="en-US" sz="1300" dirty="0" smtClean="0"/>
                        <a:t> ‘</a:t>
                      </a:r>
                      <a:r>
                        <a:rPr lang="en-US" sz="1300" dirty="0" err="1" smtClean="0"/>
                        <a:t>Ulama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menjadi</a:t>
                      </a:r>
                      <a:r>
                        <a:rPr lang="en-US" sz="1300" dirty="0" smtClean="0"/>
                        <a:t> MUI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MUI </a:t>
                      </a:r>
                      <a:r>
                        <a:rPr lang="en-US" sz="1300" dirty="0" err="1" smtClean="0"/>
                        <a:t>Propinsi</a:t>
                      </a:r>
                      <a:r>
                        <a:rPr lang="en-US" sz="1300" baseline="0" dirty="0" smtClean="0"/>
                        <a:t> Aceh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1975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Semua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kekuatan</a:t>
                      </a:r>
                      <a:r>
                        <a:rPr lang="en-US" sz="1300" dirty="0" smtClean="0"/>
                        <a:t>  ‘</a:t>
                      </a:r>
                      <a:r>
                        <a:rPr lang="en-US" sz="1300" dirty="0" err="1" smtClean="0"/>
                        <a:t>ulama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di</a:t>
                      </a:r>
                      <a:r>
                        <a:rPr lang="en-US" sz="1300" dirty="0" smtClean="0"/>
                        <a:t> Indonesia </a:t>
                      </a:r>
                      <a:r>
                        <a:rPr lang="en-US" sz="1300" dirty="0" err="1" smtClean="0"/>
                        <a:t>disatukan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dibawah</a:t>
                      </a:r>
                      <a:r>
                        <a:rPr lang="en-US" sz="1300" dirty="0" smtClean="0"/>
                        <a:t> MUI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Berdiri</a:t>
                      </a:r>
                      <a:r>
                        <a:rPr lang="en-US" sz="1300" dirty="0" smtClean="0"/>
                        <a:t> MUI </a:t>
                      </a:r>
                      <a:r>
                        <a:rPr lang="en-US" sz="1300" dirty="0" err="1" smtClean="0"/>
                        <a:t>di</a:t>
                      </a:r>
                      <a:r>
                        <a:rPr lang="en-US" sz="1300" dirty="0" smtClean="0"/>
                        <a:t> Aceh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Orde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Baru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ingin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mengontrol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semua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kekuatan</a:t>
                      </a:r>
                      <a:r>
                        <a:rPr lang="en-US" sz="1300" dirty="0" smtClean="0"/>
                        <a:t> ‘</a:t>
                      </a:r>
                      <a:r>
                        <a:rPr lang="en-US" sz="1300" dirty="0" err="1" smtClean="0"/>
                        <a:t>ulama</a:t>
                      </a:r>
                      <a:r>
                        <a:rPr lang="en-US" sz="1300" dirty="0" smtClean="0"/>
                        <a:t> 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Aceh </a:t>
                      </a:r>
                      <a:r>
                        <a:rPr lang="en-US" sz="1300" dirty="0" err="1" smtClean="0"/>
                        <a:t>sudah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mulai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dijadikan</a:t>
                      </a:r>
                      <a:r>
                        <a:rPr lang="en-US" sz="1300" dirty="0" smtClean="0"/>
                        <a:t> model </a:t>
                      </a:r>
                      <a:endParaRPr lang="en-US" sz="1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1976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Tgk</a:t>
                      </a:r>
                      <a:r>
                        <a:rPr lang="en-US" sz="1300" dirty="0" smtClean="0"/>
                        <a:t>.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Hasan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di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Tiro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Mendeklarasikan</a:t>
                      </a:r>
                      <a:r>
                        <a:rPr lang="en-US" sz="1300" baseline="0" dirty="0" smtClean="0"/>
                        <a:t> GAM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smtClean="0"/>
                        <a:t>GAM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Sumber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Daya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alam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dikuasai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oleh</a:t>
                      </a:r>
                      <a:r>
                        <a:rPr lang="en-US" sz="1300" baseline="0" dirty="0" smtClean="0"/>
                        <a:t> PP.</a:t>
                      </a:r>
                    </a:p>
                    <a:p>
                      <a:r>
                        <a:rPr lang="en-US" sz="1300" baseline="0" dirty="0" smtClean="0"/>
                        <a:t>Aceh </a:t>
                      </a:r>
                      <a:r>
                        <a:rPr lang="en-US" sz="1300" baseline="0" dirty="0" err="1" smtClean="0"/>
                        <a:t>memiliki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hak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untuk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mendirikan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sbg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negara</a:t>
                      </a:r>
                      <a:endParaRPr lang="en-US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 smtClean="0"/>
                        <a:t>Pemerintah</a:t>
                      </a:r>
                      <a:r>
                        <a:rPr lang="en-US" sz="1300" dirty="0" smtClean="0"/>
                        <a:t> </a:t>
                      </a:r>
                      <a:r>
                        <a:rPr lang="en-US" sz="1300" dirty="0" err="1" smtClean="0"/>
                        <a:t>Orde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Baru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sudah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mulai</a:t>
                      </a:r>
                      <a:r>
                        <a:rPr lang="en-US" sz="1300" baseline="0" dirty="0" smtClean="0"/>
                        <a:t> </a:t>
                      </a:r>
                      <a:r>
                        <a:rPr lang="en-US" sz="1300" baseline="0" dirty="0" err="1" smtClean="0"/>
                        <a:t>melihat</a:t>
                      </a:r>
                      <a:r>
                        <a:rPr lang="en-US" sz="1300" baseline="0" dirty="0" smtClean="0"/>
                        <a:t> Aceh </a:t>
                      </a:r>
                      <a:r>
                        <a:rPr lang="en-US" sz="1300" baseline="0" dirty="0" err="1" smtClean="0"/>
                        <a:t>sebagai</a:t>
                      </a:r>
                      <a:r>
                        <a:rPr lang="en-US" sz="1300" baseline="0" dirty="0" smtClean="0"/>
                        <a:t> “</a:t>
                      </a:r>
                      <a:r>
                        <a:rPr lang="en-US" sz="1300" baseline="0" dirty="0" err="1" smtClean="0"/>
                        <a:t>separatis</a:t>
                      </a:r>
                      <a:r>
                        <a:rPr lang="en-US" sz="1300" baseline="0" dirty="0" smtClean="0"/>
                        <a:t>.”</a:t>
                      </a:r>
                      <a:endParaRPr lang="en-US" sz="13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Kilas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40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848"/>
                <a:gridCol w="1700848"/>
                <a:gridCol w="1700848"/>
                <a:gridCol w="1700848"/>
                <a:gridCol w="170084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Tahun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Peristiwa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Gerakan</a:t>
                      </a:r>
                      <a:r>
                        <a:rPr lang="en-US" sz="1400" dirty="0" smtClean="0"/>
                        <a:t>/</a:t>
                      </a:r>
                      <a:r>
                        <a:rPr lang="en-US" sz="1400" dirty="0" err="1" smtClean="0"/>
                        <a:t>Organisasi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Persoalan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Pengaruh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dari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luar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1999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Pembantaian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Tgk</a:t>
                      </a:r>
                      <a:r>
                        <a:rPr lang="en-US" sz="1400" dirty="0" smtClean="0"/>
                        <a:t>. </a:t>
                      </a:r>
                      <a:r>
                        <a:rPr lang="en-US" sz="1400" dirty="0" err="1" smtClean="0"/>
                        <a:t>Bantaqiah</a:t>
                      </a:r>
                      <a:endParaRPr lang="en-US" sz="1400" dirty="0" smtClean="0"/>
                    </a:p>
                    <a:p>
                      <a:r>
                        <a:rPr lang="en-US" sz="1400" dirty="0" smtClean="0"/>
                        <a:t>DOM </a:t>
                      </a:r>
                      <a:r>
                        <a:rPr lang="en-US" sz="1400" dirty="0" err="1" smtClean="0"/>
                        <a:t>baru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berakhir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HUDA (</a:t>
                      </a:r>
                      <a:r>
                        <a:rPr lang="en-US" sz="1400" dirty="0" err="1" smtClean="0"/>
                        <a:t>Himpunan</a:t>
                      </a:r>
                      <a:r>
                        <a:rPr lang="en-US" sz="1400" dirty="0" smtClean="0"/>
                        <a:t> ‘</a:t>
                      </a:r>
                      <a:r>
                        <a:rPr lang="en-US" sz="1400" dirty="0" err="1" smtClean="0"/>
                        <a:t>Ulama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Dayah</a:t>
                      </a:r>
                      <a:r>
                        <a:rPr lang="en-US" sz="1400" dirty="0" smtClean="0"/>
                        <a:t> Aceh)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Isu</a:t>
                      </a:r>
                      <a:r>
                        <a:rPr lang="en-US" sz="1400" dirty="0" smtClean="0"/>
                        <a:t> Referendum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sudah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mencuat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Jakarta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pihak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asing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sudah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mulai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memperhitungkan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keberadaan</a:t>
                      </a:r>
                      <a:r>
                        <a:rPr lang="en-US" sz="1400" baseline="0" dirty="0" smtClean="0"/>
                        <a:t> ‘</a:t>
                      </a:r>
                      <a:r>
                        <a:rPr lang="en-US" sz="1400" baseline="0" dirty="0" err="1" smtClean="0"/>
                        <a:t>ulama</a:t>
                      </a:r>
                      <a:r>
                        <a:rPr lang="en-US" sz="1400" baseline="0" dirty="0" smtClean="0"/>
                        <a:t> Aceh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2001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MPU </a:t>
                      </a:r>
                      <a:r>
                        <a:rPr lang="en-US" sz="1400" dirty="0" err="1" smtClean="0"/>
                        <a:t>didirikan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amanah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dari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Perda</a:t>
                      </a:r>
                      <a:r>
                        <a:rPr lang="en-US" sz="1400" dirty="0" smtClean="0"/>
                        <a:t> No. 3 </a:t>
                      </a:r>
                      <a:r>
                        <a:rPr lang="en-US" sz="1400" dirty="0" err="1" smtClean="0"/>
                        <a:t>Tahun</a:t>
                      </a:r>
                      <a:r>
                        <a:rPr lang="en-US" sz="1400" dirty="0" smtClean="0"/>
                        <a:t> 2000</a:t>
                      </a:r>
                    </a:p>
                    <a:p>
                      <a:r>
                        <a:rPr lang="en-US" sz="1400" dirty="0" smtClean="0"/>
                        <a:t>Aceh </a:t>
                      </a:r>
                      <a:r>
                        <a:rPr lang="en-US" sz="1400" dirty="0" err="1" smtClean="0"/>
                        <a:t>masih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bergejolak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MPU  (</a:t>
                      </a:r>
                      <a:r>
                        <a:rPr lang="en-US" sz="1400" dirty="0" err="1" smtClean="0"/>
                        <a:t>Majelis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Permusyawaratan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Bagaiman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peran</a:t>
                      </a:r>
                      <a:r>
                        <a:rPr lang="en-US" sz="1400" baseline="0" dirty="0" smtClean="0"/>
                        <a:t> ‘</a:t>
                      </a:r>
                      <a:r>
                        <a:rPr lang="en-US" sz="1400" baseline="0" dirty="0" err="1" smtClean="0"/>
                        <a:t>ulama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sebagai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mitra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pemerintah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Jakarta </a:t>
                      </a:r>
                      <a:r>
                        <a:rPr lang="en-US" sz="1400" dirty="0" err="1" smtClean="0"/>
                        <a:t>sudah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memberikan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lampu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hijau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untuk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pelaksanaan</a:t>
                      </a:r>
                      <a:r>
                        <a:rPr lang="en-US" sz="1400" baseline="0" dirty="0" smtClean="0"/>
                        <a:t> SI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Sebelum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Pemilu</a:t>
                      </a:r>
                      <a:r>
                        <a:rPr lang="en-US" sz="1400" dirty="0" smtClean="0"/>
                        <a:t> 2009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Adanya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dikotomi</a:t>
                      </a:r>
                      <a:r>
                        <a:rPr lang="en-US" sz="1400" dirty="0" smtClean="0"/>
                        <a:t> “</a:t>
                      </a:r>
                      <a:r>
                        <a:rPr lang="en-US" sz="1400" dirty="0" err="1" smtClean="0"/>
                        <a:t>ulama-rakyat</a:t>
                      </a:r>
                      <a:r>
                        <a:rPr lang="en-US" sz="1400" dirty="0" smtClean="0"/>
                        <a:t>” </a:t>
                      </a:r>
                      <a:r>
                        <a:rPr lang="en-US" sz="1400" dirty="0" err="1" smtClean="0"/>
                        <a:t>dan</a:t>
                      </a:r>
                      <a:r>
                        <a:rPr lang="en-US" sz="1400" dirty="0" smtClean="0"/>
                        <a:t> “</a:t>
                      </a:r>
                      <a:r>
                        <a:rPr lang="en-US" sz="1400" dirty="0" err="1" smtClean="0"/>
                        <a:t>ulama-pemerintah</a:t>
                      </a:r>
                      <a:r>
                        <a:rPr lang="en-US" sz="1400" dirty="0" smtClean="0"/>
                        <a:t>”</a:t>
                      </a:r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GAM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sudah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mulai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tampil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dalam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kehidupan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sosial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politi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MUNA</a:t>
                      </a:r>
                      <a:r>
                        <a:rPr lang="en-US" sz="1400" baseline="0" dirty="0" smtClean="0"/>
                        <a:t> (</a:t>
                      </a:r>
                      <a:r>
                        <a:rPr lang="en-US" sz="1400" baseline="0" dirty="0" err="1" smtClean="0"/>
                        <a:t>Majelis</a:t>
                      </a:r>
                      <a:r>
                        <a:rPr lang="en-US" sz="1400" baseline="0" dirty="0" smtClean="0"/>
                        <a:t> ‘</a:t>
                      </a:r>
                      <a:r>
                        <a:rPr lang="en-US" sz="1400" baseline="0" dirty="0" err="1" smtClean="0"/>
                        <a:t>Ulama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Nanggroe</a:t>
                      </a:r>
                      <a:r>
                        <a:rPr lang="en-US" sz="1400" baseline="0" dirty="0" smtClean="0"/>
                        <a:t> Aceh)</a:t>
                      </a:r>
                    </a:p>
                    <a:p>
                      <a:endParaRPr lang="en-US" sz="1400" baseline="0" dirty="0" smtClean="0"/>
                    </a:p>
                    <a:p>
                      <a:r>
                        <a:rPr lang="en-US" sz="1400" baseline="0" dirty="0" smtClean="0"/>
                        <a:t>Dari </a:t>
                      </a:r>
                      <a:r>
                        <a:rPr lang="en-US" sz="1400" baseline="0" dirty="0" err="1" smtClean="0"/>
                        <a:t>Pemerintah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muncul</a:t>
                      </a:r>
                      <a:r>
                        <a:rPr lang="en-US" sz="1400" baseline="0" dirty="0" smtClean="0"/>
                        <a:t> </a:t>
                      </a:r>
                    </a:p>
                    <a:p>
                      <a:r>
                        <a:rPr lang="en-US" sz="1400" baseline="0" dirty="0" err="1" smtClean="0"/>
                        <a:t>Badan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Pembinaan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Pendidikan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Dayah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Bagaimana</a:t>
                      </a:r>
                      <a:r>
                        <a:rPr lang="en-US" sz="1400" dirty="0" smtClean="0"/>
                        <a:t>  “</a:t>
                      </a:r>
                      <a:r>
                        <a:rPr lang="en-US" sz="1400" dirty="0" err="1" smtClean="0"/>
                        <a:t>kekuatan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baru</a:t>
                      </a:r>
                      <a:r>
                        <a:rPr lang="en-US" sz="1400" dirty="0" smtClean="0"/>
                        <a:t>” </a:t>
                      </a:r>
                      <a:r>
                        <a:rPr lang="en-US" sz="1400" dirty="0" err="1" smtClean="0"/>
                        <a:t>dalam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politik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dapat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mendirikan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lembaga</a:t>
                      </a:r>
                      <a:r>
                        <a:rPr lang="en-US" sz="1400" baseline="0" dirty="0" smtClean="0"/>
                        <a:t> ‘</a:t>
                      </a:r>
                      <a:r>
                        <a:rPr lang="en-US" sz="1400" baseline="0" dirty="0" err="1" smtClean="0"/>
                        <a:t>ulama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tersendiri</a:t>
                      </a:r>
                      <a:r>
                        <a:rPr lang="en-US" sz="1400" baseline="0" dirty="0" smtClean="0"/>
                        <a:t> yang </a:t>
                      </a:r>
                      <a:r>
                        <a:rPr lang="en-US" sz="1400" baseline="0" dirty="0" err="1" smtClean="0"/>
                        <a:t>terpisah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dari</a:t>
                      </a:r>
                      <a:r>
                        <a:rPr lang="en-US" sz="1400" baseline="0" dirty="0" smtClean="0"/>
                        <a:t> MPU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Jakarta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memberikan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lampus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hijau</a:t>
                      </a:r>
                      <a:r>
                        <a:rPr lang="en-US" sz="1400" baseline="0" dirty="0" smtClean="0"/>
                        <a:t>  </a:t>
                      </a:r>
                      <a:r>
                        <a:rPr lang="en-US" sz="1400" baseline="0" dirty="0" err="1" smtClean="0"/>
                        <a:t>terhadap</a:t>
                      </a:r>
                      <a:r>
                        <a:rPr lang="en-US" sz="1400" baseline="0" dirty="0" smtClean="0"/>
                        <a:t>  </a:t>
                      </a:r>
                      <a:r>
                        <a:rPr lang="en-US" sz="1400" baseline="0" dirty="0" err="1" smtClean="0"/>
                        <a:t>pendirian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Partai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Lokal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di</a:t>
                      </a:r>
                      <a:r>
                        <a:rPr lang="en-US" sz="1400" baseline="0" dirty="0" smtClean="0"/>
                        <a:t> Aceh.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yala" pitchFamily="2" charset="0"/>
              </a:rPr>
              <a:t>Trend SPIRITUAL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Nyala" pitchFamily="2" charset="0"/>
              </a:rPr>
              <a:t>Cina</a:t>
            </a:r>
            <a:r>
              <a:rPr lang="en-US" sz="3200" dirty="0" smtClean="0">
                <a:latin typeface="Nyala" pitchFamily="2" charset="0"/>
              </a:rPr>
              <a:t> – </a:t>
            </a:r>
            <a:r>
              <a:rPr lang="en-US" sz="3200" dirty="0" err="1" smtClean="0">
                <a:latin typeface="Nyala" pitchFamily="2" charset="0"/>
              </a:rPr>
              <a:t>Dalailama</a:t>
            </a:r>
            <a:endParaRPr lang="en-US" sz="3200" dirty="0" smtClean="0">
              <a:latin typeface="Nyala" pitchFamily="2" charset="0"/>
            </a:endParaRPr>
          </a:p>
          <a:p>
            <a:r>
              <a:rPr lang="en-US" sz="3200" dirty="0" err="1" smtClean="0">
                <a:latin typeface="Nyala" pitchFamily="2" charset="0"/>
              </a:rPr>
              <a:t>Amerika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Serikat</a:t>
            </a:r>
            <a:r>
              <a:rPr lang="en-US" sz="3200" dirty="0" smtClean="0">
                <a:latin typeface="Nyala" pitchFamily="2" charset="0"/>
              </a:rPr>
              <a:t> – </a:t>
            </a:r>
            <a:r>
              <a:rPr lang="en-US" sz="3200" dirty="0" err="1" smtClean="0">
                <a:latin typeface="Nyala" pitchFamily="2" charset="0"/>
              </a:rPr>
              <a:t>Paus</a:t>
            </a:r>
            <a:endParaRPr lang="en-US" sz="3200" dirty="0" smtClean="0">
              <a:latin typeface="Nyala" pitchFamily="2" charset="0"/>
            </a:endParaRPr>
          </a:p>
          <a:p>
            <a:r>
              <a:rPr lang="en-US" sz="3200" dirty="0" err="1" smtClean="0">
                <a:latin typeface="Nyala" pitchFamily="2" charset="0"/>
              </a:rPr>
              <a:t>Kabbala</a:t>
            </a:r>
            <a:endParaRPr lang="en-US" sz="3200" dirty="0" smtClean="0">
              <a:latin typeface="Nyala" pitchFamily="2" charset="0"/>
            </a:endParaRPr>
          </a:p>
          <a:p>
            <a:r>
              <a:rPr lang="en-US" sz="3200" dirty="0" smtClean="0">
                <a:latin typeface="Nyala" pitchFamily="2" charset="0"/>
              </a:rPr>
              <a:t>Freemasonry</a:t>
            </a:r>
          </a:p>
          <a:p>
            <a:r>
              <a:rPr lang="en-US" sz="3200" dirty="0" smtClean="0">
                <a:latin typeface="Nyala" pitchFamily="2" charset="0"/>
              </a:rPr>
              <a:t>New Age</a:t>
            </a:r>
          </a:p>
          <a:p>
            <a:r>
              <a:rPr lang="en-US" sz="3200" dirty="0" err="1" smtClean="0">
                <a:latin typeface="Nyala" pitchFamily="2" charset="0"/>
              </a:rPr>
              <a:t>Orang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mencari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membayar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mahal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untuk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mencari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spiritualitas</a:t>
            </a:r>
            <a:endParaRPr lang="en-US" sz="32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yala" pitchFamily="2" charset="0"/>
              </a:rPr>
              <a:t>Trend Spiritual </a:t>
            </a:r>
            <a:r>
              <a:rPr lang="en-US" dirty="0" err="1" smtClean="0">
                <a:latin typeface="Nyala" pitchFamily="2" charset="0"/>
              </a:rPr>
              <a:t>masa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akan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datanf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400" dirty="0" err="1" smtClean="0">
                <a:latin typeface="Nyala" pitchFamily="2" charset="0"/>
              </a:rPr>
              <a:t>Pertama</a:t>
            </a:r>
            <a:r>
              <a:rPr lang="en-US" sz="4400" dirty="0" smtClean="0">
                <a:latin typeface="Nyala" pitchFamily="2" charset="0"/>
              </a:rPr>
              <a:t>, </a:t>
            </a:r>
            <a:r>
              <a:rPr lang="en-US" sz="4400" dirty="0" err="1" smtClean="0">
                <a:latin typeface="Nyala" pitchFamily="2" charset="0"/>
              </a:rPr>
              <a:t>peta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kekuatan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dunia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tidak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akan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mengalami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banyak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perubahan</a:t>
            </a:r>
            <a:r>
              <a:rPr lang="en-US" sz="4400" dirty="0" smtClean="0">
                <a:latin typeface="Nyala" pitchFamily="2" charset="0"/>
              </a:rPr>
              <a:t>. </a:t>
            </a:r>
            <a:r>
              <a:rPr lang="en-US" sz="4400" dirty="0" err="1" smtClean="0">
                <a:latin typeface="Nyala" pitchFamily="2" charset="0"/>
              </a:rPr>
              <a:t>Karena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itu</a:t>
            </a:r>
            <a:r>
              <a:rPr lang="en-US" sz="4400" dirty="0" smtClean="0">
                <a:latin typeface="Nyala" pitchFamily="2" charset="0"/>
              </a:rPr>
              <a:t>, </a:t>
            </a:r>
            <a:r>
              <a:rPr lang="en-US" sz="4400" dirty="0" err="1" smtClean="0">
                <a:latin typeface="Nyala" pitchFamily="2" charset="0"/>
              </a:rPr>
              <a:t>negara-negara</a:t>
            </a:r>
            <a:r>
              <a:rPr lang="en-US" sz="4400" dirty="0" smtClean="0">
                <a:latin typeface="Nyala" pitchFamily="2" charset="0"/>
              </a:rPr>
              <a:t> Barat </a:t>
            </a:r>
            <a:r>
              <a:rPr lang="en-US" sz="4400" dirty="0" err="1" smtClean="0">
                <a:latin typeface="Nyala" pitchFamily="2" charset="0"/>
              </a:rPr>
              <a:t>akan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terus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menguasai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negara-negara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berkembang</a:t>
            </a:r>
            <a:r>
              <a:rPr lang="en-US" sz="4400" dirty="0" smtClean="0">
                <a:latin typeface="Nyala" pitchFamily="2" charset="0"/>
              </a:rPr>
              <a:t>, </a:t>
            </a:r>
            <a:r>
              <a:rPr lang="en-US" sz="4400" dirty="0" err="1" smtClean="0">
                <a:latin typeface="Nyala" pitchFamily="2" charset="0"/>
              </a:rPr>
              <a:t>khususnya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mereka</a:t>
            </a:r>
            <a:r>
              <a:rPr lang="en-US" sz="4400" dirty="0" smtClean="0">
                <a:latin typeface="Nyala" pitchFamily="2" charset="0"/>
              </a:rPr>
              <a:t> yang </a:t>
            </a:r>
            <a:r>
              <a:rPr lang="en-US" sz="4400" dirty="0" err="1" smtClean="0">
                <a:latin typeface="Nyala" pitchFamily="2" charset="0"/>
              </a:rPr>
              <a:t>menyimpan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sumber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daya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alam</a:t>
            </a:r>
            <a:r>
              <a:rPr lang="en-US" sz="4400" dirty="0" smtClean="0">
                <a:latin typeface="Nyala" pitchFamily="2" charset="0"/>
              </a:rPr>
              <a:t> yang </a:t>
            </a:r>
            <a:r>
              <a:rPr lang="en-US" sz="4400" dirty="0" err="1" smtClean="0">
                <a:latin typeface="Nyala" pitchFamily="2" charset="0"/>
              </a:rPr>
              <a:t>sangat</a:t>
            </a:r>
            <a:r>
              <a:rPr lang="en-US" sz="4400" dirty="0" smtClean="0">
                <a:latin typeface="Nyala" pitchFamily="2" charset="0"/>
              </a:rPr>
              <a:t> </a:t>
            </a:r>
            <a:r>
              <a:rPr lang="en-US" sz="4400" dirty="0" err="1" smtClean="0">
                <a:latin typeface="Nyala" pitchFamily="2" charset="0"/>
              </a:rPr>
              <a:t>banyak</a:t>
            </a:r>
            <a:r>
              <a:rPr lang="en-US" sz="4400" dirty="0" smtClean="0">
                <a:latin typeface="Nyala" pitchFamily="2" charset="0"/>
              </a:rPr>
              <a:t>. </a:t>
            </a:r>
            <a:endParaRPr lang="en-US" sz="44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300" dirty="0" err="1" smtClean="0">
                <a:latin typeface="Nyala" pitchFamily="2" charset="0"/>
              </a:rPr>
              <a:t>Kedua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usaha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manusia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untuk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mencari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tempat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berteduh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selain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muka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bumi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ini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semakin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kuat</a:t>
            </a:r>
            <a:r>
              <a:rPr lang="en-US" sz="3300" dirty="0" smtClean="0">
                <a:latin typeface="Nyala" pitchFamily="2" charset="0"/>
              </a:rPr>
              <a:t>. </a:t>
            </a:r>
            <a:r>
              <a:rPr lang="en-US" sz="3300" dirty="0" err="1" smtClean="0">
                <a:latin typeface="Nyala" pitchFamily="2" charset="0"/>
              </a:rPr>
              <a:t>Karena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itu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semua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daya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manusia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dikerahkan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untuk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mencari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tempat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berdiam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jika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sewaktu-waktu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bencana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mengancam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kehidupan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manusia</a:t>
            </a:r>
            <a:r>
              <a:rPr lang="en-US" sz="3300" dirty="0" smtClean="0">
                <a:latin typeface="Nyala" pitchFamily="2" charset="0"/>
              </a:rPr>
              <a:t>. </a:t>
            </a:r>
            <a:r>
              <a:rPr lang="en-US" sz="3300" dirty="0" err="1" smtClean="0">
                <a:latin typeface="Nyala" pitchFamily="2" charset="0"/>
              </a:rPr>
              <a:t>Artinya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manusia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berupaya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untuk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menulis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sejarah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mereka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hari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ini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sambil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berpikir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bagaimana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sejarah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masa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depan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mereka</a:t>
            </a:r>
            <a:r>
              <a:rPr lang="en-US" sz="3300" dirty="0" smtClean="0">
                <a:latin typeface="Nyala" pitchFamily="2" charset="0"/>
              </a:rPr>
              <a:t>. </a:t>
            </a:r>
            <a:endParaRPr lang="en-US" sz="33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300" dirty="0" err="1" smtClean="0">
                <a:latin typeface="Nyala" pitchFamily="2" charset="0"/>
              </a:rPr>
              <a:t>Ketiga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karena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setiap</a:t>
            </a:r>
            <a:r>
              <a:rPr lang="en-US" sz="3300" dirty="0" smtClean="0">
                <a:latin typeface="Nyala" pitchFamily="2" charset="0"/>
              </a:rPr>
              <a:t> 10 </a:t>
            </a:r>
            <a:r>
              <a:rPr lang="en-US" sz="3300" dirty="0" err="1" smtClean="0">
                <a:latin typeface="Nyala" pitchFamily="2" charset="0"/>
              </a:rPr>
              <a:t>tahun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sekali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terjadi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perubahan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tatanan</a:t>
            </a:r>
            <a:r>
              <a:rPr lang="en-US" sz="3300" dirty="0" smtClean="0">
                <a:latin typeface="Nyala" pitchFamily="2" charset="0"/>
              </a:rPr>
              <a:t> global, </a:t>
            </a:r>
            <a:r>
              <a:rPr lang="en-US" sz="3300" dirty="0" err="1" smtClean="0">
                <a:latin typeface="Nyala" pitchFamily="2" charset="0"/>
              </a:rPr>
              <a:t>dimana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konflik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peradaban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akan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terus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bermunculan</a:t>
            </a:r>
            <a:r>
              <a:rPr lang="en-US" sz="3300" dirty="0" smtClean="0">
                <a:latin typeface="Nyala" pitchFamily="2" charset="0"/>
              </a:rPr>
              <a:t>. </a:t>
            </a:r>
            <a:r>
              <a:rPr lang="en-US" sz="3300" dirty="0" err="1" smtClean="0">
                <a:latin typeface="Nyala" pitchFamily="2" charset="0"/>
              </a:rPr>
              <a:t>Jadi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dapat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diprediksi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pada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tahun</a:t>
            </a:r>
            <a:r>
              <a:rPr lang="en-US" sz="3300" dirty="0" smtClean="0">
                <a:latin typeface="Nyala" pitchFamily="2" charset="0"/>
              </a:rPr>
              <a:t> 2050, </a:t>
            </a:r>
            <a:r>
              <a:rPr lang="en-US" sz="3300" dirty="0" err="1" smtClean="0">
                <a:latin typeface="Nyala" pitchFamily="2" charset="0"/>
              </a:rPr>
              <a:t>dunia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akan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mengalami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proses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penulisan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sejarah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peradaban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dimana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mereka</a:t>
            </a:r>
            <a:r>
              <a:rPr lang="en-US" sz="3300" dirty="0" smtClean="0">
                <a:latin typeface="Nyala" pitchFamily="2" charset="0"/>
              </a:rPr>
              <a:t> yang </a:t>
            </a:r>
            <a:r>
              <a:rPr lang="en-US" sz="3300" dirty="0" err="1" smtClean="0">
                <a:latin typeface="Nyala" pitchFamily="2" charset="0"/>
              </a:rPr>
              <a:t>kuat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selama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ini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akan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mengatakan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bahwa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kepercayaan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merekalah</a:t>
            </a:r>
            <a:r>
              <a:rPr lang="en-US" sz="3300" dirty="0" smtClean="0">
                <a:latin typeface="Nyala" pitchFamily="2" charset="0"/>
              </a:rPr>
              <a:t> yang paling </a:t>
            </a:r>
            <a:r>
              <a:rPr lang="en-US" sz="3300" dirty="0" err="1" smtClean="0">
                <a:latin typeface="Nyala" pitchFamily="2" charset="0"/>
              </a:rPr>
              <a:t>dominan</a:t>
            </a:r>
            <a:r>
              <a:rPr lang="en-US" sz="3300" dirty="0" smtClean="0">
                <a:latin typeface="Nyala" pitchFamily="2" charset="0"/>
              </a:rPr>
              <a:t>. </a:t>
            </a:r>
            <a:endParaRPr lang="en-US" sz="33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300" dirty="0" err="1" smtClean="0">
                <a:latin typeface="Nyala" pitchFamily="2" charset="0"/>
              </a:rPr>
              <a:t>Keempat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negara-negara</a:t>
            </a:r>
            <a:r>
              <a:rPr lang="en-US" sz="3300" dirty="0" smtClean="0">
                <a:latin typeface="Nyala" pitchFamily="2" charset="0"/>
              </a:rPr>
              <a:t> yang </a:t>
            </a:r>
            <a:r>
              <a:rPr lang="en-US" sz="3300" dirty="0" err="1" smtClean="0">
                <a:latin typeface="Nyala" pitchFamily="2" charset="0"/>
              </a:rPr>
              <a:t>berbentuk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republik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akan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mengalami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proses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restrukturisasi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kembali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terhadap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pemaknaan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konsep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kebangsaan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kenegaraan</a:t>
            </a:r>
            <a:r>
              <a:rPr lang="en-US" sz="3300" dirty="0" smtClean="0">
                <a:latin typeface="Nyala" pitchFamily="2" charset="0"/>
              </a:rPr>
              <a:t>. </a:t>
            </a:r>
            <a:endParaRPr lang="en-US" sz="33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400" dirty="0" err="1" smtClean="0">
                <a:latin typeface="Nyala" pitchFamily="2" charset="0"/>
              </a:rPr>
              <a:t>Kelima</a:t>
            </a:r>
            <a:r>
              <a:rPr lang="en-US" sz="3400" dirty="0" smtClean="0">
                <a:latin typeface="Nyala" pitchFamily="2" charset="0"/>
              </a:rPr>
              <a:t>, </a:t>
            </a:r>
            <a:r>
              <a:rPr lang="en-US" sz="3400" dirty="0" err="1" smtClean="0">
                <a:latin typeface="Nyala" pitchFamily="2" charset="0"/>
              </a:rPr>
              <a:t>para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pelaku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atau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manusia</a:t>
            </a:r>
            <a:r>
              <a:rPr lang="en-US" sz="3400" dirty="0" smtClean="0">
                <a:latin typeface="Nyala" pitchFamily="2" charset="0"/>
              </a:rPr>
              <a:t> yang </a:t>
            </a:r>
            <a:r>
              <a:rPr lang="en-US" sz="3400" dirty="0" err="1" smtClean="0">
                <a:latin typeface="Nyala" pitchFamily="2" charset="0"/>
              </a:rPr>
              <a:t>berumur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produktif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adalah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mereka</a:t>
            </a:r>
            <a:r>
              <a:rPr lang="en-US" sz="3400" dirty="0" smtClean="0">
                <a:latin typeface="Nyala" pitchFamily="2" charset="0"/>
              </a:rPr>
              <a:t> yang </a:t>
            </a:r>
            <a:r>
              <a:rPr lang="en-US" sz="3400" dirty="0" err="1" smtClean="0">
                <a:latin typeface="Nyala" pitchFamily="2" charset="0"/>
              </a:rPr>
              <a:t>lahir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pada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tahun</a:t>
            </a:r>
            <a:r>
              <a:rPr lang="en-US" sz="3400" dirty="0" smtClean="0">
                <a:latin typeface="Nyala" pitchFamily="2" charset="0"/>
              </a:rPr>
              <a:t> 1990-an </a:t>
            </a:r>
            <a:r>
              <a:rPr lang="en-US" sz="3400" dirty="0" err="1" smtClean="0">
                <a:latin typeface="Nyala" pitchFamily="2" charset="0"/>
              </a:rPr>
              <a:t>dan</a:t>
            </a:r>
            <a:r>
              <a:rPr lang="en-US" sz="3400" dirty="0" smtClean="0">
                <a:latin typeface="Nyala" pitchFamily="2" charset="0"/>
              </a:rPr>
              <a:t> 2000-an. </a:t>
            </a:r>
            <a:endParaRPr lang="en-US" sz="34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Relasi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manusia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Nyala" pitchFamily="2" charset="0"/>
              </a:rPr>
              <a:t>Inter-connected </a:t>
            </a:r>
          </a:p>
          <a:p>
            <a:r>
              <a:rPr lang="en-US" sz="4000" dirty="0" smtClean="0">
                <a:latin typeface="Nyala" pitchFamily="2" charset="0"/>
              </a:rPr>
              <a:t>Inter-subjectivity </a:t>
            </a:r>
          </a:p>
          <a:p>
            <a:pPr>
              <a:buNone/>
            </a:pPr>
            <a:endParaRPr lang="en-US" sz="4000" dirty="0" smtClean="0">
              <a:latin typeface="Nyala" pitchFamily="2" charset="0"/>
            </a:endParaRPr>
          </a:p>
          <a:p>
            <a:pPr>
              <a:buNone/>
            </a:pPr>
            <a:r>
              <a:rPr lang="en-US" sz="4000" dirty="0" err="1" smtClean="0">
                <a:latin typeface="Nyala" pitchFamily="2" charset="0"/>
              </a:rPr>
              <a:t>Masyarakat</a:t>
            </a:r>
            <a:r>
              <a:rPr lang="en-US" sz="4000" dirty="0" smtClean="0">
                <a:latin typeface="Nyala" pitchFamily="2" charset="0"/>
              </a:rPr>
              <a:t> </a:t>
            </a:r>
            <a:r>
              <a:rPr lang="en-US" sz="4000" dirty="0" err="1" smtClean="0">
                <a:latin typeface="Nyala" pitchFamily="2" charset="0"/>
              </a:rPr>
              <a:t>dunia</a:t>
            </a:r>
            <a:r>
              <a:rPr lang="en-US" sz="4000" dirty="0" smtClean="0">
                <a:latin typeface="Nyala" pitchFamily="2" charset="0"/>
              </a:rPr>
              <a:t> [</a:t>
            </a:r>
            <a:r>
              <a:rPr lang="en-US" sz="4000" dirty="0" err="1" smtClean="0">
                <a:latin typeface="Nyala" pitchFamily="2" charset="0"/>
              </a:rPr>
              <a:t>Kosmopolitan</a:t>
            </a:r>
            <a:r>
              <a:rPr lang="en-US" sz="4000" dirty="0" smtClean="0">
                <a:latin typeface="Nyala" pitchFamily="2" charset="0"/>
              </a:rPr>
              <a:t>]</a:t>
            </a:r>
            <a:endParaRPr lang="en-US" sz="40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Nyala" pitchFamily="2" charset="0"/>
              </a:rPr>
              <a:t>Wacana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wahana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ilmu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pengetahuan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>
                <a:latin typeface="Nyala" pitchFamily="2" charset="0"/>
              </a:rPr>
              <a:t>Theoria</a:t>
            </a:r>
            <a:r>
              <a:rPr lang="en-US" sz="3600" dirty="0" smtClean="0">
                <a:latin typeface="Nyala" pitchFamily="2" charset="0"/>
              </a:rPr>
              <a:t> (</a:t>
            </a:r>
            <a:r>
              <a:rPr lang="en-US" sz="3600" dirty="0" err="1" smtClean="0">
                <a:latin typeface="Nyala" pitchFamily="2" charset="0"/>
              </a:rPr>
              <a:t>merenung</a:t>
            </a:r>
            <a:r>
              <a:rPr lang="en-US" sz="3600" dirty="0" smtClean="0">
                <a:latin typeface="Nyala" pitchFamily="2" charset="0"/>
              </a:rPr>
              <a:t>, </a:t>
            </a:r>
            <a:r>
              <a:rPr lang="en-US" sz="3600" dirty="0" err="1" smtClean="0">
                <a:latin typeface="Nyala" pitchFamily="2" charset="0"/>
              </a:rPr>
              <a:t>semakin</a:t>
            </a:r>
            <a:r>
              <a:rPr lang="en-US" sz="3600" dirty="0" smtClean="0">
                <a:latin typeface="Nyala" pitchFamily="2" charset="0"/>
              </a:rPr>
              <a:t> </a:t>
            </a:r>
            <a:r>
              <a:rPr lang="en-US" sz="3600" dirty="0" err="1" smtClean="0">
                <a:latin typeface="Nyala" pitchFamily="2" charset="0"/>
              </a:rPr>
              <a:t>dekat</a:t>
            </a:r>
            <a:r>
              <a:rPr lang="en-US" sz="3600" dirty="0" smtClean="0">
                <a:latin typeface="Nyala" pitchFamily="2" charset="0"/>
              </a:rPr>
              <a:t> </a:t>
            </a:r>
            <a:r>
              <a:rPr lang="en-US" sz="3600" dirty="0" err="1" smtClean="0">
                <a:latin typeface="Nyala" pitchFamily="2" charset="0"/>
              </a:rPr>
              <a:t>dengan</a:t>
            </a:r>
            <a:r>
              <a:rPr lang="en-US" sz="3600" dirty="0" smtClean="0">
                <a:latin typeface="Nyala" pitchFamily="2" charset="0"/>
              </a:rPr>
              <a:t> </a:t>
            </a:r>
            <a:r>
              <a:rPr lang="en-US" sz="3600" dirty="0" err="1" smtClean="0">
                <a:latin typeface="Nyala" pitchFamily="2" charset="0"/>
              </a:rPr>
              <a:t>kesucian</a:t>
            </a:r>
            <a:r>
              <a:rPr lang="en-US" sz="3600" dirty="0" smtClean="0">
                <a:latin typeface="Nyala" pitchFamily="2" charset="0"/>
              </a:rPr>
              <a:t>).</a:t>
            </a:r>
          </a:p>
          <a:p>
            <a:r>
              <a:rPr lang="en-US" sz="3600" dirty="0" err="1" smtClean="0">
                <a:latin typeface="Nyala" pitchFamily="2" charset="0"/>
              </a:rPr>
              <a:t>Theoria</a:t>
            </a:r>
            <a:r>
              <a:rPr lang="en-US" sz="3600" dirty="0" smtClean="0">
                <a:latin typeface="Nyala" pitchFamily="2" charset="0"/>
              </a:rPr>
              <a:t> </a:t>
            </a:r>
            <a:r>
              <a:rPr lang="en-US" sz="3600" dirty="0" err="1" smtClean="0">
                <a:latin typeface="Nyala" pitchFamily="2" charset="0"/>
              </a:rPr>
              <a:t>sekarang</a:t>
            </a:r>
            <a:r>
              <a:rPr lang="en-US" sz="3600" dirty="0" smtClean="0">
                <a:latin typeface="Nyala" pitchFamily="2" charset="0"/>
              </a:rPr>
              <a:t>, </a:t>
            </a:r>
            <a:r>
              <a:rPr lang="en-US" sz="3600" dirty="0" err="1" smtClean="0">
                <a:latin typeface="Nyala" pitchFamily="2" charset="0"/>
              </a:rPr>
              <a:t>menjauhkan</a:t>
            </a:r>
            <a:r>
              <a:rPr lang="en-US" sz="3600" dirty="0" smtClean="0">
                <a:latin typeface="Nyala" pitchFamily="2" charset="0"/>
              </a:rPr>
              <a:t> </a:t>
            </a:r>
            <a:r>
              <a:rPr lang="en-US" sz="3600" dirty="0" err="1" smtClean="0">
                <a:latin typeface="Nyala" pitchFamily="2" charset="0"/>
              </a:rPr>
              <a:t>manusia</a:t>
            </a:r>
            <a:r>
              <a:rPr lang="en-US" sz="3600" dirty="0" smtClean="0">
                <a:latin typeface="Nyala" pitchFamily="2" charset="0"/>
              </a:rPr>
              <a:t> </a:t>
            </a:r>
            <a:r>
              <a:rPr lang="en-US" sz="3600" dirty="0" err="1" smtClean="0">
                <a:latin typeface="Nyala" pitchFamily="2" charset="0"/>
              </a:rPr>
              <a:t>daripada</a:t>
            </a:r>
            <a:r>
              <a:rPr lang="en-US" sz="3600" dirty="0" smtClean="0">
                <a:latin typeface="Nyala" pitchFamily="2" charset="0"/>
              </a:rPr>
              <a:t> spirit</a:t>
            </a:r>
            <a:endParaRPr lang="en-US" sz="36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Ilmu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pengetahuan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sebagai</a:t>
            </a:r>
            <a:r>
              <a:rPr lang="en-US" dirty="0" smtClean="0">
                <a:latin typeface="Nyala" pitchFamily="2" charset="0"/>
              </a:rPr>
              <a:t> power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400" dirty="0" err="1" smtClean="0">
                <a:latin typeface="Nyala" pitchFamily="2" charset="0"/>
              </a:rPr>
              <a:t>Konsep</a:t>
            </a:r>
            <a:r>
              <a:rPr lang="en-US" sz="3400" dirty="0" smtClean="0">
                <a:latin typeface="Nyala" pitchFamily="2" charset="0"/>
              </a:rPr>
              <a:t> (</a:t>
            </a:r>
            <a:r>
              <a:rPr lang="en-US" sz="3400" i="1" dirty="0" smtClean="0">
                <a:latin typeface="Nyala" pitchFamily="2" charset="0"/>
              </a:rPr>
              <a:t>concept</a:t>
            </a:r>
            <a:r>
              <a:rPr lang="en-US" sz="3400" dirty="0" smtClean="0">
                <a:latin typeface="Nyala" pitchFamily="2" charset="0"/>
              </a:rPr>
              <a:t>)</a:t>
            </a:r>
          </a:p>
          <a:p>
            <a:r>
              <a:rPr lang="en-US" sz="3400" dirty="0" err="1" smtClean="0">
                <a:latin typeface="Nyala" pitchFamily="2" charset="0"/>
              </a:rPr>
              <a:t>Kekuasaan</a:t>
            </a:r>
            <a:r>
              <a:rPr lang="en-US" sz="3400" dirty="0" smtClean="0">
                <a:latin typeface="Nyala" pitchFamily="2" charset="0"/>
              </a:rPr>
              <a:t> (</a:t>
            </a:r>
            <a:r>
              <a:rPr lang="en-US" sz="3400" i="1" dirty="0" smtClean="0">
                <a:latin typeface="Nyala" pitchFamily="2" charset="0"/>
              </a:rPr>
              <a:t>power</a:t>
            </a:r>
            <a:r>
              <a:rPr lang="en-US" sz="3400" dirty="0" smtClean="0">
                <a:latin typeface="Nyala" pitchFamily="2" charset="0"/>
              </a:rPr>
              <a:t>)</a:t>
            </a:r>
          </a:p>
          <a:p>
            <a:r>
              <a:rPr lang="en-US" sz="3400" dirty="0" err="1" smtClean="0">
                <a:latin typeface="Nyala" pitchFamily="2" charset="0"/>
              </a:rPr>
              <a:t>Internasionalisasi</a:t>
            </a:r>
            <a:r>
              <a:rPr lang="en-US" sz="3400" dirty="0" smtClean="0">
                <a:latin typeface="Nyala" pitchFamily="2" charset="0"/>
              </a:rPr>
              <a:t> (</a:t>
            </a:r>
            <a:r>
              <a:rPr lang="en-US" sz="3400" dirty="0" err="1" smtClean="0">
                <a:latin typeface="Nyala" pitchFamily="2" charset="0"/>
              </a:rPr>
              <a:t>internationalisation</a:t>
            </a:r>
            <a:r>
              <a:rPr lang="en-US" sz="3400" dirty="0" smtClean="0">
                <a:latin typeface="Nyala" pitchFamily="2" charset="0"/>
              </a:rPr>
              <a:t>)</a:t>
            </a:r>
          </a:p>
          <a:p>
            <a:r>
              <a:rPr lang="en-US" sz="3400" dirty="0" err="1" smtClean="0">
                <a:latin typeface="Nyala" pitchFamily="2" charset="0"/>
              </a:rPr>
              <a:t>Hegemoni</a:t>
            </a:r>
            <a:r>
              <a:rPr lang="en-US" sz="3400" dirty="0" smtClean="0">
                <a:latin typeface="Nyala" pitchFamily="2" charset="0"/>
              </a:rPr>
              <a:t> (</a:t>
            </a:r>
            <a:r>
              <a:rPr lang="en-US" sz="3400" i="1" dirty="0" smtClean="0">
                <a:latin typeface="Nyala" pitchFamily="2" charset="0"/>
              </a:rPr>
              <a:t>hegemony</a:t>
            </a:r>
            <a:r>
              <a:rPr lang="en-US" sz="3400" dirty="0" smtClean="0">
                <a:latin typeface="Nyala" pitchFamily="2" charset="0"/>
              </a:rPr>
              <a:t>)</a:t>
            </a:r>
            <a:endParaRPr lang="en-US" sz="34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Salah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satu</a:t>
            </a:r>
            <a:r>
              <a:rPr lang="en-US" dirty="0" smtClean="0">
                <a:latin typeface="Nyala" pitchFamily="2" charset="0"/>
              </a:rPr>
              <a:t> trend </a:t>
            </a:r>
            <a:r>
              <a:rPr lang="en-US" dirty="0" err="1" smtClean="0">
                <a:latin typeface="Nyala" pitchFamily="2" charset="0"/>
              </a:rPr>
              <a:t>dunia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kampus</a:t>
            </a:r>
            <a:endParaRPr lang="en-US" dirty="0">
              <a:latin typeface="Nyala" pitchFamily="2" charset="0"/>
            </a:endParaRPr>
          </a:p>
        </p:txBody>
      </p:sp>
      <p:pic>
        <p:nvPicPr>
          <p:cNvPr id="1026" name="Picture 2" descr="E:\Gambar dr BB\IMG01691-20120423-120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54162"/>
            <a:ext cx="8382000" cy="4922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Pendidikan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islam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400" i="1" dirty="0" smtClean="0">
                <a:latin typeface="Nyala" pitchFamily="2" charset="0"/>
              </a:rPr>
              <a:t>The Islamic education system never divorced the training of the </a:t>
            </a:r>
            <a:r>
              <a:rPr lang="en-US" sz="3400" b="1" i="1" dirty="0" smtClean="0">
                <a:latin typeface="Nyala" pitchFamily="2" charset="0"/>
              </a:rPr>
              <a:t>mind </a:t>
            </a:r>
            <a:r>
              <a:rPr lang="en-US" sz="3400" i="1" dirty="0" smtClean="0">
                <a:latin typeface="Nyala" pitchFamily="2" charset="0"/>
              </a:rPr>
              <a:t>from that of the </a:t>
            </a:r>
            <a:r>
              <a:rPr lang="en-US" sz="3400" b="1" i="1" dirty="0" smtClean="0">
                <a:latin typeface="Nyala" pitchFamily="2" charset="0"/>
              </a:rPr>
              <a:t>soul</a:t>
            </a:r>
            <a:r>
              <a:rPr lang="en-US" sz="3400" i="1" dirty="0" smtClean="0">
                <a:latin typeface="Nyala" pitchFamily="2" charset="0"/>
              </a:rPr>
              <a:t> and in fact the whole being of the student. It never considered the transmission of knowledge or its possession to be legitimate without the possession of </a:t>
            </a:r>
            <a:r>
              <a:rPr lang="en-US" sz="3400" b="1" i="1" dirty="0" smtClean="0">
                <a:latin typeface="Nyala" pitchFamily="2" charset="0"/>
              </a:rPr>
              <a:t>appropriate moral </a:t>
            </a:r>
            <a:r>
              <a:rPr lang="en-US" sz="3400" i="1" dirty="0" smtClean="0">
                <a:latin typeface="Nyala" pitchFamily="2" charset="0"/>
              </a:rPr>
              <a:t>and </a:t>
            </a:r>
            <a:r>
              <a:rPr lang="en-US" sz="3400" b="1" i="1" dirty="0" smtClean="0">
                <a:latin typeface="Nyala" pitchFamily="2" charset="0"/>
              </a:rPr>
              <a:t>spiritual qualities </a:t>
            </a:r>
            <a:r>
              <a:rPr lang="en-US" sz="3400" i="1" dirty="0" smtClean="0">
                <a:latin typeface="Nyala" pitchFamily="2" charset="0"/>
              </a:rPr>
              <a:t>(</a:t>
            </a:r>
            <a:r>
              <a:rPr lang="en-US" sz="3400" dirty="0" smtClean="0">
                <a:latin typeface="Nyala" pitchFamily="2" charset="0"/>
              </a:rPr>
              <a:t>Nasr, 2012)</a:t>
            </a:r>
            <a:endParaRPr lang="en-US" sz="34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Piramid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yala" pitchFamily="2" charset="0"/>
              </a:rPr>
              <a:t>Trend </a:t>
            </a:r>
            <a:r>
              <a:rPr lang="en-US" dirty="0" err="1" smtClean="0">
                <a:latin typeface="Nyala" pitchFamily="2" charset="0"/>
              </a:rPr>
              <a:t>gerakan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keagamaan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400" dirty="0" err="1" smtClean="0">
                <a:latin typeface="Nyala" pitchFamily="2" charset="0"/>
              </a:rPr>
              <a:t>Akan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banyak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bersentuhan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dengan</a:t>
            </a:r>
            <a:r>
              <a:rPr lang="en-US" sz="3400" dirty="0" smtClean="0">
                <a:latin typeface="Nyala" pitchFamily="2" charset="0"/>
              </a:rPr>
              <a:t>:</a:t>
            </a:r>
          </a:p>
          <a:p>
            <a:r>
              <a:rPr lang="en-US" sz="3400" dirty="0" smtClean="0">
                <a:latin typeface="Nyala" pitchFamily="2" charset="0"/>
              </a:rPr>
              <a:t>1. </a:t>
            </a:r>
            <a:r>
              <a:rPr lang="en-US" sz="3400" dirty="0" err="1" smtClean="0">
                <a:latin typeface="Nyala" pitchFamily="2" charset="0"/>
              </a:rPr>
              <a:t>tanah</a:t>
            </a:r>
            <a:r>
              <a:rPr lang="en-US" sz="3400" dirty="0" smtClean="0">
                <a:latin typeface="Nyala" pitchFamily="2" charset="0"/>
              </a:rPr>
              <a:t> (</a:t>
            </a:r>
            <a:r>
              <a:rPr lang="en-US" sz="3400" i="1" dirty="0" smtClean="0">
                <a:latin typeface="Nyala" pitchFamily="2" charset="0"/>
              </a:rPr>
              <a:t>land</a:t>
            </a:r>
            <a:r>
              <a:rPr lang="en-US" sz="3400" dirty="0" smtClean="0">
                <a:latin typeface="Nyala" pitchFamily="2" charset="0"/>
              </a:rPr>
              <a:t>)</a:t>
            </a:r>
          </a:p>
          <a:p>
            <a:r>
              <a:rPr lang="en-US" sz="3400" dirty="0" smtClean="0">
                <a:latin typeface="Nyala" pitchFamily="2" charset="0"/>
              </a:rPr>
              <a:t>2. </a:t>
            </a:r>
            <a:r>
              <a:rPr lang="en-US" sz="3400" dirty="0" err="1" smtClean="0">
                <a:latin typeface="Nyala" pitchFamily="2" charset="0"/>
              </a:rPr>
              <a:t>harapan</a:t>
            </a:r>
            <a:r>
              <a:rPr lang="en-US" sz="3400" dirty="0" smtClean="0">
                <a:latin typeface="Nyala" pitchFamily="2" charset="0"/>
              </a:rPr>
              <a:t> (</a:t>
            </a:r>
            <a:r>
              <a:rPr lang="en-US" sz="3400" i="1" dirty="0" smtClean="0">
                <a:latin typeface="Nyala" pitchFamily="2" charset="0"/>
              </a:rPr>
              <a:t>hopes)</a:t>
            </a:r>
          </a:p>
          <a:p>
            <a:r>
              <a:rPr lang="en-US" sz="3400" dirty="0" smtClean="0">
                <a:latin typeface="Nyala" pitchFamily="2" charset="0"/>
              </a:rPr>
              <a:t>3. </a:t>
            </a:r>
            <a:r>
              <a:rPr lang="en-US" sz="3400" dirty="0" err="1" smtClean="0">
                <a:latin typeface="Nyala" pitchFamily="2" charset="0"/>
              </a:rPr>
              <a:t>sakralitas</a:t>
            </a:r>
            <a:r>
              <a:rPr lang="en-US" sz="3400" dirty="0" smtClean="0">
                <a:latin typeface="Nyala" pitchFamily="2" charset="0"/>
              </a:rPr>
              <a:t> (</a:t>
            </a:r>
            <a:r>
              <a:rPr lang="en-US" sz="3400" dirty="0" err="1" smtClean="0">
                <a:latin typeface="Nyala" pitchFamily="2" charset="0"/>
              </a:rPr>
              <a:t>sacrality</a:t>
            </a:r>
            <a:r>
              <a:rPr lang="en-US" sz="3400" dirty="0" smtClean="0">
                <a:latin typeface="Nyala" pitchFamily="2" charset="0"/>
              </a:rPr>
              <a:t>)</a:t>
            </a:r>
            <a:endParaRPr lang="en-US" sz="34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err="1" smtClean="0">
                <a:latin typeface="Nyala" pitchFamily="2" charset="0"/>
              </a:rPr>
              <a:t>Gerakan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keagamaan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masa</a:t>
            </a:r>
            <a:r>
              <a:rPr lang="en-US" sz="3200" dirty="0" smtClean="0">
                <a:latin typeface="Nyala" pitchFamily="2" charset="0"/>
              </a:rPr>
              <a:t> yang </a:t>
            </a:r>
            <a:r>
              <a:rPr lang="en-US" sz="3200" dirty="0" err="1" smtClean="0">
                <a:latin typeface="Nyala" pitchFamily="2" charset="0"/>
              </a:rPr>
              <a:t>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datang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lebih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banyak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membawa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misi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sakralitas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keagamaan</a:t>
            </a:r>
            <a:r>
              <a:rPr lang="en-US" sz="3200" dirty="0" smtClean="0">
                <a:latin typeface="Nyala" pitchFamily="2" charset="0"/>
              </a:rPr>
              <a:t>. </a:t>
            </a:r>
            <a:r>
              <a:rPr lang="en-US" sz="3200" dirty="0" err="1" smtClean="0">
                <a:latin typeface="Nyala" pitchFamily="2" charset="0"/>
              </a:rPr>
              <a:t>Mereka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bahu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membahu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mempertahankan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misi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Kenabian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mencari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tokoh-tokoh</a:t>
            </a:r>
            <a:r>
              <a:rPr lang="en-US" sz="3200" dirty="0" smtClean="0">
                <a:latin typeface="Nyala" pitchFamily="2" charset="0"/>
              </a:rPr>
              <a:t> yang </a:t>
            </a:r>
            <a:r>
              <a:rPr lang="en-US" sz="3200" dirty="0" err="1" smtClean="0">
                <a:latin typeface="Nyala" pitchFamily="2" charset="0"/>
              </a:rPr>
              <a:t>dipandang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mampu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meneruskan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misi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hingga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dunia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ini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menjelang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kiamat</a:t>
            </a:r>
            <a:r>
              <a:rPr lang="en-US" sz="3200" dirty="0" smtClean="0">
                <a:latin typeface="Nyala" pitchFamily="2" charset="0"/>
              </a:rPr>
              <a:t>. </a:t>
            </a:r>
            <a:r>
              <a:rPr lang="en-US" sz="3200" dirty="0" err="1" smtClean="0">
                <a:latin typeface="Nyala" pitchFamily="2" charset="0"/>
              </a:rPr>
              <a:t>Dengan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begitu</a:t>
            </a:r>
            <a:r>
              <a:rPr lang="en-US" sz="3200" dirty="0" smtClean="0">
                <a:latin typeface="Nyala" pitchFamily="2" charset="0"/>
              </a:rPr>
              <a:t>, </a:t>
            </a:r>
            <a:r>
              <a:rPr lang="en-US" sz="3200" dirty="0" err="1" smtClean="0">
                <a:latin typeface="Nyala" pitchFamily="2" charset="0"/>
              </a:rPr>
              <a:t>dapat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dipahami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bahwa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aspek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spiritualitas</a:t>
            </a:r>
            <a:r>
              <a:rPr lang="en-US" sz="3200" dirty="0" smtClean="0">
                <a:latin typeface="Nyala" pitchFamily="2" charset="0"/>
              </a:rPr>
              <a:t> agama </a:t>
            </a:r>
            <a:r>
              <a:rPr lang="en-US" sz="3200" dirty="0" err="1" smtClean="0">
                <a:latin typeface="Nyala" pitchFamily="2" charset="0"/>
              </a:rPr>
              <a:t>memperlihatkan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bahwa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gerakan-gerakan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mesianik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tetap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menjadi</a:t>
            </a:r>
            <a:r>
              <a:rPr lang="en-US" sz="3200" dirty="0" smtClean="0">
                <a:latin typeface="Nyala" pitchFamily="2" charset="0"/>
              </a:rPr>
              <a:t> trend </a:t>
            </a:r>
            <a:r>
              <a:rPr lang="en-US" sz="3200" dirty="0" err="1" smtClean="0">
                <a:latin typeface="Nyala" pitchFamily="2" charset="0"/>
              </a:rPr>
              <a:t>keagamaan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masa</a:t>
            </a:r>
            <a:r>
              <a:rPr lang="en-US" sz="3200" dirty="0" smtClean="0">
                <a:latin typeface="Nyala" pitchFamily="2" charset="0"/>
              </a:rPr>
              <a:t> yang </a:t>
            </a:r>
            <a:r>
              <a:rPr lang="en-US" sz="3200" dirty="0" err="1" smtClean="0">
                <a:latin typeface="Nyala" pitchFamily="2" charset="0"/>
              </a:rPr>
              <a:t>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datang</a:t>
            </a:r>
            <a:endParaRPr lang="en-US" sz="32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Dayah</a:t>
            </a:r>
            <a:r>
              <a:rPr lang="en-US" dirty="0" smtClean="0">
                <a:latin typeface="Nyala" pitchFamily="2" charset="0"/>
              </a:rPr>
              <a:t> 2050: </a:t>
            </a:r>
            <a:r>
              <a:rPr lang="en-US" dirty="0" err="1" smtClean="0">
                <a:latin typeface="Nyala" pitchFamily="2" charset="0"/>
              </a:rPr>
              <a:t>beberapa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pilihan</a:t>
            </a:r>
            <a:r>
              <a:rPr lang="en-US" dirty="0" smtClean="0">
                <a:latin typeface="Nyala" pitchFamily="2" charset="0"/>
              </a:rPr>
              <a:t>	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 err="1" smtClean="0">
                <a:latin typeface="Nyala" pitchFamily="2" charset="0"/>
              </a:rPr>
              <a:t>Pertama</a:t>
            </a:r>
            <a:r>
              <a:rPr lang="en-US" sz="3200" dirty="0" smtClean="0">
                <a:latin typeface="Nyala" pitchFamily="2" charset="0"/>
              </a:rPr>
              <a:t>, </a:t>
            </a:r>
            <a:r>
              <a:rPr lang="en-US" sz="3200" dirty="0" err="1" smtClean="0">
                <a:latin typeface="Nyala" pitchFamily="2" charset="0"/>
              </a:rPr>
              <a:t>terus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bertahan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dengan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tradisi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keilmuan</a:t>
            </a:r>
            <a:r>
              <a:rPr lang="en-US" sz="3200" dirty="0" smtClean="0">
                <a:latin typeface="Nyala" pitchFamily="2" charset="0"/>
              </a:rPr>
              <a:t> yang </a:t>
            </a:r>
            <a:r>
              <a:rPr lang="en-US" sz="3200" dirty="0" err="1" smtClean="0">
                <a:latin typeface="Nyala" pitchFamily="2" charset="0"/>
              </a:rPr>
              <a:t>telah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berjalan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selama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ratusan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tahun</a:t>
            </a:r>
            <a:r>
              <a:rPr lang="en-US" sz="3200" dirty="0" smtClean="0">
                <a:latin typeface="Nyala" pitchFamily="2" charset="0"/>
              </a:rPr>
              <a:t>. </a:t>
            </a:r>
            <a:r>
              <a:rPr lang="en-US" sz="3200" dirty="0" err="1" smtClean="0">
                <a:latin typeface="Nyala" pitchFamily="2" charset="0"/>
              </a:rPr>
              <a:t>Pilihan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ini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menyebabkan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dayah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sebagai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benteng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terakhir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dalam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memeliharan</a:t>
            </a:r>
            <a:r>
              <a:rPr lang="en-US" sz="3200" dirty="0" smtClean="0">
                <a:latin typeface="Nyala" pitchFamily="2" charset="0"/>
              </a:rPr>
              <a:t> spirit </a:t>
            </a:r>
            <a:r>
              <a:rPr lang="en-US" sz="3200" dirty="0" err="1" smtClean="0">
                <a:latin typeface="Nyala" pitchFamily="2" charset="0"/>
              </a:rPr>
              <a:t>ke</a:t>
            </a:r>
            <a:r>
              <a:rPr lang="en-US" sz="3200" dirty="0" smtClean="0">
                <a:latin typeface="Nyala" pitchFamily="2" charset="0"/>
              </a:rPr>
              <a:t>-Aceh-an. </a:t>
            </a:r>
            <a:r>
              <a:rPr lang="en-US" sz="3200" dirty="0" err="1" smtClean="0">
                <a:latin typeface="Nyala" pitchFamily="2" charset="0"/>
              </a:rPr>
              <a:t>Jika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hal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tersebut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dilakukan</a:t>
            </a:r>
            <a:r>
              <a:rPr lang="en-US" sz="3200" dirty="0" smtClean="0">
                <a:latin typeface="Nyala" pitchFamily="2" charset="0"/>
              </a:rPr>
              <a:t>, </a:t>
            </a:r>
            <a:r>
              <a:rPr lang="en-US" sz="3200" dirty="0" err="1" smtClean="0">
                <a:latin typeface="Nyala" pitchFamily="2" charset="0"/>
              </a:rPr>
              <a:t>maka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fungsi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dayah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kembali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ketika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mereka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hanya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memproduksi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ulama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keluar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dari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dayah</a:t>
            </a:r>
            <a:r>
              <a:rPr lang="en-US" sz="3200" dirty="0" smtClean="0">
                <a:latin typeface="Nyala" pitchFamily="2" charset="0"/>
              </a:rPr>
              <a:t>, </a:t>
            </a:r>
            <a:r>
              <a:rPr lang="en-US" sz="3200" dirty="0" err="1" smtClean="0">
                <a:latin typeface="Nyala" pitchFamily="2" charset="0"/>
              </a:rPr>
              <a:t>jika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ada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musuh</a:t>
            </a:r>
            <a:r>
              <a:rPr lang="en-US" sz="3200" dirty="0" smtClean="0">
                <a:latin typeface="Nyala" pitchFamily="2" charset="0"/>
              </a:rPr>
              <a:t> yang </a:t>
            </a:r>
            <a:r>
              <a:rPr lang="en-US" sz="3200" dirty="0" err="1" smtClean="0">
                <a:latin typeface="Nyala" pitchFamily="2" charset="0"/>
              </a:rPr>
              <a:t>mencoba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menganggu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keyakinan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masyarakat</a:t>
            </a:r>
            <a:r>
              <a:rPr lang="en-US" sz="3200" dirty="0" smtClean="0">
                <a:latin typeface="Nyala" pitchFamily="2" charset="0"/>
              </a:rPr>
              <a:t> Aceh.</a:t>
            </a:r>
          </a:p>
          <a:p>
            <a:endParaRPr lang="en-US" sz="32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000" dirty="0" err="1" smtClean="0">
                <a:latin typeface="Nyala" pitchFamily="2" charset="0"/>
              </a:rPr>
              <a:t>Kedua</a:t>
            </a:r>
            <a:r>
              <a:rPr lang="en-US" sz="3000" dirty="0" smtClean="0">
                <a:latin typeface="Nyala" pitchFamily="2" charset="0"/>
              </a:rPr>
              <a:t>, </a:t>
            </a:r>
            <a:r>
              <a:rPr lang="en-US" sz="3000" dirty="0" err="1" smtClean="0">
                <a:latin typeface="Nyala" pitchFamily="2" charset="0"/>
              </a:rPr>
              <a:t>melakukan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adaptasi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terhadap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perkembangan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terkini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dunia</a:t>
            </a:r>
            <a:r>
              <a:rPr lang="en-US" sz="3000" dirty="0" smtClean="0">
                <a:latin typeface="Nyala" pitchFamily="2" charset="0"/>
              </a:rPr>
              <a:t>. </a:t>
            </a:r>
            <a:r>
              <a:rPr lang="en-US" sz="3000" dirty="0" err="1" smtClean="0">
                <a:latin typeface="Nyala" pitchFamily="2" charset="0"/>
              </a:rPr>
              <a:t>Opsi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ini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akan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memberikan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dampak</a:t>
            </a:r>
            <a:r>
              <a:rPr lang="en-US" sz="3000" dirty="0" smtClean="0">
                <a:latin typeface="Nyala" pitchFamily="2" charset="0"/>
              </a:rPr>
              <a:t> yang </a:t>
            </a:r>
            <a:r>
              <a:rPr lang="en-US" sz="3000" dirty="0" err="1" smtClean="0">
                <a:latin typeface="Nyala" pitchFamily="2" charset="0"/>
              </a:rPr>
              <a:t>amat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kuat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terhadap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pola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pendidikan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dayah</a:t>
            </a:r>
            <a:r>
              <a:rPr lang="en-US" sz="3000" dirty="0" smtClean="0">
                <a:latin typeface="Nyala" pitchFamily="2" charset="0"/>
              </a:rPr>
              <a:t>, </a:t>
            </a:r>
            <a:r>
              <a:rPr lang="en-US" sz="3000" dirty="0" err="1" smtClean="0">
                <a:latin typeface="Nyala" pitchFamily="2" charset="0"/>
              </a:rPr>
              <a:t>dimana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mereka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tidak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hanya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merespon</a:t>
            </a:r>
            <a:r>
              <a:rPr lang="en-US" sz="3000" dirty="0" smtClean="0">
                <a:latin typeface="Nyala" pitchFamily="2" charset="0"/>
              </a:rPr>
              <a:t>, </a:t>
            </a:r>
            <a:r>
              <a:rPr lang="en-US" sz="3000" dirty="0" err="1" smtClean="0">
                <a:latin typeface="Nyala" pitchFamily="2" charset="0"/>
              </a:rPr>
              <a:t>tetapi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juga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menciptakan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rekayasa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sosial</a:t>
            </a:r>
            <a:r>
              <a:rPr lang="en-US" sz="3000" dirty="0" smtClean="0">
                <a:latin typeface="Nyala" pitchFamily="2" charset="0"/>
              </a:rPr>
              <a:t>. </a:t>
            </a:r>
            <a:r>
              <a:rPr lang="en-US" sz="3000" dirty="0" err="1" smtClean="0">
                <a:latin typeface="Nyala" pitchFamily="2" charset="0"/>
              </a:rPr>
              <a:t>Pilihan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ini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memberikan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pengaruh</a:t>
            </a:r>
            <a:r>
              <a:rPr lang="en-US" sz="3000" dirty="0" smtClean="0">
                <a:latin typeface="Nyala" pitchFamily="2" charset="0"/>
              </a:rPr>
              <a:t> yang </a:t>
            </a:r>
            <a:r>
              <a:rPr lang="en-US" sz="3000" dirty="0" err="1" smtClean="0">
                <a:latin typeface="Nyala" pitchFamily="2" charset="0"/>
              </a:rPr>
              <a:t>amat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kuat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terhadap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dayah</a:t>
            </a:r>
            <a:r>
              <a:rPr lang="en-US" sz="3000" dirty="0" smtClean="0">
                <a:latin typeface="Nyala" pitchFamily="2" charset="0"/>
              </a:rPr>
              <a:t>, </a:t>
            </a:r>
            <a:r>
              <a:rPr lang="en-US" sz="3000" dirty="0" err="1" smtClean="0">
                <a:latin typeface="Nyala" pitchFamily="2" charset="0"/>
              </a:rPr>
              <a:t>ketika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mereka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menjadi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semacam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lembaga</a:t>
            </a:r>
            <a:r>
              <a:rPr lang="en-US" sz="3000" dirty="0" smtClean="0">
                <a:latin typeface="Nyala" pitchFamily="2" charset="0"/>
              </a:rPr>
              <a:t> yang </a:t>
            </a:r>
            <a:r>
              <a:rPr lang="en-US" sz="3000" dirty="0" err="1" smtClean="0">
                <a:latin typeface="Nyala" pitchFamily="2" charset="0"/>
              </a:rPr>
              <a:t>menciptakan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manusia</a:t>
            </a:r>
            <a:r>
              <a:rPr lang="en-US" sz="3000" dirty="0" smtClean="0">
                <a:latin typeface="Nyala" pitchFamily="2" charset="0"/>
              </a:rPr>
              <a:t> yang </a:t>
            </a:r>
            <a:r>
              <a:rPr lang="en-US" sz="3000" dirty="0" err="1" smtClean="0">
                <a:latin typeface="Nyala" pitchFamily="2" charset="0"/>
              </a:rPr>
              <a:t>memiliki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kemampuan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sebagai</a:t>
            </a:r>
            <a:r>
              <a:rPr lang="en-US" sz="3000" dirty="0" smtClean="0">
                <a:latin typeface="Nyala" pitchFamily="2" charset="0"/>
              </a:rPr>
              <a:t> “</a:t>
            </a:r>
            <a:r>
              <a:rPr lang="en-US" sz="3000" dirty="0" err="1" smtClean="0">
                <a:latin typeface="Nyala" pitchFamily="2" charset="0"/>
              </a:rPr>
              <a:t>insinyur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masyarakat</a:t>
            </a:r>
            <a:r>
              <a:rPr lang="en-US" sz="3000" dirty="0" smtClean="0">
                <a:latin typeface="Nyala" pitchFamily="2" charset="0"/>
              </a:rPr>
              <a:t>.” </a:t>
            </a:r>
            <a:r>
              <a:rPr lang="en-US" sz="3000" dirty="0" err="1" smtClean="0">
                <a:latin typeface="Nyala" pitchFamily="2" charset="0"/>
              </a:rPr>
              <a:t>Mereka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bertugas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tidak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hanya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menjadi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produsen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pemikiran</a:t>
            </a:r>
            <a:r>
              <a:rPr lang="en-US" sz="3000" dirty="0" smtClean="0">
                <a:latin typeface="Nyala" pitchFamily="2" charset="0"/>
              </a:rPr>
              <a:t>, </a:t>
            </a:r>
            <a:r>
              <a:rPr lang="en-US" sz="3000" dirty="0" err="1" smtClean="0">
                <a:latin typeface="Nyala" pitchFamily="2" charset="0"/>
              </a:rPr>
              <a:t>tetapi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mampu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menarik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masyarakat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dalam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cara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pandangan</a:t>
            </a:r>
            <a:r>
              <a:rPr lang="en-US" sz="3000" dirty="0" smtClean="0">
                <a:latin typeface="Nyala" pitchFamily="2" charset="0"/>
              </a:rPr>
              <a:t> </a:t>
            </a:r>
            <a:r>
              <a:rPr lang="en-US" sz="3000" dirty="0" err="1" smtClean="0">
                <a:latin typeface="Nyala" pitchFamily="2" charset="0"/>
              </a:rPr>
              <a:t>mereka</a:t>
            </a:r>
            <a:endParaRPr lang="en-US" sz="30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300" dirty="0" err="1" smtClean="0">
                <a:latin typeface="Nyala" pitchFamily="2" charset="0"/>
              </a:rPr>
              <a:t>Ketiga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melibatkan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diri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dalam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setiap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perubahan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dengan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cara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melakukan</a:t>
            </a:r>
            <a:r>
              <a:rPr lang="en-US" sz="3300" dirty="0" smtClean="0">
                <a:latin typeface="Nyala" pitchFamily="2" charset="0"/>
              </a:rPr>
              <a:t> re-</a:t>
            </a:r>
            <a:r>
              <a:rPr lang="en-US" sz="3300" dirty="0" err="1" smtClean="0">
                <a:latin typeface="Nyala" pitchFamily="2" charset="0"/>
              </a:rPr>
              <a:t>desain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kurikulum</a:t>
            </a:r>
            <a:r>
              <a:rPr lang="en-US" sz="3300" dirty="0" smtClean="0">
                <a:latin typeface="Nyala" pitchFamily="2" charset="0"/>
              </a:rPr>
              <a:t>. </a:t>
            </a:r>
            <a:r>
              <a:rPr lang="en-US" sz="3300" dirty="0" err="1" smtClean="0">
                <a:latin typeface="Nyala" pitchFamily="2" charset="0"/>
              </a:rPr>
              <a:t>Sejauh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ini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dayah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di</a:t>
            </a:r>
            <a:r>
              <a:rPr lang="en-US" sz="3300" dirty="0" smtClean="0">
                <a:latin typeface="Nyala" pitchFamily="2" charset="0"/>
              </a:rPr>
              <a:t> Aceh </a:t>
            </a:r>
            <a:r>
              <a:rPr lang="en-US" sz="3300" dirty="0" err="1" smtClean="0">
                <a:latin typeface="Nyala" pitchFamily="2" charset="0"/>
              </a:rPr>
              <a:t>memang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sudah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tidak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tunggal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sebab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sejak</a:t>
            </a:r>
            <a:r>
              <a:rPr lang="en-US" sz="3300" dirty="0" smtClean="0">
                <a:latin typeface="Nyala" pitchFamily="2" charset="0"/>
              </a:rPr>
              <a:t> 1980-an, </a:t>
            </a:r>
            <a:r>
              <a:rPr lang="en-US" sz="3300" dirty="0" err="1" smtClean="0">
                <a:latin typeface="Nyala" pitchFamily="2" charset="0"/>
              </a:rPr>
              <a:t>sudah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muncul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dayah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terpadu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atau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dayah</a:t>
            </a:r>
            <a:r>
              <a:rPr lang="en-US" sz="3300" dirty="0" smtClean="0">
                <a:latin typeface="Nyala" pitchFamily="2" charset="0"/>
              </a:rPr>
              <a:t> modern yang </a:t>
            </a:r>
            <a:r>
              <a:rPr lang="en-US" sz="3300" dirty="0" err="1" smtClean="0">
                <a:latin typeface="Nyala" pitchFamily="2" charset="0"/>
              </a:rPr>
              <a:t>mencoba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memasukkan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pendidikan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umum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bahasa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asing</a:t>
            </a:r>
            <a:r>
              <a:rPr lang="en-US" sz="3300" dirty="0" smtClean="0">
                <a:latin typeface="Nyala" pitchFamily="2" charset="0"/>
              </a:rPr>
              <a:t> (Arab </a:t>
            </a:r>
            <a:r>
              <a:rPr lang="en-US" sz="3300" dirty="0" err="1" smtClean="0">
                <a:latin typeface="Nyala" pitchFamily="2" charset="0"/>
              </a:rPr>
              <a:t>dan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Inggris</a:t>
            </a:r>
            <a:r>
              <a:rPr lang="en-US" sz="3300" dirty="0" smtClean="0">
                <a:latin typeface="Nyala" pitchFamily="2" charset="0"/>
              </a:rPr>
              <a:t>) </a:t>
            </a:r>
            <a:r>
              <a:rPr lang="en-US" sz="3300" dirty="0" err="1" smtClean="0">
                <a:latin typeface="Nyala" pitchFamily="2" charset="0"/>
              </a:rPr>
              <a:t>sebagai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komponen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dalam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tradisi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akademiknya</a:t>
            </a:r>
            <a:r>
              <a:rPr lang="en-US" sz="3300" dirty="0" smtClean="0">
                <a:latin typeface="Nyala" pitchFamily="2" charset="0"/>
              </a:rPr>
              <a:t>. </a:t>
            </a:r>
            <a:r>
              <a:rPr lang="en-US" sz="3300" dirty="0" err="1" smtClean="0">
                <a:latin typeface="Nyala" pitchFamily="2" charset="0"/>
              </a:rPr>
              <a:t>Bahkan</a:t>
            </a:r>
            <a:r>
              <a:rPr lang="en-US" sz="3300" dirty="0" smtClean="0">
                <a:latin typeface="Nyala" pitchFamily="2" charset="0"/>
              </a:rPr>
              <a:t>, </a:t>
            </a:r>
            <a:r>
              <a:rPr lang="en-US" sz="3300" dirty="0" err="1" smtClean="0">
                <a:latin typeface="Nyala" pitchFamily="2" charset="0"/>
              </a:rPr>
              <a:t>belakangan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muncul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dayah</a:t>
            </a:r>
            <a:r>
              <a:rPr lang="en-US" sz="3300" dirty="0" smtClean="0">
                <a:latin typeface="Nyala" pitchFamily="2" charset="0"/>
              </a:rPr>
              <a:t>/</a:t>
            </a:r>
            <a:r>
              <a:rPr lang="en-US" sz="3300" dirty="0" err="1" smtClean="0">
                <a:latin typeface="Nyala" pitchFamily="2" charset="0"/>
              </a:rPr>
              <a:t>pesantren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Salafi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atau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pesantren</a:t>
            </a:r>
            <a:r>
              <a:rPr lang="en-US" sz="3300" dirty="0" smtClean="0">
                <a:latin typeface="Nyala" pitchFamily="2" charset="0"/>
              </a:rPr>
              <a:t> yang </a:t>
            </a:r>
            <a:r>
              <a:rPr lang="en-US" sz="3300" dirty="0" err="1" smtClean="0">
                <a:latin typeface="Nyala" pitchFamily="2" charset="0"/>
              </a:rPr>
              <a:t>mengkhususkan</a:t>
            </a:r>
            <a:r>
              <a:rPr lang="en-US" sz="3300" dirty="0" smtClean="0">
                <a:latin typeface="Nyala" pitchFamily="2" charset="0"/>
              </a:rPr>
              <a:t> </a:t>
            </a:r>
            <a:r>
              <a:rPr lang="en-US" sz="3300" dirty="0" err="1" smtClean="0">
                <a:latin typeface="Nyala" pitchFamily="2" charset="0"/>
              </a:rPr>
              <a:t>dalam</a:t>
            </a:r>
            <a:r>
              <a:rPr lang="en-US" sz="3300" dirty="0" smtClean="0">
                <a:latin typeface="Nyala" pitchFamily="2" charset="0"/>
              </a:rPr>
              <a:t> program </a:t>
            </a:r>
            <a:r>
              <a:rPr lang="en-US" sz="3300" dirty="0" err="1" smtClean="0">
                <a:latin typeface="Nyala" pitchFamily="2" charset="0"/>
              </a:rPr>
              <a:t>hapal</a:t>
            </a:r>
            <a:r>
              <a:rPr lang="en-US" sz="3300" dirty="0" smtClean="0">
                <a:latin typeface="Nyala" pitchFamily="2" charset="0"/>
              </a:rPr>
              <a:t> al-Qur’an.</a:t>
            </a:r>
            <a:endParaRPr lang="en-US" sz="33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dirty="0" err="1" smtClean="0">
                <a:latin typeface="Nyala" pitchFamily="2" charset="0"/>
              </a:rPr>
              <a:t>Keempat</a:t>
            </a:r>
            <a:r>
              <a:rPr lang="en-US" sz="3200" dirty="0" smtClean="0">
                <a:latin typeface="Nyala" pitchFamily="2" charset="0"/>
              </a:rPr>
              <a:t>, </a:t>
            </a:r>
            <a:r>
              <a:rPr lang="en-US" sz="3200" dirty="0" err="1" smtClean="0">
                <a:latin typeface="Nyala" pitchFamily="2" charset="0"/>
              </a:rPr>
              <a:t>membiarkan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dayah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seperti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apa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adanya</a:t>
            </a:r>
            <a:r>
              <a:rPr lang="en-US" sz="3200" dirty="0" smtClean="0">
                <a:latin typeface="Nyala" pitchFamily="2" charset="0"/>
              </a:rPr>
              <a:t>, </a:t>
            </a:r>
            <a:r>
              <a:rPr lang="en-US" sz="3200" dirty="0" err="1" smtClean="0">
                <a:latin typeface="Nyala" pitchFamily="2" charset="0"/>
              </a:rPr>
              <a:t>tanpa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perlu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mengajak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masyarakat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sekitarnya</a:t>
            </a:r>
            <a:r>
              <a:rPr lang="en-US" sz="3200" dirty="0" smtClean="0">
                <a:latin typeface="Nyala" pitchFamily="2" charset="0"/>
              </a:rPr>
              <a:t>  </a:t>
            </a:r>
            <a:r>
              <a:rPr lang="en-US" sz="3200" dirty="0" err="1" smtClean="0">
                <a:latin typeface="Nyala" pitchFamily="2" charset="0"/>
              </a:rPr>
              <a:t>untuk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memikirkan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perubahan</a:t>
            </a:r>
            <a:r>
              <a:rPr lang="en-US" sz="3200" dirty="0" smtClean="0">
                <a:latin typeface="Nyala" pitchFamily="2" charset="0"/>
              </a:rPr>
              <a:t> global, </a:t>
            </a:r>
            <a:r>
              <a:rPr lang="en-US" sz="3200" dirty="0" err="1" smtClean="0">
                <a:latin typeface="Nyala" pitchFamily="2" charset="0"/>
              </a:rPr>
              <a:t>khususnya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dalam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bidang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ilmu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pengetahuan</a:t>
            </a:r>
            <a:r>
              <a:rPr lang="en-US" sz="3200" dirty="0" smtClean="0">
                <a:latin typeface="Nyala" pitchFamily="2" charset="0"/>
              </a:rPr>
              <a:t>. </a:t>
            </a:r>
            <a:r>
              <a:rPr lang="en-US" sz="3200" dirty="0" err="1" smtClean="0">
                <a:latin typeface="Nyala" pitchFamily="2" charset="0"/>
              </a:rPr>
              <a:t>Opsi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ini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hampir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mirip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dengan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opsi</a:t>
            </a:r>
            <a:r>
              <a:rPr lang="en-US" sz="3200" dirty="0" smtClean="0">
                <a:latin typeface="Nyala" pitchFamily="2" charset="0"/>
              </a:rPr>
              <a:t> ‘a’ </a:t>
            </a:r>
            <a:r>
              <a:rPr lang="en-US" sz="3200" dirty="0" err="1" smtClean="0">
                <a:latin typeface="Nyala" pitchFamily="2" charset="0"/>
              </a:rPr>
              <a:t>di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atas</a:t>
            </a:r>
            <a:r>
              <a:rPr lang="en-US" sz="3200" dirty="0" smtClean="0">
                <a:latin typeface="Nyala" pitchFamily="2" charset="0"/>
              </a:rPr>
              <a:t>, </a:t>
            </a:r>
            <a:r>
              <a:rPr lang="en-US" sz="3200" dirty="0" err="1" smtClean="0">
                <a:latin typeface="Nyala" pitchFamily="2" charset="0"/>
              </a:rPr>
              <a:t>namun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pilihan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ini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lebih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memberikan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kesempatan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bagi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masyarakat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dayah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untuk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berdikari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tidak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merepotkan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masyarakat</a:t>
            </a:r>
            <a:r>
              <a:rPr lang="en-US" sz="3200" dirty="0" smtClean="0">
                <a:latin typeface="Nyala" pitchFamily="2" charset="0"/>
              </a:rPr>
              <a:t>. </a:t>
            </a:r>
            <a:r>
              <a:rPr lang="en-US" sz="3200" dirty="0" err="1" smtClean="0">
                <a:latin typeface="Nyala" pitchFamily="2" charset="0"/>
              </a:rPr>
              <a:t>Dalam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bahasa</a:t>
            </a:r>
            <a:r>
              <a:rPr lang="en-US" sz="3200" dirty="0" smtClean="0">
                <a:latin typeface="Nyala" pitchFamily="2" charset="0"/>
              </a:rPr>
              <a:t> lain, </a:t>
            </a:r>
            <a:r>
              <a:rPr lang="en-US" sz="3200" dirty="0" err="1" smtClean="0">
                <a:latin typeface="Nyala" pitchFamily="2" charset="0"/>
              </a:rPr>
              <a:t>pilihan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ini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ingin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mengandaikan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bahwa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dayah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adalah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sebuah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lembaga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otonom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di</a:t>
            </a:r>
            <a:r>
              <a:rPr lang="en-US" sz="3200" dirty="0" smtClean="0">
                <a:latin typeface="Nyala" pitchFamily="2" charset="0"/>
              </a:rPr>
              <a:t> Aceh </a:t>
            </a:r>
            <a:r>
              <a:rPr lang="en-US" sz="3200" dirty="0" err="1" smtClean="0">
                <a:latin typeface="Nyala" pitchFamily="2" charset="0"/>
              </a:rPr>
              <a:t>dan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tidak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perlu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mendapat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perhatian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dari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pihak</a:t>
            </a:r>
            <a:r>
              <a:rPr lang="en-US" sz="3200" dirty="0" smtClean="0">
                <a:latin typeface="Nyala" pitchFamily="2" charset="0"/>
              </a:rPr>
              <a:t> </a:t>
            </a:r>
            <a:r>
              <a:rPr lang="en-US" sz="3200" dirty="0" err="1" smtClean="0">
                <a:latin typeface="Nyala" pitchFamily="2" charset="0"/>
              </a:rPr>
              <a:t>manapun</a:t>
            </a:r>
            <a:r>
              <a:rPr lang="en-US" sz="3200" dirty="0" smtClean="0">
                <a:latin typeface="Nyala" pitchFamily="2" charset="0"/>
              </a:rPr>
              <a:t>.</a:t>
            </a:r>
          </a:p>
          <a:p>
            <a:endParaRPr lang="en-US" sz="32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Peran</a:t>
            </a:r>
            <a:r>
              <a:rPr lang="en-US" dirty="0" smtClean="0">
                <a:latin typeface="Nyala" pitchFamily="2" charset="0"/>
              </a:rPr>
              <a:t> </a:t>
            </a:r>
            <a:r>
              <a:rPr lang="en-US" dirty="0" err="1" smtClean="0">
                <a:latin typeface="Nyala" pitchFamily="2" charset="0"/>
              </a:rPr>
              <a:t>dayah</a:t>
            </a:r>
            <a:r>
              <a:rPr lang="en-US" dirty="0" smtClean="0">
                <a:latin typeface="Nyala" pitchFamily="2" charset="0"/>
              </a:rPr>
              <a:t>, </a:t>
            </a:r>
            <a:r>
              <a:rPr lang="en-US" dirty="0" err="1" smtClean="0">
                <a:latin typeface="Nyala" pitchFamily="2" charset="0"/>
              </a:rPr>
              <a:t>sebagai</a:t>
            </a:r>
            <a:r>
              <a:rPr lang="en-US" dirty="0" smtClean="0">
                <a:latin typeface="Nyala" pitchFamily="2" charset="0"/>
              </a:rPr>
              <a:t>: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400" i="1" dirty="0" smtClean="0">
                <a:latin typeface="Nyala" pitchFamily="2" charset="0"/>
              </a:rPr>
              <a:t>Transfer of knowledge</a:t>
            </a:r>
          </a:p>
          <a:p>
            <a:r>
              <a:rPr lang="en-US" sz="3400" i="1" dirty="0" smtClean="0">
                <a:latin typeface="Nyala" pitchFamily="2" charset="0"/>
              </a:rPr>
              <a:t>Transfer of wisdom</a:t>
            </a:r>
            <a:endParaRPr lang="en-US" sz="3400" i="1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Tawaran</a:t>
            </a:r>
            <a:r>
              <a:rPr lang="en-US" dirty="0" smtClean="0"/>
              <a:t> 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</a:t>
            </a:r>
            <a:r>
              <a:rPr lang="en-US" dirty="0" err="1" smtClean="0"/>
              <a:t>islam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yala" pitchFamily="2" charset="0"/>
              </a:rPr>
              <a:t>Kesimpulan</a:t>
            </a:r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400" dirty="0" err="1" smtClean="0">
                <a:latin typeface="Nyala" pitchFamily="2" charset="0"/>
              </a:rPr>
              <a:t>Dayah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memiliki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peran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strategis</a:t>
            </a:r>
            <a:endParaRPr lang="en-US" sz="3400" dirty="0" smtClean="0">
              <a:latin typeface="Nyala" pitchFamily="2" charset="0"/>
            </a:endParaRPr>
          </a:p>
          <a:p>
            <a:r>
              <a:rPr lang="en-US" sz="3400" dirty="0" err="1" smtClean="0">
                <a:latin typeface="Nyala" pitchFamily="2" charset="0"/>
              </a:rPr>
              <a:t>Menanti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respon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dayah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terhadap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perkembangan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ilmu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pengetahuan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terkini</a:t>
            </a:r>
            <a:r>
              <a:rPr lang="en-US" sz="3400" dirty="0" smtClean="0">
                <a:latin typeface="Nyala" pitchFamily="2" charset="0"/>
              </a:rPr>
              <a:t>.</a:t>
            </a:r>
          </a:p>
          <a:p>
            <a:r>
              <a:rPr lang="en-US" sz="3400" dirty="0" err="1" smtClean="0">
                <a:latin typeface="Nyala" pitchFamily="2" charset="0"/>
              </a:rPr>
              <a:t>Dayah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dapat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berperan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dalam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mencari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i="1" dirty="0" smtClean="0">
                <a:latin typeface="Nyala" pitchFamily="2" charset="0"/>
              </a:rPr>
              <a:t>the chosen </a:t>
            </a:r>
            <a:r>
              <a:rPr lang="en-US" sz="3400" dirty="0" err="1" smtClean="0">
                <a:latin typeface="Nyala" pitchFamily="2" charset="0"/>
              </a:rPr>
              <a:t>sbg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bagian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dari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gerakan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keagamaan</a:t>
            </a:r>
            <a:endParaRPr lang="en-US" sz="3400" dirty="0" smtClean="0">
              <a:latin typeface="Nyala" pitchFamily="2" charset="0"/>
            </a:endParaRPr>
          </a:p>
          <a:p>
            <a:r>
              <a:rPr lang="en-US" sz="3400" dirty="0" err="1" smtClean="0">
                <a:latin typeface="Nyala" pitchFamily="2" charset="0"/>
              </a:rPr>
              <a:t>Dayah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adalah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satu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mutiara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peradaban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di</a:t>
            </a:r>
            <a:r>
              <a:rPr lang="en-US" sz="3400" dirty="0" smtClean="0">
                <a:latin typeface="Nyala" pitchFamily="2" charset="0"/>
              </a:rPr>
              <a:t> Aceh. </a:t>
            </a:r>
            <a:r>
              <a:rPr lang="en-US" sz="3400" dirty="0" err="1" smtClean="0">
                <a:latin typeface="Nyala" pitchFamily="2" charset="0"/>
              </a:rPr>
              <a:t>Jika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tidak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dijaga</a:t>
            </a:r>
            <a:r>
              <a:rPr lang="en-US" sz="3400" dirty="0" smtClean="0">
                <a:latin typeface="Nyala" pitchFamily="2" charset="0"/>
              </a:rPr>
              <a:t>, </a:t>
            </a:r>
            <a:r>
              <a:rPr lang="en-US" sz="3400" dirty="0" err="1" smtClean="0">
                <a:latin typeface="Nyala" pitchFamily="2" charset="0"/>
              </a:rPr>
              <a:t>maka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peradaban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di</a:t>
            </a:r>
            <a:r>
              <a:rPr lang="en-US" sz="3400" dirty="0" smtClean="0">
                <a:latin typeface="Nyala" pitchFamily="2" charset="0"/>
              </a:rPr>
              <a:t> Aceh </a:t>
            </a:r>
            <a:r>
              <a:rPr lang="en-US" sz="3400" dirty="0" err="1" smtClean="0">
                <a:latin typeface="Nyala" pitchFamily="2" charset="0"/>
              </a:rPr>
              <a:t>akan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hilang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kompas</a:t>
            </a:r>
            <a:r>
              <a:rPr lang="en-US" sz="3400" dirty="0" smtClean="0">
                <a:latin typeface="Nyala" pitchFamily="2" charset="0"/>
              </a:rPr>
              <a:t> </a:t>
            </a:r>
            <a:r>
              <a:rPr lang="en-US" sz="3400" dirty="0" err="1" smtClean="0">
                <a:latin typeface="Nyala" pitchFamily="2" charset="0"/>
              </a:rPr>
              <a:t>peradabannya</a:t>
            </a:r>
            <a:r>
              <a:rPr lang="en-US" sz="3400" dirty="0" smtClean="0">
                <a:latin typeface="Nyala" pitchFamily="2" charset="0"/>
              </a:rPr>
              <a:t>.</a:t>
            </a:r>
          </a:p>
          <a:p>
            <a:endParaRPr lang="en-US" sz="3400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yala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Nyala" pitchFamily="2" charset="0"/>
              </a:rPr>
              <a:t>TERIMA KASIH</a:t>
            </a:r>
            <a:endParaRPr lang="en-US" dirty="0">
              <a:latin typeface="Nyala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62</TotalTime>
  <Words>1209</Words>
  <Application>Microsoft Office PowerPoint</Application>
  <PresentationFormat>On-screen Show (4:3)</PresentationFormat>
  <Paragraphs>143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Origin</vt:lpstr>
      <vt:lpstr>Kamaruzzaman Bustamam-Ahmad</vt:lpstr>
      <vt:lpstr>Tujuan</vt:lpstr>
      <vt:lpstr>Kilas Balik Peran ‘Ulama</vt:lpstr>
      <vt:lpstr>Kilas balik…</vt:lpstr>
      <vt:lpstr>Trend SPIRITUAL</vt:lpstr>
      <vt:lpstr>Trend Spiritual masa akan datanf</vt:lpstr>
      <vt:lpstr>Slide 7</vt:lpstr>
      <vt:lpstr>Slide 8</vt:lpstr>
      <vt:lpstr>Slide 9</vt:lpstr>
      <vt:lpstr>Slide 10</vt:lpstr>
      <vt:lpstr>Relasi manusia</vt:lpstr>
      <vt:lpstr>Wacana dan wahana ilmu pengetahuan</vt:lpstr>
      <vt:lpstr>Ilmu pengetahuan sebagai power</vt:lpstr>
      <vt:lpstr>Salah satu trend dunia kampus</vt:lpstr>
      <vt:lpstr>Pendidikan islam</vt:lpstr>
      <vt:lpstr>Piramid Kesadaran</vt:lpstr>
      <vt:lpstr>Slide 17</vt:lpstr>
      <vt:lpstr>Trend gerakan keagamaan</vt:lpstr>
      <vt:lpstr>Slide 19</vt:lpstr>
      <vt:lpstr>Dayah 2050: beberapa pilihan </vt:lpstr>
      <vt:lpstr>Slide 21</vt:lpstr>
      <vt:lpstr>Slide 22</vt:lpstr>
      <vt:lpstr>Slide 23</vt:lpstr>
      <vt:lpstr>Peran dayah, sebagai:</vt:lpstr>
      <vt:lpstr>Tawaran  sejarah pemikiran islam</vt:lpstr>
      <vt:lpstr>Kesimpulan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Kamaruzzaman Bustamam-Ahmad</dc:title>
  <dc:creator>hp</dc:creator>
  <cp:lastModifiedBy>user</cp:lastModifiedBy>
  <cp:revision>11</cp:revision>
  <dcterms:created xsi:type="dcterms:W3CDTF">2012-05-26T01:16:39Z</dcterms:created>
  <dcterms:modified xsi:type="dcterms:W3CDTF">2011-08-23T21:45:06Z</dcterms:modified>
</cp:coreProperties>
</file>