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5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5671B-CB21-E146-ABF3-A496021E3FF1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75D56-8301-194B-9EC0-A2477249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95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Assalamualaikum</a:t>
            </a:r>
            <a:r>
              <a:rPr lang="en-ID" dirty="0"/>
              <a:t> </a:t>
            </a:r>
            <a:r>
              <a:rPr lang="en-ID" dirty="0" err="1"/>
              <a:t>warahmatullahi</a:t>
            </a:r>
            <a:r>
              <a:rPr lang="en-ID" dirty="0"/>
              <a:t> </a:t>
            </a:r>
            <a:r>
              <a:rPr lang="en-ID" dirty="0" err="1"/>
              <a:t>wabarakatuh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Kembali </a:t>
            </a:r>
            <a:r>
              <a:rPr lang="en-ID" dirty="0" err="1"/>
              <a:t>lagi</a:t>
            </a:r>
            <a:r>
              <a:rPr lang="en-ID" dirty="0"/>
              <a:t> di </a:t>
            </a:r>
            <a:r>
              <a:rPr lang="en-ID" b="1" dirty="0"/>
              <a:t>KBA13 Academy</a:t>
            </a:r>
            <a:r>
              <a:rPr lang="en-ID" dirty="0"/>
              <a:t>,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kursus</a:t>
            </a:r>
            <a:r>
              <a:rPr lang="en-ID" dirty="0"/>
              <a:t> </a:t>
            </a:r>
            <a:r>
              <a:rPr lang="en-ID" i="1" dirty="0" err="1"/>
              <a:t>Pengantar</a:t>
            </a:r>
            <a:r>
              <a:rPr lang="en-ID" i="1" dirty="0"/>
              <a:t> </a:t>
            </a:r>
            <a:r>
              <a:rPr lang="en-ID" i="1" dirty="0" err="1"/>
              <a:t>Antropologi</a:t>
            </a:r>
            <a:r>
              <a:rPr lang="en-ID" i="1" dirty="0"/>
              <a:t> Agama di Nusantara</a:t>
            </a:r>
            <a:r>
              <a:rPr lang="en-ID" dirty="0"/>
              <a:t>. Pada </a:t>
            </a:r>
            <a:r>
              <a:rPr lang="en-ID" i="1" dirty="0"/>
              <a:t>Lesson 2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b="1" dirty="0" err="1"/>
              <a:t>Metode</a:t>
            </a:r>
            <a:r>
              <a:rPr lang="en-ID" b="1" dirty="0"/>
              <a:t> </a:t>
            </a:r>
            <a:r>
              <a:rPr lang="en-ID" b="1" dirty="0" err="1"/>
              <a:t>Antropologi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Studi</a:t>
            </a:r>
            <a:r>
              <a:rPr lang="en-ID" b="1" dirty="0"/>
              <a:t> Agama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Kalau</a:t>
            </a:r>
            <a:r>
              <a:rPr lang="en-ID" dirty="0"/>
              <a:t> di lesson </a:t>
            </a:r>
            <a:r>
              <a:rPr lang="en-ID" dirty="0" err="1"/>
              <a:t>pertama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bicara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definisi</a:t>
            </a:r>
            <a:r>
              <a:rPr lang="en-ID" dirty="0"/>
              <a:t> dan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, </a:t>
            </a:r>
            <a:r>
              <a:rPr lang="en-ID" dirty="0" err="1"/>
              <a:t>sekarang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pada </a:t>
            </a:r>
            <a:r>
              <a:rPr lang="en-ID" dirty="0" err="1"/>
              <a:t>pertanyaan</a:t>
            </a:r>
            <a:r>
              <a:rPr lang="en-ID" dirty="0"/>
              <a:t>: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sebenarnya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antropolog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 di </a:t>
            </a:r>
            <a:r>
              <a:rPr lang="en-ID" dirty="0" err="1"/>
              <a:t>lapangan</a:t>
            </a:r>
            <a:r>
              <a:rPr lang="en-ID" dirty="0"/>
              <a:t>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5D56-8301-194B-9EC0-A24772499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08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Antropologi</a:t>
            </a:r>
            <a:r>
              <a:rPr lang="en-ID" dirty="0"/>
              <a:t> agama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pendekatan</a:t>
            </a:r>
            <a:r>
              <a:rPr lang="en-ID" dirty="0"/>
              <a:t> </a:t>
            </a:r>
            <a:r>
              <a:rPr lang="en-ID" b="1" dirty="0" err="1"/>
              <a:t>etnografi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Etnografi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 agama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, </a:t>
            </a:r>
            <a:r>
              <a:rPr lang="en-ID" dirty="0" err="1"/>
              <a:t>mendengarkan</a:t>
            </a:r>
            <a:r>
              <a:rPr lang="en-ID" dirty="0"/>
              <a:t> </a:t>
            </a:r>
            <a:r>
              <a:rPr lang="en-ID" dirty="0" err="1"/>
              <a:t>pengalaman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dan </a:t>
            </a:r>
            <a:r>
              <a:rPr lang="en-ID" dirty="0" err="1"/>
              <a:t>mencatat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Kuncinya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agama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orang yang </a:t>
            </a:r>
            <a:r>
              <a:rPr lang="en-ID" dirty="0" err="1"/>
              <a:t>menghayatinya</a:t>
            </a:r>
            <a:r>
              <a:rPr lang="en-ID" dirty="0"/>
              <a:t>. Jadi,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menilai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luar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5D56-8301-194B-9EC0-A247724996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32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antropologi</a:t>
            </a:r>
            <a:r>
              <a:rPr lang="en-ID" dirty="0"/>
              <a:t> agama,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teknik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b="1" dirty="0" err="1"/>
              <a:t>observasi</a:t>
            </a:r>
            <a:r>
              <a:rPr lang="en-ID" b="1" dirty="0"/>
              <a:t> </a:t>
            </a:r>
            <a:r>
              <a:rPr lang="en-ID" b="1" dirty="0" err="1"/>
              <a:t>partisipatif</a:t>
            </a:r>
            <a:r>
              <a:rPr lang="en-ID" dirty="0"/>
              <a:t>. </a:t>
            </a:r>
            <a:r>
              <a:rPr lang="en-ID" dirty="0" err="1"/>
              <a:t>Peneliti</a:t>
            </a:r>
            <a:r>
              <a:rPr lang="en-ID" dirty="0"/>
              <a:t> </a:t>
            </a: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keagamaan</a:t>
            </a:r>
            <a:r>
              <a:rPr lang="en-ID" dirty="0"/>
              <a:t>, 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menghadiri</a:t>
            </a:r>
            <a:r>
              <a:rPr lang="en-ID" dirty="0"/>
              <a:t> </a:t>
            </a:r>
            <a:r>
              <a:rPr lang="en-ID" dirty="0" err="1"/>
              <a:t>kenduri</a:t>
            </a:r>
            <a:r>
              <a:rPr lang="en-ID" dirty="0"/>
              <a:t>, </a:t>
            </a:r>
            <a:r>
              <a:rPr lang="en-ID" dirty="0" err="1"/>
              <a:t>maulid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ritual </a:t>
            </a:r>
            <a:r>
              <a:rPr lang="en-ID" dirty="0" err="1"/>
              <a:t>adat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 err="1"/>
              <a:t>wawancara</a:t>
            </a:r>
            <a:r>
              <a:rPr lang="en-ID" b="1" dirty="0"/>
              <a:t> </a:t>
            </a:r>
            <a:r>
              <a:rPr lang="en-ID" b="1" dirty="0" err="1"/>
              <a:t>mendalam</a:t>
            </a:r>
            <a:r>
              <a:rPr lang="en-ID" dirty="0"/>
              <a:t>,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menggali</a:t>
            </a:r>
            <a:r>
              <a:rPr lang="en-ID" dirty="0"/>
              <a:t> </a:t>
            </a:r>
            <a:r>
              <a:rPr lang="en-ID" dirty="0" err="1"/>
              <a:t>pengalaman</a:t>
            </a:r>
            <a:r>
              <a:rPr lang="en-ID" dirty="0"/>
              <a:t> personal dan </a:t>
            </a:r>
            <a:r>
              <a:rPr lang="en-ID" dirty="0" err="1"/>
              <a:t>refleksi</a:t>
            </a:r>
            <a:r>
              <a:rPr lang="en-ID" dirty="0"/>
              <a:t> </a:t>
            </a:r>
            <a:r>
              <a:rPr lang="en-ID" dirty="0" err="1"/>
              <a:t>keagamaan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b="1" dirty="0" err="1"/>
              <a:t>studi</a:t>
            </a:r>
            <a:r>
              <a:rPr lang="en-ID" b="1" dirty="0"/>
              <a:t> </a:t>
            </a:r>
            <a:r>
              <a:rPr lang="en-ID" b="1" dirty="0" err="1"/>
              <a:t>dokumen</a:t>
            </a:r>
            <a:r>
              <a:rPr lang="en-ID" dirty="0"/>
              <a:t>,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, </a:t>
            </a:r>
            <a:r>
              <a:rPr lang="en-ID" dirty="0" err="1"/>
              <a:t>manuskrip</a:t>
            </a:r>
            <a:r>
              <a:rPr lang="en-ID" dirty="0"/>
              <a:t>,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artefak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 yang </a:t>
            </a:r>
            <a:r>
              <a:rPr lang="en-ID" dirty="0" err="1"/>
              <a:t>terkait</a:t>
            </a:r>
            <a:r>
              <a:rPr lang="en-ID" dirty="0"/>
              <a:t> agama.</a:t>
            </a:r>
            <a:br>
              <a:rPr lang="en-ID" dirty="0"/>
            </a:br>
            <a:r>
              <a:rPr lang="en-ID" dirty="0"/>
              <a:t>Dan </a:t>
            </a:r>
            <a:r>
              <a:rPr lang="en-ID" dirty="0" err="1"/>
              <a:t>keempat</a:t>
            </a:r>
            <a:r>
              <a:rPr lang="en-ID" dirty="0"/>
              <a:t>, </a:t>
            </a:r>
            <a:r>
              <a:rPr lang="en-ID" b="1" dirty="0" err="1"/>
              <a:t>catatan</a:t>
            </a:r>
            <a:r>
              <a:rPr lang="en-ID" b="1" dirty="0"/>
              <a:t> </a:t>
            </a:r>
            <a:r>
              <a:rPr lang="en-ID" b="1" dirty="0" err="1"/>
              <a:t>lapangan</a:t>
            </a:r>
            <a:r>
              <a:rPr lang="en-ID" dirty="0"/>
              <a:t>.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interaksi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suasana</a:t>
            </a:r>
            <a:r>
              <a:rPr lang="en-ID" dirty="0"/>
              <a:t> ritual,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percakapan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dianalisis</a:t>
            </a:r>
            <a:r>
              <a:rPr lang="en-ID" dirty="0"/>
              <a:t> </a:t>
            </a:r>
            <a:r>
              <a:rPr lang="en-ID" dirty="0" err="1"/>
              <a:t>kemudian</a:t>
            </a:r>
            <a:r>
              <a:rPr lang="en-ID" dirty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5D56-8301-194B-9EC0-A247724996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14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“Di </a:t>
            </a:r>
            <a:r>
              <a:rPr lang="en-ID" dirty="0" err="1"/>
              <a:t>sinilah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peneliti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. </a:t>
            </a:r>
            <a:r>
              <a:rPr lang="en-ID" dirty="0" err="1"/>
              <a:t>Antropolog</a:t>
            </a:r>
            <a:r>
              <a:rPr lang="en-ID" dirty="0"/>
              <a:t> </a:t>
            </a:r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pengamat</a:t>
            </a:r>
            <a:r>
              <a:rPr lang="en-ID" b="1" dirty="0"/>
              <a:t> </a:t>
            </a:r>
            <a:r>
              <a:rPr lang="en-ID" b="1" dirty="0" err="1"/>
              <a:t>terlibat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Artinya</a:t>
            </a:r>
            <a:r>
              <a:rPr lang="en-ID" dirty="0"/>
              <a:t>,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, </a:t>
            </a: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jarak</a:t>
            </a:r>
            <a:r>
              <a:rPr lang="en-ID" dirty="0"/>
              <a:t> </a:t>
            </a:r>
            <a:r>
              <a:rPr lang="en-ID" dirty="0" err="1"/>
              <a:t>objektif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menganalisis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praktiknya</a:t>
            </a:r>
            <a:r>
              <a:rPr lang="en-ID" dirty="0"/>
              <a:t>, </a:t>
            </a:r>
            <a:r>
              <a:rPr lang="en-ID" dirty="0" err="1"/>
              <a:t>etika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sangat </a:t>
            </a:r>
            <a:r>
              <a:rPr lang="en-ID" dirty="0" err="1"/>
              <a:t>ditekankan</a:t>
            </a:r>
            <a:r>
              <a:rPr lang="en-ID" dirty="0"/>
              <a:t>. </a:t>
            </a:r>
            <a:r>
              <a:rPr lang="en-ID" dirty="0" err="1"/>
              <a:t>Peneliti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meminta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,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kejujuran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menghormati</a:t>
            </a:r>
            <a:r>
              <a:rPr lang="en-ID" dirty="0"/>
              <a:t> </a:t>
            </a:r>
            <a:r>
              <a:rPr lang="en-ID" dirty="0" err="1"/>
              <a:t>adat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,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merusak</a:t>
            </a:r>
            <a:r>
              <a:rPr lang="en-ID" dirty="0"/>
              <a:t> </a:t>
            </a:r>
            <a:r>
              <a:rPr lang="en-ID" dirty="0" err="1"/>
              <a:t>kepercayaan</a:t>
            </a:r>
            <a:r>
              <a:rPr lang="en-ID" dirty="0"/>
              <a:t> dan </a:t>
            </a:r>
            <a:r>
              <a:rPr lang="en-ID" dirty="0" err="1"/>
              <a:t>merugikan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5D56-8301-194B-9EC0-A247724996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33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, di Aceh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b="1" dirty="0" err="1"/>
              <a:t>kenduri</a:t>
            </a:r>
            <a:r>
              <a:rPr lang="en-ID" b="1" dirty="0"/>
              <a:t> </a:t>
            </a:r>
            <a:r>
              <a:rPr lang="en-ID" b="1" dirty="0" err="1"/>
              <a:t>maulid</a:t>
            </a:r>
            <a:r>
              <a:rPr lang="en-ID" dirty="0"/>
              <a:t>, yang </a:t>
            </a:r>
            <a:r>
              <a:rPr lang="en-ID" dirty="0" err="1"/>
              <a:t>dilihat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ibadah,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simbol</a:t>
            </a:r>
            <a:r>
              <a:rPr lang="en-ID" dirty="0"/>
              <a:t> </a:t>
            </a:r>
            <a:r>
              <a:rPr lang="en-ID" dirty="0" err="1"/>
              <a:t>solidaritas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Di </a:t>
            </a:r>
            <a:r>
              <a:rPr lang="en-ID" dirty="0" err="1"/>
              <a:t>Jawa</a:t>
            </a:r>
            <a:r>
              <a:rPr lang="en-ID" dirty="0"/>
              <a:t>, </a:t>
            </a:r>
            <a:r>
              <a:rPr lang="en-ID" b="1" dirty="0" err="1"/>
              <a:t>slametan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tradisi</a:t>
            </a:r>
            <a:r>
              <a:rPr lang="en-ID" dirty="0"/>
              <a:t> yang </a:t>
            </a:r>
            <a:r>
              <a:rPr lang="en-ID" dirty="0" err="1"/>
              <a:t>memperkuat</a:t>
            </a:r>
            <a:r>
              <a:rPr lang="en-ID" dirty="0"/>
              <a:t> </a:t>
            </a:r>
            <a:r>
              <a:rPr lang="en-ID" dirty="0" err="1"/>
              <a:t>kebersamaan</a:t>
            </a:r>
            <a:r>
              <a:rPr lang="en-ID" dirty="0"/>
              <a:t> </a:t>
            </a:r>
            <a:r>
              <a:rPr lang="en-ID" dirty="0" err="1"/>
              <a:t>komunitas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Sedangkan</a:t>
            </a:r>
            <a:r>
              <a:rPr lang="en-ID" dirty="0"/>
              <a:t> di Bugis, </a:t>
            </a:r>
            <a:r>
              <a:rPr lang="en-ID" b="1" dirty="0"/>
              <a:t>ritual </a:t>
            </a:r>
            <a:r>
              <a:rPr lang="en-ID" b="1" dirty="0" err="1"/>
              <a:t>laut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ekspresi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, </a:t>
            </a:r>
            <a:r>
              <a:rPr lang="en-ID" dirty="0" err="1"/>
              <a:t>kosmos</a:t>
            </a:r>
            <a:r>
              <a:rPr lang="en-ID" dirty="0"/>
              <a:t>, dan </a:t>
            </a:r>
            <a:r>
              <a:rPr lang="en-ID" dirty="0" err="1"/>
              <a:t>keyakinan</a:t>
            </a:r>
            <a:r>
              <a:rPr lang="en-ID" dirty="0"/>
              <a:t> spiritual.</a:t>
            </a:r>
            <a:br>
              <a:rPr lang="en-ID" dirty="0"/>
            </a:b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betapa</a:t>
            </a:r>
            <a:r>
              <a:rPr lang="en-ID" dirty="0"/>
              <a:t> </a:t>
            </a:r>
            <a:r>
              <a:rPr lang="en-ID" dirty="0" err="1"/>
              <a:t>kayanya</a:t>
            </a:r>
            <a:r>
              <a:rPr lang="en-ID" dirty="0"/>
              <a:t> </a:t>
            </a:r>
            <a:r>
              <a:rPr lang="en-ID" dirty="0" err="1"/>
              <a:t>ekspresi</a:t>
            </a:r>
            <a:r>
              <a:rPr lang="en-ID" dirty="0"/>
              <a:t> agama di Nusantara, dan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antropologi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memahaminya</a:t>
            </a:r>
            <a:r>
              <a:rPr lang="en-ID" dirty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5D56-8301-194B-9EC0-A247724996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1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penutup</a:t>
            </a:r>
            <a:r>
              <a:rPr lang="en-ID" dirty="0"/>
              <a:t>, </a:t>
            </a:r>
            <a:r>
              <a:rPr lang="en-ID" dirty="0" err="1"/>
              <a:t>mari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simpulkan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antropologi</a:t>
            </a:r>
            <a:r>
              <a:rPr lang="en-ID" dirty="0"/>
              <a:t> </a:t>
            </a:r>
            <a:r>
              <a:rPr lang="en-ID" dirty="0" err="1"/>
              <a:t>menolong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agama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b="1" dirty="0" err="1"/>
              <a:t>kontekstual</a:t>
            </a:r>
            <a:r>
              <a:rPr lang="en-ID" dirty="0"/>
              <a:t>,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masyarakatnya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Data </a:t>
            </a:r>
            <a:r>
              <a:rPr lang="en-ID" dirty="0" err="1"/>
              <a:t>lapangan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dicatat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ditafsirkan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hati-hati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Pada </a:t>
            </a:r>
            <a:r>
              <a:rPr lang="en-ID" i="1" dirty="0"/>
              <a:t>Lesson 3</a:t>
            </a:r>
            <a:r>
              <a:rPr lang="en-ID" dirty="0"/>
              <a:t> </a:t>
            </a:r>
            <a:r>
              <a:rPr lang="en-ID" dirty="0" err="1"/>
              <a:t>nanti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pembahasan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spesifik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b="1" dirty="0"/>
              <a:t>Ritual, </a:t>
            </a:r>
            <a:r>
              <a:rPr lang="en-ID" b="1" dirty="0" err="1"/>
              <a:t>Simbol</a:t>
            </a:r>
            <a:r>
              <a:rPr lang="en-ID" b="1" dirty="0"/>
              <a:t>, dan </a:t>
            </a:r>
            <a:r>
              <a:rPr lang="en-ID" b="1" dirty="0" err="1"/>
              <a:t>Tradisi</a:t>
            </a:r>
            <a:r>
              <a:rPr lang="en-ID" b="1" dirty="0"/>
              <a:t> </a:t>
            </a:r>
            <a:r>
              <a:rPr lang="en-ID" b="1" dirty="0" err="1"/>
              <a:t>Keagamaan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 err="1"/>
              <a:t>Wassalamualaikum</a:t>
            </a:r>
            <a:r>
              <a:rPr lang="en-ID" dirty="0"/>
              <a:t> </a:t>
            </a:r>
            <a:r>
              <a:rPr lang="en-ID" dirty="0" err="1"/>
              <a:t>warahmatullahi</a:t>
            </a:r>
            <a:r>
              <a:rPr lang="en-ID" dirty="0"/>
              <a:t> </a:t>
            </a:r>
            <a:r>
              <a:rPr lang="en-ID" dirty="0" err="1"/>
              <a:t>wabarakatuh</a:t>
            </a:r>
            <a:r>
              <a:rPr lang="en-ID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75D56-8301-194B-9EC0-A247724996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33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 dirty="0" err="1"/>
              <a:t>Metode</a:t>
            </a:r>
            <a:r>
              <a:rPr b="1" dirty="0"/>
              <a:t> </a:t>
            </a:r>
            <a:r>
              <a:rPr b="1" dirty="0" err="1"/>
              <a:t>Antropologi</a:t>
            </a:r>
            <a:r>
              <a:rPr b="1" dirty="0"/>
              <a:t> </a:t>
            </a:r>
            <a:r>
              <a:rPr b="1" dirty="0" err="1"/>
              <a:t>dalam</a:t>
            </a:r>
            <a:r>
              <a:rPr b="1" dirty="0"/>
              <a:t> </a:t>
            </a:r>
            <a:r>
              <a:rPr b="1" dirty="0" err="1"/>
              <a:t>Studi</a:t>
            </a:r>
            <a:r>
              <a:rPr b="1" dirty="0"/>
              <a:t> Agama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Lesson 2</a:t>
            </a:r>
          </a:p>
          <a:p>
            <a:r>
              <a:rPr dirty="0"/>
              <a:t>KBA13 Academy</a:t>
            </a:r>
            <a:endParaRPr lang="en-US" dirty="0"/>
          </a:p>
          <a:p>
            <a:r>
              <a:rPr lang="en-ID" dirty="0"/>
              <a:t>www.kba13.com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Pendekatan Antropologi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etnografi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praktik</a:t>
            </a:r>
            <a:r>
              <a:rPr dirty="0"/>
              <a:t> agama</a:t>
            </a:r>
          </a:p>
          <a:p>
            <a:r>
              <a:rPr dirty="0"/>
              <a:t>- </a:t>
            </a: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pengalaman</a:t>
            </a:r>
            <a:r>
              <a:rPr dirty="0"/>
              <a:t> </a:t>
            </a:r>
            <a:r>
              <a:rPr dirty="0" err="1"/>
              <a:t>hidup</a:t>
            </a:r>
            <a:r>
              <a:rPr dirty="0"/>
              <a:t> </a:t>
            </a:r>
            <a:r>
              <a:rPr dirty="0" err="1"/>
              <a:t>sehari-hari</a:t>
            </a:r>
            <a:endParaRPr dirty="0"/>
          </a:p>
          <a:p>
            <a:r>
              <a:rPr dirty="0"/>
              <a:t>- </a:t>
            </a:r>
            <a:r>
              <a:rPr dirty="0" err="1"/>
              <a:t>Melihat</a:t>
            </a:r>
            <a:r>
              <a:rPr dirty="0"/>
              <a:t> agama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perspektif</a:t>
            </a:r>
            <a:r>
              <a:rPr dirty="0"/>
              <a:t> orang yang </a:t>
            </a:r>
            <a:r>
              <a:rPr dirty="0" err="1"/>
              <a:t>menghayatinya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Utama dalam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1. </a:t>
            </a:r>
            <a:r>
              <a:rPr dirty="0" err="1"/>
              <a:t>Observasi</a:t>
            </a:r>
            <a:r>
              <a:rPr dirty="0"/>
              <a:t> </a:t>
            </a:r>
            <a:r>
              <a:rPr dirty="0" err="1"/>
              <a:t>partisipatif</a:t>
            </a:r>
            <a:r>
              <a:rPr dirty="0"/>
              <a:t> → </a:t>
            </a:r>
            <a:r>
              <a:rPr dirty="0" err="1"/>
              <a:t>ikut</a:t>
            </a:r>
            <a:r>
              <a:rPr dirty="0"/>
              <a:t>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kegiatan</a:t>
            </a:r>
            <a:r>
              <a:rPr dirty="0"/>
              <a:t> </a:t>
            </a:r>
            <a:r>
              <a:rPr dirty="0" err="1"/>
              <a:t>keagamaan</a:t>
            </a:r>
            <a:endParaRPr dirty="0"/>
          </a:p>
          <a:p>
            <a:r>
              <a:rPr dirty="0"/>
              <a:t>2. </a:t>
            </a:r>
            <a:r>
              <a:rPr dirty="0" err="1"/>
              <a:t>Wawancara</a:t>
            </a:r>
            <a:r>
              <a:rPr dirty="0"/>
              <a:t> </a:t>
            </a:r>
            <a:r>
              <a:rPr dirty="0" err="1"/>
              <a:t>mendalam</a:t>
            </a:r>
            <a:r>
              <a:rPr dirty="0"/>
              <a:t> → </a:t>
            </a:r>
            <a:r>
              <a:rPr dirty="0" err="1"/>
              <a:t>menggali</a:t>
            </a:r>
            <a:r>
              <a:rPr dirty="0"/>
              <a:t> </a:t>
            </a:r>
            <a:r>
              <a:rPr dirty="0" err="1"/>
              <a:t>pengalaman</a:t>
            </a:r>
            <a:r>
              <a:rPr dirty="0"/>
              <a:t> personal</a:t>
            </a:r>
          </a:p>
          <a:p>
            <a:r>
              <a:rPr dirty="0"/>
              <a:t>3. </a:t>
            </a:r>
            <a:r>
              <a:rPr dirty="0" err="1"/>
              <a:t>Studi</a:t>
            </a:r>
            <a:r>
              <a:rPr dirty="0"/>
              <a:t> </a:t>
            </a:r>
            <a:r>
              <a:rPr dirty="0" err="1"/>
              <a:t>dokumen</a:t>
            </a:r>
            <a:r>
              <a:rPr dirty="0"/>
              <a:t> → </a:t>
            </a:r>
            <a:r>
              <a:rPr dirty="0" err="1"/>
              <a:t>teks</a:t>
            </a:r>
            <a:r>
              <a:rPr dirty="0"/>
              <a:t>, </a:t>
            </a:r>
            <a:r>
              <a:rPr dirty="0" err="1"/>
              <a:t>manuskrip</a:t>
            </a:r>
            <a:r>
              <a:rPr dirty="0"/>
              <a:t>, </a:t>
            </a:r>
            <a:r>
              <a:rPr dirty="0" err="1"/>
              <a:t>artefak</a:t>
            </a:r>
            <a:endParaRPr dirty="0"/>
          </a:p>
          <a:p>
            <a:r>
              <a:rPr dirty="0"/>
              <a:t>4. </a:t>
            </a:r>
            <a:r>
              <a:rPr dirty="0" err="1"/>
              <a:t>Catatan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 → </a:t>
            </a:r>
            <a:r>
              <a:rPr dirty="0" err="1"/>
              <a:t>merekam</a:t>
            </a:r>
            <a:r>
              <a:rPr dirty="0"/>
              <a:t> </a:t>
            </a:r>
            <a:r>
              <a:rPr dirty="0" err="1"/>
              <a:t>interaksi</a:t>
            </a:r>
            <a:r>
              <a:rPr dirty="0"/>
              <a:t> </a:t>
            </a:r>
            <a:r>
              <a:rPr dirty="0" err="1"/>
              <a:t>sosial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Peran Peneliti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Peneliti sebagai 'pengamat terlibat'</a:t>
            </a:r>
          </a:p>
          <a:p>
            <a:r>
              <a:t>- Menjaga jarak objektif, tapi juga memahami dari dalam</a:t>
            </a:r>
          </a:p>
          <a:p>
            <a:r>
              <a:t>- Etika penelitian: izin, kejujuran, menghargai adat lokal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Studi di Nusantara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Studi tentang kenduri di Aceh → simbol solidaritas sosial</a:t>
            </a:r>
          </a:p>
          <a:p>
            <a:r>
              <a:t>- Penelitian tentang slametan di Jawa → makna komunitas</a:t>
            </a:r>
          </a:p>
          <a:p>
            <a:r>
              <a:t>- Ritual laut di Bugis → hubungan manusia dan kosmos</a:t>
            </a:r>
          </a:p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Metode antropologi membantu memahami agama secara kontekstual</a:t>
            </a:r>
          </a:p>
          <a:p>
            <a:r>
              <a:t>- Data lapangan harus ditafsirkan dengan hati-hati</a:t>
            </a:r>
          </a:p>
          <a:p>
            <a:r>
              <a:t>- Next Lesson: Ritual, Simbol, dan Tradisi Keagamaan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589</Words>
  <Application>Microsoft Macintosh PowerPoint</Application>
  <PresentationFormat>On-screen Show (4:3)</PresentationFormat>
  <Paragraphs>37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Metode Antropologi dalam Studi Agama</vt:lpstr>
      <vt:lpstr>Pendekatan Antropologi</vt:lpstr>
      <vt:lpstr>Teknik Utama dalam Penelitian</vt:lpstr>
      <vt:lpstr>Peran Peneliti</vt:lpstr>
      <vt:lpstr>Contoh Studi di Nusantara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Antropologi dalam Studi Agama</dc:title>
  <dc:subject/>
  <dc:creator/>
  <cp:keywords/>
  <dc:description>generated using python-pptx</dc:description>
  <cp:lastModifiedBy>Kamaruzzaman Bustamam Ahmad</cp:lastModifiedBy>
  <cp:revision>4</cp:revision>
  <dcterms:created xsi:type="dcterms:W3CDTF">2013-01-27T09:14:16Z</dcterms:created>
  <dcterms:modified xsi:type="dcterms:W3CDTF">2025-09-03T12:47:25Z</dcterms:modified>
  <cp:category/>
</cp:coreProperties>
</file>