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81"/>
  </p:normalViewPr>
  <p:slideViewPr>
    <p:cSldViewPr snapToGrid="0" snapToObjects="1">
      <p:cViewPr varScale="1">
        <p:scale>
          <a:sx n="107" d="100"/>
          <a:sy n="107" d="100"/>
        </p:scale>
        <p:origin x="560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9/3/25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Metode Penelitian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dirty="0"/>
              <a:t>KBA13 Academy</a:t>
            </a:r>
          </a:p>
          <a:p>
            <a:r>
              <a:rPr dirty="0" err="1"/>
              <a:t>Pertemuan</a:t>
            </a:r>
            <a:r>
              <a:rPr dirty="0"/>
              <a:t> 5: </a:t>
            </a:r>
            <a:r>
              <a:rPr dirty="0" err="1"/>
              <a:t>Variabel</a:t>
            </a:r>
            <a:r>
              <a:rPr dirty="0"/>
              <a:t> &amp; </a:t>
            </a:r>
            <a:r>
              <a:rPr dirty="0" err="1"/>
              <a:t>Hipotesis</a:t>
            </a:r>
            <a:r>
              <a:rPr dirty="0"/>
              <a:t> </a:t>
            </a:r>
            <a:r>
              <a:rPr dirty="0" err="1"/>
              <a:t>Penelitian</a:t>
            </a:r>
            <a:endParaRPr lang="en-US" dirty="0"/>
          </a:p>
          <a:p>
            <a:r>
              <a:rPr lang="en-US" dirty="0"/>
              <a:t>www.kba13.com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Pengantar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Variabel = konsep yang dapat diukur atau diamati.</a:t>
            </a:r>
          </a:p>
          <a:p>
            <a:r>
              <a:t>Hipotesis = jawaban sementara terhadap rumusan masalah.</a:t>
            </a:r>
          </a:p>
          <a:p>
            <a:r>
              <a:t>Keduanya menjadi elemen penting dalam penelitian kuantitatif.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Jenis Variabel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/>
          </a:p>
          <a:p>
            <a:r>
              <a:t>Variabel Independen (bebas): memengaruhi variabel lain.</a:t>
            </a:r>
          </a:p>
          <a:p>
            <a:r>
              <a:t>Variabel Dependen (terikat): dipengaruhi variabel lain.</a:t>
            </a:r>
          </a:p>
          <a:p>
            <a:r>
              <a:t>Variabel Moderator: memengaruhi hubungan X → Y.</a:t>
            </a:r>
          </a:p>
          <a:p>
            <a:r>
              <a:t>Variabel Kontrol: faktor yang dikendalikan agar tidak mengganggu hasil.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Definisi Operasional Variabel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Menjelaskan bagaimana variabel diukur dalam penelitian.</a:t>
            </a:r>
          </a:p>
          <a:p>
            <a:r>
              <a:t>Contoh: 'kepuasan kerja' → diukur melalui skala likert (1–5).</a:t>
            </a:r>
          </a:p>
          <a:p>
            <a:r>
              <a:t>Membantu peneliti dan pembaca memahami maksud variabel.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Hipotesis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/>
          </a:p>
          <a:p>
            <a:r>
              <a:t>Hipotesis deskriptif → dugaan terhadap satu variabel.</a:t>
            </a:r>
          </a:p>
          <a:p>
            <a:r>
              <a:t>Hipotesis komparatif → dugaan perbedaan antar kelompok.</a:t>
            </a:r>
          </a:p>
          <a:p>
            <a:r>
              <a:t>Hipotesis asosiatif → dugaan hubungan antar variabel.</a:t>
            </a:r>
          </a:p>
          <a:p>
            <a:r>
              <a:t>Contoh: 'Ada hubungan antara motivasi belajar dengan prestasi akademik mahasiswa.'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Kriteria Hipotesis yang Baik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Dirumuskan secara jelas &amp; spesifik.</a:t>
            </a:r>
          </a:p>
          <a:p>
            <a:r>
              <a:t>Dapat diuji secara empiris.</a:t>
            </a:r>
          </a:p>
          <a:p>
            <a:r>
              <a:t>Berdasarkan teori atau hasil penelitian sebelumnya.</a:t>
            </a:r>
          </a:p>
          <a:p>
            <a:r>
              <a:t>Mengarah pada jawaban dari rumusan masalah.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Diskusi Kelas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Apakah penelitian kualitatif membutuhkan variabel dan hipotesis?</a:t>
            </a:r>
          </a:p>
          <a:p>
            <a:r>
              <a:t>Berikan contoh variabel dari topik penelitian Anda.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Tugas Pertemuan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r>
              <a:t>Identifikasi minimal 2 variabel dari topik penelitian masing-masing.</a:t>
            </a:r>
          </a:p>
          <a:p>
            <a:r>
              <a:t>Buat definisi operasional variabel tersebut.</a:t>
            </a:r>
          </a:p>
          <a:p>
            <a:r>
              <a:t>Susun 1 hipotesis penelitian sederhana.</a:t>
            </a:r>
          </a:p>
          <a:p>
            <a:r>
              <a:t>Deadline: sebelum pertemuan 6.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228</Words>
  <Application>Microsoft Macintosh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Metode Penelitian</vt:lpstr>
      <vt:lpstr>Pengantar</vt:lpstr>
      <vt:lpstr>Jenis Variabel</vt:lpstr>
      <vt:lpstr>Definisi Operasional Variabel</vt:lpstr>
      <vt:lpstr>Hipotesis Penelitian</vt:lpstr>
      <vt:lpstr>Kriteria Hipotesis yang Baik</vt:lpstr>
      <vt:lpstr>Diskusi Kelas</vt:lpstr>
      <vt:lpstr>Tugas Pertemuan 5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Penelitian</dc:title>
  <dc:subject/>
  <dc:creator/>
  <cp:keywords/>
  <dc:description>generated using python-pptx</dc:description>
  <cp:lastModifiedBy>Kamaruzzaman Bustamam Ahmad</cp:lastModifiedBy>
  <cp:revision>2</cp:revision>
  <dcterms:created xsi:type="dcterms:W3CDTF">2013-01-27T09:14:16Z</dcterms:created>
  <dcterms:modified xsi:type="dcterms:W3CDTF">2025-09-02T23:56:22Z</dcterms:modified>
  <cp:category/>
</cp:coreProperties>
</file>