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8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682" autoAdjust="0"/>
    <p:restoredTop sz="94615" autoAdjust="0"/>
  </p:normalViewPr>
  <p:slideViewPr>
    <p:cSldViewPr>
      <p:cViewPr varScale="1">
        <p:scale>
          <a:sx n="47" d="100"/>
          <a:sy n="47" d="100"/>
        </p:scale>
        <p:origin x="-11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86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6944D3C-BE00-4B38-8542-ED7660545736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FA8D22E-3DEE-4139-B4C3-3B705548CB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944D3C-BE00-4B38-8542-ED7660545736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A8D22E-3DEE-4139-B4C3-3B705548C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6944D3C-BE00-4B38-8542-ED7660545736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FA8D22E-3DEE-4139-B4C3-3B705548CB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944D3C-BE00-4B38-8542-ED7660545736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5FA8D22E-3DEE-4139-B4C3-3B705548CB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944D3C-BE00-4B38-8542-ED7660545736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5FA8D22E-3DEE-4139-B4C3-3B705548C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944D3C-BE00-4B38-8542-ED7660545736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A8D22E-3DEE-4139-B4C3-3B705548CB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944D3C-BE00-4B38-8542-ED7660545736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A8D22E-3DEE-4139-B4C3-3B705548C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6944D3C-BE00-4B38-8542-ED7660545736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FA8D22E-3DEE-4139-B4C3-3B705548CB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6944D3C-BE00-4B38-8542-ED7660545736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FA8D22E-3DEE-4139-B4C3-3B705548CB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944D3C-BE00-4B38-8542-ED7660545736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A8D22E-3DEE-4139-B4C3-3B705548C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944D3C-BE00-4B38-8542-ED7660545736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A8D22E-3DEE-4139-B4C3-3B705548CB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6944D3C-BE00-4B38-8542-ED7660545736}" type="datetimeFigureOut">
              <a:rPr lang="en-US" smtClean="0"/>
              <a:pPr/>
              <a:t>1/12/2012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5FA8D22E-3DEE-4139-B4C3-3B705548CB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57200"/>
            <a:ext cx="8305800" cy="2514600"/>
          </a:xfrm>
        </p:spPr>
        <p:txBody>
          <a:bodyPr/>
          <a:lstStyle/>
          <a:p>
            <a:r>
              <a:rPr lang="en-US" b="1" dirty="0" smtClean="0"/>
              <a:t>Up-Date</a:t>
            </a:r>
            <a:r>
              <a:rPr b="1" smtClean="0"/>
              <a:t>:</a:t>
            </a:r>
            <a:r>
              <a:rPr lang="en-US" b="1" dirty="0" smtClean="0"/>
              <a:t> Peace Process in Aceh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962400"/>
            <a:ext cx="8305800" cy="1676400"/>
          </a:xfrm>
        </p:spPr>
        <p:txBody>
          <a:bodyPr>
            <a:normAutofit/>
          </a:bodyPr>
          <a:lstStyle/>
          <a:p>
            <a:r>
              <a:rPr lang="en-US" dirty="0" err="1" smtClean="0"/>
              <a:t>Kamaruzzaman</a:t>
            </a:r>
            <a:r>
              <a:rPr lang="en-US" dirty="0" smtClean="0"/>
              <a:t> </a:t>
            </a:r>
            <a:r>
              <a:rPr lang="en-US" dirty="0" err="1" smtClean="0"/>
              <a:t>Bustamam</a:t>
            </a:r>
            <a:r>
              <a:rPr lang="en-US" dirty="0" smtClean="0"/>
              <a:t>-Ahmad</a:t>
            </a:r>
          </a:p>
          <a:p>
            <a:r>
              <a:rPr lang="en-US" dirty="0" smtClean="0"/>
              <a:t/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do we need peace in Aceh ?</a:t>
            </a:r>
          </a:p>
          <a:p>
            <a:r>
              <a:rPr lang="en-US" dirty="0" smtClean="0"/>
              <a:t>Experience with Peace Process in Aceh</a:t>
            </a:r>
          </a:p>
          <a:p>
            <a:r>
              <a:rPr lang="en-US" dirty="0" smtClean="0"/>
              <a:t>Cultural change of Acehnese Society</a:t>
            </a:r>
            <a:endParaRPr lang="en-US" i="1" dirty="0" smtClean="0"/>
          </a:p>
          <a:p>
            <a:r>
              <a:rPr lang="en-US" dirty="0" smtClean="0"/>
              <a:t>The  MOU Helsinki</a:t>
            </a:r>
          </a:p>
          <a:p>
            <a:r>
              <a:rPr lang="en-US" dirty="0" smtClean="0"/>
              <a:t>Challenges</a:t>
            </a:r>
            <a:endParaRPr lang="en-US" i="1" dirty="0" smtClean="0"/>
          </a:p>
          <a:p>
            <a:r>
              <a:rPr lang="en-US" dirty="0" smtClean="0"/>
              <a:t>Conclusion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</a:t>
            </a:r>
            <a:r>
              <a:rPr lang="en-US" i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Conflict has been for more 30 years</a:t>
            </a:r>
          </a:p>
          <a:p>
            <a:r>
              <a:rPr lang="en-US" dirty="0" err="1" smtClean="0"/>
              <a:t>Shari’a</a:t>
            </a:r>
            <a:r>
              <a:rPr lang="en-US" dirty="0" smtClean="0"/>
              <a:t> Law versus Aceh </a:t>
            </a:r>
            <a:r>
              <a:rPr lang="en-US" dirty="0" err="1" smtClean="0"/>
              <a:t>Merdeka</a:t>
            </a:r>
            <a:endParaRPr lang="en-US" dirty="0" smtClean="0"/>
          </a:p>
          <a:p>
            <a:r>
              <a:rPr lang="en-US" dirty="0" smtClean="0"/>
              <a:t>International attention to Aceh</a:t>
            </a:r>
          </a:p>
          <a:p>
            <a:r>
              <a:rPr lang="en-US" dirty="0" smtClean="0"/>
              <a:t> Give me conflict, I will give you gun!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Experience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Military operation (end 1998</a:t>
            </a:r>
          </a:p>
          <a:p>
            <a:r>
              <a:rPr lang="en-US" dirty="0" smtClean="0"/>
              <a:t>Authority Military Operation (1999 </a:t>
            </a:r>
          </a:p>
          <a:p>
            <a:r>
              <a:rPr lang="en-US" i="1" dirty="0" err="1" smtClean="0"/>
              <a:t>Rencong</a:t>
            </a:r>
            <a:r>
              <a:rPr lang="en-US" i="1" dirty="0" smtClean="0"/>
              <a:t> </a:t>
            </a:r>
            <a:r>
              <a:rPr lang="en-US" dirty="0" smtClean="0"/>
              <a:t>Awareness Military Operation (2000)</a:t>
            </a:r>
          </a:p>
          <a:p>
            <a:r>
              <a:rPr lang="en-US" dirty="0" smtClean="0"/>
              <a:t>Love Mosque military operation (2001)</a:t>
            </a:r>
          </a:p>
          <a:p>
            <a:r>
              <a:rPr lang="en-US" dirty="0" smtClean="0"/>
              <a:t>Humanitarian Pause (2001)</a:t>
            </a:r>
          </a:p>
          <a:p>
            <a:r>
              <a:rPr lang="en-US" dirty="0" smtClean="0"/>
              <a:t>Moratorium </a:t>
            </a:r>
          </a:p>
          <a:p>
            <a:r>
              <a:rPr lang="en-US" dirty="0" smtClean="0"/>
              <a:t>Presidential Instruction (2002)</a:t>
            </a:r>
          </a:p>
          <a:p>
            <a:r>
              <a:rPr lang="en-US" dirty="0" smtClean="0"/>
              <a:t>Martial Law (2004)</a:t>
            </a:r>
          </a:p>
          <a:p>
            <a:r>
              <a:rPr lang="en-US" dirty="0" smtClean="0"/>
              <a:t>Tsunami (2004)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Cultural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Issue of </a:t>
            </a:r>
            <a:r>
              <a:rPr lang="en-US" dirty="0" err="1" smtClean="0"/>
              <a:t>Wali</a:t>
            </a:r>
            <a:r>
              <a:rPr lang="en-US" dirty="0" smtClean="0"/>
              <a:t> </a:t>
            </a:r>
            <a:r>
              <a:rPr lang="en-US" dirty="0" err="1" smtClean="0"/>
              <a:t>Nanggroe</a:t>
            </a:r>
            <a:endParaRPr lang="en-US" dirty="0" smtClean="0"/>
          </a:p>
          <a:p>
            <a:r>
              <a:rPr lang="en-US" dirty="0" smtClean="0"/>
              <a:t>The establishment of </a:t>
            </a:r>
            <a:r>
              <a:rPr lang="en-US" i="1" dirty="0" err="1" smtClean="0"/>
              <a:t>Majelis</a:t>
            </a:r>
            <a:r>
              <a:rPr lang="en-US" i="1" dirty="0" smtClean="0"/>
              <a:t> </a:t>
            </a:r>
            <a:r>
              <a:rPr lang="en-US" i="1" dirty="0" err="1" smtClean="0"/>
              <a:t>Adat</a:t>
            </a:r>
            <a:r>
              <a:rPr lang="en-US" i="1" dirty="0" smtClean="0"/>
              <a:t> Aceh</a:t>
            </a:r>
          </a:p>
          <a:p>
            <a:r>
              <a:rPr lang="en-US" dirty="0" smtClean="0"/>
              <a:t>The role of </a:t>
            </a:r>
            <a:r>
              <a:rPr lang="en-US" dirty="0" err="1" smtClean="0"/>
              <a:t>adat</a:t>
            </a:r>
            <a:r>
              <a:rPr lang="en-US" dirty="0" smtClean="0"/>
              <a:t> institution as “cultural heritage.”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From GAM to KPA (The Committee Aceh Transition)</a:t>
            </a:r>
          </a:p>
          <a:p>
            <a:r>
              <a:rPr lang="en-US" dirty="0" smtClean="0"/>
              <a:t>From GAM to PA (Aceh Party)</a:t>
            </a:r>
          </a:p>
          <a:p>
            <a:r>
              <a:rPr lang="en-US" dirty="0" smtClean="0"/>
              <a:t>From Weapon to Parliament</a:t>
            </a:r>
          </a:p>
          <a:p>
            <a:r>
              <a:rPr lang="en-US" dirty="0" smtClean="0"/>
              <a:t>From Propaganda to Governor</a:t>
            </a:r>
          </a:p>
          <a:p>
            <a:r>
              <a:rPr lang="en-US" dirty="0" smtClean="0"/>
              <a:t>From Making Bomb to Making Project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31032009531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533400"/>
            <a:ext cx="8382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Issue of </a:t>
            </a:r>
            <a:r>
              <a:rPr lang="en-US" dirty="0" err="1" smtClean="0"/>
              <a:t>Wali</a:t>
            </a:r>
            <a:r>
              <a:rPr lang="en-US" dirty="0" smtClean="0"/>
              <a:t> </a:t>
            </a:r>
            <a:r>
              <a:rPr lang="en-US" dirty="0" err="1" smtClean="0"/>
              <a:t>Nanggroe</a:t>
            </a:r>
            <a:r>
              <a:rPr lang="en-US" dirty="0" smtClean="0"/>
              <a:t> (Guardian of State)</a:t>
            </a:r>
          </a:p>
          <a:p>
            <a:r>
              <a:rPr lang="en-US" dirty="0" smtClean="0"/>
              <a:t>Who will be  </a:t>
            </a:r>
            <a:r>
              <a:rPr lang="en-US" dirty="0" err="1" smtClean="0"/>
              <a:t>Wali</a:t>
            </a:r>
            <a:r>
              <a:rPr lang="en-US" dirty="0" smtClean="0"/>
              <a:t> </a:t>
            </a:r>
            <a:r>
              <a:rPr lang="en-US" dirty="0" err="1" smtClean="0"/>
              <a:t>Nanggroe</a:t>
            </a:r>
            <a:r>
              <a:rPr lang="en-US" dirty="0" smtClean="0"/>
              <a:t> (?) </a:t>
            </a:r>
          </a:p>
          <a:p>
            <a:r>
              <a:rPr lang="en-US" dirty="0" err="1" smtClean="0"/>
              <a:t>Hasan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Tiro</a:t>
            </a:r>
            <a:r>
              <a:rPr lang="en-US" dirty="0" smtClean="0"/>
              <a:t> passed away on 3 June 2010</a:t>
            </a:r>
          </a:p>
          <a:p>
            <a:r>
              <a:rPr lang="en-US" dirty="0" smtClean="0"/>
              <a:t>From Aceh </a:t>
            </a:r>
            <a:r>
              <a:rPr lang="en-US" dirty="0" err="1" smtClean="0"/>
              <a:t>Nanggroe</a:t>
            </a:r>
            <a:r>
              <a:rPr lang="en-US" dirty="0" smtClean="0"/>
              <a:t> Aceh Darussalam to Darussalam to Aceh Province (UUPA)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Militia trained by Military</a:t>
            </a:r>
          </a:p>
          <a:p>
            <a:r>
              <a:rPr lang="en-US" dirty="0" smtClean="0"/>
              <a:t>Terrorist Issue</a:t>
            </a:r>
          </a:p>
          <a:p>
            <a:r>
              <a:rPr lang="en-US" dirty="0" smtClean="0"/>
              <a:t>The Split of Ex-Combatant</a:t>
            </a:r>
          </a:p>
          <a:p>
            <a:pPr marL="514350" indent="-514350">
              <a:buAutoNum type="alphaLcPeriod"/>
            </a:pPr>
            <a:r>
              <a:rPr lang="en-US" dirty="0" smtClean="0"/>
              <a:t>Those are working very close to govt.</a:t>
            </a:r>
          </a:p>
          <a:p>
            <a:pPr marL="514350" indent="-514350">
              <a:buAutoNum type="alphaLcPeriod"/>
            </a:pPr>
            <a:r>
              <a:rPr lang="en-US" dirty="0" smtClean="0"/>
              <a:t>Those are dreaming about </a:t>
            </a:r>
            <a:r>
              <a:rPr lang="en-US" i="1" dirty="0" err="1" smtClean="0"/>
              <a:t>Merdeka</a:t>
            </a:r>
            <a:endParaRPr lang="en-US" i="1" dirty="0" smtClean="0"/>
          </a:p>
          <a:p>
            <a:pPr marL="514350" indent="-514350">
              <a:buAutoNum type="alphaLcPeriod"/>
            </a:pPr>
            <a:r>
              <a:rPr lang="en-US" dirty="0" smtClean="0"/>
              <a:t>Return to Society</a:t>
            </a:r>
          </a:p>
          <a:p>
            <a:pPr marL="514350" indent="-514350">
              <a:buAutoNum type="alphaLcPeriod"/>
            </a:pPr>
            <a:r>
              <a:rPr lang="en-US" dirty="0" smtClean="0"/>
              <a:t>As criminal 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 me Peace, I will give you a project.</a:t>
            </a:r>
          </a:p>
          <a:p>
            <a:r>
              <a:rPr lang="en-US" dirty="0" smtClean="0"/>
              <a:t>Give me  Peace, I will give you a position</a:t>
            </a:r>
          </a:p>
          <a:p>
            <a:r>
              <a:rPr lang="en-US" dirty="0" smtClean="0"/>
              <a:t>Give me Peace, I will </a:t>
            </a:r>
            <a:r>
              <a:rPr lang="en-US" dirty="0" smtClean="0"/>
              <a:t>give you </a:t>
            </a:r>
            <a:r>
              <a:rPr lang="en-US" dirty="0" smtClean="0"/>
              <a:t>connection </a:t>
            </a:r>
          </a:p>
          <a:p>
            <a:r>
              <a:rPr lang="en-US" dirty="0" smtClean="0"/>
              <a:t>Give me Peace, I will </a:t>
            </a:r>
            <a:r>
              <a:rPr lang="en-US" dirty="0" smtClean="0"/>
              <a:t>offer you </a:t>
            </a:r>
            <a:r>
              <a:rPr lang="en-US" dirty="0" smtClean="0"/>
              <a:t>my gun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310</TotalTime>
  <Words>273</Words>
  <Application>Microsoft Office PowerPoint</Application>
  <PresentationFormat>On-screen Show (4:3)</PresentationFormat>
  <Paragraphs>53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Foundry</vt:lpstr>
      <vt:lpstr>Up-Date: Peace Process in Aceh</vt:lpstr>
      <vt:lpstr>Outline</vt:lpstr>
      <vt:lpstr>Why?</vt:lpstr>
      <vt:lpstr>Experience </vt:lpstr>
      <vt:lpstr>Cultural changes</vt:lpstr>
      <vt:lpstr>MoU</vt:lpstr>
      <vt:lpstr>Slide 7</vt:lpstr>
      <vt:lpstr>MoU</vt:lpstr>
      <vt:lpstr>Challenges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Study of Panglima La'ot: An 'Adat Institution in Aceh</dc:title>
  <dc:creator>hp</dc:creator>
  <cp:lastModifiedBy>hp</cp:lastModifiedBy>
  <cp:revision>39</cp:revision>
  <dcterms:created xsi:type="dcterms:W3CDTF">2011-12-07T01:09:53Z</dcterms:created>
  <dcterms:modified xsi:type="dcterms:W3CDTF">2012-01-12T03:13:55Z</dcterms:modified>
</cp:coreProperties>
</file>