
<file path=[Content_Types].xml><?xml version="1.0" encoding="utf-8"?>
<Types xmlns="http://schemas.openxmlformats.org/package/2006/content-types">
  <Default Extension="jpg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BD892-4A68-9241-9F26-C7B1CE543B93}" type="datetimeFigureOut">
              <a:rPr lang="en-US" smtClean="0"/>
              <a:t>9/3/25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0A126-D1CB-7341-AABE-2F850F351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89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ikhtiar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membangkitkan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epistemologi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Islam.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wacana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i="1" dirty="0" err="1"/>
              <a:t>suluk</a:t>
            </a:r>
            <a:r>
              <a:rPr lang="en-ID" i="1" dirty="0"/>
              <a:t> </a:t>
            </a:r>
            <a:r>
              <a:rPr lang="en-ID" i="1" dirty="0" err="1"/>
              <a:t>ilmiah</a:t>
            </a:r>
            <a:r>
              <a:rPr lang="en-ID" dirty="0"/>
              <a:t>—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 yang </a:t>
            </a:r>
            <a:r>
              <a:rPr lang="en-ID" dirty="0" err="1"/>
              <a:t>menuntun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.</a:t>
            </a:r>
          </a:p>
          <a:p>
            <a:r>
              <a:rPr lang="en-ID" dirty="0"/>
              <a:t>Di </a:t>
            </a:r>
            <a:r>
              <a:rPr lang="en-ID" dirty="0" err="1"/>
              <a:t>tengah</a:t>
            </a:r>
            <a:r>
              <a:rPr lang="en-ID" dirty="0"/>
              <a:t> </a:t>
            </a:r>
            <a:r>
              <a:rPr lang="en-ID" dirty="0" err="1"/>
              <a:t>krisis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modern yang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terjebak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fragmentasi</a:t>
            </a:r>
            <a:r>
              <a:rPr lang="en-ID" dirty="0"/>
              <a:t>, </a:t>
            </a:r>
            <a:r>
              <a:rPr lang="en-ID" dirty="0" err="1"/>
              <a:t>sekularisasi</a:t>
            </a:r>
            <a:r>
              <a:rPr lang="en-ID" dirty="0"/>
              <a:t>, dan </a:t>
            </a:r>
            <a:r>
              <a:rPr lang="en-ID" dirty="0" err="1"/>
              <a:t>instrumentalisasi</a:t>
            </a:r>
            <a:r>
              <a:rPr lang="en-ID" dirty="0"/>
              <a:t>,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hadir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nafas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mengingatkan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data, </a:t>
            </a:r>
            <a:r>
              <a:rPr lang="en-ID" dirty="0" err="1"/>
              <a:t>rumus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teori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, </a:t>
            </a:r>
            <a:r>
              <a:rPr lang="en-ID" dirty="0" err="1"/>
              <a:t>hembusan</a:t>
            </a:r>
            <a:r>
              <a:rPr lang="en-ID" dirty="0"/>
              <a:t> </a:t>
            </a:r>
            <a:r>
              <a:rPr lang="en-ID" dirty="0" err="1"/>
              <a:t>Ilahi</a:t>
            </a:r>
            <a:r>
              <a:rPr lang="en-ID" dirty="0"/>
              <a:t> yang </a:t>
            </a:r>
            <a:r>
              <a:rPr lang="en-ID" dirty="0" err="1"/>
              <a:t>menyinari</a:t>
            </a:r>
            <a:r>
              <a:rPr lang="en-ID" dirty="0"/>
              <a:t> </a:t>
            </a:r>
            <a:r>
              <a:rPr lang="en-ID" dirty="0" err="1"/>
              <a:t>qalb</a:t>
            </a:r>
            <a:r>
              <a:rPr lang="en-ID" dirty="0"/>
              <a:t>, dan </a:t>
            </a:r>
            <a:r>
              <a:rPr lang="en-ID" dirty="0" err="1"/>
              <a:t>getaran</a:t>
            </a:r>
            <a:r>
              <a:rPr lang="en-ID" dirty="0"/>
              <a:t> yang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jiwa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  <a:p>
            <a:r>
              <a:rPr lang="en-ID" dirty="0" err="1"/>
              <a:t>Maka</a:t>
            </a:r>
            <a:r>
              <a:rPr lang="en-ID" dirty="0"/>
              <a:t>,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berbicara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, yang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maksud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kebangkitan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amanah</a:t>
            </a:r>
            <a:r>
              <a:rPr lang="en-ID" dirty="0"/>
              <a:t> </a:t>
            </a:r>
            <a:r>
              <a:rPr lang="en-ID" dirty="0" err="1"/>
              <a:t>Ilahi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suluk</a:t>
            </a:r>
            <a:r>
              <a:rPr lang="en-ID" dirty="0"/>
              <a:t> </a:t>
            </a:r>
            <a:r>
              <a:rPr lang="en-ID" dirty="0" err="1"/>
              <a:t>menuju</a:t>
            </a:r>
            <a:r>
              <a:rPr lang="en-ID" dirty="0"/>
              <a:t> Allah, dan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menumbuhkan</a:t>
            </a:r>
            <a:r>
              <a:rPr lang="en-ID" dirty="0"/>
              <a:t> </a:t>
            </a:r>
            <a:r>
              <a:rPr lang="en-ID" dirty="0" err="1"/>
              <a:t>peradaban</a:t>
            </a:r>
            <a:r>
              <a:rPr lang="en-ID" dirty="0"/>
              <a:t>.</a:t>
            </a:r>
          </a:p>
          <a:p>
            <a:r>
              <a:rPr lang="en-ID" dirty="0"/>
              <a:t>Di </a:t>
            </a:r>
            <a:r>
              <a:rPr lang="en-ID" dirty="0" err="1"/>
              <a:t>sinilah</a:t>
            </a:r>
            <a:r>
              <a:rPr lang="en-ID" dirty="0"/>
              <a:t> KBA13 Academy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,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memperkenalkan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—agar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dipelajari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dihidupi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87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Sejarah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modern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dilepaskan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krisis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yang </a:t>
            </a:r>
            <a:r>
              <a:rPr lang="en-ID" dirty="0" err="1"/>
              <a:t>menyertainya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seharusnya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</a:t>
            </a:r>
            <a:r>
              <a:rPr lang="en-ID" dirty="0" err="1"/>
              <a:t>penuntun</a:t>
            </a:r>
            <a:r>
              <a:rPr lang="en-ID" dirty="0"/>
              <a:t>, </a:t>
            </a:r>
            <a:r>
              <a:rPr lang="en-ID" dirty="0" err="1"/>
              <a:t>justru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terjebak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persoalan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</a:t>
            </a:r>
          </a:p>
          <a:p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fragmentasi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dipisah-pisahkan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cabang-cabang</a:t>
            </a:r>
            <a:r>
              <a:rPr lang="en-ID" dirty="0"/>
              <a:t> yang </a:t>
            </a:r>
            <a:r>
              <a:rPr lang="en-ID" dirty="0" err="1"/>
              <a:t>kaku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kehilangan</a:t>
            </a:r>
            <a:r>
              <a:rPr lang="en-ID" dirty="0"/>
              <a:t> </a:t>
            </a:r>
            <a:r>
              <a:rPr lang="en-ID" dirty="0" err="1"/>
              <a:t>kesatuan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. </a:t>
            </a:r>
            <a:r>
              <a:rPr lang="en-ID" dirty="0" err="1"/>
              <a:t>Kedua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sekularisasi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dipisahkan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ilahinya</a:t>
            </a:r>
            <a:r>
              <a:rPr lang="en-ID" dirty="0"/>
              <a:t>, </a:t>
            </a:r>
            <a:r>
              <a:rPr lang="en-ID" dirty="0" err="1"/>
              <a:t>seolah-olah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berdiri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keterhubungan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Allah. </a:t>
            </a:r>
            <a:r>
              <a:rPr lang="en-ID" dirty="0" err="1"/>
              <a:t>Ketiga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instrumentalisasi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dijadikan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pragmatis</a:t>
            </a:r>
            <a:r>
              <a:rPr lang="en-ID" dirty="0"/>
              <a:t>: </a:t>
            </a:r>
            <a:r>
              <a:rPr lang="en-ID" dirty="0" err="1"/>
              <a:t>kekuasaan</a:t>
            </a:r>
            <a:r>
              <a:rPr lang="en-ID" dirty="0"/>
              <a:t>, </a:t>
            </a:r>
            <a:r>
              <a:rPr lang="en-ID" dirty="0" err="1"/>
              <a:t>kapital</a:t>
            </a:r>
            <a:r>
              <a:rPr lang="en-ID" dirty="0"/>
              <a:t>,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penindasan</a:t>
            </a:r>
            <a:r>
              <a:rPr lang="en-ID" dirty="0"/>
              <a:t>.</a:t>
            </a:r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krisis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umat</a:t>
            </a:r>
            <a:r>
              <a:rPr lang="en-ID" dirty="0"/>
              <a:t> Islam </a:t>
            </a:r>
            <a:r>
              <a:rPr lang="en-ID" dirty="0" err="1"/>
              <a:t>melahirkan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proyek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epistemologi</a:t>
            </a:r>
            <a:r>
              <a:rPr lang="en-ID" dirty="0"/>
              <a:t>. Kita </a:t>
            </a:r>
            <a:r>
              <a:rPr lang="en-ID" dirty="0" err="1"/>
              <a:t>mengenal</a:t>
            </a:r>
            <a:r>
              <a:rPr lang="en-ID" dirty="0"/>
              <a:t> </a:t>
            </a:r>
            <a:r>
              <a:rPr lang="en-ID" dirty="0" err="1"/>
              <a:t>gagasan</a:t>
            </a:r>
            <a:r>
              <a:rPr lang="en-ID" dirty="0"/>
              <a:t> </a:t>
            </a:r>
            <a:r>
              <a:rPr lang="en-ID" b="1" dirty="0" err="1"/>
              <a:t>Islamisasi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dirty="0"/>
              <a:t>, yang </a:t>
            </a:r>
            <a:r>
              <a:rPr lang="en-ID" dirty="0" err="1"/>
              <a:t>berusaha</a:t>
            </a:r>
            <a:r>
              <a:rPr lang="en-ID" dirty="0"/>
              <a:t>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warna</a:t>
            </a:r>
            <a:r>
              <a:rPr lang="en-ID" dirty="0"/>
              <a:t> Islam pada sains modern. Lalu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b="1" dirty="0"/>
              <a:t>Integrasi </a:t>
            </a:r>
            <a:r>
              <a:rPr lang="en-ID" b="1" dirty="0" err="1"/>
              <a:t>ilmu</a:t>
            </a:r>
            <a:r>
              <a:rPr lang="en-ID" dirty="0"/>
              <a:t>, yang </a:t>
            </a:r>
            <a:r>
              <a:rPr lang="en-ID" dirty="0" err="1"/>
              <a:t>mencoba</a:t>
            </a:r>
            <a:r>
              <a:rPr lang="en-ID" dirty="0"/>
              <a:t> </a:t>
            </a:r>
            <a:r>
              <a:rPr lang="en-ID" dirty="0" err="1"/>
              <a:t>menyatukan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agama dan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.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 </a:t>
            </a:r>
            <a:r>
              <a:rPr lang="en-ID" b="1" dirty="0" err="1"/>
              <a:t>Interkoneksi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dirty="0"/>
              <a:t>, yang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jembatan</a:t>
            </a:r>
            <a:r>
              <a:rPr lang="en-ID" dirty="0"/>
              <a:t> </a:t>
            </a:r>
            <a:r>
              <a:rPr lang="en-ID" dirty="0" err="1"/>
              <a:t>antar-disiplin</a:t>
            </a:r>
            <a:r>
              <a:rPr lang="en-ID" dirty="0"/>
              <a:t> agar </a:t>
            </a:r>
            <a:r>
              <a:rPr lang="en-ID" dirty="0" err="1"/>
              <a:t>sekat-sekat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dihubungkan</a:t>
            </a:r>
            <a:r>
              <a:rPr lang="en-ID" dirty="0"/>
              <a:t>.</a:t>
            </a:r>
          </a:p>
          <a:p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menyisakan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pertanyaan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: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?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mengalir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nafas</a:t>
            </a:r>
            <a:r>
              <a:rPr lang="en-ID" dirty="0"/>
              <a:t> </a:t>
            </a:r>
            <a:r>
              <a:rPr lang="en-ID" dirty="0" err="1"/>
              <a:t>Ilahi</a:t>
            </a:r>
            <a:r>
              <a:rPr lang="en-ID" dirty="0"/>
              <a:t>, </a:t>
            </a:r>
            <a:r>
              <a:rPr lang="en-ID" dirty="0" err="1"/>
              <a:t>ataukah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terjebak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kaku</a:t>
            </a:r>
            <a:r>
              <a:rPr lang="en-ID" dirty="0"/>
              <a:t> </a:t>
            </a:r>
            <a:r>
              <a:rPr lang="en-ID" dirty="0" err="1"/>
              <a:t>buatan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?</a:t>
            </a:r>
          </a:p>
          <a:p>
            <a:r>
              <a:rPr lang="en-ID" dirty="0"/>
              <a:t>Di </a:t>
            </a:r>
            <a:r>
              <a:rPr lang="en-ID" dirty="0" err="1"/>
              <a:t>sinilah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: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menyatukan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menghubungkan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b="1" dirty="0" err="1"/>
              <a:t>menghidupkan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dirty="0"/>
              <a:t>.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i="1" dirty="0" err="1"/>
              <a:t>Frikatifisasi</a:t>
            </a:r>
            <a:r>
              <a:rPr lang="en-ID" i="1" dirty="0"/>
              <a:t> </a:t>
            </a:r>
            <a:r>
              <a:rPr lang="en-ID" i="1" dirty="0" err="1"/>
              <a:t>Ilmu</a:t>
            </a:r>
            <a:r>
              <a:rPr lang="en-ID" dirty="0"/>
              <a:t>,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ikhtiar</a:t>
            </a:r>
            <a:r>
              <a:rPr lang="en-ID" dirty="0"/>
              <a:t> </a:t>
            </a:r>
            <a:r>
              <a:rPr lang="en-ID" dirty="0" err="1"/>
              <a:t>memulihkan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getaran</a:t>
            </a:r>
            <a:r>
              <a:rPr lang="en-ID" dirty="0"/>
              <a:t> yang </a:t>
            </a:r>
            <a:r>
              <a:rPr lang="en-ID" dirty="0" err="1"/>
              <a:t>menghubungkan</a:t>
            </a:r>
            <a:r>
              <a:rPr lang="en-ID" dirty="0"/>
              <a:t> Allah, </a:t>
            </a:r>
            <a:r>
              <a:rPr lang="en-ID" dirty="0" err="1"/>
              <a:t>manusia</a:t>
            </a:r>
            <a:r>
              <a:rPr lang="en-ID" dirty="0"/>
              <a:t>, dan </a:t>
            </a:r>
            <a:r>
              <a:rPr lang="en-ID" dirty="0" err="1"/>
              <a:t>alam</a:t>
            </a:r>
            <a:endParaRPr lang="en-ID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25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Frikatif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istilah</a:t>
            </a:r>
            <a:r>
              <a:rPr lang="en-ID" dirty="0"/>
              <a:t> yang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dunia </a:t>
            </a:r>
            <a:r>
              <a:rPr lang="en-ID" dirty="0" err="1"/>
              <a:t>linguistik</a:t>
            </a:r>
            <a:r>
              <a:rPr lang="en-ID" dirty="0"/>
              <a:t>. Kata </a:t>
            </a:r>
            <a:r>
              <a:rPr lang="en-ID" i="1" dirty="0" err="1"/>
              <a:t>fricativus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Latin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gesekan</a:t>
            </a:r>
            <a:r>
              <a:rPr lang="en-ID" dirty="0"/>
              <a:t>, </a:t>
            </a:r>
            <a:r>
              <a:rPr lang="en-ID" dirty="0" err="1"/>
              <a:t>aliran</a:t>
            </a:r>
            <a:r>
              <a:rPr lang="en-ID" dirty="0"/>
              <a:t>, dan </a:t>
            </a:r>
            <a:r>
              <a:rPr lang="en-ID" dirty="0" err="1"/>
              <a:t>getaran</a:t>
            </a:r>
            <a:r>
              <a:rPr lang="en-ID" dirty="0"/>
              <a:t>.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fonetik</a:t>
            </a:r>
            <a:r>
              <a:rPr lang="en-ID" dirty="0"/>
              <a:t>,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merujuk</a:t>
            </a:r>
            <a:r>
              <a:rPr lang="en-ID" dirty="0"/>
              <a:t> pada </a:t>
            </a:r>
            <a:r>
              <a:rPr lang="en-ID" dirty="0" err="1"/>
              <a:t>bunyi</a:t>
            </a:r>
            <a:r>
              <a:rPr lang="en-ID" dirty="0"/>
              <a:t> yang </a:t>
            </a:r>
            <a:r>
              <a:rPr lang="en-ID" dirty="0" err="1"/>
              <a:t>tercipta</a:t>
            </a:r>
            <a:r>
              <a:rPr lang="en-ID" dirty="0"/>
              <a:t>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udara</a:t>
            </a:r>
            <a:r>
              <a:rPr lang="en-ID" dirty="0"/>
              <a:t> </a:t>
            </a:r>
            <a:r>
              <a:rPr lang="en-ID" dirty="0" err="1"/>
              <a:t>mengalir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celah</a:t>
            </a:r>
            <a:r>
              <a:rPr lang="en-ID" dirty="0"/>
              <a:t> </a:t>
            </a:r>
            <a:r>
              <a:rPr lang="en-ID" dirty="0" err="1"/>
              <a:t>sempit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menghasilkan</a:t>
            </a:r>
            <a:r>
              <a:rPr lang="en-ID" dirty="0"/>
              <a:t> </a:t>
            </a:r>
            <a:r>
              <a:rPr lang="en-ID" dirty="0" err="1"/>
              <a:t>suara</a:t>
            </a:r>
            <a:r>
              <a:rPr lang="en-ID" dirty="0"/>
              <a:t> yang </a:t>
            </a:r>
            <a:r>
              <a:rPr lang="en-ID" dirty="0" err="1"/>
              <a:t>bergetar</a:t>
            </a:r>
            <a:r>
              <a:rPr lang="en-ID" dirty="0"/>
              <a:t>.</a:t>
            </a:r>
          </a:p>
          <a:p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</a:t>
            </a:r>
            <a:r>
              <a:rPr lang="en-ID" dirty="0" err="1"/>
              <a:t>epistemologi</a:t>
            </a:r>
            <a:r>
              <a:rPr lang="en-ID" dirty="0"/>
              <a:t>, </a:t>
            </a:r>
            <a:r>
              <a:rPr lang="en-ID" dirty="0" err="1"/>
              <a:t>istilah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angkat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menghadirkan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yang </a:t>
            </a:r>
            <a:r>
              <a:rPr lang="en-ID" dirty="0" err="1"/>
              <a:t>jauh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. </a:t>
            </a:r>
            <a:r>
              <a:rPr lang="en-ID" dirty="0" err="1"/>
              <a:t>Frikatif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bunyi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simbol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sifat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sejatinya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kaku</a:t>
            </a:r>
            <a:r>
              <a:rPr lang="en-ID" dirty="0"/>
              <a:t>.</a:t>
            </a:r>
          </a:p>
          <a:p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sejati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cair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mengalir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air, </a:t>
            </a:r>
            <a:r>
              <a:rPr lang="en-ID" dirty="0" err="1"/>
              <a:t>menembus</a:t>
            </a:r>
            <a:r>
              <a:rPr lang="en-ID" dirty="0"/>
              <a:t> </a:t>
            </a:r>
            <a:r>
              <a:rPr lang="en-ID" dirty="0" err="1"/>
              <a:t>batas</a:t>
            </a:r>
            <a:r>
              <a:rPr lang="en-ID" dirty="0"/>
              <a:t> </a:t>
            </a:r>
            <a:r>
              <a:rPr lang="en-ID" dirty="0" err="1"/>
              <a:t>sekat</a:t>
            </a:r>
            <a:r>
              <a:rPr lang="en-ID" dirty="0"/>
              <a:t> </a:t>
            </a:r>
            <a:r>
              <a:rPr lang="en-ID" dirty="0" err="1"/>
              <a:t>disiplin</a:t>
            </a:r>
            <a:r>
              <a:rPr lang="en-ID" dirty="0"/>
              <a:t> yang </a:t>
            </a:r>
            <a:r>
              <a:rPr lang="en-ID" dirty="0" err="1"/>
              <a:t>dibuat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juga </a:t>
            </a:r>
            <a:r>
              <a:rPr lang="en-ID" dirty="0" err="1"/>
              <a:t>bergetar</a:t>
            </a:r>
            <a:r>
              <a:rPr lang="en-ID" dirty="0"/>
              <a:t>,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resonansi</a:t>
            </a:r>
            <a:r>
              <a:rPr lang="en-ID" dirty="0"/>
              <a:t> yang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qalb</a:t>
            </a:r>
            <a:r>
              <a:rPr lang="en-ID" dirty="0"/>
              <a:t>,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mendekat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Sang </a:t>
            </a:r>
            <a:r>
              <a:rPr lang="en-ID" dirty="0" err="1"/>
              <a:t>Pencipta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.</a:t>
            </a:r>
          </a:p>
          <a:p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energi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.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kumpulan</a:t>
            </a:r>
            <a:r>
              <a:rPr lang="en-ID" dirty="0"/>
              <a:t> data yang </a:t>
            </a:r>
            <a:r>
              <a:rPr lang="en-ID" dirty="0" err="1"/>
              <a:t>dingin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energi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 yang </a:t>
            </a:r>
            <a:r>
              <a:rPr lang="en-ID" dirty="0" err="1"/>
              <a:t>mengalir</a:t>
            </a:r>
            <a:r>
              <a:rPr lang="en-ID" dirty="0"/>
              <a:t>, </a:t>
            </a:r>
            <a:r>
              <a:rPr lang="en-ID" dirty="0" err="1"/>
              <a:t>bergetar</a:t>
            </a:r>
            <a:r>
              <a:rPr lang="en-ID" dirty="0"/>
              <a:t>, dan </a:t>
            </a:r>
            <a:r>
              <a:rPr lang="en-ID" dirty="0" err="1"/>
              <a:t>akhirnya</a:t>
            </a:r>
            <a:r>
              <a:rPr lang="en-ID" dirty="0"/>
              <a:t>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peradabannya</a:t>
            </a:r>
            <a:r>
              <a:rPr lang="en-ID" dirty="0"/>
              <a:t>.</a:t>
            </a:r>
          </a:p>
          <a:p>
            <a:r>
              <a:rPr lang="en-ID" dirty="0" err="1"/>
              <a:t>Inilah</a:t>
            </a:r>
            <a:r>
              <a:rPr lang="en-ID" dirty="0"/>
              <a:t> </a:t>
            </a:r>
            <a:r>
              <a:rPr lang="en-ID" dirty="0" err="1"/>
              <a:t>mengapa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mengembalikan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fitrahnya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getaran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memandu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logika</a:t>
            </a:r>
            <a:r>
              <a:rPr lang="en-ID" dirty="0"/>
              <a:t> yang </a:t>
            </a:r>
            <a:r>
              <a:rPr lang="en-ID" dirty="0" err="1"/>
              <a:t>membeku</a:t>
            </a:r>
            <a:r>
              <a:rPr lang="en-ID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42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sejarah</a:t>
            </a:r>
            <a:r>
              <a:rPr lang="en-ID" dirty="0"/>
              <a:t> </a:t>
            </a:r>
            <a:r>
              <a:rPr lang="en-ID" dirty="0" err="1"/>
              <a:t>pemikiran</a:t>
            </a:r>
            <a:r>
              <a:rPr lang="en-ID" dirty="0"/>
              <a:t> </a:t>
            </a:r>
            <a:r>
              <a:rPr lang="en-ID" dirty="0" err="1"/>
              <a:t>keilmuan</a:t>
            </a:r>
            <a:r>
              <a:rPr lang="en-ID" dirty="0"/>
              <a:t> Islam,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mengenal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yang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.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Islamisasi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dirty="0"/>
              <a:t>. Di </a:t>
            </a:r>
            <a:r>
              <a:rPr lang="en-ID" dirty="0" err="1"/>
              <a:t>sini</a:t>
            </a:r>
            <a:r>
              <a:rPr lang="en-ID" dirty="0"/>
              <a:t>, </a:t>
            </a:r>
            <a:r>
              <a:rPr lang="en-ID" dirty="0" err="1"/>
              <a:t>usaha</a:t>
            </a:r>
            <a:r>
              <a:rPr lang="en-ID" dirty="0"/>
              <a:t> para </a:t>
            </a:r>
            <a:r>
              <a:rPr lang="en-ID" dirty="0" err="1"/>
              <a:t>cendekiawan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stempel</a:t>
            </a:r>
            <a:r>
              <a:rPr lang="en-ID" dirty="0"/>
              <a:t> Islam pada sains modern, agar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nuansa</a:t>
            </a:r>
            <a:r>
              <a:rPr lang="en-ID" dirty="0"/>
              <a:t> </a:t>
            </a:r>
            <a:r>
              <a:rPr lang="en-ID" dirty="0" err="1"/>
              <a:t>religius</a:t>
            </a:r>
            <a:r>
              <a:rPr lang="en-ID" dirty="0"/>
              <a:t>.</a:t>
            </a:r>
          </a:p>
          <a:p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hadir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b="1" dirty="0"/>
              <a:t>Integrasi </a:t>
            </a:r>
            <a:r>
              <a:rPr lang="en-ID" b="1" dirty="0" err="1"/>
              <a:t>ilmu</a:t>
            </a:r>
            <a:r>
              <a:rPr lang="en-ID" dirty="0"/>
              <a:t>, yang </a:t>
            </a:r>
            <a:r>
              <a:rPr lang="en-ID" dirty="0" err="1"/>
              <a:t>berusaha</a:t>
            </a:r>
            <a:r>
              <a:rPr lang="en-ID" dirty="0"/>
              <a:t> </a:t>
            </a:r>
            <a:r>
              <a:rPr lang="en-ID" dirty="0" err="1"/>
              <a:t>menyatukan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agama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, </a:t>
            </a:r>
            <a:r>
              <a:rPr lang="en-ID" dirty="0" err="1"/>
              <a:t>seolah-olah</a:t>
            </a:r>
            <a:r>
              <a:rPr lang="en-ID" dirty="0"/>
              <a:t> </a:t>
            </a:r>
            <a:r>
              <a:rPr lang="en-ID" dirty="0" err="1"/>
              <a:t>keduanya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dua</a:t>
            </a:r>
            <a:r>
              <a:rPr lang="en-ID" dirty="0"/>
              <a:t> </a:t>
            </a:r>
            <a:r>
              <a:rPr lang="en-ID" dirty="0" err="1"/>
              <a:t>keping</a:t>
            </a:r>
            <a:r>
              <a:rPr lang="en-ID" dirty="0"/>
              <a:t> puzzle yang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digabungkan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gambar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.</a:t>
            </a:r>
          </a:p>
          <a:p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berkembang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b="1" dirty="0" err="1"/>
              <a:t>Interkoneksi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dirty="0"/>
              <a:t>, yang </a:t>
            </a:r>
            <a:r>
              <a:rPr lang="en-ID" dirty="0" err="1"/>
              <a:t>mencoba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jembatan</a:t>
            </a:r>
            <a:r>
              <a:rPr lang="en-ID" dirty="0"/>
              <a:t> </a:t>
            </a:r>
            <a:r>
              <a:rPr lang="en-ID" dirty="0" err="1"/>
              <a:t>antar-disiplin</a:t>
            </a:r>
            <a:r>
              <a:rPr lang="en-ID" dirty="0"/>
              <a:t>. Di </a:t>
            </a:r>
            <a:r>
              <a:rPr lang="en-ID" dirty="0" err="1"/>
              <a:t>sini</a:t>
            </a:r>
            <a:r>
              <a:rPr lang="en-ID" dirty="0"/>
              <a:t>,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dipandang</a:t>
            </a:r>
            <a:r>
              <a:rPr lang="en-ID" dirty="0"/>
              <a:t> </a:t>
            </a:r>
            <a:r>
              <a:rPr lang="en-ID" dirty="0" err="1"/>
              <a:t>berdiri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dihubungkan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keilmuan</a:t>
            </a:r>
            <a:r>
              <a:rPr lang="en-ID" dirty="0"/>
              <a:t> lain.</a:t>
            </a:r>
          </a:p>
          <a:p>
            <a:r>
              <a:rPr lang="en-ID" dirty="0" err="1"/>
              <a:t>Tetapi</a:t>
            </a:r>
            <a:r>
              <a:rPr lang="en-ID" dirty="0"/>
              <a:t>,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menyisakan</a:t>
            </a:r>
            <a:r>
              <a:rPr lang="en-ID" dirty="0"/>
              <a:t> </a:t>
            </a:r>
            <a:r>
              <a:rPr lang="en-ID" dirty="0" err="1"/>
              <a:t>sekat-sekat</a:t>
            </a:r>
            <a:r>
              <a:rPr lang="en-ID" dirty="0"/>
              <a:t> </a:t>
            </a:r>
            <a:r>
              <a:rPr lang="en-ID" dirty="0" err="1"/>
              <a:t>kaku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dilihat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hidup</a:t>
            </a:r>
            <a:r>
              <a:rPr lang="en-ID" dirty="0"/>
              <a:t>. Karena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: </a:t>
            </a:r>
            <a:r>
              <a:rPr lang="en-ID" b="1" dirty="0" err="1"/>
              <a:t>Frikatifisasi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dirty="0"/>
              <a:t>.</a:t>
            </a:r>
          </a:p>
          <a:p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stempel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puzzle,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jembatan</a:t>
            </a:r>
            <a:r>
              <a:rPr lang="en-ID" dirty="0"/>
              <a:t>.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mengalir</a:t>
            </a:r>
            <a:r>
              <a:rPr lang="en-ID" dirty="0"/>
              <a:t>, </a:t>
            </a:r>
            <a:r>
              <a:rPr lang="en-ID" dirty="0" err="1"/>
              <a:t>mencairkan</a:t>
            </a:r>
            <a:r>
              <a:rPr lang="en-ID" dirty="0"/>
              <a:t> </a:t>
            </a:r>
            <a:r>
              <a:rPr lang="en-ID" dirty="0" err="1"/>
              <a:t>sekat</a:t>
            </a:r>
            <a:r>
              <a:rPr lang="en-ID" dirty="0"/>
              <a:t>, dan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ruh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.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inilah</a:t>
            </a:r>
            <a:r>
              <a:rPr lang="en-ID" dirty="0"/>
              <a:t> yang </a:t>
            </a:r>
            <a:r>
              <a:rPr lang="en-ID" dirty="0" err="1"/>
              <a:t>memulihkan</a:t>
            </a:r>
            <a:r>
              <a:rPr lang="en-ID" dirty="0"/>
              <a:t> </a:t>
            </a:r>
            <a:r>
              <a:rPr lang="en-ID" dirty="0" err="1"/>
              <a:t>relasi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Allah, </a:t>
            </a:r>
            <a:r>
              <a:rPr lang="en-ID" dirty="0" err="1"/>
              <a:t>manusia</a:t>
            </a:r>
            <a:r>
              <a:rPr lang="en-ID" dirty="0"/>
              <a:t>, dan </a:t>
            </a:r>
            <a:r>
              <a:rPr lang="en-ID" dirty="0" err="1"/>
              <a:t>alam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getaran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 yang </a:t>
            </a:r>
            <a:r>
              <a:rPr lang="en-ID" dirty="0" err="1"/>
              <a:t>hidup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66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definisikan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menghadirkan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kumpulan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nafas</a:t>
            </a:r>
            <a:r>
              <a:rPr lang="en-ID" b="1" dirty="0"/>
              <a:t> </a:t>
            </a:r>
            <a:r>
              <a:rPr lang="en-ID" b="1" dirty="0" err="1"/>
              <a:t>Ilahi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hadir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anugerah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hembusan</a:t>
            </a:r>
            <a:r>
              <a:rPr lang="en-ID" dirty="0"/>
              <a:t> yang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.</a:t>
            </a:r>
          </a:p>
          <a:p>
            <a:r>
              <a:rPr lang="en-ID" dirty="0" err="1"/>
              <a:t>Ilmu</a:t>
            </a:r>
            <a:r>
              <a:rPr lang="en-ID" dirty="0"/>
              <a:t> juga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cahaya</a:t>
            </a:r>
            <a:r>
              <a:rPr lang="en-ID" dirty="0"/>
              <a:t>.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menuntun</a:t>
            </a:r>
            <a:r>
              <a:rPr lang="en-ID" dirty="0"/>
              <a:t> </a:t>
            </a:r>
            <a:r>
              <a:rPr lang="en-ID" dirty="0" err="1"/>
              <a:t>akal</a:t>
            </a:r>
            <a:r>
              <a:rPr lang="en-ID" dirty="0"/>
              <a:t>, </a:t>
            </a:r>
            <a:r>
              <a:rPr lang="en-ID" dirty="0" err="1"/>
              <a:t>qalb</a:t>
            </a:r>
            <a:r>
              <a:rPr lang="en-ID" dirty="0"/>
              <a:t>, dan </a:t>
            </a:r>
            <a:r>
              <a:rPr lang="en-ID" dirty="0" err="1"/>
              <a:t>ruh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menuju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.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gelap</a:t>
            </a:r>
            <a:r>
              <a:rPr lang="en-ID" dirty="0"/>
              <a:t> dan </a:t>
            </a:r>
            <a:r>
              <a:rPr lang="en-ID" dirty="0" err="1"/>
              <a:t>kehilangan</a:t>
            </a:r>
            <a:r>
              <a:rPr lang="en-ID" dirty="0"/>
              <a:t> </a:t>
            </a:r>
            <a:r>
              <a:rPr lang="en-ID" dirty="0" err="1"/>
              <a:t>arah</a:t>
            </a:r>
            <a:r>
              <a:rPr lang="en-ID" dirty="0"/>
              <a:t>.</a:t>
            </a:r>
          </a:p>
          <a:p>
            <a:r>
              <a:rPr lang="en-ID" dirty="0"/>
              <a:t>Dan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getaran</a:t>
            </a:r>
            <a:r>
              <a:rPr lang="en-ID" dirty="0"/>
              <a:t>. </a:t>
            </a:r>
            <a:r>
              <a:rPr lang="en-ID" dirty="0" err="1"/>
              <a:t>Getaran</a:t>
            </a:r>
            <a:r>
              <a:rPr lang="en-ID" dirty="0"/>
              <a:t> yang </a:t>
            </a:r>
            <a:r>
              <a:rPr lang="en-ID" dirty="0" err="1"/>
              <a:t>menghidupkan</a:t>
            </a:r>
            <a:r>
              <a:rPr lang="en-ID" dirty="0"/>
              <a:t>, yang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bergerak</a:t>
            </a:r>
            <a:r>
              <a:rPr lang="en-ID" dirty="0"/>
              <a:t>,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beku</a:t>
            </a:r>
            <a:r>
              <a:rPr lang="en-ID" dirty="0"/>
              <a:t>. </a:t>
            </a:r>
            <a:r>
              <a:rPr lang="en-ID" dirty="0" err="1"/>
              <a:t>Getaran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menghubungkan</a:t>
            </a:r>
            <a:r>
              <a:rPr lang="en-ID" dirty="0"/>
              <a:t> Allah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ciptaan</a:t>
            </a:r>
            <a:r>
              <a:rPr lang="en-ID" dirty="0"/>
              <a:t>-Nya, </a:t>
            </a:r>
            <a:r>
              <a:rPr lang="en-ID" dirty="0" err="1"/>
              <a:t>menghubungkan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alam</a:t>
            </a:r>
            <a:r>
              <a:rPr lang="en-ID" dirty="0"/>
              <a:t>, dan </a:t>
            </a:r>
            <a:r>
              <a:rPr lang="en-ID" dirty="0" err="1"/>
              <a:t>memulihkan</a:t>
            </a:r>
            <a:r>
              <a:rPr lang="en-ID" dirty="0"/>
              <a:t> </a:t>
            </a:r>
            <a:r>
              <a:rPr lang="en-ID" dirty="0" err="1"/>
              <a:t>relasi</a:t>
            </a:r>
            <a:r>
              <a:rPr lang="en-ID" dirty="0"/>
              <a:t> </a:t>
            </a:r>
            <a:r>
              <a:rPr lang="en-ID" dirty="0" err="1"/>
              <a:t>suci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ketiganya</a:t>
            </a:r>
            <a:r>
              <a:rPr lang="en-ID" dirty="0"/>
              <a:t>.</a:t>
            </a:r>
          </a:p>
          <a:p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energi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suluk</a:t>
            </a:r>
            <a:r>
              <a:rPr lang="en-ID" dirty="0"/>
              <a:t> </a:t>
            </a:r>
            <a:r>
              <a:rPr lang="en-ID" dirty="0" err="1"/>
              <a:t>menuju</a:t>
            </a:r>
            <a:r>
              <a:rPr lang="en-ID" dirty="0"/>
              <a:t> Allah, dan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menumbuhkan</a:t>
            </a:r>
            <a:r>
              <a:rPr lang="en-ID" dirty="0"/>
              <a:t> </a:t>
            </a:r>
            <a:r>
              <a:rPr lang="en-ID" dirty="0" err="1"/>
              <a:t>peradaban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40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lima </a:t>
            </a:r>
            <a:r>
              <a:rPr lang="en-ID" dirty="0" err="1"/>
              <a:t>ciri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</a:t>
            </a:r>
          </a:p>
          <a:p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bersifat</a:t>
            </a:r>
            <a:r>
              <a:rPr lang="en-ID" dirty="0"/>
              <a:t> </a:t>
            </a:r>
            <a:r>
              <a:rPr lang="en-ID" b="1" dirty="0" err="1"/>
              <a:t>ruhani</a:t>
            </a:r>
            <a:r>
              <a:rPr lang="en-ID" dirty="0"/>
              <a:t>. Pusat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akal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qalb</a:t>
            </a:r>
            <a:r>
              <a:rPr lang="en-ID" dirty="0"/>
              <a:t>,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bersemayamnya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b="1" dirty="0" err="1"/>
              <a:t>mengalir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menolak</a:t>
            </a:r>
            <a:r>
              <a:rPr lang="en-ID" dirty="0"/>
              <a:t> </a:t>
            </a:r>
            <a:r>
              <a:rPr lang="en-ID" dirty="0" err="1"/>
              <a:t>sekat-sekat</a:t>
            </a:r>
            <a:r>
              <a:rPr lang="en-ID" dirty="0"/>
              <a:t> </a:t>
            </a:r>
            <a:r>
              <a:rPr lang="en-ID" dirty="0" err="1"/>
              <a:t>kaku</a:t>
            </a:r>
            <a:r>
              <a:rPr lang="en-ID" dirty="0"/>
              <a:t> yang </a:t>
            </a:r>
            <a:r>
              <a:rPr lang="en-ID" dirty="0" err="1"/>
              <a:t>dibuat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frikatif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cair</a:t>
            </a:r>
            <a:r>
              <a:rPr lang="en-ID" dirty="0"/>
              <a:t>, </a:t>
            </a:r>
            <a:r>
              <a:rPr lang="en-ID" dirty="0" err="1"/>
              <a:t>fleksibel</a:t>
            </a:r>
            <a:r>
              <a:rPr lang="en-ID" dirty="0"/>
              <a:t>, dan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menembus</a:t>
            </a:r>
            <a:r>
              <a:rPr lang="en-ID" dirty="0"/>
              <a:t> </a:t>
            </a:r>
            <a:r>
              <a:rPr lang="en-ID" dirty="0" err="1"/>
              <a:t>batas</a:t>
            </a:r>
            <a:r>
              <a:rPr lang="en-ID" dirty="0"/>
              <a:t> </a:t>
            </a:r>
            <a:r>
              <a:rPr lang="en-ID" dirty="0" err="1"/>
              <a:t>disiplin</a:t>
            </a:r>
            <a:r>
              <a:rPr lang="en-ID" dirty="0"/>
              <a:t>.</a:t>
            </a:r>
          </a:p>
          <a:p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frikatif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b="1" dirty="0" err="1"/>
              <a:t>menghidupkan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manfaat</a:t>
            </a:r>
            <a:r>
              <a:rPr lang="en-ID" dirty="0"/>
              <a:t>, </a:t>
            </a:r>
            <a:r>
              <a:rPr lang="en-ID" dirty="0" err="1"/>
              <a:t>rahmat</a:t>
            </a:r>
            <a:r>
              <a:rPr lang="en-ID" dirty="0"/>
              <a:t>, dan </a:t>
            </a:r>
            <a:r>
              <a:rPr lang="en-ID" dirty="0" err="1"/>
              <a:t>menumbuhkan</a:t>
            </a:r>
            <a:r>
              <a:rPr lang="en-ID" dirty="0"/>
              <a:t> </a:t>
            </a:r>
            <a:r>
              <a:rPr lang="en-ID" dirty="0" err="1"/>
              <a:t>kemanusiaan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memadamkan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menumbuhkan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.</a:t>
            </a:r>
          </a:p>
          <a:p>
            <a:r>
              <a:rPr lang="en-ID" dirty="0" err="1"/>
              <a:t>Keempat</a:t>
            </a:r>
            <a:r>
              <a:rPr lang="en-ID" dirty="0"/>
              <a:t>,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b="1" dirty="0" err="1"/>
              <a:t>dialogis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ajang</a:t>
            </a:r>
            <a:r>
              <a:rPr lang="en-ID" dirty="0"/>
              <a:t> </a:t>
            </a:r>
            <a:r>
              <a:rPr lang="en-ID" dirty="0" err="1"/>
              <a:t>debat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mengalahkan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percakapan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 yang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menyembuhkan</a:t>
            </a:r>
            <a:r>
              <a:rPr lang="en-ID" dirty="0"/>
              <a:t>.</a:t>
            </a:r>
          </a:p>
          <a:p>
            <a:r>
              <a:rPr lang="en-ID" dirty="0" err="1"/>
              <a:t>Kelima</a:t>
            </a:r>
            <a:r>
              <a:rPr lang="en-ID" dirty="0"/>
              <a:t>,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frikatif</a:t>
            </a:r>
            <a:r>
              <a:rPr lang="en-ID" dirty="0"/>
              <a:t> </a:t>
            </a:r>
            <a:r>
              <a:rPr lang="en-ID" dirty="0" err="1"/>
              <a:t>bersifat</a:t>
            </a:r>
            <a:r>
              <a:rPr lang="en-ID" dirty="0"/>
              <a:t> </a:t>
            </a:r>
            <a:r>
              <a:rPr lang="en-ID" b="1" dirty="0" err="1"/>
              <a:t>transformatif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menambah</a:t>
            </a:r>
            <a:r>
              <a:rPr lang="en-ID" dirty="0"/>
              <a:t> data,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jiwa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dan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peradaban</a:t>
            </a:r>
            <a:r>
              <a:rPr lang="en-ID" dirty="0"/>
              <a:t>.</a:t>
            </a:r>
          </a:p>
          <a:p>
            <a:r>
              <a:rPr lang="en-ID" dirty="0" err="1"/>
              <a:t>Dengan</a:t>
            </a:r>
            <a:r>
              <a:rPr lang="en-ID" dirty="0"/>
              <a:t> lima </a:t>
            </a:r>
            <a:r>
              <a:rPr lang="en-ID" dirty="0" err="1"/>
              <a:t>ciri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frikatif</a:t>
            </a:r>
            <a:r>
              <a:rPr lang="en-ID" dirty="0"/>
              <a:t> </a:t>
            </a:r>
            <a:r>
              <a:rPr lang="en-ID" dirty="0" err="1"/>
              <a:t>tampil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dan </a:t>
            </a:r>
            <a:r>
              <a:rPr lang="en-ID" dirty="0" err="1"/>
              <a:t>menghidupkan</a:t>
            </a:r>
            <a:r>
              <a:rPr lang="en-ID" dirty="0"/>
              <a:t>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23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berhenti</a:t>
            </a:r>
            <a:r>
              <a:rPr lang="en-ID" dirty="0"/>
              <a:t> pada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semata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yang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dicapai</a:t>
            </a:r>
            <a:r>
              <a:rPr lang="en-ID" dirty="0"/>
              <a:t>.</a:t>
            </a:r>
          </a:p>
          <a:p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dirty="0" err="1"/>
              <a:t>menghadirkan</a:t>
            </a:r>
            <a:r>
              <a:rPr lang="en-ID" dirty="0"/>
              <a:t> </a:t>
            </a:r>
            <a:r>
              <a:rPr lang="en-ID" b="1" dirty="0" err="1"/>
              <a:t>ilmu</a:t>
            </a:r>
            <a:r>
              <a:rPr lang="en-ID" b="1" dirty="0"/>
              <a:t> yang </a:t>
            </a:r>
            <a:r>
              <a:rPr lang="en-ID" b="1" dirty="0" err="1"/>
              <a:t>hidup</a:t>
            </a:r>
            <a:r>
              <a:rPr lang="en-ID" dirty="0"/>
              <a:t>.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memancarkan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 yang </a:t>
            </a:r>
            <a:r>
              <a:rPr lang="en-ID" dirty="0" err="1"/>
              <a:t>mati</a:t>
            </a:r>
            <a:r>
              <a:rPr lang="en-ID" dirty="0"/>
              <a:t> di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kelas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perpustakaan</a:t>
            </a:r>
            <a:r>
              <a:rPr lang="en-ID" dirty="0"/>
              <a:t>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dirty="0" err="1"/>
              <a:t>menempatkan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amanah</a:t>
            </a:r>
            <a:r>
              <a:rPr lang="en-ID" dirty="0"/>
              <a:t>.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titipan</a:t>
            </a:r>
            <a:r>
              <a:rPr lang="en-ID" dirty="0"/>
              <a:t> </a:t>
            </a:r>
            <a:r>
              <a:rPr lang="en-ID" dirty="0" err="1"/>
              <a:t>Ilahi</a:t>
            </a:r>
            <a:r>
              <a:rPr lang="en-ID" dirty="0"/>
              <a:t> yang </a:t>
            </a:r>
            <a:r>
              <a:rPr lang="en-ID" dirty="0" err="1"/>
              <a:t>menuntut</a:t>
            </a:r>
            <a:r>
              <a:rPr lang="en-ID" dirty="0"/>
              <a:t> </a:t>
            </a:r>
            <a:r>
              <a:rPr lang="en-ID" dirty="0" err="1"/>
              <a:t>adab</a:t>
            </a:r>
            <a:r>
              <a:rPr lang="en-ID" dirty="0"/>
              <a:t>,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, dan </a:t>
            </a:r>
            <a:r>
              <a:rPr lang="en-ID" dirty="0" err="1"/>
              <a:t>kesucian</a:t>
            </a:r>
            <a:r>
              <a:rPr lang="en-ID" dirty="0"/>
              <a:t> </a:t>
            </a:r>
            <a:r>
              <a:rPr lang="en-ID" dirty="0" err="1"/>
              <a:t>niat</a:t>
            </a:r>
            <a:r>
              <a:rPr lang="en-ID" dirty="0"/>
              <a:t>.</a:t>
            </a:r>
          </a:p>
          <a:p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jalan</a:t>
            </a:r>
            <a:r>
              <a:rPr lang="en-ID" b="1" dirty="0"/>
              <a:t> </a:t>
            </a:r>
            <a:r>
              <a:rPr lang="en-ID" b="1" dirty="0" err="1"/>
              <a:t>suluk</a:t>
            </a:r>
            <a:r>
              <a:rPr lang="en-ID" dirty="0"/>
              <a:t>. </a:t>
            </a:r>
            <a:r>
              <a:rPr lang="en-ID" dirty="0" err="1"/>
              <a:t>Belajar</a:t>
            </a:r>
            <a:r>
              <a:rPr lang="en-ID" dirty="0"/>
              <a:t> dan </a:t>
            </a:r>
            <a:r>
              <a:rPr lang="en-ID" dirty="0" err="1"/>
              <a:t>riset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akademis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perjalanan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 yang </a:t>
            </a:r>
            <a:r>
              <a:rPr lang="en-ID" dirty="0" err="1"/>
              <a:t>mendekatkan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Allah.</a:t>
            </a:r>
          </a:p>
          <a:p>
            <a:r>
              <a:rPr lang="en-ID" dirty="0"/>
              <a:t>Dan </a:t>
            </a:r>
            <a:r>
              <a:rPr lang="en-ID" dirty="0" err="1"/>
              <a:t>keempat</a:t>
            </a:r>
            <a:r>
              <a:rPr lang="en-ID" dirty="0"/>
              <a:t>,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b="1" dirty="0" err="1"/>
              <a:t>peradaban</a:t>
            </a:r>
            <a:r>
              <a:rPr lang="en-ID" b="1" dirty="0"/>
              <a:t> Islam</a:t>
            </a:r>
            <a:r>
              <a:rPr lang="en-ID" dirty="0"/>
              <a:t>.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hidup</a:t>
            </a:r>
            <a:r>
              <a:rPr lang="en-ID" dirty="0"/>
              <a:t>, </a:t>
            </a:r>
            <a:r>
              <a:rPr lang="en-ID" dirty="0" err="1"/>
              <a:t>amanah</a:t>
            </a:r>
            <a:r>
              <a:rPr lang="en-ID" dirty="0"/>
              <a:t>, dan </a:t>
            </a:r>
            <a:r>
              <a:rPr lang="en-ID" dirty="0" err="1"/>
              <a:t>ruhani</a:t>
            </a:r>
            <a:r>
              <a:rPr lang="en-ID" dirty="0"/>
              <a:t>, </a:t>
            </a:r>
            <a:r>
              <a:rPr lang="en-ID" dirty="0" err="1"/>
              <a:t>umat</a:t>
            </a:r>
            <a:r>
              <a:rPr lang="en-ID" dirty="0"/>
              <a:t> Islam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melahirkan</a:t>
            </a:r>
            <a:r>
              <a:rPr lang="en-ID" dirty="0"/>
              <a:t> </a:t>
            </a:r>
            <a:r>
              <a:rPr lang="en-ID" dirty="0" err="1"/>
              <a:t>peradaban</a:t>
            </a:r>
            <a:r>
              <a:rPr lang="en-ID" dirty="0"/>
              <a:t> yang </a:t>
            </a:r>
            <a:r>
              <a:rPr lang="en-ID" dirty="0" err="1"/>
              <a:t>rahmatan</a:t>
            </a:r>
            <a:r>
              <a:rPr lang="en-ID" dirty="0"/>
              <a:t> </a:t>
            </a:r>
            <a:r>
              <a:rPr lang="en-ID" dirty="0" err="1"/>
              <a:t>lil</a:t>
            </a:r>
            <a:r>
              <a:rPr lang="en-ID" dirty="0"/>
              <a:t>-‘</a:t>
            </a:r>
            <a:r>
              <a:rPr lang="en-ID" dirty="0" err="1"/>
              <a:t>alamin</a:t>
            </a:r>
            <a:r>
              <a:rPr lang="en-ID" dirty="0"/>
              <a:t>.</a:t>
            </a:r>
          </a:p>
          <a:p>
            <a:r>
              <a:rPr lang="en-ID" dirty="0" err="1"/>
              <a:t>Inilah</a:t>
            </a:r>
            <a:r>
              <a:rPr lang="en-ID" dirty="0"/>
              <a:t> </a:t>
            </a:r>
            <a:r>
              <a:rPr lang="en-ID" dirty="0" err="1"/>
              <a:t>arah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: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teori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proyek</a:t>
            </a:r>
            <a:r>
              <a:rPr lang="en-ID" dirty="0"/>
              <a:t> </a:t>
            </a:r>
            <a:r>
              <a:rPr lang="en-ID" dirty="0" err="1"/>
              <a:t>peradaban</a:t>
            </a:r>
            <a:r>
              <a:rPr lang="en-ID" dirty="0"/>
              <a:t>.”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74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mukadimah</a:t>
            </a:r>
            <a:r>
              <a:rPr lang="en-ID" dirty="0"/>
              <a:t> </a:t>
            </a:r>
            <a:r>
              <a:rPr lang="en-ID" dirty="0" err="1"/>
              <a:t>paradigma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, </a:t>
            </a:r>
            <a:r>
              <a:rPr lang="en-ID" dirty="0" err="1"/>
              <a:t>tibalah</a:t>
            </a:r>
            <a:r>
              <a:rPr lang="en-ID" dirty="0"/>
              <a:t> </a:t>
            </a:r>
            <a:r>
              <a:rPr lang="en-ID" dirty="0" err="1"/>
              <a:t>saatnya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berhenti</a:t>
            </a:r>
            <a:r>
              <a:rPr lang="en-ID" dirty="0"/>
              <a:t> </a:t>
            </a:r>
            <a:r>
              <a:rPr lang="en-ID" dirty="0" err="1"/>
              <a:t>sejenak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merenung</a:t>
            </a:r>
            <a:r>
              <a:rPr lang="en-ID" dirty="0"/>
              <a:t>.</a:t>
            </a:r>
          </a:p>
          <a:p>
            <a:r>
              <a:rPr lang="en-ID" dirty="0" err="1"/>
              <a:t>Pertanyaan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: </a:t>
            </a:r>
            <a:r>
              <a:rPr lang="en-ID" b="1" dirty="0" err="1"/>
              <a:t>Apakah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b="1" dirty="0"/>
              <a:t> yang </a:t>
            </a:r>
            <a:r>
              <a:rPr lang="en-ID" b="1" dirty="0" err="1"/>
              <a:t>kita</a:t>
            </a:r>
            <a:r>
              <a:rPr lang="en-ID" b="1" dirty="0"/>
              <a:t> </a:t>
            </a:r>
            <a:r>
              <a:rPr lang="en-ID" b="1" dirty="0" err="1"/>
              <a:t>jalani</a:t>
            </a:r>
            <a:r>
              <a:rPr lang="en-ID" b="1" dirty="0"/>
              <a:t> </a:t>
            </a:r>
            <a:r>
              <a:rPr lang="en-ID" b="1" dirty="0" err="1"/>
              <a:t>selama</a:t>
            </a:r>
            <a:r>
              <a:rPr lang="en-ID" b="1" dirty="0"/>
              <a:t> </a:t>
            </a:r>
            <a:r>
              <a:rPr lang="en-ID" b="1" dirty="0" err="1"/>
              <a:t>ini</a:t>
            </a:r>
            <a:r>
              <a:rPr lang="en-ID" b="1" dirty="0"/>
              <a:t> </a:t>
            </a:r>
            <a:r>
              <a:rPr lang="en-ID" b="1" dirty="0" err="1"/>
              <a:t>benar-benar</a:t>
            </a:r>
            <a:r>
              <a:rPr lang="en-ID" b="1" dirty="0"/>
              <a:t> </a:t>
            </a:r>
            <a:r>
              <a:rPr lang="en-ID" b="1" dirty="0" err="1"/>
              <a:t>menghidupkan</a:t>
            </a:r>
            <a:r>
              <a:rPr lang="en-ID" b="1" dirty="0"/>
              <a:t>, </a:t>
            </a:r>
            <a:r>
              <a:rPr lang="en-ID" b="1" dirty="0" err="1"/>
              <a:t>ataukah</a:t>
            </a:r>
            <a:r>
              <a:rPr lang="en-ID" b="1" dirty="0"/>
              <a:t> </a:t>
            </a:r>
            <a:r>
              <a:rPr lang="en-ID" b="1" dirty="0" err="1"/>
              <a:t>justru</a:t>
            </a:r>
            <a:r>
              <a:rPr lang="en-ID" b="1" dirty="0"/>
              <a:t> </a:t>
            </a:r>
            <a:r>
              <a:rPr lang="en-ID" b="1" dirty="0" err="1"/>
              <a:t>memadamkan</a:t>
            </a:r>
            <a:r>
              <a:rPr lang="en-ID" b="1" dirty="0"/>
              <a:t>?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menghidupkan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membawa</a:t>
            </a:r>
            <a:r>
              <a:rPr lang="en-ID" dirty="0"/>
              <a:t> </a:t>
            </a:r>
            <a:r>
              <a:rPr lang="en-ID" dirty="0" err="1"/>
              <a:t>rahmat</a:t>
            </a:r>
            <a:r>
              <a:rPr lang="en-ID" dirty="0"/>
              <a:t>, </a:t>
            </a:r>
            <a:r>
              <a:rPr lang="en-ID" dirty="0" err="1"/>
              <a:t>manfaat</a:t>
            </a:r>
            <a:r>
              <a:rPr lang="en-ID" dirty="0"/>
              <a:t>, dan </a:t>
            </a:r>
            <a:r>
              <a:rPr lang="en-ID" dirty="0" err="1"/>
              <a:t>cahaya</a:t>
            </a:r>
            <a:r>
              <a:rPr lang="en-ID" dirty="0"/>
              <a:t>. </a:t>
            </a:r>
            <a:r>
              <a:rPr lang="en-ID" dirty="0" err="1"/>
              <a:t>Sebaliknya</a:t>
            </a:r>
            <a:r>
              <a:rPr lang="en-ID" dirty="0"/>
              <a:t>,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mati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beban</a:t>
            </a:r>
            <a:r>
              <a:rPr lang="en-ID" dirty="0"/>
              <a:t>.</a:t>
            </a:r>
          </a:p>
          <a:p>
            <a:r>
              <a:rPr lang="en-ID" dirty="0" err="1"/>
              <a:t>Pertanyaan</a:t>
            </a:r>
            <a:r>
              <a:rPr lang="en-ID" dirty="0"/>
              <a:t> </a:t>
            </a:r>
            <a:r>
              <a:rPr lang="en-ID" dirty="0" err="1"/>
              <a:t>kedua</a:t>
            </a:r>
            <a:r>
              <a:rPr lang="en-ID" dirty="0"/>
              <a:t>: </a:t>
            </a:r>
            <a:r>
              <a:rPr lang="en-ID" b="1" dirty="0" err="1"/>
              <a:t>Bagaimana</a:t>
            </a:r>
            <a:r>
              <a:rPr lang="en-ID" b="1" dirty="0"/>
              <a:t> </a:t>
            </a:r>
            <a:r>
              <a:rPr lang="en-ID" b="1" dirty="0" err="1"/>
              <a:t>paradigma</a:t>
            </a:r>
            <a:r>
              <a:rPr lang="en-ID" b="1" dirty="0"/>
              <a:t> </a:t>
            </a:r>
            <a:r>
              <a:rPr lang="en-ID" b="1" dirty="0" err="1"/>
              <a:t>frikatifisasi</a:t>
            </a:r>
            <a:r>
              <a:rPr lang="en-ID" b="1" dirty="0"/>
              <a:t> </a:t>
            </a:r>
            <a:r>
              <a:rPr lang="en-ID" b="1" dirty="0" err="1"/>
              <a:t>bisa</a:t>
            </a:r>
            <a:r>
              <a:rPr lang="en-ID" b="1" dirty="0"/>
              <a:t> </a:t>
            </a:r>
            <a:r>
              <a:rPr lang="en-ID" b="1" dirty="0" err="1"/>
              <a:t>kita</a:t>
            </a:r>
            <a:r>
              <a:rPr lang="en-ID" b="1" dirty="0"/>
              <a:t> </a:t>
            </a:r>
            <a:r>
              <a:rPr lang="en-ID" b="1" dirty="0" err="1"/>
              <a:t>hadirkan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disiplin</a:t>
            </a:r>
            <a:r>
              <a:rPr lang="en-ID" b="1" dirty="0"/>
              <a:t> </a:t>
            </a:r>
            <a:r>
              <a:rPr lang="en-ID" b="1" dirty="0" err="1"/>
              <a:t>kita</a:t>
            </a:r>
            <a:r>
              <a:rPr lang="en-ID" b="1" dirty="0"/>
              <a:t> masing-masing?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dialiri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, </a:t>
            </a:r>
            <a:r>
              <a:rPr lang="en-ID" dirty="0" err="1"/>
              <a:t>tinggal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membuka</a:t>
            </a:r>
            <a:r>
              <a:rPr lang="en-ID" dirty="0"/>
              <a:t> </a:t>
            </a:r>
            <a:r>
              <a:rPr lang="en-ID" dirty="0" err="1"/>
              <a:t>sekat-sekatnya</a:t>
            </a:r>
            <a:r>
              <a:rPr lang="en-ID" dirty="0"/>
              <a:t>.</a:t>
            </a:r>
          </a:p>
          <a:p>
            <a:r>
              <a:rPr lang="en-ID" dirty="0"/>
              <a:t>Dan </a:t>
            </a:r>
            <a:r>
              <a:rPr lang="en-ID" dirty="0" err="1"/>
              <a:t>pertanyaan</a:t>
            </a:r>
            <a:r>
              <a:rPr lang="en-ID" dirty="0"/>
              <a:t> </a:t>
            </a:r>
            <a:r>
              <a:rPr lang="en-ID" dirty="0" err="1"/>
              <a:t>ketiga</a:t>
            </a:r>
            <a:r>
              <a:rPr lang="en-ID" dirty="0"/>
              <a:t>: </a:t>
            </a:r>
            <a:r>
              <a:rPr lang="en-ID" b="1" dirty="0" err="1"/>
              <a:t>Apakah</a:t>
            </a:r>
            <a:r>
              <a:rPr lang="en-ID" b="1" dirty="0"/>
              <a:t> </a:t>
            </a:r>
            <a:r>
              <a:rPr lang="en-ID" b="1" dirty="0" err="1"/>
              <a:t>kita</a:t>
            </a:r>
            <a:r>
              <a:rPr lang="en-ID" b="1" dirty="0"/>
              <a:t> </a:t>
            </a:r>
            <a:r>
              <a:rPr lang="en-ID" b="1" dirty="0" err="1"/>
              <a:t>sudah</a:t>
            </a:r>
            <a:r>
              <a:rPr lang="en-ID" b="1" dirty="0"/>
              <a:t> </a:t>
            </a:r>
            <a:r>
              <a:rPr lang="en-ID" b="1" dirty="0" err="1"/>
              <a:t>melihat</a:t>
            </a:r>
            <a:r>
              <a:rPr lang="en-ID" b="1" dirty="0"/>
              <a:t> </a:t>
            </a:r>
            <a:r>
              <a:rPr lang="en-ID" b="1" dirty="0" err="1"/>
              <a:t>ilmu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cahaya</a:t>
            </a:r>
            <a:r>
              <a:rPr lang="en-ID" b="1" dirty="0"/>
              <a:t> dan </a:t>
            </a:r>
            <a:r>
              <a:rPr lang="en-ID" b="1" dirty="0" err="1"/>
              <a:t>nafas</a:t>
            </a:r>
            <a:r>
              <a:rPr lang="en-ID" b="1" dirty="0"/>
              <a:t> </a:t>
            </a:r>
            <a:r>
              <a:rPr lang="en-ID" b="1" dirty="0" err="1"/>
              <a:t>Ilahi</a:t>
            </a:r>
            <a:r>
              <a:rPr lang="en-ID" b="1" dirty="0"/>
              <a:t>,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sekadar</a:t>
            </a:r>
            <a:r>
              <a:rPr lang="en-ID" b="1" dirty="0"/>
              <a:t> data dan </a:t>
            </a:r>
            <a:r>
              <a:rPr lang="en-ID" b="1" dirty="0" err="1"/>
              <a:t>informasi</a:t>
            </a:r>
            <a:r>
              <a:rPr lang="en-ID" b="1" dirty="0"/>
              <a:t> yang </a:t>
            </a:r>
            <a:r>
              <a:rPr lang="en-ID" b="1" dirty="0" err="1"/>
              <a:t>dingin</a:t>
            </a:r>
            <a:r>
              <a:rPr lang="en-ID" b="1" dirty="0"/>
              <a:t>?</a:t>
            </a:r>
            <a:endParaRPr lang="en-ID" dirty="0"/>
          </a:p>
          <a:p>
            <a:r>
              <a:rPr lang="en-ID" dirty="0" err="1"/>
              <a:t>Refleksi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frikatifisasi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perjalanan</a:t>
            </a:r>
            <a:r>
              <a:rPr lang="en-ID" dirty="0"/>
              <a:t> </a:t>
            </a:r>
            <a:r>
              <a:rPr lang="en-ID" dirty="0" err="1"/>
              <a:t>ruhani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menuntut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menghidupi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cahaya</a:t>
            </a:r>
            <a:r>
              <a:rPr lang="en-ID" dirty="0"/>
              <a:t> yang </a:t>
            </a:r>
            <a:r>
              <a:rPr lang="en-ID" dirty="0" err="1"/>
              <a:t>menggetarkan</a:t>
            </a:r>
            <a:r>
              <a:rPr lang="en-ID" dirty="0"/>
              <a:t> </a:t>
            </a:r>
            <a:r>
              <a:rPr lang="en-ID" dirty="0" err="1"/>
              <a:t>jiwa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0A126-D1CB-7341-AABE-2F850F3514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58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B8075-1E28-C655-A155-1D5CD67F8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389A69-80AF-FE08-1731-F335433ED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171FF-4C57-306B-E6B6-BB315DB18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4A6B6-ADCD-4BC3-03C3-3206B76F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E5A3A-6131-CECD-836E-22CDF4F47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10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F64C-8029-B2A3-B722-596DED752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C4535-A30B-0517-E19B-50E3659EC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97DB7-0B52-4AEF-3784-4E5BF36E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C7C59-E3F8-9A52-547E-226AC155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7FE53-5214-4969-DE95-1EAAD95F9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3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AC955-B70A-86C9-F7D7-5635CF84D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B179C-A8F3-B71A-A9F6-B15BEE377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8AD9B-478F-F626-B37D-787DE1609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748DD-95EA-4DA1-6DD5-F468DE4B1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64E6B-ED27-FDCA-A5F0-1813DFFA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4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AB64-0727-37E8-290E-DE4E185E5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3D1B5-1E9A-B7F9-3B76-6876F1733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5EC69-F5D0-D9D1-8B71-637E2C0CB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5DDA67-664D-B23A-5B72-8D2602FB8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5439B-A263-39CE-02C4-42AF31F1D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D4F70C-AA26-31D5-D71B-64179355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8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37862-D873-1D04-B777-6F9BAD55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10888-6BF9-51E6-CEB8-814668BC4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99753C-17AF-FEC8-838F-BEE52BEEE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AE4A7-30E8-278B-7A11-F900CF82D6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FB7D21-4213-CFA1-6371-86FE0B2A01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04FB43-153D-F34B-01E7-46894D589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AA2395-B7BE-6B8F-DA72-00B7F557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CC379D-7035-CBB8-A4F7-B18565C9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5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8CA99-5F5A-77A6-6629-13D412CF5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1402BE-0DBA-8A50-43ED-0D3DE22D4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6DA253-BCA4-E6EA-BAB2-43ACEBF32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0C25D9-CD31-DCA2-369A-C735E973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98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A9A6E-8C9C-E4A7-C18E-CC82162AD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98D237-18BA-F931-DBFC-E9B944E99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9DC20-FDB1-9C6B-132A-2DDC775D5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4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8DE5-CF50-AF10-B847-BCC99D13C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5C8A0-7BD2-E995-8AFD-AEA37E2FB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AABC9-E90F-775A-CF13-BF173AA9B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EE190-D207-A7C6-DAD4-2635D35E2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C12928-5241-3232-5711-6AF719430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B01F5-655A-55E6-6150-7B5C2E5E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91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1A03-6B87-19B5-F5BF-09637DFC1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D0348-7630-B701-3DCF-39E03A3859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D5CC-D536-7C1B-B263-1CFD17819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2B6FC-C207-27AE-E821-5AD7A03E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61B3B-99AF-0CFA-0F54-A198A9C35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568BE-EC27-DD3B-484B-5E42BE85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2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E46D-AFCB-5DC7-BFD3-C2C53C58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DAD218-E841-2B16-B9DB-455A33962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9759-D43E-997C-E18B-AF8F09DA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9EC1F-0C52-5A50-13FC-9E3BC918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667C1-7B70-5594-0029-947A4F9F6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91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C4F0A-1A2D-462B-D471-FF34ACFF47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B8985A-D7B5-F8E9-17AC-A092A03F2C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80547-9E0B-0A8F-4BE8-EF0906DF5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E58D4-99DA-668E-0AC0-629094A1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9DC21-82BA-2D7B-5DD6-80D984A1D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7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9459BA-6C6E-CAA7-AD77-FD84A4A65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6E314-269D-A410-2A18-3F7421727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E54AE-8634-1A51-16B6-654F4BA391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37B76-C086-7346-BFF4-50AFDA895970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E1568-90EC-2589-7396-75E9F1D26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0B66D-C576-03B1-AB11-4876B6ED4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796B4-64BC-E046-96FC-A5DAEE2A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0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19D22-3792-0410-8978-3AF3A99BE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CDDE5B-8A7E-ADFB-1EDF-761184F092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63AABF-7864-CC57-79EA-97523E717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8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8BAEF9-7FA3-8B18-0416-004682C5A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4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565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046"/>
    </mc:Choice>
    <mc:Fallback>
      <p:transition spd="slow" advTm="13404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69FF1E-19EC-BE2F-2FA2-F58046B71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127"/>
            <a:ext cx="12192000" cy="677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36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926101-C8DE-9BB8-20B6-9D25F4B6E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1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CF3009-36A6-464B-D22F-C365E4EE6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68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24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32C676-0C0D-2870-775A-7572B0073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40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C93F74-80DE-236B-4D84-1D0835A2D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2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4D2515-F9C4-2D49-A32B-483D92C0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25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B2778-F718-CA19-6C7F-CB2AFA03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04C27E-B788-5BBF-86FA-523AA3943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99772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1283</Words>
  <Application>Microsoft Macintosh PowerPoint</Application>
  <PresentationFormat>Widescreen</PresentationFormat>
  <Paragraphs>49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Kamaruzzaman Bustamam Ahmad</dc:creator>
  <cp:lastModifiedBy>Kamaruzzaman Bustamam Ahmad</cp:lastModifiedBy>
  <cp:revision>4</cp:revision>
  <dcterms:created xsi:type="dcterms:W3CDTF">2025-09-03T07:27:55Z</dcterms:created>
  <dcterms:modified xsi:type="dcterms:W3CDTF">2025-09-03T08:44:50Z</dcterms:modified>
</cp:coreProperties>
</file>