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Paradigma Frikatifisasi Ilmu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Presentasi oleh: Prof. Kamaruzzaman Bustamam Ahmad</a:t>
            </a:r>
          </a:p>
          <a:p>
            <a:r>
              <a:t>UIN Ar-Raniry Banda Aceh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Paradigma Frikatifisasi Ilmu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Ilmu adalah cahaya dan hembusan.</a:t>
            </a:r>
          </a:p>
          <a:p>
            <a:r>
              <a:t>Bersumber dari Kerajaan Langit.</a:t>
            </a:r>
          </a:p>
          <a:p>
            <a:r>
              <a:t>Digerakkan melalui keheningan dan kontemplasi.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Asal Ilmu dan Aktivitas Intelektual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Ilmu dari metafisika cahaya Ilahi.</a:t>
            </a:r>
          </a:p>
          <a:p>
            <a:r>
              <a:t>Proses belajar: faqaha, 'arafa, dabara, fakara.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Manusia sebagai Mikro-Kosmos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Mahasiswa dipersiapkan sebagai penjaga keseimbangan kosmik.</a:t>
            </a:r>
          </a:p>
          <a:p>
            <a:r>
              <a:t>Pendidikan sebagai sarana menyadari kehadiran diri.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Ilmu sebagai Sinar dan Hembusan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Ilmu menyinari (fungsi penciptaan) dan menghembuskan (fungsi penggerak perubahan).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Integrasi dengan Kurikulum OBE dan Kurikulum Cinta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OBE: CPL dan CPMK berbasis spiritualitas.</a:t>
            </a:r>
          </a:p>
          <a:p>
            <a:r>
              <a:t>Cinta: Ilmu sebagai ibadah intelektual.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Struktur Kurikulum Frikatifisasi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CPL: Kesadaran spiritual, refleksi, komunikasi.</a:t>
            </a:r>
          </a:p>
          <a:p>
            <a:r>
              <a:t>CPMK: Ruhani (karena Allah), dialogik (bersama Allah), kontribusi (untuk Allah).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Model Evaluasi dan Pengabdian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Penilaian: refleksi diri, logbook transformasi.</a:t>
            </a:r>
          </a:p>
          <a:p>
            <a:r>
              <a:t>Pengabdian: menyinari ruang sosial gelap.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Visi Akademik UIN Ar-Raniry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Pusat keilmuan Islam yang menyinari dan menghembuskan keadilan, kemanusiaan, dan ketuhanan.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