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1"/>
  </p:normalViewPr>
  <p:slideViewPr>
    <p:cSldViewPr snapToGrid="0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445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2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51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9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513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8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519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2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9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3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70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54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80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66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43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100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9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10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D14F9-2BCC-01DE-D2A9-2083917404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Pendekatan</a:t>
            </a:r>
            <a:r>
              <a:rPr lang="en-US" dirty="0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Penelitian</a:t>
            </a:r>
            <a:r>
              <a:rPr lang="en-US" dirty="0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dalam</a:t>
            </a:r>
            <a:r>
              <a:rPr lang="en-US" dirty="0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 </a:t>
            </a:r>
            <a:r>
              <a:rPr lang="en-US" dirty="0" err="1">
                <a:latin typeface="Angsana New" panose="02020603050405020304" pitchFamily="18" charset="-34"/>
                <a:ea typeface="BM DoHyeon OTF" panose="020B0600000101010101" pitchFamily="34" charset="-127"/>
                <a:cs typeface="Angsana New" panose="02020603050405020304" pitchFamily="18" charset="-34"/>
              </a:rPr>
              <a:t>Riset</a:t>
            </a:r>
            <a:endParaRPr lang="en-US" dirty="0">
              <a:latin typeface="Angsana New" panose="02020603050405020304" pitchFamily="18" charset="-34"/>
              <a:ea typeface="BM DoHyeon OTF" panose="020B0600000101010101" pitchFamily="34" charset="-127"/>
              <a:cs typeface="Angsana New" panose="02020603050405020304" pitchFamily="18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543C04-B561-9D23-481F-2A9D8AC6A3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/>
              <a:t>Kamaruzzaman</a:t>
            </a:r>
            <a:r>
              <a:rPr lang="en-US" dirty="0"/>
              <a:t> </a:t>
            </a:r>
            <a:r>
              <a:rPr lang="en-US" dirty="0" err="1"/>
              <a:t>Bustamam</a:t>
            </a:r>
            <a:r>
              <a:rPr lang="en-US" dirty="0"/>
              <a:t> Ahmad</a:t>
            </a:r>
          </a:p>
        </p:txBody>
      </p:sp>
    </p:spTree>
    <p:extLst>
      <p:ext uri="{BB962C8B-B14F-4D97-AF65-F5344CB8AC3E}">
        <p14:creationId xmlns:p14="http://schemas.microsoft.com/office/powerpoint/2010/main" val="281886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1A2F8-8365-489E-CA90-66E6D582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sto MT" panose="02040603050505030304" pitchFamily="18" charset="77"/>
              </a:rPr>
              <a:t>Apa</a:t>
            </a:r>
            <a:r>
              <a:rPr lang="en-US" dirty="0">
                <a:latin typeface="Calisto MT" panose="02040603050505030304" pitchFamily="18" charset="77"/>
              </a:rPr>
              <a:t> yang </a:t>
            </a:r>
            <a:r>
              <a:rPr lang="en-US" dirty="0" err="1">
                <a:latin typeface="Calisto MT" panose="02040603050505030304" pitchFamily="18" charset="77"/>
              </a:rPr>
              <a:t>tidak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bisa</a:t>
            </a:r>
            <a:r>
              <a:rPr lang="en-US" dirty="0">
                <a:latin typeface="Calisto MT" panose="02040603050505030304" pitchFamily="18" charset="77"/>
              </a:rPr>
              <a:t> dan </a:t>
            </a:r>
            <a:r>
              <a:rPr lang="en-US" dirty="0" err="1">
                <a:latin typeface="Calisto MT" panose="02040603050505030304" pitchFamily="18" charset="77"/>
              </a:rPr>
              <a:t>biasa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diharapkan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dari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presentasi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ini</a:t>
            </a:r>
            <a:endParaRPr lang="en-US" dirty="0">
              <a:latin typeface="Calisto MT" panose="02040603050505030304" pitchFamily="18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94FD9-D656-9408-3DAF-72BDE1A57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latin typeface="Katari" pitchFamily="2" charset="0"/>
                <a:cs typeface="Katari" pitchFamily="2" charset="0"/>
              </a:rPr>
              <a:t>Kalau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mau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cepat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,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bisa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langsung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ke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GPT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atau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AI Tools!</a:t>
            </a:r>
          </a:p>
          <a:p>
            <a:r>
              <a:rPr lang="en-US" sz="3200" dirty="0">
                <a:latin typeface="Katari" pitchFamily="2" charset="0"/>
                <a:cs typeface="Katari" pitchFamily="2" charset="0"/>
              </a:rPr>
              <a:t>Model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titip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nama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atau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Ghost Writer</a:t>
            </a:r>
          </a:p>
          <a:p>
            <a:r>
              <a:rPr lang="en-US" sz="3200" dirty="0">
                <a:latin typeface="Katari" pitchFamily="2" charset="0"/>
                <a:cs typeface="Katari" pitchFamily="2" charset="0"/>
              </a:rPr>
              <a:t>GBHN (Guru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Besar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Hanya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Nama)</a:t>
            </a:r>
          </a:p>
          <a:p>
            <a:r>
              <a:rPr lang="en-US" sz="3200" dirty="0" err="1">
                <a:latin typeface="Katari" pitchFamily="2" charset="0"/>
                <a:cs typeface="Katari" pitchFamily="2" charset="0"/>
              </a:rPr>
              <a:t>Menulis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Saat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Perlu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Vs.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Perlu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Saat</a:t>
            </a:r>
            <a:r>
              <a:rPr lang="en-US" sz="32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3200" dirty="0" err="1">
                <a:latin typeface="Katari" pitchFamily="2" charset="0"/>
                <a:cs typeface="Katari" pitchFamily="2" charset="0"/>
              </a:rPr>
              <a:t>Menulis</a:t>
            </a:r>
            <a:endParaRPr lang="en-US" sz="3200" dirty="0">
              <a:latin typeface="Katari" pitchFamily="2" charset="0"/>
              <a:cs typeface="Katari" pitchFamily="2" charset="0"/>
            </a:endParaRPr>
          </a:p>
          <a:p>
            <a:endParaRPr lang="en-US" sz="3200" dirty="0">
              <a:latin typeface="Katari" pitchFamily="2" charset="0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285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E9478-8A2F-5764-D47F-A98BC43DE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sto MT" panose="02040603050505030304" pitchFamily="18" charset="77"/>
              </a:rPr>
              <a:t>Persiapan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Sebelum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Menentukan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Pendekatan</a:t>
            </a:r>
            <a:endParaRPr lang="en-US" dirty="0">
              <a:latin typeface="Calisto MT" panose="02040603050505030304" pitchFamily="18" charset="77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26CD1-2DB9-0F3A-E28F-754FC38E17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Memahami</a:t>
            </a:r>
            <a:r>
              <a:rPr lang="en-US" dirty="0"/>
              <a:t> Level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B5064-B84E-9288-D0DF-46FB3B552C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latin typeface="Katari" pitchFamily="2" charset="0"/>
                <a:cs typeface="Katari" pitchFamily="2" charset="0"/>
              </a:rPr>
              <a:t>Hanya</a:t>
            </a:r>
            <a:r>
              <a:rPr lang="en-US" dirty="0">
                <a:latin typeface="Katari" pitchFamily="2" charset="0"/>
                <a:cs typeface="Katari" pitchFamily="2" charset="0"/>
              </a:rPr>
              <a:t> Data =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Deskriptif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Data +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Teori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Data +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Teori</a:t>
            </a:r>
            <a:r>
              <a:rPr lang="en-US" dirty="0">
                <a:latin typeface="Katari" pitchFamily="2" charset="0"/>
                <a:cs typeface="Katari" pitchFamily="2" charset="0"/>
              </a:rPr>
              <a:t> +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Temuan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Teoritik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Data + Satu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Disiplin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Keilmuan</a:t>
            </a:r>
            <a:r>
              <a:rPr lang="en-US" dirty="0">
                <a:latin typeface="Katari" pitchFamily="2" charset="0"/>
                <a:cs typeface="Katari" pitchFamily="2" charset="0"/>
              </a:rPr>
              <a:t> =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Wacana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Data +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Teori</a:t>
            </a:r>
            <a:r>
              <a:rPr lang="en-US" dirty="0">
                <a:latin typeface="Katari" pitchFamily="2" charset="0"/>
                <a:cs typeface="Katari" pitchFamily="2" charset="0"/>
              </a:rPr>
              <a:t> +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Kebijakan</a:t>
            </a:r>
            <a:r>
              <a:rPr lang="en-US" dirty="0">
                <a:latin typeface="Katari" pitchFamily="2" charset="0"/>
                <a:cs typeface="Katari" pitchFamily="2" charset="0"/>
              </a:rPr>
              <a:t> = Policy Research / Implicative Knowledge</a:t>
            </a: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Data +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Perenungan</a:t>
            </a:r>
            <a:r>
              <a:rPr lang="en-US" dirty="0">
                <a:latin typeface="Katari" pitchFamily="2" charset="0"/>
                <a:cs typeface="Katari" pitchFamily="2" charset="0"/>
              </a:rPr>
              <a:t> =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Teori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</a:p>
          <a:p>
            <a:r>
              <a:rPr lang="en-US" dirty="0" err="1">
                <a:latin typeface="Katari" pitchFamily="2" charset="0"/>
                <a:cs typeface="Katari" pitchFamily="2" charset="0"/>
              </a:rPr>
              <a:t>Perenungan</a:t>
            </a:r>
            <a:r>
              <a:rPr lang="en-US" dirty="0">
                <a:latin typeface="Katari" pitchFamily="2" charset="0"/>
                <a:cs typeface="Katari" pitchFamily="2" charset="0"/>
              </a:rPr>
              <a:t> = Illuminative Knowledge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98F18D-0278-8153-06F2-34FC802CA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Memahami</a:t>
            </a:r>
            <a:r>
              <a:rPr lang="en-US" dirty="0"/>
              <a:t> Level </a:t>
            </a:r>
            <a:r>
              <a:rPr lang="en-US" dirty="0" err="1"/>
              <a:t>Bacaan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277A40-7709-D7C9-3EA7-4288D566E24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Katari" pitchFamily="2" charset="0"/>
                <a:cs typeface="Katari" pitchFamily="2" charset="0"/>
              </a:rPr>
              <a:t>Satu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bacaan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Satu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bacaan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dari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satu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disiplin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keilmuan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 err="1">
                <a:latin typeface="Katari" pitchFamily="2" charset="0"/>
                <a:cs typeface="Katari" pitchFamily="2" charset="0"/>
              </a:rPr>
              <a:t>Bacaan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lintas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Keilmuan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 err="1">
                <a:latin typeface="Katari" pitchFamily="2" charset="0"/>
                <a:cs typeface="Katari" pitchFamily="2" charset="0"/>
              </a:rPr>
              <a:t>Bacaan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fiksi</a:t>
            </a:r>
            <a:r>
              <a:rPr lang="en-US" dirty="0">
                <a:latin typeface="Katari" pitchFamily="2" charset="0"/>
                <a:cs typeface="Katari" pitchFamily="2" charset="0"/>
              </a:rPr>
              <a:t> dan non-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fiksi</a:t>
            </a:r>
            <a:endParaRPr lang="en-US" dirty="0">
              <a:latin typeface="Katari" pitchFamily="2" charset="0"/>
              <a:cs typeface="Katari" pitchFamily="2" charset="0"/>
            </a:endParaRPr>
          </a:p>
          <a:p>
            <a:r>
              <a:rPr lang="en-US" dirty="0" err="1">
                <a:latin typeface="Katari" pitchFamily="2" charset="0"/>
                <a:cs typeface="Katari" pitchFamily="2" charset="0"/>
              </a:rPr>
              <a:t>Bacaan</a:t>
            </a:r>
            <a:r>
              <a:rPr lang="en-US" dirty="0">
                <a:latin typeface="Katari" pitchFamily="2" charset="0"/>
                <a:cs typeface="Katari" pitchFamily="2" charset="0"/>
              </a:rPr>
              <a:t> dan Pop Up</a:t>
            </a:r>
          </a:p>
          <a:p>
            <a:r>
              <a:rPr lang="en-US" dirty="0" err="1">
                <a:latin typeface="Katari" pitchFamily="2" charset="0"/>
                <a:cs typeface="Katari" pitchFamily="2" charset="0"/>
              </a:rPr>
              <a:t>Sangkut</a:t>
            </a:r>
            <a:r>
              <a:rPr lang="en-US" dirty="0">
                <a:latin typeface="Katari" pitchFamily="2" charset="0"/>
                <a:cs typeface="Katari" pitchFamily="2" charset="0"/>
              </a:rPr>
              <a:t> pada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satu</a:t>
            </a:r>
            <a:r>
              <a:rPr lang="en-US" dirty="0">
                <a:latin typeface="Katari" pitchFamily="2" charset="0"/>
                <a:cs typeface="Katari" pitchFamily="2" charset="0"/>
              </a:rPr>
              <a:t> ide</a:t>
            </a:r>
          </a:p>
          <a:p>
            <a:r>
              <a:rPr lang="en-US" dirty="0">
                <a:latin typeface="Katari" pitchFamily="2" charset="0"/>
                <a:cs typeface="Katari" pitchFamily="2" charset="0"/>
              </a:rPr>
              <a:t>Terus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Membaca</a:t>
            </a:r>
            <a:endParaRPr lang="en-US" dirty="0">
              <a:latin typeface="Katari" pitchFamily="2" charset="0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84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2D342A4-F95E-9540-561A-D5393F11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Landasan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3B119B5-CD54-FA22-30F8-869A88B66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latin typeface="Katari" pitchFamily="2" charset="0"/>
                <a:cs typeface="Katari" pitchFamily="2" charset="0"/>
              </a:rPr>
              <a:t>Kuasai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satu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bidang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ilmu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secara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mendalam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. </a:t>
            </a:r>
          </a:p>
          <a:p>
            <a:r>
              <a:rPr lang="en-US" sz="2400" dirty="0" err="1">
                <a:latin typeface="Katari" pitchFamily="2" charset="0"/>
                <a:cs typeface="Katari" pitchFamily="2" charset="0"/>
              </a:rPr>
              <a:t>Jangan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dulu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MSI (Master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Segala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Ilmu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).</a:t>
            </a:r>
          </a:p>
          <a:p>
            <a:r>
              <a:rPr lang="en-US" sz="2400" dirty="0">
                <a:latin typeface="Katari" pitchFamily="2" charset="0"/>
                <a:cs typeface="Katari" pitchFamily="2" charset="0"/>
              </a:rPr>
              <a:t>Masuk pada level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Diskursus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Keilmuan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.</a:t>
            </a:r>
          </a:p>
          <a:p>
            <a:r>
              <a:rPr lang="en-US" sz="2400" dirty="0" err="1">
                <a:latin typeface="Katari" pitchFamily="2" charset="0"/>
                <a:cs typeface="Katari" pitchFamily="2" charset="0"/>
              </a:rPr>
              <a:t>Tahu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Satu Hal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Mendalam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Vs.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Tahu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Banyak Hal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Hanya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Parsial</a:t>
            </a:r>
            <a:endParaRPr lang="en-US" sz="2400" dirty="0">
              <a:latin typeface="Katari" pitchFamily="2" charset="0"/>
              <a:cs typeface="Katari" pitchFamily="2" charset="0"/>
            </a:endParaRPr>
          </a:p>
          <a:p>
            <a:r>
              <a:rPr lang="en-US" sz="2400" dirty="0" err="1">
                <a:latin typeface="Katari" pitchFamily="2" charset="0"/>
                <a:cs typeface="Katari" pitchFamily="2" charset="0"/>
              </a:rPr>
              <a:t>Jadikan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sebagai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Landasan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Berpikir</a:t>
            </a:r>
            <a:endParaRPr lang="en-US" sz="2400" dirty="0">
              <a:latin typeface="Katari" pitchFamily="2" charset="0"/>
              <a:cs typeface="Katari" pitchFamily="2" charset="0"/>
            </a:endParaRPr>
          </a:p>
          <a:p>
            <a:r>
              <a:rPr lang="en-US" sz="2400" dirty="0">
                <a:latin typeface="Katari" pitchFamily="2" charset="0"/>
                <a:cs typeface="Katari" pitchFamily="2" charset="0"/>
              </a:rPr>
              <a:t>Model </a:t>
            </a:r>
            <a:r>
              <a:rPr lang="en-US" sz="2400" dirty="0" err="1">
                <a:latin typeface="Katari" pitchFamily="2" charset="0"/>
                <a:cs typeface="Katari" pitchFamily="2" charset="0"/>
              </a:rPr>
              <a:t>Baru</a:t>
            </a:r>
            <a:r>
              <a:rPr lang="en-US" sz="2400" dirty="0">
                <a:latin typeface="Katari" pitchFamily="2" charset="0"/>
                <a:cs typeface="Katari" pitchFamily="2" charset="0"/>
              </a:rPr>
              <a:t> Generating Knowledge</a:t>
            </a:r>
          </a:p>
          <a:p>
            <a:endParaRPr lang="en-US" sz="2400" dirty="0">
              <a:latin typeface="Katari" pitchFamily="2" charset="0"/>
              <a:cs typeface="Katar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75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DC43-821A-D35A-5236-5FCA3DFCC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"/>
            <a:ext cx="10131425" cy="736269"/>
          </a:xfrm>
        </p:spPr>
        <p:txBody>
          <a:bodyPr/>
          <a:lstStyle/>
          <a:p>
            <a:r>
              <a:rPr lang="en-US" dirty="0" err="1">
                <a:latin typeface="Katari" pitchFamily="2" charset="0"/>
                <a:cs typeface="Katari" pitchFamily="2" charset="0"/>
              </a:rPr>
              <a:t>Landasan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Berpikir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untuk</a:t>
            </a:r>
            <a:r>
              <a:rPr lang="en-US" dirty="0">
                <a:latin typeface="Katari" pitchFamily="2" charset="0"/>
                <a:cs typeface="Katari" pitchFamily="2" charset="0"/>
              </a:rPr>
              <a:t> </a:t>
            </a:r>
            <a:r>
              <a:rPr lang="en-US" dirty="0" err="1">
                <a:latin typeface="Katari" pitchFamily="2" charset="0"/>
                <a:cs typeface="Katari" pitchFamily="2" charset="0"/>
              </a:rPr>
              <a:t>Pendekatan</a:t>
            </a:r>
            <a:endParaRPr lang="en-US" dirty="0">
              <a:latin typeface="Katari" pitchFamily="2" charset="0"/>
              <a:cs typeface="Katari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2899999-7A86-937E-9AF9-CB0810EC15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806821"/>
              </p:ext>
            </p:extLst>
          </p:nvPr>
        </p:nvGraphicFramePr>
        <p:xfrm>
          <a:off x="0" y="736270"/>
          <a:ext cx="12192000" cy="9046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8182">
                  <a:extLst>
                    <a:ext uri="{9D8B030D-6E8A-4147-A177-3AD203B41FA5}">
                      <a16:colId xmlns:a16="http://schemas.microsoft.com/office/drawing/2014/main" val="3620913780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2677183153"/>
                    </a:ext>
                  </a:extLst>
                </a:gridCol>
                <a:gridCol w="2968831">
                  <a:extLst>
                    <a:ext uri="{9D8B030D-6E8A-4147-A177-3AD203B41FA5}">
                      <a16:colId xmlns:a16="http://schemas.microsoft.com/office/drawing/2014/main" val="194900883"/>
                    </a:ext>
                  </a:extLst>
                </a:gridCol>
                <a:gridCol w="2224644">
                  <a:extLst>
                    <a:ext uri="{9D8B030D-6E8A-4147-A177-3AD203B41FA5}">
                      <a16:colId xmlns:a16="http://schemas.microsoft.com/office/drawing/2014/main" val="323763686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11629651"/>
                    </a:ext>
                  </a:extLst>
                </a:gridCol>
              </a:tblGrid>
              <a:tr h="831696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Model Kajian/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Cara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Mendekati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Cara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Menarasi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Cara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Mengkonstruksi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Cara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Berteori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807946"/>
                  </a:ext>
                </a:extLst>
              </a:tr>
              <a:tr h="1901019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Pemikiran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/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Tokoh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/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Peristiwa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/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Kasus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Masa Lalu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Sosio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—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Historis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Sosio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–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Normatif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Hermeuneutika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Linguistik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Political History?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Setiap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model yang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dipilih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maka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berbeda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cara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menjelaskan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Ini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sangat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terkait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dengan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tujuan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dan novelty dan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tujuan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publikasi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Harus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mampu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memahami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meta-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teori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292477"/>
                  </a:ext>
                </a:extLst>
              </a:tr>
              <a:tr h="1110532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Sosial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–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Budaya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Antropologi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Sosiologi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Fenomenologi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Bagaimana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data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ditampilkan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Mazhab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pemikiran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apa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yang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digunakan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Cara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mengambil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data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untuk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dijadikan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sebagai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tampilan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dalam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kajian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Harus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mampu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mensinergikan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dengan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mazhab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atau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aliran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pemikiran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50976"/>
                  </a:ext>
                </a:extLst>
              </a:tr>
              <a:tr h="1110532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Kajian Kawasan (Area Studies)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Geneologi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Kawasan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Melayu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Asia Tenggara?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Jawa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?</a:t>
                      </a:r>
                    </a:p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Indonesia?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Setiap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narasi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yang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dipilih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berbeda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titik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keberangkatan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Bangunan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Teori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Kawasan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secara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Terfokus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315498"/>
                  </a:ext>
                </a:extLst>
              </a:tr>
              <a:tr h="1110532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Studi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Teks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Pendekatan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Keilmuan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Keislaman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  <a:p>
                      <a:r>
                        <a:rPr lang="en-US" sz="1600" i="1" dirty="0">
                          <a:latin typeface="Katari" pitchFamily="2" charset="0"/>
                          <a:cs typeface="Katari" pitchFamily="2" charset="0"/>
                        </a:rPr>
                        <a:t>The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Semakin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otentik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semakin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apik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</a:t>
                      </a:r>
                    </a:p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Blended/Hybrid</a:t>
                      </a:r>
                    </a:p>
                    <a:p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Pahami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setiap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kontektualisasi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pemahaman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secara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mendalam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Berikan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“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kekuatan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” pada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setiap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teks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atau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narasi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yang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ingin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dijadikan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sebagaii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tesis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utama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229948"/>
                  </a:ext>
                </a:extLst>
              </a:tr>
              <a:tr h="161820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Lintas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Keilmuan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Pendekatan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sebagai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outsider versus insider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Narasikan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secara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mendalam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dan detail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secara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filosofis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Kontras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Mediasi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Dekonstruksi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kolonial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post-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kolonial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subaltern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Perbanyak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tahapan-tahapan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penelitian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yang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mendalam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Ini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memerlukan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energi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karena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membantuk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keilmuan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baru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58215"/>
                  </a:ext>
                </a:extLst>
              </a:tr>
              <a:tr h="1364368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Kajian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Illuminatif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Ambil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teori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besar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atau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tokoh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yang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berpengaruh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Detailkan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Pengalaman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dan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kaitkan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lintas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subjektifitas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Pahami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kajian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Metafisika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dan Meta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Teori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Teori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baru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akan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ditemukan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,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saat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banguna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fondasi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keilmuan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ditemukan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secara</a:t>
                      </a:r>
                      <a:r>
                        <a:rPr lang="en-US" sz="1600" dirty="0">
                          <a:latin typeface="Katari" pitchFamily="2" charset="0"/>
                          <a:cs typeface="Katari" pitchFamily="2" charset="0"/>
                        </a:rPr>
                        <a:t> </a:t>
                      </a:r>
                      <a:r>
                        <a:rPr lang="en-US" sz="1600" dirty="0" err="1">
                          <a:latin typeface="Katari" pitchFamily="2" charset="0"/>
                          <a:cs typeface="Katari" pitchFamily="2" charset="0"/>
                        </a:rPr>
                        <a:t>hirarkis</a:t>
                      </a:r>
                      <a:endParaRPr lang="en-US" sz="1600" dirty="0">
                        <a:latin typeface="Katari" pitchFamily="2" charset="0"/>
                        <a:cs typeface="Katari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115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500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C1A36-CCC4-F235-3FF9-0243BC1C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2136A3-FEB2-087E-ADDF-AFC81F24B5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271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{625664B0-1AA0-B542-952E-390D22291A98}tf10001058</Template>
  <TotalTime>13422</TotalTime>
  <Words>414</Words>
  <Application>Microsoft Macintosh PowerPoint</Application>
  <PresentationFormat>Widescreen</PresentationFormat>
  <Paragraphs>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Angsana New</vt:lpstr>
      <vt:lpstr>Arial</vt:lpstr>
      <vt:lpstr>Calibri</vt:lpstr>
      <vt:lpstr>Calibri Light</vt:lpstr>
      <vt:lpstr>Calisto MT</vt:lpstr>
      <vt:lpstr>Katari</vt:lpstr>
      <vt:lpstr>Celestial</vt:lpstr>
      <vt:lpstr>Pendekatan Penelitian dalam Riset</vt:lpstr>
      <vt:lpstr>Apa yang tidak bisa dan biasa diharapkan dari presentasi ini</vt:lpstr>
      <vt:lpstr>Persiapan Sebelum Menentukan Pendekatan</vt:lpstr>
      <vt:lpstr>Landasan dalam menentukan pendekatan</vt:lpstr>
      <vt:lpstr>Landasan Berpikir untuk Pendekatan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Pendekatan Penelitian dalam Riset</dc:title>
  <dc:creator>Kamaruzzaman Bustamam Ahmad</dc:creator>
  <cp:lastModifiedBy>Kamaruzzaman Bustamam Ahmad</cp:lastModifiedBy>
  <cp:revision>3</cp:revision>
  <dcterms:created xsi:type="dcterms:W3CDTF">2025-12-07T22:24:25Z</dcterms:created>
  <dcterms:modified xsi:type="dcterms:W3CDTF">2025-12-17T06:07:04Z</dcterms:modified>
</cp:coreProperties>
</file>