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4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3F8B9-0B1A-7442-AA79-2C3B16EE113E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C102D-0E08-2641-9E75-B6D7BAB3D4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0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i="1" dirty="0" err="1"/>
              <a:t>Assalamualaikum</a:t>
            </a:r>
            <a:r>
              <a:rPr lang="en-ID" i="1" dirty="0"/>
              <a:t> </a:t>
            </a:r>
            <a:r>
              <a:rPr lang="en-ID" i="1" dirty="0" err="1"/>
              <a:t>warahmatullahi</a:t>
            </a:r>
            <a:r>
              <a:rPr lang="en-ID" i="1" dirty="0"/>
              <a:t> </a:t>
            </a:r>
            <a:r>
              <a:rPr lang="en-ID" i="1" dirty="0" err="1"/>
              <a:t>wabarakatuh</a:t>
            </a:r>
            <a:r>
              <a:rPr lang="en-ID" i="1" dirty="0"/>
              <a:t>.</a:t>
            </a:r>
            <a:br>
              <a:rPr lang="en-ID" dirty="0"/>
            </a:br>
            <a:r>
              <a:rPr lang="en-ID" dirty="0" err="1"/>
              <a:t>Selamat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 di </a:t>
            </a:r>
            <a:r>
              <a:rPr lang="en-ID" b="1" dirty="0"/>
              <a:t>KBA13 Academy</a:t>
            </a:r>
            <a:r>
              <a:rPr lang="en-ID" dirty="0"/>
              <a:t>,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kursus</a:t>
            </a:r>
            <a:r>
              <a:rPr lang="en-ID" dirty="0"/>
              <a:t> </a:t>
            </a:r>
            <a:r>
              <a:rPr lang="en-ID" i="1" dirty="0" err="1"/>
              <a:t>Pengantar</a:t>
            </a:r>
            <a:r>
              <a:rPr lang="en-ID" i="1" dirty="0"/>
              <a:t> </a:t>
            </a:r>
            <a:r>
              <a:rPr lang="en-ID" i="1" dirty="0" err="1"/>
              <a:t>Antropologi</a:t>
            </a:r>
            <a:r>
              <a:rPr lang="en-ID" i="1" dirty="0"/>
              <a:t> Agama di Nusantara</a:t>
            </a:r>
            <a:r>
              <a:rPr lang="en-ID" dirty="0"/>
              <a:t>. Pada </a:t>
            </a:r>
            <a:r>
              <a:rPr lang="en-ID" dirty="0" err="1"/>
              <a:t>pertemuan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dasar-dasar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b="1" dirty="0" err="1"/>
              <a:t>antropologi</a:t>
            </a:r>
            <a:r>
              <a:rPr lang="en-ID" b="1" dirty="0"/>
              <a:t> agama</a:t>
            </a:r>
            <a:r>
              <a:rPr lang="en-ID" dirty="0"/>
              <a:t>,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yang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menghayati</a:t>
            </a:r>
            <a:r>
              <a:rPr lang="en-ID" dirty="0"/>
              <a:t> agama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,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, </a:t>
            </a:r>
            <a:r>
              <a:rPr lang="en-ID" dirty="0" err="1"/>
              <a:t>sosial</a:t>
            </a:r>
            <a:r>
              <a:rPr lang="en-ID" dirty="0"/>
              <a:t>, dan </a:t>
            </a:r>
            <a:r>
              <a:rPr lang="en-ID" dirty="0" err="1"/>
              <a:t>simbolik</a:t>
            </a:r>
            <a:r>
              <a:rPr lang="en-ID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C102D-0E08-2641-9E75-B6D7BAB3D4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94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Antropologi</a:t>
            </a:r>
            <a:r>
              <a:rPr lang="en-ID" dirty="0"/>
              <a:t> agama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yang </a:t>
            </a:r>
            <a:r>
              <a:rPr lang="en-ID" dirty="0" err="1"/>
              <a:t>mempelajari</a:t>
            </a:r>
            <a:r>
              <a:rPr lang="en-ID" dirty="0"/>
              <a:t> agama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sisi</a:t>
            </a:r>
            <a:r>
              <a:rPr lang="en-ID" dirty="0"/>
              <a:t> </a:t>
            </a:r>
            <a:r>
              <a:rPr lang="en-ID" dirty="0" err="1"/>
              <a:t>doktrin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teologi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agama </a:t>
            </a:r>
            <a:r>
              <a:rPr lang="en-ID" b="1" dirty="0" err="1"/>
              <a:t>dihidupi</a:t>
            </a:r>
            <a:r>
              <a:rPr lang="en-ID" dirty="0"/>
              <a:t> oleh </a:t>
            </a:r>
            <a:r>
              <a:rPr lang="en-ID" dirty="0" err="1"/>
              <a:t>masyarakat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Di </a:t>
            </a:r>
            <a:r>
              <a:rPr lang="en-ID" dirty="0" err="1"/>
              <a:t>sini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bertanya</a:t>
            </a:r>
            <a:r>
              <a:rPr lang="en-ID" dirty="0"/>
              <a:t>: </a:t>
            </a:r>
            <a:r>
              <a:rPr lang="en-ID" dirty="0" err="1"/>
              <a:t>bagaimana</a:t>
            </a:r>
            <a:r>
              <a:rPr lang="en-ID" dirty="0"/>
              <a:t> ritual, </a:t>
            </a:r>
            <a:r>
              <a:rPr lang="en-ID" dirty="0" err="1"/>
              <a:t>simbol</a:t>
            </a:r>
            <a:r>
              <a:rPr lang="en-ID" dirty="0"/>
              <a:t>, </a:t>
            </a:r>
            <a:r>
              <a:rPr lang="en-ID" dirty="0" err="1"/>
              <a:t>doa</a:t>
            </a:r>
            <a:r>
              <a:rPr lang="en-ID" dirty="0"/>
              <a:t>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pakaian</a:t>
            </a:r>
            <a:r>
              <a:rPr lang="en-ID" dirty="0"/>
              <a:t> dan </a:t>
            </a:r>
            <a:r>
              <a:rPr lang="en-ID" dirty="0" err="1"/>
              <a:t>makanan</a:t>
            </a:r>
            <a:r>
              <a:rPr lang="en-ID" dirty="0"/>
              <a:t>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dimaknai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</a:t>
            </a:r>
            <a:r>
              <a:rPr lang="en-ID" dirty="0" err="1"/>
              <a:t>keagamaan</a:t>
            </a:r>
            <a:r>
              <a:rPr lang="en-ID" dirty="0"/>
              <a:t>?</a:t>
            </a:r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agama, agama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fenomena</a:t>
            </a:r>
            <a:r>
              <a:rPr lang="en-ID" b="1" dirty="0"/>
              <a:t> </a:t>
            </a:r>
            <a:r>
              <a:rPr lang="en-ID" b="1" dirty="0" err="1"/>
              <a:t>sosial</a:t>
            </a:r>
            <a:r>
              <a:rPr lang="en-ID" b="1" dirty="0"/>
              <a:t> dan </a:t>
            </a:r>
            <a:r>
              <a:rPr lang="en-ID" b="1" dirty="0" err="1"/>
              <a:t>budaya</a:t>
            </a:r>
            <a:r>
              <a:rPr lang="en-ID" dirty="0"/>
              <a:t>. </a:t>
            </a:r>
            <a:r>
              <a:rPr lang="en-ID" dirty="0" err="1"/>
              <a:t>Artinya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agama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interaksi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, dan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</a:t>
            </a:r>
            <a:r>
              <a:rPr lang="en-ID" dirty="0" err="1"/>
              <a:t>turut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orang </a:t>
            </a:r>
            <a:r>
              <a:rPr lang="en-ID" dirty="0" err="1"/>
              <a:t>beragama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C102D-0E08-2641-9E75-B6D7BAB3D4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73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Ada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: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Ritual &amp; </a:t>
            </a:r>
            <a:r>
              <a:rPr lang="en-ID" b="1" dirty="0" err="1"/>
              <a:t>Upacara</a:t>
            </a:r>
            <a:br>
              <a:rPr lang="en-ID" dirty="0"/>
            </a:br>
            <a:r>
              <a:rPr lang="en-ID" dirty="0" err="1"/>
              <a:t>Misalnya</a:t>
            </a:r>
            <a:r>
              <a:rPr lang="en-ID" dirty="0"/>
              <a:t>,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Aceh </a:t>
            </a:r>
            <a:r>
              <a:rPr lang="en-ID" dirty="0" err="1"/>
              <a:t>merayakan</a:t>
            </a:r>
            <a:r>
              <a:rPr lang="en-ID" dirty="0"/>
              <a:t> </a:t>
            </a:r>
            <a:r>
              <a:rPr lang="en-ID" i="1" dirty="0" err="1"/>
              <a:t>Kenduri</a:t>
            </a:r>
            <a:r>
              <a:rPr lang="en-ID" i="1" dirty="0"/>
              <a:t> </a:t>
            </a:r>
            <a:r>
              <a:rPr lang="en-ID" i="1" dirty="0" err="1"/>
              <a:t>Maulid</a:t>
            </a:r>
            <a:r>
              <a:rPr lang="en-ID" dirty="0"/>
              <a:t>;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ibadah, </a:t>
            </a:r>
            <a:r>
              <a:rPr lang="en-ID" dirty="0" err="1"/>
              <a:t>tapi</a:t>
            </a:r>
            <a:r>
              <a:rPr lang="en-ID" dirty="0"/>
              <a:t> juga </a:t>
            </a:r>
            <a:r>
              <a:rPr lang="en-ID" dirty="0" err="1"/>
              <a:t>simbol</a:t>
            </a:r>
            <a:r>
              <a:rPr lang="en-ID" dirty="0"/>
              <a:t> </a:t>
            </a:r>
            <a:r>
              <a:rPr lang="en-ID" dirty="0" err="1"/>
              <a:t>solidaritas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 err="1"/>
              <a:t>Simbol</a:t>
            </a:r>
            <a:r>
              <a:rPr lang="en-ID" b="1" dirty="0"/>
              <a:t> &amp; </a:t>
            </a:r>
            <a:r>
              <a:rPr lang="en-ID" b="1" dirty="0" err="1"/>
              <a:t>Makna</a:t>
            </a:r>
            <a:br>
              <a:rPr lang="en-ID" dirty="0"/>
            </a:b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pakaian</a:t>
            </a:r>
            <a:r>
              <a:rPr lang="en-ID" dirty="0"/>
              <a:t> </a:t>
            </a:r>
            <a:r>
              <a:rPr lang="en-ID" dirty="0" err="1"/>
              <a:t>putih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doa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bedug</a:t>
            </a:r>
            <a:r>
              <a:rPr lang="en-ID" dirty="0"/>
              <a:t> di masjid.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antropologis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religius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 err="1"/>
              <a:t>Institusi</a:t>
            </a:r>
            <a:r>
              <a:rPr lang="en-ID" b="1" dirty="0"/>
              <a:t> &amp; </a:t>
            </a:r>
            <a:r>
              <a:rPr lang="en-ID" b="1" dirty="0" err="1"/>
              <a:t>Komunitas</a:t>
            </a:r>
            <a:br>
              <a:rPr lang="en-ID" dirty="0"/>
            </a:br>
            <a:r>
              <a:rPr lang="en-ID" dirty="0" err="1"/>
              <a:t>Antropologi</a:t>
            </a:r>
            <a:r>
              <a:rPr lang="en-ID" dirty="0"/>
              <a:t> agama juga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keagamaan</a:t>
            </a:r>
            <a:r>
              <a:rPr lang="en-ID" dirty="0"/>
              <a:t>, </a:t>
            </a:r>
            <a:r>
              <a:rPr lang="en-ID" dirty="0" err="1"/>
              <a:t>pesantren</a:t>
            </a:r>
            <a:r>
              <a:rPr lang="en-ID" dirty="0"/>
              <a:t>, </a:t>
            </a:r>
            <a:r>
              <a:rPr lang="en-ID" dirty="0" err="1"/>
              <a:t>dayah</a:t>
            </a:r>
            <a:r>
              <a:rPr lang="en-ID" dirty="0"/>
              <a:t>, </a:t>
            </a:r>
            <a:r>
              <a:rPr lang="en-ID" dirty="0" err="1"/>
              <a:t>majelis</a:t>
            </a:r>
            <a:r>
              <a:rPr lang="en-ID" dirty="0"/>
              <a:t> </a:t>
            </a:r>
            <a:r>
              <a:rPr lang="en-ID" dirty="0" err="1"/>
              <a:t>taklim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institusi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yang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orang </a:t>
            </a:r>
            <a:r>
              <a:rPr lang="en-ID" dirty="0" err="1"/>
              <a:t>memahami</a:t>
            </a:r>
            <a:r>
              <a:rPr lang="en-ID" dirty="0"/>
              <a:t> agama.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C102D-0E08-2641-9E75-B6D7BAB3D4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Di Nusantara, </a:t>
            </a: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sangat </a:t>
            </a:r>
            <a:r>
              <a:rPr lang="en-ID" dirty="0" err="1"/>
              <a:t>menarik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di </a:t>
            </a:r>
            <a:r>
              <a:rPr lang="en-ID" dirty="0" err="1"/>
              <a:t>ruang</a:t>
            </a:r>
            <a:r>
              <a:rPr lang="en-ID" dirty="0"/>
              <a:t> di mana </a:t>
            </a:r>
            <a:r>
              <a:rPr lang="en-ID" b="1" dirty="0"/>
              <a:t>agama dan </a:t>
            </a:r>
            <a:r>
              <a:rPr lang="en-ID" b="1" dirty="0" err="1"/>
              <a:t>budaya</a:t>
            </a:r>
            <a:r>
              <a:rPr lang="en-ID" b="1" dirty="0"/>
              <a:t> </a:t>
            </a:r>
            <a:r>
              <a:rPr lang="en-ID" b="1" dirty="0" err="1"/>
              <a:t>lokal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berinteraksi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Islam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Nusantara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hampa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berdialog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tradisi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: Hindu, </a:t>
            </a:r>
            <a:r>
              <a:rPr lang="en-ID" dirty="0" err="1"/>
              <a:t>Budha</a:t>
            </a:r>
            <a:r>
              <a:rPr lang="en-ID" dirty="0"/>
              <a:t>, </a:t>
            </a:r>
            <a:r>
              <a:rPr lang="en-ID" dirty="0" err="1"/>
              <a:t>animisme</a:t>
            </a:r>
            <a:r>
              <a:rPr lang="en-ID" dirty="0"/>
              <a:t>, dan </a:t>
            </a:r>
            <a:r>
              <a:rPr lang="en-ID" dirty="0" err="1"/>
              <a:t>adat</a:t>
            </a:r>
            <a:r>
              <a:rPr lang="en-ID" dirty="0"/>
              <a:t> </a:t>
            </a:r>
            <a:r>
              <a:rPr lang="en-ID" dirty="0" err="1"/>
              <a:t>istiadat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Karena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Islam di Aceh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di </a:t>
            </a:r>
            <a:r>
              <a:rPr lang="en-ID" dirty="0" err="1"/>
              <a:t>Jawa</a:t>
            </a:r>
            <a:r>
              <a:rPr lang="en-ID" dirty="0"/>
              <a:t>,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di Bugis </a:t>
            </a:r>
            <a:r>
              <a:rPr lang="en-ID" dirty="0" err="1"/>
              <a:t>atau</a:t>
            </a:r>
            <a:r>
              <a:rPr lang="en-ID" dirty="0"/>
              <a:t> Bali.</a:t>
            </a:r>
          </a:p>
          <a:p>
            <a:r>
              <a:rPr lang="en-ID" dirty="0" err="1"/>
              <a:t>Inilah</a:t>
            </a:r>
            <a:r>
              <a:rPr lang="en-ID" dirty="0"/>
              <a:t> yang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agama </a:t>
            </a:r>
            <a:r>
              <a:rPr lang="en-ID" dirty="0" err="1"/>
              <a:t>penting</a:t>
            </a:r>
            <a:r>
              <a:rPr lang="en-ID" dirty="0"/>
              <a:t>: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b="1" dirty="0" err="1"/>
              <a:t>keragaman</a:t>
            </a:r>
            <a:r>
              <a:rPr lang="en-ID" b="1" dirty="0"/>
              <a:t> </a:t>
            </a:r>
            <a:r>
              <a:rPr lang="en-ID" b="1" dirty="0" err="1"/>
              <a:t>ekspresi</a:t>
            </a:r>
            <a:r>
              <a:rPr lang="en-ID" b="1" dirty="0"/>
              <a:t> agama</a:t>
            </a:r>
            <a:r>
              <a:rPr lang="en-ID" dirty="0"/>
              <a:t> di Indonesia,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menilai</a:t>
            </a:r>
            <a:r>
              <a:rPr lang="en-ID" dirty="0"/>
              <a:t> salah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dan </a:t>
            </a:r>
            <a:r>
              <a:rPr lang="en-ID" dirty="0" err="1"/>
              <a:t>budayanya</a:t>
            </a:r>
            <a:r>
              <a:rPr lang="en-ID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C102D-0E08-2641-9E75-B6D7BAB3D4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46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Demikian</a:t>
            </a:r>
            <a:r>
              <a:rPr lang="en-ID" dirty="0"/>
              <a:t> </a:t>
            </a:r>
            <a:r>
              <a:rPr lang="en-ID" dirty="0" err="1"/>
              <a:t>pengantar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. Di lesson </a:t>
            </a:r>
            <a:r>
              <a:rPr lang="en-ID" dirty="0" err="1"/>
              <a:t>berikutnya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b="1" dirty="0" err="1"/>
              <a:t>metode</a:t>
            </a:r>
            <a:r>
              <a:rPr lang="en-ID" b="1" dirty="0"/>
              <a:t> </a:t>
            </a:r>
            <a:r>
              <a:rPr lang="en-ID" b="1" dirty="0" err="1"/>
              <a:t>antropologi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studi</a:t>
            </a:r>
            <a:r>
              <a:rPr lang="en-ID" dirty="0"/>
              <a:t> agama: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peneliti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 di </a:t>
            </a:r>
            <a:r>
              <a:rPr lang="en-ID" dirty="0" err="1"/>
              <a:t>lapangan</a:t>
            </a:r>
            <a:r>
              <a:rPr lang="en-ID" dirty="0"/>
              <a:t>,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catat</a:t>
            </a:r>
            <a:r>
              <a:rPr lang="en-ID" dirty="0"/>
              <a:t>, dan </a:t>
            </a:r>
            <a:r>
              <a:rPr lang="en-ID" dirty="0" err="1"/>
              <a:t>bagaimana</a:t>
            </a:r>
            <a:r>
              <a:rPr lang="en-ID" dirty="0"/>
              <a:t> data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Saya </a:t>
            </a:r>
            <a:r>
              <a:rPr lang="en-ID" dirty="0" err="1"/>
              <a:t>berharap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kursus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Anda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agama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keyakinan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yang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simbol</a:t>
            </a:r>
            <a:r>
              <a:rPr lang="en-ID" dirty="0"/>
              <a:t>, </a:t>
            </a:r>
            <a:r>
              <a:rPr lang="en-ID" dirty="0" err="1"/>
              <a:t>makna</a:t>
            </a:r>
            <a:r>
              <a:rPr lang="en-ID" dirty="0"/>
              <a:t>, dan </a:t>
            </a:r>
            <a:r>
              <a:rPr lang="en-ID" dirty="0" err="1"/>
              <a:t>interaksi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</a:p>
          <a:p>
            <a:r>
              <a:rPr lang="en-ID" i="1" dirty="0" err="1"/>
              <a:t>Wassalamualaikum</a:t>
            </a:r>
            <a:r>
              <a:rPr lang="en-ID" i="1" dirty="0"/>
              <a:t> </a:t>
            </a:r>
            <a:r>
              <a:rPr lang="en-ID" i="1" dirty="0" err="1"/>
              <a:t>warahmatullahi</a:t>
            </a:r>
            <a:r>
              <a:rPr lang="en-ID" i="1" dirty="0"/>
              <a:t> </a:t>
            </a:r>
            <a:r>
              <a:rPr lang="en-ID" i="1" dirty="0" err="1"/>
              <a:t>wabarakatuh</a:t>
            </a:r>
            <a:r>
              <a:rPr lang="en-ID" i="1" dirty="0"/>
              <a:t>.</a:t>
            </a:r>
            <a:endParaRPr lang="en-ID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C102D-0E08-2641-9E75-B6D7BAB3D4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5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dirty="0" err="1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atin typeface="Calisto MT" panose="02040603050505030304" pitchFamily="18" charset="77"/>
              </a:rPr>
              <a:t>Pengantar</a:t>
            </a:r>
            <a:r>
              <a:rPr b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atin typeface="Calisto MT" panose="02040603050505030304" pitchFamily="18" charset="77"/>
              </a:rPr>
              <a:t> </a:t>
            </a:r>
            <a:r>
              <a:rPr b="1" dirty="0" err="1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atin typeface="Calisto MT" panose="02040603050505030304" pitchFamily="18" charset="77"/>
              </a:rPr>
              <a:t>Antropologi</a:t>
            </a:r>
            <a:r>
              <a:rPr b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1500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atin typeface="Calisto MT" panose="02040603050505030304" pitchFamily="18" charset="77"/>
              </a:rPr>
              <a:t> Agama di Nusantara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gradFill>
            <a:gsLst>
              <a:gs pos="47625">
                <a:srgbClr val="F79A4D"/>
              </a:gs>
              <a:gs pos="47250">
                <a:srgbClr val="F79A4E"/>
              </a:gs>
              <a:gs pos="46500">
                <a:srgbClr val="F79B50"/>
              </a:gs>
              <a:gs pos="45000">
                <a:srgbClr val="F69D54"/>
              </a:gs>
              <a:gs pos="42000">
                <a:srgbClr val="F4A15B"/>
              </a:gs>
              <a:gs pos="36000">
                <a:srgbClr val="F1A96A"/>
              </a:gs>
              <a:gs pos="24000">
                <a:srgbClr val="EAB988"/>
              </a:gs>
              <a:gs pos="0">
                <a:schemeClr val="bg2">
                  <a:lumMod val="90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path path="rect">
              <a:fillToRect l="100000" t="100000"/>
            </a:path>
          </a:gradFill>
        </p:spPr>
        <p:txBody>
          <a:bodyPr>
            <a:normAutofit fontScale="92500" lnSpcReduction="20000"/>
          </a:bodyPr>
          <a:lstStyle/>
          <a:p>
            <a:r>
              <a:rPr dirty="0"/>
              <a:t>Lesson 1: </a:t>
            </a:r>
            <a:r>
              <a:rPr dirty="0" err="1"/>
              <a:t>Definisi</a:t>
            </a:r>
            <a:r>
              <a:rPr dirty="0"/>
              <a:t> &amp; Ruang </a:t>
            </a:r>
            <a:r>
              <a:rPr dirty="0" err="1"/>
              <a:t>Lingkup</a:t>
            </a:r>
            <a:r>
              <a:rPr dirty="0"/>
              <a:t> </a:t>
            </a:r>
            <a:r>
              <a:rPr dirty="0" err="1"/>
              <a:t>Antropologi</a:t>
            </a:r>
            <a:r>
              <a:rPr dirty="0"/>
              <a:t> Agama</a:t>
            </a:r>
          </a:p>
          <a:p>
            <a:r>
              <a:rPr dirty="0"/>
              <a:t>KBA13 Academy</a:t>
            </a:r>
            <a:endParaRPr lang="en-US" dirty="0"/>
          </a:p>
          <a:p>
            <a:r>
              <a:rPr lang="en-ID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Apa</a:t>
            </a:r>
            <a:r>
              <a:rPr dirty="0"/>
              <a:t> </a:t>
            </a:r>
            <a:r>
              <a:rPr dirty="0" err="1"/>
              <a:t>Itu</a:t>
            </a:r>
            <a:r>
              <a:rPr dirty="0"/>
              <a:t> </a:t>
            </a:r>
            <a:r>
              <a:rPr dirty="0" err="1"/>
              <a:t>Antropologi</a:t>
            </a:r>
            <a:r>
              <a:rPr dirty="0"/>
              <a:t> Agama?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r>
              <a:rPr dirty="0"/>
              <a:t>- Cabang </a:t>
            </a:r>
            <a:r>
              <a:rPr dirty="0" err="1"/>
              <a:t>antropologi</a:t>
            </a:r>
            <a:r>
              <a:rPr dirty="0"/>
              <a:t> yang </a:t>
            </a:r>
            <a:r>
              <a:rPr dirty="0" err="1"/>
              <a:t>mempelajari</a:t>
            </a:r>
            <a:r>
              <a:rPr dirty="0"/>
              <a:t> agama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fenomena</a:t>
            </a:r>
            <a:r>
              <a:rPr dirty="0"/>
              <a:t> </a:t>
            </a:r>
            <a:r>
              <a:rPr dirty="0" err="1"/>
              <a:t>sosial-budaya</a:t>
            </a:r>
            <a:endParaRPr dirty="0"/>
          </a:p>
          <a:p>
            <a:r>
              <a:rPr dirty="0"/>
              <a:t>- </a:t>
            </a: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cara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 </a:t>
            </a:r>
            <a:r>
              <a:rPr dirty="0" err="1"/>
              <a:t>menghayati</a:t>
            </a:r>
            <a:r>
              <a:rPr dirty="0"/>
              <a:t> agama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sehari-hari</a:t>
            </a:r>
            <a:endParaRPr dirty="0"/>
          </a:p>
          <a:p>
            <a:r>
              <a:rPr dirty="0"/>
              <a:t>- </a:t>
            </a:r>
            <a:r>
              <a:rPr dirty="0" err="1"/>
              <a:t>Melihat</a:t>
            </a:r>
            <a:r>
              <a:rPr dirty="0"/>
              <a:t> agama </a:t>
            </a:r>
            <a:r>
              <a:rPr dirty="0" err="1"/>
              <a:t>melalui</a:t>
            </a:r>
            <a:r>
              <a:rPr dirty="0"/>
              <a:t> ritual, </a:t>
            </a:r>
            <a:r>
              <a:rPr dirty="0" err="1"/>
              <a:t>simbol</a:t>
            </a:r>
            <a:r>
              <a:rPr dirty="0"/>
              <a:t>, dan </a:t>
            </a:r>
            <a:r>
              <a:rPr dirty="0" err="1"/>
              <a:t>interaksi</a:t>
            </a:r>
            <a:r>
              <a:rPr dirty="0"/>
              <a:t> </a:t>
            </a:r>
            <a:r>
              <a:rPr dirty="0" err="1"/>
              <a:t>sosial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Ruang Lingkup Antropologi Agama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1. Ritual &amp; </a:t>
            </a:r>
            <a:r>
              <a:rPr dirty="0" err="1"/>
              <a:t>Upacara</a:t>
            </a:r>
            <a:r>
              <a:rPr dirty="0"/>
              <a:t> → </a:t>
            </a:r>
            <a:r>
              <a:rPr dirty="0" err="1"/>
              <a:t>contoh</a:t>
            </a:r>
            <a:r>
              <a:rPr dirty="0"/>
              <a:t>: </a:t>
            </a:r>
            <a:r>
              <a:rPr dirty="0" err="1"/>
              <a:t>Kenduri</a:t>
            </a:r>
            <a:r>
              <a:rPr dirty="0"/>
              <a:t> </a:t>
            </a:r>
            <a:r>
              <a:rPr dirty="0" err="1"/>
              <a:t>Maulid</a:t>
            </a:r>
            <a:r>
              <a:rPr dirty="0"/>
              <a:t> di Aceh</a:t>
            </a:r>
          </a:p>
          <a:p>
            <a:r>
              <a:rPr dirty="0"/>
              <a:t>2. </a:t>
            </a:r>
            <a:r>
              <a:rPr dirty="0" err="1"/>
              <a:t>Simbol</a:t>
            </a:r>
            <a:r>
              <a:rPr dirty="0"/>
              <a:t> &amp; </a:t>
            </a:r>
            <a:r>
              <a:rPr dirty="0" err="1"/>
              <a:t>Makna</a:t>
            </a:r>
            <a:r>
              <a:rPr dirty="0"/>
              <a:t> → </a:t>
            </a:r>
            <a:r>
              <a:rPr dirty="0" err="1"/>
              <a:t>pakaian</a:t>
            </a:r>
            <a:r>
              <a:rPr dirty="0"/>
              <a:t>, </a:t>
            </a:r>
            <a:r>
              <a:rPr dirty="0" err="1"/>
              <a:t>doa</a:t>
            </a:r>
            <a:r>
              <a:rPr dirty="0"/>
              <a:t>, </a:t>
            </a:r>
            <a:r>
              <a:rPr dirty="0" err="1"/>
              <a:t>bedug</a:t>
            </a:r>
            <a:r>
              <a:rPr dirty="0"/>
              <a:t>, </a:t>
            </a:r>
            <a:r>
              <a:rPr dirty="0" err="1"/>
              <a:t>artefak</a:t>
            </a:r>
            <a:endParaRPr dirty="0"/>
          </a:p>
          <a:p>
            <a:r>
              <a:rPr dirty="0"/>
              <a:t>3. </a:t>
            </a:r>
            <a:r>
              <a:rPr dirty="0" err="1"/>
              <a:t>Institusi</a:t>
            </a:r>
            <a:r>
              <a:rPr dirty="0"/>
              <a:t> &amp; </a:t>
            </a:r>
            <a:r>
              <a:rPr dirty="0" err="1"/>
              <a:t>Komunitas</a:t>
            </a:r>
            <a:r>
              <a:rPr dirty="0"/>
              <a:t> → </a:t>
            </a:r>
            <a:r>
              <a:rPr dirty="0" err="1"/>
              <a:t>dayah</a:t>
            </a:r>
            <a:r>
              <a:rPr dirty="0"/>
              <a:t>, </a:t>
            </a:r>
            <a:r>
              <a:rPr dirty="0" err="1"/>
              <a:t>pesantren</a:t>
            </a:r>
            <a:r>
              <a:rPr dirty="0"/>
              <a:t>, </a:t>
            </a:r>
            <a:r>
              <a:rPr dirty="0" err="1"/>
              <a:t>majelis</a:t>
            </a:r>
            <a:r>
              <a:rPr dirty="0"/>
              <a:t> </a:t>
            </a:r>
            <a:r>
              <a:rPr dirty="0" err="1"/>
              <a:t>taklim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Antropologi Agama di Nusantara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Agama berdialog dengan budaya lokal (Hindu, Budha, animisme, adat)</a:t>
            </a:r>
          </a:p>
          <a:p>
            <a:r>
              <a:t>- Praktik Islam berbeda antara Aceh, Jawa, Bugis, Bali</a:t>
            </a:r>
          </a:p>
          <a:p>
            <a:r>
              <a:t>- Penting untuk memahami keragaman ekspresi keagamaan di Indonesia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Antropologi agama melihat agama bukan hanya keyakinan</a:t>
            </a:r>
          </a:p>
          <a:p>
            <a:r>
              <a:t>- Agama adalah cara hidup penuh simbol, makna, dan interaksi</a:t>
            </a:r>
          </a:p>
          <a:p>
            <a:r>
              <a:t>- Next Lesson: Metode Antropologi dalam Studi Agama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#FAF3E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 Light-Constantia">
      <a:majorFont>
        <a:latin typeface="Calibri Light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AC936C1-216E-B847-A402-0AF179E01FFE}">
  <we:reference id="wa200007130" version="1.0.0.1" store="en-US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566</Words>
  <Application>Microsoft Macintosh PowerPoint</Application>
  <PresentationFormat>On-screen Show (4:3)</PresentationFormat>
  <Paragraphs>36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Constantia</vt:lpstr>
      <vt:lpstr>Office Theme</vt:lpstr>
      <vt:lpstr>Pengantar Antropologi Agama di Nusantara</vt:lpstr>
      <vt:lpstr>Apa Itu Antropologi Agama?</vt:lpstr>
      <vt:lpstr>Ruang Lingkup Antropologi Agama</vt:lpstr>
      <vt:lpstr>Antropologi Agama di Nusantara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Antropologi Agama di Nusantara</dc:title>
  <dc:subject/>
  <dc:creator/>
  <cp:keywords/>
  <dc:description>generated using python-pptx</dc:description>
  <cp:lastModifiedBy>Kamaruzzaman Bustamam Ahmad</cp:lastModifiedBy>
  <cp:revision>5</cp:revision>
  <dcterms:created xsi:type="dcterms:W3CDTF">2013-01-27T09:14:16Z</dcterms:created>
  <dcterms:modified xsi:type="dcterms:W3CDTF">2025-09-02T09:11:22Z</dcterms:modified>
  <cp:category/>
</cp:coreProperties>
</file>