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70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5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8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38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0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4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9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37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2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2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98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8347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84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77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4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8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5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Bagan Metode Studi Islam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Epistemology – Knowledge – Worldview – Structure</a:t>
            </a:r>
          </a:p>
          <a:p>
            <a:r>
              <a:t>Mata Kuliah: Kajian Sains Islam</a:t>
            </a:r>
          </a:p>
          <a:p>
            <a:r>
              <a:t>UIN Ar-Raniry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Metodologi = peta ilmu, bukan teori abstrak</a:t>
            </a:r>
          </a:p>
          <a:p>
            <a:pPr>
              <a:defRPr sz="2000"/>
            </a:pPr>
            <a:r>
              <a:t>Bagan ini = kompas: wahyu, akal, pengalaman, nilai, budaya, struktur</a:t>
            </a:r>
          </a:p>
          <a:p>
            <a:pPr>
              <a:defRPr sz="2000"/>
            </a:pPr>
            <a:r>
              <a:t>Tujuan: memahami alur lahirnya ilmu Islam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Epistemology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Sumber Ilmu: Al-Qur’an, Sunnah, tradisi awal</a:t>
            </a:r>
          </a:p>
          <a:p>
            <a:pPr>
              <a:defRPr sz="2000"/>
            </a:pPr>
            <a:r>
              <a:t>Teks &amp; Transmisi: sanad, hadis, madrasah, pesantren</a:t>
            </a:r>
          </a:p>
          <a:p>
            <a:pPr>
              <a:defRPr sz="2000"/>
            </a:pPr>
            <a:r>
              <a:t>Kritik &amp; Kerangka: ushul fiqh, tafsir, hermeneutika</a:t>
            </a:r>
          </a:p>
          <a:p>
            <a:pPr>
              <a:defRPr sz="2000"/>
            </a:pPr>
            <a:r>
              <a:t>Era Digital: corpus Qur’an, AI, text mining</a:t>
            </a:r>
          </a:p>
          <a:p>
            <a:pPr>
              <a:defRPr sz="2000"/>
            </a:pPr>
            <a:r>
              <a:t>Pesan: Sumber ilmu Islam berlapis, ruhnya = adab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Jenis: fakta, proposisi, empiris, spiritual</a:t>
            </a:r>
          </a:p>
          <a:p>
            <a:pPr>
              <a:defRPr sz="2000"/>
            </a:pPr>
            <a:r>
              <a:t>Validitas: korespondensi, koherensi, manfaat</a:t>
            </a:r>
          </a:p>
          <a:p>
            <a:pPr>
              <a:defRPr sz="2000"/>
            </a:pPr>
            <a:r>
              <a:t>Pengalaman empiris &amp; metafisik</a:t>
            </a:r>
          </a:p>
          <a:p>
            <a:pPr>
              <a:defRPr sz="2000"/>
            </a:pPr>
            <a:r>
              <a:t>Pemeliharaan: kitab, syarah, sanad, diskusi</a:t>
            </a:r>
          </a:p>
          <a:p>
            <a:pPr>
              <a:defRPr sz="2000"/>
            </a:pPr>
            <a:r>
              <a:t>Pesan: Ilmu sahih = benar + jujur + bermanfaat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Worldview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/>
          </a:p>
          <a:p>
            <a:pPr>
              <a:defRPr sz="2000"/>
            </a:pPr>
            <a:r>
              <a:t>Konstruksi sosial &amp; identitas budaya</a:t>
            </a:r>
          </a:p>
          <a:p>
            <a:pPr>
              <a:defRPr sz="2000"/>
            </a:pPr>
            <a:r>
              <a:t>Struktur waktu: shalat, Ramadhan, kalender Hijriah</a:t>
            </a:r>
          </a:p>
          <a:p>
            <a:pPr>
              <a:defRPr sz="2000"/>
            </a:pPr>
            <a:r>
              <a:t>Nilai &amp; simbol: halal, maqashid, cahaya, timbangan</a:t>
            </a:r>
          </a:p>
          <a:p>
            <a:pPr>
              <a:defRPr sz="2000"/>
            </a:pPr>
            <a:r>
              <a:t>Asal pandangan hidup: fitrah + belajar</a:t>
            </a:r>
          </a:p>
          <a:p>
            <a:pPr>
              <a:defRPr sz="2000"/>
            </a:pPr>
            <a:r>
              <a:t>Logika sistem ilmu: ushul fiqh, kalam, tasawuf</a:t>
            </a:r>
          </a:p>
          <a:p>
            <a:pPr>
              <a:defRPr sz="2000"/>
            </a:pPr>
            <a:r>
              <a:t>Pesan: Cara melihat dunia → cara mencari ilmu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/>
          </a:p>
          <a:p>
            <a:pPr>
              <a:defRPr sz="2000"/>
            </a:pPr>
            <a:r>
              <a:t>Institusi &amp; otoritas: masjid, pesantren, ulama</a:t>
            </a:r>
          </a:p>
          <a:p>
            <a:pPr>
              <a:defRPr sz="2000"/>
            </a:pPr>
            <a:r>
              <a:t>Politik &amp; hukum: zakat, wakaf, regulasi pendidikan</a:t>
            </a:r>
          </a:p>
          <a:p>
            <a:pPr>
              <a:defRPr sz="2000"/>
            </a:pPr>
            <a:r>
              <a:t>Organisasi &amp; ekonomi ilmu: kurikulum, beasiswa, penerbitan, ed-tech</a:t>
            </a:r>
          </a:p>
          <a:p>
            <a:pPr>
              <a:defRPr sz="2000"/>
            </a:pPr>
            <a:r>
              <a:t>Identitas budaya: tradisi lisan, seni, kaligrafi</a:t>
            </a:r>
          </a:p>
          <a:p>
            <a:pPr>
              <a:defRPr sz="2000"/>
            </a:pPr>
            <a:r>
              <a:t>Ekonomi pengetahuan: wakaf, hibah riset, etika data</a:t>
            </a:r>
          </a:p>
          <a:p>
            <a:pPr>
              <a:defRPr sz="2000"/>
            </a:pPr>
            <a:r>
              <a:t>Pesan: Ilmu butuh wadah sosial &amp; dukungan ekonomi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Ilmu Islam = sistem utuh, bukan fragmen</a:t>
            </a:r>
          </a:p>
          <a:p>
            <a:pPr>
              <a:defRPr sz="2000"/>
            </a:pPr>
            <a:r>
              <a:t>Dari wahyu → akal → pengalaman → masyarakat</a:t>
            </a:r>
          </a:p>
          <a:p>
            <a:pPr>
              <a:defRPr sz="2000"/>
            </a:pPr>
            <a:r>
              <a:t>Mahasiswa diajak berpikir integratif, bukan kutipan lepas</a:t>
            </a:r>
          </a:p>
          <a:p>
            <a:pPr>
              <a:defRPr sz="2000"/>
            </a:pPr>
            <a:r>
              <a:t>Kajian Sains Islam = latihan membaca perjalanan ilmu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Diskusi Mahasiswa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2000"/>
            </a:pPr>
            <a:r>
              <a:t>1. Apa bedanya sumber ilmu Islam &amp; ilmu Barat modern?</a:t>
            </a:r>
          </a:p>
          <a:p>
            <a:pPr>
              <a:defRPr sz="2000"/>
            </a:pPr>
            <a:r>
              <a:t>2. Bagaimana membuktikan kebenaran ilmu dalam Islam?</a:t>
            </a:r>
          </a:p>
          <a:p>
            <a:pPr>
              <a:defRPr sz="2000"/>
            </a:pPr>
            <a:r>
              <a:t>3. Mengapa worldview penting?</a:t>
            </a:r>
          </a:p>
          <a:p>
            <a:pPr>
              <a:defRPr sz="2000"/>
            </a:pPr>
            <a:r>
              <a:t>4. Apa peran institusi &amp; ekonomi pengetahuan?</a:t>
            </a:r>
          </a:p>
          <a:p>
            <a:pPr>
              <a:defRPr sz="2000"/>
            </a:pPr>
            <a:r>
              <a:t>5. Bagaimana bagan ini membaca isu AI &amp; teknologi digital?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{D46F6957-91F1-584B-97CB-9B120C650DA4}tf10001077</Template>
  <TotalTime>3</TotalTime>
  <Words>337</Words>
  <Application>Microsoft Macintosh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Bagan Metode Studi Islam</vt:lpstr>
      <vt:lpstr>Pendahuluan</vt:lpstr>
      <vt:lpstr>Epistemology</vt:lpstr>
      <vt:lpstr>Knowledge</vt:lpstr>
      <vt:lpstr>Worldview</vt:lpstr>
      <vt:lpstr>Structure</vt:lpstr>
      <vt:lpstr>Penutup</vt:lpstr>
      <vt:lpstr>Diskusi Mahasiswa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Bagan Metode Studi Islam</dc:title>
  <dc:subject/>
  <dc:creator/>
  <cp:keywords/>
  <dc:description>generated using python-pptx</dc:description>
  <cp:lastModifiedBy>Kamaruzzaman Bustamam Ahmad</cp:lastModifiedBy>
  <cp:revision>2</cp:revision>
  <dcterms:created xsi:type="dcterms:W3CDTF">2013-01-27T09:14:16Z</dcterms:created>
  <dcterms:modified xsi:type="dcterms:W3CDTF">2025-08-26T00:25:51Z</dcterms:modified>
  <cp:category/>
</cp:coreProperties>
</file>