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303" r:id="rId22"/>
    <p:sldId id="305" r:id="rId23"/>
    <p:sldId id="307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70" r:id="rId32"/>
    <p:sldId id="271" r:id="rId33"/>
    <p:sldId id="272" r:id="rId34"/>
    <p:sldId id="301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9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1EA3F8-FEDF-4107-A099-BD99B5955704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89FCC0-0A35-4387-A9C4-5F219F055864}">
      <dgm:prSet phldrT="[Text]"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Kenal</a:t>
          </a:r>
          <a:endParaRPr lang="en-US" sz="1600" dirty="0">
            <a:latin typeface="Palatino Linotype" pitchFamily="18" charset="0"/>
          </a:endParaRPr>
        </a:p>
      </dgm:t>
    </dgm:pt>
    <dgm:pt modelId="{114FFEF0-C592-4762-8AAF-C0BE729AE796}" type="parTrans" cxnId="{B96674CB-F263-48C0-A0B3-948D599FA08D}">
      <dgm:prSet/>
      <dgm:spPr/>
      <dgm:t>
        <a:bodyPr/>
        <a:lstStyle/>
        <a:p>
          <a:endParaRPr lang="en-US"/>
        </a:p>
      </dgm:t>
    </dgm:pt>
    <dgm:pt modelId="{7D1DA453-51ED-4CC9-B818-F24F9356CDB3}" type="sibTrans" cxnId="{B96674CB-F263-48C0-A0B3-948D599FA08D}">
      <dgm:prSet/>
      <dgm:spPr/>
      <dgm:t>
        <a:bodyPr/>
        <a:lstStyle/>
        <a:p>
          <a:endParaRPr lang="en-US"/>
        </a:p>
      </dgm:t>
    </dgm:pt>
    <dgm:pt modelId="{FCEA9385-9798-4469-BCD8-FAAA2C511503}">
      <dgm:prSet phldrT="[Text]" custT="1"/>
      <dgm:spPr/>
      <dgm:t>
        <a:bodyPr/>
        <a:lstStyle/>
        <a:p>
          <a:r>
            <a:rPr lang="en-US" sz="1800" dirty="0" err="1">
              <a:latin typeface="Palatino Linotype" pitchFamily="18" charset="0"/>
            </a:rPr>
            <a:t>Tuhan</a:t>
          </a:r>
          <a:endParaRPr lang="en-US" sz="1800" dirty="0">
            <a:latin typeface="Palatino Linotype" pitchFamily="18" charset="0"/>
          </a:endParaRPr>
        </a:p>
      </dgm:t>
    </dgm:pt>
    <dgm:pt modelId="{E4A2DF32-5258-4307-80EC-3E115FAFBDBC}" type="parTrans" cxnId="{C9B016AB-BFA4-4F86-836B-A73C0297E382}">
      <dgm:prSet/>
      <dgm:spPr/>
      <dgm:t>
        <a:bodyPr/>
        <a:lstStyle/>
        <a:p>
          <a:endParaRPr lang="en-US"/>
        </a:p>
      </dgm:t>
    </dgm:pt>
    <dgm:pt modelId="{9AF4E08E-6DFC-46A3-AD75-5138AFF1E03F}" type="sibTrans" cxnId="{C9B016AB-BFA4-4F86-836B-A73C0297E382}">
      <dgm:prSet/>
      <dgm:spPr/>
      <dgm:t>
        <a:bodyPr/>
        <a:lstStyle/>
        <a:p>
          <a:endParaRPr lang="en-US"/>
        </a:p>
      </dgm:t>
    </dgm:pt>
    <dgm:pt modelId="{58E588EC-19C5-492F-A6F6-AF0DD0F677CE}">
      <dgm:prSet phldrT="[Text]" custT="1"/>
      <dgm:spPr/>
      <dgm:t>
        <a:bodyPr/>
        <a:lstStyle/>
        <a:p>
          <a:r>
            <a:rPr lang="en-US" sz="1800" dirty="0" err="1">
              <a:latin typeface="Palatino Linotype" pitchFamily="18" charset="0"/>
            </a:rPr>
            <a:t>Diri</a:t>
          </a:r>
          <a:endParaRPr lang="en-US" sz="1800" dirty="0">
            <a:latin typeface="Palatino Linotype" pitchFamily="18" charset="0"/>
          </a:endParaRPr>
        </a:p>
      </dgm:t>
    </dgm:pt>
    <dgm:pt modelId="{46C6CC18-7C56-435B-A49E-3FCEAF2DE9D5}" type="parTrans" cxnId="{A097B500-3146-4DC9-917C-1F2BED5B92DF}">
      <dgm:prSet/>
      <dgm:spPr/>
      <dgm:t>
        <a:bodyPr/>
        <a:lstStyle/>
        <a:p>
          <a:endParaRPr lang="en-US"/>
        </a:p>
      </dgm:t>
    </dgm:pt>
    <dgm:pt modelId="{CEBB3FCC-82E4-4028-ACB6-702F10122415}" type="sibTrans" cxnId="{A097B500-3146-4DC9-917C-1F2BED5B92DF}">
      <dgm:prSet/>
      <dgm:spPr/>
      <dgm:t>
        <a:bodyPr/>
        <a:lstStyle/>
        <a:p>
          <a:endParaRPr lang="en-US"/>
        </a:p>
      </dgm:t>
    </dgm:pt>
    <dgm:pt modelId="{F14A145E-2F25-4522-9DB8-F32D457FE5D0}">
      <dgm:prSet phldrT="[Text]"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Lenyap</a:t>
          </a:r>
          <a:r>
            <a:rPr lang="en-US" sz="1600" dirty="0">
              <a:latin typeface="Palatino Linotype" pitchFamily="18" charset="0"/>
            </a:rPr>
            <a:t> </a:t>
          </a:r>
        </a:p>
      </dgm:t>
    </dgm:pt>
    <dgm:pt modelId="{1569CDFD-6766-44B1-A39C-951A23A8FB1B}" type="parTrans" cxnId="{B7424BF5-B8D3-4E96-8F46-3B21F7784F4E}">
      <dgm:prSet/>
      <dgm:spPr/>
      <dgm:t>
        <a:bodyPr/>
        <a:lstStyle/>
        <a:p>
          <a:endParaRPr lang="en-US"/>
        </a:p>
      </dgm:t>
    </dgm:pt>
    <dgm:pt modelId="{CE013C8E-CD7E-443B-91A3-6F2BD760B559}" type="sibTrans" cxnId="{B7424BF5-B8D3-4E96-8F46-3B21F7784F4E}">
      <dgm:prSet/>
      <dgm:spPr/>
      <dgm:t>
        <a:bodyPr/>
        <a:lstStyle/>
        <a:p>
          <a:endParaRPr lang="en-US"/>
        </a:p>
      </dgm:t>
    </dgm:pt>
    <dgm:pt modelId="{0D9F28BE-14D8-402E-9FC9-8DD6C6228560}">
      <dgm:prSet phldrT="[Text]"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Dinding</a:t>
          </a:r>
          <a:r>
            <a:rPr lang="en-US" sz="1600" dirty="0">
              <a:latin typeface="Palatino Linotype" pitchFamily="18" charset="0"/>
            </a:rPr>
            <a:t> </a:t>
          </a:r>
        </a:p>
      </dgm:t>
    </dgm:pt>
    <dgm:pt modelId="{1CC44F4F-DB10-4B8E-9A50-66C78D5B05D3}" type="parTrans" cxnId="{78226F78-6B27-4BB1-AAD0-B9CD7AA664EC}">
      <dgm:prSet/>
      <dgm:spPr/>
      <dgm:t>
        <a:bodyPr/>
        <a:lstStyle/>
        <a:p>
          <a:endParaRPr lang="en-US"/>
        </a:p>
      </dgm:t>
    </dgm:pt>
    <dgm:pt modelId="{7098F2E7-616C-4A90-9805-8CB5B17D9A3A}" type="sibTrans" cxnId="{78226F78-6B27-4BB1-AAD0-B9CD7AA664EC}">
      <dgm:prSet/>
      <dgm:spPr/>
      <dgm:t>
        <a:bodyPr/>
        <a:lstStyle/>
        <a:p>
          <a:endParaRPr lang="en-US"/>
        </a:p>
      </dgm:t>
    </dgm:pt>
    <dgm:pt modelId="{B985C34C-B3BC-4667-B60E-3F9B941F06F5}">
      <dgm:prSet custT="1"/>
      <dgm:spPr/>
      <dgm:t>
        <a:bodyPr/>
        <a:lstStyle/>
        <a:p>
          <a:r>
            <a:rPr lang="en-US" sz="1600" dirty="0">
              <a:latin typeface="Palatino Linotype" pitchFamily="18" charset="0"/>
            </a:rPr>
            <a:t>Yakin </a:t>
          </a:r>
        </a:p>
      </dgm:t>
    </dgm:pt>
    <dgm:pt modelId="{E85E1D4C-B03C-4ADA-85B3-7A5D6498A165}" type="parTrans" cxnId="{ED57BACD-1511-4689-BB5B-A0E4DD341C69}">
      <dgm:prSet/>
      <dgm:spPr/>
      <dgm:t>
        <a:bodyPr/>
        <a:lstStyle/>
        <a:p>
          <a:endParaRPr lang="en-US"/>
        </a:p>
      </dgm:t>
    </dgm:pt>
    <dgm:pt modelId="{1FE96841-8FE3-4EB7-B189-9EDF58BFE363}" type="sibTrans" cxnId="{ED57BACD-1511-4689-BB5B-A0E4DD341C69}">
      <dgm:prSet/>
      <dgm:spPr/>
      <dgm:t>
        <a:bodyPr/>
        <a:lstStyle/>
        <a:p>
          <a:endParaRPr lang="en-US"/>
        </a:p>
      </dgm:t>
    </dgm:pt>
    <dgm:pt modelId="{4E5C0500-49FF-4EF4-B28A-15DBF85A6A15}">
      <dgm:prSet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Tiada</a:t>
          </a:r>
          <a:endParaRPr lang="en-US" sz="1600" dirty="0">
            <a:latin typeface="Palatino Linotype" pitchFamily="18" charset="0"/>
          </a:endParaRPr>
        </a:p>
      </dgm:t>
    </dgm:pt>
    <dgm:pt modelId="{6416D36F-FBCA-4A23-940F-4A12E9D4901F}" type="parTrans" cxnId="{29EF4221-6DFD-4CC3-BE0D-08515A7CFFA7}">
      <dgm:prSet/>
      <dgm:spPr/>
      <dgm:t>
        <a:bodyPr/>
        <a:lstStyle/>
        <a:p>
          <a:endParaRPr lang="en-US"/>
        </a:p>
      </dgm:t>
    </dgm:pt>
    <dgm:pt modelId="{618ADE28-48E9-4452-9120-BBF1498546BF}" type="sibTrans" cxnId="{29EF4221-6DFD-4CC3-BE0D-08515A7CFFA7}">
      <dgm:prSet/>
      <dgm:spPr/>
      <dgm:t>
        <a:bodyPr/>
        <a:lstStyle/>
        <a:p>
          <a:endParaRPr lang="en-US"/>
        </a:p>
      </dgm:t>
    </dgm:pt>
    <dgm:pt modelId="{23E843B1-59C4-4F6F-839F-643BD1DC68AC}">
      <dgm:prSet custT="1"/>
      <dgm:spPr/>
      <dgm:t>
        <a:bodyPr/>
        <a:lstStyle/>
        <a:p>
          <a:endParaRPr lang="en-US" dirty="0"/>
        </a:p>
      </dgm:t>
    </dgm:pt>
    <dgm:pt modelId="{41AA3A0D-8233-4AE6-A4FE-7AA71613F9B8}" type="sibTrans" cxnId="{CD134698-FFBE-4CE6-BD15-0433A0381E1A}">
      <dgm:prSet/>
      <dgm:spPr/>
      <dgm:t>
        <a:bodyPr/>
        <a:lstStyle/>
        <a:p>
          <a:endParaRPr lang="en-US"/>
        </a:p>
      </dgm:t>
    </dgm:pt>
    <dgm:pt modelId="{B9E2D31F-E15D-49DA-8102-5DADA99F6013}" type="parTrans" cxnId="{CD134698-FFBE-4CE6-BD15-0433A0381E1A}">
      <dgm:prSet/>
      <dgm:spPr/>
      <dgm:t>
        <a:bodyPr/>
        <a:lstStyle/>
        <a:p>
          <a:endParaRPr lang="en-US"/>
        </a:p>
      </dgm:t>
    </dgm:pt>
    <dgm:pt modelId="{80E3CEC0-7BF9-42D6-B6A5-2AA508B71479}">
      <dgm:prSet custT="1"/>
      <dgm:spPr/>
      <dgm:t>
        <a:bodyPr/>
        <a:lstStyle/>
        <a:p>
          <a:r>
            <a:rPr lang="en-US" sz="1600" dirty="0" err="1">
              <a:latin typeface="Palatino Linotype" pitchFamily="18" charset="0"/>
            </a:rPr>
            <a:t>Bertemu</a:t>
          </a:r>
          <a:endParaRPr lang="en-US" sz="1600" dirty="0">
            <a:latin typeface="Palatino Linotype" pitchFamily="18" charset="0"/>
          </a:endParaRPr>
        </a:p>
      </dgm:t>
    </dgm:pt>
    <dgm:pt modelId="{47AA734C-62DB-4455-8603-3E689C71A221}" type="parTrans" cxnId="{D7BAD8CC-34F9-4F64-831A-E16A8C781B86}">
      <dgm:prSet/>
      <dgm:spPr/>
      <dgm:t>
        <a:bodyPr/>
        <a:lstStyle/>
        <a:p>
          <a:endParaRPr lang="en-US"/>
        </a:p>
      </dgm:t>
    </dgm:pt>
    <dgm:pt modelId="{77810376-E4DF-487C-8CBB-6F88A57E985A}" type="sibTrans" cxnId="{D7BAD8CC-34F9-4F64-831A-E16A8C781B86}">
      <dgm:prSet/>
      <dgm:spPr/>
      <dgm:t>
        <a:bodyPr/>
        <a:lstStyle/>
        <a:p>
          <a:endParaRPr lang="en-US"/>
        </a:p>
      </dgm:t>
    </dgm:pt>
    <dgm:pt modelId="{08B0C446-2131-46A0-AA3D-FB3E0AA70B1B}" type="pres">
      <dgm:prSet presAssocID="{C41EA3F8-FEDF-4107-A099-BD99B5955704}" presName="cycle" presStyleCnt="0">
        <dgm:presLayoutVars>
          <dgm:chMax val="1"/>
          <dgm:dir val="rev"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7C0BA-49C0-494C-A526-A1DB872F3CC5}" type="pres">
      <dgm:prSet presAssocID="{BB89FCC0-0A35-4387-A9C4-5F219F055864}" presName="centerShape" presStyleLbl="node0" presStyleIdx="0" presStyleCnt="1"/>
      <dgm:spPr/>
      <dgm:t>
        <a:bodyPr/>
        <a:lstStyle/>
        <a:p>
          <a:endParaRPr lang="en-US"/>
        </a:p>
      </dgm:t>
    </dgm:pt>
    <dgm:pt modelId="{58BDB072-71BE-4390-99E3-9C1AF3A7A939}" type="pres">
      <dgm:prSet presAssocID="{E4A2DF32-5258-4307-80EC-3E115FAFBDBC}" presName="Name9" presStyleLbl="parChTrans1D2" presStyleIdx="0" presStyleCnt="7"/>
      <dgm:spPr/>
      <dgm:t>
        <a:bodyPr/>
        <a:lstStyle/>
        <a:p>
          <a:endParaRPr lang="en-US"/>
        </a:p>
      </dgm:t>
    </dgm:pt>
    <dgm:pt modelId="{C5FFBEA2-D53E-447B-998B-9484925A5C6C}" type="pres">
      <dgm:prSet presAssocID="{E4A2DF32-5258-4307-80EC-3E115FAFBDBC}" presName="connTx" presStyleLbl="parChTrans1D2" presStyleIdx="0" presStyleCnt="7"/>
      <dgm:spPr/>
      <dgm:t>
        <a:bodyPr/>
        <a:lstStyle/>
        <a:p>
          <a:endParaRPr lang="en-US"/>
        </a:p>
      </dgm:t>
    </dgm:pt>
    <dgm:pt modelId="{0A8B1B26-5881-44BB-9E4D-FF5AE52522E7}" type="pres">
      <dgm:prSet presAssocID="{FCEA9385-9798-4469-BCD8-FAAA2C51150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BFAB0-1057-430F-BB4E-9914979EE95D}" type="pres">
      <dgm:prSet presAssocID="{46C6CC18-7C56-435B-A49E-3FCEAF2DE9D5}" presName="Name9" presStyleLbl="parChTrans1D2" presStyleIdx="1" presStyleCnt="7"/>
      <dgm:spPr/>
      <dgm:t>
        <a:bodyPr/>
        <a:lstStyle/>
        <a:p>
          <a:endParaRPr lang="en-US"/>
        </a:p>
      </dgm:t>
    </dgm:pt>
    <dgm:pt modelId="{37F5AEC4-8F7A-401C-A11B-DA92C08F1833}" type="pres">
      <dgm:prSet presAssocID="{46C6CC18-7C56-435B-A49E-3FCEAF2DE9D5}" presName="connTx" presStyleLbl="parChTrans1D2" presStyleIdx="1" presStyleCnt="7"/>
      <dgm:spPr/>
      <dgm:t>
        <a:bodyPr/>
        <a:lstStyle/>
        <a:p>
          <a:endParaRPr lang="en-US"/>
        </a:p>
      </dgm:t>
    </dgm:pt>
    <dgm:pt modelId="{C3633E70-EB5C-4B16-9AAB-FBB0FA5ECB24}" type="pres">
      <dgm:prSet presAssocID="{58E588EC-19C5-492F-A6F6-AF0DD0F677C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FAA75-6C64-4DFA-818B-56BBFBBA12B3}" type="pres">
      <dgm:prSet presAssocID="{1569CDFD-6766-44B1-A39C-951A23A8FB1B}" presName="Name9" presStyleLbl="parChTrans1D2" presStyleIdx="2" presStyleCnt="7"/>
      <dgm:spPr/>
      <dgm:t>
        <a:bodyPr/>
        <a:lstStyle/>
        <a:p>
          <a:endParaRPr lang="en-US"/>
        </a:p>
      </dgm:t>
    </dgm:pt>
    <dgm:pt modelId="{98E56E3F-0613-474C-B670-CF1EBCBD2627}" type="pres">
      <dgm:prSet presAssocID="{1569CDFD-6766-44B1-A39C-951A23A8FB1B}" presName="connTx" presStyleLbl="parChTrans1D2" presStyleIdx="2" presStyleCnt="7"/>
      <dgm:spPr/>
      <dgm:t>
        <a:bodyPr/>
        <a:lstStyle/>
        <a:p>
          <a:endParaRPr lang="en-US"/>
        </a:p>
      </dgm:t>
    </dgm:pt>
    <dgm:pt modelId="{1617C02E-26EF-43FD-B973-4B4FA96CED85}" type="pres">
      <dgm:prSet presAssocID="{F14A145E-2F25-4522-9DB8-F32D457FE5D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E0EAD5-FF2E-4E10-9643-344B310ABD84}" type="pres">
      <dgm:prSet presAssocID="{1CC44F4F-DB10-4B8E-9A50-66C78D5B05D3}" presName="Name9" presStyleLbl="parChTrans1D2" presStyleIdx="3" presStyleCnt="7"/>
      <dgm:spPr/>
      <dgm:t>
        <a:bodyPr/>
        <a:lstStyle/>
        <a:p>
          <a:endParaRPr lang="en-US"/>
        </a:p>
      </dgm:t>
    </dgm:pt>
    <dgm:pt modelId="{6359E6E2-D319-4B09-97CB-ABC263CF121E}" type="pres">
      <dgm:prSet presAssocID="{1CC44F4F-DB10-4B8E-9A50-66C78D5B05D3}" presName="connTx" presStyleLbl="parChTrans1D2" presStyleIdx="3" presStyleCnt="7"/>
      <dgm:spPr/>
      <dgm:t>
        <a:bodyPr/>
        <a:lstStyle/>
        <a:p>
          <a:endParaRPr lang="en-US"/>
        </a:p>
      </dgm:t>
    </dgm:pt>
    <dgm:pt modelId="{4C351321-A42B-4A23-84B8-B5CD9D6D31A4}" type="pres">
      <dgm:prSet presAssocID="{0D9F28BE-14D8-402E-9FC9-8DD6C622856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0E3BE-A2E0-421D-A80A-9F45CBFB3301}" type="pres">
      <dgm:prSet presAssocID="{E85E1D4C-B03C-4ADA-85B3-7A5D6498A165}" presName="Name9" presStyleLbl="parChTrans1D2" presStyleIdx="4" presStyleCnt="7"/>
      <dgm:spPr/>
      <dgm:t>
        <a:bodyPr/>
        <a:lstStyle/>
        <a:p>
          <a:endParaRPr lang="en-US"/>
        </a:p>
      </dgm:t>
    </dgm:pt>
    <dgm:pt modelId="{6F5F7399-E8A2-4DE7-8251-29D28F50DF6A}" type="pres">
      <dgm:prSet presAssocID="{E85E1D4C-B03C-4ADA-85B3-7A5D6498A165}" presName="connTx" presStyleLbl="parChTrans1D2" presStyleIdx="4" presStyleCnt="7"/>
      <dgm:spPr/>
      <dgm:t>
        <a:bodyPr/>
        <a:lstStyle/>
        <a:p>
          <a:endParaRPr lang="en-US"/>
        </a:p>
      </dgm:t>
    </dgm:pt>
    <dgm:pt modelId="{4E16E8F5-D160-471D-8D56-E319EFE1E3B3}" type="pres">
      <dgm:prSet presAssocID="{B985C34C-B3BC-4667-B60E-3F9B941F06F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5718BB-807F-4D18-B049-462335188855}" type="pres">
      <dgm:prSet presAssocID="{6416D36F-FBCA-4A23-940F-4A12E9D4901F}" presName="Name9" presStyleLbl="parChTrans1D2" presStyleIdx="5" presStyleCnt="7"/>
      <dgm:spPr/>
      <dgm:t>
        <a:bodyPr/>
        <a:lstStyle/>
        <a:p>
          <a:endParaRPr lang="en-US"/>
        </a:p>
      </dgm:t>
    </dgm:pt>
    <dgm:pt modelId="{23777E7D-DDB0-4C41-ABA5-A8FFD3AD8DDF}" type="pres">
      <dgm:prSet presAssocID="{6416D36F-FBCA-4A23-940F-4A12E9D4901F}" presName="connTx" presStyleLbl="parChTrans1D2" presStyleIdx="5" presStyleCnt="7"/>
      <dgm:spPr/>
      <dgm:t>
        <a:bodyPr/>
        <a:lstStyle/>
        <a:p>
          <a:endParaRPr lang="en-US"/>
        </a:p>
      </dgm:t>
    </dgm:pt>
    <dgm:pt modelId="{75626266-DCEA-4BE7-AF4F-D18A214A7751}" type="pres">
      <dgm:prSet presAssocID="{4E5C0500-49FF-4EF4-B28A-15DBF85A6A1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8A98B-71C3-42A1-8F0E-20F671FBAA4A}" type="pres">
      <dgm:prSet presAssocID="{47AA734C-62DB-4455-8603-3E689C71A221}" presName="Name9" presStyleLbl="parChTrans1D2" presStyleIdx="6" presStyleCnt="7"/>
      <dgm:spPr/>
      <dgm:t>
        <a:bodyPr/>
        <a:lstStyle/>
        <a:p>
          <a:endParaRPr lang="en-US"/>
        </a:p>
      </dgm:t>
    </dgm:pt>
    <dgm:pt modelId="{366DC32D-0B1B-49FD-9418-29DD33C443F1}" type="pres">
      <dgm:prSet presAssocID="{47AA734C-62DB-4455-8603-3E689C71A221}" presName="connTx" presStyleLbl="parChTrans1D2" presStyleIdx="6" presStyleCnt="7"/>
      <dgm:spPr/>
      <dgm:t>
        <a:bodyPr/>
        <a:lstStyle/>
        <a:p>
          <a:endParaRPr lang="en-US"/>
        </a:p>
      </dgm:t>
    </dgm:pt>
    <dgm:pt modelId="{EF895451-001D-49FA-A5E2-3EDB22A474E0}" type="pres">
      <dgm:prSet presAssocID="{80E3CEC0-7BF9-42D6-B6A5-2AA508B7147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97B500-3146-4DC9-917C-1F2BED5B92DF}" srcId="{BB89FCC0-0A35-4387-A9C4-5F219F055864}" destId="{58E588EC-19C5-492F-A6F6-AF0DD0F677CE}" srcOrd="1" destOrd="0" parTransId="{46C6CC18-7C56-435B-A49E-3FCEAF2DE9D5}" sibTransId="{CEBB3FCC-82E4-4028-ACB6-702F10122415}"/>
    <dgm:cxn modelId="{B96674CB-F263-48C0-A0B3-948D599FA08D}" srcId="{C41EA3F8-FEDF-4107-A099-BD99B5955704}" destId="{BB89FCC0-0A35-4387-A9C4-5F219F055864}" srcOrd="0" destOrd="0" parTransId="{114FFEF0-C592-4762-8AAF-C0BE729AE796}" sibTransId="{7D1DA453-51ED-4CC9-B818-F24F9356CDB3}"/>
    <dgm:cxn modelId="{6C3CC6B6-D079-4C04-ACB8-6E822505B435}" type="presOf" srcId="{47AA734C-62DB-4455-8603-3E689C71A221}" destId="{366DC32D-0B1B-49FD-9418-29DD33C443F1}" srcOrd="1" destOrd="0" presId="urn:microsoft.com/office/officeart/2005/8/layout/radial1"/>
    <dgm:cxn modelId="{6E541125-9831-42EE-9A71-75BC0F085251}" type="presOf" srcId="{1569CDFD-6766-44B1-A39C-951A23A8FB1B}" destId="{98E56E3F-0613-474C-B670-CF1EBCBD2627}" srcOrd="1" destOrd="0" presId="urn:microsoft.com/office/officeart/2005/8/layout/radial1"/>
    <dgm:cxn modelId="{D7BAD8CC-34F9-4F64-831A-E16A8C781B86}" srcId="{BB89FCC0-0A35-4387-A9C4-5F219F055864}" destId="{80E3CEC0-7BF9-42D6-B6A5-2AA508B71479}" srcOrd="6" destOrd="0" parTransId="{47AA734C-62DB-4455-8603-3E689C71A221}" sibTransId="{77810376-E4DF-487C-8CBB-6F88A57E985A}"/>
    <dgm:cxn modelId="{153069A3-8C3F-4684-B590-BC68C30F7067}" type="presOf" srcId="{F14A145E-2F25-4522-9DB8-F32D457FE5D0}" destId="{1617C02E-26EF-43FD-B973-4B4FA96CED85}" srcOrd="0" destOrd="0" presId="urn:microsoft.com/office/officeart/2005/8/layout/radial1"/>
    <dgm:cxn modelId="{5FAD61B9-08EB-4FEC-9FB7-183E0FB193CB}" type="presOf" srcId="{1569CDFD-6766-44B1-A39C-951A23A8FB1B}" destId="{A6FFAA75-6C64-4DFA-818B-56BBFBBA12B3}" srcOrd="0" destOrd="0" presId="urn:microsoft.com/office/officeart/2005/8/layout/radial1"/>
    <dgm:cxn modelId="{7EB73834-8EDA-4FAD-B93E-95AA593FBE35}" type="presOf" srcId="{E85E1D4C-B03C-4ADA-85B3-7A5D6498A165}" destId="{EAB0E3BE-A2E0-421D-A80A-9F45CBFB3301}" srcOrd="0" destOrd="0" presId="urn:microsoft.com/office/officeart/2005/8/layout/radial1"/>
    <dgm:cxn modelId="{46F05C57-CE6F-4B66-944E-55AAB5B4ED57}" type="presOf" srcId="{E4A2DF32-5258-4307-80EC-3E115FAFBDBC}" destId="{C5FFBEA2-D53E-447B-998B-9484925A5C6C}" srcOrd="1" destOrd="0" presId="urn:microsoft.com/office/officeart/2005/8/layout/radial1"/>
    <dgm:cxn modelId="{AA441DD7-79EA-4AEA-964E-59288DB2F939}" type="presOf" srcId="{0D9F28BE-14D8-402E-9FC9-8DD6C6228560}" destId="{4C351321-A42B-4A23-84B8-B5CD9D6D31A4}" srcOrd="0" destOrd="0" presId="urn:microsoft.com/office/officeart/2005/8/layout/radial1"/>
    <dgm:cxn modelId="{78226F78-6B27-4BB1-AAD0-B9CD7AA664EC}" srcId="{BB89FCC0-0A35-4387-A9C4-5F219F055864}" destId="{0D9F28BE-14D8-402E-9FC9-8DD6C6228560}" srcOrd="3" destOrd="0" parTransId="{1CC44F4F-DB10-4B8E-9A50-66C78D5B05D3}" sibTransId="{7098F2E7-616C-4A90-9805-8CB5B17D9A3A}"/>
    <dgm:cxn modelId="{BBBCC667-4FD5-46E5-9B8C-F341B33D1CC1}" type="presOf" srcId="{C41EA3F8-FEDF-4107-A099-BD99B5955704}" destId="{08B0C446-2131-46A0-AA3D-FB3E0AA70B1B}" srcOrd="0" destOrd="0" presId="urn:microsoft.com/office/officeart/2005/8/layout/radial1"/>
    <dgm:cxn modelId="{96E421CB-91E8-4807-8E2A-4F46E33576A6}" type="presOf" srcId="{58E588EC-19C5-492F-A6F6-AF0DD0F677CE}" destId="{C3633E70-EB5C-4B16-9AAB-FBB0FA5ECB24}" srcOrd="0" destOrd="0" presId="urn:microsoft.com/office/officeart/2005/8/layout/radial1"/>
    <dgm:cxn modelId="{4F0667EA-EEC0-40A0-8C41-01B323F7CBEA}" type="presOf" srcId="{B985C34C-B3BC-4667-B60E-3F9B941F06F5}" destId="{4E16E8F5-D160-471D-8D56-E319EFE1E3B3}" srcOrd="0" destOrd="0" presId="urn:microsoft.com/office/officeart/2005/8/layout/radial1"/>
    <dgm:cxn modelId="{EEB6ED3C-1723-4082-A7C3-F257FC60669B}" type="presOf" srcId="{BB89FCC0-0A35-4387-A9C4-5F219F055864}" destId="{AED7C0BA-49C0-494C-A526-A1DB872F3CC5}" srcOrd="0" destOrd="0" presId="urn:microsoft.com/office/officeart/2005/8/layout/radial1"/>
    <dgm:cxn modelId="{24752C00-F06D-4135-8DA1-FB33626189A2}" type="presOf" srcId="{6416D36F-FBCA-4A23-940F-4A12E9D4901F}" destId="{23777E7D-DDB0-4C41-ABA5-A8FFD3AD8DDF}" srcOrd="1" destOrd="0" presId="urn:microsoft.com/office/officeart/2005/8/layout/radial1"/>
    <dgm:cxn modelId="{C4B8FB29-A4CE-4E97-B8BB-1D3062E9856E}" type="presOf" srcId="{80E3CEC0-7BF9-42D6-B6A5-2AA508B71479}" destId="{EF895451-001D-49FA-A5E2-3EDB22A474E0}" srcOrd="0" destOrd="0" presId="urn:microsoft.com/office/officeart/2005/8/layout/radial1"/>
    <dgm:cxn modelId="{856E370C-410D-46B2-A535-FD015AA6FE93}" type="presOf" srcId="{4E5C0500-49FF-4EF4-B28A-15DBF85A6A15}" destId="{75626266-DCEA-4BE7-AF4F-D18A214A7751}" srcOrd="0" destOrd="0" presId="urn:microsoft.com/office/officeart/2005/8/layout/radial1"/>
    <dgm:cxn modelId="{29EF4221-6DFD-4CC3-BE0D-08515A7CFFA7}" srcId="{BB89FCC0-0A35-4387-A9C4-5F219F055864}" destId="{4E5C0500-49FF-4EF4-B28A-15DBF85A6A15}" srcOrd="5" destOrd="0" parTransId="{6416D36F-FBCA-4A23-940F-4A12E9D4901F}" sibTransId="{618ADE28-48E9-4452-9120-BBF1498546BF}"/>
    <dgm:cxn modelId="{B7424BF5-B8D3-4E96-8F46-3B21F7784F4E}" srcId="{BB89FCC0-0A35-4387-A9C4-5F219F055864}" destId="{F14A145E-2F25-4522-9DB8-F32D457FE5D0}" srcOrd="2" destOrd="0" parTransId="{1569CDFD-6766-44B1-A39C-951A23A8FB1B}" sibTransId="{CE013C8E-CD7E-443B-91A3-6F2BD760B559}"/>
    <dgm:cxn modelId="{1E187555-A63B-4204-8887-60BFB3EDA228}" type="presOf" srcId="{1CC44F4F-DB10-4B8E-9A50-66C78D5B05D3}" destId="{6359E6E2-D319-4B09-97CB-ABC263CF121E}" srcOrd="1" destOrd="0" presId="urn:microsoft.com/office/officeart/2005/8/layout/radial1"/>
    <dgm:cxn modelId="{E2959A47-6A72-42AB-AC03-268973DB0393}" type="presOf" srcId="{E4A2DF32-5258-4307-80EC-3E115FAFBDBC}" destId="{58BDB072-71BE-4390-99E3-9C1AF3A7A939}" srcOrd="0" destOrd="0" presId="urn:microsoft.com/office/officeart/2005/8/layout/radial1"/>
    <dgm:cxn modelId="{EAE1A730-1084-446E-AADE-ED4EA8DDF236}" type="presOf" srcId="{FCEA9385-9798-4469-BCD8-FAAA2C511503}" destId="{0A8B1B26-5881-44BB-9E4D-FF5AE52522E7}" srcOrd="0" destOrd="0" presId="urn:microsoft.com/office/officeart/2005/8/layout/radial1"/>
    <dgm:cxn modelId="{BD598CA1-7149-42AF-9E4B-C13CC64BEEF5}" type="presOf" srcId="{46C6CC18-7C56-435B-A49E-3FCEAF2DE9D5}" destId="{37F5AEC4-8F7A-401C-A11B-DA92C08F1833}" srcOrd="1" destOrd="0" presId="urn:microsoft.com/office/officeart/2005/8/layout/radial1"/>
    <dgm:cxn modelId="{220F4C7B-EA03-4F04-983F-B6209BF181E6}" type="presOf" srcId="{1CC44F4F-DB10-4B8E-9A50-66C78D5B05D3}" destId="{BEE0EAD5-FF2E-4E10-9643-344B310ABD84}" srcOrd="0" destOrd="0" presId="urn:microsoft.com/office/officeart/2005/8/layout/radial1"/>
    <dgm:cxn modelId="{CD134698-FFBE-4CE6-BD15-0433A0381E1A}" srcId="{C41EA3F8-FEDF-4107-A099-BD99B5955704}" destId="{23E843B1-59C4-4F6F-839F-643BD1DC68AC}" srcOrd="1" destOrd="0" parTransId="{B9E2D31F-E15D-49DA-8102-5DADA99F6013}" sibTransId="{41AA3A0D-8233-4AE6-A4FE-7AA71613F9B8}"/>
    <dgm:cxn modelId="{E58BF3BB-4F64-485C-9BF4-37D89A46BEA1}" type="presOf" srcId="{47AA734C-62DB-4455-8603-3E689C71A221}" destId="{21A8A98B-71C3-42A1-8F0E-20F671FBAA4A}" srcOrd="0" destOrd="0" presId="urn:microsoft.com/office/officeart/2005/8/layout/radial1"/>
    <dgm:cxn modelId="{C9B016AB-BFA4-4F86-836B-A73C0297E382}" srcId="{BB89FCC0-0A35-4387-A9C4-5F219F055864}" destId="{FCEA9385-9798-4469-BCD8-FAAA2C511503}" srcOrd="0" destOrd="0" parTransId="{E4A2DF32-5258-4307-80EC-3E115FAFBDBC}" sibTransId="{9AF4E08E-6DFC-46A3-AD75-5138AFF1E03F}"/>
    <dgm:cxn modelId="{8EAC38D3-3C77-4A22-9086-00E5A8D05A75}" type="presOf" srcId="{6416D36F-FBCA-4A23-940F-4A12E9D4901F}" destId="{F85718BB-807F-4D18-B049-462335188855}" srcOrd="0" destOrd="0" presId="urn:microsoft.com/office/officeart/2005/8/layout/radial1"/>
    <dgm:cxn modelId="{38D48761-018E-4F17-A092-3CBD31DD2ECA}" type="presOf" srcId="{E85E1D4C-B03C-4ADA-85B3-7A5D6498A165}" destId="{6F5F7399-E8A2-4DE7-8251-29D28F50DF6A}" srcOrd="1" destOrd="0" presId="urn:microsoft.com/office/officeart/2005/8/layout/radial1"/>
    <dgm:cxn modelId="{ED57BACD-1511-4689-BB5B-A0E4DD341C69}" srcId="{BB89FCC0-0A35-4387-A9C4-5F219F055864}" destId="{B985C34C-B3BC-4667-B60E-3F9B941F06F5}" srcOrd="4" destOrd="0" parTransId="{E85E1D4C-B03C-4ADA-85B3-7A5D6498A165}" sibTransId="{1FE96841-8FE3-4EB7-B189-9EDF58BFE363}"/>
    <dgm:cxn modelId="{C2ED6C1C-F9AC-4844-8427-AD027D25C439}" type="presOf" srcId="{46C6CC18-7C56-435B-A49E-3FCEAF2DE9D5}" destId="{C4DBFAB0-1057-430F-BB4E-9914979EE95D}" srcOrd="0" destOrd="0" presId="urn:microsoft.com/office/officeart/2005/8/layout/radial1"/>
    <dgm:cxn modelId="{AAC2C4D7-7E43-444D-9440-98D1C7072065}" type="presParOf" srcId="{08B0C446-2131-46A0-AA3D-FB3E0AA70B1B}" destId="{AED7C0BA-49C0-494C-A526-A1DB872F3CC5}" srcOrd="0" destOrd="0" presId="urn:microsoft.com/office/officeart/2005/8/layout/radial1"/>
    <dgm:cxn modelId="{3CC5A76F-1E0D-47CC-9F17-374D40C32566}" type="presParOf" srcId="{08B0C446-2131-46A0-AA3D-FB3E0AA70B1B}" destId="{58BDB072-71BE-4390-99E3-9C1AF3A7A939}" srcOrd="1" destOrd="0" presId="urn:microsoft.com/office/officeart/2005/8/layout/radial1"/>
    <dgm:cxn modelId="{620B6847-23EA-45BD-B36A-7A4BA42FF6B0}" type="presParOf" srcId="{58BDB072-71BE-4390-99E3-9C1AF3A7A939}" destId="{C5FFBEA2-D53E-447B-998B-9484925A5C6C}" srcOrd="0" destOrd="0" presId="urn:microsoft.com/office/officeart/2005/8/layout/radial1"/>
    <dgm:cxn modelId="{ED51C877-1F65-434A-868C-0A7006FB4614}" type="presParOf" srcId="{08B0C446-2131-46A0-AA3D-FB3E0AA70B1B}" destId="{0A8B1B26-5881-44BB-9E4D-FF5AE52522E7}" srcOrd="2" destOrd="0" presId="urn:microsoft.com/office/officeart/2005/8/layout/radial1"/>
    <dgm:cxn modelId="{1F3437BD-4AB4-48A5-A666-C2D471665BA3}" type="presParOf" srcId="{08B0C446-2131-46A0-AA3D-FB3E0AA70B1B}" destId="{C4DBFAB0-1057-430F-BB4E-9914979EE95D}" srcOrd="3" destOrd="0" presId="urn:microsoft.com/office/officeart/2005/8/layout/radial1"/>
    <dgm:cxn modelId="{E8553404-3DBC-458D-87CF-5CEB4665B920}" type="presParOf" srcId="{C4DBFAB0-1057-430F-BB4E-9914979EE95D}" destId="{37F5AEC4-8F7A-401C-A11B-DA92C08F1833}" srcOrd="0" destOrd="0" presId="urn:microsoft.com/office/officeart/2005/8/layout/radial1"/>
    <dgm:cxn modelId="{00924DA3-1F74-40FC-BCA2-09F035D7370F}" type="presParOf" srcId="{08B0C446-2131-46A0-AA3D-FB3E0AA70B1B}" destId="{C3633E70-EB5C-4B16-9AAB-FBB0FA5ECB24}" srcOrd="4" destOrd="0" presId="urn:microsoft.com/office/officeart/2005/8/layout/radial1"/>
    <dgm:cxn modelId="{A489E9D9-93BB-45A8-919D-3FCB41FCC3E9}" type="presParOf" srcId="{08B0C446-2131-46A0-AA3D-FB3E0AA70B1B}" destId="{A6FFAA75-6C64-4DFA-818B-56BBFBBA12B3}" srcOrd="5" destOrd="0" presId="urn:microsoft.com/office/officeart/2005/8/layout/radial1"/>
    <dgm:cxn modelId="{56B377FA-34CB-4AD5-B0E6-2921F11BA124}" type="presParOf" srcId="{A6FFAA75-6C64-4DFA-818B-56BBFBBA12B3}" destId="{98E56E3F-0613-474C-B670-CF1EBCBD2627}" srcOrd="0" destOrd="0" presId="urn:microsoft.com/office/officeart/2005/8/layout/radial1"/>
    <dgm:cxn modelId="{4AFF9D9E-0430-4A06-A20A-DA6AE76E8EF7}" type="presParOf" srcId="{08B0C446-2131-46A0-AA3D-FB3E0AA70B1B}" destId="{1617C02E-26EF-43FD-B973-4B4FA96CED85}" srcOrd="6" destOrd="0" presId="urn:microsoft.com/office/officeart/2005/8/layout/radial1"/>
    <dgm:cxn modelId="{FF80CAF6-A6E7-4E57-B25D-8D6EC2262035}" type="presParOf" srcId="{08B0C446-2131-46A0-AA3D-FB3E0AA70B1B}" destId="{BEE0EAD5-FF2E-4E10-9643-344B310ABD84}" srcOrd="7" destOrd="0" presId="urn:microsoft.com/office/officeart/2005/8/layout/radial1"/>
    <dgm:cxn modelId="{10453F60-7B31-48D6-9883-AC17CE33320C}" type="presParOf" srcId="{BEE0EAD5-FF2E-4E10-9643-344B310ABD84}" destId="{6359E6E2-D319-4B09-97CB-ABC263CF121E}" srcOrd="0" destOrd="0" presId="urn:microsoft.com/office/officeart/2005/8/layout/radial1"/>
    <dgm:cxn modelId="{E0500EC2-09F4-4293-8C63-6C212316D4AB}" type="presParOf" srcId="{08B0C446-2131-46A0-AA3D-FB3E0AA70B1B}" destId="{4C351321-A42B-4A23-84B8-B5CD9D6D31A4}" srcOrd="8" destOrd="0" presId="urn:microsoft.com/office/officeart/2005/8/layout/radial1"/>
    <dgm:cxn modelId="{48715C80-F9FA-40AC-9B26-AB3FEF23FD5B}" type="presParOf" srcId="{08B0C446-2131-46A0-AA3D-FB3E0AA70B1B}" destId="{EAB0E3BE-A2E0-421D-A80A-9F45CBFB3301}" srcOrd="9" destOrd="0" presId="urn:microsoft.com/office/officeart/2005/8/layout/radial1"/>
    <dgm:cxn modelId="{BE37E6FF-D719-426B-A784-0811806A1217}" type="presParOf" srcId="{EAB0E3BE-A2E0-421D-A80A-9F45CBFB3301}" destId="{6F5F7399-E8A2-4DE7-8251-29D28F50DF6A}" srcOrd="0" destOrd="0" presId="urn:microsoft.com/office/officeart/2005/8/layout/radial1"/>
    <dgm:cxn modelId="{9B979B77-535C-486F-99FE-82598F1F8FE1}" type="presParOf" srcId="{08B0C446-2131-46A0-AA3D-FB3E0AA70B1B}" destId="{4E16E8F5-D160-471D-8D56-E319EFE1E3B3}" srcOrd="10" destOrd="0" presId="urn:microsoft.com/office/officeart/2005/8/layout/radial1"/>
    <dgm:cxn modelId="{C3DE2EA7-D6B3-4C36-B452-468E50306FAF}" type="presParOf" srcId="{08B0C446-2131-46A0-AA3D-FB3E0AA70B1B}" destId="{F85718BB-807F-4D18-B049-462335188855}" srcOrd="11" destOrd="0" presId="urn:microsoft.com/office/officeart/2005/8/layout/radial1"/>
    <dgm:cxn modelId="{C885237B-6B27-4716-985A-A88D869DACE1}" type="presParOf" srcId="{F85718BB-807F-4D18-B049-462335188855}" destId="{23777E7D-DDB0-4C41-ABA5-A8FFD3AD8DDF}" srcOrd="0" destOrd="0" presId="urn:microsoft.com/office/officeart/2005/8/layout/radial1"/>
    <dgm:cxn modelId="{553A2094-4535-4066-B0DE-D2E9B7B2DF4F}" type="presParOf" srcId="{08B0C446-2131-46A0-AA3D-FB3E0AA70B1B}" destId="{75626266-DCEA-4BE7-AF4F-D18A214A7751}" srcOrd="12" destOrd="0" presId="urn:microsoft.com/office/officeart/2005/8/layout/radial1"/>
    <dgm:cxn modelId="{5462AB2D-9DCA-46DF-948F-BA29A51F89B7}" type="presParOf" srcId="{08B0C446-2131-46A0-AA3D-FB3E0AA70B1B}" destId="{21A8A98B-71C3-42A1-8F0E-20F671FBAA4A}" srcOrd="13" destOrd="0" presId="urn:microsoft.com/office/officeart/2005/8/layout/radial1"/>
    <dgm:cxn modelId="{FA377F5F-5324-4ADA-99B6-61F0CA1553D9}" type="presParOf" srcId="{21A8A98B-71C3-42A1-8F0E-20F671FBAA4A}" destId="{366DC32D-0B1B-49FD-9418-29DD33C443F1}" srcOrd="0" destOrd="0" presId="urn:microsoft.com/office/officeart/2005/8/layout/radial1"/>
    <dgm:cxn modelId="{3070E365-35E5-4251-A6E9-3235BE97F7E0}" type="presParOf" srcId="{08B0C446-2131-46A0-AA3D-FB3E0AA70B1B}" destId="{EF895451-001D-49FA-A5E2-3EDB22A474E0}" srcOrd="14" destOrd="0" presId="urn:microsoft.com/office/officeart/2005/8/layout/radia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C63FC-5C7A-4009-AB78-4AD7224BD7C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5D10C31-D457-4C89-BD2A-F9CC0742CA9B}">
      <dgm:prSet phldrT="[Text]"/>
      <dgm:spPr/>
      <dgm:t>
        <a:bodyPr/>
        <a:lstStyle/>
        <a:p>
          <a:r>
            <a:rPr lang="en-US" dirty="0" err="1"/>
            <a:t>Hana</a:t>
          </a:r>
          <a:r>
            <a:rPr lang="en-US" dirty="0"/>
            <a:t> </a:t>
          </a:r>
          <a:r>
            <a:rPr lang="en-US" dirty="0" err="1" smtClean="0"/>
            <a:t>Roh</a:t>
          </a:r>
          <a:r>
            <a:rPr lang="en-US" dirty="0" smtClean="0"/>
            <a:t>/ </a:t>
          </a:r>
          <a:r>
            <a:rPr lang="en-US" dirty="0" err="1" smtClean="0"/>
            <a:t>han</a:t>
          </a:r>
          <a:r>
            <a:rPr lang="en-US" dirty="0" smtClean="0"/>
            <a:t> </a:t>
          </a:r>
          <a:r>
            <a:rPr lang="en-US" dirty="0" err="1" smtClean="0"/>
            <a:t>Roh</a:t>
          </a:r>
          <a:endParaRPr lang="en-US" dirty="0"/>
        </a:p>
      </dgm:t>
    </dgm:pt>
    <dgm:pt modelId="{BAA2F62B-B1A3-467D-A4BF-7F11EB251FFC}" type="parTrans" cxnId="{E1F2A627-3245-4FD8-8E0D-D4E808B3ED09}">
      <dgm:prSet/>
      <dgm:spPr/>
      <dgm:t>
        <a:bodyPr/>
        <a:lstStyle/>
        <a:p>
          <a:endParaRPr lang="en-US"/>
        </a:p>
      </dgm:t>
    </dgm:pt>
    <dgm:pt modelId="{B8FA2F38-791A-463F-ADAE-AAF855BAF0B2}" type="sibTrans" cxnId="{E1F2A627-3245-4FD8-8E0D-D4E808B3ED09}">
      <dgm:prSet/>
      <dgm:spPr/>
      <dgm:t>
        <a:bodyPr/>
        <a:lstStyle/>
        <a:p>
          <a:endParaRPr lang="en-US"/>
        </a:p>
      </dgm:t>
    </dgm:pt>
    <dgm:pt modelId="{95A99466-E82B-435B-A120-411DF4167789}">
      <dgm:prSet phldrT="[Text]"/>
      <dgm:spPr/>
      <dgm:t>
        <a:bodyPr/>
        <a:lstStyle/>
        <a:p>
          <a:r>
            <a:rPr lang="en-US" dirty="0"/>
            <a:t>Han </a:t>
          </a:r>
          <a:r>
            <a:rPr lang="en-US" dirty="0" err="1"/>
            <a:t>Jeut</a:t>
          </a:r>
          <a:endParaRPr lang="en-US" dirty="0"/>
        </a:p>
      </dgm:t>
    </dgm:pt>
    <dgm:pt modelId="{BFB2E77C-CF28-4914-82DE-757A8904BFDB}" type="parTrans" cxnId="{75D1F289-763E-44CE-9483-08AEC1D0F45E}">
      <dgm:prSet/>
      <dgm:spPr/>
      <dgm:t>
        <a:bodyPr/>
        <a:lstStyle/>
        <a:p>
          <a:endParaRPr lang="en-US"/>
        </a:p>
      </dgm:t>
    </dgm:pt>
    <dgm:pt modelId="{68B97923-60F0-4A78-9BCD-4A6AF524D11E}" type="sibTrans" cxnId="{75D1F289-763E-44CE-9483-08AEC1D0F45E}">
      <dgm:prSet/>
      <dgm:spPr/>
      <dgm:t>
        <a:bodyPr/>
        <a:lstStyle/>
        <a:p>
          <a:endParaRPr lang="en-US"/>
        </a:p>
      </dgm:t>
    </dgm:pt>
    <dgm:pt modelId="{486A4792-74EC-4110-9613-609AA47DB6FD}">
      <dgm:prSet phldrT="[Text]"/>
      <dgm:spPr/>
      <dgm:t>
        <a:bodyPr/>
        <a:lstStyle/>
        <a:p>
          <a:r>
            <a:rPr lang="en-US" dirty="0" err="1"/>
            <a:t>Hana</a:t>
          </a:r>
          <a:r>
            <a:rPr lang="en-US" dirty="0"/>
            <a:t> Get</a:t>
          </a:r>
        </a:p>
      </dgm:t>
    </dgm:pt>
    <dgm:pt modelId="{97790798-C982-4387-9CE3-F469F816B6B1}" type="parTrans" cxnId="{5C5083C8-26A2-4FA2-8911-9BC2550EEB22}">
      <dgm:prSet/>
      <dgm:spPr/>
      <dgm:t>
        <a:bodyPr/>
        <a:lstStyle/>
        <a:p>
          <a:endParaRPr lang="en-US"/>
        </a:p>
      </dgm:t>
    </dgm:pt>
    <dgm:pt modelId="{E322783F-24F7-4305-B634-B9A3711578B0}" type="sibTrans" cxnId="{5C5083C8-26A2-4FA2-8911-9BC2550EEB22}">
      <dgm:prSet/>
      <dgm:spPr/>
      <dgm:t>
        <a:bodyPr/>
        <a:lstStyle/>
        <a:p>
          <a:endParaRPr lang="en-US"/>
        </a:p>
      </dgm:t>
    </dgm:pt>
    <dgm:pt modelId="{91FEEE96-38D0-4676-9CEB-A49A0E23E50A}" type="pres">
      <dgm:prSet presAssocID="{940C63FC-5C7A-4009-AB78-4AD7224BD7C5}" presName="compositeShape" presStyleCnt="0">
        <dgm:presLayoutVars>
          <dgm:chMax val="7"/>
          <dgm:dir/>
          <dgm:resizeHandles val="exact"/>
        </dgm:presLayoutVars>
      </dgm:prSet>
      <dgm:spPr/>
    </dgm:pt>
    <dgm:pt modelId="{B0FC2BFC-E900-4A23-8853-B5325000B4AE}" type="pres">
      <dgm:prSet presAssocID="{B5D10C31-D457-4C89-BD2A-F9CC0742CA9B}" presName="circ1" presStyleLbl="vennNode1" presStyleIdx="0" presStyleCnt="3"/>
      <dgm:spPr/>
      <dgm:t>
        <a:bodyPr/>
        <a:lstStyle/>
        <a:p>
          <a:endParaRPr lang="en-US"/>
        </a:p>
      </dgm:t>
    </dgm:pt>
    <dgm:pt modelId="{41B98197-196A-4001-97D3-651167DA9EF3}" type="pres">
      <dgm:prSet presAssocID="{B5D10C31-D457-4C89-BD2A-F9CC0742CA9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3DE44-7342-4B4D-AEFD-9A99BEA3E5C1}" type="pres">
      <dgm:prSet presAssocID="{95A99466-E82B-435B-A120-411DF4167789}" presName="circ2" presStyleLbl="vennNode1" presStyleIdx="1" presStyleCnt="3"/>
      <dgm:spPr/>
      <dgm:t>
        <a:bodyPr/>
        <a:lstStyle/>
        <a:p>
          <a:endParaRPr lang="en-US"/>
        </a:p>
      </dgm:t>
    </dgm:pt>
    <dgm:pt modelId="{3AA70444-FBC0-49FF-945C-02CED214B316}" type="pres">
      <dgm:prSet presAssocID="{95A99466-E82B-435B-A120-411DF41677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AC1A69-0ECA-4486-AD33-7ABE69C94039}" type="pres">
      <dgm:prSet presAssocID="{486A4792-74EC-4110-9613-609AA47DB6FD}" presName="circ3" presStyleLbl="vennNode1" presStyleIdx="2" presStyleCnt="3"/>
      <dgm:spPr/>
      <dgm:t>
        <a:bodyPr/>
        <a:lstStyle/>
        <a:p>
          <a:endParaRPr lang="en-US"/>
        </a:p>
      </dgm:t>
    </dgm:pt>
    <dgm:pt modelId="{64EE4963-D468-41B7-995F-48C718F06046}" type="pres">
      <dgm:prSet presAssocID="{486A4792-74EC-4110-9613-609AA47DB6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5083C8-26A2-4FA2-8911-9BC2550EEB22}" srcId="{940C63FC-5C7A-4009-AB78-4AD7224BD7C5}" destId="{486A4792-74EC-4110-9613-609AA47DB6FD}" srcOrd="2" destOrd="0" parTransId="{97790798-C982-4387-9CE3-F469F816B6B1}" sibTransId="{E322783F-24F7-4305-B634-B9A3711578B0}"/>
    <dgm:cxn modelId="{E1F2A627-3245-4FD8-8E0D-D4E808B3ED09}" srcId="{940C63FC-5C7A-4009-AB78-4AD7224BD7C5}" destId="{B5D10C31-D457-4C89-BD2A-F9CC0742CA9B}" srcOrd="0" destOrd="0" parTransId="{BAA2F62B-B1A3-467D-A4BF-7F11EB251FFC}" sibTransId="{B8FA2F38-791A-463F-ADAE-AAF855BAF0B2}"/>
    <dgm:cxn modelId="{5DD550C1-A5A2-442D-B16F-30241C9B8F7B}" type="presOf" srcId="{940C63FC-5C7A-4009-AB78-4AD7224BD7C5}" destId="{91FEEE96-38D0-4676-9CEB-A49A0E23E50A}" srcOrd="0" destOrd="0" presId="urn:microsoft.com/office/officeart/2005/8/layout/venn1"/>
    <dgm:cxn modelId="{79C3EFFA-80A4-40D4-8D18-817CE2A2E7FA}" type="presOf" srcId="{95A99466-E82B-435B-A120-411DF4167789}" destId="{6933DE44-7342-4B4D-AEFD-9A99BEA3E5C1}" srcOrd="0" destOrd="0" presId="urn:microsoft.com/office/officeart/2005/8/layout/venn1"/>
    <dgm:cxn modelId="{D30B0541-A75A-4B98-B9E5-818D5C22A32E}" type="presOf" srcId="{486A4792-74EC-4110-9613-609AA47DB6FD}" destId="{64EE4963-D468-41B7-995F-48C718F06046}" srcOrd="1" destOrd="0" presId="urn:microsoft.com/office/officeart/2005/8/layout/venn1"/>
    <dgm:cxn modelId="{CF976F5B-83B5-4344-88FE-FC1A612CF867}" type="presOf" srcId="{B5D10C31-D457-4C89-BD2A-F9CC0742CA9B}" destId="{41B98197-196A-4001-97D3-651167DA9EF3}" srcOrd="1" destOrd="0" presId="urn:microsoft.com/office/officeart/2005/8/layout/venn1"/>
    <dgm:cxn modelId="{C879C4FA-B236-4231-B3A0-F594CCA7CAC0}" type="presOf" srcId="{B5D10C31-D457-4C89-BD2A-F9CC0742CA9B}" destId="{B0FC2BFC-E900-4A23-8853-B5325000B4AE}" srcOrd="0" destOrd="0" presId="urn:microsoft.com/office/officeart/2005/8/layout/venn1"/>
    <dgm:cxn modelId="{75D1F289-763E-44CE-9483-08AEC1D0F45E}" srcId="{940C63FC-5C7A-4009-AB78-4AD7224BD7C5}" destId="{95A99466-E82B-435B-A120-411DF4167789}" srcOrd="1" destOrd="0" parTransId="{BFB2E77C-CF28-4914-82DE-757A8904BFDB}" sibTransId="{68B97923-60F0-4A78-9BCD-4A6AF524D11E}"/>
    <dgm:cxn modelId="{968609D1-B9D7-4041-BA63-EC555138380D}" type="presOf" srcId="{95A99466-E82B-435B-A120-411DF4167789}" destId="{3AA70444-FBC0-49FF-945C-02CED214B316}" srcOrd="1" destOrd="0" presId="urn:microsoft.com/office/officeart/2005/8/layout/venn1"/>
    <dgm:cxn modelId="{5BFF1B29-71C2-487F-AB76-A50CA4582F9D}" type="presOf" srcId="{486A4792-74EC-4110-9613-609AA47DB6FD}" destId="{38AC1A69-0ECA-4486-AD33-7ABE69C94039}" srcOrd="0" destOrd="0" presId="urn:microsoft.com/office/officeart/2005/8/layout/venn1"/>
    <dgm:cxn modelId="{D0896F7F-2E96-4D90-A7A5-3F5A8FB6CFFB}" type="presParOf" srcId="{91FEEE96-38D0-4676-9CEB-A49A0E23E50A}" destId="{B0FC2BFC-E900-4A23-8853-B5325000B4AE}" srcOrd="0" destOrd="0" presId="urn:microsoft.com/office/officeart/2005/8/layout/venn1"/>
    <dgm:cxn modelId="{DA7B5544-1EF2-4495-91E1-45F3F9577435}" type="presParOf" srcId="{91FEEE96-38D0-4676-9CEB-A49A0E23E50A}" destId="{41B98197-196A-4001-97D3-651167DA9EF3}" srcOrd="1" destOrd="0" presId="urn:microsoft.com/office/officeart/2005/8/layout/venn1"/>
    <dgm:cxn modelId="{4D355BB6-5C60-4C42-8ECA-7715C5B1FB8F}" type="presParOf" srcId="{91FEEE96-38D0-4676-9CEB-A49A0E23E50A}" destId="{6933DE44-7342-4B4D-AEFD-9A99BEA3E5C1}" srcOrd="2" destOrd="0" presId="urn:microsoft.com/office/officeart/2005/8/layout/venn1"/>
    <dgm:cxn modelId="{231E1847-019D-43ED-A542-3EFF2322B74D}" type="presParOf" srcId="{91FEEE96-38D0-4676-9CEB-A49A0E23E50A}" destId="{3AA70444-FBC0-49FF-945C-02CED214B316}" srcOrd="3" destOrd="0" presId="urn:microsoft.com/office/officeart/2005/8/layout/venn1"/>
    <dgm:cxn modelId="{6208DB44-C51E-4F06-9ECE-76C73A9079A7}" type="presParOf" srcId="{91FEEE96-38D0-4676-9CEB-A49A0E23E50A}" destId="{38AC1A69-0ECA-4486-AD33-7ABE69C94039}" srcOrd="4" destOrd="0" presId="urn:microsoft.com/office/officeart/2005/8/layout/venn1"/>
    <dgm:cxn modelId="{411C5CED-A5A0-43FE-AD20-E5094D46F70E}" type="presParOf" srcId="{91FEEE96-38D0-4676-9CEB-A49A0E23E50A}" destId="{64EE4963-D468-41B7-995F-48C718F06046}" srcOrd="5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E3E00-28A8-4358-B7EF-BE49C2BBDCFA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23161-9CE3-46C7-BC3F-6095570DB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01ADFD4-B7D3-4CEF-B17F-29D739DC8C3E}" type="datetimeFigureOut">
              <a:rPr lang="en-US" smtClean="0"/>
              <a:pPr/>
              <a:t>8/27/2011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E329CB5-F05A-48A2-BE43-8E37D556A1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0000"/>
                </a:solidFill>
                <a:latin typeface="Cooper Black" pitchFamily="18" charset="0"/>
              </a:rPr>
              <a:t>Perjalanan</a:t>
            </a:r>
            <a:r>
              <a:rPr lang="es-ES" b="1" dirty="0" smtClean="0">
                <a:solidFill>
                  <a:srgbClr val="000000"/>
                </a:solidFill>
                <a:latin typeface="Cooper Black" pitchFamily="18" charset="0"/>
              </a:rPr>
              <a:t> </a:t>
            </a:r>
            <a:r>
              <a:rPr lang="es-ES" b="1" dirty="0" err="1" smtClean="0">
                <a:solidFill>
                  <a:srgbClr val="000000"/>
                </a:solidFill>
                <a:latin typeface="Cooper Black" pitchFamily="18" charset="0"/>
              </a:rPr>
              <a:t>Syariat</a:t>
            </a:r>
            <a:r>
              <a:rPr lang="es-ES" b="1" dirty="0" smtClean="0">
                <a:solidFill>
                  <a:srgbClr val="000000"/>
                </a:solidFill>
                <a:latin typeface="Cooper Black" pitchFamily="18" charset="0"/>
              </a:rPr>
              <a:t> Islam</a:t>
            </a:r>
            <a:br>
              <a:rPr lang="es-ES" b="1" dirty="0" smtClean="0">
                <a:solidFill>
                  <a:srgbClr val="000000"/>
                </a:solidFill>
                <a:latin typeface="Cooper Black" pitchFamily="18" charset="0"/>
              </a:rPr>
            </a:br>
            <a:r>
              <a:rPr lang="es-ES" b="1" dirty="0" smtClean="0">
                <a:solidFill>
                  <a:srgbClr val="000000"/>
                </a:solidFill>
                <a:latin typeface="Cooper Black" pitchFamily="18" charset="0"/>
              </a:rPr>
              <a:t> di Aceh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581400"/>
            <a:ext cx="7406640" cy="1752600"/>
          </a:xfrm>
        </p:spPr>
        <p:txBody>
          <a:bodyPr/>
          <a:lstStyle/>
          <a:p>
            <a:pPr algn="ctr"/>
            <a:r>
              <a:rPr lang="en-US" dirty="0" smtClean="0"/>
              <a:t>Prof. Dr. </a:t>
            </a:r>
            <a:r>
              <a:rPr lang="en-US" smtClean="0"/>
              <a:t>Rusjdi </a:t>
            </a:r>
            <a:r>
              <a:rPr lang="en-US" dirty="0" smtClean="0"/>
              <a:t>Ali Muhammad</a:t>
            </a:r>
          </a:p>
          <a:p>
            <a:pPr algn="ctr"/>
            <a:r>
              <a:rPr lang="en-US" dirty="0" err="1" smtClean="0"/>
              <a:t>Kamaruzzaman</a:t>
            </a:r>
            <a:r>
              <a:rPr lang="en-US" dirty="0" smtClean="0"/>
              <a:t> </a:t>
            </a:r>
            <a:r>
              <a:rPr lang="en-US" dirty="0" err="1" smtClean="0"/>
              <a:t>Bustamam</a:t>
            </a:r>
            <a:r>
              <a:rPr lang="en-US" dirty="0" smtClean="0"/>
              <a:t>-Ahmad, Ph.D.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b="1">
                <a:solidFill>
                  <a:schemeClr val="tx1"/>
                </a:solidFill>
              </a:rPr>
              <a:t/>
            </a:r>
            <a:br>
              <a:rPr lang="en-US" sz="3200" b="1">
                <a:solidFill>
                  <a:schemeClr val="tx1"/>
                </a:solidFill>
              </a:rPr>
            </a:br>
            <a:r>
              <a:rPr lang="en-US" sz="3200" b="1">
                <a:solidFill>
                  <a:schemeClr val="tx1"/>
                </a:solidFill>
              </a:rPr>
              <a:t/>
            </a:r>
            <a:br>
              <a:rPr lang="en-US" sz="3200" b="1">
                <a:solidFill>
                  <a:schemeClr val="tx1"/>
                </a:solidFill>
              </a:rPr>
            </a:br>
            <a:r>
              <a:rPr lang="en-US" sz="3200" b="1">
                <a:solidFill>
                  <a:schemeClr val="tx1"/>
                </a:solidFill>
              </a:rPr>
              <a:t>Landasan Konstitusional </a:t>
            </a:r>
            <a:br>
              <a:rPr lang="en-US" sz="3200" b="1">
                <a:solidFill>
                  <a:schemeClr val="tx1"/>
                </a:solidFill>
              </a:rPr>
            </a:br>
            <a:r>
              <a:rPr lang="en-US" sz="3200" b="1">
                <a:solidFill>
                  <a:schemeClr val="tx1"/>
                </a:solidFill>
              </a:rPr>
              <a:t>Keistimewaan Aceh</a:t>
            </a:r>
            <a:br>
              <a:rPr lang="en-US" sz="3200" b="1">
                <a:solidFill>
                  <a:schemeClr val="tx1"/>
                </a:solidFill>
              </a:rPr>
            </a:br>
            <a:r>
              <a:rPr kumimoji="1" lang="en-US" sz="3200" b="1">
                <a:solidFill>
                  <a:schemeClr val="tx1"/>
                </a:solidFill>
              </a:rPr>
              <a:t/>
            </a:r>
            <a:br>
              <a:rPr kumimoji="1" lang="en-US" sz="3200" b="1">
                <a:solidFill>
                  <a:schemeClr val="tx1"/>
                </a:solidFill>
              </a:rPr>
            </a:br>
            <a:endParaRPr kumimoji="1" lang="en-US" sz="3200" b="1">
              <a:solidFill>
                <a:schemeClr val="tx1"/>
              </a:solidFill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3505200"/>
          </a:xfrm>
          <a:ln w="57150" cmpd="thinThick">
            <a:solidFill>
              <a:schemeClr val="tx1"/>
            </a:solidFill>
          </a:ln>
        </p:spPr>
        <p:txBody>
          <a:bodyPr/>
          <a:lstStyle/>
          <a:p>
            <a:pPr marL="609600" indent="-609600"/>
            <a:r>
              <a:rPr lang="sv-SE" altLang="ko-KR" b="1">
                <a:ea typeface="굴림" charset="-127"/>
              </a:rPr>
              <a:t>UUD 1945 Pasal 18B:</a:t>
            </a:r>
          </a:p>
          <a:p>
            <a:pPr marL="990600" lvl="1" indent="-533400"/>
            <a:r>
              <a:rPr lang="sv-SE" altLang="ko-KR" sz="3200">
                <a:ea typeface="굴림" charset="-127"/>
              </a:rPr>
              <a:t>sistem pemerintahan NKRI dlm UUD 45 mengakui dan menghormati satuan2 pemerintahan daerah yang bersifat khusus atau bersifat istimewa yang diatur dengan UU.</a:t>
            </a:r>
            <a:r>
              <a:rPr lang="en-US" altLang="ko-KR" sz="3200">
                <a:ea typeface="굴림" charset="-127"/>
              </a:rPr>
              <a:t> </a:t>
            </a:r>
            <a:endParaRPr lang="sv-SE" altLang="ko-KR" sz="3200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/>
            </a:r>
            <a:br>
              <a:rPr lang="en-US" sz="4000"/>
            </a:br>
            <a:endParaRPr lang="en-US" sz="400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343400"/>
          </a:xfrm>
          <a:ln w="57150" cmpd="thickThin">
            <a:solidFill>
              <a:schemeClr val="tx1"/>
            </a:solidFill>
          </a:ln>
        </p:spPr>
        <p:txBody>
          <a:bodyPr/>
          <a:lstStyle/>
          <a:p>
            <a:r>
              <a:rPr lang="sv-SE" b="1"/>
              <a:t>Konsideran UUPA:</a:t>
            </a:r>
          </a:p>
          <a:p>
            <a:pPr lvl="1"/>
            <a:r>
              <a:rPr lang="sv-SE" b="1"/>
              <a:t>Aceh merupakan daerah yg bersifat istimewa terkait dgn karakter khas masy. dengan ketahanan dan daya juang tinggi.</a:t>
            </a:r>
          </a:p>
          <a:p>
            <a:pPr lvl="1"/>
            <a:r>
              <a:rPr lang="sv-SE" b="1"/>
              <a:t>Daya juang tinggi tsb bersumber dari pandangan hidup berlandaskan syari’at Islam</a:t>
            </a:r>
          </a:p>
          <a:p>
            <a:pPr lvl="1"/>
            <a:r>
              <a:rPr lang="sv-SE" b="1"/>
              <a:t>Aceh adalah daerah modal perjuangan dlm mempertahankan kemerdekaan NKRI.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543800" cy="1295400"/>
          </a:xfrm>
        </p:spPr>
        <p:txBody>
          <a:bodyPr/>
          <a:lstStyle/>
          <a:p>
            <a:r>
              <a:rPr lang="en-US" sz="3700" b="1"/>
              <a:t>Syari’at Islam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11725"/>
          </a:xfrm>
          <a:ln w="57150" cmpd="thinThick">
            <a:solidFill>
              <a:schemeClr val="tx1"/>
            </a:solidFill>
          </a:ln>
        </p:spPr>
        <p:txBody>
          <a:bodyPr/>
          <a:lstStyle/>
          <a:p>
            <a:pPr marL="609600" indent="-609600"/>
            <a:r>
              <a:rPr lang="fi-FI" i="1"/>
              <a:t>Syari’at Islam yang dilaksanakan di Aceh meliputi </a:t>
            </a:r>
            <a:r>
              <a:rPr lang="fi-FI" b="1" i="1"/>
              <a:t>aqidah</a:t>
            </a:r>
            <a:r>
              <a:rPr lang="fi-FI" i="1"/>
              <a:t>, </a:t>
            </a:r>
            <a:r>
              <a:rPr lang="fi-FI" b="1" i="1"/>
              <a:t>syari’ah</a:t>
            </a:r>
            <a:r>
              <a:rPr lang="fi-FI" i="1"/>
              <a:t> dan </a:t>
            </a:r>
            <a:r>
              <a:rPr lang="fi-FI" b="1" i="1"/>
              <a:t>akhlak</a:t>
            </a:r>
            <a:r>
              <a:rPr lang="fi-FI" i="1"/>
              <a:t>.</a:t>
            </a:r>
          </a:p>
          <a:p>
            <a:pPr marL="609600" indent="-609600"/>
            <a:r>
              <a:rPr lang="fi-FI" i="1"/>
              <a:t>Rincian: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ibadah,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ahwal alsyakhshiyah (hukum keluarga),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muamalah (hukum perdata),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jinayah (hukum pidana),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qadha’ (peradilan),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tarbiyah (pendidikan),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dakwah, </a:t>
            </a:r>
          </a:p>
          <a:p>
            <a:pPr marL="1371600" lvl="2" indent="-457200">
              <a:lnSpc>
                <a:spcPct val="90000"/>
              </a:lnSpc>
              <a:buFontTx/>
              <a:buAutoNum type="arabicPeriod"/>
            </a:pPr>
            <a:r>
              <a:rPr lang="fi-FI" b="1" i="1"/>
              <a:t>syiar dan pembelaan Islam. </a:t>
            </a:r>
          </a:p>
          <a:p>
            <a:pPr marL="609600" indent="-60960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/>
            </a:r>
            <a:br>
              <a:rPr lang="en-US" sz="4000"/>
            </a:br>
            <a:endParaRPr lang="en-GB" sz="400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ln w="6350">
            <a:solidFill>
              <a:schemeClr val="tx1"/>
            </a:solidFill>
          </a:ln>
        </p:spPr>
        <p:txBody>
          <a:bodyPr/>
          <a:lstStyle/>
          <a:p>
            <a:pPr marL="609600" indent="-609600">
              <a:buClr>
                <a:srgbClr val="FF0000"/>
              </a:buClr>
              <a:buSzPct val="120000"/>
              <a:buFont typeface="Wingdings" pitchFamily="2" charset="2"/>
              <a:buChar char="v"/>
            </a:pPr>
            <a:r>
              <a:rPr lang="sv-SE"/>
              <a:t>Perlu adanya </a:t>
            </a:r>
            <a:r>
              <a:rPr lang="sv-SE" b="1"/>
              <a:t>Qanun Aceh*)</a:t>
            </a:r>
            <a:r>
              <a:rPr lang="sv-SE"/>
              <a:t> ttg:</a:t>
            </a:r>
          </a:p>
          <a:p>
            <a:pPr marL="990600" lvl="1" indent="-533400">
              <a:buClr>
                <a:srgbClr val="FF0000"/>
              </a:buClr>
              <a:buSzPct val="120000"/>
              <a:buFont typeface="Wingdings" pitchFamily="2" charset="2"/>
              <a:buAutoNum type="arabicPeriod"/>
            </a:pPr>
            <a:r>
              <a:rPr lang="sv-SE" sz="3200" b="1"/>
              <a:t>Ahwal al-syakhsiyah</a:t>
            </a:r>
            <a:r>
              <a:rPr lang="sv-SE" sz="3200"/>
              <a:t> (hukum keluarga), meliputi NTCR, Warisan, Wasiat, Hibah, Wakaf dsb. </a:t>
            </a:r>
          </a:p>
          <a:p>
            <a:pPr marL="990600" lvl="1" indent="-533400">
              <a:buClr>
                <a:srgbClr val="FF0000"/>
              </a:buClr>
              <a:buSzPct val="120000"/>
              <a:buFont typeface="Wingdings" pitchFamily="2" charset="2"/>
              <a:buAutoNum type="arabicPeriod"/>
            </a:pPr>
            <a:r>
              <a:rPr lang="sv-SE" sz="3200" b="1"/>
              <a:t>Mu’amalah (</a:t>
            </a:r>
            <a:r>
              <a:rPr lang="sv-SE" sz="3000"/>
              <a:t>Hk</a:t>
            </a:r>
            <a:r>
              <a:rPr lang="sv-SE" sz="3200"/>
              <a:t> </a:t>
            </a:r>
            <a:r>
              <a:rPr lang="sv-SE" sz="3000"/>
              <a:t>Perdata</a:t>
            </a:r>
            <a:r>
              <a:rPr lang="sv-SE" sz="3200"/>
              <a:t>): Perdagangn, Jual beli, pinjam meminjam, gadai, Perbankan, hukum ekonomi dsb.</a:t>
            </a:r>
          </a:p>
          <a:p>
            <a:pPr marL="990600" lvl="1" indent="-533400">
              <a:buClr>
                <a:srgbClr val="FF0000"/>
              </a:buClr>
              <a:buSzPct val="120000"/>
              <a:buFont typeface="Wingdings" pitchFamily="2" charset="2"/>
              <a:buAutoNum type="arabicPeriod"/>
            </a:pPr>
            <a:r>
              <a:rPr lang="sv-SE" sz="3200" b="1"/>
              <a:t>Jinayah</a:t>
            </a:r>
            <a:r>
              <a:rPr lang="sv-SE" sz="3200"/>
              <a:t> (hukum pidana), </a:t>
            </a:r>
            <a:r>
              <a:rPr lang="es-ES" b="1"/>
              <a:t>ps. 125</a:t>
            </a:r>
          </a:p>
          <a:p>
            <a:pPr marL="1371600" lvl="2" indent="-457200">
              <a:buClr>
                <a:srgbClr val="FF0000"/>
              </a:buClr>
              <a:buSzPct val="120000"/>
              <a:buFont typeface="Wingdings" pitchFamily="2" charset="2"/>
              <a:buNone/>
            </a:pPr>
            <a:r>
              <a:rPr lang="es-ES"/>
              <a:t>*) </a:t>
            </a:r>
            <a:r>
              <a:rPr lang="es-ES" b="1"/>
              <a:t>Qanun Aceh</a:t>
            </a:r>
            <a:r>
              <a:rPr lang="es-ES"/>
              <a:t>, artinya tidak bisa Qanun Kab/kota</a:t>
            </a:r>
          </a:p>
          <a:p>
            <a:pPr marL="609600" indent="-609600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50A4423E-3FB8-4C15-83D5-9BE89B992D3B}" type="slidenum">
              <a:rPr kumimoji="0" lang="en-GB" sz="1400">
                <a:latin typeface="+mn-lt"/>
              </a:rPr>
              <a:pPr lvl="1" algn="r">
                <a:defRPr/>
              </a:pPr>
              <a:t>6</a:t>
            </a:fld>
            <a:endParaRPr kumimoji="0" lang="en-GB" sz="1400">
              <a:latin typeface="+mn-lt"/>
            </a:endParaRP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838200" y="1981200"/>
            <a:ext cx="7772400" cy="2590800"/>
          </a:xfrm>
          <a:ln w="57150" cmpd="thinThick">
            <a:solidFill>
              <a:schemeClr val="tx1"/>
            </a:solidFill>
          </a:ln>
        </p:spPr>
        <p:txBody>
          <a:bodyPr lIns="92075" tIns="46038" rIns="92075" bIns="46038" anchor="b"/>
          <a:lstStyle/>
          <a:p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Modal Sosial dan Modal Budaya Aceh</a:t>
            </a:r>
            <a:b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8D3DFEDF-2794-4007-9BC0-280248A309C7}" type="slidenum">
              <a:rPr kumimoji="0" lang="en-GB" sz="1400">
                <a:latin typeface="+mj-lt"/>
              </a:rPr>
              <a:pPr lvl="1" algn="r">
                <a:defRPr/>
              </a:pPr>
              <a:t>7</a:t>
            </a:fld>
            <a:endParaRPr kumimoji="0" lang="en-GB" sz="1400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>
            <a:normAutofit fontScale="90000"/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8229600" cy="4114800"/>
          </a:xfrm>
          <a:ln w="6350"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pPr>
              <a:buClr>
                <a:schemeClr val="tx1"/>
              </a:buClr>
              <a:buSzPct val="145000"/>
            </a:pPr>
            <a:r>
              <a:rPr lang="en-US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Sejarah Aceh: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Kesultanan Aceh: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Perlak 864-1291 M, 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Pasai-Meurah Silu, 1307 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Aceh D’salam-</a:t>
            </a:r>
            <a:r>
              <a:rPr lang="sv-SE" sz="28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S. Ali Mughayatsyah 1514 M</a:t>
            </a:r>
            <a:endParaRPr lang="en-US" sz="28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Iskandar Muda (1607-1636 M.)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/>
            </a:r>
            <a:br>
              <a:rPr lang="en-US" sz="4000"/>
            </a:br>
            <a:endParaRPr lang="en-US" sz="400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581400"/>
          </a:xfrm>
          <a:ln w="19050">
            <a:solidFill>
              <a:schemeClr val="tx1"/>
            </a:solidFill>
          </a:ln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Empat Ratu Aceh (</a:t>
            </a:r>
            <a:r>
              <a:rPr lang="sv-SE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1641 – 1699)</a:t>
            </a: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(Fenomena pertama di dunia Islam)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Laksamana Keumalahayati (lahir sebelum Iskandar Muda)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Cut Nyak Dhien, abad 19.</a:t>
            </a:r>
          </a:p>
          <a:p>
            <a:endParaRPr lang="en-US"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5DD4A68C-61B5-4D6E-8BA5-232332628FDF}" type="slidenum">
              <a:rPr kumimoji="0" lang="en-GB" sz="1400">
                <a:latin typeface="+mj-lt"/>
              </a:rPr>
              <a:pPr lvl="1" algn="r">
                <a:defRPr/>
              </a:pPr>
              <a:t>9</a:t>
            </a:fld>
            <a:endParaRPr kumimoji="0" lang="en-GB" sz="1400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>
            <a:normAutofit fontScale="90000"/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534400" cy="3962400"/>
          </a:xfrm>
          <a:ln w="3175"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pPr>
              <a:buFont typeface="Wingdings" pitchFamily="2" charset="2"/>
              <a:buChar char="§"/>
            </a:pPr>
            <a:r>
              <a:rPr lang="en-US" sz="4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Tradisi Pemikiran Intelektual: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Hamzah Fansury, w. +- 1525 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Syamsuddin Pasai, murid Hamzah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Nuruddin Ar Raniry, era Iskandar Tsani 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Saifur Rijal, pengganti Ar Raniry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/>
            </a:r>
            <a:br>
              <a:rPr lang="en-US" sz="4000"/>
            </a:br>
            <a:endParaRPr lang="en-US" sz="400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971800"/>
          </a:xfrm>
          <a:ln w="19050">
            <a:solidFill>
              <a:schemeClr val="tx1"/>
            </a:solidFill>
          </a:ln>
        </p:spPr>
        <p:txBody>
          <a:bodyPr/>
          <a:lstStyle/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Abd Rauf As Singkily, penulis tafsir pertama dlm Bhs Melayu.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2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Jalaluddin At Tarusany, abad 17, penulis Safinat Al Hukkam, kodifikasi Hukum Islam di Aceh.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endParaRPr lang="en-GB" sz="32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endParaRPr lang="en-GB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endParaRPr lang="en-US"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94877AB7-7137-4FFD-B219-962FB326EEFF}" type="slidenum">
              <a:rPr kumimoji="0" lang="en-GB" sz="1400">
                <a:latin typeface="+mj-lt"/>
              </a:rPr>
              <a:pPr lvl="1" algn="r">
                <a:defRPr/>
              </a:pPr>
              <a:t>11</a:t>
            </a:fld>
            <a:endParaRPr kumimoji="0" lang="en-GB" sz="1400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>
            <a:normAutofit fontScale="90000"/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09600"/>
            <a:ext cx="8229600" cy="5516563"/>
          </a:xfrm>
          <a:ln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pPr lvl="1">
              <a:buFont typeface="Wingdings" pitchFamily="2" charset="2"/>
              <a:buChar char="§"/>
            </a:pPr>
            <a:r>
              <a:rPr lang="en-US" sz="2600" b="1">
                <a:solidFill>
                  <a:srgbClr val="000000"/>
                </a:solidFill>
              </a:rPr>
              <a:t>Kesetaraan Lelaki dan Prp di Aceh dan Nusantara, berbeda dgn dunia Muslim lain. </a:t>
            </a:r>
            <a:r>
              <a:rPr lang="en-GB" sz="2600" b="1">
                <a:solidFill>
                  <a:srgbClr val="000000"/>
                </a:solidFill>
              </a:rPr>
              <a:t>H.C. Zentgraff: para wanita Aceh adl</a:t>
            </a:r>
            <a:r>
              <a:rPr lang="en-GB" sz="2600" b="1" i="1">
                <a:solidFill>
                  <a:srgbClr val="000000"/>
                </a:solidFill>
              </a:rPr>
              <a:t>"de leidster van het verzet" </a:t>
            </a:r>
            <a:r>
              <a:rPr lang="en-GB" sz="2600" b="1">
                <a:solidFill>
                  <a:srgbClr val="000000"/>
                </a:solidFill>
              </a:rPr>
              <a:t>(pemimpin perlawanan) dan </a:t>
            </a:r>
            <a:r>
              <a:rPr lang="en-GB" sz="2600" b="1" i="1">
                <a:solidFill>
                  <a:srgbClr val="000000"/>
                </a:solidFill>
              </a:rPr>
              <a:t>grandes dames </a:t>
            </a:r>
            <a:r>
              <a:rPr lang="en-GB" sz="2600" b="1">
                <a:solidFill>
                  <a:srgbClr val="000000"/>
                </a:solidFill>
              </a:rPr>
              <a:t>(wanita2 besar).</a:t>
            </a:r>
            <a:endParaRPr lang="en-US" sz="2600" b="1">
              <a:solidFill>
                <a:srgbClr val="0000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600" b="1">
                <a:solidFill>
                  <a:srgbClr val="000000"/>
                </a:solidFill>
              </a:rPr>
              <a:t>Spirit dan Elan vital perjuangan, tidak rela dijajah, direndahkan, PD (percaya diri) tinggi. Sumber motivasi: ajaran Islam.</a:t>
            </a:r>
          </a:p>
          <a:p>
            <a:pPr lvl="1">
              <a:buFont typeface="Wingdings" pitchFamily="2" charset="2"/>
              <a:buChar char="§"/>
            </a:pPr>
            <a:r>
              <a:rPr lang="en-US" sz="2600" b="1">
                <a:solidFill>
                  <a:srgbClr val="000000"/>
                </a:solidFill>
              </a:rPr>
              <a:t>Bahasa Aceh dgn huruf Jawi/Melayu. Tidak ada anak Aceh yg tidak bisa baca Al Quran (dahulu?).</a:t>
            </a:r>
          </a:p>
          <a:p>
            <a:pPr lvl="1">
              <a:buFont typeface="Wingdings" pitchFamily="2" charset="2"/>
              <a:buNone/>
            </a:pPr>
            <a:endParaRPr lang="en-US" sz="2600" b="1">
              <a:solidFill>
                <a:srgbClr val="000000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en-GB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Turi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pra-syarat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kebudayaannya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i="1" dirty="0" err="1" smtClean="0"/>
              <a:t>turi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kenali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prosesnya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mengenali</a:t>
            </a:r>
            <a:r>
              <a:rPr lang="en-US" dirty="0" smtClean="0"/>
              <a:t> ‘</a:t>
            </a:r>
            <a:r>
              <a:rPr lang="en-US" dirty="0" err="1" smtClean="0"/>
              <a:t>saya</a:t>
            </a:r>
            <a:r>
              <a:rPr lang="en-US" dirty="0" smtClean="0"/>
              <a:t>’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produsen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,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menafsirkan</a:t>
            </a:r>
            <a:r>
              <a:rPr lang="en-US" dirty="0" smtClean="0"/>
              <a:t> </a:t>
            </a:r>
            <a:r>
              <a:rPr lang="en-US" dirty="0" err="1" smtClean="0"/>
              <a:t>keberadaan</a:t>
            </a:r>
            <a:r>
              <a:rPr lang="en-US" dirty="0" smtClean="0"/>
              <a:t> </a:t>
            </a:r>
            <a:r>
              <a:rPr lang="en-US" dirty="0" err="1" smtClean="0"/>
              <a:t>dirinya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</a:p>
          <a:p>
            <a:r>
              <a:rPr lang="en-US" dirty="0" smtClean="0"/>
              <a:t>Dari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fondasi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bertindak</a:t>
            </a:r>
            <a:r>
              <a:rPr lang="en-US" dirty="0" smtClean="0"/>
              <a:t>,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agaknya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memakai</a:t>
            </a:r>
            <a:r>
              <a:rPr lang="en-US" dirty="0" smtClean="0"/>
              <a:t> </a:t>
            </a:r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i="1" dirty="0" err="1" smtClean="0"/>
              <a:t>ingat</a:t>
            </a:r>
            <a:r>
              <a:rPr lang="en-US" dirty="0" smtClean="0"/>
              <a:t>, </a:t>
            </a:r>
            <a:r>
              <a:rPr lang="en-US" i="1" dirty="0" err="1" smtClean="0"/>
              <a:t>seimbang</a:t>
            </a:r>
            <a:r>
              <a:rPr lang="en-US" dirty="0" smtClean="0"/>
              <a:t>, </a:t>
            </a:r>
            <a:r>
              <a:rPr lang="en-US" i="1" dirty="0" err="1" smtClean="0"/>
              <a:t>syukur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Maksudnya</a:t>
            </a:r>
            <a:r>
              <a:rPr lang="en-US" dirty="0" smtClean="0"/>
              <a:t>, </a:t>
            </a:r>
            <a:r>
              <a:rPr lang="en-US" dirty="0" err="1" smtClean="0"/>
              <a:t>apapun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r>
              <a:rPr lang="en-US" dirty="0" smtClean="0"/>
              <a:t>,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lain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yang </a:t>
            </a:r>
            <a:r>
              <a:rPr lang="en-US" dirty="0" err="1" smtClean="0"/>
              <a:t>menguasai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Aceh,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diturunkan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peuingat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kabar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mengingatkan</a:t>
            </a:r>
            <a:r>
              <a:rPr lang="en-US" dirty="0" smtClean="0"/>
              <a:t>). </a:t>
            </a:r>
            <a:r>
              <a:rPr lang="en-US" dirty="0" err="1" smtClean="0"/>
              <a:t>Ingat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diwujudkan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usul</a:t>
            </a:r>
            <a:r>
              <a:rPr lang="en-US" dirty="0" smtClean="0"/>
              <a:t>,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Allah.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bertemu</a:t>
            </a:r>
            <a:r>
              <a:rPr lang="en-US" dirty="0" smtClean="0"/>
              <a:t>,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menanyakan</a:t>
            </a:r>
            <a:r>
              <a:rPr lang="en-US" dirty="0" smtClean="0"/>
              <a:t> </a:t>
            </a:r>
            <a:r>
              <a:rPr lang="en-US" dirty="0" err="1" smtClean="0"/>
              <a:t>hal-hal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kampung</a:t>
            </a:r>
            <a:r>
              <a:rPr lang="en-US" dirty="0" smtClean="0"/>
              <a:t>,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keturunan</a:t>
            </a:r>
            <a:r>
              <a:rPr lang="en-US" dirty="0" smtClean="0"/>
              <a:t>, </a:t>
            </a:r>
            <a:r>
              <a:rPr lang="en-US" dirty="0" err="1" smtClean="0"/>
              <a:t>asal</a:t>
            </a:r>
            <a:r>
              <a:rPr lang="en-US" dirty="0" smtClean="0"/>
              <a:t> guru, </a:t>
            </a:r>
            <a:r>
              <a:rPr lang="en-US" dirty="0" err="1" smtClean="0"/>
              <a:t>dan</a:t>
            </a:r>
            <a:r>
              <a:rPr lang="en-US" dirty="0" smtClean="0"/>
              <a:t> lain </a:t>
            </a:r>
            <a:r>
              <a:rPr lang="en-US" dirty="0" err="1" smtClean="0"/>
              <a:t>sebagainya</a:t>
            </a:r>
            <a:r>
              <a:rPr lang="en-US" dirty="0" smtClean="0"/>
              <a:t>.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mengingat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persamaan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bersaudara</a:t>
            </a:r>
            <a:r>
              <a:rPr lang="en-US" dirty="0" smtClean="0"/>
              <a:t> (</a:t>
            </a:r>
            <a:r>
              <a:rPr lang="en-US" i="1" dirty="0" err="1" smtClean="0"/>
              <a:t>meu</a:t>
            </a:r>
            <a:r>
              <a:rPr lang="en-US" i="1" dirty="0" smtClean="0"/>
              <a:t> </a:t>
            </a:r>
            <a:r>
              <a:rPr lang="en-US" i="1" dirty="0" err="1" smtClean="0"/>
              <a:t>syedara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i="1" dirty="0" err="1" smtClean="0"/>
              <a:t>seimbang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balance</a:t>
            </a:r>
            <a:r>
              <a:rPr lang="en-US" dirty="0" smtClean="0"/>
              <a:t>)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mereproduksi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Aceh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i="1" dirty="0" err="1" smtClean="0"/>
              <a:t>timang</a:t>
            </a:r>
            <a:r>
              <a:rPr lang="en-US" dirty="0" smtClean="0"/>
              <a:t> (</a:t>
            </a:r>
            <a:r>
              <a:rPr lang="en-US" dirty="0" err="1" smtClean="0"/>
              <a:t>sejajar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Disini</a:t>
            </a:r>
            <a:r>
              <a:rPr lang="en-US" dirty="0" smtClean="0"/>
              <a:t> </a:t>
            </a:r>
            <a:r>
              <a:rPr lang="en-US" dirty="0" err="1" smtClean="0"/>
              <a:t>dipahami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menyeimbangkan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Apapun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menyalahi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merusak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meretakkan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Disinilah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kolektif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mengfungsikan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, </a:t>
            </a:r>
            <a:r>
              <a:rPr lang="en-US" dirty="0" err="1" smtClean="0"/>
              <a:t>supaya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aturan-aturan</a:t>
            </a:r>
            <a:r>
              <a:rPr lang="en-US" dirty="0" smtClean="0"/>
              <a:t> yang </a:t>
            </a:r>
            <a:r>
              <a:rPr lang="en-US" dirty="0" err="1" smtClean="0"/>
              <a:t>melawan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dilanggar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seimbang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i="1" dirty="0" err="1" smtClean="0"/>
              <a:t>endatu</a:t>
            </a:r>
            <a:r>
              <a:rPr lang="en-US" dirty="0" smtClean="0"/>
              <a:t>, </a:t>
            </a:r>
            <a:r>
              <a:rPr lang="en-US" dirty="0" err="1" smtClean="0"/>
              <a:t>kerap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peuingat</a:t>
            </a:r>
            <a:r>
              <a:rPr lang="en-US" dirty="0" smtClean="0"/>
              <a:t>,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kehancuran</a:t>
            </a:r>
            <a:r>
              <a:rPr lang="en-US" dirty="0" smtClean="0"/>
              <a:t>.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 yang </a:t>
            </a:r>
            <a:r>
              <a:rPr lang="en-US" dirty="0" err="1" smtClean="0"/>
              <a:t>seimbang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memunculkan</a:t>
            </a:r>
            <a:r>
              <a:rPr lang="en-US" dirty="0" smtClean="0"/>
              <a:t> </a:t>
            </a:r>
            <a:r>
              <a:rPr lang="en-US" dirty="0" err="1" smtClean="0"/>
              <a:t>keseimbangan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i="1" dirty="0" err="1" smtClean="0"/>
              <a:t>meunyoe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jika</a:t>
            </a:r>
            <a:r>
              <a:rPr lang="en-US" dirty="0" smtClean="0"/>
              <a:t>). </a:t>
            </a:r>
            <a:r>
              <a:rPr lang="en-US" dirty="0" err="1" smtClean="0"/>
              <a:t>Maksudnya</a:t>
            </a:r>
            <a:r>
              <a:rPr lang="en-US" dirty="0" smtClean="0"/>
              <a:t>, </a:t>
            </a:r>
            <a:r>
              <a:rPr lang="en-US" i="1" dirty="0" err="1" smtClean="0"/>
              <a:t>jika</a:t>
            </a:r>
            <a:r>
              <a:rPr lang="en-US" i="1" dirty="0" smtClean="0"/>
              <a:t> </a:t>
            </a:r>
            <a:r>
              <a:rPr lang="en-US" i="1" dirty="0" err="1" smtClean="0"/>
              <a:t>melakukan</a:t>
            </a:r>
            <a:r>
              <a:rPr lang="en-US" i="1" dirty="0" smtClean="0"/>
              <a:t> A,</a:t>
            </a:r>
            <a:r>
              <a:rPr lang="en-US" dirty="0" smtClean="0"/>
              <a:t> </a:t>
            </a:r>
            <a:r>
              <a:rPr lang="en-US" i="1" dirty="0" err="1" smtClean="0"/>
              <a:t>lebih</a:t>
            </a:r>
            <a:r>
              <a:rPr lang="en-US" i="1" dirty="0" smtClean="0"/>
              <a:t> </a:t>
            </a:r>
            <a:r>
              <a:rPr lang="en-US" i="1" dirty="0" err="1" smtClean="0"/>
              <a:t>baik</a:t>
            </a:r>
            <a:r>
              <a:rPr lang="en-US" i="1" dirty="0" smtClean="0"/>
              <a:t> </a:t>
            </a:r>
            <a:r>
              <a:rPr lang="en-US" i="1" dirty="0" err="1" smtClean="0"/>
              <a:t>begini</a:t>
            </a:r>
            <a:r>
              <a:rPr lang="en-US" i="1" dirty="0" smtClean="0"/>
              <a:t>. </a:t>
            </a:r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i="1" dirty="0" err="1" smtClean="0"/>
              <a:t>meunyoe</a:t>
            </a:r>
            <a:r>
              <a:rPr lang="en-US" i="1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kerap</a:t>
            </a:r>
            <a:r>
              <a:rPr lang="en-US" dirty="0" smtClean="0"/>
              <a:t> </a:t>
            </a:r>
            <a:r>
              <a:rPr lang="en-US" dirty="0" err="1" smtClean="0"/>
              <a:t>dikristalkan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i="1" dirty="0" err="1" smtClean="0"/>
              <a:t>Hadih</a:t>
            </a:r>
            <a:r>
              <a:rPr lang="en-US" i="1" dirty="0" smtClean="0"/>
              <a:t> </a:t>
            </a:r>
            <a:r>
              <a:rPr lang="en-US" i="1" dirty="0" err="1" smtClean="0"/>
              <a:t>Maja</a:t>
            </a:r>
            <a:r>
              <a:rPr lang="en-US" i="1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i="1" dirty="0" err="1" smtClean="0"/>
              <a:t>peutimang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maknanya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mengenali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memikirkan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keseimbangan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i="1" dirty="0" err="1" smtClean="0"/>
              <a:t>peutimang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dirty="0" smtClean="0"/>
              <a:t>, </a:t>
            </a:r>
            <a:r>
              <a:rPr lang="en-US" dirty="0" err="1" smtClean="0"/>
              <a:t>budaya</a:t>
            </a:r>
            <a:r>
              <a:rPr lang="en-US" dirty="0" smtClean="0"/>
              <a:t> Aceh </a:t>
            </a:r>
            <a:r>
              <a:rPr lang="en-US" dirty="0" err="1" smtClean="0"/>
              <a:t>menawarkan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sinergi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agama, </a:t>
            </a:r>
            <a:r>
              <a:rPr lang="en-US" dirty="0" err="1" smtClean="0"/>
              <a:t>adat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err="1" smtClean="0"/>
              <a:t>reusam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i="1" dirty="0" err="1" smtClean="0"/>
              <a:t>peutimang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diprediksi</a:t>
            </a:r>
            <a:r>
              <a:rPr lang="en-US" dirty="0" smtClean="0"/>
              <a:t> </a:t>
            </a:r>
            <a:r>
              <a:rPr lang="en-US" dirty="0" err="1" smtClean="0"/>
              <a:t>kekuasaannya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lama. </a:t>
            </a:r>
          </a:p>
          <a:p>
            <a:r>
              <a:rPr lang="en-US" dirty="0" err="1" smtClean="0"/>
              <a:t>Sebab</a:t>
            </a:r>
            <a:r>
              <a:rPr lang="en-US" dirty="0" smtClean="0"/>
              <a:t>,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“</a:t>
            </a:r>
            <a:r>
              <a:rPr lang="en-US" dirty="0" err="1" smtClean="0"/>
              <a:t>hal-hal</a:t>
            </a:r>
            <a:r>
              <a:rPr lang="en-US" dirty="0" smtClean="0"/>
              <a:t>”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kendali</a:t>
            </a:r>
            <a:r>
              <a:rPr lang="en-US" dirty="0" smtClean="0"/>
              <a:t> </a:t>
            </a:r>
            <a:r>
              <a:rPr lang="en-US" dirty="0" err="1" smtClean="0"/>
              <a:t>pemimpin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Inilah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Adapun</a:t>
            </a:r>
            <a:r>
              <a:rPr lang="en-US" dirty="0" smtClean="0"/>
              <a:t> yang </a:t>
            </a:r>
            <a:r>
              <a:rPr lang="en-US" dirty="0" err="1" smtClean="0"/>
              <a:t>terakhir</a:t>
            </a:r>
            <a:r>
              <a:rPr lang="en-US" dirty="0" smtClean="0"/>
              <a:t>,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mengenal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,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berupaya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merekayasa</a:t>
            </a:r>
            <a:r>
              <a:rPr lang="en-US" dirty="0" smtClean="0"/>
              <a:t> ritual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simbolik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syukur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Aceh,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.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i="1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.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,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, yang </a:t>
            </a:r>
            <a:r>
              <a:rPr lang="en-US" dirty="0" err="1" smtClean="0"/>
              <a:t>diwujudkan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err="1" smtClean="0"/>
              <a:t>khanduri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err="1" smtClean="0"/>
              <a:t>syukur</a:t>
            </a:r>
            <a:r>
              <a:rPr lang="en-US" i="1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dijewantahkan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i="1" dirty="0" err="1" smtClean="0"/>
              <a:t>makan</a:t>
            </a:r>
            <a:r>
              <a:rPr lang="en-US" i="1" dirty="0" smtClean="0"/>
              <a:t> </a:t>
            </a:r>
            <a:r>
              <a:rPr lang="en-US" i="1" dirty="0" err="1" smtClean="0"/>
              <a:t>enak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dekat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enak</a:t>
            </a:r>
            <a:r>
              <a:rPr lang="en-US" dirty="0" smtClean="0"/>
              <a:t> </a:t>
            </a:r>
            <a:r>
              <a:rPr lang="en-US" dirty="0" err="1" smtClean="0"/>
              <a:t>jatah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yang </a:t>
            </a:r>
            <a:r>
              <a:rPr lang="en-US" dirty="0" err="1" smtClean="0"/>
              <a:t>didapatkan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  <a:r>
              <a:rPr lang="en-US" dirty="0" err="1" smtClean="0"/>
              <a:t>Disinilah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yang </a:t>
            </a:r>
            <a:r>
              <a:rPr lang="en-US" dirty="0" err="1" smtClean="0"/>
              <a:t>terbaik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siapapun</a:t>
            </a:r>
            <a:r>
              <a:rPr lang="en-US" dirty="0" smtClean="0"/>
              <a:t>,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Misalnya</a:t>
            </a:r>
            <a:r>
              <a:rPr lang="en-US" dirty="0" smtClean="0"/>
              <a:t>,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enak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ulama</a:t>
            </a:r>
            <a:r>
              <a:rPr lang="en-US" dirty="0" smtClean="0"/>
              <a:t>, raja, </a:t>
            </a:r>
            <a:r>
              <a:rPr lang="en-US" dirty="0" err="1" smtClean="0"/>
              <a:t>tamu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yang </a:t>
            </a:r>
            <a:r>
              <a:rPr lang="en-US" dirty="0" err="1" smtClean="0"/>
              <a:t>melingkari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i="1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i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i="1" dirty="0" err="1" smtClean="0"/>
              <a:t>beureukat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Jadi</a:t>
            </a:r>
            <a:r>
              <a:rPr lang="en-US" dirty="0" smtClean="0"/>
              <a:t>,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err="1" smtClean="0"/>
              <a:t>khanduri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i="1" dirty="0" err="1" smtClean="0"/>
              <a:t>beureukat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blessed</a:t>
            </a:r>
            <a:r>
              <a:rPr lang="en-US" dirty="0" smtClean="0"/>
              <a:t>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Apakah</a:t>
            </a:r>
            <a:r>
              <a:rPr lang="en-US" i="1" dirty="0" smtClean="0"/>
              <a:t> </a:t>
            </a:r>
            <a:r>
              <a:rPr lang="en-US" i="1" dirty="0" err="1" smtClean="0"/>
              <a:t>semua</a:t>
            </a:r>
            <a:r>
              <a:rPr lang="en-US" i="1" dirty="0" smtClean="0"/>
              <a:t> </a:t>
            </a:r>
            <a:r>
              <a:rPr lang="en-US" i="1" dirty="0" err="1" smtClean="0"/>
              <a:t>konsep</a:t>
            </a:r>
            <a:r>
              <a:rPr lang="en-US" i="1" dirty="0" smtClean="0"/>
              <a:t> </a:t>
            </a:r>
            <a:r>
              <a:rPr lang="en-US" i="1" dirty="0" err="1" smtClean="0"/>
              <a:t>di</a:t>
            </a:r>
            <a:r>
              <a:rPr lang="en-US" i="1" dirty="0" smtClean="0"/>
              <a:t> </a:t>
            </a:r>
            <a:r>
              <a:rPr lang="en-US" i="1" dirty="0" err="1" smtClean="0"/>
              <a:t>atas</a:t>
            </a:r>
            <a:r>
              <a:rPr lang="en-US" i="1" dirty="0" smtClean="0"/>
              <a:t> yang </a:t>
            </a:r>
            <a:r>
              <a:rPr lang="en-US" i="1" dirty="0" err="1" smtClean="0"/>
              <a:t>pernah</a:t>
            </a:r>
            <a:r>
              <a:rPr lang="en-US" i="1" dirty="0" smtClean="0"/>
              <a:t> </a:t>
            </a:r>
            <a:r>
              <a:rPr lang="en-US" i="1" dirty="0" err="1" smtClean="0"/>
              <a:t>dipraktikkan</a:t>
            </a:r>
            <a:r>
              <a:rPr lang="en-US" i="1" dirty="0" smtClean="0"/>
              <a:t> </a:t>
            </a:r>
            <a:r>
              <a:rPr lang="en-US" i="1" dirty="0" err="1" smtClean="0"/>
              <a:t>oleh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Aceh </a:t>
            </a:r>
            <a:r>
              <a:rPr lang="en-US" i="1" dirty="0" err="1" smtClean="0"/>
              <a:t>sangat</a:t>
            </a:r>
            <a:r>
              <a:rPr lang="en-US" i="1" dirty="0" smtClean="0"/>
              <a:t> </a:t>
            </a:r>
            <a:r>
              <a:rPr lang="en-US" i="1" dirty="0" err="1" smtClean="0"/>
              <a:t>terbelakang</a:t>
            </a:r>
            <a:r>
              <a:rPr lang="en-US" i="1" dirty="0" smtClean="0"/>
              <a:t> </a:t>
            </a:r>
            <a:r>
              <a:rPr lang="en-US" i="1" dirty="0" err="1" smtClean="0"/>
              <a:t>atau</a:t>
            </a:r>
            <a:r>
              <a:rPr lang="en-US" i="1" dirty="0" smtClean="0"/>
              <a:t> </a:t>
            </a:r>
            <a:r>
              <a:rPr lang="en-US" i="1" dirty="0" err="1" smtClean="0"/>
              <a:t>sebagai</a:t>
            </a:r>
            <a:r>
              <a:rPr lang="en-US" i="1" dirty="0" smtClean="0"/>
              <a:t> </a:t>
            </a:r>
            <a:r>
              <a:rPr lang="en-US" i="1" dirty="0" err="1" smtClean="0"/>
              <a:t>awal</a:t>
            </a:r>
            <a:r>
              <a:rPr lang="en-US" i="1" dirty="0" smtClean="0"/>
              <a:t> </a:t>
            </a:r>
            <a:r>
              <a:rPr lang="en-US" i="1" dirty="0" err="1" smtClean="0"/>
              <a:t>dari</a:t>
            </a:r>
            <a:r>
              <a:rPr lang="en-US" i="1" dirty="0" smtClean="0"/>
              <a:t> </a:t>
            </a:r>
            <a:r>
              <a:rPr lang="en-US" i="1" dirty="0" err="1" smtClean="0"/>
              <a:t>kemajuan</a:t>
            </a:r>
            <a:r>
              <a:rPr lang="en-US" i="1" dirty="0" smtClean="0"/>
              <a:t> </a:t>
            </a:r>
            <a:r>
              <a:rPr lang="en-US" i="1" dirty="0" err="1" smtClean="0"/>
              <a:t>berpikir</a:t>
            </a:r>
            <a:r>
              <a:rPr lang="en-US" i="1" dirty="0" smtClean="0"/>
              <a:t> </a:t>
            </a:r>
            <a:r>
              <a:rPr lang="en-US" i="1" dirty="0" err="1" smtClean="0"/>
              <a:t>rakyat</a:t>
            </a:r>
            <a:r>
              <a:rPr lang="en-US" i="1" dirty="0" smtClean="0"/>
              <a:t> Aceh?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lanskap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Rakyat Aceh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Gunung</a:t>
            </a:r>
            <a:r>
              <a:rPr lang="en-US" dirty="0" smtClean="0"/>
              <a:t> – Bukit – </a:t>
            </a:r>
            <a:r>
              <a:rPr lang="en-US" dirty="0" err="1" smtClean="0"/>
              <a:t>Sawah</a:t>
            </a:r>
            <a:r>
              <a:rPr lang="en-US" dirty="0" smtClean="0"/>
              <a:t> (?)</a:t>
            </a:r>
          </a:p>
          <a:p>
            <a:r>
              <a:rPr lang="en-US" dirty="0" err="1" smtClean="0"/>
              <a:t>Masyarakat</a:t>
            </a:r>
            <a:r>
              <a:rPr lang="en-US" dirty="0" smtClean="0"/>
              <a:t> Bukit – </a:t>
            </a:r>
            <a:r>
              <a:rPr lang="en-US" dirty="0" err="1" smtClean="0"/>
              <a:t>Sawah</a:t>
            </a:r>
            <a:r>
              <a:rPr lang="en-US" dirty="0" smtClean="0"/>
              <a:t> – Sungai (?</a:t>
            </a:r>
          </a:p>
          <a:p>
            <a:r>
              <a:rPr lang="en-US" dirty="0" err="1" smtClean="0"/>
              <a:t>Masyarakat</a:t>
            </a:r>
            <a:r>
              <a:rPr lang="en-US" dirty="0" smtClean="0"/>
              <a:t> Sungai – </a:t>
            </a:r>
            <a:r>
              <a:rPr lang="en-US" dirty="0" err="1" smtClean="0"/>
              <a:t>Sawah</a:t>
            </a:r>
            <a:r>
              <a:rPr lang="en-US" dirty="0" smtClean="0"/>
              <a:t> – </a:t>
            </a:r>
            <a:r>
              <a:rPr lang="en-US" dirty="0" err="1" smtClean="0"/>
              <a:t>Laut</a:t>
            </a:r>
            <a:r>
              <a:rPr lang="en-US" dirty="0" smtClean="0"/>
              <a:t> (?)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” </a:t>
            </a:r>
            <a:r>
              <a:rPr lang="en-US" dirty="0" err="1" smtClean="0"/>
              <a:t>di</a:t>
            </a:r>
            <a:r>
              <a:rPr lang="en-US" dirty="0" smtClean="0"/>
              <a:t> Aceh: </a:t>
            </a:r>
          </a:p>
          <a:p>
            <a:pPr>
              <a:buNone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Komplek</a:t>
            </a:r>
            <a:r>
              <a:rPr lang="en-US" dirty="0" smtClean="0"/>
              <a:t> – Kantor – </a:t>
            </a:r>
            <a:r>
              <a:rPr lang="en-US" dirty="0" err="1" smtClean="0"/>
              <a:t>Pasar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Generasi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Aceh:</a:t>
            </a:r>
          </a:p>
          <a:p>
            <a:pPr>
              <a:buNone/>
            </a:pPr>
            <a:r>
              <a:rPr lang="en-US" dirty="0" err="1" smtClean="0"/>
              <a:t>Duit</a:t>
            </a:r>
            <a:r>
              <a:rPr lang="en-US" dirty="0" smtClean="0"/>
              <a:t> – </a:t>
            </a:r>
            <a:r>
              <a:rPr lang="en-US" dirty="0" err="1" smtClean="0"/>
              <a:t>Teknologi</a:t>
            </a:r>
            <a:r>
              <a:rPr lang="en-US" dirty="0" smtClean="0"/>
              <a:t> - PNS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,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pikir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Pelebaran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urban </a:t>
            </a:r>
            <a:r>
              <a:rPr lang="en-US" dirty="0" err="1" smtClean="0"/>
              <a:t>mengarah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non-urban. </a:t>
            </a:r>
            <a:r>
              <a:rPr lang="en-US" dirty="0" err="1" smtClean="0"/>
              <a:t>Gejala</a:t>
            </a:r>
            <a:r>
              <a:rPr lang="en-US" dirty="0" smtClean="0"/>
              <a:t>: “</a:t>
            </a:r>
            <a:r>
              <a:rPr lang="en-US" dirty="0" err="1" smtClean="0"/>
              <a:t>budidaya</a:t>
            </a:r>
            <a:r>
              <a:rPr lang="en-US" dirty="0" smtClean="0"/>
              <a:t> </a:t>
            </a:r>
            <a:r>
              <a:rPr lang="en-US" dirty="0" err="1" smtClean="0"/>
              <a:t>toko</a:t>
            </a:r>
            <a:r>
              <a:rPr lang="en-US" dirty="0" smtClean="0"/>
              <a:t>”, “</a:t>
            </a:r>
            <a:r>
              <a:rPr lang="en-US" dirty="0" err="1" smtClean="0"/>
              <a:t>budidaya</a:t>
            </a:r>
            <a:r>
              <a:rPr lang="en-US" dirty="0" smtClean="0"/>
              <a:t> </a:t>
            </a:r>
            <a:r>
              <a:rPr lang="en-US" dirty="0" err="1" smtClean="0"/>
              <a:t>kapitalisme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Spiritual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mono-</a:t>
            </a:r>
            <a:r>
              <a:rPr lang="en-US" dirty="0" err="1" smtClean="0"/>
              <a:t>loyalitas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Tantangan</a:t>
            </a:r>
            <a:r>
              <a:rPr lang="en-US" dirty="0" smtClean="0"/>
              <a:t> </a:t>
            </a:r>
            <a:r>
              <a:rPr lang="en-US" dirty="0" err="1" smtClean="0"/>
              <a:t>memasukkan</a:t>
            </a:r>
            <a:r>
              <a:rPr lang="en-US" dirty="0" smtClean="0"/>
              <a:t> </a:t>
            </a:r>
            <a:r>
              <a:rPr lang="en-US" i="1" dirty="0" smtClean="0"/>
              <a:t>din al-Islam </a:t>
            </a:r>
            <a:r>
              <a:rPr lang="en-US" dirty="0" err="1" smtClean="0"/>
              <a:t>dalam</a:t>
            </a:r>
            <a:r>
              <a:rPr lang="en-US" dirty="0" smtClean="0"/>
              <a:t> “</a:t>
            </a:r>
            <a:r>
              <a:rPr lang="en-US" dirty="0" err="1" smtClean="0"/>
              <a:t>kehidupan</a:t>
            </a:r>
            <a:r>
              <a:rPr lang="en-US" dirty="0" smtClean="0"/>
              <a:t>” </a:t>
            </a:r>
            <a:r>
              <a:rPr lang="en-US" dirty="0" err="1" smtClean="0"/>
              <a:t>dan</a:t>
            </a:r>
            <a:r>
              <a:rPr lang="en-US" dirty="0" smtClean="0"/>
              <a:t> “</a:t>
            </a:r>
            <a:r>
              <a:rPr lang="en-US" dirty="0" err="1" smtClean="0"/>
              <a:t>kedirian</a:t>
            </a:r>
            <a:r>
              <a:rPr lang="en-US" dirty="0" smtClean="0"/>
              <a:t>.”</a:t>
            </a:r>
          </a:p>
          <a:p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Kenyataan sekarang</a:t>
            </a:r>
            <a:endParaRPr lang="en-GB"/>
          </a:p>
        </p:txBody>
      </p:sp>
      <p:pic>
        <p:nvPicPr>
          <p:cNvPr id="19460" name="Picture 4" descr="Pyramid_of_Capitalist_System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066800"/>
            <a:ext cx="8153400" cy="5791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Tradisi</a:t>
            </a:r>
            <a:r>
              <a:rPr lang="en-US" dirty="0" smtClean="0"/>
              <a:t> yang </a:t>
            </a:r>
            <a:r>
              <a:rPr lang="en-US" dirty="0" err="1" smtClean="0"/>
              <a:t>berkembang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Ulama</a:t>
            </a:r>
            <a:r>
              <a:rPr lang="en-US" dirty="0" smtClean="0"/>
              <a:t> </a:t>
            </a:r>
            <a:r>
              <a:rPr lang="en-US" dirty="0" err="1" smtClean="0"/>
              <a:t>memegang</a:t>
            </a:r>
            <a:r>
              <a:rPr lang="en-US" dirty="0" smtClean="0"/>
              <a:t> </a:t>
            </a:r>
            <a:r>
              <a:rPr lang="en-US" dirty="0" err="1" smtClean="0"/>
              <a:t>kendali</a:t>
            </a:r>
            <a:endParaRPr lang="en-US" dirty="0" smtClean="0"/>
          </a:p>
          <a:p>
            <a:r>
              <a:rPr lang="en-US" dirty="0" err="1" smtClean="0"/>
              <a:t>Umara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bervariasi</a:t>
            </a:r>
            <a:endParaRPr lang="en-US" dirty="0" smtClean="0"/>
          </a:p>
          <a:p>
            <a:r>
              <a:rPr lang="en-US" dirty="0" err="1" smtClean="0"/>
              <a:t>Tarik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“</a:t>
            </a:r>
            <a:r>
              <a:rPr lang="en-US" dirty="0" err="1" smtClean="0"/>
              <a:t>Hukum</a:t>
            </a:r>
            <a:r>
              <a:rPr lang="en-US" dirty="0" smtClean="0"/>
              <a:t> Islam”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“</a:t>
            </a:r>
            <a:r>
              <a:rPr lang="en-US" dirty="0" err="1" smtClean="0"/>
              <a:t>Hukum</a:t>
            </a:r>
            <a:r>
              <a:rPr lang="en-US" dirty="0" smtClean="0"/>
              <a:t> Islam”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dialektika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Persoalan</a:t>
            </a:r>
            <a:r>
              <a:rPr lang="en-US" dirty="0" smtClean="0"/>
              <a:t> </a:t>
            </a:r>
            <a:r>
              <a:rPr lang="en-US" i="1" dirty="0" err="1" smtClean="0"/>
              <a:t>Otoritas</a:t>
            </a:r>
            <a:r>
              <a:rPr lang="en-US" i="1" dirty="0" smtClean="0"/>
              <a:t> </a:t>
            </a:r>
            <a:r>
              <a:rPr lang="en-US" i="1" dirty="0" err="1" smtClean="0"/>
              <a:t>dan</a:t>
            </a:r>
            <a:r>
              <a:rPr lang="en-US" i="1" dirty="0" smtClean="0"/>
              <a:t> </a:t>
            </a:r>
            <a:r>
              <a:rPr lang="en-US" i="1" dirty="0" err="1" smtClean="0"/>
              <a:t>Kekuasaan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Kontruksi</a:t>
            </a:r>
            <a:r>
              <a:rPr lang="en-US" b="1" dirty="0" smtClean="0"/>
              <a:t> </a:t>
            </a:r>
            <a:r>
              <a:rPr lang="en-US" b="1" dirty="0" err="1" smtClean="0"/>
              <a:t>berpikir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r>
              <a:rPr lang="en-US" b="1" dirty="0" smtClean="0"/>
              <a:t> Aceh </a:t>
            </a:r>
            <a:r>
              <a:rPr lang="en-US" b="1" dirty="0" err="1" smtClean="0"/>
              <a:t>mengikut</a:t>
            </a:r>
            <a:r>
              <a:rPr lang="en-US" b="1" dirty="0" smtClean="0"/>
              <a:t> </a:t>
            </a:r>
            <a:r>
              <a:rPr lang="en-US" b="1" dirty="0" err="1" smtClean="0"/>
              <a:t>wilayah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status </a:t>
            </a:r>
            <a:r>
              <a:rPr lang="en-US" b="1" dirty="0" err="1" smtClean="0"/>
              <a:t>sosial</a:t>
            </a:r>
            <a:r>
              <a:rPr lang="en-US" b="1" dirty="0" smtClean="0"/>
              <a:t>. </a:t>
            </a:r>
            <a:r>
              <a:rPr lang="en-US" b="1" dirty="0" err="1" smtClean="0"/>
              <a:t>Artinya</a:t>
            </a:r>
            <a:r>
              <a:rPr lang="en-US" b="1" dirty="0" smtClean="0"/>
              <a:t>, </a:t>
            </a:r>
            <a:r>
              <a:rPr lang="en-US" b="1" dirty="0" err="1" smtClean="0"/>
              <a:t>orang</a:t>
            </a:r>
            <a:r>
              <a:rPr lang="en-US" b="1" dirty="0" smtClean="0"/>
              <a:t> Aceh </a:t>
            </a:r>
            <a:r>
              <a:rPr lang="en-US" b="1" dirty="0" err="1" smtClean="0"/>
              <a:t>menciptakan</a:t>
            </a:r>
            <a:r>
              <a:rPr lang="en-US" b="1" dirty="0" smtClean="0"/>
              <a:t> </a:t>
            </a:r>
            <a:r>
              <a:rPr lang="en-US" b="1" dirty="0" err="1" smtClean="0"/>
              <a:t>wilayah</a:t>
            </a:r>
            <a:r>
              <a:rPr lang="en-US" b="1" dirty="0" smtClean="0"/>
              <a:t> </a:t>
            </a:r>
            <a:r>
              <a:rPr lang="en-US" b="1" dirty="0" err="1" smtClean="0"/>
              <a:t>publik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saling</a:t>
            </a:r>
            <a:r>
              <a:rPr lang="en-US" b="1" dirty="0" smtClean="0"/>
              <a:t> </a:t>
            </a:r>
            <a:r>
              <a:rPr lang="en-US" b="1" dirty="0" err="1" smtClean="0"/>
              <a:t>berkonflik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mencari</a:t>
            </a:r>
            <a:r>
              <a:rPr lang="en-US" b="1" dirty="0" smtClean="0"/>
              <a:t> </a:t>
            </a:r>
            <a:r>
              <a:rPr lang="en-US" b="1" dirty="0" err="1" smtClean="0"/>
              <a:t>aliansi</a:t>
            </a:r>
            <a:r>
              <a:rPr lang="en-US" b="1" dirty="0" smtClean="0"/>
              <a:t> </a:t>
            </a:r>
            <a:r>
              <a:rPr lang="en-US" b="1" dirty="0" err="1" smtClean="0"/>
              <a:t>sebanyak</a:t>
            </a:r>
            <a:r>
              <a:rPr lang="en-US" b="1" dirty="0" smtClean="0"/>
              <a:t> </a:t>
            </a:r>
            <a:r>
              <a:rPr lang="en-US" b="1" dirty="0" err="1" smtClean="0"/>
              <a:t>mungkin</a:t>
            </a:r>
            <a:r>
              <a:rPr lang="en-US" b="1" dirty="0" smtClean="0"/>
              <a:t>. Cara </a:t>
            </a:r>
            <a:r>
              <a:rPr lang="en-US" b="1" dirty="0" err="1" smtClean="0"/>
              <a:t>berpikir</a:t>
            </a:r>
            <a:r>
              <a:rPr lang="en-US" b="1" dirty="0" smtClean="0"/>
              <a:t> </a:t>
            </a:r>
            <a:r>
              <a:rPr lang="en-US" b="1" dirty="0" err="1" smtClean="0"/>
              <a:t>ini</a:t>
            </a:r>
            <a:r>
              <a:rPr lang="en-US" b="1" dirty="0" smtClean="0"/>
              <a:t> </a:t>
            </a:r>
            <a:r>
              <a:rPr lang="en-US" b="1" dirty="0" err="1" smtClean="0"/>
              <a:t>tentu</a:t>
            </a:r>
            <a:r>
              <a:rPr lang="en-US" b="1" dirty="0" smtClean="0"/>
              <a:t> </a:t>
            </a:r>
            <a:r>
              <a:rPr lang="en-US" b="1" dirty="0" err="1" smtClean="0"/>
              <a:t>saja</a:t>
            </a:r>
            <a:r>
              <a:rPr lang="en-US" b="1" dirty="0" smtClean="0"/>
              <a:t> </a:t>
            </a:r>
            <a:r>
              <a:rPr lang="en-US" b="1" dirty="0" err="1" smtClean="0"/>
              <a:t>bukan</a:t>
            </a:r>
            <a:r>
              <a:rPr lang="en-US" b="1" dirty="0" smtClean="0"/>
              <a:t> </a:t>
            </a:r>
            <a:r>
              <a:rPr lang="en-US" b="1" dirty="0" err="1" smtClean="0"/>
              <a:t>hal</a:t>
            </a:r>
            <a:r>
              <a:rPr lang="en-US" b="1" dirty="0" smtClean="0"/>
              <a:t> yang </a:t>
            </a:r>
            <a:r>
              <a:rPr lang="en-US" b="1" dirty="0" err="1" smtClean="0"/>
              <a:t>sangat</a:t>
            </a:r>
            <a:r>
              <a:rPr lang="en-US" b="1" dirty="0" smtClean="0"/>
              <a:t> </a:t>
            </a:r>
            <a:r>
              <a:rPr lang="en-US" b="1" dirty="0" err="1" smtClean="0"/>
              <a:t>dominan</a:t>
            </a:r>
            <a:r>
              <a:rPr lang="en-US" b="1" dirty="0" smtClean="0"/>
              <a:t>, </a:t>
            </a:r>
            <a:r>
              <a:rPr lang="en-US" b="1" dirty="0" err="1" smtClean="0"/>
              <a:t>karena</a:t>
            </a:r>
            <a:r>
              <a:rPr lang="en-US" b="1" dirty="0" smtClean="0"/>
              <a:t> </a:t>
            </a:r>
            <a:r>
              <a:rPr lang="en-US" b="1" dirty="0" err="1" smtClean="0"/>
              <a:t>kalau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mempersatukan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r>
              <a:rPr lang="en-US" b="1" dirty="0" smtClean="0"/>
              <a:t> Aceh, </a:t>
            </a:r>
            <a:r>
              <a:rPr lang="en-US" b="1" dirty="0" err="1" smtClean="0"/>
              <a:t>sering</a:t>
            </a:r>
            <a:r>
              <a:rPr lang="en-US" b="1" dirty="0" smtClean="0"/>
              <a:t> </a:t>
            </a:r>
            <a:r>
              <a:rPr lang="en-US" b="1" dirty="0" err="1" smtClean="0"/>
              <a:t>digunakan</a:t>
            </a:r>
            <a:r>
              <a:rPr lang="en-US" b="1" dirty="0" smtClean="0"/>
              <a:t> ritual </a:t>
            </a:r>
            <a:r>
              <a:rPr lang="en-US" b="1" dirty="0" err="1" smtClean="0"/>
              <a:t>keagamaan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r>
              <a:rPr lang="en-US" b="1" dirty="0" smtClean="0"/>
              <a:t> </a:t>
            </a:r>
            <a:r>
              <a:rPr lang="en-US" b="1" dirty="0" err="1" smtClean="0"/>
              <a:t>kebudayaan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Perspektif</a:t>
            </a:r>
            <a:r>
              <a:rPr lang="en-US" dirty="0" smtClean="0"/>
              <a:t> </a:t>
            </a:r>
            <a:r>
              <a:rPr lang="en-US" dirty="0" err="1" smtClean="0"/>
              <a:t>Kosmik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Hana</a:t>
            </a:r>
            <a:r>
              <a:rPr lang="en-US" i="1" dirty="0" smtClean="0"/>
              <a:t> </a:t>
            </a:r>
            <a:r>
              <a:rPr lang="en-US" i="1" dirty="0" err="1" smtClean="0"/>
              <a:t>Roh</a:t>
            </a:r>
            <a:r>
              <a:rPr lang="en-US" i="1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smtClean="0"/>
              <a:t>Han </a:t>
            </a:r>
            <a:r>
              <a:rPr lang="en-US" i="1" dirty="0" err="1" smtClean="0"/>
              <a:t>Roh</a:t>
            </a:r>
            <a:r>
              <a:rPr lang="en-US" i="1" dirty="0" smtClean="0"/>
              <a:t> </a:t>
            </a:r>
          </a:p>
          <a:p>
            <a:pPr>
              <a:buNone/>
            </a:pPr>
            <a:r>
              <a:rPr lang="en-US" dirty="0" err="1" smtClean="0"/>
              <a:t>Pemahaman</a:t>
            </a:r>
            <a:r>
              <a:rPr lang="en-US" dirty="0" smtClean="0"/>
              <a:t> yang </a:t>
            </a:r>
            <a:r>
              <a:rPr lang="en-US" dirty="0" err="1" smtClean="0"/>
              <a:t>muncul</a:t>
            </a:r>
            <a:r>
              <a:rPr lang="en-US" dirty="0" smtClean="0"/>
              <a:t>,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melawan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i="1" dirty="0" err="1" smtClean="0"/>
              <a:t>Puga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i="1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memainkan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yang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i="1" dirty="0" err="1" smtClean="0"/>
              <a:t>Khanduri</a:t>
            </a:r>
            <a:r>
              <a:rPr lang="en-US" i="1" dirty="0" smtClean="0"/>
              <a:t> – </a:t>
            </a:r>
            <a:r>
              <a:rPr lang="en-US" dirty="0" err="1" smtClean="0"/>
              <a:t>simbol</a:t>
            </a:r>
            <a:r>
              <a:rPr lang="en-US" dirty="0" smtClean="0"/>
              <a:t> </a:t>
            </a:r>
            <a:r>
              <a:rPr lang="en-US" dirty="0" err="1" smtClean="0"/>
              <a:t>penyelarasan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yang </a:t>
            </a:r>
            <a:r>
              <a:rPr lang="en-US" dirty="0" err="1" smtClean="0"/>
              <a:t>diinjeksi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Hana</a:t>
            </a:r>
            <a:r>
              <a:rPr lang="en-US" i="1" dirty="0" smtClean="0"/>
              <a:t> Get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err="1" smtClean="0"/>
              <a:t>hana</a:t>
            </a:r>
            <a:r>
              <a:rPr lang="en-US" i="1" dirty="0" smtClean="0"/>
              <a:t> </a:t>
            </a:r>
            <a:r>
              <a:rPr lang="en-US" i="1" dirty="0" err="1" smtClean="0"/>
              <a:t>jroh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yang </a:t>
            </a:r>
            <a:r>
              <a:rPr lang="en-US" dirty="0" err="1" smtClean="0"/>
              <a:t>mengikat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</a:t>
            </a:r>
          </a:p>
          <a:p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jiwa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</a:t>
            </a:r>
          </a:p>
          <a:p>
            <a:r>
              <a:rPr lang="en-US" dirty="0" err="1" smtClean="0"/>
              <a:t>Aspek</a:t>
            </a:r>
            <a:r>
              <a:rPr lang="en-US" dirty="0" smtClean="0"/>
              <a:t> yang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mendasar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moralitas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Hana</a:t>
            </a:r>
            <a:r>
              <a:rPr lang="en-US" i="1" dirty="0" smtClean="0"/>
              <a:t> </a:t>
            </a:r>
            <a:r>
              <a:rPr lang="en-US" i="1" dirty="0" err="1" smtClean="0"/>
              <a:t>Jeut</a:t>
            </a:r>
            <a:r>
              <a:rPr lang="en-US" i="1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smtClean="0"/>
              <a:t>Han </a:t>
            </a:r>
            <a:r>
              <a:rPr lang="en-US" i="1" dirty="0" err="1" smtClean="0"/>
              <a:t>Jeut</a:t>
            </a:r>
            <a:r>
              <a:rPr lang="en-US" i="1" dirty="0" smtClean="0"/>
              <a:t>	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Aspek</a:t>
            </a:r>
            <a:r>
              <a:rPr lang="en-US" dirty="0" smtClean="0"/>
              <a:t> agama yang </a:t>
            </a:r>
            <a:r>
              <a:rPr lang="en-US" dirty="0" err="1" smtClean="0"/>
              <a:t>memagar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sendi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err="1" smtClean="0"/>
              <a:t>Pertama</a:t>
            </a:r>
            <a:r>
              <a:rPr lang="en-US" b="1" dirty="0" smtClean="0"/>
              <a:t>,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r>
              <a:rPr lang="en-US" b="1" dirty="0" smtClean="0"/>
              <a:t> Aceh, </a:t>
            </a:r>
            <a:r>
              <a:rPr lang="en-US" b="1" dirty="0" err="1" smtClean="0"/>
              <a:t>relasi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r>
              <a:rPr lang="en-US" b="1" dirty="0" smtClean="0"/>
              <a:t> </a:t>
            </a:r>
            <a:r>
              <a:rPr lang="en-US" b="1" dirty="0" err="1" smtClean="0"/>
              <a:t>sangat</a:t>
            </a:r>
            <a:r>
              <a:rPr lang="en-US" b="1" dirty="0" smtClean="0"/>
              <a:t> </a:t>
            </a:r>
            <a:r>
              <a:rPr lang="en-US" b="1" dirty="0" err="1" smtClean="0"/>
              <a:t>ditentukan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status </a:t>
            </a:r>
            <a:r>
              <a:rPr lang="en-US" b="1" dirty="0" err="1" smtClean="0"/>
              <a:t>sosial</a:t>
            </a:r>
            <a:r>
              <a:rPr lang="en-US" b="1" dirty="0" smtClean="0"/>
              <a:t> </a:t>
            </a:r>
            <a:r>
              <a:rPr lang="en-US" b="1" dirty="0" err="1" smtClean="0"/>
              <a:t>seseorang</a:t>
            </a:r>
            <a:r>
              <a:rPr lang="en-US" b="1" dirty="0" smtClean="0"/>
              <a:t>. </a:t>
            </a:r>
            <a:r>
              <a:rPr lang="en-US" b="1" dirty="0" err="1" smtClean="0"/>
              <a:t>Relasi</a:t>
            </a:r>
            <a:r>
              <a:rPr lang="en-US" b="1" dirty="0" smtClean="0"/>
              <a:t> </a:t>
            </a:r>
            <a:r>
              <a:rPr lang="en-US" b="1" dirty="0" err="1" smtClean="0"/>
              <a:t>ini</a:t>
            </a:r>
            <a:r>
              <a:rPr lang="en-US" b="1" dirty="0" smtClean="0"/>
              <a:t> </a:t>
            </a:r>
            <a:r>
              <a:rPr lang="en-US" b="1" dirty="0" err="1" smtClean="0"/>
              <a:t>kemudian</a:t>
            </a:r>
            <a:r>
              <a:rPr lang="en-US" b="1" dirty="0" smtClean="0"/>
              <a:t> </a:t>
            </a:r>
            <a:r>
              <a:rPr lang="en-US" b="1" dirty="0" err="1" smtClean="0"/>
              <a:t>menciptakan</a:t>
            </a:r>
            <a:r>
              <a:rPr lang="en-US" b="1" dirty="0" smtClean="0"/>
              <a:t> </a:t>
            </a:r>
            <a:r>
              <a:rPr lang="en-US" b="1" dirty="0" err="1" smtClean="0"/>
              <a:t>kerangka</a:t>
            </a:r>
            <a:r>
              <a:rPr lang="en-US" b="1" dirty="0" smtClean="0"/>
              <a:t> </a:t>
            </a:r>
            <a:r>
              <a:rPr lang="en-US" b="1" dirty="0" err="1" smtClean="0"/>
              <a:t>berpikir</a:t>
            </a:r>
            <a:r>
              <a:rPr lang="en-US" b="1" dirty="0" smtClean="0"/>
              <a:t> </a:t>
            </a:r>
            <a:r>
              <a:rPr lang="en-US" b="1" dirty="0" err="1" smtClean="0"/>
              <a:t>untuk</a:t>
            </a:r>
            <a:r>
              <a:rPr lang="en-US" b="1" dirty="0" smtClean="0"/>
              <a:t> </a:t>
            </a:r>
            <a:r>
              <a:rPr lang="en-US" b="1" dirty="0" err="1" smtClean="0"/>
              <a:t>melihat</a:t>
            </a:r>
            <a:r>
              <a:rPr lang="en-US" b="1" dirty="0" smtClean="0"/>
              <a:t> </a:t>
            </a:r>
            <a:r>
              <a:rPr lang="en-US" b="1" dirty="0" err="1" smtClean="0"/>
              <a:t>diri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lain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perspektif</a:t>
            </a:r>
            <a:r>
              <a:rPr lang="en-US" b="1" dirty="0" smtClean="0"/>
              <a:t> </a:t>
            </a:r>
            <a:r>
              <a:rPr lang="en-US" b="1" dirty="0" err="1" smtClean="0"/>
              <a:t>perkauman</a:t>
            </a:r>
            <a:r>
              <a:rPr lang="en-US" b="1" dirty="0" smtClean="0"/>
              <a:t>.</a:t>
            </a:r>
          </a:p>
          <a:p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 smtClean="0"/>
              <a:t>berpikir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Aceh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i="1" dirty="0" err="1" smtClean="0"/>
              <a:t>timang</a:t>
            </a:r>
            <a:r>
              <a:rPr lang="en-US" b="1" i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selaras</a:t>
            </a:r>
            <a:r>
              <a:rPr lang="en-US" b="1" dirty="0" smtClean="0"/>
              <a:t>. </a:t>
            </a:r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 smtClean="0"/>
              <a:t>ini</a:t>
            </a:r>
            <a:r>
              <a:rPr lang="en-US" b="1" dirty="0" smtClean="0"/>
              <a:t> </a:t>
            </a:r>
            <a:r>
              <a:rPr lang="en-US" b="1" dirty="0" err="1" smtClean="0"/>
              <a:t>dapat</a:t>
            </a:r>
            <a:r>
              <a:rPr lang="en-US" b="1" dirty="0" smtClean="0"/>
              <a:t> </a:t>
            </a:r>
            <a:r>
              <a:rPr lang="en-US" b="1" dirty="0" err="1" smtClean="0"/>
              <a:t>dikatakan</a:t>
            </a:r>
            <a:r>
              <a:rPr lang="en-US" b="1" dirty="0" smtClean="0"/>
              <a:t> </a:t>
            </a:r>
            <a:r>
              <a:rPr lang="en-US" b="1" dirty="0" err="1" smtClean="0"/>
              <a:t>menjadi</a:t>
            </a:r>
            <a:r>
              <a:rPr lang="en-US" b="1" dirty="0" smtClean="0"/>
              <a:t> </a:t>
            </a:r>
            <a:r>
              <a:rPr lang="en-US" b="1" dirty="0" err="1" smtClean="0"/>
              <a:t>kompas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kehidupan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r>
              <a:rPr lang="en-US" b="1" dirty="0" smtClean="0"/>
              <a:t> Aceh. </a:t>
            </a:r>
            <a:r>
              <a:rPr lang="en-US" b="1" dirty="0" err="1" smtClean="0"/>
              <a:t>Jika</a:t>
            </a:r>
            <a:r>
              <a:rPr lang="en-US" b="1" dirty="0" smtClean="0"/>
              <a:t> </a:t>
            </a:r>
            <a:r>
              <a:rPr lang="en-US" b="1" dirty="0" err="1" smtClean="0"/>
              <a:t>sudah</a:t>
            </a:r>
            <a:r>
              <a:rPr lang="en-US" b="1" dirty="0" smtClean="0"/>
              <a:t> </a:t>
            </a:r>
            <a:r>
              <a:rPr lang="en-US" b="1" i="1" dirty="0" err="1" smtClean="0"/>
              <a:t>timang</a:t>
            </a:r>
            <a:r>
              <a:rPr lang="en-US" b="1" dirty="0" smtClean="0"/>
              <a:t>, </a:t>
            </a:r>
            <a:r>
              <a:rPr lang="en-US" b="1" dirty="0" err="1" smtClean="0"/>
              <a:t>maka</a:t>
            </a:r>
            <a:r>
              <a:rPr lang="en-US" b="1" dirty="0" smtClean="0"/>
              <a:t> </a:t>
            </a:r>
            <a:r>
              <a:rPr lang="en-US" b="1" dirty="0" err="1" smtClean="0"/>
              <a:t>dia</a:t>
            </a:r>
            <a:r>
              <a:rPr lang="en-US" b="1" dirty="0" smtClean="0"/>
              <a:t> </a:t>
            </a:r>
            <a:r>
              <a:rPr lang="en-US" b="1" dirty="0" err="1" smtClean="0"/>
              <a:t>akan</a:t>
            </a:r>
            <a:r>
              <a:rPr lang="en-US" b="1" dirty="0" smtClean="0"/>
              <a:t> </a:t>
            </a:r>
            <a:r>
              <a:rPr lang="en-US" b="1" dirty="0" err="1" smtClean="0"/>
              <a:t>menjad</a:t>
            </a:r>
            <a:r>
              <a:rPr lang="en-US" b="1" dirty="0" smtClean="0"/>
              <a:t> </a:t>
            </a:r>
            <a:r>
              <a:rPr lang="en-US" b="1" dirty="0" err="1" smtClean="0"/>
              <a:t>tegak</a:t>
            </a:r>
            <a:r>
              <a:rPr lang="en-US" b="1" dirty="0" smtClean="0"/>
              <a:t> </a:t>
            </a:r>
            <a:r>
              <a:rPr lang="en-US" b="1" dirty="0" err="1" smtClean="0"/>
              <a:t>lurus</a:t>
            </a:r>
            <a:r>
              <a:rPr lang="en-US" b="1" dirty="0" smtClean="0"/>
              <a:t> </a:t>
            </a:r>
            <a:r>
              <a:rPr lang="en-US" b="1" dirty="0" err="1" smtClean="0"/>
              <a:t>sering</a:t>
            </a:r>
            <a:r>
              <a:rPr lang="en-US" b="1" dirty="0" smtClean="0"/>
              <a:t> </a:t>
            </a:r>
            <a:r>
              <a:rPr lang="en-US" b="1" dirty="0" err="1" smtClean="0"/>
              <a:t>dikatakan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istilah</a:t>
            </a:r>
            <a:r>
              <a:rPr lang="en-US" b="1" dirty="0" smtClean="0"/>
              <a:t> </a:t>
            </a:r>
            <a:r>
              <a:rPr lang="en-US" b="1" i="1" dirty="0" err="1" smtClean="0"/>
              <a:t>sulu</a:t>
            </a:r>
            <a:r>
              <a:rPr lang="en-US" b="1" dirty="0" smtClean="0"/>
              <a:t>. </a:t>
            </a:r>
          </a:p>
          <a:p>
            <a:r>
              <a:rPr lang="en-US" b="1" dirty="0" err="1" smtClean="0"/>
              <a:t>Artinya</a:t>
            </a:r>
            <a:r>
              <a:rPr lang="en-US" b="1" dirty="0" smtClean="0"/>
              <a:t>, </a:t>
            </a:r>
            <a:r>
              <a:rPr lang="en-US" b="1" i="1" dirty="0" err="1" smtClean="0"/>
              <a:t>timang</a:t>
            </a:r>
            <a:r>
              <a:rPr lang="en-US" b="1" i="1" dirty="0" smtClean="0"/>
              <a:t> </a:t>
            </a:r>
            <a:r>
              <a:rPr lang="en-US" b="1" dirty="0" err="1" smtClean="0"/>
              <a:t>itu</a:t>
            </a:r>
            <a:r>
              <a:rPr lang="en-US" b="1" dirty="0" smtClean="0"/>
              <a:t> </a:t>
            </a:r>
            <a:r>
              <a:rPr lang="en-US" b="1" dirty="0" err="1" smtClean="0"/>
              <a:t>biasanya</a:t>
            </a:r>
            <a:r>
              <a:rPr lang="en-US" b="1" dirty="0" smtClean="0"/>
              <a:t> </a:t>
            </a:r>
            <a:r>
              <a:rPr lang="en-US" b="1" dirty="0" err="1" smtClean="0"/>
              <a:t>dilihat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aspek</a:t>
            </a:r>
            <a:r>
              <a:rPr lang="en-US" b="1" dirty="0" smtClean="0"/>
              <a:t> </a:t>
            </a:r>
            <a:r>
              <a:rPr lang="en-US" b="1" dirty="0" err="1" smtClean="0"/>
              <a:t>kosmos</a:t>
            </a:r>
            <a:r>
              <a:rPr lang="en-US" b="1" dirty="0" smtClean="0"/>
              <a:t> yang </a:t>
            </a:r>
            <a:r>
              <a:rPr lang="en-US" b="1" dirty="0" err="1" smtClean="0"/>
              <a:t>terpancar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cara</a:t>
            </a:r>
            <a:r>
              <a:rPr lang="en-US" b="1" dirty="0" smtClean="0"/>
              <a:t> </a:t>
            </a:r>
            <a:r>
              <a:rPr lang="en-US" b="1" dirty="0" err="1" smtClean="0"/>
              <a:t>berpikir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r>
              <a:rPr lang="en-US" b="1" dirty="0" smtClean="0"/>
              <a:t> </a:t>
            </a:r>
            <a:r>
              <a:rPr lang="en-US" b="1" dirty="0" err="1" smtClean="0"/>
              <a:t>mengenai</a:t>
            </a:r>
            <a:r>
              <a:rPr lang="en-US" b="1" dirty="0" smtClean="0"/>
              <a:t> </a:t>
            </a:r>
            <a:r>
              <a:rPr lang="en-US" b="1" dirty="0" err="1" smtClean="0"/>
              <a:t>alam</a:t>
            </a:r>
            <a:r>
              <a:rPr lang="en-US" b="1" dirty="0" smtClean="0"/>
              <a:t>, </a:t>
            </a:r>
            <a:r>
              <a:rPr lang="en-US" b="1" dirty="0" err="1" smtClean="0"/>
              <a:t>jiwa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ketuhanan</a:t>
            </a:r>
            <a:r>
              <a:rPr lang="en-US" b="1" dirty="0" smtClean="0"/>
              <a:t>. </a:t>
            </a:r>
            <a:r>
              <a:rPr lang="en-US" b="1" dirty="0" err="1" smtClean="0"/>
              <a:t>Jika</a:t>
            </a:r>
            <a:r>
              <a:rPr lang="en-US" b="1" dirty="0" smtClean="0"/>
              <a:t> </a:t>
            </a:r>
            <a:r>
              <a:rPr lang="en-US" b="1" dirty="0" err="1" smtClean="0"/>
              <a:t>semua</a:t>
            </a:r>
            <a:r>
              <a:rPr lang="en-US" b="1" dirty="0" smtClean="0"/>
              <a:t> </a:t>
            </a:r>
            <a:r>
              <a:rPr lang="en-US" b="1" dirty="0" err="1" smtClean="0"/>
              <a:t>sudah</a:t>
            </a:r>
            <a:r>
              <a:rPr lang="en-US" b="1" dirty="0" smtClean="0"/>
              <a:t> </a:t>
            </a:r>
            <a:r>
              <a:rPr lang="en-US" b="1" dirty="0" err="1" smtClean="0"/>
              <a:t>selaras</a:t>
            </a:r>
            <a:r>
              <a:rPr lang="en-US" b="1" dirty="0" smtClean="0"/>
              <a:t>, </a:t>
            </a:r>
            <a:r>
              <a:rPr lang="en-US" b="1" dirty="0" err="1" smtClean="0"/>
              <a:t>dapat</a:t>
            </a:r>
            <a:r>
              <a:rPr lang="en-US" b="1" dirty="0" smtClean="0"/>
              <a:t> </a:t>
            </a:r>
            <a:r>
              <a:rPr lang="en-US" b="1" dirty="0" err="1" smtClean="0"/>
              <a:t>dikatakan</a:t>
            </a:r>
            <a:r>
              <a:rPr lang="en-US" b="1" dirty="0" smtClean="0"/>
              <a:t> </a:t>
            </a:r>
            <a:r>
              <a:rPr lang="en-US" b="1" dirty="0" err="1" smtClean="0"/>
              <a:t>kehidupan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Aceh </a:t>
            </a:r>
            <a:r>
              <a:rPr lang="en-US" b="1" dirty="0" err="1" smtClean="0"/>
              <a:t>sudah</a:t>
            </a:r>
            <a:r>
              <a:rPr lang="en-US" b="1" dirty="0" smtClean="0"/>
              <a:t> </a:t>
            </a:r>
            <a:r>
              <a:rPr lang="en-US" b="1" dirty="0" err="1" smtClean="0"/>
              <a:t>lurus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dikatakan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istilah</a:t>
            </a:r>
            <a:r>
              <a:rPr lang="en-US" b="1" dirty="0" smtClean="0"/>
              <a:t> </a:t>
            </a:r>
            <a:r>
              <a:rPr lang="en-US" b="1" i="1" dirty="0" err="1" smtClean="0"/>
              <a:t>salam</a:t>
            </a:r>
            <a:r>
              <a:rPr lang="en-US" b="1" i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i="1" dirty="0" smtClean="0"/>
              <a:t>Dar al-Salam</a:t>
            </a:r>
            <a:r>
              <a:rPr lang="en-US" b="1" dirty="0" smtClean="0"/>
              <a:t>. </a:t>
            </a:r>
            <a:endParaRPr lang="en-US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E69DEB08-07DB-4448-97F7-7F8805731CC2}" type="slidenum">
              <a:rPr kumimoji="0" lang="en-GB" sz="1400">
                <a:latin typeface="+mj-lt"/>
              </a:rPr>
              <a:pPr lvl="1" algn="r">
                <a:defRPr/>
              </a:pPr>
              <a:t>31</a:t>
            </a:fld>
            <a:endParaRPr kumimoji="0" lang="en-GB" sz="140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8153400" cy="1066800"/>
          </a:xfrm>
        </p:spPr>
        <p:txBody>
          <a:bodyPr lIns="92075" tIns="46038" rIns="92075" bIns="46038">
            <a:normAutofit fontScale="90000"/>
          </a:bodyPr>
          <a:lstStyle/>
          <a:p>
            <a:r>
              <a:rPr lang="sv-SE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sv-SE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Identifikasi Nilai2 Budaya Aceh</a:t>
            </a:r>
            <a: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36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19200"/>
            <a:ext cx="8686800" cy="4906963"/>
          </a:xfrm>
          <a:ln w="6350"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pPr marL="609600" indent="-609600"/>
            <a:r>
              <a:rPr lang="en-US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Kerja Keras:</a:t>
            </a:r>
          </a:p>
          <a:p>
            <a:pPr marL="990600" lvl="1" indent="-533400"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Peune bak boh kuah, capah bak boh asoe, meunyo hana bak tagagah, pane tuah ek troih keudro</a:t>
            </a:r>
          </a:p>
          <a:p>
            <a:pPr marL="990600" lvl="1" indent="-533400"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Bek lagee carak, na ta plee na ji jak.</a:t>
            </a:r>
          </a:p>
          <a:p>
            <a:pPr marL="990600" lvl="1" indent="-533400">
              <a:buFontTx/>
              <a:buChar char="•"/>
            </a:pPr>
            <a:r>
              <a:rPr lang="en-US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Meu han ta hayon ngon ta antok, dalam bak jok han teubiet nira. Meu ta tem hayon ngon ta antok lam bak seumantok ji teubiet gula.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80F0F060-9EC6-4B2E-8B1B-BF4D1399C790}" type="slidenum">
              <a:rPr kumimoji="0" lang="en-GB" sz="1400">
                <a:latin typeface="+mj-lt"/>
              </a:rPr>
              <a:pPr lvl="1" algn="r">
                <a:defRPr/>
              </a:pPr>
              <a:t>32</a:t>
            </a:fld>
            <a:endParaRPr kumimoji="0" lang="en-GB" sz="1400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>
            <a:normAutofit fontScale="90000"/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2625" y="1371600"/>
            <a:ext cx="7772400" cy="3810000"/>
          </a:xfrm>
          <a:ln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r>
              <a:rPr lang="en-US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Kerja duniawi dibarengi dgn Ibadat Ukhrawi</a:t>
            </a:r>
          </a:p>
          <a:p>
            <a:pPr lvl="1">
              <a:buFont typeface="Wingdings" pitchFamily="2" charset="2"/>
              <a:buNone/>
            </a:pPr>
            <a:r>
              <a:rPr lang="en-US" sz="36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Seumayang pangulee ibadat</a:t>
            </a:r>
          </a:p>
          <a:p>
            <a:pPr lvl="1">
              <a:buFont typeface="Wingdings" pitchFamily="2" charset="2"/>
              <a:buNone/>
            </a:pPr>
            <a:r>
              <a:rPr lang="en-US" sz="36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Meugoe pangulee hareukat</a:t>
            </a:r>
          </a:p>
          <a:p>
            <a:pPr lvl="1">
              <a:buFontTx/>
              <a:buChar char="•"/>
            </a:pPr>
            <a:endParaRPr lang="en-US" sz="36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lvl="1"/>
            <a:endParaRPr lang="en-GB" sz="360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endParaRPr lang="en-GB" sz="36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DD0C64E5-0E4A-4FB4-B4C8-4EF62CAF3E16}" type="slidenum">
              <a:rPr kumimoji="0" lang="en-GB" sz="1400">
                <a:latin typeface="+mj-lt"/>
              </a:rPr>
              <a:pPr lvl="1" algn="r">
                <a:defRPr/>
              </a:pPr>
              <a:t>33</a:t>
            </a:fld>
            <a:endParaRPr kumimoji="0" lang="en-GB" sz="140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>
            <a:normAutofit fontScale="90000"/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4724400"/>
          </a:xfrm>
          <a:ln w="12700"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pPr marL="609600" indent="-609600"/>
            <a:r>
              <a:rPr lang="en-US" sz="36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Tanggung jawab:</a:t>
            </a:r>
          </a:p>
          <a:p>
            <a:pPr marL="990600" lvl="1" indent="-533400">
              <a:buFontTx/>
              <a:buChar char="•"/>
            </a:pPr>
            <a:r>
              <a:rPr lang="en-US" sz="32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Gob ka campli geutanyo keueung, gob meuaneuk geutanyo madeueng.</a:t>
            </a:r>
          </a:p>
          <a:p>
            <a:pPr marL="990600" lvl="1" indent="-533400">
              <a:buFontTx/>
              <a:buChar char="•"/>
            </a:pPr>
            <a:r>
              <a:rPr lang="en-US" sz="32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Wajah meutameh aden, gob meukawen jih meujaga.</a:t>
            </a:r>
          </a:p>
          <a:p>
            <a:pPr marL="990600" lvl="1" indent="-533400">
              <a:buFontTx/>
              <a:buChar char="•"/>
            </a:pPr>
            <a:r>
              <a:rPr lang="en-US" sz="32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Gob seumesie geutanyo tak tuleueng, gob pajoh campli geutanyo keueung.</a:t>
            </a:r>
          </a:p>
          <a:p>
            <a:pPr marL="1371600" lvl="2" indent="-457200">
              <a:buFontTx/>
              <a:buAutoNum type="arabicPeriod"/>
            </a:pPr>
            <a:endParaRPr lang="en-GB" sz="320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  <a:noFill/>
        </p:spPr>
        <p:txBody>
          <a:bodyPr wrap="none" lIns="92075" tIns="0" rIns="92075" bIns="0" anchor="b"/>
          <a:lstStyle/>
          <a:p>
            <a:pPr lvl="1" algn="r">
              <a:defRPr/>
            </a:pPr>
            <a:fld id="{DBAE9A55-1119-4D10-BC31-5B995A3848FC}" type="slidenum">
              <a:rPr kumimoji="0" lang="en-GB" sz="1400">
                <a:latin typeface="+mj-lt"/>
              </a:rPr>
              <a:pPr lvl="1" algn="r">
                <a:defRPr/>
              </a:pPr>
              <a:t>34</a:t>
            </a:fld>
            <a:endParaRPr kumimoji="0" lang="en-GB" sz="1400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>
            <a:normAutofit fontScale="90000"/>
          </a:bodyPr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533400"/>
            <a:ext cx="8534400" cy="5592763"/>
          </a:xfrm>
          <a:ln w="6350">
            <a:solidFill>
              <a:schemeClr val="tx1"/>
            </a:solidFill>
          </a:ln>
        </p:spPr>
        <p:txBody>
          <a:bodyPr lIns="182562" tIns="46038" rIns="182562" bIns="46038"/>
          <a:lstStyle/>
          <a:p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Kearifan lokal mulai terkikis 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oleh</a:t>
            </a:r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budaya modern seiring 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dgn</a:t>
            </a:r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alam keterbukaan 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lvl="1">
              <a:buFontTx/>
              <a:buChar char="•"/>
            </a:pPr>
            <a:r>
              <a:rPr lang="en-US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Budaya Hedonisme-Materialisme</a:t>
            </a:r>
          </a:p>
          <a:p>
            <a:pPr lvl="1">
              <a:buFontTx/>
              <a:buChar char="•"/>
            </a:pPr>
            <a:r>
              <a:rPr lang="en-US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B</a:t>
            </a:r>
            <a:r>
              <a:rPr lang="id-ID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ahasa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s</a:t>
            </a:r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emakin banyak anak Aceh tidak dapat berbahasa Aceh. </a:t>
            </a:r>
            <a:endParaRPr lang="en-US" sz="300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FontTx/>
              <a:buChar char="•"/>
            </a:pPr>
            <a:r>
              <a:rPr lang="id-ID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Manuskrip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khazanah intelektualisme Aceh yg luar biasa 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kini </a:t>
            </a:r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tersia-sia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lvl="1">
              <a:buFontTx/>
              <a:buChar char="•"/>
            </a:pPr>
            <a:r>
              <a:rPr lang="en-US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</a:t>
            </a:r>
            <a:r>
              <a:rPr lang="id-ID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ulisan Arab Melayu</a:t>
            </a:r>
            <a:r>
              <a:rPr lang="en-US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n-US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telantar</a:t>
            </a:r>
            <a:r>
              <a:rPr lang="id-ID" sz="300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</a:t>
            </a:r>
            <a:endParaRPr lang="en-US" sz="300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FontTx/>
              <a:buChar char="•"/>
            </a:pPr>
            <a:r>
              <a:rPr lang="en-US" sz="3000" b="1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SDM perempuan Aceh: terpinggirkan?</a:t>
            </a:r>
            <a:endParaRPr lang="en-GB" sz="3000" b="1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7" name="Picture 5" descr="Kitab 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Kitab 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3600450" cy="2700338"/>
          </a:xfrm>
          <a:prstGeom prst="rect">
            <a:avLst/>
          </a:prstGeom>
          <a:noFill/>
        </p:spPr>
      </p:pic>
      <p:pic>
        <p:nvPicPr>
          <p:cNvPr id="8198" name="Picture 6" descr="Kitab Sabi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333375"/>
            <a:ext cx="3506788" cy="3311525"/>
          </a:xfrm>
          <a:prstGeom prst="rect">
            <a:avLst/>
          </a:prstGeom>
          <a:noFill/>
        </p:spPr>
      </p:pic>
      <p:pic>
        <p:nvPicPr>
          <p:cNvPr id="8199" name="Picture 7" descr="Kitab 0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263900"/>
            <a:ext cx="4537075" cy="3402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-242888"/>
            <a:ext cx="7386637" cy="4497388"/>
          </a:xfrm>
        </p:spPr>
        <p:txBody>
          <a:bodyPr/>
          <a:lstStyle/>
          <a:p>
            <a:endParaRPr lang="en-US"/>
          </a:p>
        </p:txBody>
      </p:sp>
      <p:pic>
        <p:nvPicPr>
          <p:cNvPr id="10244" name="Picture 4" descr="Khanduri 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4284663" cy="3213100"/>
          </a:xfrm>
          <a:prstGeom prst="rect">
            <a:avLst/>
          </a:prstGeom>
          <a:noFill/>
        </p:spPr>
      </p:pic>
      <p:pic>
        <p:nvPicPr>
          <p:cNvPr id="10245" name="Picture 5" descr="Khanduri 0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0"/>
            <a:ext cx="5108575" cy="3830638"/>
          </a:xfrm>
          <a:prstGeom prst="rect">
            <a:avLst/>
          </a:prstGeom>
          <a:noFill/>
        </p:spPr>
      </p:pic>
      <p:pic>
        <p:nvPicPr>
          <p:cNvPr id="10246" name="Picture 6" descr="Khanduri 0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6338"/>
            <a:ext cx="5253038" cy="3141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Tajul Mulu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60350"/>
            <a:ext cx="5451475" cy="659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60" name="Picture 4" descr="Kitab 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354013"/>
            <a:ext cx="820102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4" name="Picture 4" descr="Jantho 0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4013"/>
            <a:ext cx="9144000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8" name="Picture 4" descr="Juli 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354013"/>
            <a:ext cx="820102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</TotalTime>
  <Words>1576</Words>
  <Application>Microsoft Office PowerPoint</Application>
  <PresentationFormat>On-screen Show (4:3)</PresentationFormat>
  <Paragraphs>158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Solstice</vt:lpstr>
      <vt:lpstr>Perjalanan Syariat Islam  di Aceh</vt:lpstr>
      <vt:lpstr>  Landasan Konstitusional  Keistimewaan Aceh  </vt:lpstr>
      <vt:lpstr> </vt:lpstr>
      <vt:lpstr>Syari’at Islam</vt:lpstr>
      <vt:lpstr> </vt:lpstr>
      <vt:lpstr>Modal Sosial dan Modal Budaya Aceh </vt:lpstr>
      <vt:lpstr> </vt:lpstr>
      <vt:lpstr> </vt:lpstr>
      <vt:lpstr> </vt:lpstr>
      <vt:lpstr> </vt:lpstr>
      <vt:lpstr> </vt:lpstr>
      <vt:lpstr>Konsep Turi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Kondisi lanskap Kehidupan Rakyat Aceh</vt:lpstr>
      <vt:lpstr>Perubahan Masyarakat</vt:lpstr>
      <vt:lpstr>Kenyataan sekarang</vt:lpstr>
      <vt:lpstr>Tradisi yang berkembang</vt:lpstr>
      <vt:lpstr>Slide 25</vt:lpstr>
      <vt:lpstr>Perspektif Kosmik</vt:lpstr>
      <vt:lpstr>Hana Get atau hana jroh</vt:lpstr>
      <vt:lpstr>Hana Jeut atau Han Jeut </vt:lpstr>
      <vt:lpstr>Slide 29</vt:lpstr>
      <vt:lpstr>Slide 30</vt:lpstr>
      <vt:lpstr> Identifikasi Nilai2 Budaya Aceh </vt:lpstr>
      <vt:lpstr> </vt:lpstr>
      <vt:lpstr> </vt:lpstr>
      <vt:lpstr> 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</cp:revision>
  <dcterms:created xsi:type="dcterms:W3CDTF">2011-08-26T17:27:05Z</dcterms:created>
  <dcterms:modified xsi:type="dcterms:W3CDTF">2011-08-26T17:59:49Z</dcterms:modified>
</cp:coreProperties>
</file>