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7FCC51-1E03-4FBC-9CE9-30F2D33C4ECB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9BD413B2-6068-473E-B301-7FAA42D4F417}">
      <dgm:prSet phldrT="[Text]"/>
      <dgm:spPr/>
      <dgm:t>
        <a:bodyPr/>
        <a:lstStyle/>
        <a:p>
          <a:r>
            <a:rPr lang="id-ID" dirty="0"/>
            <a:t>Sistem Makna</a:t>
          </a:r>
        </a:p>
      </dgm:t>
    </dgm:pt>
    <dgm:pt modelId="{0D1C5007-A392-4BE6-8711-5E6A7C99A80C}" type="parTrans" cxnId="{14BCC612-AD15-40EA-9CE6-F29B870C31C8}">
      <dgm:prSet/>
      <dgm:spPr/>
      <dgm:t>
        <a:bodyPr/>
        <a:lstStyle/>
        <a:p>
          <a:endParaRPr lang="id-ID"/>
        </a:p>
      </dgm:t>
    </dgm:pt>
    <dgm:pt modelId="{9D342748-3F4A-413F-B441-EF4A56929619}" type="sibTrans" cxnId="{14BCC612-AD15-40EA-9CE6-F29B870C31C8}">
      <dgm:prSet/>
      <dgm:spPr/>
      <dgm:t>
        <a:bodyPr/>
        <a:lstStyle/>
        <a:p>
          <a:endParaRPr lang="id-ID"/>
        </a:p>
      </dgm:t>
    </dgm:pt>
    <dgm:pt modelId="{0E48B27D-B34A-4A5E-A198-D0D17A91CBB8}">
      <dgm:prSet phldrT="[Text]"/>
      <dgm:spPr/>
      <dgm:t>
        <a:bodyPr/>
        <a:lstStyle/>
        <a:p>
          <a:r>
            <a:rPr lang="id-ID" dirty="0"/>
            <a:t>Sistem Simbol</a:t>
          </a:r>
        </a:p>
      </dgm:t>
    </dgm:pt>
    <dgm:pt modelId="{FA205CF5-CEBE-4152-BA5C-FA9634BEFF97}" type="parTrans" cxnId="{CC14C2D2-1447-4ADB-9F6B-D7658205FB1C}">
      <dgm:prSet/>
      <dgm:spPr/>
      <dgm:t>
        <a:bodyPr/>
        <a:lstStyle/>
        <a:p>
          <a:endParaRPr lang="id-ID"/>
        </a:p>
      </dgm:t>
    </dgm:pt>
    <dgm:pt modelId="{DC961A84-DB99-48FB-96D4-5D289A3DD920}" type="sibTrans" cxnId="{CC14C2D2-1447-4ADB-9F6B-D7658205FB1C}">
      <dgm:prSet/>
      <dgm:spPr/>
      <dgm:t>
        <a:bodyPr/>
        <a:lstStyle/>
        <a:p>
          <a:endParaRPr lang="id-ID"/>
        </a:p>
      </dgm:t>
    </dgm:pt>
    <dgm:pt modelId="{C3B68986-0584-44FD-88E8-F8E38072C9D7}">
      <dgm:prSet phldrT="[Text]"/>
      <dgm:spPr/>
      <dgm:t>
        <a:bodyPr/>
        <a:lstStyle/>
        <a:p>
          <a:r>
            <a:rPr lang="id-ID" dirty="0"/>
            <a:t>Standar  Nilai</a:t>
          </a:r>
        </a:p>
      </dgm:t>
    </dgm:pt>
    <dgm:pt modelId="{5ADE7436-71ED-443A-92D1-BA52F06A4403}" type="parTrans" cxnId="{FD0BBFFA-D9DA-4D7B-9C73-A07E0713FF52}">
      <dgm:prSet/>
      <dgm:spPr/>
      <dgm:t>
        <a:bodyPr/>
        <a:lstStyle/>
        <a:p>
          <a:endParaRPr lang="id-ID"/>
        </a:p>
      </dgm:t>
    </dgm:pt>
    <dgm:pt modelId="{1702D208-A2C1-4CD3-82E3-1E8BA78920D4}" type="sibTrans" cxnId="{FD0BBFFA-D9DA-4D7B-9C73-A07E0713FF52}">
      <dgm:prSet/>
      <dgm:spPr/>
      <dgm:t>
        <a:bodyPr/>
        <a:lstStyle/>
        <a:p>
          <a:endParaRPr lang="id-ID"/>
        </a:p>
      </dgm:t>
    </dgm:pt>
    <dgm:pt modelId="{30968017-6BF6-40AD-93C2-D52AFC3469DE}">
      <dgm:prSet phldrT="[Text]"/>
      <dgm:spPr/>
      <dgm:t>
        <a:bodyPr/>
        <a:lstStyle/>
        <a:p>
          <a:r>
            <a:rPr lang="id-ID" dirty="0"/>
            <a:t>Standar Norma</a:t>
          </a:r>
        </a:p>
      </dgm:t>
    </dgm:pt>
    <dgm:pt modelId="{8E46944E-746F-42B6-BFF1-5286C7B9B334}" type="parTrans" cxnId="{EAB85832-B770-4BE2-ADB0-F03FC24F4876}">
      <dgm:prSet/>
      <dgm:spPr/>
      <dgm:t>
        <a:bodyPr/>
        <a:lstStyle/>
        <a:p>
          <a:endParaRPr lang="id-ID"/>
        </a:p>
      </dgm:t>
    </dgm:pt>
    <dgm:pt modelId="{72239438-005C-405E-BDE2-870061FA09D0}" type="sibTrans" cxnId="{EAB85832-B770-4BE2-ADB0-F03FC24F4876}">
      <dgm:prSet/>
      <dgm:spPr/>
      <dgm:t>
        <a:bodyPr/>
        <a:lstStyle/>
        <a:p>
          <a:endParaRPr lang="id-ID"/>
        </a:p>
      </dgm:t>
    </dgm:pt>
    <dgm:pt modelId="{5502717C-2FBE-4FBA-8514-FAC15F483AD0}">
      <dgm:prSet phldrT="[Text]"/>
      <dgm:spPr/>
      <dgm:t>
        <a:bodyPr/>
        <a:lstStyle/>
        <a:p>
          <a:r>
            <a:rPr lang="id-ID" dirty="0"/>
            <a:t>Sistem berpikir</a:t>
          </a:r>
        </a:p>
      </dgm:t>
    </dgm:pt>
    <dgm:pt modelId="{E286D3D3-7B0F-4963-A477-54E6C8B6FFC2}" type="parTrans" cxnId="{13CD192B-C74C-43E4-AD5D-76313D8D0E84}">
      <dgm:prSet/>
      <dgm:spPr/>
      <dgm:t>
        <a:bodyPr/>
        <a:lstStyle/>
        <a:p>
          <a:endParaRPr lang="id-ID"/>
        </a:p>
      </dgm:t>
    </dgm:pt>
    <dgm:pt modelId="{793DFEF3-0371-47E0-81F1-0F74EE501933}" type="sibTrans" cxnId="{13CD192B-C74C-43E4-AD5D-76313D8D0E84}">
      <dgm:prSet/>
      <dgm:spPr/>
      <dgm:t>
        <a:bodyPr/>
        <a:lstStyle/>
        <a:p>
          <a:endParaRPr lang="id-ID"/>
        </a:p>
      </dgm:t>
    </dgm:pt>
    <dgm:pt modelId="{02903002-1763-4221-8F74-F15181EB7F9F}" type="pres">
      <dgm:prSet presAssocID="{797FCC51-1E03-4FBC-9CE9-30F2D33C4EC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9C35F65E-8AA1-4A1E-A46A-5257CC05B8A6}" type="pres">
      <dgm:prSet presAssocID="{9BD413B2-6068-473E-B301-7FAA42D4F417}" presName="dummy" presStyleCnt="0"/>
      <dgm:spPr/>
    </dgm:pt>
    <dgm:pt modelId="{D33E1199-9B35-4B7A-A58F-7283BC6841C0}" type="pres">
      <dgm:prSet presAssocID="{9BD413B2-6068-473E-B301-7FAA42D4F417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2143D2B-6EB3-4F35-BF77-44F86D5D33E5}" type="pres">
      <dgm:prSet presAssocID="{9D342748-3F4A-413F-B441-EF4A56929619}" presName="sibTrans" presStyleLbl="node1" presStyleIdx="0" presStyleCnt="5" custScaleX="101018" custLinFactNeighborX="0" custLinFactNeighborY="-2255"/>
      <dgm:spPr/>
      <dgm:t>
        <a:bodyPr/>
        <a:lstStyle/>
        <a:p>
          <a:endParaRPr lang="id-ID"/>
        </a:p>
      </dgm:t>
    </dgm:pt>
    <dgm:pt modelId="{A2010102-B382-4155-B00F-25637FAFB57B}" type="pres">
      <dgm:prSet presAssocID="{0E48B27D-B34A-4A5E-A198-D0D17A91CBB8}" presName="dummy" presStyleCnt="0"/>
      <dgm:spPr/>
    </dgm:pt>
    <dgm:pt modelId="{AE1D8A03-320C-4B60-8DEA-2A48F9DDD408}" type="pres">
      <dgm:prSet presAssocID="{0E48B27D-B34A-4A5E-A198-D0D17A91CBB8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CBE0246-636A-4073-874F-7BE7F3B01A3A}" type="pres">
      <dgm:prSet presAssocID="{DC961A84-DB99-48FB-96D4-5D289A3DD920}" presName="sibTrans" presStyleLbl="node1" presStyleIdx="1" presStyleCnt="5"/>
      <dgm:spPr/>
      <dgm:t>
        <a:bodyPr/>
        <a:lstStyle/>
        <a:p>
          <a:endParaRPr lang="id-ID"/>
        </a:p>
      </dgm:t>
    </dgm:pt>
    <dgm:pt modelId="{44E9B924-CDA7-40E5-ABB2-6FE73998712C}" type="pres">
      <dgm:prSet presAssocID="{C3B68986-0584-44FD-88E8-F8E38072C9D7}" presName="dummy" presStyleCnt="0"/>
      <dgm:spPr/>
    </dgm:pt>
    <dgm:pt modelId="{F3FD3ABF-809B-4B02-8470-B9C34516202B}" type="pres">
      <dgm:prSet presAssocID="{C3B68986-0584-44FD-88E8-F8E38072C9D7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68CB7E4-7C4D-41F8-BE45-457B3F2927F4}" type="pres">
      <dgm:prSet presAssocID="{1702D208-A2C1-4CD3-82E3-1E8BA78920D4}" presName="sibTrans" presStyleLbl="node1" presStyleIdx="2" presStyleCnt="5"/>
      <dgm:spPr/>
      <dgm:t>
        <a:bodyPr/>
        <a:lstStyle/>
        <a:p>
          <a:endParaRPr lang="id-ID"/>
        </a:p>
      </dgm:t>
    </dgm:pt>
    <dgm:pt modelId="{EDA20411-FED8-49B0-9B5B-9C9E2DC9453F}" type="pres">
      <dgm:prSet presAssocID="{30968017-6BF6-40AD-93C2-D52AFC3469DE}" presName="dummy" presStyleCnt="0"/>
      <dgm:spPr/>
    </dgm:pt>
    <dgm:pt modelId="{E19C457A-E99F-4AAE-91C8-7617FBAF9934}" type="pres">
      <dgm:prSet presAssocID="{30968017-6BF6-40AD-93C2-D52AFC3469DE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21F90C3-6F54-4D18-A8F5-FAB11473A73F}" type="pres">
      <dgm:prSet presAssocID="{72239438-005C-405E-BDE2-870061FA09D0}" presName="sibTrans" presStyleLbl="node1" presStyleIdx="3" presStyleCnt="5"/>
      <dgm:spPr/>
      <dgm:t>
        <a:bodyPr/>
        <a:lstStyle/>
        <a:p>
          <a:endParaRPr lang="id-ID"/>
        </a:p>
      </dgm:t>
    </dgm:pt>
    <dgm:pt modelId="{4667CF7E-8B75-478A-8C36-B21F4AC3819A}" type="pres">
      <dgm:prSet presAssocID="{5502717C-2FBE-4FBA-8514-FAC15F483AD0}" presName="dummy" presStyleCnt="0"/>
      <dgm:spPr/>
    </dgm:pt>
    <dgm:pt modelId="{6D58E391-1EBA-40FD-8BFC-75709AE15C15}" type="pres">
      <dgm:prSet presAssocID="{5502717C-2FBE-4FBA-8514-FAC15F483AD0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D363198-5634-4029-A1D4-9A682DD34E3F}" type="pres">
      <dgm:prSet presAssocID="{793DFEF3-0371-47E0-81F1-0F74EE501933}" presName="sibTrans" presStyleLbl="node1" presStyleIdx="4" presStyleCnt="5"/>
      <dgm:spPr/>
      <dgm:t>
        <a:bodyPr/>
        <a:lstStyle/>
        <a:p>
          <a:endParaRPr lang="id-ID"/>
        </a:p>
      </dgm:t>
    </dgm:pt>
  </dgm:ptLst>
  <dgm:cxnLst>
    <dgm:cxn modelId="{29700C61-8736-4C58-BD4F-191A107204D4}" type="presOf" srcId="{793DFEF3-0371-47E0-81F1-0F74EE501933}" destId="{AD363198-5634-4029-A1D4-9A682DD34E3F}" srcOrd="0" destOrd="0" presId="urn:microsoft.com/office/officeart/2005/8/layout/cycle1"/>
    <dgm:cxn modelId="{7793D9A1-82AD-4C88-86B4-A4DC3BBA0823}" type="presOf" srcId="{DC961A84-DB99-48FB-96D4-5D289A3DD920}" destId="{ACBE0246-636A-4073-874F-7BE7F3B01A3A}" srcOrd="0" destOrd="0" presId="urn:microsoft.com/office/officeart/2005/8/layout/cycle1"/>
    <dgm:cxn modelId="{98441E66-B438-4BC9-8F46-DD346D58A503}" type="presOf" srcId="{1702D208-A2C1-4CD3-82E3-1E8BA78920D4}" destId="{568CB7E4-7C4D-41F8-BE45-457B3F2927F4}" srcOrd="0" destOrd="0" presId="urn:microsoft.com/office/officeart/2005/8/layout/cycle1"/>
    <dgm:cxn modelId="{BC8C66E5-2FC1-4409-B358-DBA13AB5993A}" type="presOf" srcId="{5502717C-2FBE-4FBA-8514-FAC15F483AD0}" destId="{6D58E391-1EBA-40FD-8BFC-75709AE15C15}" srcOrd="0" destOrd="0" presId="urn:microsoft.com/office/officeart/2005/8/layout/cycle1"/>
    <dgm:cxn modelId="{C9812F8C-8A93-40AC-A584-A8648D18B811}" type="presOf" srcId="{30968017-6BF6-40AD-93C2-D52AFC3469DE}" destId="{E19C457A-E99F-4AAE-91C8-7617FBAF9934}" srcOrd="0" destOrd="0" presId="urn:microsoft.com/office/officeart/2005/8/layout/cycle1"/>
    <dgm:cxn modelId="{FD0BBFFA-D9DA-4D7B-9C73-A07E0713FF52}" srcId="{797FCC51-1E03-4FBC-9CE9-30F2D33C4ECB}" destId="{C3B68986-0584-44FD-88E8-F8E38072C9D7}" srcOrd="2" destOrd="0" parTransId="{5ADE7436-71ED-443A-92D1-BA52F06A4403}" sibTransId="{1702D208-A2C1-4CD3-82E3-1E8BA78920D4}"/>
    <dgm:cxn modelId="{AC897C8D-2897-4687-8492-77C768DAC39C}" type="presOf" srcId="{0E48B27D-B34A-4A5E-A198-D0D17A91CBB8}" destId="{AE1D8A03-320C-4B60-8DEA-2A48F9DDD408}" srcOrd="0" destOrd="0" presId="urn:microsoft.com/office/officeart/2005/8/layout/cycle1"/>
    <dgm:cxn modelId="{552AF16E-5FEA-48DA-83F0-44430C1CE089}" type="presOf" srcId="{72239438-005C-405E-BDE2-870061FA09D0}" destId="{521F90C3-6F54-4D18-A8F5-FAB11473A73F}" srcOrd="0" destOrd="0" presId="urn:microsoft.com/office/officeart/2005/8/layout/cycle1"/>
    <dgm:cxn modelId="{BF803067-B617-4B55-9189-432EA7F6248F}" type="presOf" srcId="{C3B68986-0584-44FD-88E8-F8E38072C9D7}" destId="{F3FD3ABF-809B-4B02-8470-B9C34516202B}" srcOrd="0" destOrd="0" presId="urn:microsoft.com/office/officeart/2005/8/layout/cycle1"/>
    <dgm:cxn modelId="{7155D38C-C3A6-4A50-A644-E01ED6AA065A}" type="presOf" srcId="{9BD413B2-6068-473E-B301-7FAA42D4F417}" destId="{D33E1199-9B35-4B7A-A58F-7283BC6841C0}" srcOrd="0" destOrd="0" presId="urn:microsoft.com/office/officeart/2005/8/layout/cycle1"/>
    <dgm:cxn modelId="{13CD192B-C74C-43E4-AD5D-76313D8D0E84}" srcId="{797FCC51-1E03-4FBC-9CE9-30F2D33C4ECB}" destId="{5502717C-2FBE-4FBA-8514-FAC15F483AD0}" srcOrd="4" destOrd="0" parTransId="{E286D3D3-7B0F-4963-A477-54E6C8B6FFC2}" sibTransId="{793DFEF3-0371-47E0-81F1-0F74EE501933}"/>
    <dgm:cxn modelId="{75DBB1AB-D51C-4435-AE16-A88B497B0183}" type="presOf" srcId="{797FCC51-1E03-4FBC-9CE9-30F2D33C4ECB}" destId="{02903002-1763-4221-8F74-F15181EB7F9F}" srcOrd="0" destOrd="0" presId="urn:microsoft.com/office/officeart/2005/8/layout/cycle1"/>
    <dgm:cxn modelId="{EAB85832-B770-4BE2-ADB0-F03FC24F4876}" srcId="{797FCC51-1E03-4FBC-9CE9-30F2D33C4ECB}" destId="{30968017-6BF6-40AD-93C2-D52AFC3469DE}" srcOrd="3" destOrd="0" parTransId="{8E46944E-746F-42B6-BFF1-5286C7B9B334}" sibTransId="{72239438-005C-405E-BDE2-870061FA09D0}"/>
    <dgm:cxn modelId="{CC14C2D2-1447-4ADB-9F6B-D7658205FB1C}" srcId="{797FCC51-1E03-4FBC-9CE9-30F2D33C4ECB}" destId="{0E48B27D-B34A-4A5E-A198-D0D17A91CBB8}" srcOrd="1" destOrd="0" parTransId="{FA205CF5-CEBE-4152-BA5C-FA9634BEFF97}" sibTransId="{DC961A84-DB99-48FB-96D4-5D289A3DD920}"/>
    <dgm:cxn modelId="{3339C979-0E30-4AA2-A417-BEF0B02B3C92}" type="presOf" srcId="{9D342748-3F4A-413F-B441-EF4A56929619}" destId="{42143D2B-6EB3-4F35-BF77-44F86D5D33E5}" srcOrd="0" destOrd="0" presId="urn:microsoft.com/office/officeart/2005/8/layout/cycle1"/>
    <dgm:cxn modelId="{14BCC612-AD15-40EA-9CE6-F29B870C31C8}" srcId="{797FCC51-1E03-4FBC-9CE9-30F2D33C4ECB}" destId="{9BD413B2-6068-473E-B301-7FAA42D4F417}" srcOrd="0" destOrd="0" parTransId="{0D1C5007-A392-4BE6-8711-5E6A7C99A80C}" sibTransId="{9D342748-3F4A-413F-B441-EF4A56929619}"/>
    <dgm:cxn modelId="{077F8B7A-3338-4B29-85E2-8AEF10E2BFAE}" type="presParOf" srcId="{02903002-1763-4221-8F74-F15181EB7F9F}" destId="{9C35F65E-8AA1-4A1E-A46A-5257CC05B8A6}" srcOrd="0" destOrd="0" presId="urn:microsoft.com/office/officeart/2005/8/layout/cycle1"/>
    <dgm:cxn modelId="{5C6A0033-EB26-4970-8896-C1DBC5C54F7D}" type="presParOf" srcId="{02903002-1763-4221-8F74-F15181EB7F9F}" destId="{D33E1199-9B35-4B7A-A58F-7283BC6841C0}" srcOrd="1" destOrd="0" presId="urn:microsoft.com/office/officeart/2005/8/layout/cycle1"/>
    <dgm:cxn modelId="{19381184-D5B8-4663-97A1-6348C0684AE8}" type="presParOf" srcId="{02903002-1763-4221-8F74-F15181EB7F9F}" destId="{42143D2B-6EB3-4F35-BF77-44F86D5D33E5}" srcOrd="2" destOrd="0" presId="urn:microsoft.com/office/officeart/2005/8/layout/cycle1"/>
    <dgm:cxn modelId="{47DB7B9E-0BDC-4044-B36D-867984272E25}" type="presParOf" srcId="{02903002-1763-4221-8F74-F15181EB7F9F}" destId="{A2010102-B382-4155-B00F-25637FAFB57B}" srcOrd="3" destOrd="0" presId="urn:microsoft.com/office/officeart/2005/8/layout/cycle1"/>
    <dgm:cxn modelId="{B3ED8A7A-4879-4D2B-9021-8F844FB988A5}" type="presParOf" srcId="{02903002-1763-4221-8F74-F15181EB7F9F}" destId="{AE1D8A03-320C-4B60-8DEA-2A48F9DDD408}" srcOrd="4" destOrd="0" presId="urn:microsoft.com/office/officeart/2005/8/layout/cycle1"/>
    <dgm:cxn modelId="{5166D40F-FDD7-40DC-BBB9-45A7C8345926}" type="presParOf" srcId="{02903002-1763-4221-8F74-F15181EB7F9F}" destId="{ACBE0246-636A-4073-874F-7BE7F3B01A3A}" srcOrd="5" destOrd="0" presId="urn:microsoft.com/office/officeart/2005/8/layout/cycle1"/>
    <dgm:cxn modelId="{F403249D-6DB9-4300-B8D1-49A991418BF4}" type="presParOf" srcId="{02903002-1763-4221-8F74-F15181EB7F9F}" destId="{44E9B924-CDA7-40E5-ABB2-6FE73998712C}" srcOrd="6" destOrd="0" presId="urn:microsoft.com/office/officeart/2005/8/layout/cycle1"/>
    <dgm:cxn modelId="{34D5F36B-718A-4A65-8C48-04EA187EDEBF}" type="presParOf" srcId="{02903002-1763-4221-8F74-F15181EB7F9F}" destId="{F3FD3ABF-809B-4B02-8470-B9C34516202B}" srcOrd="7" destOrd="0" presId="urn:microsoft.com/office/officeart/2005/8/layout/cycle1"/>
    <dgm:cxn modelId="{D23BB546-C8FE-422B-983C-29D06F007DB2}" type="presParOf" srcId="{02903002-1763-4221-8F74-F15181EB7F9F}" destId="{568CB7E4-7C4D-41F8-BE45-457B3F2927F4}" srcOrd="8" destOrd="0" presId="urn:microsoft.com/office/officeart/2005/8/layout/cycle1"/>
    <dgm:cxn modelId="{756C1F96-9C30-4742-905F-B72422559B4D}" type="presParOf" srcId="{02903002-1763-4221-8F74-F15181EB7F9F}" destId="{EDA20411-FED8-49B0-9B5B-9C9E2DC9453F}" srcOrd="9" destOrd="0" presId="urn:microsoft.com/office/officeart/2005/8/layout/cycle1"/>
    <dgm:cxn modelId="{9A94120D-EF8F-4C56-9665-230616006A1E}" type="presParOf" srcId="{02903002-1763-4221-8F74-F15181EB7F9F}" destId="{E19C457A-E99F-4AAE-91C8-7617FBAF9934}" srcOrd="10" destOrd="0" presId="urn:microsoft.com/office/officeart/2005/8/layout/cycle1"/>
    <dgm:cxn modelId="{3CEA440B-BA0B-4A23-BD99-A31F317E0B7F}" type="presParOf" srcId="{02903002-1763-4221-8F74-F15181EB7F9F}" destId="{521F90C3-6F54-4D18-A8F5-FAB11473A73F}" srcOrd="11" destOrd="0" presId="urn:microsoft.com/office/officeart/2005/8/layout/cycle1"/>
    <dgm:cxn modelId="{EA3BE0FB-F8BD-4880-8075-B3FC1E383413}" type="presParOf" srcId="{02903002-1763-4221-8F74-F15181EB7F9F}" destId="{4667CF7E-8B75-478A-8C36-B21F4AC3819A}" srcOrd="12" destOrd="0" presId="urn:microsoft.com/office/officeart/2005/8/layout/cycle1"/>
    <dgm:cxn modelId="{AF3383EF-FFF4-4218-903A-32EDDBE73110}" type="presParOf" srcId="{02903002-1763-4221-8F74-F15181EB7F9F}" destId="{6D58E391-1EBA-40FD-8BFC-75709AE15C15}" srcOrd="13" destOrd="0" presId="urn:microsoft.com/office/officeart/2005/8/layout/cycle1"/>
    <dgm:cxn modelId="{AF54F310-FE85-45E8-8F01-D2C456E07670}" type="presParOf" srcId="{02903002-1763-4221-8F74-F15181EB7F9F}" destId="{AD363198-5634-4029-A1D4-9A682DD34E3F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333626-9638-4B25-B132-7E8249895E72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DE0E7FCF-9212-4EAE-AA39-229835A15F20}">
      <dgm:prSet phldrT="[Text]" custT="1"/>
      <dgm:spPr/>
      <dgm:t>
        <a:bodyPr/>
        <a:lstStyle/>
        <a:p>
          <a:r>
            <a:rPr lang="en-US" sz="1800" dirty="0" err="1">
              <a:solidFill>
                <a:schemeClr val="bg1">
                  <a:lumMod val="95000"/>
                  <a:lumOff val="5000"/>
                </a:schemeClr>
              </a:solidFill>
            </a:rPr>
            <a:t>Implikasi</a:t>
          </a:r>
          <a:r>
            <a:rPr lang="en-US" sz="18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9E29A560-6951-4AF5-9B33-1FEF75B9ADE1}" type="parTrans" cxnId="{5B295CB3-063F-4AB5-B850-91F0A861915B}">
      <dgm:prSet/>
      <dgm:spPr/>
      <dgm:t>
        <a:bodyPr/>
        <a:lstStyle/>
        <a:p>
          <a:endParaRPr lang="id-ID"/>
        </a:p>
      </dgm:t>
    </dgm:pt>
    <dgm:pt modelId="{9D673D94-1C90-48A4-BCAE-31492ED61134}" type="sibTrans" cxnId="{5B295CB3-063F-4AB5-B850-91F0A861915B}">
      <dgm:prSet custT="1"/>
      <dgm:spPr/>
      <dgm:t>
        <a:bodyPr/>
        <a:lstStyle/>
        <a:p>
          <a:r>
            <a:rPr lang="en-US" sz="1800" dirty="0">
              <a:solidFill>
                <a:schemeClr val="bg1">
                  <a:lumMod val="95000"/>
                  <a:lumOff val="5000"/>
                </a:schemeClr>
              </a:solidFill>
            </a:rPr>
            <a:t>Cara </a:t>
          </a:r>
          <a:r>
            <a:rPr lang="en-US" sz="1800" dirty="0" err="1">
              <a:solidFill>
                <a:schemeClr val="bg1">
                  <a:lumMod val="95000"/>
                  <a:lumOff val="5000"/>
                </a:schemeClr>
              </a:solidFill>
            </a:rPr>
            <a:t>pandang</a:t>
          </a:r>
          <a:r>
            <a:rPr lang="en-US" sz="18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en-US" sz="1800" dirty="0" err="1">
              <a:solidFill>
                <a:schemeClr val="bg1">
                  <a:lumMod val="95000"/>
                  <a:lumOff val="5000"/>
                </a:schemeClr>
              </a:solidFill>
            </a:rPr>
            <a:t>Masalah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F5F95797-8092-4049-99A5-8FB863FAC8FF}">
      <dgm:prSet phldrT="[Text]" custT="1"/>
      <dgm:spPr/>
      <dgm:t>
        <a:bodyPr/>
        <a:lstStyle/>
        <a:p>
          <a:r>
            <a:rPr lang="en-US" sz="1800" dirty="0">
              <a:solidFill>
                <a:schemeClr val="bg1">
                  <a:lumMod val="95000"/>
                  <a:lumOff val="5000"/>
                </a:schemeClr>
              </a:solidFill>
            </a:rPr>
            <a:t>Data 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CDB3D1E0-8855-4333-9B1A-E90EC11C6764}" type="parTrans" cxnId="{ADC8FB93-C367-4594-A3D2-CF6A4BFB9A28}">
      <dgm:prSet/>
      <dgm:spPr/>
      <dgm:t>
        <a:bodyPr/>
        <a:lstStyle/>
        <a:p>
          <a:endParaRPr lang="id-ID"/>
        </a:p>
      </dgm:t>
    </dgm:pt>
    <dgm:pt modelId="{5F9664E3-5DB3-429C-9A02-83B9024EBA66}" type="sibTrans" cxnId="{ADC8FB93-C367-4594-A3D2-CF6A4BFB9A28}">
      <dgm:prSet custT="1"/>
      <dgm:spPr/>
      <dgm:t>
        <a:bodyPr/>
        <a:lstStyle/>
        <a:p>
          <a:r>
            <a:rPr lang="en-US" sz="1800" dirty="0" err="1">
              <a:solidFill>
                <a:schemeClr val="bg1">
                  <a:lumMod val="95000"/>
                  <a:lumOff val="5000"/>
                </a:schemeClr>
              </a:solidFill>
            </a:rPr>
            <a:t>Asumsi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7745A428-7F57-4AD7-9727-343BA8411405}">
      <dgm:prSet phldrT="[Text]" custT="1"/>
      <dgm:spPr/>
      <dgm:t>
        <a:bodyPr/>
        <a:lstStyle/>
        <a:p>
          <a:r>
            <a:rPr lang="en-US" sz="1800" dirty="0" err="1">
              <a:solidFill>
                <a:schemeClr val="bg1">
                  <a:lumMod val="95000"/>
                  <a:lumOff val="5000"/>
                </a:schemeClr>
              </a:solidFill>
            </a:rPr>
            <a:t>Konsep</a:t>
          </a:r>
          <a:r>
            <a:rPr lang="en-US" sz="18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9E30BFC4-1113-4AC4-8EC4-6D6D0993019D}" type="parTrans" cxnId="{19123016-96BE-4566-BC37-1E856529DDBE}">
      <dgm:prSet/>
      <dgm:spPr/>
      <dgm:t>
        <a:bodyPr/>
        <a:lstStyle/>
        <a:p>
          <a:endParaRPr lang="id-ID"/>
        </a:p>
      </dgm:t>
    </dgm:pt>
    <dgm:pt modelId="{1E9099D5-495A-4BC9-B34C-80247417626F}" type="sibTrans" cxnId="{19123016-96BE-4566-BC37-1E856529DDBE}">
      <dgm:prSet custT="1"/>
      <dgm:spPr/>
      <dgm:t>
        <a:bodyPr/>
        <a:lstStyle/>
        <a:p>
          <a:r>
            <a:rPr lang="en-US" sz="1800" dirty="0" err="1">
              <a:solidFill>
                <a:schemeClr val="bg1">
                  <a:lumMod val="95000"/>
                  <a:lumOff val="5000"/>
                </a:schemeClr>
              </a:solidFill>
            </a:rPr>
            <a:t>Informasi</a:t>
          </a:r>
          <a:r>
            <a:rPr lang="en-US" sz="18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E929174A-D16D-42A5-9BD4-C00BDB38670F}">
      <dgm:prSet phldrT="[Text]" phldr="1" custT="1"/>
      <dgm:spPr/>
      <dgm:t>
        <a:bodyPr/>
        <a:lstStyle/>
        <a:p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937676CB-FAD3-4DA0-A1B1-8174EE529561}" type="parTrans" cxnId="{93CB5C8D-2C7A-449F-AB7E-5E7836D116BA}">
      <dgm:prSet/>
      <dgm:spPr/>
      <dgm:t>
        <a:bodyPr/>
        <a:lstStyle/>
        <a:p>
          <a:endParaRPr lang="id-ID"/>
        </a:p>
      </dgm:t>
    </dgm:pt>
    <dgm:pt modelId="{47B7E19A-B0AD-499E-9DE4-87E6ECD4306B}" type="sibTrans" cxnId="{93CB5C8D-2C7A-449F-AB7E-5E7836D116BA}">
      <dgm:prSet/>
      <dgm:spPr/>
      <dgm:t>
        <a:bodyPr/>
        <a:lstStyle/>
        <a:p>
          <a:endParaRPr lang="id-ID"/>
        </a:p>
      </dgm:t>
    </dgm:pt>
    <dgm:pt modelId="{00B03500-A8A1-4C3C-A483-A3188A6E13A0}">
      <dgm:prSet custT="1"/>
      <dgm:spPr/>
      <dgm:t>
        <a:bodyPr/>
        <a:lstStyle/>
        <a:p>
          <a:r>
            <a:rPr lang="en-US" sz="1800" dirty="0" err="1">
              <a:solidFill>
                <a:schemeClr val="bg1">
                  <a:lumMod val="95000"/>
                  <a:lumOff val="5000"/>
                </a:schemeClr>
              </a:solidFill>
            </a:rPr>
            <a:t>Tujuan</a:t>
          </a:r>
          <a:r>
            <a:rPr lang="en-US" sz="18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BF2791AA-649B-4031-AAD4-31ACDBDE7C27}" type="parTrans" cxnId="{60FF09B5-06CD-49A5-9942-0FF2D01EA9B5}">
      <dgm:prSet/>
      <dgm:spPr/>
      <dgm:t>
        <a:bodyPr/>
        <a:lstStyle/>
        <a:p>
          <a:endParaRPr lang="id-ID"/>
        </a:p>
      </dgm:t>
    </dgm:pt>
    <dgm:pt modelId="{050624F3-02C6-4788-AAAC-3BAEE602EE11}" type="sibTrans" cxnId="{60FF09B5-06CD-49A5-9942-0FF2D01EA9B5}">
      <dgm:prSet custT="1"/>
      <dgm:spPr/>
      <dgm:t>
        <a:bodyPr/>
        <a:lstStyle/>
        <a:p>
          <a:r>
            <a:rPr lang="en-US" sz="1800" dirty="0">
              <a:solidFill>
                <a:schemeClr val="bg1">
                  <a:lumMod val="95000"/>
                  <a:lumOff val="5000"/>
                </a:schemeClr>
              </a:solidFill>
            </a:rPr>
            <a:t>Cara Pandang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922CA6E1-0806-48E6-AF23-F6C28758E537}">
      <dgm:prSet custT="1"/>
      <dgm:spPr/>
      <dgm:t>
        <a:bodyPr/>
        <a:lstStyle/>
        <a:p>
          <a:r>
            <a:rPr lang="en-US" sz="1800" dirty="0" err="1">
              <a:solidFill>
                <a:schemeClr val="bg1">
                  <a:lumMod val="95000"/>
                  <a:lumOff val="5000"/>
                </a:schemeClr>
              </a:solidFill>
            </a:rPr>
            <a:t>Elemen</a:t>
          </a:r>
          <a:r>
            <a:rPr lang="en-US" sz="18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en-US" sz="1800" dirty="0" err="1">
              <a:solidFill>
                <a:schemeClr val="bg1">
                  <a:lumMod val="95000"/>
                  <a:lumOff val="5000"/>
                </a:schemeClr>
              </a:solidFill>
            </a:rPr>
            <a:t>Pikiran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5BA666B7-DC1E-491B-B613-1DA62E8AC17F}" type="parTrans" cxnId="{AB59403C-9CD4-4F7F-8DC6-03937E014483}">
      <dgm:prSet/>
      <dgm:spPr/>
      <dgm:t>
        <a:bodyPr/>
        <a:lstStyle/>
        <a:p>
          <a:endParaRPr lang="id-ID"/>
        </a:p>
      </dgm:t>
    </dgm:pt>
    <dgm:pt modelId="{E55B592D-C358-45C5-8735-820487B70F3D}" type="sibTrans" cxnId="{AB59403C-9CD4-4F7F-8DC6-03937E014483}">
      <dgm:prSet custT="1"/>
      <dgm:spPr/>
      <dgm:t>
        <a:bodyPr/>
        <a:lstStyle/>
        <a:p>
          <a:r>
            <a:rPr lang="en-US" sz="1800" dirty="0" err="1">
              <a:solidFill>
                <a:schemeClr val="bg1">
                  <a:lumMod val="95000"/>
                  <a:lumOff val="5000"/>
                </a:schemeClr>
              </a:solidFill>
            </a:rPr>
            <a:t>Interpretasi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D023DE0C-E660-4EF2-B267-DE3A95030430}" type="pres">
      <dgm:prSet presAssocID="{71333626-9638-4B25-B132-7E8249895E72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id-ID"/>
        </a:p>
      </dgm:t>
    </dgm:pt>
    <dgm:pt modelId="{50084D37-34F9-4499-84F1-5FBB922C3EE8}" type="pres">
      <dgm:prSet presAssocID="{00B03500-A8A1-4C3C-A483-A3188A6E13A0}" presName="composite" presStyleCnt="0"/>
      <dgm:spPr/>
    </dgm:pt>
    <dgm:pt modelId="{69D74E10-A8E9-4FD2-B7F9-8410AA8F0D29}" type="pres">
      <dgm:prSet presAssocID="{00B03500-A8A1-4C3C-A483-A3188A6E13A0}" presName="Parent1" presStyleLbl="node1" presStyleIdx="0" presStyleCnt="10" custScaleX="235047" custLinFactX="137763" custLinFactNeighborX="200000" custLinFactNeighborY="-11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FCD86DB-8311-4B39-B279-6DF9A33C096B}" type="pres">
      <dgm:prSet presAssocID="{00B03500-A8A1-4C3C-A483-A3188A6E13A0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D077AB5A-D54F-49D5-898D-1B71469405F5}" type="pres">
      <dgm:prSet presAssocID="{00B03500-A8A1-4C3C-A483-A3188A6E13A0}" presName="BalanceSpacing" presStyleCnt="0"/>
      <dgm:spPr/>
    </dgm:pt>
    <dgm:pt modelId="{05B4C493-5B89-4DE3-87C9-361FC8AE3618}" type="pres">
      <dgm:prSet presAssocID="{00B03500-A8A1-4C3C-A483-A3188A6E13A0}" presName="BalanceSpacing1" presStyleCnt="0"/>
      <dgm:spPr/>
    </dgm:pt>
    <dgm:pt modelId="{732AB82E-A419-4DD3-BB2A-15309C5C824B}" type="pres">
      <dgm:prSet presAssocID="{050624F3-02C6-4788-AAAC-3BAEE602EE11}" presName="Accent1Text" presStyleLbl="node1" presStyleIdx="1" presStyleCnt="10" custScaleX="260427" custLinFactX="-113291" custLinFactNeighborX="-200000" custLinFactNeighborY="8442"/>
      <dgm:spPr/>
      <dgm:t>
        <a:bodyPr/>
        <a:lstStyle/>
        <a:p>
          <a:endParaRPr lang="id-ID"/>
        </a:p>
      </dgm:t>
    </dgm:pt>
    <dgm:pt modelId="{2E33E6BE-7546-45CA-9199-46321118710D}" type="pres">
      <dgm:prSet presAssocID="{050624F3-02C6-4788-AAAC-3BAEE602EE11}" presName="spaceBetweenRectangles" presStyleCnt="0"/>
      <dgm:spPr/>
    </dgm:pt>
    <dgm:pt modelId="{4724FC21-9D6B-40D1-A3E4-012A02A3DAA5}" type="pres">
      <dgm:prSet presAssocID="{DE0E7FCF-9212-4EAE-AA39-229835A15F20}" presName="composite" presStyleCnt="0"/>
      <dgm:spPr/>
    </dgm:pt>
    <dgm:pt modelId="{0F680FDE-73EE-46F2-8824-2BD705852961}" type="pres">
      <dgm:prSet presAssocID="{DE0E7FCF-9212-4EAE-AA39-229835A15F20}" presName="Parent1" presStyleLbl="node1" presStyleIdx="2" presStyleCnt="10" custScaleX="277607" custLinFactNeighborX="19047" custLinFactNeighborY="-7760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6B3327D-FDD8-4E63-82B1-415586B72A82}" type="pres">
      <dgm:prSet presAssocID="{DE0E7FCF-9212-4EAE-AA39-229835A15F20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D8B92630-AC39-4675-A555-BF2367F3CEEC}" type="pres">
      <dgm:prSet presAssocID="{DE0E7FCF-9212-4EAE-AA39-229835A15F20}" presName="BalanceSpacing" presStyleCnt="0"/>
      <dgm:spPr/>
    </dgm:pt>
    <dgm:pt modelId="{8128AF29-8655-4532-86E5-AB1BF8CFAF1B}" type="pres">
      <dgm:prSet presAssocID="{DE0E7FCF-9212-4EAE-AA39-229835A15F20}" presName="BalanceSpacing1" presStyleCnt="0"/>
      <dgm:spPr/>
    </dgm:pt>
    <dgm:pt modelId="{30527C8B-0F65-4EB6-B508-E7F6FE8DEA51}" type="pres">
      <dgm:prSet presAssocID="{9D673D94-1C90-48A4-BCAE-31492ED61134}" presName="Accent1Text" presStyleLbl="node1" presStyleIdx="3" presStyleCnt="10" custScaleX="260637" custLinFactX="100000" custLinFactNeighborX="178499" custLinFactNeighborY="26218"/>
      <dgm:spPr/>
      <dgm:t>
        <a:bodyPr/>
        <a:lstStyle/>
        <a:p>
          <a:endParaRPr lang="id-ID"/>
        </a:p>
      </dgm:t>
    </dgm:pt>
    <dgm:pt modelId="{92851309-014C-485A-966D-E3E88326BB74}" type="pres">
      <dgm:prSet presAssocID="{9D673D94-1C90-48A4-BCAE-31492ED61134}" presName="spaceBetweenRectangles" presStyleCnt="0"/>
      <dgm:spPr/>
    </dgm:pt>
    <dgm:pt modelId="{8BAFE1EF-6430-4F3A-ABCC-D6FE22DA44D2}" type="pres">
      <dgm:prSet presAssocID="{F5F95797-8092-4049-99A5-8FB863FAC8FF}" presName="composite" presStyleCnt="0"/>
      <dgm:spPr/>
    </dgm:pt>
    <dgm:pt modelId="{6CF4CEFD-9E4B-453B-BC82-095D3B120963}" type="pres">
      <dgm:prSet presAssocID="{F5F95797-8092-4049-99A5-8FB863FAC8FF}" presName="Parent1" presStyleLbl="node1" presStyleIdx="4" presStyleCnt="10" custScaleX="260635" custLinFactX="150557" custLinFactNeighborX="200000" custLinFactNeighborY="782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78A59F9-BC9B-43E1-9330-EEEAD780A471}" type="pres">
      <dgm:prSet presAssocID="{F5F95797-8092-4049-99A5-8FB863FAC8FF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785ECF32-97D0-47C5-B1CB-908332981AF4}" type="pres">
      <dgm:prSet presAssocID="{F5F95797-8092-4049-99A5-8FB863FAC8FF}" presName="BalanceSpacing" presStyleCnt="0"/>
      <dgm:spPr/>
    </dgm:pt>
    <dgm:pt modelId="{68880E10-0420-49B4-9071-58414B198548}" type="pres">
      <dgm:prSet presAssocID="{F5F95797-8092-4049-99A5-8FB863FAC8FF}" presName="BalanceSpacing1" presStyleCnt="0"/>
      <dgm:spPr/>
    </dgm:pt>
    <dgm:pt modelId="{57653231-2391-431E-BBE0-6F19CE5FAE07}" type="pres">
      <dgm:prSet presAssocID="{5F9664E3-5DB3-429C-9A02-83B9024EBA66}" presName="Accent1Text" presStyleLbl="node1" presStyleIdx="5" presStyleCnt="10" custScaleX="158490" custLinFactX="-100000" custLinFactNeighborX="-161857" custLinFactNeighborY="-4407"/>
      <dgm:spPr/>
      <dgm:t>
        <a:bodyPr/>
        <a:lstStyle/>
        <a:p>
          <a:endParaRPr lang="id-ID"/>
        </a:p>
      </dgm:t>
    </dgm:pt>
    <dgm:pt modelId="{26419082-2B83-4DF9-B1A2-F993B5FB3DAF}" type="pres">
      <dgm:prSet presAssocID="{5F9664E3-5DB3-429C-9A02-83B9024EBA66}" presName="spaceBetweenRectangles" presStyleCnt="0"/>
      <dgm:spPr/>
    </dgm:pt>
    <dgm:pt modelId="{029E4C52-61CC-4DF6-B087-85CB59915003}" type="pres">
      <dgm:prSet presAssocID="{7745A428-7F57-4AD7-9727-343BA8411405}" presName="composite" presStyleCnt="0"/>
      <dgm:spPr/>
    </dgm:pt>
    <dgm:pt modelId="{7BD9AE0A-1F2F-4EBD-A005-A46C638DA780}" type="pres">
      <dgm:prSet presAssocID="{7745A428-7F57-4AD7-9727-343BA8411405}" presName="Parent1" presStyleLbl="node1" presStyleIdx="6" presStyleCnt="10" custScaleX="184073" custLinFactX="-197738" custLinFactNeighborX="-200000" custLinFactNeighborY="9296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613B696-38A7-45EB-959C-C75DA26D4C25}" type="pres">
      <dgm:prSet presAssocID="{7745A428-7F57-4AD7-9727-343BA8411405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D85EB4E-2B17-4E48-B954-FE10B4095293}" type="pres">
      <dgm:prSet presAssocID="{7745A428-7F57-4AD7-9727-343BA8411405}" presName="BalanceSpacing" presStyleCnt="0"/>
      <dgm:spPr/>
    </dgm:pt>
    <dgm:pt modelId="{9C2D3DE0-E977-4FC3-9397-22D98A8EB7EA}" type="pres">
      <dgm:prSet presAssocID="{7745A428-7F57-4AD7-9727-343BA8411405}" presName="BalanceSpacing1" presStyleCnt="0"/>
      <dgm:spPr/>
    </dgm:pt>
    <dgm:pt modelId="{8278B1CA-44F8-4CB1-B39A-96A31185C450}" type="pres">
      <dgm:prSet presAssocID="{1E9099D5-495A-4BC9-B34C-80247417626F}" presName="Accent1Text" presStyleLbl="node1" presStyleIdx="7" presStyleCnt="10" custScaleX="216262" custScaleY="106053" custLinFactX="104076" custLinFactY="30209" custLinFactNeighborX="200000" custLinFactNeighborY="100000"/>
      <dgm:spPr/>
      <dgm:t>
        <a:bodyPr/>
        <a:lstStyle/>
        <a:p>
          <a:endParaRPr lang="id-ID"/>
        </a:p>
      </dgm:t>
    </dgm:pt>
    <dgm:pt modelId="{1F18F7CF-AE30-4737-A065-3E2AD5E1444E}" type="pres">
      <dgm:prSet presAssocID="{1E9099D5-495A-4BC9-B34C-80247417626F}" presName="spaceBetweenRectangles" presStyleCnt="0"/>
      <dgm:spPr/>
    </dgm:pt>
    <dgm:pt modelId="{0108388A-AA0D-40E9-BDC1-4CE94230C195}" type="pres">
      <dgm:prSet presAssocID="{922CA6E1-0806-48E6-AF23-F6C28758E537}" presName="composite" presStyleCnt="0"/>
      <dgm:spPr/>
    </dgm:pt>
    <dgm:pt modelId="{FE6ED850-099E-4F77-8B0D-1CB544B7B974}" type="pres">
      <dgm:prSet presAssocID="{922CA6E1-0806-48E6-AF23-F6C28758E537}" presName="Parent1" presStyleLbl="node1" presStyleIdx="8" presStyleCnt="10" custScaleX="323317" custScaleY="162315" custLinFactY="-84161" custLinFactNeighborX="-77713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4CE298D-B8E0-4677-8E1B-AC5987FAD06E}" type="pres">
      <dgm:prSet presAssocID="{922CA6E1-0806-48E6-AF23-F6C28758E537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2446A996-A0F2-482F-8271-25CDDA168C7D}" type="pres">
      <dgm:prSet presAssocID="{922CA6E1-0806-48E6-AF23-F6C28758E537}" presName="BalanceSpacing" presStyleCnt="0"/>
      <dgm:spPr/>
    </dgm:pt>
    <dgm:pt modelId="{F5329FFC-E2A7-401D-9342-513A9218A846}" type="pres">
      <dgm:prSet presAssocID="{922CA6E1-0806-48E6-AF23-F6C28758E537}" presName="BalanceSpacing1" presStyleCnt="0"/>
      <dgm:spPr/>
    </dgm:pt>
    <dgm:pt modelId="{5988B675-173B-465E-ABB6-81F0797D4229}" type="pres">
      <dgm:prSet presAssocID="{E55B592D-C358-45C5-8735-820487B70F3D}" presName="Accent1Text" presStyleLbl="node1" presStyleIdx="9" presStyleCnt="10" custScaleX="282824" custScaleY="117981" custLinFactNeighborX="40620" custLinFactNeighborY="-3269"/>
      <dgm:spPr/>
      <dgm:t>
        <a:bodyPr/>
        <a:lstStyle/>
        <a:p>
          <a:endParaRPr lang="id-ID"/>
        </a:p>
      </dgm:t>
    </dgm:pt>
  </dgm:ptLst>
  <dgm:cxnLst>
    <dgm:cxn modelId="{AB59403C-9CD4-4F7F-8DC6-03937E014483}" srcId="{71333626-9638-4B25-B132-7E8249895E72}" destId="{922CA6E1-0806-48E6-AF23-F6C28758E537}" srcOrd="4" destOrd="0" parTransId="{5BA666B7-DC1E-491B-B613-1DA62E8AC17F}" sibTransId="{E55B592D-C358-45C5-8735-820487B70F3D}"/>
    <dgm:cxn modelId="{676D4D7C-2FC8-4831-BEFC-916D1E114D60}" type="presOf" srcId="{922CA6E1-0806-48E6-AF23-F6C28758E537}" destId="{FE6ED850-099E-4F77-8B0D-1CB544B7B974}" srcOrd="0" destOrd="0" presId="urn:microsoft.com/office/officeart/2008/layout/AlternatingHexagons"/>
    <dgm:cxn modelId="{65859CB8-83DA-48D8-9632-0C748C03D8B0}" type="presOf" srcId="{7745A428-7F57-4AD7-9727-343BA8411405}" destId="{7BD9AE0A-1F2F-4EBD-A005-A46C638DA780}" srcOrd="0" destOrd="0" presId="urn:microsoft.com/office/officeart/2008/layout/AlternatingHexagons"/>
    <dgm:cxn modelId="{60FF09B5-06CD-49A5-9942-0FF2D01EA9B5}" srcId="{71333626-9638-4B25-B132-7E8249895E72}" destId="{00B03500-A8A1-4C3C-A483-A3188A6E13A0}" srcOrd="0" destOrd="0" parTransId="{BF2791AA-649B-4031-AAD4-31ACDBDE7C27}" sibTransId="{050624F3-02C6-4788-AAAC-3BAEE602EE11}"/>
    <dgm:cxn modelId="{DC4C156F-57CD-441B-A02E-AECD2A86F699}" type="presOf" srcId="{DE0E7FCF-9212-4EAE-AA39-229835A15F20}" destId="{0F680FDE-73EE-46F2-8824-2BD705852961}" srcOrd="0" destOrd="0" presId="urn:microsoft.com/office/officeart/2008/layout/AlternatingHexagons"/>
    <dgm:cxn modelId="{1E6493FA-2F0C-4876-9366-4CB95025157D}" type="presOf" srcId="{71333626-9638-4B25-B132-7E8249895E72}" destId="{D023DE0C-E660-4EF2-B267-DE3A95030430}" srcOrd="0" destOrd="0" presId="urn:microsoft.com/office/officeart/2008/layout/AlternatingHexagons"/>
    <dgm:cxn modelId="{B0E819FD-7528-47DA-AE4E-038D64C87FF3}" type="presOf" srcId="{E929174A-D16D-42A5-9BD4-C00BDB38670F}" destId="{C613B696-38A7-45EB-959C-C75DA26D4C25}" srcOrd="0" destOrd="0" presId="urn:microsoft.com/office/officeart/2008/layout/AlternatingHexagons"/>
    <dgm:cxn modelId="{5B295CB3-063F-4AB5-B850-91F0A861915B}" srcId="{71333626-9638-4B25-B132-7E8249895E72}" destId="{DE0E7FCF-9212-4EAE-AA39-229835A15F20}" srcOrd="1" destOrd="0" parTransId="{9E29A560-6951-4AF5-9B33-1FEF75B9ADE1}" sibTransId="{9D673D94-1C90-48A4-BCAE-31492ED61134}"/>
    <dgm:cxn modelId="{93CB5C8D-2C7A-449F-AB7E-5E7836D116BA}" srcId="{7745A428-7F57-4AD7-9727-343BA8411405}" destId="{E929174A-D16D-42A5-9BD4-C00BDB38670F}" srcOrd="0" destOrd="0" parTransId="{937676CB-FAD3-4DA0-A1B1-8174EE529561}" sibTransId="{47B7E19A-B0AD-499E-9DE4-87E6ECD4306B}"/>
    <dgm:cxn modelId="{3878DA31-3E9C-479E-8460-732996E94B77}" type="presOf" srcId="{E55B592D-C358-45C5-8735-820487B70F3D}" destId="{5988B675-173B-465E-ABB6-81F0797D4229}" srcOrd="0" destOrd="0" presId="urn:microsoft.com/office/officeart/2008/layout/AlternatingHexagons"/>
    <dgm:cxn modelId="{19123016-96BE-4566-BC37-1E856529DDBE}" srcId="{71333626-9638-4B25-B132-7E8249895E72}" destId="{7745A428-7F57-4AD7-9727-343BA8411405}" srcOrd="3" destOrd="0" parTransId="{9E30BFC4-1113-4AC4-8EC4-6D6D0993019D}" sibTransId="{1E9099D5-495A-4BC9-B34C-80247417626F}"/>
    <dgm:cxn modelId="{88D5141F-6930-472B-BA0A-7A812FB6D2E5}" type="presOf" srcId="{5F9664E3-5DB3-429C-9A02-83B9024EBA66}" destId="{57653231-2391-431E-BBE0-6F19CE5FAE07}" srcOrd="0" destOrd="0" presId="urn:microsoft.com/office/officeart/2008/layout/AlternatingHexagons"/>
    <dgm:cxn modelId="{75862854-DD2F-4E67-AB7A-3027B068E7CD}" type="presOf" srcId="{050624F3-02C6-4788-AAAC-3BAEE602EE11}" destId="{732AB82E-A419-4DD3-BB2A-15309C5C824B}" srcOrd="0" destOrd="0" presId="urn:microsoft.com/office/officeart/2008/layout/AlternatingHexagons"/>
    <dgm:cxn modelId="{CEBB69D5-EB12-443B-839D-BFAF32C9C50F}" type="presOf" srcId="{F5F95797-8092-4049-99A5-8FB863FAC8FF}" destId="{6CF4CEFD-9E4B-453B-BC82-095D3B120963}" srcOrd="0" destOrd="0" presId="urn:microsoft.com/office/officeart/2008/layout/AlternatingHexagons"/>
    <dgm:cxn modelId="{B1F53F7A-7B26-4E5D-ABAA-EE6D4D285E53}" type="presOf" srcId="{9D673D94-1C90-48A4-BCAE-31492ED61134}" destId="{30527C8B-0F65-4EB6-B508-E7F6FE8DEA51}" srcOrd="0" destOrd="0" presId="urn:microsoft.com/office/officeart/2008/layout/AlternatingHexagons"/>
    <dgm:cxn modelId="{ADC8FB93-C367-4594-A3D2-CF6A4BFB9A28}" srcId="{71333626-9638-4B25-B132-7E8249895E72}" destId="{F5F95797-8092-4049-99A5-8FB863FAC8FF}" srcOrd="2" destOrd="0" parTransId="{CDB3D1E0-8855-4333-9B1A-E90EC11C6764}" sibTransId="{5F9664E3-5DB3-429C-9A02-83B9024EBA66}"/>
    <dgm:cxn modelId="{C95F0108-9D0F-48A5-9B19-15065EDE0575}" type="presOf" srcId="{00B03500-A8A1-4C3C-A483-A3188A6E13A0}" destId="{69D74E10-A8E9-4FD2-B7F9-8410AA8F0D29}" srcOrd="0" destOrd="0" presId="urn:microsoft.com/office/officeart/2008/layout/AlternatingHexagons"/>
    <dgm:cxn modelId="{53C79877-6828-4E3A-852D-1281686D73DC}" type="presOf" srcId="{1E9099D5-495A-4BC9-B34C-80247417626F}" destId="{8278B1CA-44F8-4CB1-B39A-96A31185C450}" srcOrd="0" destOrd="0" presId="urn:microsoft.com/office/officeart/2008/layout/AlternatingHexagons"/>
    <dgm:cxn modelId="{8D6254AC-4D69-436F-829A-28BE05DEE47F}" type="presParOf" srcId="{D023DE0C-E660-4EF2-B267-DE3A95030430}" destId="{50084D37-34F9-4499-84F1-5FBB922C3EE8}" srcOrd="0" destOrd="0" presId="urn:microsoft.com/office/officeart/2008/layout/AlternatingHexagons"/>
    <dgm:cxn modelId="{D7575EF7-2E96-4577-A0FA-B760E20C57CD}" type="presParOf" srcId="{50084D37-34F9-4499-84F1-5FBB922C3EE8}" destId="{69D74E10-A8E9-4FD2-B7F9-8410AA8F0D29}" srcOrd="0" destOrd="0" presId="urn:microsoft.com/office/officeart/2008/layout/AlternatingHexagons"/>
    <dgm:cxn modelId="{A1C99EE4-55DE-4E92-A6C8-22ACF8D40E74}" type="presParOf" srcId="{50084D37-34F9-4499-84F1-5FBB922C3EE8}" destId="{1FCD86DB-8311-4B39-B279-6DF9A33C096B}" srcOrd="1" destOrd="0" presId="urn:microsoft.com/office/officeart/2008/layout/AlternatingHexagons"/>
    <dgm:cxn modelId="{903C6B50-D95E-4B16-9429-FDB7D70795FC}" type="presParOf" srcId="{50084D37-34F9-4499-84F1-5FBB922C3EE8}" destId="{D077AB5A-D54F-49D5-898D-1B71469405F5}" srcOrd="2" destOrd="0" presId="urn:microsoft.com/office/officeart/2008/layout/AlternatingHexagons"/>
    <dgm:cxn modelId="{F5E10C7F-8325-4468-945B-176E12590EBE}" type="presParOf" srcId="{50084D37-34F9-4499-84F1-5FBB922C3EE8}" destId="{05B4C493-5B89-4DE3-87C9-361FC8AE3618}" srcOrd="3" destOrd="0" presId="urn:microsoft.com/office/officeart/2008/layout/AlternatingHexagons"/>
    <dgm:cxn modelId="{42894251-E7E8-400D-BCCD-EF1E908D8D98}" type="presParOf" srcId="{50084D37-34F9-4499-84F1-5FBB922C3EE8}" destId="{732AB82E-A419-4DD3-BB2A-15309C5C824B}" srcOrd="4" destOrd="0" presId="urn:microsoft.com/office/officeart/2008/layout/AlternatingHexagons"/>
    <dgm:cxn modelId="{0C4E5213-339F-4D3B-ABCA-AD64667B9026}" type="presParOf" srcId="{D023DE0C-E660-4EF2-B267-DE3A95030430}" destId="{2E33E6BE-7546-45CA-9199-46321118710D}" srcOrd="1" destOrd="0" presId="urn:microsoft.com/office/officeart/2008/layout/AlternatingHexagons"/>
    <dgm:cxn modelId="{4A7E1691-55D3-4F5B-8B31-3CE768049D65}" type="presParOf" srcId="{D023DE0C-E660-4EF2-B267-DE3A95030430}" destId="{4724FC21-9D6B-40D1-A3E4-012A02A3DAA5}" srcOrd="2" destOrd="0" presId="urn:microsoft.com/office/officeart/2008/layout/AlternatingHexagons"/>
    <dgm:cxn modelId="{6ADB9459-E3C5-49D5-9299-C99647DA21A0}" type="presParOf" srcId="{4724FC21-9D6B-40D1-A3E4-012A02A3DAA5}" destId="{0F680FDE-73EE-46F2-8824-2BD705852961}" srcOrd="0" destOrd="0" presId="urn:microsoft.com/office/officeart/2008/layout/AlternatingHexagons"/>
    <dgm:cxn modelId="{CFF7CD9C-3D78-4614-AC66-7699BD601276}" type="presParOf" srcId="{4724FC21-9D6B-40D1-A3E4-012A02A3DAA5}" destId="{D6B3327D-FDD8-4E63-82B1-415586B72A82}" srcOrd="1" destOrd="0" presId="urn:microsoft.com/office/officeart/2008/layout/AlternatingHexagons"/>
    <dgm:cxn modelId="{182141CC-D072-45A6-8482-597770ACEA82}" type="presParOf" srcId="{4724FC21-9D6B-40D1-A3E4-012A02A3DAA5}" destId="{D8B92630-AC39-4675-A555-BF2367F3CEEC}" srcOrd="2" destOrd="0" presId="urn:microsoft.com/office/officeart/2008/layout/AlternatingHexagons"/>
    <dgm:cxn modelId="{5D2EE6BC-BB43-4E6E-B9EB-1091A9C68C96}" type="presParOf" srcId="{4724FC21-9D6B-40D1-A3E4-012A02A3DAA5}" destId="{8128AF29-8655-4532-86E5-AB1BF8CFAF1B}" srcOrd="3" destOrd="0" presId="urn:microsoft.com/office/officeart/2008/layout/AlternatingHexagons"/>
    <dgm:cxn modelId="{9B969B87-30A3-496F-B47A-D8168CC9B4DB}" type="presParOf" srcId="{4724FC21-9D6B-40D1-A3E4-012A02A3DAA5}" destId="{30527C8B-0F65-4EB6-B508-E7F6FE8DEA51}" srcOrd="4" destOrd="0" presId="urn:microsoft.com/office/officeart/2008/layout/AlternatingHexagons"/>
    <dgm:cxn modelId="{A696F6DA-A4BC-4287-9EDA-94191006B3FD}" type="presParOf" srcId="{D023DE0C-E660-4EF2-B267-DE3A95030430}" destId="{92851309-014C-485A-966D-E3E88326BB74}" srcOrd="3" destOrd="0" presId="urn:microsoft.com/office/officeart/2008/layout/AlternatingHexagons"/>
    <dgm:cxn modelId="{17A754A5-B8C2-4BA3-A9AA-647362EB56D6}" type="presParOf" srcId="{D023DE0C-E660-4EF2-B267-DE3A95030430}" destId="{8BAFE1EF-6430-4F3A-ABCC-D6FE22DA44D2}" srcOrd="4" destOrd="0" presId="urn:microsoft.com/office/officeart/2008/layout/AlternatingHexagons"/>
    <dgm:cxn modelId="{F88775DC-DEB8-4B7D-9C16-CA198A1E7456}" type="presParOf" srcId="{8BAFE1EF-6430-4F3A-ABCC-D6FE22DA44D2}" destId="{6CF4CEFD-9E4B-453B-BC82-095D3B120963}" srcOrd="0" destOrd="0" presId="urn:microsoft.com/office/officeart/2008/layout/AlternatingHexagons"/>
    <dgm:cxn modelId="{0409E841-7E8E-4F87-83E0-0165E3121CCE}" type="presParOf" srcId="{8BAFE1EF-6430-4F3A-ABCC-D6FE22DA44D2}" destId="{478A59F9-BC9B-43E1-9330-EEEAD780A471}" srcOrd="1" destOrd="0" presId="urn:microsoft.com/office/officeart/2008/layout/AlternatingHexagons"/>
    <dgm:cxn modelId="{3808DC01-C220-4C7C-8811-9A7F2C810382}" type="presParOf" srcId="{8BAFE1EF-6430-4F3A-ABCC-D6FE22DA44D2}" destId="{785ECF32-97D0-47C5-B1CB-908332981AF4}" srcOrd="2" destOrd="0" presId="urn:microsoft.com/office/officeart/2008/layout/AlternatingHexagons"/>
    <dgm:cxn modelId="{892F65A0-8ACB-4C76-9D04-82498B8D2052}" type="presParOf" srcId="{8BAFE1EF-6430-4F3A-ABCC-D6FE22DA44D2}" destId="{68880E10-0420-49B4-9071-58414B198548}" srcOrd="3" destOrd="0" presId="urn:microsoft.com/office/officeart/2008/layout/AlternatingHexagons"/>
    <dgm:cxn modelId="{7F37E721-57A8-457A-8828-1815ED9E47F3}" type="presParOf" srcId="{8BAFE1EF-6430-4F3A-ABCC-D6FE22DA44D2}" destId="{57653231-2391-431E-BBE0-6F19CE5FAE07}" srcOrd="4" destOrd="0" presId="urn:microsoft.com/office/officeart/2008/layout/AlternatingHexagons"/>
    <dgm:cxn modelId="{2706681F-0464-451C-9DEC-A5F7BAF4F7D2}" type="presParOf" srcId="{D023DE0C-E660-4EF2-B267-DE3A95030430}" destId="{26419082-2B83-4DF9-B1A2-F993B5FB3DAF}" srcOrd="5" destOrd="0" presId="urn:microsoft.com/office/officeart/2008/layout/AlternatingHexagons"/>
    <dgm:cxn modelId="{365DB1DC-B752-4A53-AC94-5B29D2F34391}" type="presParOf" srcId="{D023DE0C-E660-4EF2-B267-DE3A95030430}" destId="{029E4C52-61CC-4DF6-B087-85CB59915003}" srcOrd="6" destOrd="0" presId="urn:microsoft.com/office/officeart/2008/layout/AlternatingHexagons"/>
    <dgm:cxn modelId="{170FD0DA-42B1-460B-B11D-93EA498BD65A}" type="presParOf" srcId="{029E4C52-61CC-4DF6-B087-85CB59915003}" destId="{7BD9AE0A-1F2F-4EBD-A005-A46C638DA780}" srcOrd="0" destOrd="0" presId="urn:microsoft.com/office/officeart/2008/layout/AlternatingHexagons"/>
    <dgm:cxn modelId="{BCE8545E-5856-4A84-BC5B-523780E9BFCA}" type="presParOf" srcId="{029E4C52-61CC-4DF6-B087-85CB59915003}" destId="{C613B696-38A7-45EB-959C-C75DA26D4C25}" srcOrd="1" destOrd="0" presId="urn:microsoft.com/office/officeart/2008/layout/AlternatingHexagons"/>
    <dgm:cxn modelId="{17C2745B-3C89-4DE3-A330-B033A216F892}" type="presParOf" srcId="{029E4C52-61CC-4DF6-B087-85CB59915003}" destId="{4D85EB4E-2B17-4E48-B954-FE10B4095293}" srcOrd="2" destOrd="0" presId="urn:microsoft.com/office/officeart/2008/layout/AlternatingHexagons"/>
    <dgm:cxn modelId="{9608CA83-601C-4B63-839B-D9A36C96761C}" type="presParOf" srcId="{029E4C52-61CC-4DF6-B087-85CB59915003}" destId="{9C2D3DE0-E977-4FC3-9397-22D98A8EB7EA}" srcOrd="3" destOrd="0" presId="urn:microsoft.com/office/officeart/2008/layout/AlternatingHexagons"/>
    <dgm:cxn modelId="{8DBD6925-FB29-4848-B6F9-BD03B685383B}" type="presParOf" srcId="{029E4C52-61CC-4DF6-B087-85CB59915003}" destId="{8278B1CA-44F8-4CB1-B39A-96A31185C450}" srcOrd="4" destOrd="0" presId="urn:microsoft.com/office/officeart/2008/layout/AlternatingHexagons"/>
    <dgm:cxn modelId="{4CC338C8-E42C-4FE4-89AD-3D9DBDFE4B09}" type="presParOf" srcId="{D023DE0C-E660-4EF2-B267-DE3A95030430}" destId="{1F18F7CF-AE30-4737-A065-3E2AD5E1444E}" srcOrd="7" destOrd="0" presId="urn:microsoft.com/office/officeart/2008/layout/AlternatingHexagons"/>
    <dgm:cxn modelId="{DDAE0E22-CACF-48D2-9585-904904DD650E}" type="presParOf" srcId="{D023DE0C-E660-4EF2-B267-DE3A95030430}" destId="{0108388A-AA0D-40E9-BDC1-4CE94230C195}" srcOrd="8" destOrd="0" presId="urn:microsoft.com/office/officeart/2008/layout/AlternatingHexagons"/>
    <dgm:cxn modelId="{EA2DDC64-9DDB-4CB7-A836-7E898A6F619A}" type="presParOf" srcId="{0108388A-AA0D-40E9-BDC1-4CE94230C195}" destId="{FE6ED850-099E-4F77-8B0D-1CB544B7B974}" srcOrd="0" destOrd="0" presId="urn:microsoft.com/office/officeart/2008/layout/AlternatingHexagons"/>
    <dgm:cxn modelId="{536577FD-37FB-47F1-B8C3-AC2E85FBE17A}" type="presParOf" srcId="{0108388A-AA0D-40E9-BDC1-4CE94230C195}" destId="{A4CE298D-B8E0-4677-8E1B-AC5987FAD06E}" srcOrd="1" destOrd="0" presId="urn:microsoft.com/office/officeart/2008/layout/AlternatingHexagons"/>
    <dgm:cxn modelId="{86DB6B33-6A50-4A66-B742-2E9A5DE5705D}" type="presParOf" srcId="{0108388A-AA0D-40E9-BDC1-4CE94230C195}" destId="{2446A996-A0F2-482F-8271-25CDDA168C7D}" srcOrd="2" destOrd="0" presId="urn:microsoft.com/office/officeart/2008/layout/AlternatingHexagons"/>
    <dgm:cxn modelId="{01E8B6E6-2AC2-4556-B7F0-C6FFFA786128}" type="presParOf" srcId="{0108388A-AA0D-40E9-BDC1-4CE94230C195}" destId="{F5329FFC-E2A7-401D-9342-513A9218A846}" srcOrd="3" destOrd="0" presId="urn:microsoft.com/office/officeart/2008/layout/AlternatingHexagons"/>
    <dgm:cxn modelId="{0B83F4A1-883F-4077-9F50-6AF99CDBCBE0}" type="presParOf" srcId="{0108388A-AA0D-40E9-BDC1-4CE94230C195}" destId="{5988B675-173B-465E-ABB6-81F0797D4229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3E1199-9B35-4B7A-A58F-7283BC6841C0}">
      <dsp:nvSpPr>
        <dsp:cNvPr id="0" name=""/>
        <dsp:cNvSpPr/>
      </dsp:nvSpPr>
      <dsp:spPr>
        <a:xfrm>
          <a:off x="3959960" y="45275"/>
          <a:ext cx="1526194" cy="1526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500" kern="1200" dirty="0"/>
            <a:t>Sistem Makna</a:t>
          </a:r>
        </a:p>
      </dsp:txBody>
      <dsp:txXfrm>
        <a:off x="3959960" y="45275"/>
        <a:ext cx="1526194" cy="1526194"/>
      </dsp:txXfrm>
    </dsp:sp>
    <dsp:sp modelId="{42143D2B-6EB3-4F35-BF77-44F86D5D33E5}">
      <dsp:nvSpPr>
        <dsp:cNvPr id="0" name=""/>
        <dsp:cNvSpPr/>
      </dsp:nvSpPr>
      <dsp:spPr>
        <a:xfrm>
          <a:off x="335521" y="-128672"/>
          <a:ext cx="5786906" cy="5728589"/>
        </a:xfrm>
        <a:prstGeom prst="circularArrow">
          <a:avLst>
            <a:gd name="adj1" fmla="val 5195"/>
            <a:gd name="adj2" fmla="val 335547"/>
            <a:gd name="adj3" fmla="val 21294732"/>
            <a:gd name="adj4" fmla="val 19764933"/>
            <a:gd name="adj5" fmla="val 606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1D8A03-320C-4B60-8DEA-2A48F9DDD408}">
      <dsp:nvSpPr>
        <dsp:cNvPr id="0" name=""/>
        <dsp:cNvSpPr/>
      </dsp:nvSpPr>
      <dsp:spPr>
        <a:xfrm>
          <a:off x="4883354" y="2887190"/>
          <a:ext cx="1526194" cy="1526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500" kern="1200" dirty="0"/>
            <a:t>Sistem Simbol</a:t>
          </a:r>
        </a:p>
      </dsp:txBody>
      <dsp:txXfrm>
        <a:off x="4883354" y="2887190"/>
        <a:ext cx="1526194" cy="1526194"/>
      </dsp:txXfrm>
    </dsp:sp>
    <dsp:sp modelId="{ACBE0246-636A-4073-874F-7BE7F3B01A3A}">
      <dsp:nvSpPr>
        <dsp:cNvPr id="0" name=""/>
        <dsp:cNvSpPr/>
      </dsp:nvSpPr>
      <dsp:spPr>
        <a:xfrm>
          <a:off x="364679" y="507"/>
          <a:ext cx="5728589" cy="5728589"/>
        </a:xfrm>
        <a:prstGeom prst="circularArrow">
          <a:avLst>
            <a:gd name="adj1" fmla="val 5195"/>
            <a:gd name="adj2" fmla="val 335547"/>
            <a:gd name="adj3" fmla="val 4016243"/>
            <a:gd name="adj4" fmla="val 2252014"/>
            <a:gd name="adj5" fmla="val 606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FD3ABF-809B-4B02-8470-B9C34516202B}">
      <dsp:nvSpPr>
        <dsp:cNvPr id="0" name=""/>
        <dsp:cNvSpPr/>
      </dsp:nvSpPr>
      <dsp:spPr>
        <a:xfrm>
          <a:off x="2465877" y="4643590"/>
          <a:ext cx="1526194" cy="1526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500" kern="1200" dirty="0"/>
            <a:t>Standar  Nilai</a:t>
          </a:r>
        </a:p>
      </dsp:txBody>
      <dsp:txXfrm>
        <a:off x="2465877" y="4643590"/>
        <a:ext cx="1526194" cy="1526194"/>
      </dsp:txXfrm>
    </dsp:sp>
    <dsp:sp modelId="{568CB7E4-7C4D-41F8-BE45-457B3F2927F4}">
      <dsp:nvSpPr>
        <dsp:cNvPr id="0" name=""/>
        <dsp:cNvSpPr/>
      </dsp:nvSpPr>
      <dsp:spPr>
        <a:xfrm>
          <a:off x="364679" y="507"/>
          <a:ext cx="5728589" cy="5728589"/>
        </a:xfrm>
        <a:prstGeom prst="circularArrow">
          <a:avLst>
            <a:gd name="adj1" fmla="val 5195"/>
            <a:gd name="adj2" fmla="val 335547"/>
            <a:gd name="adj3" fmla="val 8212439"/>
            <a:gd name="adj4" fmla="val 6448210"/>
            <a:gd name="adj5" fmla="val 606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9C457A-E99F-4AAE-91C8-7617FBAF9934}">
      <dsp:nvSpPr>
        <dsp:cNvPr id="0" name=""/>
        <dsp:cNvSpPr/>
      </dsp:nvSpPr>
      <dsp:spPr>
        <a:xfrm>
          <a:off x="48399" y="2887190"/>
          <a:ext cx="1526194" cy="1526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500" kern="1200" dirty="0"/>
            <a:t>Standar Norma</a:t>
          </a:r>
        </a:p>
      </dsp:txBody>
      <dsp:txXfrm>
        <a:off x="48399" y="2887190"/>
        <a:ext cx="1526194" cy="1526194"/>
      </dsp:txXfrm>
    </dsp:sp>
    <dsp:sp modelId="{521F90C3-6F54-4D18-A8F5-FAB11473A73F}">
      <dsp:nvSpPr>
        <dsp:cNvPr id="0" name=""/>
        <dsp:cNvSpPr/>
      </dsp:nvSpPr>
      <dsp:spPr>
        <a:xfrm>
          <a:off x="364679" y="507"/>
          <a:ext cx="5728589" cy="5728589"/>
        </a:xfrm>
        <a:prstGeom prst="circularArrow">
          <a:avLst>
            <a:gd name="adj1" fmla="val 5195"/>
            <a:gd name="adj2" fmla="val 335547"/>
            <a:gd name="adj3" fmla="val 12299520"/>
            <a:gd name="adj4" fmla="val 10769721"/>
            <a:gd name="adj5" fmla="val 606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58E391-1EBA-40FD-8BFC-75709AE15C15}">
      <dsp:nvSpPr>
        <dsp:cNvPr id="0" name=""/>
        <dsp:cNvSpPr/>
      </dsp:nvSpPr>
      <dsp:spPr>
        <a:xfrm>
          <a:off x="971793" y="45275"/>
          <a:ext cx="1526194" cy="1526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500" kern="1200" dirty="0"/>
            <a:t>Sistem berpikir</a:t>
          </a:r>
        </a:p>
      </dsp:txBody>
      <dsp:txXfrm>
        <a:off x="971793" y="45275"/>
        <a:ext cx="1526194" cy="1526194"/>
      </dsp:txXfrm>
    </dsp:sp>
    <dsp:sp modelId="{AD363198-5634-4029-A1D4-9A682DD34E3F}">
      <dsp:nvSpPr>
        <dsp:cNvPr id="0" name=""/>
        <dsp:cNvSpPr/>
      </dsp:nvSpPr>
      <dsp:spPr>
        <a:xfrm>
          <a:off x="364679" y="507"/>
          <a:ext cx="5728589" cy="5728589"/>
        </a:xfrm>
        <a:prstGeom prst="circularArrow">
          <a:avLst>
            <a:gd name="adj1" fmla="val 5195"/>
            <a:gd name="adj2" fmla="val 335547"/>
            <a:gd name="adj3" fmla="val 16867226"/>
            <a:gd name="adj4" fmla="val 15197226"/>
            <a:gd name="adj5" fmla="val 606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D74E10-A8E9-4FD2-B7F9-8410AA8F0D29}">
      <dsp:nvSpPr>
        <dsp:cNvPr id="0" name=""/>
        <dsp:cNvSpPr/>
      </dsp:nvSpPr>
      <dsp:spPr>
        <a:xfrm rot="5400000">
          <a:off x="4826290" y="-459933"/>
          <a:ext cx="884039" cy="180777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Tujuan</a:t>
          </a:r>
          <a:r>
            <a:rPr lang="en-US" sz="1800" kern="12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4665717" y="149276"/>
        <a:ext cx="1205186" cy="589359"/>
      </dsp:txXfrm>
    </dsp:sp>
    <dsp:sp modelId="{1FCD86DB-8311-4B39-B279-6DF9A33C096B}">
      <dsp:nvSpPr>
        <dsp:cNvPr id="0" name=""/>
        <dsp:cNvSpPr/>
      </dsp:nvSpPr>
      <dsp:spPr>
        <a:xfrm>
          <a:off x="3712820" y="179743"/>
          <a:ext cx="986587" cy="530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2AB82E-A419-4DD3-BB2A-15309C5C824B}">
      <dsp:nvSpPr>
        <dsp:cNvPr id="0" name=""/>
        <dsp:cNvSpPr/>
      </dsp:nvSpPr>
      <dsp:spPr>
        <a:xfrm rot="5400000">
          <a:off x="559470" y="-481904"/>
          <a:ext cx="884039" cy="20029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bg1">
                  <a:lumMod val="95000"/>
                  <a:lumOff val="5000"/>
                </a:schemeClr>
              </a:solidFill>
            </a:rPr>
            <a:t>Cara Pandang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333830" y="224906"/>
        <a:ext cx="1335320" cy="589359"/>
      </dsp:txXfrm>
    </dsp:sp>
    <dsp:sp modelId="{0F680FDE-73EE-46F2-8824-2BD705852961}">
      <dsp:nvSpPr>
        <dsp:cNvPr id="0" name=""/>
        <dsp:cNvSpPr/>
      </dsp:nvSpPr>
      <dsp:spPr>
        <a:xfrm rot="5400000">
          <a:off x="2559675" y="-558287"/>
          <a:ext cx="884039" cy="21351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Implikasi</a:t>
          </a:r>
          <a:r>
            <a:rPr lang="en-US" sz="1800" kern="12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2289990" y="214590"/>
        <a:ext cx="1423410" cy="589359"/>
      </dsp:txXfrm>
    </dsp:sp>
    <dsp:sp modelId="{D6B3327D-FDD8-4E63-82B1-415586B72A82}">
      <dsp:nvSpPr>
        <dsp:cNvPr id="0" name=""/>
        <dsp:cNvSpPr/>
      </dsp:nvSpPr>
      <dsp:spPr>
        <a:xfrm>
          <a:off x="1484057" y="930116"/>
          <a:ext cx="954762" cy="530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527C8B-0F65-4EB6-B508-E7F6FE8DEA51}">
      <dsp:nvSpPr>
        <dsp:cNvPr id="0" name=""/>
        <dsp:cNvSpPr/>
      </dsp:nvSpPr>
      <dsp:spPr>
        <a:xfrm rot="5400000">
          <a:off x="4727882" y="424807"/>
          <a:ext cx="884039" cy="200459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bg1">
                  <a:lumMod val="95000"/>
                  <a:lumOff val="5000"/>
                </a:schemeClr>
              </a:solidFill>
            </a:rPr>
            <a:t>Cara </a:t>
          </a:r>
          <a:r>
            <a:rPr lang="en-US" sz="1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pandang</a:t>
          </a:r>
          <a:r>
            <a:rPr lang="en-US" sz="1800" kern="12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en-US" sz="1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Masalah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4501703" y="1132425"/>
        <a:ext cx="1336397" cy="589359"/>
      </dsp:txXfrm>
    </dsp:sp>
    <dsp:sp modelId="{6CF4CEFD-9E4B-453B-BC82-095D3B120963}">
      <dsp:nvSpPr>
        <dsp:cNvPr id="0" name=""/>
        <dsp:cNvSpPr/>
      </dsp:nvSpPr>
      <dsp:spPr>
        <a:xfrm rot="5400000">
          <a:off x="4727890" y="1634852"/>
          <a:ext cx="884039" cy="20045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bg1">
                  <a:lumMod val="95000"/>
                  <a:lumOff val="5000"/>
                </a:schemeClr>
              </a:solidFill>
            </a:rPr>
            <a:t>Data 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4501717" y="2342462"/>
        <a:ext cx="1336386" cy="589359"/>
      </dsp:txXfrm>
    </dsp:sp>
    <dsp:sp modelId="{478A59F9-BC9B-43E1-9330-EEEAD780A471}">
      <dsp:nvSpPr>
        <dsp:cNvPr id="0" name=""/>
        <dsp:cNvSpPr/>
      </dsp:nvSpPr>
      <dsp:spPr>
        <a:xfrm>
          <a:off x="3690782" y="1680488"/>
          <a:ext cx="986587" cy="530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653231-2391-431E-BBE0-6F19CE5FAE07}">
      <dsp:nvSpPr>
        <dsp:cNvPr id="0" name=""/>
        <dsp:cNvSpPr/>
      </dsp:nvSpPr>
      <dsp:spPr>
        <a:xfrm rot="5400000">
          <a:off x="167464" y="1297256"/>
          <a:ext cx="884039" cy="121896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Asumsi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203161" y="1612060"/>
        <a:ext cx="812646" cy="589359"/>
      </dsp:txXfrm>
    </dsp:sp>
    <dsp:sp modelId="{7BD9AE0A-1F2F-4EBD-A005-A46C638DA780}">
      <dsp:nvSpPr>
        <dsp:cNvPr id="0" name=""/>
        <dsp:cNvSpPr/>
      </dsp:nvSpPr>
      <dsp:spPr>
        <a:xfrm rot="5400000">
          <a:off x="265846" y="2836800"/>
          <a:ext cx="884039" cy="14157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Konsep</a:t>
          </a:r>
          <a:r>
            <a:rPr lang="en-US" sz="1800" kern="12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235955" y="3249986"/>
        <a:ext cx="943821" cy="589359"/>
      </dsp:txXfrm>
    </dsp:sp>
    <dsp:sp modelId="{C613B696-38A7-45EB-959C-C75DA26D4C25}">
      <dsp:nvSpPr>
        <dsp:cNvPr id="0" name=""/>
        <dsp:cNvSpPr/>
      </dsp:nvSpPr>
      <dsp:spPr>
        <a:xfrm>
          <a:off x="1494829" y="2457616"/>
          <a:ext cx="954762" cy="530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>
        <a:off x="1494829" y="2457616"/>
        <a:ext cx="954762" cy="530423"/>
      </dsp:txXfrm>
    </dsp:sp>
    <dsp:sp modelId="{8278B1CA-44F8-4CB1-B39A-96A31185C450}">
      <dsp:nvSpPr>
        <dsp:cNvPr id="0" name=""/>
        <dsp:cNvSpPr/>
      </dsp:nvSpPr>
      <dsp:spPr>
        <a:xfrm rot="5400000">
          <a:off x="4871774" y="3042275"/>
          <a:ext cx="937549" cy="166330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Informasi</a:t>
          </a:r>
          <a:r>
            <a:rPr lang="en-US" sz="1800" kern="12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4786115" y="3561409"/>
        <a:ext cx="1108867" cy="625033"/>
      </dsp:txXfrm>
    </dsp:sp>
    <dsp:sp modelId="{FE6ED850-099E-4F77-8B0D-1CB544B7B974}">
      <dsp:nvSpPr>
        <dsp:cNvPr id="0" name=""/>
        <dsp:cNvSpPr/>
      </dsp:nvSpPr>
      <dsp:spPr>
        <a:xfrm rot="5400000">
          <a:off x="2032824" y="904006"/>
          <a:ext cx="1434928" cy="248667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Elemen</a:t>
          </a:r>
          <a:r>
            <a:rPr lang="en-US" sz="1800" kern="12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en-US" sz="1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Pikiran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1921396" y="1669035"/>
        <a:ext cx="1657784" cy="956618"/>
      </dsp:txXfrm>
    </dsp:sp>
    <dsp:sp modelId="{A4CE298D-B8E0-4677-8E1B-AC5987FAD06E}">
      <dsp:nvSpPr>
        <dsp:cNvPr id="0" name=""/>
        <dsp:cNvSpPr/>
      </dsp:nvSpPr>
      <dsp:spPr>
        <a:xfrm>
          <a:off x="3755885" y="3510188"/>
          <a:ext cx="986587" cy="530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88B675-173B-465E-ABB6-81F0797D4229}">
      <dsp:nvSpPr>
        <dsp:cNvPr id="0" name=""/>
        <dsp:cNvSpPr/>
      </dsp:nvSpPr>
      <dsp:spPr>
        <a:xfrm rot="5400000">
          <a:off x="2308261" y="2658881"/>
          <a:ext cx="1042998" cy="217523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Interpretasi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2104681" y="3398834"/>
        <a:ext cx="1450158" cy="6953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94AA-D846-41D3-8DAB-D8FF1233A33D}" type="datetimeFigureOut">
              <a:rPr lang="id-ID" smtClean="0"/>
              <a:t>29/11/2019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ED226-730C-41D5-8188-19123F41B40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42088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94AA-D846-41D3-8DAB-D8FF1233A33D}" type="datetimeFigureOut">
              <a:rPr lang="id-ID" smtClean="0"/>
              <a:t>29/11/2019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ED226-730C-41D5-8188-19123F41B40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89801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94AA-D846-41D3-8DAB-D8FF1233A33D}" type="datetimeFigureOut">
              <a:rPr lang="id-ID" smtClean="0"/>
              <a:t>29/11/2019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ED226-730C-41D5-8188-19123F41B40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5199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94AA-D846-41D3-8DAB-D8FF1233A33D}" type="datetimeFigureOut">
              <a:rPr lang="id-ID" smtClean="0"/>
              <a:t>29/11/2019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ED226-730C-41D5-8188-19123F41B40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01623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94AA-D846-41D3-8DAB-D8FF1233A33D}" type="datetimeFigureOut">
              <a:rPr lang="id-ID" smtClean="0"/>
              <a:t>29/11/2019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ED226-730C-41D5-8188-19123F41B40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39152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94AA-D846-41D3-8DAB-D8FF1233A33D}" type="datetimeFigureOut">
              <a:rPr lang="id-ID" smtClean="0"/>
              <a:t>29/11/2019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ED226-730C-41D5-8188-19123F41B40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64582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94AA-D846-41D3-8DAB-D8FF1233A33D}" type="datetimeFigureOut">
              <a:rPr lang="id-ID" smtClean="0"/>
              <a:t>29/11/2019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ED226-730C-41D5-8188-19123F41B40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863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94AA-D846-41D3-8DAB-D8FF1233A33D}" type="datetimeFigureOut">
              <a:rPr lang="id-ID" smtClean="0"/>
              <a:t>29/11/2019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ED226-730C-41D5-8188-19123F41B40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87823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94AA-D846-41D3-8DAB-D8FF1233A33D}" type="datetimeFigureOut">
              <a:rPr lang="id-ID" smtClean="0"/>
              <a:t>29/11/2019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ED226-730C-41D5-8188-19123F41B40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84405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94AA-D846-41D3-8DAB-D8FF1233A33D}" type="datetimeFigureOut">
              <a:rPr lang="id-ID" smtClean="0"/>
              <a:t>29/11/2019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ED226-730C-41D5-8188-19123F41B40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2509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94AA-D846-41D3-8DAB-D8FF1233A33D}" type="datetimeFigureOut">
              <a:rPr lang="id-ID" smtClean="0"/>
              <a:t>29/11/2019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ED226-730C-41D5-8188-19123F41B40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9952171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794AA-D846-41D3-8DAB-D8FF1233A33D}" type="datetimeFigureOut">
              <a:rPr lang="id-ID" smtClean="0"/>
              <a:t>29/11/2019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ED226-730C-41D5-8188-19123F41B40D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78196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2490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err="1" smtClean="0"/>
              <a:t>Pokok-Pokok</a:t>
            </a:r>
            <a:r>
              <a:rPr lang="en-US" dirty="0" smtClean="0"/>
              <a:t> </a:t>
            </a:r>
            <a:r>
              <a:rPr lang="en-US" dirty="0" err="1" smtClean="0"/>
              <a:t>Pikiran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Realitas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err="1" smtClean="0">
                <a:solidFill>
                  <a:srgbClr val="FF0000"/>
                </a:solidFill>
              </a:rPr>
              <a:t>Kamaruzzaman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Bustamam</a:t>
            </a:r>
            <a:r>
              <a:rPr lang="en-US" b="1" dirty="0" smtClean="0">
                <a:solidFill>
                  <a:srgbClr val="FF0000"/>
                </a:solidFill>
              </a:rPr>
              <a:t> Ahmad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/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88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>Trend Masyarakat Maju terhadap 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Konsep</a:t>
            </a:r>
            <a:r>
              <a:rPr lang="en-US" dirty="0"/>
              <a:t> (</a:t>
            </a:r>
            <a:r>
              <a:rPr lang="en-US" i="1" dirty="0"/>
              <a:t>concept</a:t>
            </a:r>
            <a:r>
              <a:rPr lang="en-US" dirty="0"/>
              <a:t>), </a:t>
            </a:r>
          </a:p>
          <a:p>
            <a:r>
              <a:rPr lang="en-US" dirty="0" err="1"/>
              <a:t>Kekuasaan</a:t>
            </a:r>
            <a:r>
              <a:rPr lang="en-US" dirty="0"/>
              <a:t> (</a:t>
            </a:r>
            <a:r>
              <a:rPr lang="en-US" i="1" dirty="0"/>
              <a:t>power</a:t>
            </a:r>
            <a:r>
              <a:rPr lang="en-US" dirty="0"/>
              <a:t>), </a:t>
            </a:r>
          </a:p>
          <a:p>
            <a:r>
              <a:rPr lang="en-US" dirty="0" err="1"/>
              <a:t>Internasionalisasi</a:t>
            </a:r>
            <a:r>
              <a:rPr lang="en-US" dirty="0"/>
              <a:t> (</a:t>
            </a:r>
            <a:r>
              <a:rPr lang="en-US" i="1" dirty="0"/>
              <a:t>internationalization</a:t>
            </a:r>
            <a:r>
              <a:rPr lang="en-US" dirty="0"/>
              <a:t>), </a:t>
            </a:r>
          </a:p>
          <a:p>
            <a:r>
              <a:rPr lang="en-US" dirty="0" err="1"/>
              <a:t>Hegemoni</a:t>
            </a:r>
            <a:r>
              <a:rPr lang="en-US" dirty="0"/>
              <a:t> (</a:t>
            </a:r>
            <a:r>
              <a:rPr lang="en-US" i="1" dirty="0"/>
              <a:t>hegemony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63938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/>
              <a:t>Perubahan Kebudayaan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428751" y="685800"/>
          <a:ext cx="6457949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Rekayasa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Jauh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7006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Cara </a:t>
            </a:r>
            <a:r>
              <a:rPr lang="en-US" sz="3600" dirty="0" err="1"/>
              <a:t>Mempengaruhi</a:t>
            </a:r>
            <a:r>
              <a:rPr lang="en-US" sz="3600" dirty="0"/>
              <a:t> </a:t>
            </a:r>
            <a:r>
              <a:rPr lang="en-US" sz="3600" dirty="0" err="1"/>
              <a:t>Pemikiran</a:t>
            </a:r>
            <a:endParaRPr lang="id-ID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0105717"/>
              </p:ext>
            </p:extLst>
          </p:nvPr>
        </p:nvGraphicFramePr>
        <p:xfrm>
          <a:off x="1543050" y="1905000"/>
          <a:ext cx="61722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ight Arrow 4"/>
          <p:cNvSpPr/>
          <p:nvPr/>
        </p:nvSpPr>
        <p:spPr>
          <a:xfrm>
            <a:off x="3028950" y="3948752"/>
            <a:ext cx="342900" cy="3048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Down Arrow 6"/>
          <p:cNvSpPr/>
          <p:nvPr/>
        </p:nvSpPr>
        <p:spPr>
          <a:xfrm>
            <a:off x="4313546" y="2895600"/>
            <a:ext cx="285750" cy="304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Left Arrow 7"/>
          <p:cNvSpPr/>
          <p:nvPr/>
        </p:nvSpPr>
        <p:spPr>
          <a:xfrm>
            <a:off x="5486827" y="3643952"/>
            <a:ext cx="400050" cy="6096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Up Arrow 8"/>
          <p:cNvSpPr/>
          <p:nvPr/>
        </p:nvSpPr>
        <p:spPr>
          <a:xfrm>
            <a:off x="4262909" y="4800600"/>
            <a:ext cx="314325" cy="3810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9240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Gejala</a:t>
            </a:r>
            <a:r>
              <a:rPr lang="en-US" dirty="0"/>
              <a:t> Digital 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600200"/>
            <a:ext cx="5943600" cy="49530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sz="2400" b="1" i="1" dirty="0"/>
              <a:t>Internet based </a:t>
            </a:r>
            <a:r>
              <a:rPr lang="en-US" sz="2400" i="1" dirty="0"/>
              <a:t>religious knowledge</a:t>
            </a:r>
            <a:r>
              <a:rPr lang="en-US" sz="2400" dirty="0"/>
              <a:t>.</a:t>
            </a:r>
          </a:p>
          <a:p>
            <a:r>
              <a:rPr lang="en-US" sz="2400" i="1" dirty="0"/>
              <a:t>From cultural-reproduction-religious-knowledge </a:t>
            </a:r>
            <a:r>
              <a:rPr lang="en-US" sz="2400" dirty="0"/>
              <a:t>To </a:t>
            </a:r>
            <a:r>
              <a:rPr lang="en-US" sz="2400" b="1" i="1" dirty="0"/>
              <a:t>popular – reproduction </a:t>
            </a:r>
            <a:r>
              <a:rPr lang="en-US" sz="2400" i="1" dirty="0"/>
              <a:t>– religious – knowledge. </a:t>
            </a:r>
            <a:endParaRPr lang="en-US" sz="2400" dirty="0"/>
          </a:p>
          <a:p>
            <a:r>
              <a:rPr lang="en-US" sz="2400" dirty="0"/>
              <a:t>“</a:t>
            </a:r>
            <a:r>
              <a:rPr lang="en-US" sz="2400" b="1" i="1" dirty="0"/>
              <a:t>Safe Zone </a:t>
            </a:r>
            <a:r>
              <a:rPr lang="en-US" sz="2400" i="1" dirty="0"/>
              <a:t>in Religious Understanding</a:t>
            </a:r>
            <a:r>
              <a:rPr lang="en-US" sz="2400" dirty="0"/>
              <a:t>.”</a:t>
            </a:r>
          </a:p>
          <a:p>
            <a:r>
              <a:rPr lang="en-US" sz="2400" i="1" dirty="0"/>
              <a:t>Religious as complimentary knowledge</a:t>
            </a:r>
            <a:r>
              <a:rPr lang="en-US" sz="2400" dirty="0"/>
              <a:t>, </a:t>
            </a:r>
            <a:r>
              <a:rPr lang="en-US" sz="2400" b="1" i="1" dirty="0"/>
              <a:t>not as </a:t>
            </a:r>
            <a:r>
              <a:rPr lang="en-US" sz="2400" i="1" dirty="0"/>
              <a:t>ultimate religious knowledge.</a:t>
            </a:r>
          </a:p>
          <a:p>
            <a:r>
              <a:rPr lang="en-US" sz="2400" b="1" i="1" dirty="0"/>
              <a:t>Directive profiling </a:t>
            </a:r>
            <a:r>
              <a:rPr lang="en-US" sz="2400" i="1" dirty="0"/>
              <a:t>based information</a:t>
            </a:r>
            <a:r>
              <a:rPr lang="en-US" sz="2400" dirty="0"/>
              <a:t>. </a:t>
            </a:r>
          </a:p>
          <a:p>
            <a:r>
              <a:rPr lang="en-US" sz="2400" i="1" dirty="0"/>
              <a:t>Virtual religious </a:t>
            </a:r>
            <a:r>
              <a:rPr lang="en-US" sz="2400" b="1" i="1" dirty="0"/>
              <a:t>addictive knowledge</a:t>
            </a:r>
          </a:p>
          <a:p>
            <a:r>
              <a:rPr lang="en-US" sz="2400" b="1" i="1" dirty="0"/>
              <a:t>Reproduction of enemy </a:t>
            </a:r>
            <a:r>
              <a:rPr lang="en-US" sz="2400" i="1" dirty="0"/>
              <a:t>among internal community.</a:t>
            </a:r>
          </a:p>
          <a:p>
            <a:r>
              <a:rPr lang="en-US" sz="2400" b="1" i="1"/>
              <a:t>AI </a:t>
            </a:r>
            <a:r>
              <a:rPr lang="en-US" sz="2400" b="1" i="1" dirty="0"/>
              <a:t>in Religious Issues</a:t>
            </a:r>
            <a:r>
              <a:rPr lang="en-US" sz="2400" i="1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9037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Imajinasi</a:t>
            </a:r>
            <a:r>
              <a:rPr lang="en-US" dirty="0" smtClean="0"/>
              <a:t> </a:t>
            </a:r>
            <a:r>
              <a:rPr lang="en-US" dirty="0" err="1" smtClean="0"/>
              <a:t>Kebangsaan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Agama</a:t>
            </a:r>
          </a:p>
          <a:p>
            <a:r>
              <a:rPr lang="en-US" dirty="0" err="1" smtClean="0"/>
              <a:t>Budaya</a:t>
            </a:r>
            <a:endParaRPr lang="en-US" dirty="0" smtClean="0"/>
          </a:p>
          <a:p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endParaRPr lang="en-US" dirty="0" smtClean="0"/>
          </a:p>
          <a:p>
            <a:r>
              <a:rPr lang="en-US" dirty="0" err="1" smtClean="0"/>
              <a:t>Kealaman</a:t>
            </a:r>
            <a:endParaRPr lang="en-US" dirty="0" smtClean="0"/>
          </a:p>
          <a:p>
            <a:r>
              <a:rPr lang="en-US" dirty="0" err="1" smtClean="0"/>
              <a:t>Kedirian</a:t>
            </a:r>
            <a:endParaRPr lang="en-US" dirty="0" smtClean="0"/>
          </a:p>
          <a:p>
            <a:r>
              <a:rPr lang="en-US" dirty="0" err="1" smtClean="0"/>
              <a:t>Ketuhanan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Konsep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err="1" smtClean="0"/>
              <a:t>Aktor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Kelompok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Agenda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Depan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Pengalaman</a:t>
            </a:r>
            <a:r>
              <a:rPr lang="en-US" dirty="0" smtClean="0"/>
              <a:t> </a:t>
            </a:r>
            <a:r>
              <a:rPr lang="en-US" dirty="0" err="1" smtClean="0"/>
              <a:t>Kebersamaan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Kesamaan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181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Tradisi</a:t>
            </a:r>
            <a:r>
              <a:rPr lang="en-US" dirty="0" smtClean="0"/>
              <a:t> </a:t>
            </a:r>
            <a:r>
              <a:rPr lang="en-US" dirty="0" err="1" smtClean="0"/>
              <a:t>Bernegara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Berbangsa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Negara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Hadir</a:t>
            </a:r>
            <a:r>
              <a:rPr lang="en-US" sz="2800" dirty="0" smtClean="0"/>
              <a:t> </a:t>
            </a:r>
            <a:r>
              <a:rPr lang="en-US" sz="2800" dirty="0" err="1" smtClean="0"/>
              <a:t>Setelah</a:t>
            </a:r>
            <a:r>
              <a:rPr lang="en-US" sz="2800" dirty="0" smtClean="0"/>
              <a:t> </a:t>
            </a:r>
            <a:r>
              <a:rPr lang="en-US" sz="2800" dirty="0" err="1" smtClean="0"/>
              <a:t>Merdeka</a:t>
            </a:r>
            <a:endParaRPr lang="en-US" sz="2800" dirty="0" smtClean="0"/>
          </a:p>
          <a:p>
            <a:r>
              <a:rPr lang="en-US" sz="2800" dirty="0" err="1" smtClean="0"/>
              <a:t>Menjalankan</a:t>
            </a:r>
            <a:r>
              <a:rPr lang="en-US" sz="2800" dirty="0" smtClean="0"/>
              <a:t> </a:t>
            </a:r>
            <a:r>
              <a:rPr lang="en-US" sz="2800" dirty="0" err="1" smtClean="0"/>
              <a:t>Konsep</a:t>
            </a:r>
            <a:endParaRPr lang="en-US" sz="2800" dirty="0" smtClean="0"/>
          </a:p>
          <a:p>
            <a:r>
              <a:rPr lang="en-US" sz="2800" dirty="0" err="1" smtClean="0"/>
              <a:t>Kepentingan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sendiri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kelompok</a:t>
            </a:r>
            <a:r>
              <a:rPr lang="en-US" sz="2800" dirty="0" smtClean="0"/>
              <a:t>	</a:t>
            </a:r>
          </a:p>
          <a:p>
            <a:r>
              <a:rPr lang="en-US" sz="2800" dirty="0" err="1" smtClean="0"/>
              <a:t>Berkonflik</a:t>
            </a:r>
            <a:r>
              <a:rPr lang="en-US" sz="2800" dirty="0" smtClean="0"/>
              <a:t> </a:t>
            </a:r>
            <a:r>
              <a:rPr lang="en-US" sz="2800" dirty="0" err="1" smtClean="0"/>
              <a:t>antara</a:t>
            </a:r>
            <a:r>
              <a:rPr lang="en-US" sz="2800" dirty="0" smtClean="0"/>
              <a:t> </a:t>
            </a:r>
            <a:r>
              <a:rPr lang="en-US" sz="2800" dirty="0" err="1" smtClean="0"/>
              <a:t>sesama</a:t>
            </a:r>
            <a:r>
              <a:rPr lang="en-US" sz="2800" dirty="0" smtClean="0"/>
              <a:t>		</a:t>
            </a:r>
            <a:endParaRPr lang="en-US" sz="2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Bangsa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Hadir</a:t>
            </a:r>
            <a:r>
              <a:rPr lang="en-US" sz="2800" dirty="0" smtClean="0"/>
              <a:t> </a:t>
            </a:r>
            <a:r>
              <a:rPr lang="en-US" sz="2800" dirty="0" err="1" smtClean="0"/>
              <a:t>sebelum</a:t>
            </a:r>
            <a:r>
              <a:rPr lang="en-US" sz="2800" dirty="0" smtClean="0"/>
              <a:t> </a:t>
            </a:r>
            <a:r>
              <a:rPr lang="en-US" sz="2800" dirty="0" err="1" smtClean="0"/>
              <a:t>Merdeka</a:t>
            </a:r>
            <a:endParaRPr lang="en-US" sz="2800" dirty="0" smtClean="0"/>
          </a:p>
          <a:p>
            <a:r>
              <a:rPr lang="en-US" sz="2800" dirty="0" err="1" smtClean="0"/>
              <a:t>Menghasilkan</a:t>
            </a:r>
            <a:r>
              <a:rPr lang="en-US" sz="2800" dirty="0" smtClean="0"/>
              <a:t> </a:t>
            </a:r>
            <a:r>
              <a:rPr lang="en-US" sz="2800" dirty="0" err="1" smtClean="0"/>
              <a:t>konsep</a:t>
            </a:r>
            <a:endParaRPr lang="en-US" sz="2800" dirty="0" smtClean="0"/>
          </a:p>
          <a:p>
            <a:r>
              <a:rPr lang="en-US" sz="2800" dirty="0" err="1" smtClean="0"/>
              <a:t>Kepentingan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Kemaslahatan</a:t>
            </a:r>
            <a:endParaRPr lang="en-US" sz="2800" dirty="0" smtClean="0"/>
          </a:p>
          <a:p>
            <a:r>
              <a:rPr lang="en-US" sz="2800" dirty="0" err="1" smtClean="0"/>
              <a:t>Berkonflik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pihak</a:t>
            </a:r>
            <a:r>
              <a:rPr lang="en-US" sz="2800" dirty="0" smtClean="0"/>
              <a:t> </a:t>
            </a:r>
            <a:r>
              <a:rPr lang="en-US" sz="2800" dirty="0" err="1" smtClean="0"/>
              <a:t>lawan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20175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42853"/>
            <a:ext cx="171448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Sumber</a:t>
            </a:r>
            <a:r>
              <a:rPr lang="id-ID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d-ID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Informasi</a:t>
            </a:r>
          </a:p>
          <a:p>
            <a:r>
              <a:rPr lang="id-ID" sz="1400" dirty="0" smtClean="0">
                <a:latin typeface="Arial" pitchFamily="34" charset="0"/>
                <a:cs typeface="Arial" pitchFamily="34" charset="0"/>
              </a:rPr>
              <a:t>Teks</a:t>
            </a:r>
          </a:p>
          <a:p>
            <a:r>
              <a:rPr lang="id-ID" sz="1400" dirty="0" smtClean="0">
                <a:latin typeface="Arial" pitchFamily="34" charset="0"/>
                <a:cs typeface="Arial" pitchFamily="34" charset="0"/>
              </a:rPr>
              <a:t>Ahli</a:t>
            </a:r>
          </a:p>
          <a:p>
            <a:r>
              <a:rPr lang="id-ID" sz="1400" dirty="0" smtClean="0">
                <a:latin typeface="Arial" pitchFamily="34" charset="0"/>
                <a:cs typeface="Arial" pitchFamily="34" charset="0"/>
              </a:rPr>
              <a:t>Organisasi</a:t>
            </a:r>
          </a:p>
          <a:p>
            <a:r>
              <a:rPr lang="id-ID" sz="1400" dirty="0" smtClean="0">
                <a:latin typeface="Arial" pitchFamily="34" charset="0"/>
                <a:cs typeface="Arial" pitchFamily="34" charset="0"/>
              </a:rPr>
              <a:t>Laporan</a:t>
            </a:r>
          </a:p>
          <a:p>
            <a:r>
              <a:rPr lang="id-ID" sz="1400" dirty="0" smtClean="0">
                <a:latin typeface="Arial" pitchFamily="34" charset="0"/>
                <a:cs typeface="Arial" pitchFamily="34" charset="0"/>
              </a:rPr>
              <a:t>ICT</a:t>
            </a:r>
            <a:endParaRPr lang="id-ID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428868"/>
            <a:ext cx="25002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Kondisi Sekarang</a:t>
            </a:r>
          </a:p>
          <a:p>
            <a:r>
              <a:rPr lang="id-ID" dirty="0" smtClean="0"/>
              <a:t>Perkembangan Studi Islam</a:t>
            </a:r>
            <a:endParaRPr lang="id-ID" dirty="0" smtClean="0"/>
          </a:p>
          <a:p>
            <a:r>
              <a:rPr lang="id-ID" dirty="0" smtClean="0"/>
              <a:t>Lembaga </a:t>
            </a:r>
            <a:endParaRPr lang="en-US" dirty="0" smtClean="0"/>
          </a:p>
          <a:p>
            <a:r>
              <a:rPr lang="id-ID" dirty="0" smtClean="0"/>
              <a:t>Produksi Keilmuan</a:t>
            </a:r>
            <a:endParaRPr lang="en-US" dirty="0" smtClean="0"/>
          </a:p>
          <a:p>
            <a:r>
              <a:rPr lang="id-ID" dirty="0" smtClean="0"/>
              <a:t>Keadaan Ummat Islam</a:t>
            </a:r>
            <a:endParaRPr lang="en-US" dirty="0" smtClean="0"/>
          </a:p>
          <a:p>
            <a:r>
              <a:rPr lang="id-ID" dirty="0" smtClean="0"/>
              <a:t>Global Trends</a:t>
            </a:r>
            <a:endParaRPr lang="id-ID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357826"/>
            <a:ext cx="2285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Sejarah</a:t>
            </a:r>
          </a:p>
          <a:p>
            <a:r>
              <a:rPr lang="id-ID" dirty="0" smtClean="0"/>
              <a:t>Dimulai dengan kekinian apa yang diskontinuitas</a:t>
            </a:r>
            <a:endParaRPr lang="id-ID" dirty="0"/>
          </a:p>
        </p:txBody>
      </p:sp>
      <p:sp>
        <p:nvSpPr>
          <p:cNvPr id="8" name="Up Arrow 7"/>
          <p:cNvSpPr/>
          <p:nvPr/>
        </p:nvSpPr>
        <p:spPr>
          <a:xfrm>
            <a:off x="214282" y="4460194"/>
            <a:ext cx="357190" cy="82619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Down Arrow 8"/>
          <p:cNvSpPr/>
          <p:nvPr/>
        </p:nvSpPr>
        <p:spPr>
          <a:xfrm>
            <a:off x="214282" y="1857364"/>
            <a:ext cx="214314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TextBox 9"/>
          <p:cNvSpPr txBox="1"/>
          <p:nvPr/>
        </p:nvSpPr>
        <p:spPr>
          <a:xfrm>
            <a:off x="2786050" y="2428869"/>
            <a:ext cx="24288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Kekuatan Perubahan</a:t>
            </a:r>
          </a:p>
          <a:p>
            <a:r>
              <a:rPr lang="id-ID" dirty="0" smtClean="0"/>
              <a:t>Trend yg. berkembang</a:t>
            </a:r>
          </a:p>
          <a:p>
            <a:r>
              <a:rPr lang="id-ID" dirty="0" smtClean="0"/>
              <a:t>Peristiwa yg. akan terjadi</a:t>
            </a:r>
          </a:p>
          <a:p>
            <a:r>
              <a:rPr lang="id-ID" dirty="0" smtClean="0"/>
              <a:t>Isu yang muncul</a:t>
            </a:r>
          </a:p>
          <a:p>
            <a:r>
              <a:rPr lang="id-ID" dirty="0" smtClean="0"/>
              <a:t>Gagasan baru</a:t>
            </a:r>
          </a:p>
          <a:p>
            <a:r>
              <a:rPr lang="id-ID" dirty="0" smtClean="0"/>
              <a:t> </a:t>
            </a:r>
            <a:endParaRPr lang="id-ID" dirty="0"/>
          </a:p>
        </p:txBody>
      </p:sp>
      <p:sp>
        <p:nvSpPr>
          <p:cNvPr id="14" name="TextBox 13"/>
          <p:cNvSpPr txBox="1"/>
          <p:nvPr/>
        </p:nvSpPr>
        <p:spPr>
          <a:xfrm>
            <a:off x="4643438" y="785794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Gambaran masa depan</a:t>
            </a:r>
            <a:endParaRPr lang="id-ID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86314" y="5000636"/>
            <a:ext cx="2000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Ketidak menentuan</a:t>
            </a:r>
            <a:endParaRPr lang="id-ID" b="1" dirty="0">
              <a:solidFill>
                <a:srgbClr val="FF0000"/>
              </a:solidFill>
            </a:endParaRPr>
          </a:p>
        </p:txBody>
      </p:sp>
      <p:sp>
        <p:nvSpPr>
          <p:cNvPr id="17" name="Left Brace 16"/>
          <p:cNvSpPr/>
          <p:nvPr/>
        </p:nvSpPr>
        <p:spPr>
          <a:xfrm rot="10800000">
            <a:off x="4572000" y="3214686"/>
            <a:ext cx="428628" cy="92869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Bent-Up Arrow 17"/>
          <p:cNvSpPr/>
          <p:nvPr/>
        </p:nvSpPr>
        <p:spPr>
          <a:xfrm rot="10800000" flipH="1">
            <a:off x="5031068" y="3587748"/>
            <a:ext cx="715074" cy="1325575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TextBox 18"/>
          <p:cNvSpPr txBox="1"/>
          <p:nvPr/>
        </p:nvSpPr>
        <p:spPr>
          <a:xfrm>
            <a:off x="2428860" y="4857760"/>
            <a:ext cx="1643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Indikator-indikator utama</a:t>
            </a:r>
            <a:endParaRPr lang="id-ID" b="1" dirty="0">
              <a:solidFill>
                <a:srgbClr val="FF0000"/>
              </a:solidFill>
            </a:endParaRPr>
          </a:p>
        </p:txBody>
      </p:sp>
      <p:sp>
        <p:nvSpPr>
          <p:cNvPr id="20" name="Circular Arrow 19"/>
          <p:cNvSpPr/>
          <p:nvPr/>
        </p:nvSpPr>
        <p:spPr>
          <a:xfrm rot="2985664">
            <a:off x="1441390" y="3906084"/>
            <a:ext cx="1833230" cy="665948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1" name="Bent-Up Arrow 20"/>
          <p:cNvSpPr/>
          <p:nvPr/>
        </p:nvSpPr>
        <p:spPr>
          <a:xfrm rot="14488272">
            <a:off x="4073786" y="4322108"/>
            <a:ext cx="567797" cy="1642807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TextBox 21"/>
          <p:cNvSpPr txBox="1"/>
          <p:nvPr/>
        </p:nvSpPr>
        <p:spPr>
          <a:xfrm>
            <a:off x="4143372" y="6143644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Alternatif masa depan</a:t>
            </a:r>
            <a:endParaRPr lang="id-ID" b="1" dirty="0">
              <a:solidFill>
                <a:srgbClr val="FF0000"/>
              </a:solidFill>
            </a:endParaRPr>
          </a:p>
        </p:txBody>
      </p:sp>
      <p:sp>
        <p:nvSpPr>
          <p:cNvPr id="23" name="Bent-Up Arrow 22"/>
          <p:cNvSpPr/>
          <p:nvPr/>
        </p:nvSpPr>
        <p:spPr>
          <a:xfrm>
            <a:off x="5153028" y="1652574"/>
            <a:ext cx="571504" cy="150019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4" name="Curved Right Arrow 23"/>
          <p:cNvSpPr/>
          <p:nvPr/>
        </p:nvSpPr>
        <p:spPr>
          <a:xfrm rot="18278040">
            <a:off x="1888616" y="3709441"/>
            <a:ext cx="1110649" cy="4623994"/>
          </a:xfrm>
          <a:prstGeom prst="curvedRightArrow">
            <a:avLst>
              <a:gd name="adj1" fmla="val 25000"/>
              <a:gd name="adj2" fmla="val 46602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5" name="Down Arrow 24"/>
          <p:cNvSpPr/>
          <p:nvPr/>
        </p:nvSpPr>
        <p:spPr>
          <a:xfrm>
            <a:off x="5429256" y="5572140"/>
            <a:ext cx="357190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6" name="Right Arrow 25"/>
          <p:cNvSpPr/>
          <p:nvPr/>
        </p:nvSpPr>
        <p:spPr>
          <a:xfrm rot="2593001">
            <a:off x="825644" y="1687820"/>
            <a:ext cx="2292477" cy="189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TextBox 26"/>
          <p:cNvSpPr txBox="1"/>
          <p:nvPr/>
        </p:nvSpPr>
        <p:spPr>
          <a:xfrm>
            <a:off x="7143768" y="1000108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Implikasi</a:t>
            </a:r>
            <a:endParaRPr lang="id-ID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429520" y="5214950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Implikasi</a:t>
            </a:r>
            <a:endParaRPr lang="id-ID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15206" y="2857496"/>
            <a:ext cx="1714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Respon</a:t>
            </a:r>
          </a:p>
          <a:p>
            <a:r>
              <a:rPr lang="id-ID" dirty="0" smtClean="0"/>
              <a:t>Kebijakan</a:t>
            </a:r>
          </a:p>
          <a:p>
            <a:r>
              <a:rPr lang="id-ID" dirty="0" smtClean="0"/>
              <a:t>Rencana</a:t>
            </a:r>
          </a:p>
          <a:p>
            <a:r>
              <a:rPr lang="id-ID" dirty="0" smtClean="0"/>
              <a:t>Kegiatan </a:t>
            </a:r>
            <a:endParaRPr lang="id-ID" dirty="0"/>
          </a:p>
        </p:txBody>
      </p:sp>
      <p:sp>
        <p:nvSpPr>
          <p:cNvPr id="30" name="Right Arrow 29"/>
          <p:cNvSpPr/>
          <p:nvPr/>
        </p:nvSpPr>
        <p:spPr>
          <a:xfrm>
            <a:off x="6215074" y="1071546"/>
            <a:ext cx="857256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1" name="Right Arrow 30"/>
          <p:cNvSpPr/>
          <p:nvPr/>
        </p:nvSpPr>
        <p:spPr>
          <a:xfrm>
            <a:off x="6357950" y="5143512"/>
            <a:ext cx="1000132" cy="642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2" name="Up Arrow 31"/>
          <p:cNvSpPr/>
          <p:nvPr/>
        </p:nvSpPr>
        <p:spPr>
          <a:xfrm>
            <a:off x="7715272" y="4143380"/>
            <a:ext cx="357190" cy="10001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3" name="Down Arrow 32"/>
          <p:cNvSpPr/>
          <p:nvPr/>
        </p:nvSpPr>
        <p:spPr>
          <a:xfrm>
            <a:off x="7643834" y="1500174"/>
            <a:ext cx="642942" cy="14287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2748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 smtClean="0"/>
              <a:t>Rekayasa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6364026"/>
              </p:ext>
            </p:extLst>
          </p:nvPr>
        </p:nvGraphicFramePr>
        <p:xfrm>
          <a:off x="304800" y="1066801"/>
          <a:ext cx="8686800" cy="579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9746"/>
                <a:gridCol w="2433654"/>
                <a:gridCol w="1752600"/>
                <a:gridCol w="2590800"/>
              </a:tblGrid>
              <a:tr h="505822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Orientasi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Fokus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Objek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Dampak</a:t>
                      </a:r>
                      <a:endParaRPr lang="en-US" sz="1800" dirty="0"/>
                    </a:p>
                  </a:txBody>
                  <a:tcPr/>
                </a:tc>
              </a:tr>
              <a:tr h="1455104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Internal – </a:t>
                      </a:r>
                      <a:r>
                        <a:rPr lang="en-US" sz="1800" dirty="0" err="1" smtClean="0"/>
                        <a:t>intelektual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Level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Intelektual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Pemikiran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Dasar</a:t>
                      </a:r>
                      <a:r>
                        <a:rPr lang="id-ID" sz="1800" baseline="0" dirty="0" smtClean="0"/>
                        <a:t> Pemikiran </a:t>
                      </a:r>
                      <a:endParaRPr lang="en-US" sz="1800" dirty="0"/>
                    </a:p>
                  </a:txBody>
                  <a:tcPr/>
                </a:tc>
              </a:tr>
              <a:tr h="1154499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Internal - 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sosial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Level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Sosial</a:t>
                      </a:r>
                      <a:r>
                        <a:rPr lang="en-US" sz="1800" baseline="0" dirty="0" smtClean="0"/>
                        <a:t>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solidFill>
                            <a:srgbClr val="FF0000"/>
                          </a:solidFill>
                        </a:rPr>
                        <a:t>Kelompok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atau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Komunal</a:t>
                      </a:r>
                      <a:r>
                        <a:rPr lang="en-US" sz="1800" baseline="0" dirty="0" smtClean="0"/>
                        <a:t>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Kelompok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kumimoji="0" lang="id-ID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merealisasikan</a:t>
                      </a: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888076">
                <a:tc>
                  <a:txBody>
                    <a:bodyPr/>
                    <a:lstStyle/>
                    <a:p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Eksternal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intellektual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konsep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metode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teori-teori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aseline="0" dirty="0" err="1" smtClean="0">
                          <a:solidFill>
                            <a:srgbClr val="FF0000"/>
                          </a:solidFill>
                        </a:rPr>
                        <a:t>Pendekatan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Penyebaran</a:t>
                      </a:r>
                      <a:r>
                        <a:rPr kumimoji="0" lang="en-US" sz="18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baseline="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Konsep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787699">
                <a:tc>
                  <a:txBody>
                    <a:bodyPr/>
                    <a:lstStyle/>
                    <a:p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Eksternal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sosial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Skenario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Global </a:t>
                      </a:r>
                      <a:r>
                        <a:rPr kumimoji="0" lang="en-US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Nasional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Setting </a:t>
                      </a:r>
                      <a:r>
                        <a:rPr kumimoji="0" lang="en-US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Sosial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Kebudayaan</a:t>
                      </a: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solidFill>
                            <a:srgbClr val="FF0000"/>
                          </a:solidFill>
                        </a:rPr>
                        <a:t>Kebijakan</a:t>
                      </a:r>
                      <a:r>
                        <a:rPr lang="en-US" sz="1800" baseline="0" dirty="0" smtClean="0">
                          <a:solidFill>
                            <a:srgbClr val="FF0000"/>
                          </a:solidFill>
                        </a:rPr>
                        <a:t> Negara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Pengaruh</a:t>
                      </a:r>
                      <a:r>
                        <a:rPr kumimoji="0" lang="en-US" sz="1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kebijakan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520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283</Words>
  <Application>Microsoft Office PowerPoint</Application>
  <PresentationFormat>On-screen Show (4:3)</PresentationFormat>
  <Paragraphs>111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Pokok-Pokok Pikiran dalam Memahami Realitas Masyarakat</vt:lpstr>
      <vt:lpstr>Trend Masyarakat Maju terhadap Others</vt:lpstr>
      <vt:lpstr>Perubahan Kebudayaan</vt:lpstr>
      <vt:lpstr>Cara Mempengaruhi Pemikiran</vt:lpstr>
      <vt:lpstr>Gejala Digital Age</vt:lpstr>
      <vt:lpstr>Imajinasi Kebangsaan</vt:lpstr>
      <vt:lpstr>Tradisi Bernegara dan Berbangsa</vt:lpstr>
      <vt:lpstr>PowerPoint Presentation</vt:lpstr>
      <vt:lpstr>Rekayasa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2019-11-29T08:33:47Z</dcterms:created>
  <dcterms:modified xsi:type="dcterms:W3CDTF">2019-11-29T08:37:40Z</dcterms:modified>
</cp:coreProperties>
</file>