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9" r:id="rId10"/>
    <p:sldId id="270" r:id="rId11"/>
    <p:sldId id="264" r:id="rId12"/>
    <p:sldId id="265" r:id="rId13"/>
    <p:sldId id="266" r:id="rId14"/>
    <p:sldId id="267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handoutMaster" Target="handoutMasters/handout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1EA3F8-FEDF-4107-A099-BD99B5955704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89FCC0-0A35-4387-A9C4-5F219F055864}">
      <dgm:prSet phldrT="[Text]"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Kenal</a:t>
          </a:r>
          <a:endParaRPr lang="en-US" sz="1600" dirty="0">
            <a:latin typeface="Palatino Linotype" pitchFamily="18" charset="0"/>
          </a:endParaRPr>
        </a:p>
      </dgm:t>
    </dgm:pt>
    <dgm:pt modelId="{114FFEF0-C592-4762-8AAF-C0BE729AE796}" type="parTrans" cxnId="{B96674CB-F263-48C0-A0B3-948D599FA08D}">
      <dgm:prSet/>
      <dgm:spPr/>
      <dgm:t>
        <a:bodyPr/>
        <a:lstStyle/>
        <a:p>
          <a:endParaRPr lang="en-US"/>
        </a:p>
      </dgm:t>
    </dgm:pt>
    <dgm:pt modelId="{7D1DA453-51ED-4CC9-B818-F24F9356CDB3}" type="sibTrans" cxnId="{B96674CB-F263-48C0-A0B3-948D599FA08D}">
      <dgm:prSet/>
      <dgm:spPr/>
      <dgm:t>
        <a:bodyPr/>
        <a:lstStyle/>
        <a:p>
          <a:endParaRPr lang="en-US"/>
        </a:p>
      </dgm:t>
    </dgm:pt>
    <dgm:pt modelId="{FCEA9385-9798-4469-BCD8-FAAA2C511503}">
      <dgm:prSet phldrT="[Text]" custT="1"/>
      <dgm:spPr/>
      <dgm:t>
        <a:bodyPr/>
        <a:lstStyle/>
        <a:p>
          <a:r>
            <a:rPr lang="en-US" sz="1800" dirty="0" err="1">
              <a:latin typeface="Palatino Linotype" pitchFamily="18" charset="0"/>
            </a:rPr>
            <a:t>Tuhan</a:t>
          </a:r>
          <a:endParaRPr lang="en-US" sz="1800" dirty="0">
            <a:latin typeface="Palatino Linotype" pitchFamily="18" charset="0"/>
          </a:endParaRPr>
        </a:p>
      </dgm:t>
    </dgm:pt>
    <dgm:pt modelId="{E4A2DF32-5258-4307-80EC-3E115FAFBDBC}" type="parTrans" cxnId="{C9B016AB-BFA4-4F86-836B-A73C0297E382}">
      <dgm:prSet/>
      <dgm:spPr/>
      <dgm:t>
        <a:bodyPr/>
        <a:lstStyle/>
        <a:p>
          <a:endParaRPr lang="en-US"/>
        </a:p>
      </dgm:t>
    </dgm:pt>
    <dgm:pt modelId="{9AF4E08E-6DFC-46A3-AD75-5138AFF1E03F}" type="sibTrans" cxnId="{C9B016AB-BFA4-4F86-836B-A73C0297E382}">
      <dgm:prSet/>
      <dgm:spPr/>
      <dgm:t>
        <a:bodyPr/>
        <a:lstStyle/>
        <a:p>
          <a:endParaRPr lang="en-US"/>
        </a:p>
      </dgm:t>
    </dgm:pt>
    <dgm:pt modelId="{58E588EC-19C5-492F-A6F6-AF0DD0F677CE}">
      <dgm:prSet phldrT="[Text]" custT="1"/>
      <dgm:spPr/>
      <dgm:t>
        <a:bodyPr/>
        <a:lstStyle/>
        <a:p>
          <a:r>
            <a:rPr lang="en-US" sz="1800" dirty="0" err="1">
              <a:latin typeface="Palatino Linotype" pitchFamily="18" charset="0"/>
            </a:rPr>
            <a:t>Diri</a:t>
          </a:r>
          <a:endParaRPr lang="en-US" sz="1800" dirty="0">
            <a:latin typeface="Palatino Linotype" pitchFamily="18" charset="0"/>
          </a:endParaRPr>
        </a:p>
      </dgm:t>
    </dgm:pt>
    <dgm:pt modelId="{46C6CC18-7C56-435B-A49E-3FCEAF2DE9D5}" type="parTrans" cxnId="{A097B500-3146-4DC9-917C-1F2BED5B92DF}">
      <dgm:prSet/>
      <dgm:spPr/>
      <dgm:t>
        <a:bodyPr/>
        <a:lstStyle/>
        <a:p>
          <a:endParaRPr lang="en-US"/>
        </a:p>
      </dgm:t>
    </dgm:pt>
    <dgm:pt modelId="{CEBB3FCC-82E4-4028-ACB6-702F10122415}" type="sibTrans" cxnId="{A097B500-3146-4DC9-917C-1F2BED5B92DF}">
      <dgm:prSet/>
      <dgm:spPr/>
      <dgm:t>
        <a:bodyPr/>
        <a:lstStyle/>
        <a:p>
          <a:endParaRPr lang="en-US"/>
        </a:p>
      </dgm:t>
    </dgm:pt>
    <dgm:pt modelId="{F14A145E-2F25-4522-9DB8-F32D457FE5D0}">
      <dgm:prSet phldrT="[Text]"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Lenyap</a:t>
          </a:r>
          <a:r>
            <a:rPr lang="en-US" sz="1600" dirty="0">
              <a:latin typeface="Palatino Linotype" pitchFamily="18" charset="0"/>
            </a:rPr>
            <a:t> </a:t>
          </a:r>
        </a:p>
      </dgm:t>
    </dgm:pt>
    <dgm:pt modelId="{1569CDFD-6766-44B1-A39C-951A23A8FB1B}" type="parTrans" cxnId="{B7424BF5-B8D3-4E96-8F46-3B21F7784F4E}">
      <dgm:prSet/>
      <dgm:spPr/>
      <dgm:t>
        <a:bodyPr/>
        <a:lstStyle/>
        <a:p>
          <a:endParaRPr lang="en-US"/>
        </a:p>
      </dgm:t>
    </dgm:pt>
    <dgm:pt modelId="{CE013C8E-CD7E-443B-91A3-6F2BD760B559}" type="sibTrans" cxnId="{B7424BF5-B8D3-4E96-8F46-3B21F7784F4E}">
      <dgm:prSet/>
      <dgm:spPr/>
      <dgm:t>
        <a:bodyPr/>
        <a:lstStyle/>
        <a:p>
          <a:endParaRPr lang="en-US"/>
        </a:p>
      </dgm:t>
    </dgm:pt>
    <dgm:pt modelId="{0D9F28BE-14D8-402E-9FC9-8DD6C6228560}">
      <dgm:prSet phldrT="[Text]"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Dinding</a:t>
          </a:r>
          <a:r>
            <a:rPr lang="en-US" sz="1600" dirty="0">
              <a:latin typeface="Palatino Linotype" pitchFamily="18" charset="0"/>
            </a:rPr>
            <a:t> </a:t>
          </a:r>
        </a:p>
      </dgm:t>
    </dgm:pt>
    <dgm:pt modelId="{1CC44F4F-DB10-4B8E-9A50-66C78D5B05D3}" type="parTrans" cxnId="{78226F78-6B27-4BB1-AAD0-B9CD7AA664EC}">
      <dgm:prSet/>
      <dgm:spPr/>
      <dgm:t>
        <a:bodyPr/>
        <a:lstStyle/>
        <a:p>
          <a:endParaRPr lang="en-US"/>
        </a:p>
      </dgm:t>
    </dgm:pt>
    <dgm:pt modelId="{7098F2E7-616C-4A90-9805-8CB5B17D9A3A}" type="sibTrans" cxnId="{78226F78-6B27-4BB1-AAD0-B9CD7AA664EC}">
      <dgm:prSet/>
      <dgm:spPr/>
      <dgm:t>
        <a:bodyPr/>
        <a:lstStyle/>
        <a:p>
          <a:endParaRPr lang="en-US"/>
        </a:p>
      </dgm:t>
    </dgm:pt>
    <dgm:pt modelId="{B985C34C-B3BC-4667-B60E-3F9B941F06F5}">
      <dgm:prSet custT="1"/>
      <dgm:spPr/>
      <dgm:t>
        <a:bodyPr/>
        <a:lstStyle/>
        <a:p>
          <a:r>
            <a:rPr lang="en-US" sz="1600" dirty="0">
              <a:latin typeface="Palatino Linotype" pitchFamily="18" charset="0"/>
            </a:rPr>
            <a:t>Yakin </a:t>
          </a:r>
        </a:p>
      </dgm:t>
    </dgm:pt>
    <dgm:pt modelId="{E85E1D4C-B03C-4ADA-85B3-7A5D6498A165}" type="parTrans" cxnId="{ED57BACD-1511-4689-BB5B-A0E4DD341C69}">
      <dgm:prSet/>
      <dgm:spPr/>
      <dgm:t>
        <a:bodyPr/>
        <a:lstStyle/>
        <a:p>
          <a:endParaRPr lang="en-US"/>
        </a:p>
      </dgm:t>
    </dgm:pt>
    <dgm:pt modelId="{1FE96841-8FE3-4EB7-B189-9EDF58BFE363}" type="sibTrans" cxnId="{ED57BACD-1511-4689-BB5B-A0E4DD341C69}">
      <dgm:prSet/>
      <dgm:spPr/>
      <dgm:t>
        <a:bodyPr/>
        <a:lstStyle/>
        <a:p>
          <a:endParaRPr lang="en-US"/>
        </a:p>
      </dgm:t>
    </dgm:pt>
    <dgm:pt modelId="{4E5C0500-49FF-4EF4-B28A-15DBF85A6A15}">
      <dgm:prSet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Tiada</a:t>
          </a:r>
          <a:endParaRPr lang="en-US" sz="1600" dirty="0">
            <a:latin typeface="Palatino Linotype" pitchFamily="18" charset="0"/>
          </a:endParaRPr>
        </a:p>
      </dgm:t>
    </dgm:pt>
    <dgm:pt modelId="{6416D36F-FBCA-4A23-940F-4A12E9D4901F}" type="parTrans" cxnId="{29EF4221-6DFD-4CC3-BE0D-08515A7CFFA7}">
      <dgm:prSet/>
      <dgm:spPr/>
      <dgm:t>
        <a:bodyPr/>
        <a:lstStyle/>
        <a:p>
          <a:endParaRPr lang="en-US"/>
        </a:p>
      </dgm:t>
    </dgm:pt>
    <dgm:pt modelId="{618ADE28-48E9-4452-9120-BBF1498546BF}" type="sibTrans" cxnId="{29EF4221-6DFD-4CC3-BE0D-08515A7CFFA7}">
      <dgm:prSet/>
      <dgm:spPr/>
      <dgm:t>
        <a:bodyPr/>
        <a:lstStyle/>
        <a:p>
          <a:endParaRPr lang="en-US"/>
        </a:p>
      </dgm:t>
    </dgm:pt>
    <dgm:pt modelId="{23E843B1-59C4-4F6F-839F-643BD1DC68AC}">
      <dgm:prSet custT="1"/>
      <dgm:spPr/>
      <dgm:t>
        <a:bodyPr/>
        <a:lstStyle/>
        <a:p>
          <a:endParaRPr lang="en-US" dirty="0"/>
        </a:p>
      </dgm:t>
    </dgm:pt>
    <dgm:pt modelId="{41AA3A0D-8233-4AE6-A4FE-7AA71613F9B8}" type="sibTrans" cxnId="{CD134698-FFBE-4CE6-BD15-0433A0381E1A}">
      <dgm:prSet/>
      <dgm:spPr/>
      <dgm:t>
        <a:bodyPr/>
        <a:lstStyle/>
        <a:p>
          <a:endParaRPr lang="en-US"/>
        </a:p>
      </dgm:t>
    </dgm:pt>
    <dgm:pt modelId="{B9E2D31F-E15D-49DA-8102-5DADA99F6013}" type="parTrans" cxnId="{CD134698-FFBE-4CE6-BD15-0433A0381E1A}">
      <dgm:prSet/>
      <dgm:spPr/>
      <dgm:t>
        <a:bodyPr/>
        <a:lstStyle/>
        <a:p>
          <a:endParaRPr lang="en-US"/>
        </a:p>
      </dgm:t>
    </dgm:pt>
    <dgm:pt modelId="{80E3CEC0-7BF9-42D6-B6A5-2AA508B71479}">
      <dgm:prSet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Bertemu</a:t>
          </a:r>
          <a:endParaRPr lang="en-US" sz="1600" dirty="0">
            <a:latin typeface="Palatino Linotype" pitchFamily="18" charset="0"/>
          </a:endParaRPr>
        </a:p>
      </dgm:t>
    </dgm:pt>
    <dgm:pt modelId="{47AA734C-62DB-4455-8603-3E689C71A221}" type="parTrans" cxnId="{D7BAD8CC-34F9-4F64-831A-E16A8C781B86}">
      <dgm:prSet/>
      <dgm:spPr/>
      <dgm:t>
        <a:bodyPr/>
        <a:lstStyle/>
        <a:p>
          <a:endParaRPr lang="en-US"/>
        </a:p>
      </dgm:t>
    </dgm:pt>
    <dgm:pt modelId="{77810376-E4DF-487C-8CBB-6F88A57E985A}" type="sibTrans" cxnId="{D7BAD8CC-34F9-4F64-831A-E16A8C781B86}">
      <dgm:prSet/>
      <dgm:spPr/>
      <dgm:t>
        <a:bodyPr/>
        <a:lstStyle/>
        <a:p>
          <a:endParaRPr lang="en-US"/>
        </a:p>
      </dgm:t>
    </dgm:pt>
    <dgm:pt modelId="{08B0C446-2131-46A0-AA3D-FB3E0AA70B1B}" type="pres">
      <dgm:prSet presAssocID="{C41EA3F8-FEDF-4107-A099-BD99B5955704}" presName="cycle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7C0BA-49C0-494C-A526-A1DB872F3CC5}" type="pres">
      <dgm:prSet presAssocID="{BB89FCC0-0A35-4387-A9C4-5F219F055864}" presName="centerShape" presStyleLbl="node0" presStyleIdx="0" presStyleCnt="1"/>
      <dgm:spPr/>
      <dgm:t>
        <a:bodyPr/>
        <a:lstStyle/>
        <a:p>
          <a:endParaRPr lang="en-US"/>
        </a:p>
      </dgm:t>
    </dgm:pt>
    <dgm:pt modelId="{58BDB072-71BE-4390-99E3-9C1AF3A7A939}" type="pres">
      <dgm:prSet presAssocID="{E4A2DF32-5258-4307-80EC-3E115FAFBDBC}" presName="Name9" presStyleLbl="parChTrans1D2" presStyleIdx="0" presStyleCnt="7"/>
      <dgm:spPr/>
      <dgm:t>
        <a:bodyPr/>
        <a:lstStyle/>
        <a:p>
          <a:endParaRPr lang="en-US"/>
        </a:p>
      </dgm:t>
    </dgm:pt>
    <dgm:pt modelId="{C5FFBEA2-D53E-447B-998B-9484925A5C6C}" type="pres">
      <dgm:prSet presAssocID="{E4A2DF32-5258-4307-80EC-3E115FAFBDBC}" presName="connTx" presStyleLbl="parChTrans1D2" presStyleIdx="0" presStyleCnt="7"/>
      <dgm:spPr/>
      <dgm:t>
        <a:bodyPr/>
        <a:lstStyle/>
        <a:p>
          <a:endParaRPr lang="en-US"/>
        </a:p>
      </dgm:t>
    </dgm:pt>
    <dgm:pt modelId="{0A8B1B26-5881-44BB-9E4D-FF5AE52522E7}" type="pres">
      <dgm:prSet presAssocID="{FCEA9385-9798-4469-BCD8-FAAA2C51150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DBFAB0-1057-430F-BB4E-9914979EE95D}" type="pres">
      <dgm:prSet presAssocID="{46C6CC18-7C56-435B-A49E-3FCEAF2DE9D5}" presName="Name9" presStyleLbl="parChTrans1D2" presStyleIdx="1" presStyleCnt="7"/>
      <dgm:spPr/>
      <dgm:t>
        <a:bodyPr/>
        <a:lstStyle/>
        <a:p>
          <a:endParaRPr lang="en-US"/>
        </a:p>
      </dgm:t>
    </dgm:pt>
    <dgm:pt modelId="{37F5AEC4-8F7A-401C-A11B-DA92C08F1833}" type="pres">
      <dgm:prSet presAssocID="{46C6CC18-7C56-435B-A49E-3FCEAF2DE9D5}" presName="connTx" presStyleLbl="parChTrans1D2" presStyleIdx="1" presStyleCnt="7"/>
      <dgm:spPr/>
      <dgm:t>
        <a:bodyPr/>
        <a:lstStyle/>
        <a:p>
          <a:endParaRPr lang="en-US"/>
        </a:p>
      </dgm:t>
    </dgm:pt>
    <dgm:pt modelId="{C3633E70-EB5C-4B16-9AAB-FBB0FA5ECB24}" type="pres">
      <dgm:prSet presAssocID="{58E588EC-19C5-492F-A6F6-AF0DD0F677CE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FAA75-6C64-4DFA-818B-56BBFBBA12B3}" type="pres">
      <dgm:prSet presAssocID="{1569CDFD-6766-44B1-A39C-951A23A8FB1B}" presName="Name9" presStyleLbl="parChTrans1D2" presStyleIdx="2" presStyleCnt="7"/>
      <dgm:spPr/>
      <dgm:t>
        <a:bodyPr/>
        <a:lstStyle/>
        <a:p>
          <a:endParaRPr lang="en-US"/>
        </a:p>
      </dgm:t>
    </dgm:pt>
    <dgm:pt modelId="{98E56E3F-0613-474C-B670-CF1EBCBD2627}" type="pres">
      <dgm:prSet presAssocID="{1569CDFD-6766-44B1-A39C-951A23A8FB1B}" presName="connTx" presStyleLbl="parChTrans1D2" presStyleIdx="2" presStyleCnt="7"/>
      <dgm:spPr/>
      <dgm:t>
        <a:bodyPr/>
        <a:lstStyle/>
        <a:p>
          <a:endParaRPr lang="en-US"/>
        </a:p>
      </dgm:t>
    </dgm:pt>
    <dgm:pt modelId="{1617C02E-26EF-43FD-B973-4B4FA96CED85}" type="pres">
      <dgm:prSet presAssocID="{F14A145E-2F25-4522-9DB8-F32D457FE5D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E0EAD5-FF2E-4E10-9643-344B310ABD84}" type="pres">
      <dgm:prSet presAssocID="{1CC44F4F-DB10-4B8E-9A50-66C78D5B05D3}" presName="Name9" presStyleLbl="parChTrans1D2" presStyleIdx="3" presStyleCnt="7"/>
      <dgm:spPr/>
      <dgm:t>
        <a:bodyPr/>
        <a:lstStyle/>
        <a:p>
          <a:endParaRPr lang="en-US"/>
        </a:p>
      </dgm:t>
    </dgm:pt>
    <dgm:pt modelId="{6359E6E2-D319-4B09-97CB-ABC263CF121E}" type="pres">
      <dgm:prSet presAssocID="{1CC44F4F-DB10-4B8E-9A50-66C78D5B05D3}" presName="connTx" presStyleLbl="parChTrans1D2" presStyleIdx="3" presStyleCnt="7"/>
      <dgm:spPr/>
      <dgm:t>
        <a:bodyPr/>
        <a:lstStyle/>
        <a:p>
          <a:endParaRPr lang="en-US"/>
        </a:p>
      </dgm:t>
    </dgm:pt>
    <dgm:pt modelId="{4C351321-A42B-4A23-84B8-B5CD9D6D31A4}" type="pres">
      <dgm:prSet presAssocID="{0D9F28BE-14D8-402E-9FC9-8DD6C622856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0E3BE-A2E0-421D-A80A-9F45CBFB3301}" type="pres">
      <dgm:prSet presAssocID="{E85E1D4C-B03C-4ADA-85B3-7A5D6498A165}" presName="Name9" presStyleLbl="parChTrans1D2" presStyleIdx="4" presStyleCnt="7"/>
      <dgm:spPr/>
      <dgm:t>
        <a:bodyPr/>
        <a:lstStyle/>
        <a:p>
          <a:endParaRPr lang="en-US"/>
        </a:p>
      </dgm:t>
    </dgm:pt>
    <dgm:pt modelId="{6F5F7399-E8A2-4DE7-8251-29D28F50DF6A}" type="pres">
      <dgm:prSet presAssocID="{E85E1D4C-B03C-4ADA-85B3-7A5D6498A165}" presName="connTx" presStyleLbl="parChTrans1D2" presStyleIdx="4" presStyleCnt="7"/>
      <dgm:spPr/>
      <dgm:t>
        <a:bodyPr/>
        <a:lstStyle/>
        <a:p>
          <a:endParaRPr lang="en-US"/>
        </a:p>
      </dgm:t>
    </dgm:pt>
    <dgm:pt modelId="{4E16E8F5-D160-471D-8D56-E319EFE1E3B3}" type="pres">
      <dgm:prSet presAssocID="{B985C34C-B3BC-4667-B60E-3F9B941F06F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5718BB-807F-4D18-B049-462335188855}" type="pres">
      <dgm:prSet presAssocID="{6416D36F-FBCA-4A23-940F-4A12E9D4901F}" presName="Name9" presStyleLbl="parChTrans1D2" presStyleIdx="5" presStyleCnt="7"/>
      <dgm:spPr/>
      <dgm:t>
        <a:bodyPr/>
        <a:lstStyle/>
        <a:p>
          <a:endParaRPr lang="en-US"/>
        </a:p>
      </dgm:t>
    </dgm:pt>
    <dgm:pt modelId="{23777E7D-DDB0-4C41-ABA5-A8FFD3AD8DDF}" type="pres">
      <dgm:prSet presAssocID="{6416D36F-FBCA-4A23-940F-4A12E9D4901F}" presName="connTx" presStyleLbl="parChTrans1D2" presStyleIdx="5" presStyleCnt="7"/>
      <dgm:spPr/>
      <dgm:t>
        <a:bodyPr/>
        <a:lstStyle/>
        <a:p>
          <a:endParaRPr lang="en-US"/>
        </a:p>
      </dgm:t>
    </dgm:pt>
    <dgm:pt modelId="{75626266-DCEA-4BE7-AF4F-D18A214A7751}" type="pres">
      <dgm:prSet presAssocID="{4E5C0500-49FF-4EF4-B28A-15DBF85A6A1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8A98B-71C3-42A1-8F0E-20F671FBAA4A}" type="pres">
      <dgm:prSet presAssocID="{47AA734C-62DB-4455-8603-3E689C71A221}" presName="Name9" presStyleLbl="parChTrans1D2" presStyleIdx="6" presStyleCnt="7"/>
      <dgm:spPr/>
      <dgm:t>
        <a:bodyPr/>
        <a:lstStyle/>
        <a:p>
          <a:endParaRPr lang="en-US"/>
        </a:p>
      </dgm:t>
    </dgm:pt>
    <dgm:pt modelId="{366DC32D-0B1B-49FD-9418-29DD33C443F1}" type="pres">
      <dgm:prSet presAssocID="{47AA734C-62DB-4455-8603-3E689C71A221}" presName="connTx" presStyleLbl="parChTrans1D2" presStyleIdx="6" presStyleCnt="7"/>
      <dgm:spPr/>
      <dgm:t>
        <a:bodyPr/>
        <a:lstStyle/>
        <a:p>
          <a:endParaRPr lang="en-US"/>
        </a:p>
      </dgm:t>
    </dgm:pt>
    <dgm:pt modelId="{EF895451-001D-49FA-A5E2-3EDB22A474E0}" type="pres">
      <dgm:prSet presAssocID="{80E3CEC0-7BF9-42D6-B6A5-2AA508B7147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9DB64E-3CEA-4D2E-9BBA-1F9C58BA2117}" type="presOf" srcId="{1CC44F4F-DB10-4B8E-9A50-66C78D5B05D3}" destId="{BEE0EAD5-FF2E-4E10-9643-344B310ABD84}" srcOrd="0" destOrd="0" presId="urn:microsoft.com/office/officeart/2005/8/layout/radial1"/>
    <dgm:cxn modelId="{A097B500-3146-4DC9-917C-1F2BED5B92DF}" srcId="{BB89FCC0-0A35-4387-A9C4-5F219F055864}" destId="{58E588EC-19C5-492F-A6F6-AF0DD0F677CE}" srcOrd="1" destOrd="0" parTransId="{46C6CC18-7C56-435B-A49E-3FCEAF2DE9D5}" sibTransId="{CEBB3FCC-82E4-4028-ACB6-702F10122415}"/>
    <dgm:cxn modelId="{B96674CB-F263-48C0-A0B3-948D599FA08D}" srcId="{C41EA3F8-FEDF-4107-A099-BD99B5955704}" destId="{BB89FCC0-0A35-4387-A9C4-5F219F055864}" srcOrd="0" destOrd="0" parTransId="{114FFEF0-C592-4762-8AAF-C0BE729AE796}" sibTransId="{7D1DA453-51ED-4CC9-B818-F24F9356CDB3}"/>
    <dgm:cxn modelId="{8AD75EDC-AE6C-4BB1-9425-08A2C4B75663}" type="presOf" srcId="{E4A2DF32-5258-4307-80EC-3E115FAFBDBC}" destId="{C5FFBEA2-D53E-447B-998B-9484925A5C6C}" srcOrd="1" destOrd="0" presId="urn:microsoft.com/office/officeart/2005/8/layout/radial1"/>
    <dgm:cxn modelId="{D31BEF6E-F913-46D6-AC65-EBAE145EFFAA}" type="presOf" srcId="{F14A145E-2F25-4522-9DB8-F32D457FE5D0}" destId="{1617C02E-26EF-43FD-B973-4B4FA96CED85}" srcOrd="0" destOrd="0" presId="urn:microsoft.com/office/officeart/2005/8/layout/radial1"/>
    <dgm:cxn modelId="{88D9D53D-1E49-45A2-9FDC-C32A7F33D8CC}" type="presOf" srcId="{6416D36F-FBCA-4A23-940F-4A12E9D4901F}" destId="{F85718BB-807F-4D18-B049-462335188855}" srcOrd="0" destOrd="0" presId="urn:microsoft.com/office/officeart/2005/8/layout/radial1"/>
    <dgm:cxn modelId="{76F5042B-3E5D-46CA-B7D1-055806576B77}" type="presOf" srcId="{46C6CC18-7C56-435B-A49E-3FCEAF2DE9D5}" destId="{37F5AEC4-8F7A-401C-A11B-DA92C08F1833}" srcOrd="1" destOrd="0" presId="urn:microsoft.com/office/officeart/2005/8/layout/radial1"/>
    <dgm:cxn modelId="{D7BAD8CC-34F9-4F64-831A-E16A8C781B86}" srcId="{BB89FCC0-0A35-4387-A9C4-5F219F055864}" destId="{80E3CEC0-7BF9-42D6-B6A5-2AA508B71479}" srcOrd="6" destOrd="0" parTransId="{47AA734C-62DB-4455-8603-3E689C71A221}" sibTransId="{77810376-E4DF-487C-8CBB-6F88A57E985A}"/>
    <dgm:cxn modelId="{A217A513-EEB1-4799-9DFD-20F7A80AC805}" type="presOf" srcId="{47AA734C-62DB-4455-8603-3E689C71A221}" destId="{366DC32D-0B1B-49FD-9418-29DD33C443F1}" srcOrd="1" destOrd="0" presId="urn:microsoft.com/office/officeart/2005/8/layout/radial1"/>
    <dgm:cxn modelId="{E8D88581-1798-457E-A84D-8E4A577A4E65}" type="presOf" srcId="{6416D36F-FBCA-4A23-940F-4A12E9D4901F}" destId="{23777E7D-DDB0-4C41-ABA5-A8FFD3AD8DDF}" srcOrd="1" destOrd="0" presId="urn:microsoft.com/office/officeart/2005/8/layout/radial1"/>
    <dgm:cxn modelId="{CE7ACEF6-42C1-4603-85F8-D6F9DAA5EFE8}" type="presOf" srcId="{FCEA9385-9798-4469-BCD8-FAAA2C511503}" destId="{0A8B1B26-5881-44BB-9E4D-FF5AE52522E7}" srcOrd="0" destOrd="0" presId="urn:microsoft.com/office/officeart/2005/8/layout/radial1"/>
    <dgm:cxn modelId="{78226F78-6B27-4BB1-AAD0-B9CD7AA664EC}" srcId="{BB89FCC0-0A35-4387-A9C4-5F219F055864}" destId="{0D9F28BE-14D8-402E-9FC9-8DD6C6228560}" srcOrd="3" destOrd="0" parTransId="{1CC44F4F-DB10-4B8E-9A50-66C78D5B05D3}" sibTransId="{7098F2E7-616C-4A90-9805-8CB5B17D9A3A}"/>
    <dgm:cxn modelId="{6B7875DA-7C57-48CC-A5B8-308B7B20C561}" type="presOf" srcId="{1569CDFD-6766-44B1-A39C-951A23A8FB1B}" destId="{98E56E3F-0613-474C-B670-CF1EBCBD2627}" srcOrd="1" destOrd="0" presId="urn:microsoft.com/office/officeart/2005/8/layout/radial1"/>
    <dgm:cxn modelId="{8DD80D76-B8AD-445D-960B-C417AC2DC0DA}" type="presOf" srcId="{1569CDFD-6766-44B1-A39C-951A23A8FB1B}" destId="{A6FFAA75-6C64-4DFA-818B-56BBFBBA12B3}" srcOrd="0" destOrd="0" presId="urn:microsoft.com/office/officeart/2005/8/layout/radial1"/>
    <dgm:cxn modelId="{679BD6EE-E1D6-41DC-975C-DA34EF09BB09}" type="presOf" srcId="{46C6CC18-7C56-435B-A49E-3FCEAF2DE9D5}" destId="{C4DBFAB0-1057-430F-BB4E-9914979EE95D}" srcOrd="0" destOrd="0" presId="urn:microsoft.com/office/officeart/2005/8/layout/radial1"/>
    <dgm:cxn modelId="{D222462C-81E9-4FE2-AD0D-F0C15769A38A}" type="presOf" srcId="{E85E1D4C-B03C-4ADA-85B3-7A5D6498A165}" destId="{6F5F7399-E8A2-4DE7-8251-29D28F50DF6A}" srcOrd="1" destOrd="0" presId="urn:microsoft.com/office/officeart/2005/8/layout/radial1"/>
    <dgm:cxn modelId="{D47CBAF1-91F5-4BD9-834F-63094731AC90}" type="presOf" srcId="{4E5C0500-49FF-4EF4-B28A-15DBF85A6A15}" destId="{75626266-DCEA-4BE7-AF4F-D18A214A7751}" srcOrd="0" destOrd="0" presId="urn:microsoft.com/office/officeart/2005/8/layout/radial1"/>
    <dgm:cxn modelId="{B7424BF5-B8D3-4E96-8F46-3B21F7784F4E}" srcId="{BB89FCC0-0A35-4387-A9C4-5F219F055864}" destId="{F14A145E-2F25-4522-9DB8-F32D457FE5D0}" srcOrd="2" destOrd="0" parTransId="{1569CDFD-6766-44B1-A39C-951A23A8FB1B}" sibTransId="{CE013C8E-CD7E-443B-91A3-6F2BD760B559}"/>
    <dgm:cxn modelId="{29EF4221-6DFD-4CC3-BE0D-08515A7CFFA7}" srcId="{BB89FCC0-0A35-4387-A9C4-5F219F055864}" destId="{4E5C0500-49FF-4EF4-B28A-15DBF85A6A15}" srcOrd="5" destOrd="0" parTransId="{6416D36F-FBCA-4A23-940F-4A12E9D4901F}" sibTransId="{618ADE28-48E9-4452-9120-BBF1498546BF}"/>
    <dgm:cxn modelId="{372D882F-EFC9-4A69-8204-A16EF4B3C19F}" type="presOf" srcId="{C41EA3F8-FEDF-4107-A099-BD99B5955704}" destId="{08B0C446-2131-46A0-AA3D-FB3E0AA70B1B}" srcOrd="0" destOrd="0" presId="urn:microsoft.com/office/officeart/2005/8/layout/radial1"/>
    <dgm:cxn modelId="{B248E076-6960-4411-97D6-64F07F0FF27F}" type="presOf" srcId="{B985C34C-B3BC-4667-B60E-3F9B941F06F5}" destId="{4E16E8F5-D160-471D-8D56-E319EFE1E3B3}" srcOrd="0" destOrd="0" presId="urn:microsoft.com/office/officeart/2005/8/layout/radial1"/>
    <dgm:cxn modelId="{E86CFF55-EE42-4DFE-9F5A-18F988319DB7}" type="presOf" srcId="{47AA734C-62DB-4455-8603-3E689C71A221}" destId="{21A8A98B-71C3-42A1-8F0E-20F671FBAA4A}" srcOrd="0" destOrd="0" presId="urn:microsoft.com/office/officeart/2005/8/layout/radial1"/>
    <dgm:cxn modelId="{C3643EEF-2270-4841-92A2-B723EE1317CF}" type="presOf" srcId="{1CC44F4F-DB10-4B8E-9A50-66C78D5B05D3}" destId="{6359E6E2-D319-4B09-97CB-ABC263CF121E}" srcOrd="1" destOrd="0" presId="urn:microsoft.com/office/officeart/2005/8/layout/radial1"/>
    <dgm:cxn modelId="{CD134698-FFBE-4CE6-BD15-0433A0381E1A}" srcId="{C41EA3F8-FEDF-4107-A099-BD99B5955704}" destId="{23E843B1-59C4-4F6F-839F-643BD1DC68AC}" srcOrd="1" destOrd="0" parTransId="{B9E2D31F-E15D-49DA-8102-5DADA99F6013}" sibTransId="{41AA3A0D-8233-4AE6-A4FE-7AA71613F9B8}"/>
    <dgm:cxn modelId="{02855E76-5471-46B4-B3D6-97B9D1D2B1A9}" type="presOf" srcId="{58E588EC-19C5-492F-A6F6-AF0DD0F677CE}" destId="{C3633E70-EB5C-4B16-9AAB-FBB0FA5ECB24}" srcOrd="0" destOrd="0" presId="urn:microsoft.com/office/officeart/2005/8/layout/radial1"/>
    <dgm:cxn modelId="{C9B016AB-BFA4-4F86-836B-A73C0297E382}" srcId="{BB89FCC0-0A35-4387-A9C4-5F219F055864}" destId="{FCEA9385-9798-4469-BCD8-FAAA2C511503}" srcOrd="0" destOrd="0" parTransId="{E4A2DF32-5258-4307-80EC-3E115FAFBDBC}" sibTransId="{9AF4E08E-6DFC-46A3-AD75-5138AFF1E03F}"/>
    <dgm:cxn modelId="{779769B0-68FD-4295-A969-5751985F985B}" type="presOf" srcId="{80E3CEC0-7BF9-42D6-B6A5-2AA508B71479}" destId="{EF895451-001D-49FA-A5E2-3EDB22A474E0}" srcOrd="0" destOrd="0" presId="urn:microsoft.com/office/officeart/2005/8/layout/radial1"/>
    <dgm:cxn modelId="{3424C5BE-A879-4FF3-9A15-752FB0D24A16}" type="presOf" srcId="{E85E1D4C-B03C-4ADA-85B3-7A5D6498A165}" destId="{EAB0E3BE-A2E0-421D-A80A-9F45CBFB3301}" srcOrd="0" destOrd="0" presId="urn:microsoft.com/office/officeart/2005/8/layout/radial1"/>
    <dgm:cxn modelId="{BAE9C245-B6AA-4B90-9A5B-02BD245B86C9}" type="presOf" srcId="{0D9F28BE-14D8-402E-9FC9-8DD6C6228560}" destId="{4C351321-A42B-4A23-84B8-B5CD9D6D31A4}" srcOrd="0" destOrd="0" presId="urn:microsoft.com/office/officeart/2005/8/layout/radial1"/>
    <dgm:cxn modelId="{ED57BACD-1511-4689-BB5B-A0E4DD341C69}" srcId="{BB89FCC0-0A35-4387-A9C4-5F219F055864}" destId="{B985C34C-B3BC-4667-B60E-3F9B941F06F5}" srcOrd="4" destOrd="0" parTransId="{E85E1D4C-B03C-4ADA-85B3-7A5D6498A165}" sibTransId="{1FE96841-8FE3-4EB7-B189-9EDF58BFE363}"/>
    <dgm:cxn modelId="{E1FD2913-AA24-4570-8E42-6D542F74F740}" type="presOf" srcId="{BB89FCC0-0A35-4387-A9C4-5F219F055864}" destId="{AED7C0BA-49C0-494C-A526-A1DB872F3CC5}" srcOrd="0" destOrd="0" presId="urn:microsoft.com/office/officeart/2005/8/layout/radial1"/>
    <dgm:cxn modelId="{0BF258AC-46D9-4C04-AE35-A4EC4F501488}" type="presOf" srcId="{E4A2DF32-5258-4307-80EC-3E115FAFBDBC}" destId="{58BDB072-71BE-4390-99E3-9C1AF3A7A939}" srcOrd="0" destOrd="0" presId="urn:microsoft.com/office/officeart/2005/8/layout/radial1"/>
    <dgm:cxn modelId="{BFD3AD74-99D5-404C-AD52-2AEC3686EACA}" type="presParOf" srcId="{08B0C446-2131-46A0-AA3D-FB3E0AA70B1B}" destId="{AED7C0BA-49C0-494C-A526-A1DB872F3CC5}" srcOrd="0" destOrd="0" presId="urn:microsoft.com/office/officeart/2005/8/layout/radial1"/>
    <dgm:cxn modelId="{03A27A99-2CFC-44FB-8FDF-6D11768B9841}" type="presParOf" srcId="{08B0C446-2131-46A0-AA3D-FB3E0AA70B1B}" destId="{58BDB072-71BE-4390-99E3-9C1AF3A7A939}" srcOrd="1" destOrd="0" presId="urn:microsoft.com/office/officeart/2005/8/layout/radial1"/>
    <dgm:cxn modelId="{24147236-3C64-4309-9B97-5D84E3FC7C75}" type="presParOf" srcId="{58BDB072-71BE-4390-99E3-9C1AF3A7A939}" destId="{C5FFBEA2-D53E-447B-998B-9484925A5C6C}" srcOrd="0" destOrd="0" presId="urn:microsoft.com/office/officeart/2005/8/layout/radial1"/>
    <dgm:cxn modelId="{361564AF-458D-49A1-AAF0-B26E335E8F41}" type="presParOf" srcId="{08B0C446-2131-46A0-AA3D-FB3E0AA70B1B}" destId="{0A8B1B26-5881-44BB-9E4D-FF5AE52522E7}" srcOrd="2" destOrd="0" presId="urn:microsoft.com/office/officeart/2005/8/layout/radial1"/>
    <dgm:cxn modelId="{54CA942C-72D8-4211-8009-E3F941779A4E}" type="presParOf" srcId="{08B0C446-2131-46A0-AA3D-FB3E0AA70B1B}" destId="{C4DBFAB0-1057-430F-BB4E-9914979EE95D}" srcOrd="3" destOrd="0" presId="urn:microsoft.com/office/officeart/2005/8/layout/radial1"/>
    <dgm:cxn modelId="{9992984C-8CC0-46AF-AD05-6F8045C8312B}" type="presParOf" srcId="{C4DBFAB0-1057-430F-BB4E-9914979EE95D}" destId="{37F5AEC4-8F7A-401C-A11B-DA92C08F1833}" srcOrd="0" destOrd="0" presId="urn:microsoft.com/office/officeart/2005/8/layout/radial1"/>
    <dgm:cxn modelId="{D00CFF1E-AD9C-4976-B40A-E08EF3588820}" type="presParOf" srcId="{08B0C446-2131-46A0-AA3D-FB3E0AA70B1B}" destId="{C3633E70-EB5C-4B16-9AAB-FBB0FA5ECB24}" srcOrd="4" destOrd="0" presId="urn:microsoft.com/office/officeart/2005/8/layout/radial1"/>
    <dgm:cxn modelId="{4E5C218F-0624-4322-ACC7-C84467691678}" type="presParOf" srcId="{08B0C446-2131-46A0-AA3D-FB3E0AA70B1B}" destId="{A6FFAA75-6C64-4DFA-818B-56BBFBBA12B3}" srcOrd="5" destOrd="0" presId="urn:microsoft.com/office/officeart/2005/8/layout/radial1"/>
    <dgm:cxn modelId="{CD432A2A-EEF3-4656-94DE-2C44C082F676}" type="presParOf" srcId="{A6FFAA75-6C64-4DFA-818B-56BBFBBA12B3}" destId="{98E56E3F-0613-474C-B670-CF1EBCBD2627}" srcOrd="0" destOrd="0" presId="urn:microsoft.com/office/officeart/2005/8/layout/radial1"/>
    <dgm:cxn modelId="{4A085108-6CD5-4985-935C-D7B53633EC26}" type="presParOf" srcId="{08B0C446-2131-46A0-AA3D-FB3E0AA70B1B}" destId="{1617C02E-26EF-43FD-B973-4B4FA96CED85}" srcOrd="6" destOrd="0" presId="urn:microsoft.com/office/officeart/2005/8/layout/radial1"/>
    <dgm:cxn modelId="{51EBD1CC-288D-43BB-8334-806E32B05853}" type="presParOf" srcId="{08B0C446-2131-46A0-AA3D-FB3E0AA70B1B}" destId="{BEE0EAD5-FF2E-4E10-9643-344B310ABD84}" srcOrd="7" destOrd="0" presId="urn:microsoft.com/office/officeart/2005/8/layout/radial1"/>
    <dgm:cxn modelId="{ED8106D3-FF1A-4500-BBA9-CF3F55F25AD6}" type="presParOf" srcId="{BEE0EAD5-FF2E-4E10-9643-344B310ABD84}" destId="{6359E6E2-D319-4B09-97CB-ABC263CF121E}" srcOrd="0" destOrd="0" presId="urn:microsoft.com/office/officeart/2005/8/layout/radial1"/>
    <dgm:cxn modelId="{9226E6B2-4DF6-4FA7-9AF6-C0D8341CD3B0}" type="presParOf" srcId="{08B0C446-2131-46A0-AA3D-FB3E0AA70B1B}" destId="{4C351321-A42B-4A23-84B8-B5CD9D6D31A4}" srcOrd="8" destOrd="0" presId="urn:microsoft.com/office/officeart/2005/8/layout/radial1"/>
    <dgm:cxn modelId="{E46360B0-E6F2-4C61-9357-6A37EE987896}" type="presParOf" srcId="{08B0C446-2131-46A0-AA3D-FB3E0AA70B1B}" destId="{EAB0E3BE-A2E0-421D-A80A-9F45CBFB3301}" srcOrd="9" destOrd="0" presId="urn:microsoft.com/office/officeart/2005/8/layout/radial1"/>
    <dgm:cxn modelId="{A31B25EA-C6A5-420C-9FDD-827C2FC8A0CB}" type="presParOf" srcId="{EAB0E3BE-A2E0-421D-A80A-9F45CBFB3301}" destId="{6F5F7399-E8A2-4DE7-8251-29D28F50DF6A}" srcOrd="0" destOrd="0" presId="urn:microsoft.com/office/officeart/2005/8/layout/radial1"/>
    <dgm:cxn modelId="{7A546E5D-B0C5-41CB-9DCF-E87840D73913}" type="presParOf" srcId="{08B0C446-2131-46A0-AA3D-FB3E0AA70B1B}" destId="{4E16E8F5-D160-471D-8D56-E319EFE1E3B3}" srcOrd="10" destOrd="0" presId="urn:microsoft.com/office/officeart/2005/8/layout/radial1"/>
    <dgm:cxn modelId="{D91F738D-A011-4D82-92C8-735D413170F3}" type="presParOf" srcId="{08B0C446-2131-46A0-AA3D-FB3E0AA70B1B}" destId="{F85718BB-807F-4D18-B049-462335188855}" srcOrd="11" destOrd="0" presId="urn:microsoft.com/office/officeart/2005/8/layout/radial1"/>
    <dgm:cxn modelId="{706F73DE-7149-4D92-B50C-22F5552A60EE}" type="presParOf" srcId="{F85718BB-807F-4D18-B049-462335188855}" destId="{23777E7D-DDB0-4C41-ABA5-A8FFD3AD8DDF}" srcOrd="0" destOrd="0" presId="urn:microsoft.com/office/officeart/2005/8/layout/radial1"/>
    <dgm:cxn modelId="{850F17FB-6D0D-4CCB-8193-6C7BBE570BE0}" type="presParOf" srcId="{08B0C446-2131-46A0-AA3D-FB3E0AA70B1B}" destId="{75626266-DCEA-4BE7-AF4F-D18A214A7751}" srcOrd="12" destOrd="0" presId="urn:microsoft.com/office/officeart/2005/8/layout/radial1"/>
    <dgm:cxn modelId="{7649E2BB-81B1-45D3-81F4-D947FF9300F2}" type="presParOf" srcId="{08B0C446-2131-46A0-AA3D-FB3E0AA70B1B}" destId="{21A8A98B-71C3-42A1-8F0E-20F671FBAA4A}" srcOrd="13" destOrd="0" presId="urn:microsoft.com/office/officeart/2005/8/layout/radial1"/>
    <dgm:cxn modelId="{C871A0CE-BDAD-4861-9BA5-00495EC54C0A}" type="presParOf" srcId="{21A8A98B-71C3-42A1-8F0E-20F671FBAA4A}" destId="{366DC32D-0B1B-49FD-9418-29DD33C443F1}" srcOrd="0" destOrd="0" presId="urn:microsoft.com/office/officeart/2005/8/layout/radial1"/>
    <dgm:cxn modelId="{FE5BEC86-2F62-4388-86CE-660D642A6EF7}" type="presParOf" srcId="{08B0C446-2131-46A0-AA3D-FB3E0AA70B1B}" destId="{EF895451-001D-49FA-A5E2-3EDB22A474E0}" srcOrd="14" destOrd="0" presId="urn:microsoft.com/office/officeart/2005/8/layout/radial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651BB5-1EDA-4460-B848-884EAE40749F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285184-B10B-4277-814A-5F056820C269}">
      <dgm:prSet phldrT="[Text]" custT="1"/>
      <dgm:spPr/>
      <dgm:t>
        <a:bodyPr/>
        <a:lstStyle/>
        <a:p>
          <a:r>
            <a:rPr lang="en-US" sz="3200" dirty="0">
              <a:latin typeface="Garamond" pitchFamily="18" charset="0"/>
            </a:rPr>
            <a:t>Allah</a:t>
          </a:r>
        </a:p>
      </dgm:t>
    </dgm:pt>
    <dgm:pt modelId="{EBD19EF5-A6A1-48A8-84FC-70EBAA3EE1C1}" type="parTrans" cxnId="{26BEB08B-782F-4C3D-9047-4B8B9A046100}">
      <dgm:prSet/>
      <dgm:spPr/>
      <dgm:t>
        <a:bodyPr/>
        <a:lstStyle/>
        <a:p>
          <a:endParaRPr lang="en-US"/>
        </a:p>
      </dgm:t>
    </dgm:pt>
    <dgm:pt modelId="{230AF5DE-1A35-4141-9358-2885DE81E217}" type="sibTrans" cxnId="{26BEB08B-782F-4C3D-9047-4B8B9A046100}">
      <dgm:prSet/>
      <dgm:spPr/>
      <dgm:t>
        <a:bodyPr/>
        <a:lstStyle/>
        <a:p>
          <a:endParaRPr lang="en-US"/>
        </a:p>
      </dgm:t>
    </dgm:pt>
    <dgm:pt modelId="{7383F9BB-EA83-4541-A5FA-A20EC0AEDA19}">
      <dgm:prSet phldrT="[Text]" custT="1"/>
      <dgm:spPr/>
      <dgm:t>
        <a:bodyPr/>
        <a:lstStyle/>
        <a:p>
          <a:r>
            <a:rPr lang="en-US" sz="1600" dirty="0" err="1">
              <a:latin typeface="Garamond" pitchFamily="18" charset="0"/>
            </a:rPr>
            <a:t>Nur</a:t>
          </a:r>
          <a:r>
            <a:rPr lang="en-US" sz="1600" dirty="0">
              <a:latin typeface="Garamond" pitchFamily="18" charset="0"/>
            </a:rPr>
            <a:t> Muhammad</a:t>
          </a:r>
        </a:p>
      </dgm:t>
    </dgm:pt>
    <dgm:pt modelId="{44E5A019-5065-4F2D-AFD7-46F9C9AA3BE5}" type="parTrans" cxnId="{F822091F-DCF5-4A12-99DF-7D0C68DF86A2}">
      <dgm:prSet/>
      <dgm:spPr/>
      <dgm:t>
        <a:bodyPr/>
        <a:lstStyle/>
        <a:p>
          <a:endParaRPr lang="en-US"/>
        </a:p>
      </dgm:t>
    </dgm:pt>
    <dgm:pt modelId="{C772DBDA-E149-47B0-9981-FF5284224F63}" type="sibTrans" cxnId="{F822091F-DCF5-4A12-99DF-7D0C68DF86A2}">
      <dgm:prSet/>
      <dgm:spPr/>
      <dgm:t>
        <a:bodyPr/>
        <a:lstStyle/>
        <a:p>
          <a:endParaRPr lang="en-US"/>
        </a:p>
      </dgm:t>
    </dgm:pt>
    <dgm:pt modelId="{A3DFF890-9D07-4F5E-8ECB-E1497680280D}">
      <dgm:prSet phldrT="[Text]" custT="1"/>
      <dgm:spPr/>
      <dgm:t>
        <a:bodyPr/>
        <a:lstStyle/>
        <a:p>
          <a:r>
            <a:rPr lang="en-US" sz="3600" dirty="0" err="1">
              <a:latin typeface="Garamond" pitchFamily="18" charset="0"/>
            </a:rPr>
            <a:t>Ilmu</a:t>
          </a:r>
          <a:endParaRPr lang="en-US" sz="3600" dirty="0">
            <a:latin typeface="Garamond" pitchFamily="18" charset="0"/>
          </a:endParaRPr>
        </a:p>
      </dgm:t>
    </dgm:pt>
    <dgm:pt modelId="{DFF78892-BC87-4B67-89A7-80F76D96DE55}" type="parTrans" cxnId="{F5F37FFB-5A23-4DD1-99F9-6E7321D6BFA5}">
      <dgm:prSet/>
      <dgm:spPr/>
      <dgm:t>
        <a:bodyPr/>
        <a:lstStyle/>
        <a:p>
          <a:endParaRPr lang="en-US"/>
        </a:p>
      </dgm:t>
    </dgm:pt>
    <dgm:pt modelId="{67117889-97FE-4C40-A33B-78E59938F746}" type="sibTrans" cxnId="{F5F37FFB-5A23-4DD1-99F9-6E7321D6BFA5}">
      <dgm:prSet/>
      <dgm:spPr/>
      <dgm:t>
        <a:bodyPr/>
        <a:lstStyle/>
        <a:p>
          <a:endParaRPr lang="en-US"/>
        </a:p>
      </dgm:t>
    </dgm:pt>
    <dgm:pt modelId="{10F6E5DA-7B62-4B29-9EF4-C6CCF49B0984}">
      <dgm:prSet phldrT="[Text]" custT="1"/>
      <dgm:spPr/>
      <dgm:t>
        <a:bodyPr/>
        <a:lstStyle/>
        <a:p>
          <a:r>
            <a:rPr lang="en-US" sz="2800" dirty="0">
              <a:latin typeface="Garamond" pitchFamily="18" charset="0"/>
            </a:rPr>
            <a:t>'</a:t>
          </a:r>
          <a:r>
            <a:rPr lang="en-US" sz="2800" dirty="0" err="1">
              <a:latin typeface="Garamond" pitchFamily="18" charset="0"/>
            </a:rPr>
            <a:t>Alam</a:t>
          </a:r>
          <a:endParaRPr lang="en-US" sz="2800" dirty="0">
            <a:latin typeface="Garamond" pitchFamily="18" charset="0"/>
          </a:endParaRPr>
        </a:p>
      </dgm:t>
    </dgm:pt>
    <dgm:pt modelId="{F6B2E0C8-324D-4145-B735-2B7557DEDAC3}" type="parTrans" cxnId="{C1F5791F-0EBF-436E-B93C-591905FDDFBF}">
      <dgm:prSet/>
      <dgm:spPr/>
      <dgm:t>
        <a:bodyPr/>
        <a:lstStyle/>
        <a:p>
          <a:endParaRPr lang="en-US"/>
        </a:p>
      </dgm:t>
    </dgm:pt>
    <dgm:pt modelId="{4ACC27B2-14B0-4820-A71A-7002CB588FCD}" type="sibTrans" cxnId="{C1F5791F-0EBF-436E-B93C-591905FDDFBF}">
      <dgm:prSet/>
      <dgm:spPr/>
      <dgm:t>
        <a:bodyPr/>
        <a:lstStyle/>
        <a:p>
          <a:endParaRPr lang="en-US"/>
        </a:p>
      </dgm:t>
    </dgm:pt>
    <dgm:pt modelId="{867EEC2B-36DB-4873-BFAB-C2EF1ED78193}" type="pres">
      <dgm:prSet presAssocID="{4F651BB5-1EDA-4460-B848-884EAE40749F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FEC833-89FA-4BD4-A1BE-DE2A7B187002}" type="pres">
      <dgm:prSet presAssocID="{4F651BB5-1EDA-4460-B848-884EAE40749F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1BF7A-1A15-4118-BC92-463FAB014168}" type="pres">
      <dgm:prSet presAssocID="{4F651BB5-1EDA-4460-B848-884EAE40749F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AF9458-F33D-4493-9987-8A4ED1924021}" type="pres">
      <dgm:prSet presAssocID="{4F651BB5-1EDA-4460-B848-884EAE40749F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757A6F-36B1-40BF-8208-AD14F3E7055B}" type="pres">
      <dgm:prSet presAssocID="{4F651BB5-1EDA-4460-B848-884EAE40749F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A0867A-A580-44B2-B7BC-E16EA59BEB45}" type="presOf" srcId="{8E285184-B10B-4277-814A-5F056820C269}" destId="{0EFEC833-89FA-4BD4-A1BE-DE2A7B187002}" srcOrd="0" destOrd="0" presId="urn:microsoft.com/office/officeart/2005/8/layout/pyramid4"/>
    <dgm:cxn modelId="{F5F37FFB-5A23-4DD1-99F9-6E7321D6BFA5}" srcId="{4F651BB5-1EDA-4460-B848-884EAE40749F}" destId="{A3DFF890-9D07-4F5E-8ECB-E1497680280D}" srcOrd="2" destOrd="0" parTransId="{DFF78892-BC87-4B67-89A7-80F76D96DE55}" sibTransId="{67117889-97FE-4C40-A33B-78E59938F746}"/>
    <dgm:cxn modelId="{968D2955-98DC-449C-BA83-8E3858CCF496}" type="presOf" srcId="{10F6E5DA-7B62-4B29-9EF4-C6CCF49B0984}" destId="{65757A6F-36B1-40BF-8208-AD14F3E7055B}" srcOrd="0" destOrd="0" presId="urn:microsoft.com/office/officeart/2005/8/layout/pyramid4"/>
    <dgm:cxn modelId="{757A25AF-DC20-4FEF-BFAF-09C170614FFD}" type="presOf" srcId="{7383F9BB-EA83-4541-A5FA-A20EC0AEDA19}" destId="{1D81BF7A-1A15-4118-BC92-463FAB014168}" srcOrd="0" destOrd="0" presId="urn:microsoft.com/office/officeart/2005/8/layout/pyramid4"/>
    <dgm:cxn modelId="{C1F5791F-0EBF-436E-B93C-591905FDDFBF}" srcId="{4F651BB5-1EDA-4460-B848-884EAE40749F}" destId="{10F6E5DA-7B62-4B29-9EF4-C6CCF49B0984}" srcOrd="3" destOrd="0" parTransId="{F6B2E0C8-324D-4145-B735-2B7557DEDAC3}" sibTransId="{4ACC27B2-14B0-4820-A71A-7002CB588FCD}"/>
    <dgm:cxn modelId="{E109F981-CC24-4CE0-BFF1-9D7EF1CB7309}" type="presOf" srcId="{A3DFF890-9D07-4F5E-8ECB-E1497680280D}" destId="{07AF9458-F33D-4493-9987-8A4ED1924021}" srcOrd="0" destOrd="0" presId="urn:microsoft.com/office/officeart/2005/8/layout/pyramid4"/>
    <dgm:cxn modelId="{DA8CED91-A988-4EF1-A601-389475F6A4C2}" type="presOf" srcId="{4F651BB5-1EDA-4460-B848-884EAE40749F}" destId="{867EEC2B-36DB-4873-BFAB-C2EF1ED78193}" srcOrd="0" destOrd="0" presId="urn:microsoft.com/office/officeart/2005/8/layout/pyramid4"/>
    <dgm:cxn modelId="{26BEB08B-782F-4C3D-9047-4B8B9A046100}" srcId="{4F651BB5-1EDA-4460-B848-884EAE40749F}" destId="{8E285184-B10B-4277-814A-5F056820C269}" srcOrd="0" destOrd="0" parTransId="{EBD19EF5-A6A1-48A8-84FC-70EBAA3EE1C1}" sibTransId="{230AF5DE-1A35-4141-9358-2885DE81E217}"/>
    <dgm:cxn modelId="{F822091F-DCF5-4A12-99DF-7D0C68DF86A2}" srcId="{4F651BB5-1EDA-4460-B848-884EAE40749F}" destId="{7383F9BB-EA83-4541-A5FA-A20EC0AEDA19}" srcOrd="1" destOrd="0" parTransId="{44E5A019-5065-4F2D-AFD7-46F9C9AA3BE5}" sibTransId="{C772DBDA-E149-47B0-9981-FF5284224F63}"/>
    <dgm:cxn modelId="{A552BD58-A563-4C58-8B0A-096D5DF866B5}" type="presParOf" srcId="{867EEC2B-36DB-4873-BFAB-C2EF1ED78193}" destId="{0EFEC833-89FA-4BD4-A1BE-DE2A7B187002}" srcOrd="0" destOrd="0" presId="urn:microsoft.com/office/officeart/2005/8/layout/pyramid4"/>
    <dgm:cxn modelId="{F9D91FFD-0967-4FF1-BBF0-EF8F5D45DB54}" type="presParOf" srcId="{867EEC2B-36DB-4873-BFAB-C2EF1ED78193}" destId="{1D81BF7A-1A15-4118-BC92-463FAB014168}" srcOrd="1" destOrd="0" presId="urn:microsoft.com/office/officeart/2005/8/layout/pyramid4"/>
    <dgm:cxn modelId="{3B50D9FA-A0BE-4AEA-98C0-0D31A0C4E54D}" type="presParOf" srcId="{867EEC2B-36DB-4873-BFAB-C2EF1ED78193}" destId="{07AF9458-F33D-4493-9987-8A4ED1924021}" srcOrd="2" destOrd="0" presId="urn:microsoft.com/office/officeart/2005/8/layout/pyramid4"/>
    <dgm:cxn modelId="{BB85C79F-21C7-40EC-B74A-047C646411EC}" type="presParOf" srcId="{867EEC2B-36DB-4873-BFAB-C2EF1ED78193}" destId="{65757A6F-36B1-40BF-8208-AD14F3E7055B}" srcOrd="3" destOrd="0" presId="urn:microsoft.com/office/officeart/2005/8/layout/pyramid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5E5568-8C58-49E4-87ED-7A3D7B5B5B9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A081135-EEA8-4ECF-947F-8B1950E4697B}">
      <dgm:prSet phldrT="[Text]"/>
      <dgm:spPr/>
      <dgm:t>
        <a:bodyPr/>
        <a:lstStyle/>
        <a:p>
          <a:r>
            <a:rPr lang="en-US">
              <a:latin typeface="Times New Roman" pitchFamily="18" charset="0"/>
              <a:cs typeface="Times New Roman" pitchFamily="18" charset="0"/>
            </a:rPr>
            <a:t>Jahiliyyah </a:t>
          </a:r>
        </a:p>
      </dgm:t>
    </dgm:pt>
    <dgm:pt modelId="{E90A33C8-F081-4514-AE78-72173ABC385B}" type="parTrans" cxnId="{658C2CCA-7140-443F-8E50-CBF8973808B0}">
      <dgm:prSet/>
      <dgm:spPr/>
      <dgm:t>
        <a:bodyPr/>
        <a:lstStyle/>
        <a:p>
          <a:endParaRPr lang="en-US"/>
        </a:p>
      </dgm:t>
    </dgm:pt>
    <dgm:pt modelId="{CB1626A6-9E8A-41BA-B7CC-836725A416E1}" type="sibTrans" cxnId="{658C2CCA-7140-443F-8E50-CBF8973808B0}">
      <dgm:prSet/>
      <dgm:spPr/>
      <dgm:t>
        <a:bodyPr/>
        <a:lstStyle/>
        <a:p>
          <a:endParaRPr lang="en-US"/>
        </a:p>
      </dgm:t>
    </dgm:pt>
    <dgm:pt modelId="{B1A48FE9-9481-46A4-A724-7FF2F51F7DA7}">
      <dgm:prSet phldrT="[Text]"/>
      <dgm:spPr/>
      <dgm:t>
        <a:bodyPr/>
        <a:lstStyle/>
        <a:p>
          <a:r>
            <a:rPr lang="en-US" i="1">
              <a:latin typeface="Times New Roman" pitchFamily="18" charset="0"/>
              <a:cs typeface="Times New Roman" pitchFamily="18" charset="0"/>
            </a:rPr>
            <a:t>Din al-Islam</a:t>
          </a:r>
          <a:r>
            <a:rPr lang="en-US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>
              <a:latin typeface="Times New Roman" pitchFamily="18" charset="0"/>
              <a:cs typeface="Times New Roman" pitchFamily="18" charset="0"/>
            </a:rPr>
            <a:t>(Proses ilmu, fiqh, 'aql untuk dapat mengenali Allah)</a:t>
          </a:r>
        </a:p>
      </dgm:t>
    </dgm:pt>
    <dgm:pt modelId="{A34CB2F0-4A66-43BF-AEAC-3A636BA9D317}" type="parTrans" cxnId="{ECCA6472-DBFB-4BB1-8C14-994E9B4FB453}">
      <dgm:prSet/>
      <dgm:spPr/>
      <dgm:t>
        <a:bodyPr/>
        <a:lstStyle/>
        <a:p>
          <a:endParaRPr lang="en-US"/>
        </a:p>
      </dgm:t>
    </dgm:pt>
    <dgm:pt modelId="{481180B8-C70C-488A-9156-1E113289437D}" type="sibTrans" cxnId="{ECCA6472-DBFB-4BB1-8C14-994E9B4FB453}">
      <dgm:prSet/>
      <dgm:spPr/>
      <dgm:t>
        <a:bodyPr/>
        <a:lstStyle/>
        <a:p>
          <a:endParaRPr lang="en-US"/>
        </a:p>
      </dgm:t>
    </dgm:pt>
    <dgm:pt modelId="{7056B244-6CE9-42DB-B762-AA9ABD970C03}">
      <dgm:prSet phldrT="[Text]"/>
      <dgm:spPr/>
      <dgm:t>
        <a:bodyPr/>
        <a:lstStyle/>
        <a:p>
          <a:r>
            <a:rPr lang="en-US" i="1">
              <a:latin typeface="Times New Roman" pitchFamily="18" charset="0"/>
              <a:cs typeface="Times New Roman" pitchFamily="18" charset="0"/>
            </a:rPr>
            <a:t>Ummah </a:t>
          </a:r>
        </a:p>
        <a:p>
          <a:r>
            <a:rPr lang="en-US" i="0">
              <a:latin typeface="Times New Roman" pitchFamily="18" charset="0"/>
              <a:cs typeface="Times New Roman" pitchFamily="18" charset="0"/>
            </a:rPr>
            <a:t>(Proses peleburan semua identitas yang menuju pada kesatuan tauhid).</a:t>
          </a:r>
        </a:p>
      </dgm:t>
    </dgm:pt>
    <dgm:pt modelId="{A825E587-654A-400D-B118-23CBEE94CED0}" type="parTrans" cxnId="{7CB76644-46C2-4C8C-BF23-4DAF5832D32E}">
      <dgm:prSet/>
      <dgm:spPr/>
      <dgm:t>
        <a:bodyPr/>
        <a:lstStyle/>
        <a:p>
          <a:endParaRPr lang="en-US"/>
        </a:p>
      </dgm:t>
    </dgm:pt>
    <dgm:pt modelId="{A14EA16B-EC84-4451-89F3-6A86E6804883}" type="sibTrans" cxnId="{7CB76644-46C2-4C8C-BF23-4DAF5832D32E}">
      <dgm:prSet/>
      <dgm:spPr/>
      <dgm:t>
        <a:bodyPr/>
        <a:lstStyle/>
        <a:p>
          <a:endParaRPr lang="en-US"/>
        </a:p>
      </dgm:t>
    </dgm:pt>
    <dgm:pt modelId="{20CB36D6-D153-489F-AF31-0699FD6A2918}">
      <dgm:prSet phldrT="[Text]"/>
      <dgm:spPr/>
      <dgm:t>
        <a:bodyPr/>
        <a:lstStyle/>
        <a:p>
          <a:r>
            <a:rPr lang="en-US" i="1">
              <a:latin typeface="Times New Roman" pitchFamily="18" charset="0"/>
              <a:cs typeface="Times New Roman" pitchFamily="18" charset="0"/>
            </a:rPr>
            <a:t>Madinah </a:t>
          </a:r>
        </a:p>
        <a:p>
          <a:r>
            <a:rPr lang="en-US" i="0">
              <a:latin typeface="Times New Roman" pitchFamily="18" charset="0"/>
              <a:cs typeface="Times New Roman" pitchFamily="18" charset="0"/>
            </a:rPr>
            <a:t>(Wujud dari kesatuan pemahaman dalam bentuk satu ikatan keyakinan yang telah mengalami proses </a:t>
          </a:r>
          <a:r>
            <a:rPr lang="en-US" i="1">
              <a:latin typeface="Times New Roman" pitchFamily="18" charset="0"/>
              <a:cs typeface="Times New Roman" pitchFamily="18" charset="0"/>
            </a:rPr>
            <a:t>maddana</a:t>
          </a:r>
          <a:r>
            <a:rPr lang="en-US" i="0">
              <a:latin typeface="Times New Roman" pitchFamily="18" charset="0"/>
              <a:cs typeface="Times New Roman" pitchFamily="18" charset="0"/>
            </a:rPr>
            <a:t>)</a:t>
          </a:r>
          <a:r>
            <a:rPr lang="en-US" i="1">
              <a:latin typeface="Times New Roman" pitchFamily="18" charset="0"/>
              <a:cs typeface="Times New Roman" pitchFamily="18" charset="0"/>
            </a:rPr>
            <a:t>.</a:t>
          </a:r>
        </a:p>
      </dgm:t>
    </dgm:pt>
    <dgm:pt modelId="{9E6AF897-7F01-440C-84A3-6D280187BAE7}" type="parTrans" cxnId="{144FBB6A-7DD5-4DE3-A522-E891BA4803BC}">
      <dgm:prSet/>
      <dgm:spPr/>
      <dgm:t>
        <a:bodyPr/>
        <a:lstStyle/>
        <a:p>
          <a:endParaRPr lang="en-US"/>
        </a:p>
      </dgm:t>
    </dgm:pt>
    <dgm:pt modelId="{C5EE842E-B287-4FFA-8780-077B3F31F296}" type="sibTrans" cxnId="{144FBB6A-7DD5-4DE3-A522-E891BA4803BC}">
      <dgm:prSet/>
      <dgm:spPr/>
      <dgm:t>
        <a:bodyPr/>
        <a:lstStyle/>
        <a:p>
          <a:endParaRPr lang="en-US"/>
        </a:p>
      </dgm:t>
    </dgm:pt>
    <dgm:pt modelId="{F1D56940-4103-4ED5-86AC-346528712DE1}">
      <dgm:prSet phldrT="[Text]"/>
      <dgm:spPr/>
      <dgm:t>
        <a:bodyPr/>
        <a:lstStyle/>
        <a:p>
          <a:r>
            <a:rPr lang="en-US" i="1">
              <a:latin typeface="Times New Roman" pitchFamily="18" charset="0"/>
              <a:cs typeface="Times New Roman" pitchFamily="18" charset="0"/>
            </a:rPr>
            <a:t>Tamaddun </a:t>
          </a:r>
        </a:p>
        <a:p>
          <a:r>
            <a:rPr lang="en-US" i="0">
              <a:latin typeface="Times New Roman" pitchFamily="18" charset="0"/>
              <a:cs typeface="Times New Roman" pitchFamily="18" charset="0"/>
            </a:rPr>
            <a:t>(Puncak ketika </a:t>
          </a:r>
          <a:r>
            <a:rPr lang="en-US" i="1">
              <a:latin typeface="Times New Roman" pitchFamily="18" charset="0"/>
              <a:cs typeface="Times New Roman" pitchFamily="18" charset="0"/>
            </a:rPr>
            <a:t>Din al-Islam </a:t>
          </a:r>
          <a:r>
            <a:rPr lang="en-US" i="0">
              <a:latin typeface="Times New Roman" pitchFamily="18" charset="0"/>
              <a:cs typeface="Times New Roman" pitchFamily="18" charset="0"/>
            </a:rPr>
            <a:t>telah tercapai melalui ilmu pengetahuan</a:t>
          </a:r>
          <a:r>
            <a:rPr lang="en-US" i="1">
              <a:latin typeface="Times New Roman" pitchFamily="18" charset="0"/>
              <a:cs typeface="Times New Roman" pitchFamily="18" charset="0"/>
            </a:rPr>
            <a:t>).</a:t>
          </a:r>
        </a:p>
      </dgm:t>
    </dgm:pt>
    <dgm:pt modelId="{FADF599C-486E-4CF7-8C0C-D7031B6EE777}" type="parTrans" cxnId="{72C431E4-25CD-4136-8CF2-DD9256F2753A}">
      <dgm:prSet/>
      <dgm:spPr/>
      <dgm:t>
        <a:bodyPr/>
        <a:lstStyle/>
        <a:p>
          <a:endParaRPr lang="en-US"/>
        </a:p>
      </dgm:t>
    </dgm:pt>
    <dgm:pt modelId="{7E1B85BE-ECC2-407F-AB5C-CC99190F88D1}" type="sibTrans" cxnId="{72C431E4-25CD-4136-8CF2-DD9256F2753A}">
      <dgm:prSet/>
      <dgm:spPr/>
      <dgm:t>
        <a:bodyPr/>
        <a:lstStyle/>
        <a:p>
          <a:endParaRPr lang="en-US"/>
        </a:p>
      </dgm:t>
    </dgm:pt>
    <dgm:pt modelId="{E33B9942-D15B-4C0A-9661-80BB09C67EF8}" type="pres">
      <dgm:prSet presAssocID="{785E5568-8C58-49E4-87ED-7A3D7B5B5B9A}" presName="arrowDiagram" presStyleCnt="0">
        <dgm:presLayoutVars>
          <dgm:chMax val="5"/>
          <dgm:dir/>
          <dgm:resizeHandles val="exact"/>
        </dgm:presLayoutVars>
      </dgm:prSet>
      <dgm:spPr/>
    </dgm:pt>
    <dgm:pt modelId="{A2667FC2-56B7-4209-9003-DD2DB0CC3215}" type="pres">
      <dgm:prSet presAssocID="{785E5568-8C58-49E4-87ED-7A3D7B5B5B9A}" presName="arrow" presStyleLbl="bgShp" presStyleIdx="0" presStyleCnt="1"/>
      <dgm:spPr/>
    </dgm:pt>
    <dgm:pt modelId="{57DAA0B0-26BE-4378-80E1-994BDBFF14D4}" type="pres">
      <dgm:prSet presAssocID="{785E5568-8C58-49E4-87ED-7A3D7B5B5B9A}" presName="arrowDiagram5" presStyleCnt="0"/>
      <dgm:spPr/>
    </dgm:pt>
    <dgm:pt modelId="{61E74A3E-9C62-4D67-85E8-7688A6B69B09}" type="pres">
      <dgm:prSet presAssocID="{AA081135-EEA8-4ECF-947F-8B1950E4697B}" presName="bullet5a" presStyleLbl="node1" presStyleIdx="0" presStyleCnt="5"/>
      <dgm:spPr/>
    </dgm:pt>
    <dgm:pt modelId="{4C0FC082-5CEC-47B7-9B6F-EEACA99799AB}" type="pres">
      <dgm:prSet presAssocID="{AA081135-EEA8-4ECF-947F-8B1950E4697B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AD4162-B81A-42A5-A580-FCD343E4D8DF}" type="pres">
      <dgm:prSet presAssocID="{B1A48FE9-9481-46A4-A724-7FF2F51F7DA7}" presName="bullet5b" presStyleLbl="node1" presStyleIdx="1" presStyleCnt="5"/>
      <dgm:spPr/>
    </dgm:pt>
    <dgm:pt modelId="{D0C601E7-A5F5-4FE6-AD1C-458E25A7B908}" type="pres">
      <dgm:prSet presAssocID="{B1A48FE9-9481-46A4-A724-7FF2F51F7DA7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56EF8-8E33-4BF9-99CC-3AD46538A88B}" type="pres">
      <dgm:prSet presAssocID="{7056B244-6CE9-42DB-B762-AA9ABD970C03}" presName="bullet5c" presStyleLbl="node1" presStyleIdx="2" presStyleCnt="5"/>
      <dgm:spPr/>
    </dgm:pt>
    <dgm:pt modelId="{97199F7F-34A3-4820-BBE4-22AEBE1141E3}" type="pres">
      <dgm:prSet presAssocID="{7056B244-6CE9-42DB-B762-AA9ABD970C03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CF48CE-4935-492C-B390-E0C93C2D0A2B}" type="pres">
      <dgm:prSet presAssocID="{20CB36D6-D153-489F-AF31-0699FD6A2918}" presName="bullet5d" presStyleLbl="node1" presStyleIdx="3" presStyleCnt="5"/>
      <dgm:spPr/>
    </dgm:pt>
    <dgm:pt modelId="{15A74A13-1B24-4640-B73E-7C053E168E76}" type="pres">
      <dgm:prSet presAssocID="{20CB36D6-D153-489F-AF31-0699FD6A2918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9DA40-3173-47A7-9125-28DF8D5661EA}" type="pres">
      <dgm:prSet presAssocID="{F1D56940-4103-4ED5-86AC-346528712DE1}" presName="bullet5e" presStyleLbl="node1" presStyleIdx="4" presStyleCnt="5"/>
      <dgm:spPr/>
    </dgm:pt>
    <dgm:pt modelId="{BA3CD63C-A884-4CB9-917C-F084420EAF4E}" type="pres">
      <dgm:prSet presAssocID="{F1D56940-4103-4ED5-86AC-346528712DE1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523AB9-9DCC-46CA-8321-5412CC1EBAAB}" type="presOf" srcId="{20CB36D6-D153-489F-AF31-0699FD6A2918}" destId="{15A74A13-1B24-4640-B73E-7C053E168E76}" srcOrd="0" destOrd="0" presId="urn:microsoft.com/office/officeart/2005/8/layout/arrow2"/>
    <dgm:cxn modelId="{ECCA6472-DBFB-4BB1-8C14-994E9B4FB453}" srcId="{785E5568-8C58-49E4-87ED-7A3D7B5B5B9A}" destId="{B1A48FE9-9481-46A4-A724-7FF2F51F7DA7}" srcOrd="1" destOrd="0" parTransId="{A34CB2F0-4A66-43BF-AEAC-3A636BA9D317}" sibTransId="{481180B8-C70C-488A-9156-1E113289437D}"/>
    <dgm:cxn modelId="{D2DFA682-4061-4B21-A5C7-651289A3C88C}" type="presOf" srcId="{B1A48FE9-9481-46A4-A724-7FF2F51F7DA7}" destId="{D0C601E7-A5F5-4FE6-AD1C-458E25A7B908}" srcOrd="0" destOrd="0" presId="urn:microsoft.com/office/officeart/2005/8/layout/arrow2"/>
    <dgm:cxn modelId="{85485024-8206-4F9F-B194-8DC1B3FBF1B6}" type="presOf" srcId="{785E5568-8C58-49E4-87ED-7A3D7B5B5B9A}" destId="{E33B9942-D15B-4C0A-9661-80BB09C67EF8}" srcOrd="0" destOrd="0" presId="urn:microsoft.com/office/officeart/2005/8/layout/arrow2"/>
    <dgm:cxn modelId="{144FBB6A-7DD5-4DE3-A522-E891BA4803BC}" srcId="{785E5568-8C58-49E4-87ED-7A3D7B5B5B9A}" destId="{20CB36D6-D153-489F-AF31-0699FD6A2918}" srcOrd="3" destOrd="0" parTransId="{9E6AF897-7F01-440C-84A3-6D280187BAE7}" sibTransId="{C5EE842E-B287-4FFA-8780-077B3F31F296}"/>
    <dgm:cxn modelId="{7CB76644-46C2-4C8C-BF23-4DAF5832D32E}" srcId="{785E5568-8C58-49E4-87ED-7A3D7B5B5B9A}" destId="{7056B244-6CE9-42DB-B762-AA9ABD970C03}" srcOrd="2" destOrd="0" parTransId="{A825E587-654A-400D-B118-23CBEE94CED0}" sibTransId="{A14EA16B-EC84-4451-89F3-6A86E6804883}"/>
    <dgm:cxn modelId="{A16489AD-2C68-45F7-BA69-8D7ADD1B10B6}" type="presOf" srcId="{F1D56940-4103-4ED5-86AC-346528712DE1}" destId="{BA3CD63C-A884-4CB9-917C-F084420EAF4E}" srcOrd="0" destOrd="0" presId="urn:microsoft.com/office/officeart/2005/8/layout/arrow2"/>
    <dgm:cxn modelId="{72C431E4-25CD-4136-8CF2-DD9256F2753A}" srcId="{785E5568-8C58-49E4-87ED-7A3D7B5B5B9A}" destId="{F1D56940-4103-4ED5-86AC-346528712DE1}" srcOrd="4" destOrd="0" parTransId="{FADF599C-486E-4CF7-8C0C-D7031B6EE777}" sibTransId="{7E1B85BE-ECC2-407F-AB5C-CC99190F88D1}"/>
    <dgm:cxn modelId="{658C2CCA-7140-443F-8E50-CBF8973808B0}" srcId="{785E5568-8C58-49E4-87ED-7A3D7B5B5B9A}" destId="{AA081135-EEA8-4ECF-947F-8B1950E4697B}" srcOrd="0" destOrd="0" parTransId="{E90A33C8-F081-4514-AE78-72173ABC385B}" sibTransId="{CB1626A6-9E8A-41BA-B7CC-836725A416E1}"/>
    <dgm:cxn modelId="{6FB1322B-0EB7-442D-88AE-952C68FB200C}" type="presOf" srcId="{AA081135-EEA8-4ECF-947F-8B1950E4697B}" destId="{4C0FC082-5CEC-47B7-9B6F-EEACA99799AB}" srcOrd="0" destOrd="0" presId="urn:microsoft.com/office/officeart/2005/8/layout/arrow2"/>
    <dgm:cxn modelId="{89E7EE3E-EE8B-441B-8443-7EDC51067C68}" type="presOf" srcId="{7056B244-6CE9-42DB-B762-AA9ABD970C03}" destId="{97199F7F-34A3-4820-BBE4-22AEBE1141E3}" srcOrd="0" destOrd="0" presId="urn:microsoft.com/office/officeart/2005/8/layout/arrow2"/>
    <dgm:cxn modelId="{59DFBBDA-9820-4A80-AED2-C0418924491E}" type="presParOf" srcId="{E33B9942-D15B-4C0A-9661-80BB09C67EF8}" destId="{A2667FC2-56B7-4209-9003-DD2DB0CC3215}" srcOrd="0" destOrd="0" presId="urn:microsoft.com/office/officeart/2005/8/layout/arrow2"/>
    <dgm:cxn modelId="{C05E8A24-20D2-48B9-BB93-EA5CB72594DE}" type="presParOf" srcId="{E33B9942-D15B-4C0A-9661-80BB09C67EF8}" destId="{57DAA0B0-26BE-4378-80E1-994BDBFF14D4}" srcOrd="1" destOrd="0" presId="urn:microsoft.com/office/officeart/2005/8/layout/arrow2"/>
    <dgm:cxn modelId="{C93C8DE4-6D84-48C1-8E42-7F835CD8FC9B}" type="presParOf" srcId="{57DAA0B0-26BE-4378-80E1-994BDBFF14D4}" destId="{61E74A3E-9C62-4D67-85E8-7688A6B69B09}" srcOrd="0" destOrd="0" presId="urn:microsoft.com/office/officeart/2005/8/layout/arrow2"/>
    <dgm:cxn modelId="{DFEAC8AF-4963-4A62-B693-5458C9CB2E41}" type="presParOf" srcId="{57DAA0B0-26BE-4378-80E1-994BDBFF14D4}" destId="{4C0FC082-5CEC-47B7-9B6F-EEACA99799AB}" srcOrd="1" destOrd="0" presId="urn:microsoft.com/office/officeart/2005/8/layout/arrow2"/>
    <dgm:cxn modelId="{7647AE5C-D40D-48DB-9FB8-4359A9DA6D2D}" type="presParOf" srcId="{57DAA0B0-26BE-4378-80E1-994BDBFF14D4}" destId="{A6AD4162-B81A-42A5-A580-FCD343E4D8DF}" srcOrd="2" destOrd="0" presId="urn:microsoft.com/office/officeart/2005/8/layout/arrow2"/>
    <dgm:cxn modelId="{F2F4E22F-0C59-49A0-A3CD-3D47BAEDBA74}" type="presParOf" srcId="{57DAA0B0-26BE-4378-80E1-994BDBFF14D4}" destId="{D0C601E7-A5F5-4FE6-AD1C-458E25A7B908}" srcOrd="3" destOrd="0" presId="urn:microsoft.com/office/officeart/2005/8/layout/arrow2"/>
    <dgm:cxn modelId="{AAD94E52-7921-4D05-8923-1BED3934BC96}" type="presParOf" srcId="{57DAA0B0-26BE-4378-80E1-994BDBFF14D4}" destId="{06356EF8-8E33-4BF9-99CC-3AD46538A88B}" srcOrd="4" destOrd="0" presId="urn:microsoft.com/office/officeart/2005/8/layout/arrow2"/>
    <dgm:cxn modelId="{D58BFFBD-52FB-4D49-914F-C20E5B7CCA1D}" type="presParOf" srcId="{57DAA0B0-26BE-4378-80E1-994BDBFF14D4}" destId="{97199F7F-34A3-4820-BBE4-22AEBE1141E3}" srcOrd="5" destOrd="0" presId="urn:microsoft.com/office/officeart/2005/8/layout/arrow2"/>
    <dgm:cxn modelId="{C6369140-40A8-4432-8157-B4F97218EFB4}" type="presParOf" srcId="{57DAA0B0-26BE-4378-80E1-994BDBFF14D4}" destId="{6ECF48CE-4935-492C-B390-E0C93C2D0A2B}" srcOrd="6" destOrd="0" presId="urn:microsoft.com/office/officeart/2005/8/layout/arrow2"/>
    <dgm:cxn modelId="{899FBA9F-A377-46E1-8360-4C3F33EB30B1}" type="presParOf" srcId="{57DAA0B0-26BE-4378-80E1-994BDBFF14D4}" destId="{15A74A13-1B24-4640-B73E-7C053E168E76}" srcOrd="7" destOrd="0" presId="urn:microsoft.com/office/officeart/2005/8/layout/arrow2"/>
    <dgm:cxn modelId="{C10D9AE4-B19C-4C3C-B222-5AB00D91EB1B}" type="presParOf" srcId="{57DAA0B0-26BE-4378-80E1-994BDBFF14D4}" destId="{8AC9DA40-3173-47A7-9125-28DF8D5661EA}" srcOrd="8" destOrd="0" presId="urn:microsoft.com/office/officeart/2005/8/layout/arrow2"/>
    <dgm:cxn modelId="{2D04FE57-48BD-431D-A2DB-F0EA26779A6E}" type="presParOf" srcId="{57DAA0B0-26BE-4378-80E1-994BDBFF14D4}" destId="{BA3CD63C-A884-4CB9-917C-F084420EAF4E}" srcOrd="9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4FFBA-25AB-47BB-9A17-5F53EBC17AEB}" type="datetimeFigureOut">
              <a:rPr lang="id-ID" smtClean="0"/>
              <a:t>25/06/2013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A9DE9-F2CB-46B0-B7A1-1974114780BF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F294D77-D1EC-4282-BD7A-49E7361321F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FBE769-9E00-46AE-9D3E-115056BD5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Kamaruzzaman Bustamam-Ahmad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/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Posisi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Pemuda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Aceh (PA)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Menghadapi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Berbagai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Gejolak</a:t>
            </a: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Kenapa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memikirkan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gejolak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Mengapa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menanam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masalah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menuai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bencana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Bagaimana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strategi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memahami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level-level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gejolak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Aceh?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Bagaimana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tawaran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paradigma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menghadapi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gejolak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persoalan</a:t>
            </a:r>
            <a:r>
              <a:rPr lang="en-US" dirty="0" smtClean="0"/>
              <a:t> Aceh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 err="1" smtClean="0"/>
              <a:t>Jati</a:t>
            </a:r>
            <a:r>
              <a:rPr lang="en-US" i="1" dirty="0" smtClean="0"/>
              <a:t> </a:t>
            </a:r>
            <a:r>
              <a:rPr lang="en-US" i="1" dirty="0" err="1" smtClean="0"/>
              <a:t>diri</a:t>
            </a:r>
            <a:endParaRPr lang="en-US" i="1" dirty="0" smtClean="0"/>
          </a:p>
          <a:p>
            <a:pPr>
              <a:buNone/>
            </a:pPr>
            <a:r>
              <a:rPr lang="en-US" i="1" dirty="0" smtClean="0"/>
              <a:t>“</a:t>
            </a:r>
            <a:r>
              <a:rPr lang="en-US" i="1" dirty="0" err="1" smtClean="0"/>
              <a:t>Jati</a:t>
            </a:r>
            <a:r>
              <a:rPr lang="en-US" i="1" dirty="0" smtClean="0"/>
              <a:t> </a:t>
            </a:r>
            <a:r>
              <a:rPr lang="en-US" i="1" dirty="0" err="1" smtClean="0"/>
              <a:t>diri</a:t>
            </a:r>
            <a:r>
              <a:rPr lang="en-US" dirty="0" smtClean="0"/>
              <a:t> </a:t>
            </a:r>
            <a:r>
              <a:rPr lang="id-ID" dirty="0" smtClean="0"/>
              <a:t>“</a:t>
            </a:r>
            <a:r>
              <a:rPr lang="en-US" dirty="0" err="1" smtClean="0"/>
              <a:t>membungkus</a:t>
            </a:r>
            <a:r>
              <a:rPr lang="id-ID" dirty="0" smtClean="0"/>
              <a:t>”</a:t>
            </a:r>
            <a:r>
              <a:rPr lang="en-US" dirty="0" smtClean="0"/>
              <a:t> </a:t>
            </a:r>
            <a:r>
              <a:rPr lang="en-US" dirty="0" err="1" smtClean="0"/>
              <a:t>semangat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memikirkan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id-ID" dirty="0" smtClean="0"/>
              <a:t>menghadapi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smtClean="0"/>
              <a:t>era </a:t>
            </a:r>
            <a:r>
              <a:rPr lang="en-US" i="1" dirty="0" err="1" smtClean="0"/>
              <a:t>negara-bangsa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i="1" dirty="0" smtClean="0"/>
              <a:t>nation-state</a:t>
            </a:r>
            <a:r>
              <a:rPr lang="en-US" dirty="0" smtClean="0"/>
              <a:t>).” </a:t>
            </a:r>
            <a:r>
              <a:rPr lang="en-US" i="1" dirty="0" smtClean="0"/>
              <a:t> </a:t>
            </a:r>
          </a:p>
          <a:p>
            <a:pPr>
              <a:buNone/>
            </a:pPr>
            <a:r>
              <a:rPr lang="en-US" i="1" dirty="0" smtClean="0"/>
              <a:t>self determination </a:t>
            </a:r>
          </a:p>
          <a:p>
            <a:pPr>
              <a:buNone/>
            </a:pPr>
            <a:r>
              <a:rPr lang="en-US" dirty="0" smtClean="0"/>
              <a:t>“</a:t>
            </a:r>
            <a:r>
              <a:rPr lang="en-US" i="1" dirty="0" smtClean="0"/>
              <a:t>the freedom of the people in a country to choose their own government and </a:t>
            </a:r>
            <a:r>
              <a:rPr lang="en-US" i="1" dirty="0" smtClean="0">
                <a:solidFill>
                  <a:srgbClr val="FF0000"/>
                </a:solidFill>
              </a:rPr>
              <a:t>not be controlled </a:t>
            </a:r>
            <a:r>
              <a:rPr lang="en-US" i="1" dirty="0" smtClean="0"/>
              <a:t>by another country</a:t>
            </a:r>
            <a:r>
              <a:rPr lang="en-US" dirty="0" smtClean="0"/>
              <a:t>.”</a:t>
            </a:r>
          </a:p>
          <a:p>
            <a:pPr>
              <a:buNone/>
            </a:pPr>
            <a:r>
              <a:rPr lang="en-US" i="1" dirty="0" smtClean="0"/>
              <a:t>Rational self-awareness </a:t>
            </a:r>
          </a:p>
          <a:p>
            <a:pPr>
              <a:buNone/>
            </a:pPr>
            <a:r>
              <a:rPr lang="en-US" i="1" dirty="0" smtClean="0"/>
              <a:t>   “is rational awareness of a self which has been expressed in life and thus made determinate</a:t>
            </a:r>
            <a:r>
              <a:rPr lang="en-US" dirty="0" smtClean="0"/>
              <a:t>. </a:t>
            </a:r>
            <a:r>
              <a:rPr lang="en-US" i="1" dirty="0" smtClean="0"/>
              <a:t>The fullness of self-awareness is reached when this expression is recognized as adequate to the self.</a:t>
            </a:r>
            <a:r>
              <a:rPr lang="en-US" dirty="0" smtClean="0"/>
              <a:t>” (Taylor)</a:t>
            </a:r>
            <a:r>
              <a:rPr lang="en-US" i="1" dirty="0" smtClean="0"/>
              <a:t> </a:t>
            </a:r>
            <a:r>
              <a:rPr lang="en-US" baseline="30000" dirty="0" smtClean="0"/>
              <a:t> </a:t>
            </a:r>
            <a:endParaRPr lang="en-US" dirty="0" smtClean="0"/>
          </a:p>
          <a:p>
            <a:pPr>
              <a:buNone/>
            </a:pPr>
            <a:endParaRPr lang="en-US" i="1" dirty="0" smtClean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/>
              <a:t>kesinambungan</a:t>
            </a:r>
            <a:r>
              <a:rPr lang="en-US" i="1" dirty="0" smtClean="0"/>
              <a:t> </a:t>
            </a:r>
            <a:r>
              <a:rPr lang="en-US" i="1" dirty="0" err="1" smtClean="0"/>
              <a:t>sejarah</a:t>
            </a:r>
            <a:r>
              <a:rPr lang="en-US" i="1" dirty="0" smtClean="0"/>
              <a:t> </a:t>
            </a:r>
            <a:br>
              <a:rPr lang="en-US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Identitas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kenal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diri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 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Tentang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kemampuan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manusia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Aceh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memunculkan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konsep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kebudayaan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saya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Being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keberadaan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Action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timang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dirty="0" smtClean="0"/>
              <a:t>. </a:t>
            </a:r>
            <a:endParaRPr lang="en-US" i="1" dirty="0" smtClean="0"/>
          </a:p>
          <a:p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Aceh,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i="1" dirty="0" err="1" smtClean="0"/>
              <a:t>lon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i="1" dirty="0" err="1" smtClean="0"/>
              <a:t>keberadaan</a:t>
            </a:r>
            <a:r>
              <a:rPr lang="en-US" i="1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diartikan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‘</a:t>
            </a:r>
            <a:r>
              <a:rPr lang="en-US" i="1" dirty="0" err="1" smtClean="0"/>
              <a:t>na</a:t>
            </a:r>
            <a:r>
              <a:rPr lang="en-US" dirty="0" smtClean="0"/>
              <a:t>.’ </a:t>
            </a:r>
          </a:p>
          <a:p>
            <a:r>
              <a:rPr lang="en-US" dirty="0" err="1" smtClean="0"/>
              <a:t>Keberadaan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diterjemahkan</a:t>
            </a:r>
            <a:r>
              <a:rPr lang="en-US" dirty="0" smtClean="0"/>
              <a:t> ‘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lon</a:t>
            </a:r>
            <a:r>
              <a:rPr lang="en-US" dirty="0" smtClean="0"/>
              <a:t>.’</a:t>
            </a:r>
          </a:p>
          <a:p>
            <a:r>
              <a:rPr lang="en-US" dirty="0" err="1" smtClean="0"/>
              <a:t>Sebaliknya</a:t>
            </a:r>
            <a:r>
              <a:rPr lang="en-US" dirty="0" smtClean="0"/>
              <a:t>, </a:t>
            </a:r>
            <a:r>
              <a:rPr lang="en-US" dirty="0" err="1" smtClean="0"/>
              <a:t>jika</a:t>
            </a:r>
            <a:r>
              <a:rPr lang="en-US" dirty="0" smtClean="0"/>
              <a:t> ‘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’ </a:t>
            </a:r>
            <a:r>
              <a:rPr lang="en-US" dirty="0" err="1" smtClean="0"/>
              <a:t>ditulis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i="1" dirty="0" err="1" smtClean="0"/>
              <a:t>hana</a:t>
            </a:r>
            <a:r>
              <a:rPr lang="en-US" i="1" dirty="0" smtClean="0"/>
              <a:t> </a:t>
            </a:r>
            <a:r>
              <a:rPr lang="en-US" i="1" dirty="0" err="1" smtClean="0"/>
              <a:t>lon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).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i="1" dirty="0" smtClean="0"/>
              <a:t>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tuho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),</a:t>
            </a:r>
          </a:p>
          <a:p>
            <a:r>
              <a:rPr lang="en-US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teupat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lurus</a:t>
            </a:r>
            <a:r>
              <a:rPr lang="en-US" dirty="0" smtClean="0"/>
              <a:t>),</a:t>
            </a:r>
          </a:p>
          <a:p>
            <a:r>
              <a:rPr lang="en-US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tupat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),</a:t>
            </a:r>
          </a:p>
          <a:p>
            <a:r>
              <a:rPr lang="en-US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deuh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tampak</a:t>
            </a:r>
            <a:r>
              <a:rPr lang="en-US" dirty="0" smtClean="0"/>
              <a:t> </a:t>
            </a:r>
            <a:r>
              <a:rPr lang="en-US" dirty="0" err="1" smtClean="0"/>
              <a:t>kelihatan</a:t>
            </a:r>
            <a:r>
              <a:rPr lang="en-US" dirty="0" smtClean="0"/>
              <a:t>),</a:t>
            </a:r>
          </a:p>
          <a:p>
            <a:r>
              <a:rPr lang="en-US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turi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kenal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tu’oh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/>
              <a:t>persoalan</a:t>
            </a:r>
            <a:r>
              <a:rPr lang="en-US" i="1" dirty="0" smtClean="0"/>
              <a:t> </a:t>
            </a:r>
            <a:r>
              <a:rPr lang="en-US" i="1" dirty="0" err="1" smtClean="0"/>
              <a:t>pengelolaan</a:t>
            </a:r>
            <a:r>
              <a:rPr lang="en-US" i="1" dirty="0" smtClean="0"/>
              <a:t> </a:t>
            </a:r>
            <a:r>
              <a:rPr lang="en-US" i="1" dirty="0" err="1" smtClean="0"/>
              <a:t>energi</a:t>
            </a:r>
            <a:r>
              <a:rPr lang="en-US" i="1" dirty="0" smtClean="0"/>
              <a:t> </a:t>
            </a:r>
            <a:r>
              <a:rPr lang="en-US" i="1" dirty="0" err="1" smtClean="0"/>
              <a:t>bumi</a:t>
            </a:r>
            <a:r>
              <a:rPr lang="en-US" dirty="0" smtClean="0"/>
              <a:t>.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i="1" dirty="0" smtClean="0"/>
              <a:t>Planetary civilization </a:t>
            </a:r>
            <a:r>
              <a:rPr lang="en-US" dirty="0" smtClean="0"/>
              <a:t>(</a:t>
            </a:r>
            <a:r>
              <a:rPr lang="en-US" dirty="0" err="1" smtClean="0"/>
              <a:t>peradaban</a:t>
            </a:r>
            <a:r>
              <a:rPr lang="en-US" dirty="0" smtClean="0"/>
              <a:t> planet).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Peradaban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mengontrol</a:t>
            </a:r>
            <a:r>
              <a:rPr lang="en-US" dirty="0" smtClean="0"/>
              <a:t> </a:t>
            </a:r>
            <a:r>
              <a:rPr lang="en-US" dirty="0" err="1" smtClean="0"/>
              <a:t>sumber-sumber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mengontrol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memodifikasi</a:t>
            </a:r>
            <a:r>
              <a:rPr lang="en-US" dirty="0" smtClean="0"/>
              <a:t> </a:t>
            </a:r>
            <a:r>
              <a:rPr lang="en-US" dirty="0" err="1" smtClean="0"/>
              <a:t>cuaca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bahkan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kota-kota</a:t>
            </a:r>
            <a:r>
              <a:rPr lang="en-US" dirty="0" smtClean="0"/>
              <a:t> </a:t>
            </a:r>
            <a:r>
              <a:rPr lang="en-US" dirty="0" err="1" smtClean="0"/>
              <a:t>ditengah-tengah</a:t>
            </a:r>
            <a:r>
              <a:rPr lang="en-US" dirty="0" smtClean="0"/>
              <a:t> </a:t>
            </a:r>
            <a:r>
              <a:rPr lang="en-US" dirty="0" err="1" smtClean="0"/>
              <a:t>samudra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Peradaban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bintang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Peradaban</a:t>
            </a:r>
            <a:r>
              <a:rPr lang="en-US" dirty="0" smtClean="0"/>
              <a:t> yang </a:t>
            </a:r>
            <a:r>
              <a:rPr lang="en-US" dirty="0" err="1" smtClean="0"/>
              <a:t>mengambil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galaksi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milliyaran</a:t>
            </a:r>
            <a:r>
              <a:rPr lang="en-US" dirty="0" smtClean="0"/>
              <a:t> </a:t>
            </a:r>
            <a:r>
              <a:rPr lang="en-US" dirty="0" err="1" smtClean="0"/>
              <a:t>bintang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angkasa</a:t>
            </a:r>
            <a:r>
              <a:rPr lang="en-US" dirty="0" smtClean="0"/>
              <a:t>. </a:t>
            </a:r>
            <a:r>
              <a:rPr lang="en-US" dirty="0" err="1" smtClean="0"/>
              <a:t>Sejauh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diperkirakan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memasuki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peradaban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endParaRPr lang="en-US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(</a:t>
            </a:r>
            <a:r>
              <a:rPr lang="en-US" i="1" dirty="0" smtClean="0"/>
              <a:t>concept</a:t>
            </a:r>
            <a:r>
              <a:rPr lang="en-US" dirty="0" smtClean="0"/>
              <a:t>), </a:t>
            </a:r>
          </a:p>
          <a:p>
            <a:r>
              <a:rPr lang="en-US" dirty="0" err="1" smtClean="0"/>
              <a:t>Kekuasaan</a:t>
            </a:r>
            <a:r>
              <a:rPr lang="en-US" dirty="0" smtClean="0"/>
              <a:t> (</a:t>
            </a:r>
            <a:r>
              <a:rPr lang="en-US" i="1" dirty="0" smtClean="0"/>
              <a:t>power</a:t>
            </a:r>
            <a:r>
              <a:rPr lang="en-US" dirty="0" smtClean="0"/>
              <a:t>), </a:t>
            </a:r>
          </a:p>
          <a:p>
            <a:r>
              <a:rPr lang="en-US" dirty="0" err="1" smtClean="0"/>
              <a:t>Internasionalisasi</a:t>
            </a:r>
            <a:r>
              <a:rPr lang="en-US" dirty="0" smtClean="0"/>
              <a:t> (</a:t>
            </a:r>
            <a:r>
              <a:rPr lang="en-US" i="1" dirty="0" smtClean="0"/>
              <a:t>internationalization</a:t>
            </a:r>
            <a:r>
              <a:rPr lang="en-US" dirty="0" smtClean="0"/>
              <a:t>), </a:t>
            </a:r>
          </a:p>
          <a:p>
            <a:r>
              <a:rPr lang="en-US" dirty="0" err="1" smtClean="0"/>
              <a:t>Hegemoni</a:t>
            </a:r>
            <a:r>
              <a:rPr lang="en-US" dirty="0" smtClean="0"/>
              <a:t> (</a:t>
            </a:r>
            <a:r>
              <a:rPr lang="en-US" i="1" dirty="0" smtClean="0"/>
              <a:t>hegemony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 </a:t>
            </a:r>
            <a:r>
              <a:rPr lang="en-US" dirty="0" err="1" smtClean="0"/>
              <a:t>gerakan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Land </a:t>
            </a:r>
            <a:r>
              <a:rPr lang="en-US" dirty="0" smtClean="0"/>
              <a:t>(</a:t>
            </a:r>
            <a:r>
              <a:rPr lang="en-US" dirty="0" err="1" smtClean="0"/>
              <a:t>tanah</a:t>
            </a:r>
            <a:r>
              <a:rPr lang="en-US" dirty="0" smtClean="0"/>
              <a:t>), </a:t>
            </a:r>
          </a:p>
          <a:p>
            <a:r>
              <a:rPr lang="en-US" i="1" dirty="0" smtClean="0"/>
              <a:t>hopes </a:t>
            </a:r>
            <a:r>
              <a:rPr lang="en-US" dirty="0" smtClean="0"/>
              <a:t>(</a:t>
            </a:r>
            <a:r>
              <a:rPr lang="en-US" dirty="0" err="1" smtClean="0"/>
              <a:t>harapan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Sacrality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sakralitas</a:t>
            </a:r>
            <a:r>
              <a:rPr lang="en-US" dirty="0" smtClean="0"/>
              <a:t>)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“Chainsow Art.”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aceh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Sibuk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id-ID" dirty="0" smtClean="0"/>
              <a:t>: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“</a:t>
            </a:r>
            <a:r>
              <a:rPr lang="en-US" dirty="0" err="1" smtClean="0"/>
              <a:t>arisan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,”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“</a:t>
            </a:r>
            <a:r>
              <a:rPr lang="en-US" dirty="0" err="1" smtClean="0"/>
              <a:t>cuci</a:t>
            </a:r>
            <a:r>
              <a:rPr lang="en-US" dirty="0" smtClean="0"/>
              <a:t> </a:t>
            </a:r>
            <a:r>
              <a:rPr lang="en-US" dirty="0" err="1" smtClean="0"/>
              <a:t>piring</a:t>
            </a:r>
            <a:r>
              <a:rPr lang="en-US" dirty="0" smtClean="0"/>
              <a:t>”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dirty="0" smtClean="0"/>
              <a:t>“Energi Intelektual dan Energi Peradaban”?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Dunia</a:t>
            </a:r>
            <a:r>
              <a:rPr lang="en-US" sz="2800" dirty="0" smtClean="0"/>
              <a:t> </a:t>
            </a:r>
            <a:r>
              <a:rPr lang="en-US" sz="2800" dirty="0" err="1" smtClean="0"/>
              <a:t>Ilmu</a:t>
            </a:r>
            <a:r>
              <a:rPr lang="en-US" sz="2800" dirty="0" smtClean="0"/>
              <a:t> </a:t>
            </a:r>
            <a:r>
              <a:rPr lang="en-US" sz="2800" dirty="0" err="1" smtClean="0"/>
              <a:t>Pengetahuan</a:t>
            </a:r>
            <a:r>
              <a:rPr lang="en-US" sz="2800" dirty="0" smtClean="0"/>
              <a:t> </a:t>
            </a:r>
            <a:r>
              <a:rPr lang="en-US" sz="2800" dirty="0" err="1" smtClean="0"/>
              <a:t>masih</a:t>
            </a:r>
            <a:r>
              <a:rPr lang="en-US" sz="2800" dirty="0" smtClean="0"/>
              <a:t> </a:t>
            </a:r>
            <a:r>
              <a:rPr lang="en-US" sz="2800" dirty="0" err="1" smtClean="0"/>
              <a:t>memprihatinkan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Seventeenth-century philosophy was associated with the work of thinkers such as Rene </a:t>
            </a:r>
            <a:r>
              <a:rPr lang="en-US" dirty="0" err="1" smtClean="0"/>
              <a:t>Descrates</a:t>
            </a:r>
            <a:r>
              <a:rPr lang="en-US" dirty="0" smtClean="0"/>
              <a:t>, Thomas Hobbes, and John Locke.  </a:t>
            </a:r>
            <a:r>
              <a:rPr lang="en-US" dirty="0" smtClean="0">
                <a:solidFill>
                  <a:srgbClr val="FF0000"/>
                </a:solidFill>
              </a:rPr>
              <a:t>The emphasis was on producing grand, general, and very abstract systems of ideas that made rational sense</a:t>
            </a:r>
            <a:r>
              <a:rPr lang="en-US" dirty="0" smtClean="0"/>
              <a:t>. The later thinkers associated with the Enlightenment did not reject the idea that systems of ideas should be general and should make rational sense, but they </a:t>
            </a:r>
            <a:r>
              <a:rPr lang="en-US" dirty="0" smtClean="0">
                <a:solidFill>
                  <a:srgbClr val="FF0000"/>
                </a:solidFill>
              </a:rPr>
              <a:t>did make greater efforts to derive their ideas from the real world and to test them there. In other  words, they wanted to combine empirical research with reason.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Ritzer</a:t>
            </a:r>
            <a:r>
              <a:rPr lang="en-US" dirty="0" smtClean="0">
                <a:solidFill>
                  <a:schemeClr val="tx1"/>
                </a:solidFill>
              </a:rPr>
              <a:t>, 1996)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Era </a:t>
            </a:r>
            <a:r>
              <a:rPr lang="en-US" dirty="0" err="1" smtClean="0"/>
              <a:t>Pencerahan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Barat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dikarenakan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</a:t>
            </a:r>
            <a:r>
              <a:rPr lang="en-US" dirty="0" err="1" smtClean="0"/>
              <a:t>kebangkitan</a:t>
            </a:r>
            <a:r>
              <a:rPr lang="en-US" dirty="0" smtClean="0"/>
              <a:t> </a:t>
            </a:r>
            <a:r>
              <a:rPr lang="en-US" dirty="0" err="1" smtClean="0"/>
              <a:t>akal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kebangunan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very abstract system of ideas</a:t>
            </a:r>
            <a:r>
              <a:rPr lang="en-US" i="1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Aceh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era yang </a:t>
            </a:r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abad</a:t>
            </a:r>
            <a:r>
              <a:rPr lang="en-US" dirty="0" smtClean="0"/>
              <a:t> ke-16 </a:t>
            </a:r>
            <a:r>
              <a:rPr lang="en-US" dirty="0" err="1" smtClean="0"/>
              <a:t>dan</a:t>
            </a:r>
            <a:r>
              <a:rPr lang="en-US" dirty="0" smtClean="0"/>
              <a:t> ke-17 </a:t>
            </a:r>
            <a:r>
              <a:rPr lang="en-US" dirty="0" err="1" smtClean="0"/>
              <a:t>Masehi</a:t>
            </a:r>
            <a:r>
              <a:rPr lang="en-US" dirty="0" smtClean="0"/>
              <a:t>.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Barat yang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filsafat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Aceh yang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agama </a:t>
            </a:r>
            <a:r>
              <a:rPr lang="en-US" dirty="0" err="1" smtClean="0">
                <a:solidFill>
                  <a:srgbClr val="FF0000"/>
                </a:solidFill>
              </a:rPr>
              <a:t>dan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peradaban</a:t>
            </a:r>
            <a:r>
              <a:rPr lang="en-US" dirty="0" smtClean="0"/>
              <a:t>.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Barat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menegasikan</a:t>
            </a:r>
            <a:r>
              <a:rPr lang="en-US" dirty="0" smtClean="0"/>
              <a:t> agama,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Aceh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berhasil</a:t>
            </a:r>
            <a:r>
              <a:rPr lang="en-US" dirty="0" smtClean="0"/>
              <a:t> </a:t>
            </a:r>
            <a:r>
              <a:rPr lang="en-US" dirty="0" err="1" smtClean="0"/>
              <a:t>memasukkan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agama </a:t>
            </a:r>
            <a:r>
              <a:rPr lang="en-US" dirty="0" err="1" smtClean="0">
                <a:solidFill>
                  <a:srgbClr val="FF0000"/>
                </a:solidFill>
              </a:rPr>
              <a:t>di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dalam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struktur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pemikiran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orang</a:t>
            </a:r>
            <a:r>
              <a:rPr lang="en-US" dirty="0" smtClean="0">
                <a:solidFill>
                  <a:srgbClr val="FF0000"/>
                </a:solidFill>
              </a:rPr>
              <a:t> Aceh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Tawaran</a:t>
            </a:r>
            <a:r>
              <a:rPr lang="en-US" dirty="0" smtClean="0"/>
              <a:t> </a:t>
            </a:r>
            <a:r>
              <a:rPr lang="en-US" dirty="0" err="1" smtClean="0"/>
              <a:t>endatu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Tawaran</a:t>
            </a:r>
            <a:r>
              <a:rPr lang="en-US" dirty="0" smtClean="0"/>
              <a:t> 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</a:t>
            </a:r>
            <a:r>
              <a:rPr lang="en-US" dirty="0" err="1" smtClean="0"/>
              <a:t>islam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Agenda Masa Depan		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Spirit Peradaban (Rekayasa?)</a:t>
            </a:r>
          </a:p>
          <a:p>
            <a:r>
              <a:rPr lang="id-ID" dirty="0" smtClean="0"/>
              <a:t>Ideologi (Local Knowledge/Pengetahuan Lokal?)</a:t>
            </a:r>
          </a:p>
          <a:p>
            <a:r>
              <a:rPr lang="id-ID" dirty="0" smtClean="0"/>
              <a:t>Ketahanan Diri (Global Awareness/National Interest/Localilty)</a:t>
            </a:r>
          </a:p>
          <a:p>
            <a:pPr>
              <a:buNone/>
            </a:pPr>
            <a:endParaRPr lang="id-ID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d-ID" sz="6600" dirty="0" smtClean="0"/>
              <a:t>Terima kasih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87</TotalTime>
  <Words>669</Words>
  <Application>Microsoft Office PowerPoint</Application>
  <PresentationFormat>On-screen Show (4:3)</PresentationFormat>
  <Paragraphs>91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Trek</vt:lpstr>
      <vt:lpstr>Kamaruzzaman bustamam-ahmad</vt:lpstr>
      <vt:lpstr>Beberapa masalah</vt:lpstr>
      <vt:lpstr>Beberapa persoalan Aceh  </vt:lpstr>
      <vt:lpstr>kesinambungan sejarah  </vt:lpstr>
      <vt:lpstr>Slide 5</vt:lpstr>
      <vt:lpstr>Slide 6</vt:lpstr>
      <vt:lpstr>Konsep NA</vt:lpstr>
      <vt:lpstr>persoalan pengelolaan energi bumi.  </vt:lpstr>
      <vt:lpstr>Trend masa depan</vt:lpstr>
      <vt:lpstr>Trend gerakan</vt:lpstr>
      <vt:lpstr>Dimana orang aceh saat itu?</vt:lpstr>
      <vt:lpstr>Dunia Ilmu Pengetahuan masih memprihatinkan</vt:lpstr>
      <vt:lpstr>Slide 13</vt:lpstr>
      <vt:lpstr>Tawaran endatu</vt:lpstr>
      <vt:lpstr>Tawaran  sejarah pemikiran islam</vt:lpstr>
      <vt:lpstr>Agenda Masa Depan  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Posisi Pemuda Aceh dalam Menghadapi Berbagai Gejolak</dc:title>
  <dc:creator>user</dc:creator>
  <cp:lastModifiedBy>KAJUR SJS</cp:lastModifiedBy>
  <cp:revision>13</cp:revision>
  <dcterms:created xsi:type="dcterms:W3CDTF">2011-08-23T17:01:05Z</dcterms:created>
  <dcterms:modified xsi:type="dcterms:W3CDTF">2013-06-25T08:11:03Z</dcterms:modified>
</cp:coreProperties>
</file>