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rawings/drawing1.xml" ContentType="application/vnd.openxmlformats-officedocument.drawingml.chartshap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319" r:id="rId6"/>
    <p:sldId id="312" r:id="rId7"/>
    <p:sldId id="314" r:id="rId8"/>
    <p:sldId id="315" r:id="rId9"/>
    <p:sldId id="320" r:id="rId10"/>
    <p:sldId id="268" r:id="rId11"/>
    <p:sldId id="274" r:id="rId12"/>
    <p:sldId id="275" r:id="rId13"/>
    <p:sldId id="276" r:id="rId14"/>
    <p:sldId id="284" r:id="rId15"/>
    <p:sldId id="285" r:id="rId16"/>
    <p:sldId id="286" r:id="rId17"/>
    <p:sldId id="288" r:id="rId18"/>
    <p:sldId id="289" r:id="rId19"/>
    <p:sldId id="290" r:id="rId20"/>
    <p:sldId id="291" r:id="rId21"/>
    <p:sldId id="292" r:id="rId22"/>
    <p:sldId id="293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5" r:id="rId31"/>
    <p:sldId id="322" r:id="rId32"/>
    <p:sldId id="308" r:id="rId33"/>
    <p:sldId id="309" r:id="rId34"/>
    <p:sldId id="321" r:id="rId35"/>
    <p:sldId id="310" r:id="rId36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oleObject" Target="file:///F:\ALIRAN%20SESAT%20DAN%20PENDANGKALAN%20AQIDAH.xlsx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0191126765010426E-2"/>
          <c:y val="0.19260053486222023"/>
          <c:w val="0.69675610083468453"/>
          <c:h val="0.70501690834744946"/>
        </c:manualLayout>
      </c:layout>
      <c:lineChart>
        <c:grouping val="stacked"/>
        <c:varyColors val="0"/>
        <c:ser>
          <c:idx val="0"/>
          <c:order val="0"/>
          <c:tx>
            <c:strRef>
              <c:f>Sheet2!$B$3</c:f>
              <c:strCache>
                <c:ptCount val="1"/>
                <c:pt idx="0">
                  <c:v>KONFLIK AGAMA</c:v>
                </c:pt>
              </c:strCache>
            </c:strRef>
          </c:tx>
          <c:dLbls>
            <c:dLbl>
              <c:idx val="0"/>
              <c:layout>
                <c:manualLayout>
                  <c:x val="1.3201318416709759E-2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layout>
                <c:manualLayout>
                  <c:x val="6.0505343780358556E-17"/>
                  <c:y val="1.89125295508274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Sheet2!$A$4:$A$7</c:f>
              <c:strCach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s/d Feb 2015</c:v>
                </c:pt>
              </c:strCache>
            </c:strRef>
          </c:cat>
          <c:val>
            <c:numRef>
              <c:f>Sheet2!$B$4:$B$7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Sheet2!$C$3</c:f>
              <c:strCache>
                <c:ptCount val="1"/>
                <c:pt idx="0">
                  <c:v>PENDANGKALAN AQIDAH </c:v>
                </c:pt>
              </c:strCache>
            </c:strRef>
          </c:tx>
          <c:dLbls>
            <c:dLbl>
              <c:idx val="0"/>
              <c:layout>
                <c:manualLayout>
                  <c:x val="1.6501648020887195E-2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dLbl>
              <c:idx val="3"/>
              <c:layout>
                <c:manualLayout>
                  <c:x val="-4.9504944062661567E-3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Sheet2!$A$4:$A$7</c:f>
              <c:strCach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s/d Feb 2015</c:v>
                </c:pt>
              </c:strCache>
            </c:strRef>
          </c:cat>
          <c:val>
            <c:numRef>
              <c:f>Sheet2!$C$4:$C$7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Sheet2!$D$3</c:f>
              <c:strCache>
                <c:ptCount val="1"/>
                <c:pt idx="0">
                  <c:v>ALIRAN SESAT</c:v>
                </c:pt>
              </c:strCache>
            </c:strRef>
          </c:tx>
          <c:dLbls>
            <c:dLbl>
              <c:idx val="0"/>
              <c:layout>
                <c:manualLayout>
                  <c:x val="1.4851483218798476E-2"/>
                  <c:y val="3.152088258471237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6.6006592083548751E-3"/>
                  <c:y val="3.152088258471237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id-ID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Sheet2!$A$4:$A$7</c:f>
              <c:strCach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s/d Feb 2015</c:v>
                </c:pt>
              </c:strCache>
            </c:strRef>
          </c:cat>
          <c:val>
            <c:numRef>
              <c:f>Sheet2!$D$4:$D$7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13</c:v>
                </c:pt>
                <c:pt idx="3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254528"/>
        <c:axId val="131256320"/>
      </c:lineChart>
      <c:catAx>
        <c:axId val="131254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id-ID"/>
          </a:p>
        </c:txPr>
        <c:crossAx val="131256320"/>
        <c:crosses val="autoZero"/>
        <c:auto val="1"/>
        <c:lblAlgn val="ctr"/>
        <c:lblOffset val="100"/>
        <c:noMultiLvlLbl val="0"/>
      </c:catAx>
      <c:valAx>
        <c:axId val="131256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id-ID"/>
          </a:p>
        </c:txPr>
        <c:crossAx val="1312545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39933993399334"/>
          <c:y val="0.61938732835700505"/>
          <c:w val="0.22499999999999998"/>
          <c:h val="0.17099681688725077"/>
        </c:manualLayout>
      </c:layout>
      <c:overlay val="0"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id-ID"/>
        </a:p>
      </c:txPr>
    </c:legend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d-ID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7E2F65-F865-4F6A-BC09-48E30276296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874219-B6DF-40BB-A721-E5E087BA8099}">
      <dgm:prSet phldrT="[Text]" custT="1"/>
      <dgm:spPr>
        <a:xfrm>
          <a:off x="2053476" y="435907"/>
          <a:ext cx="1013813" cy="312128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Spirit Aceh </a:t>
          </a:r>
        </a:p>
      </dgm:t>
    </dgm:pt>
    <dgm:pt modelId="{C667E215-D356-4FE7-89B9-307012177676}" type="parTrans" cxnId="{A5E34F5B-9178-4F1E-B202-F544DD2FACAC}">
      <dgm:prSet/>
      <dgm:spPr/>
      <dgm:t>
        <a:bodyPr/>
        <a:lstStyle/>
        <a:p>
          <a:endParaRPr lang="en-US"/>
        </a:p>
      </dgm:t>
    </dgm:pt>
    <dgm:pt modelId="{47C95AEA-9010-46A9-AF9A-57CC9209B10F}" type="sibTrans" cxnId="{A5E34F5B-9178-4F1E-B202-F544DD2FACAC}">
      <dgm:prSet/>
      <dgm:spPr/>
      <dgm:t>
        <a:bodyPr/>
        <a:lstStyle/>
        <a:p>
          <a:endParaRPr lang="en-US"/>
        </a:p>
      </dgm:t>
    </dgm:pt>
    <dgm:pt modelId="{53FAAE93-7978-4276-8114-287E0458584A}">
      <dgm:prSet phldrT="[Text]" custT="1"/>
      <dgm:spPr>
        <a:xfrm>
          <a:off x="60164" y="890992"/>
          <a:ext cx="1589938" cy="8194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Nilai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-Aceh-an </a:t>
          </a:r>
        </a:p>
      </dgm:t>
    </dgm:pt>
    <dgm:pt modelId="{10B216CD-B036-4B45-813E-282B93CD4AA7}" type="parTrans" cxnId="{81A768D4-C577-4D50-B4F1-2C678DCE3BAF}">
      <dgm:prSet/>
      <dgm:spPr>
        <a:xfrm>
          <a:off x="800518" y="696151"/>
          <a:ext cx="1705248" cy="142956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BA1C59E6-7184-4814-9FB4-0CDCF6C9734A}" type="sibTrans" cxnId="{81A768D4-C577-4D50-B4F1-2C678DCE3BAF}">
      <dgm:prSet/>
      <dgm:spPr/>
      <dgm:t>
        <a:bodyPr/>
        <a:lstStyle/>
        <a:p>
          <a:endParaRPr lang="en-US"/>
        </a:p>
      </dgm:t>
    </dgm:pt>
    <dgm:pt modelId="{403A49E6-8352-4384-B97F-4BDCAE681159}">
      <dgm:prSet phldrT="[Text]" custT="1"/>
      <dgm:spPr>
        <a:xfrm>
          <a:off x="173735" y="1853392"/>
          <a:ext cx="1362797" cy="71673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Etika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orangAceh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E8374956-6CC8-454C-A1B6-15E05BD8A917}" type="parTrans" cxnId="{3A024A44-0851-4E78-9328-9C2AA8F5C108}">
      <dgm:prSet/>
      <dgm:spPr>
        <a:xfrm>
          <a:off x="754798" y="1658551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D05968D3-82AC-4C33-B706-A6D472711565}" type="sibTrans" cxnId="{3A024A44-0851-4E78-9328-9C2AA8F5C108}">
      <dgm:prSet/>
      <dgm:spPr/>
      <dgm:t>
        <a:bodyPr/>
        <a:lstStyle/>
        <a:p>
          <a:endParaRPr lang="en-US"/>
        </a:p>
      </dgm:t>
    </dgm:pt>
    <dgm:pt modelId="{9BDBF900-E301-4182-8443-0D0E554E5F84}">
      <dgm:prSet phldrT="[Text]" custT="1"/>
      <dgm:spPr>
        <a:xfrm>
          <a:off x="1759334" y="890992"/>
          <a:ext cx="1831363" cy="830346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Kepercayaan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/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keyakinan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DF3382A4-A3DA-47C7-90DA-DAE7AD13D94A}" type="parTrans" cxnId="{8EA1510F-9982-4081-B11A-50AA8DD8C06E}">
      <dgm:prSet/>
      <dgm:spPr>
        <a:xfrm>
          <a:off x="2505767" y="696151"/>
          <a:ext cx="114633" cy="142956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FC6DC2E4-D5EE-46A4-AB2B-7E960306D773}" type="sibTrans" cxnId="{8EA1510F-9982-4081-B11A-50AA8DD8C06E}">
      <dgm:prSet/>
      <dgm:spPr/>
      <dgm:t>
        <a:bodyPr/>
        <a:lstStyle/>
        <a:p>
          <a:endParaRPr lang="en-US"/>
        </a:p>
      </dgm:t>
    </dgm:pt>
    <dgm:pt modelId="{D9D0F42F-B953-4113-8B18-DB0AE1BF1AB5}">
      <dgm:prSet phldrT="[Text]" custT="1"/>
      <dgm:spPr>
        <a:xfrm>
          <a:off x="2203945" y="1864295"/>
          <a:ext cx="942141" cy="688936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Seni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460869D0-7111-4D12-A43A-274909D59E99}" type="parTrans" cxnId="{A297ACCD-C180-4B99-A700-18543CEE4B31}">
      <dgm:prSet/>
      <dgm:spPr>
        <a:xfrm>
          <a:off x="2574681" y="1669454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A60CCE94-C1F1-496D-9D2F-D1D1DA8808D5}" type="sibTrans" cxnId="{A297ACCD-C180-4B99-A700-18543CEE4B31}">
      <dgm:prSet/>
      <dgm:spPr/>
      <dgm:t>
        <a:bodyPr/>
        <a:lstStyle/>
        <a:p>
          <a:endParaRPr lang="en-US"/>
        </a:p>
      </dgm:t>
    </dgm:pt>
    <dgm:pt modelId="{18B523AF-74D2-4C38-96BA-CD67B7B1A78E}">
      <dgm:prSet custT="1"/>
      <dgm:spPr>
        <a:xfrm>
          <a:off x="3768182" y="890992"/>
          <a:ext cx="1292418" cy="840624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Intelektual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514D1B39-53B1-40CD-9FE6-B52B49EA4787}" type="parTrans" cxnId="{A948F53C-3668-4948-8143-F5E7706D203C}">
      <dgm:prSet/>
      <dgm:spPr>
        <a:xfrm>
          <a:off x="2505767" y="696151"/>
          <a:ext cx="1854008" cy="142956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74548047-7E1F-44A4-AF98-EDCE520D45E4}" type="sibTrans" cxnId="{A948F53C-3668-4948-8143-F5E7706D203C}">
      <dgm:prSet/>
      <dgm:spPr/>
      <dgm:t>
        <a:bodyPr/>
        <a:lstStyle/>
        <a:p>
          <a:endParaRPr lang="en-US"/>
        </a:p>
      </dgm:t>
    </dgm:pt>
    <dgm:pt modelId="{885F0764-3D66-4E82-B711-C6F27EC9E829}">
      <dgm:prSet custT="1"/>
      <dgm:spPr>
        <a:xfrm>
          <a:off x="217168" y="2713080"/>
          <a:ext cx="1275932" cy="701892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Moral 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DB28D17E-422F-4734-87EE-9C8C2E985133}" type="parTrans" cxnId="{4F17145B-C5F2-4ECB-87C1-4A81753807B5}">
      <dgm:prSet/>
      <dgm:spPr>
        <a:xfrm>
          <a:off x="754798" y="2518239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B4E16B2E-EB91-4933-875A-F85B8775B722}" type="sibTrans" cxnId="{4F17145B-C5F2-4ECB-87C1-4A81753807B5}">
      <dgm:prSet/>
      <dgm:spPr/>
      <dgm:t>
        <a:bodyPr/>
        <a:lstStyle/>
        <a:p>
          <a:endParaRPr lang="en-US"/>
        </a:p>
      </dgm:t>
    </dgm:pt>
    <dgm:pt modelId="{3D03DBBD-0762-474A-B47C-74BCF375077D}">
      <dgm:prSet custT="1"/>
      <dgm:spPr>
        <a:xfrm>
          <a:off x="104243" y="3557930"/>
          <a:ext cx="1501780" cy="731644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Tingkah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laku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970D1466-4408-47AE-9745-1C13B0916372}" type="parTrans" cxnId="{76586B09-E6C0-49E7-8CB3-C7443D4268B7}">
      <dgm:prSet/>
      <dgm:spPr>
        <a:xfrm>
          <a:off x="754798" y="3363088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0B4B4A99-DA12-4744-B6C5-F4125A3AE889}" type="sibTrans" cxnId="{76586B09-E6C0-49E7-8CB3-C7443D4268B7}">
      <dgm:prSet/>
      <dgm:spPr/>
      <dgm:t>
        <a:bodyPr/>
        <a:lstStyle/>
        <a:p>
          <a:endParaRPr lang="en-US"/>
        </a:p>
      </dgm:t>
    </dgm:pt>
    <dgm:pt modelId="{78006179-DDD9-48DB-8831-A2C6971B4132}">
      <dgm:prSet custT="1"/>
      <dgm:spPr>
        <a:xfrm>
          <a:off x="131898" y="4432531"/>
          <a:ext cx="1446472" cy="68893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Aksi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Sosial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7590A642-FE7B-467B-90E5-98353DD38609}" type="parTrans" cxnId="{68BF1F0D-5DC5-4C7B-BDAC-9B538977B97D}">
      <dgm:prSet/>
      <dgm:spPr>
        <a:xfrm>
          <a:off x="754798" y="4237690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E5A6029A-22B7-4F9C-9ED6-E2F834E7DC51}" type="sibTrans" cxnId="{68BF1F0D-5DC5-4C7B-BDAC-9B538977B97D}">
      <dgm:prSet/>
      <dgm:spPr/>
      <dgm:t>
        <a:bodyPr/>
        <a:lstStyle/>
        <a:p>
          <a:endParaRPr lang="en-US"/>
        </a:p>
      </dgm:t>
    </dgm:pt>
    <dgm:pt modelId="{C2B8BA9B-7281-43BB-B118-40F346A54B92}">
      <dgm:prSet custT="1"/>
      <dgm:spPr>
        <a:xfrm>
          <a:off x="55205" y="5264427"/>
          <a:ext cx="1599857" cy="69589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Budaya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masyarakat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 </a:t>
          </a:r>
        </a:p>
      </dgm:t>
    </dgm:pt>
    <dgm:pt modelId="{1D1AE91F-81B6-44DE-A072-D83CB8D618EC}" type="parTrans" cxnId="{BCAF3AF9-A2AF-4CC9-969A-019FE1F431C7}">
      <dgm:prSet/>
      <dgm:spPr>
        <a:xfrm>
          <a:off x="754798" y="5069586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21168ECA-9214-4DBB-8A57-A308D0ECC17A}" type="sibTrans" cxnId="{BCAF3AF9-A2AF-4CC9-969A-019FE1F431C7}">
      <dgm:prSet/>
      <dgm:spPr/>
      <dgm:t>
        <a:bodyPr/>
        <a:lstStyle/>
        <a:p>
          <a:endParaRPr lang="en-US"/>
        </a:p>
      </dgm:t>
    </dgm:pt>
    <dgm:pt modelId="{98BE282C-8A3A-4F47-90A9-0489056C3648}">
      <dgm:prSet custT="1"/>
      <dgm:spPr>
        <a:xfrm>
          <a:off x="2020842" y="2696188"/>
          <a:ext cx="1308349" cy="723654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Sistem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Makna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8A1CE3B1-BF99-4E05-9261-E6EB6F940380}" type="parTrans" cxnId="{0B675910-C7D2-4476-BAE1-1FA87A56D099}">
      <dgm:prSet/>
      <dgm:spPr>
        <a:xfrm>
          <a:off x="2574681" y="2501347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58261B77-A875-4605-893B-2F9AEE511A70}" type="sibTrans" cxnId="{0B675910-C7D2-4476-BAE1-1FA87A56D099}">
      <dgm:prSet/>
      <dgm:spPr/>
      <dgm:t>
        <a:bodyPr/>
        <a:lstStyle/>
        <a:p>
          <a:endParaRPr lang="en-US"/>
        </a:p>
      </dgm:t>
    </dgm:pt>
    <dgm:pt modelId="{615EAF21-B532-4242-8D59-05BD54EA6304}">
      <dgm:prSet custT="1"/>
      <dgm:spPr>
        <a:xfrm>
          <a:off x="1899755" y="3562799"/>
          <a:ext cx="1550521" cy="63058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Cara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pandang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51D9B3B4-D5B1-47B8-B9E1-58E392ADBA93}" type="parTrans" cxnId="{ADAF19EB-A857-4A09-BEEC-6059F215C143}">
      <dgm:prSet/>
      <dgm:spPr>
        <a:xfrm>
          <a:off x="2574681" y="3367957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7039A63B-6737-4010-8AA7-8D5859F42729}" type="sibTrans" cxnId="{ADAF19EB-A857-4A09-BEEC-6059F215C143}">
      <dgm:prSet/>
      <dgm:spPr/>
      <dgm:t>
        <a:bodyPr/>
        <a:lstStyle/>
        <a:p>
          <a:endParaRPr lang="en-US"/>
        </a:p>
      </dgm:t>
    </dgm:pt>
    <dgm:pt modelId="{BEB9A622-B7AE-4A73-B62A-DD10D503D3A2}">
      <dgm:prSet custT="1"/>
      <dgm:spPr>
        <a:xfrm>
          <a:off x="1883488" y="4336336"/>
          <a:ext cx="1583056" cy="80598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Sosial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Kebudayaan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 </a:t>
          </a:r>
        </a:p>
      </dgm:t>
    </dgm:pt>
    <dgm:pt modelId="{983C884E-BD6C-403E-8112-AA7F9550D441}" type="parTrans" cxnId="{4982E884-4FD0-4C30-8301-06763039621D}">
      <dgm:prSet/>
      <dgm:spPr>
        <a:xfrm>
          <a:off x="2574681" y="4141495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32D0A200-F206-4708-8332-E52008EB0D1E}" type="sibTrans" cxnId="{4982E884-4FD0-4C30-8301-06763039621D}">
      <dgm:prSet/>
      <dgm:spPr/>
      <dgm:t>
        <a:bodyPr/>
        <a:lstStyle/>
        <a:p>
          <a:endParaRPr lang="en-US"/>
        </a:p>
      </dgm:t>
    </dgm:pt>
    <dgm:pt modelId="{6AF87470-944D-4027-A939-68B8CAF5C66B}">
      <dgm:prSet custT="1"/>
      <dgm:spPr>
        <a:xfrm>
          <a:off x="2082338" y="5285274"/>
          <a:ext cx="1185356" cy="73328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Ritual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 </a:t>
          </a:r>
        </a:p>
      </dgm:t>
    </dgm:pt>
    <dgm:pt modelId="{98202BDA-600C-4A7C-B4D4-1340EBD6E9BB}" type="parTrans" cxnId="{C87BEF73-A531-4839-A673-95E09AAFC9EF}">
      <dgm:prSet/>
      <dgm:spPr>
        <a:xfrm>
          <a:off x="2574681" y="5090433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5D56531B-6593-4CB9-BE6E-8A7D4D825DCF}" type="sibTrans" cxnId="{C87BEF73-A531-4839-A673-95E09AAFC9EF}">
      <dgm:prSet/>
      <dgm:spPr/>
      <dgm:t>
        <a:bodyPr/>
        <a:lstStyle/>
        <a:p>
          <a:endParaRPr lang="en-US"/>
        </a:p>
      </dgm:t>
    </dgm:pt>
    <dgm:pt modelId="{32440F1B-B2F4-464C-808C-197BA2714971}">
      <dgm:prSet custT="1"/>
      <dgm:spPr>
        <a:xfrm>
          <a:off x="3858695" y="1874573"/>
          <a:ext cx="1111393" cy="7965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Nalar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E5D9B187-032C-46EF-ABFD-0D24656950C8}" type="parTrans" cxnId="{A8A6D1EE-6270-4B0B-887D-8C28B5B5DDDF}">
      <dgm:prSet/>
      <dgm:spPr>
        <a:xfrm>
          <a:off x="4314056" y="1679732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74382A6A-357A-48F0-B887-2AE5C20CDD24}" type="sibTrans" cxnId="{A8A6D1EE-6270-4B0B-887D-8C28B5B5DDDF}">
      <dgm:prSet/>
      <dgm:spPr/>
      <dgm:t>
        <a:bodyPr/>
        <a:lstStyle/>
        <a:p>
          <a:endParaRPr lang="en-US"/>
        </a:p>
      </dgm:t>
    </dgm:pt>
    <dgm:pt modelId="{455272E8-4309-4CD6-B290-B88D6CFE8E9A}">
      <dgm:prSet custT="1"/>
      <dgm:spPr>
        <a:xfrm>
          <a:off x="3559508" y="2814119"/>
          <a:ext cx="1709766" cy="81438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Kontemplasi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86441444-0D68-4793-B22E-A0DF06227651}" type="parTrans" cxnId="{F7EF4371-7D43-40DF-AC07-8CE0DD981F67}">
      <dgm:prSet/>
      <dgm:spPr>
        <a:xfrm>
          <a:off x="4314056" y="2619278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9EE52091-1CE8-423B-9873-E2EFC28014C7}" type="sibTrans" cxnId="{F7EF4371-7D43-40DF-AC07-8CE0DD981F67}">
      <dgm:prSet/>
      <dgm:spPr/>
      <dgm:t>
        <a:bodyPr/>
        <a:lstStyle/>
        <a:p>
          <a:endParaRPr lang="en-US"/>
        </a:p>
      </dgm:t>
    </dgm:pt>
    <dgm:pt modelId="{C1A8F464-36A5-4230-A20A-B331E9C2EE7C}">
      <dgm:prSet custT="1"/>
      <dgm:spPr>
        <a:xfrm>
          <a:off x="3681089" y="3771457"/>
          <a:ext cx="1466605" cy="599914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Sistem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Ide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 </a:t>
          </a:r>
        </a:p>
      </dgm:t>
    </dgm:pt>
    <dgm:pt modelId="{6FEECE73-D670-424E-8279-C07083C483BD}" type="parTrans" cxnId="{E242C2C9-71A8-4412-904A-D91761BF9281}">
      <dgm:prSet/>
      <dgm:spPr>
        <a:xfrm>
          <a:off x="4314056" y="3576615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18A97608-73E4-4EB7-A39F-5261F50859C8}" type="sibTrans" cxnId="{E242C2C9-71A8-4412-904A-D91761BF9281}">
      <dgm:prSet/>
      <dgm:spPr/>
      <dgm:t>
        <a:bodyPr/>
        <a:lstStyle/>
        <a:p>
          <a:endParaRPr lang="en-US"/>
        </a:p>
      </dgm:t>
    </dgm:pt>
    <dgm:pt modelId="{1BB1A085-9F3C-4A72-A479-29158BE26826}">
      <dgm:prSet custT="1"/>
      <dgm:spPr>
        <a:xfrm>
          <a:off x="3796463" y="4514327"/>
          <a:ext cx="1235856" cy="735727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Falsafah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665F7561-A996-447C-BF72-61D550A616BB}" type="parTrans" cxnId="{E7308683-F14F-464E-844B-CDD36472A4AA}">
      <dgm:prSet/>
      <dgm:spPr>
        <a:xfrm>
          <a:off x="4314056" y="4319486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5480E9D5-F0CA-4524-95BE-AA54B5862214}" type="sibTrans" cxnId="{E7308683-F14F-464E-844B-CDD36472A4AA}">
      <dgm:prSet/>
      <dgm:spPr/>
      <dgm:t>
        <a:bodyPr/>
        <a:lstStyle/>
        <a:p>
          <a:endParaRPr lang="en-US"/>
        </a:p>
      </dgm:t>
    </dgm:pt>
    <dgm:pt modelId="{390A743E-E71D-415A-A1A9-D5E8203D2863}">
      <dgm:prSet custT="1"/>
      <dgm:spPr>
        <a:xfrm>
          <a:off x="3826196" y="5393011"/>
          <a:ext cx="1176390" cy="87332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Paradigma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-Aceh-an</a:t>
          </a:r>
        </a:p>
      </dgm:t>
    </dgm:pt>
    <dgm:pt modelId="{E9865A68-C66C-4558-98CC-696C39538C4F}" type="parTrans" cxnId="{F5D8B52F-0408-4F6E-B582-EB6AA7A422EF}">
      <dgm:prSet/>
      <dgm:spPr>
        <a:xfrm>
          <a:off x="4314056" y="5198170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CAA0F13C-8183-4163-8D6A-C311DAA66E77}" type="sibTrans" cxnId="{F5D8B52F-0408-4F6E-B582-EB6AA7A422EF}">
      <dgm:prSet/>
      <dgm:spPr/>
      <dgm:t>
        <a:bodyPr/>
        <a:lstStyle/>
        <a:p>
          <a:endParaRPr lang="en-US"/>
        </a:p>
      </dgm:t>
    </dgm:pt>
    <dgm:pt modelId="{21B63FD3-125E-435D-A8DB-A42B8E12EA84}" type="pres">
      <dgm:prSet presAssocID="{C47E2F65-F865-4F6A-BC09-48E30276296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F485F56-89C2-49E6-9CC1-353C29C695FD}" type="pres">
      <dgm:prSet presAssocID="{04874219-B6DF-40BB-A721-E5E087BA8099}" presName="hierRoot1" presStyleCnt="0"/>
      <dgm:spPr/>
    </dgm:pt>
    <dgm:pt modelId="{0A40D13C-6C6B-4C27-AE72-B9616E14B0AF}" type="pres">
      <dgm:prSet presAssocID="{04874219-B6DF-40BB-A721-E5E087BA8099}" presName="composite" presStyleCnt="0"/>
      <dgm:spPr/>
    </dgm:pt>
    <dgm:pt modelId="{4A6F875F-A5D5-4CB6-A135-CB52CA54B8B2}" type="pres">
      <dgm:prSet presAssocID="{04874219-B6DF-40BB-A721-E5E087BA8099}" presName="background" presStyleLbl="node0" presStyleIdx="0" presStyleCnt="1"/>
      <dgm:spPr>
        <a:xfrm>
          <a:off x="1998860" y="384022"/>
          <a:ext cx="1013813" cy="312128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E3C9665D-6E04-4623-AC58-5B33D2442ACB}" type="pres">
      <dgm:prSet presAssocID="{04874219-B6DF-40BB-A721-E5E087BA8099}" presName="text" presStyleLbl="fgAcc0" presStyleIdx="0" presStyleCnt="1" custScaleX="317355" custScaleY="24064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16A9286-BF4C-49C7-B1A1-4553DF64DD09}" type="pres">
      <dgm:prSet presAssocID="{04874219-B6DF-40BB-A721-E5E087BA8099}" presName="hierChild2" presStyleCnt="0"/>
      <dgm:spPr/>
    </dgm:pt>
    <dgm:pt modelId="{C2E1F4EE-D1D9-4E07-9BC5-44AB361B1EF2}" type="pres">
      <dgm:prSet presAssocID="{10B216CD-B036-4B45-813E-282B93CD4AA7}" presName="Name10" presStyleLbl="parChTrans1D2" presStyleIdx="0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1705248" y="0"/>
              </a:moveTo>
              <a:lnTo>
                <a:pt x="1705248" y="97420"/>
              </a:lnTo>
              <a:lnTo>
                <a:pt x="0" y="97420"/>
              </a:lnTo>
              <a:lnTo>
                <a:pt x="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8274CFAB-991D-448F-BBD7-A756C709BF00}" type="pres">
      <dgm:prSet presAssocID="{53FAAE93-7978-4276-8114-287E0458584A}" presName="hierRoot2" presStyleCnt="0"/>
      <dgm:spPr/>
    </dgm:pt>
    <dgm:pt modelId="{07A25CEE-1A48-4941-8093-456D3E7EBD16}" type="pres">
      <dgm:prSet presAssocID="{53FAAE93-7978-4276-8114-287E0458584A}" presName="composite2" presStyleCnt="0"/>
      <dgm:spPr/>
    </dgm:pt>
    <dgm:pt modelId="{45C273DE-83D5-44FE-A5DD-F52340008A7E}" type="pres">
      <dgm:prSet presAssocID="{53FAAE93-7978-4276-8114-287E0458584A}" presName="background2" presStyleLbl="node2" presStyleIdx="0" presStyleCnt="3"/>
      <dgm:spPr>
        <a:xfrm>
          <a:off x="5549" y="839108"/>
          <a:ext cx="1589938" cy="81944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BE37A409-2F9B-4C99-9E51-7F35B954C790}" type="pres">
      <dgm:prSet presAssocID="{53FAAE93-7978-4276-8114-287E0458584A}" presName="text2" presStyleLbl="fgAcc2" presStyleIdx="0" presStyleCnt="3" custScaleX="323460" custScaleY="26253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6DC38CB-F31E-4B57-93A5-56EA3A86ABA7}" type="pres">
      <dgm:prSet presAssocID="{53FAAE93-7978-4276-8114-287E0458584A}" presName="hierChild3" presStyleCnt="0"/>
      <dgm:spPr/>
    </dgm:pt>
    <dgm:pt modelId="{8969F7C9-23BD-47F6-8192-B6F33E66332A}" type="pres">
      <dgm:prSet presAssocID="{E8374956-6CC8-454C-A1B6-15E05BD8A917}" presName="Name17" presStyleLbl="parChTrans1D3" presStyleIdx="0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94BF8174-73F9-4509-8288-FA8929F422DA}" type="pres">
      <dgm:prSet presAssocID="{403A49E6-8352-4384-B97F-4BDCAE681159}" presName="hierRoot3" presStyleCnt="0"/>
      <dgm:spPr/>
    </dgm:pt>
    <dgm:pt modelId="{DFE74954-E3D2-4E31-9920-BE6BC1FA1184}" type="pres">
      <dgm:prSet presAssocID="{403A49E6-8352-4384-B97F-4BDCAE681159}" presName="composite3" presStyleCnt="0"/>
      <dgm:spPr/>
    </dgm:pt>
    <dgm:pt modelId="{1906B61A-8FA9-4B14-AF0F-77BFC0A4F985}" type="pres">
      <dgm:prSet presAssocID="{403A49E6-8352-4384-B97F-4BDCAE681159}" presName="background3" presStyleLbl="node3" presStyleIdx="0" presStyleCnt="3"/>
      <dgm:spPr>
        <a:xfrm>
          <a:off x="119119" y="1801508"/>
          <a:ext cx="1362797" cy="71673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3492B83E-8412-4743-B254-5445C0051FF2}" type="pres">
      <dgm:prSet presAssocID="{403A49E6-8352-4384-B97F-4BDCAE681159}" presName="text3" presStyleLbl="fgAcc3" presStyleIdx="0" presStyleCnt="3" custScaleX="277250" custScaleY="22962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95B68DBA-BBF2-4057-9BCB-9439DC1D6CB6}" type="pres">
      <dgm:prSet presAssocID="{403A49E6-8352-4384-B97F-4BDCAE681159}" presName="hierChild4" presStyleCnt="0"/>
      <dgm:spPr/>
    </dgm:pt>
    <dgm:pt modelId="{0F1394F1-3762-4F45-AE67-175FAB1BBC9A}" type="pres">
      <dgm:prSet presAssocID="{DB28D17E-422F-4734-87EE-9C8C2E985133}" presName="Name23" presStyleLbl="parChTrans1D4" presStyleIdx="0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1518ECAF-5873-44C4-BE92-FB17EF9E1F7A}" type="pres">
      <dgm:prSet presAssocID="{885F0764-3D66-4E82-B711-C6F27EC9E829}" presName="hierRoot4" presStyleCnt="0"/>
      <dgm:spPr/>
    </dgm:pt>
    <dgm:pt modelId="{28709E01-82B1-4176-BC3F-B46A54FBA093}" type="pres">
      <dgm:prSet presAssocID="{885F0764-3D66-4E82-B711-C6F27EC9E829}" presName="composite4" presStyleCnt="0"/>
      <dgm:spPr/>
    </dgm:pt>
    <dgm:pt modelId="{311A9C7A-97AB-4975-A90D-83714FF69B8F}" type="pres">
      <dgm:prSet presAssocID="{885F0764-3D66-4E82-B711-C6F27EC9E829}" presName="background4" presStyleLbl="node4" presStyleIdx="0" presStyleCnt="12"/>
      <dgm:spPr>
        <a:xfrm>
          <a:off x="162552" y="2661195"/>
          <a:ext cx="1275932" cy="70189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D7AD26EC-BB46-4075-9FA7-D738D83D43EB}" type="pres">
      <dgm:prSet presAssocID="{885F0764-3D66-4E82-B711-C6F27EC9E829}" presName="text4" presStyleLbl="fgAcc4" presStyleIdx="0" presStyleCnt="12" custScaleX="259578" custScaleY="22487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06892EC5-20AC-4BB5-BBD3-2696AE7D3D8D}" type="pres">
      <dgm:prSet presAssocID="{885F0764-3D66-4E82-B711-C6F27EC9E829}" presName="hierChild5" presStyleCnt="0"/>
      <dgm:spPr/>
    </dgm:pt>
    <dgm:pt modelId="{BB5A5716-F97A-40B3-B238-92F7F55E8527}" type="pres">
      <dgm:prSet presAssocID="{970D1466-4408-47AE-9745-1C13B0916372}" presName="Name23" presStyleLbl="parChTrans1D4" presStyleIdx="1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99DE9036-49BD-4F45-B36E-D00BDF2858E2}" type="pres">
      <dgm:prSet presAssocID="{3D03DBBD-0762-474A-B47C-74BCF375077D}" presName="hierRoot4" presStyleCnt="0"/>
      <dgm:spPr/>
    </dgm:pt>
    <dgm:pt modelId="{51B01E4C-1422-4350-85ED-46A842B0486B}" type="pres">
      <dgm:prSet presAssocID="{3D03DBBD-0762-474A-B47C-74BCF375077D}" presName="composite4" presStyleCnt="0"/>
      <dgm:spPr/>
    </dgm:pt>
    <dgm:pt modelId="{C7B9422D-9B19-44F7-9759-1B1FCE5B87C8}" type="pres">
      <dgm:prSet presAssocID="{3D03DBBD-0762-474A-B47C-74BCF375077D}" presName="background4" presStyleLbl="node4" presStyleIdx="1" presStyleCnt="12"/>
      <dgm:spPr>
        <a:xfrm>
          <a:off x="49628" y="3506045"/>
          <a:ext cx="1501780" cy="73164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67E72F1A-EE7F-4B3B-B779-3FBE423BA21F}" type="pres">
      <dgm:prSet presAssocID="{3D03DBBD-0762-474A-B47C-74BCF375077D}" presName="text4" presStyleLbl="fgAcc4" presStyleIdx="1" presStyleCnt="12" custScaleX="305525" custScaleY="234405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8DA0335-1E12-4E1F-93A8-A5BDA3EB42D7}" type="pres">
      <dgm:prSet presAssocID="{3D03DBBD-0762-474A-B47C-74BCF375077D}" presName="hierChild5" presStyleCnt="0"/>
      <dgm:spPr/>
    </dgm:pt>
    <dgm:pt modelId="{0C0D504F-1D97-4437-A4FC-60F86BBD8FB9}" type="pres">
      <dgm:prSet presAssocID="{7590A642-FE7B-467B-90E5-98353DD38609}" presName="Name23" presStyleLbl="parChTrans1D4" presStyleIdx="2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A0E3EE82-73DA-4443-923A-D8EBBA17BE22}" type="pres">
      <dgm:prSet presAssocID="{78006179-DDD9-48DB-8831-A2C6971B4132}" presName="hierRoot4" presStyleCnt="0"/>
      <dgm:spPr/>
    </dgm:pt>
    <dgm:pt modelId="{DA6BA1CA-15AB-4F1E-A070-234825908BB1}" type="pres">
      <dgm:prSet presAssocID="{78006179-DDD9-48DB-8831-A2C6971B4132}" presName="composite4" presStyleCnt="0"/>
      <dgm:spPr/>
    </dgm:pt>
    <dgm:pt modelId="{6313E7C5-9C35-4FFA-A1F1-928FDE38AF1E}" type="pres">
      <dgm:prSet presAssocID="{78006179-DDD9-48DB-8831-A2C6971B4132}" presName="background4" presStyleLbl="node4" presStyleIdx="2" presStyleCnt="12"/>
      <dgm:spPr>
        <a:xfrm>
          <a:off x="77282" y="4380646"/>
          <a:ext cx="1446472" cy="68893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879F51D7-3797-441F-81E8-649350817ED5}" type="pres">
      <dgm:prSet presAssocID="{78006179-DDD9-48DB-8831-A2C6971B4132}" presName="text4" presStyleLbl="fgAcc4" presStyleIdx="2" presStyleCnt="12" custScaleX="294273" custScaleY="22072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33C2293-C492-46C4-8161-ED71F40DC2F2}" type="pres">
      <dgm:prSet presAssocID="{78006179-DDD9-48DB-8831-A2C6971B4132}" presName="hierChild5" presStyleCnt="0"/>
      <dgm:spPr/>
    </dgm:pt>
    <dgm:pt modelId="{5D39AC7A-D0B3-4A59-B3C5-648D63CEAF3E}" type="pres">
      <dgm:prSet presAssocID="{1D1AE91F-81B6-44DE-A072-D83CB8D618EC}" presName="Name23" presStyleLbl="parChTrans1D4" presStyleIdx="3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52B5A5DE-74C6-40F6-9969-6F83745A13C8}" type="pres">
      <dgm:prSet presAssocID="{C2B8BA9B-7281-43BB-B118-40F346A54B92}" presName="hierRoot4" presStyleCnt="0"/>
      <dgm:spPr/>
    </dgm:pt>
    <dgm:pt modelId="{5545FA6F-A074-457A-A675-07AEB7F14098}" type="pres">
      <dgm:prSet presAssocID="{C2B8BA9B-7281-43BB-B118-40F346A54B92}" presName="composite4" presStyleCnt="0"/>
      <dgm:spPr/>
    </dgm:pt>
    <dgm:pt modelId="{C1B14A61-7FF4-43C4-9885-0343D89A0FE9}" type="pres">
      <dgm:prSet presAssocID="{C2B8BA9B-7281-43BB-B118-40F346A54B92}" presName="background4" presStyleLbl="node4" presStyleIdx="3" presStyleCnt="12"/>
      <dgm:spPr>
        <a:xfrm>
          <a:off x="589" y="5212542"/>
          <a:ext cx="1599857" cy="69589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7F4CF6D8-1C7D-49AD-AC76-EEFD62916168}" type="pres">
      <dgm:prSet presAssocID="{C2B8BA9B-7281-43BB-B118-40F346A54B92}" presName="text4" presStyleLbl="fgAcc4" presStyleIdx="3" presStyleCnt="12" custScaleX="325478" custScaleY="22295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1D6ED26-F41D-4ABF-95AD-5CF96A6C76E9}" type="pres">
      <dgm:prSet presAssocID="{C2B8BA9B-7281-43BB-B118-40F346A54B92}" presName="hierChild5" presStyleCnt="0"/>
      <dgm:spPr/>
    </dgm:pt>
    <dgm:pt modelId="{531AB76A-878D-44A6-B12F-75787BA089A0}" type="pres">
      <dgm:prSet presAssocID="{DF3382A4-A3DA-47C7-90DA-DAE7AD13D94A}" presName="Name10" presStyleLbl="parChTrans1D2" presStyleIdx="1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420"/>
              </a:lnTo>
              <a:lnTo>
                <a:pt x="114633" y="97420"/>
              </a:lnTo>
              <a:lnTo>
                <a:pt x="114633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E261E27C-0DA6-454A-80ED-BE1E08948065}" type="pres">
      <dgm:prSet presAssocID="{9BDBF900-E301-4182-8443-0D0E554E5F84}" presName="hierRoot2" presStyleCnt="0"/>
      <dgm:spPr/>
    </dgm:pt>
    <dgm:pt modelId="{6F5B4B03-F1FC-4DEE-9D91-E40E6267ACA9}" type="pres">
      <dgm:prSet presAssocID="{9BDBF900-E301-4182-8443-0D0E554E5F84}" presName="composite2" presStyleCnt="0"/>
      <dgm:spPr/>
    </dgm:pt>
    <dgm:pt modelId="{F96CFD02-99A7-493E-9A6F-3CE18AB9E84E}" type="pres">
      <dgm:prSet presAssocID="{9BDBF900-E301-4182-8443-0D0E554E5F84}" presName="background2" presStyleLbl="node2" presStyleIdx="1" presStyleCnt="3"/>
      <dgm:spPr>
        <a:xfrm>
          <a:off x="1704719" y="839108"/>
          <a:ext cx="1831363" cy="830346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36B81C34-8A03-48B6-B97B-F52F3ABD4E89}" type="pres">
      <dgm:prSet presAssocID="{9BDBF900-E301-4182-8443-0D0E554E5F84}" presName="text2" presStyleLbl="fgAcc2" presStyleIdx="1" presStyleCnt="3" custScaleX="372576" custScaleY="26602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8B92D7D-7EEF-4F23-A94C-7AE1B4AF72F1}" type="pres">
      <dgm:prSet presAssocID="{9BDBF900-E301-4182-8443-0D0E554E5F84}" presName="hierChild3" presStyleCnt="0"/>
      <dgm:spPr/>
    </dgm:pt>
    <dgm:pt modelId="{A0DD4B51-E7B3-4D8D-AAE7-8B119C76DCF2}" type="pres">
      <dgm:prSet presAssocID="{460869D0-7111-4D12-A43A-274909D59E99}" presName="Name17" presStyleLbl="parChTrans1D3" presStyleIdx="1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0E67B8E8-4BC9-4284-900D-D639BB9C7800}" type="pres">
      <dgm:prSet presAssocID="{D9D0F42F-B953-4113-8B18-DB0AE1BF1AB5}" presName="hierRoot3" presStyleCnt="0"/>
      <dgm:spPr/>
    </dgm:pt>
    <dgm:pt modelId="{078102A3-BC7D-4E90-BCAA-CC582FC3FCFF}" type="pres">
      <dgm:prSet presAssocID="{D9D0F42F-B953-4113-8B18-DB0AE1BF1AB5}" presName="composite3" presStyleCnt="0"/>
      <dgm:spPr/>
    </dgm:pt>
    <dgm:pt modelId="{371DDB7F-2FFC-4B06-A265-76C8F00576BB}" type="pres">
      <dgm:prSet presAssocID="{D9D0F42F-B953-4113-8B18-DB0AE1BF1AB5}" presName="background3" presStyleLbl="node3" presStyleIdx="1" presStyleCnt="3"/>
      <dgm:spPr>
        <a:xfrm>
          <a:off x="2149330" y="1812410"/>
          <a:ext cx="942141" cy="688936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6F78CE38-D620-4B73-9BA9-48BEC5E1DFFA}" type="pres">
      <dgm:prSet presAssocID="{D9D0F42F-B953-4113-8B18-DB0AE1BF1AB5}" presName="text3" presStyleLbl="fgAcc3" presStyleIdx="1" presStyleCnt="3" custScaleX="191671" custScaleY="22072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3B50B19-2959-41BD-B455-3CD2A8B8DDB9}" type="pres">
      <dgm:prSet presAssocID="{D9D0F42F-B953-4113-8B18-DB0AE1BF1AB5}" presName="hierChild4" presStyleCnt="0"/>
      <dgm:spPr/>
    </dgm:pt>
    <dgm:pt modelId="{E59197F5-A33A-4E90-B5C2-BA7DB85A648B}" type="pres">
      <dgm:prSet presAssocID="{8A1CE3B1-BF99-4E05-9261-E6EB6F940380}" presName="Name23" presStyleLbl="parChTrans1D4" presStyleIdx="4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444123B3-ED7F-40A6-966D-EC2240F1D2BE}" type="pres">
      <dgm:prSet presAssocID="{98BE282C-8A3A-4F47-90A9-0489056C3648}" presName="hierRoot4" presStyleCnt="0"/>
      <dgm:spPr/>
    </dgm:pt>
    <dgm:pt modelId="{90104D05-D23A-41A9-9865-98913EC80901}" type="pres">
      <dgm:prSet presAssocID="{98BE282C-8A3A-4F47-90A9-0489056C3648}" presName="composite4" presStyleCnt="0"/>
      <dgm:spPr/>
    </dgm:pt>
    <dgm:pt modelId="{D09973AD-93AF-4491-93F7-48D700E41A2C}" type="pres">
      <dgm:prSet presAssocID="{98BE282C-8A3A-4F47-90A9-0489056C3648}" presName="background4" presStyleLbl="node4" presStyleIdx="4" presStyleCnt="12"/>
      <dgm:spPr>
        <a:xfrm>
          <a:off x="1966226" y="2644303"/>
          <a:ext cx="1308349" cy="72365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CE5DDEDC-9CF8-4645-A382-90D2D6AA409F}" type="pres">
      <dgm:prSet presAssocID="{98BE282C-8A3A-4F47-90A9-0489056C3648}" presName="text4" presStyleLbl="fgAcc4" presStyleIdx="4" presStyleCnt="12" custScaleX="266173" custScaleY="231845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E469030-EF36-4BC4-BBDC-F588732D9150}" type="pres">
      <dgm:prSet presAssocID="{98BE282C-8A3A-4F47-90A9-0489056C3648}" presName="hierChild5" presStyleCnt="0"/>
      <dgm:spPr/>
    </dgm:pt>
    <dgm:pt modelId="{CFDF5381-71E8-4EDA-991B-68B836798C34}" type="pres">
      <dgm:prSet presAssocID="{51D9B3B4-D5B1-47B8-B9E1-58E392ADBA93}" presName="Name23" presStyleLbl="parChTrans1D4" presStyleIdx="5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E9504E53-7851-42C1-990D-3F91C3908A5D}" type="pres">
      <dgm:prSet presAssocID="{615EAF21-B532-4242-8D59-05BD54EA6304}" presName="hierRoot4" presStyleCnt="0"/>
      <dgm:spPr/>
    </dgm:pt>
    <dgm:pt modelId="{90012468-6196-4D32-828B-F8732D65E74B}" type="pres">
      <dgm:prSet presAssocID="{615EAF21-B532-4242-8D59-05BD54EA6304}" presName="composite4" presStyleCnt="0"/>
      <dgm:spPr/>
    </dgm:pt>
    <dgm:pt modelId="{11D00ACF-A026-4E86-9BD5-53C60FB65A62}" type="pres">
      <dgm:prSet presAssocID="{615EAF21-B532-4242-8D59-05BD54EA6304}" presName="background4" presStyleLbl="node4" presStyleIdx="5" presStyleCnt="12"/>
      <dgm:spPr>
        <a:xfrm>
          <a:off x="1845140" y="3510914"/>
          <a:ext cx="1550521" cy="63058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0C9B0015-C2B3-4F4E-924E-F59196BD7AFB}" type="pres">
      <dgm:prSet presAssocID="{615EAF21-B532-4242-8D59-05BD54EA6304}" presName="text4" presStyleLbl="fgAcc4" presStyleIdx="5" presStyleCnt="12" custScaleX="315441" custScaleY="202026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9970768-A2D7-4483-8F6E-963696D7D09B}" type="pres">
      <dgm:prSet presAssocID="{615EAF21-B532-4242-8D59-05BD54EA6304}" presName="hierChild5" presStyleCnt="0"/>
      <dgm:spPr/>
    </dgm:pt>
    <dgm:pt modelId="{A2925AB2-9B0A-4896-B465-C788645DF6CD}" type="pres">
      <dgm:prSet presAssocID="{983C884E-BD6C-403E-8112-AA7F9550D441}" presName="Name23" presStyleLbl="parChTrans1D4" presStyleIdx="6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B9A4349E-DED0-4CC8-9E1E-7535247BE6E9}" type="pres">
      <dgm:prSet presAssocID="{BEB9A622-B7AE-4A73-B62A-DD10D503D3A2}" presName="hierRoot4" presStyleCnt="0"/>
      <dgm:spPr/>
    </dgm:pt>
    <dgm:pt modelId="{D5031FE7-AEBC-4193-B91B-E35112BCE445}" type="pres">
      <dgm:prSet presAssocID="{BEB9A622-B7AE-4A73-B62A-DD10D503D3A2}" presName="composite4" presStyleCnt="0"/>
      <dgm:spPr/>
    </dgm:pt>
    <dgm:pt modelId="{8D958213-5003-40F3-AAE8-A2955025ACE8}" type="pres">
      <dgm:prSet presAssocID="{BEB9A622-B7AE-4A73-B62A-DD10D503D3A2}" presName="background4" presStyleLbl="node4" presStyleIdx="6" presStyleCnt="12"/>
      <dgm:spPr>
        <a:xfrm>
          <a:off x="1828872" y="4284451"/>
          <a:ext cx="1583056" cy="80598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9B3C1DD6-104B-4D18-B526-8223CF6D17DA}" type="pres">
      <dgm:prSet presAssocID="{BEB9A622-B7AE-4A73-B62A-DD10D503D3A2}" presName="text4" presStyleLbl="fgAcc4" presStyleIdx="6" presStyleCnt="12" custScaleX="322060" custScaleY="25822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CA600DE-57B6-40F5-BC77-4AF130FD18D5}" type="pres">
      <dgm:prSet presAssocID="{BEB9A622-B7AE-4A73-B62A-DD10D503D3A2}" presName="hierChild5" presStyleCnt="0"/>
      <dgm:spPr/>
    </dgm:pt>
    <dgm:pt modelId="{1093A9D1-E2ED-45A1-89D7-96C1B10F89B4}" type="pres">
      <dgm:prSet presAssocID="{98202BDA-600C-4A7C-B4D4-1340EBD6E9BB}" presName="Name23" presStyleLbl="parChTrans1D4" presStyleIdx="7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4631980F-C36B-4CDC-82BC-904FE0215838}" type="pres">
      <dgm:prSet presAssocID="{6AF87470-944D-4027-A939-68B8CAF5C66B}" presName="hierRoot4" presStyleCnt="0"/>
      <dgm:spPr/>
    </dgm:pt>
    <dgm:pt modelId="{94F32802-44C8-4920-98DF-606572851B59}" type="pres">
      <dgm:prSet presAssocID="{6AF87470-944D-4027-A939-68B8CAF5C66B}" presName="composite4" presStyleCnt="0"/>
      <dgm:spPr/>
    </dgm:pt>
    <dgm:pt modelId="{3EE7B475-BB21-44DF-84E0-BB55AFA11CE0}" type="pres">
      <dgm:prSet presAssocID="{6AF87470-944D-4027-A939-68B8CAF5C66B}" presName="background4" presStyleLbl="node4" presStyleIdx="7" presStyleCnt="12"/>
      <dgm:spPr>
        <a:xfrm>
          <a:off x="2027723" y="5233389"/>
          <a:ext cx="1185356" cy="73328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8479FD56-4AE0-4DF6-91AD-053AC011FCE2}" type="pres">
      <dgm:prSet presAssocID="{6AF87470-944D-4027-A939-68B8CAF5C66B}" presName="text4" presStyleLbl="fgAcc4" presStyleIdx="7" presStyleCnt="12" custScaleX="241151" custScaleY="234929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EC0DAEC-6940-4409-9CE4-44955DBF92F4}" type="pres">
      <dgm:prSet presAssocID="{6AF87470-944D-4027-A939-68B8CAF5C66B}" presName="hierChild5" presStyleCnt="0"/>
      <dgm:spPr/>
    </dgm:pt>
    <dgm:pt modelId="{9DA69168-BFE8-47C7-A96F-D88BBAF0E83F}" type="pres">
      <dgm:prSet presAssocID="{514D1B39-53B1-40CD-9FE6-B52B49EA4787}" presName="Name10" presStyleLbl="parChTrans1D2" presStyleIdx="2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420"/>
              </a:lnTo>
              <a:lnTo>
                <a:pt x="1854008" y="97420"/>
              </a:lnTo>
              <a:lnTo>
                <a:pt x="1854008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9E152B11-0514-49AA-94BE-DDC76C461A83}" type="pres">
      <dgm:prSet presAssocID="{18B523AF-74D2-4C38-96BA-CD67B7B1A78E}" presName="hierRoot2" presStyleCnt="0"/>
      <dgm:spPr/>
    </dgm:pt>
    <dgm:pt modelId="{4BF8BBBD-4826-44EA-B975-7386C8E62DED}" type="pres">
      <dgm:prSet presAssocID="{18B523AF-74D2-4C38-96BA-CD67B7B1A78E}" presName="composite2" presStyleCnt="0"/>
      <dgm:spPr/>
    </dgm:pt>
    <dgm:pt modelId="{911E3E5F-6EE7-4C15-96D9-0788CDF61479}" type="pres">
      <dgm:prSet presAssocID="{18B523AF-74D2-4C38-96BA-CD67B7B1A78E}" presName="background2" presStyleLbl="node2" presStyleIdx="2" presStyleCnt="3"/>
      <dgm:spPr>
        <a:xfrm>
          <a:off x="3713567" y="839108"/>
          <a:ext cx="1292418" cy="84062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12D8C8ED-ECD1-4A7B-BF24-3A88926B2269}" type="pres">
      <dgm:prSet presAssocID="{18B523AF-74D2-4C38-96BA-CD67B7B1A78E}" presName="text2" presStyleLbl="fgAcc2" presStyleIdx="2" presStyleCnt="3" custScaleX="262932" custScaleY="269320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013A762-924B-49E2-A293-39433D08C52E}" type="pres">
      <dgm:prSet presAssocID="{18B523AF-74D2-4C38-96BA-CD67B7B1A78E}" presName="hierChild3" presStyleCnt="0"/>
      <dgm:spPr/>
    </dgm:pt>
    <dgm:pt modelId="{91940B29-3D62-4C40-887E-C2205C0F5B1F}" type="pres">
      <dgm:prSet presAssocID="{E5D9B187-032C-46EF-ABFD-0D24656950C8}" presName="Name17" presStyleLbl="parChTrans1D3" presStyleIdx="2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9C23AE99-17A2-444F-9495-7814564644FB}" type="pres">
      <dgm:prSet presAssocID="{32440F1B-B2F4-464C-808C-197BA2714971}" presName="hierRoot3" presStyleCnt="0"/>
      <dgm:spPr/>
    </dgm:pt>
    <dgm:pt modelId="{761977C2-C878-4139-AC8C-3CE2C00731C0}" type="pres">
      <dgm:prSet presAssocID="{32440F1B-B2F4-464C-808C-197BA2714971}" presName="composite3" presStyleCnt="0"/>
      <dgm:spPr/>
    </dgm:pt>
    <dgm:pt modelId="{77E817D1-8B5F-4AE5-91F8-ECF017AAEDA9}" type="pres">
      <dgm:prSet presAssocID="{32440F1B-B2F4-464C-808C-197BA2714971}" presName="background3" presStyleLbl="node3" presStyleIdx="2" presStyleCnt="3"/>
      <dgm:spPr>
        <a:xfrm>
          <a:off x="3804079" y="1822689"/>
          <a:ext cx="1111393" cy="79658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4363DB39-0820-440A-9B57-D0261BC7BA72}" type="pres">
      <dgm:prSet presAssocID="{32440F1B-B2F4-464C-808C-197BA2714971}" presName="text3" presStyleLbl="fgAcc3" presStyleIdx="2" presStyleCnt="3" custScaleX="226104" custScaleY="25521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CA181E1-A0DD-4923-8953-92E85A0271B4}" type="pres">
      <dgm:prSet presAssocID="{32440F1B-B2F4-464C-808C-197BA2714971}" presName="hierChild4" presStyleCnt="0"/>
      <dgm:spPr/>
    </dgm:pt>
    <dgm:pt modelId="{05D91808-B007-448D-807B-61750EAF6666}" type="pres">
      <dgm:prSet presAssocID="{86441444-0D68-4793-B22E-A0DF06227651}" presName="Name23" presStyleLbl="parChTrans1D4" presStyleIdx="8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368C4B3F-B0D6-47C7-99D6-74F6B6CFE97C}" type="pres">
      <dgm:prSet presAssocID="{455272E8-4309-4CD6-B290-B88D6CFE8E9A}" presName="hierRoot4" presStyleCnt="0"/>
      <dgm:spPr/>
    </dgm:pt>
    <dgm:pt modelId="{9854AE57-894E-46A8-8105-413D380CC5F8}" type="pres">
      <dgm:prSet presAssocID="{455272E8-4309-4CD6-B290-B88D6CFE8E9A}" presName="composite4" presStyleCnt="0"/>
      <dgm:spPr/>
    </dgm:pt>
    <dgm:pt modelId="{C88FF9EB-2C62-4F03-9B9F-F1DB33A0FF91}" type="pres">
      <dgm:prSet presAssocID="{455272E8-4309-4CD6-B290-B88D6CFE8E9A}" presName="background4" presStyleLbl="node4" presStyleIdx="8" presStyleCnt="12"/>
      <dgm:spPr>
        <a:xfrm>
          <a:off x="3504893" y="2762235"/>
          <a:ext cx="1709766" cy="81438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30A15CE4-5EA5-4B95-A095-1AF4A8EC8B87}" type="pres">
      <dgm:prSet presAssocID="{455272E8-4309-4CD6-B290-B88D6CFE8E9A}" presName="text4" presStyleLbl="fgAcc4" presStyleIdx="8" presStyleCnt="12" custScaleX="347838" custScaleY="26091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C462696E-3566-48A5-BF96-FA155F13BE7C}" type="pres">
      <dgm:prSet presAssocID="{455272E8-4309-4CD6-B290-B88D6CFE8E9A}" presName="hierChild5" presStyleCnt="0"/>
      <dgm:spPr/>
    </dgm:pt>
    <dgm:pt modelId="{35D14800-29D5-4D0C-89C5-18E93A8DDC87}" type="pres">
      <dgm:prSet presAssocID="{6FEECE73-D670-424E-8279-C07083C483BD}" presName="Name23" presStyleLbl="parChTrans1D4" presStyleIdx="9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69DE367E-8ADF-4892-827C-5ED03525A62B}" type="pres">
      <dgm:prSet presAssocID="{C1A8F464-36A5-4230-A20A-B331E9C2EE7C}" presName="hierRoot4" presStyleCnt="0"/>
      <dgm:spPr/>
    </dgm:pt>
    <dgm:pt modelId="{501DE261-3CE6-4021-BC73-EE3804ECEB3D}" type="pres">
      <dgm:prSet presAssocID="{C1A8F464-36A5-4230-A20A-B331E9C2EE7C}" presName="composite4" presStyleCnt="0"/>
      <dgm:spPr/>
    </dgm:pt>
    <dgm:pt modelId="{1D16365D-D91D-4FB6-B7C4-53D3859BF2F1}" type="pres">
      <dgm:prSet presAssocID="{C1A8F464-36A5-4230-A20A-B331E9C2EE7C}" presName="background4" presStyleLbl="node4" presStyleIdx="9" presStyleCnt="12"/>
      <dgm:spPr>
        <a:xfrm>
          <a:off x="3626473" y="3719572"/>
          <a:ext cx="1466605" cy="59991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003DE5C2-E4AD-460A-867D-C693460DF09D}" type="pres">
      <dgm:prSet presAssocID="{C1A8F464-36A5-4230-A20A-B331E9C2EE7C}" presName="text4" presStyleLbl="fgAcc4" presStyleIdx="9" presStyleCnt="12" custScaleX="298369" custScaleY="19220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2F53164-A641-4CC5-8952-004AEF9A1E1D}" type="pres">
      <dgm:prSet presAssocID="{C1A8F464-36A5-4230-A20A-B331E9C2EE7C}" presName="hierChild5" presStyleCnt="0"/>
      <dgm:spPr/>
    </dgm:pt>
    <dgm:pt modelId="{A9513984-946E-4159-9F15-7B69197B301E}" type="pres">
      <dgm:prSet presAssocID="{665F7561-A996-447C-BF72-61D550A616BB}" presName="Name23" presStyleLbl="parChTrans1D4" presStyleIdx="10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EF93509F-3220-4849-B80B-65C0D0034313}" type="pres">
      <dgm:prSet presAssocID="{1BB1A085-9F3C-4A72-A479-29158BE26826}" presName="hierRoot4" presStyleCnt="0"/>
      <dgm:spPr/>
    </dgm:pt>
    <dgm:pt modelId="{68EE7EBF-7204-47A4-9D91-00010870042F}" type="pres">
      <dgm:prSet presAssocID="{1BB1A085-9F3C-4A72-A479-29158BE26826}" presName="composite4" presStyleCnt="0"/>
      <dgm:spPr/>
    </dgm:pt>
    <dgm:pt modelId="{8B9B0F96-435E-4659-9566-DF289E36DC51}" type="pres">
      <dgm:prSet presAssocID="{1BB1A085-9F3C-4A72-A479-29158BE26826}" presName="background4" presStyleLbl="node4" presStyleIdx="10" presStyleCnt="12"/>
      <dgm:spPr>
        <a:xfrm>
          <a:off x="3741848" y="4462443"/>
          <a:ext cx="1235856" cy="735727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BBE0984B-395D-496E-BD50-723B67422A1C}" type="pres">
      <dgm:prSet presAssocID="{1BB1A085-9F3C-4A72-A479-29158BE26826}" presName="text4" presStyleLbl="fgAcc4" presStyleIdx="10" presStyleCnt="12" custScaleX="251425" custScaleY="23571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F6BFA26-ED56-4284-805E-7D9DB62250F5}" type="pres">
      <dgm:prSet presAssocID="{1BB1A085-9F3C-4A72-A479-29158BE26826}" presName="hierChild5" presStyleCnt="0"/>
      <dgm:spPr/>
    </dgm:pt>
    <dgm:pt modelId="{9DCC6642-74DE-4412-89DD-4784F3C06E55}" type="pres">
      <dgm:prSet presAssocID="{E9865A68-C66C-4558-98CC-696C39538C4F}" presName="Name23" presStyleLbl="parChTrans1D4" presStyleIdx="11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351E591A-A5E8-4F72-87DC-E766B59609FF}" type="pres">
      <dgm:prSet presAssocID="{390A743E-E71D-415A-A1A9-D5E8203D2863}" presName="hierRoot4" presStyleCnt="0"/>
      <dgm:spPr/>
    </dgm:pt>
    <dgm:pt modelId="{8AA7D9DF-0023-41E9-A28A-FDCDF09C3AB8}" type="pres">
      <dgm:prSet presAssocID="{390A743E-E71D-415A-A1A9-D5E8203D2863}" presName="composite4" presStyleCnt="0"/>
      <dgm:spPr/>
    </dgm:pt>
    <dgm:pt modelId="{0D6BA286-63E4-4818-BEAC-1201F1D1EAC5}" type="pres">
      <dgm:prSet presAssocID="{390A743E-E71D-415A-A1A9-D5E8203D2863}" presName="background4" presStyleLbl="node4" presStyleIdx="11" presStyleCnt="12"/>
      <dgm:spPr>
        <a:xfrm>
          <a:off x="3771581" y="5341127"/>
          <a:ext cx="1176390" cy="8733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844AC006-AFC8-4497-BAD1-43B6B930F992}" type="pres">
      <dgm:prSet presAssocID="{390A743E-E71D-415A-A1A9-D5E8203D2863}" presName="text4" presStyleLbl="fgAcc4" presStyleIdx="11" presStyleCnt="12" custScaleX="328379" custScaleY="279795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F2CEDE3B-5428-4A08-BE0A-A92CE081FA25}" type="pres">
      <dgm:prSet presAssocID="{390A743E-E71D-415A-A1A9-D5E8203D2863}" presName="hierChild5" presStyleCnt="0"/>
      <dgm:spPr/>
    </dgm:pt>
  </dgm:ptLst>
  <dgm:cxnLst>
    <dgm:cxn modelId="{7FE75BF7-1C2A-4729-9A18-D1C8D3969B28}" type="presOf" srcId="{C2B8BA9B-7281-43BB-B118-40F346A54B92}" destId="{7F4CF6D8-1C7D-49AD-AC76-EEFD62916168}" srcOrd="0" destOrd="0" presId="urn:microsoft.com/office/officeart/2005/8/layout/hierarchy1"/>
    <dgm:cxn modelId="{C87BEF73-A531-4839-A673-95E09AAFC9EF}" srcId="{BEB9A622-B7AE-4A73-B62A-DD10D503D3A2}" destId="{6AF87470-944D-4027-A939-68B8CAF5C66B}" srcOrd="0" destOrd="0" parTransId="{98202BDA-600C-4A7C-B4D4-1340EBD6E9BB}" sibTransId="{5D56531B-6593-4CB9-BE6E-8A7D4D825DCF}"/>
    <dgm:cxn modelId="{0D07F2ED-3FC8-40AC-9215-AE168AD64D04}" type="presOf" srcId="{6AF87470-944D-4027-A939-68B8CAF5C66B}" destId="{8479FD56-4AE0-4DF6-91AD-053AC011FCE2}" srcOrd="0" destOrd="0" presId="urn:microsoft.com/office/officeart/2005/8/layout/hierarchy1"/>
    <dgm:cxn modelId="{E7308683-F14F-464E-844B-CDD36472A4AA}" srcId="{C1A8F464-36A5-4230-A20A-B331E9C2EE7C}" destId="{1BB1A085-9F3C-4A72-A479-29158BE26826}" srcOrd="0" destOrd="0" parTransId="{665F7561-A996-447C-BF72-61D550A616BB}" sibTransId="{5480E9D5-F0CA-4524-95BE-AA54B5862214}"/>
    <dgm:cxn modelId="{8EF45D17-520D-419B-98B0-FE06F3A7C3F1}" type="presOf" srcId="{D9D0F42F-B953-4113-8B18-DB0AE1BF1AB5}" destId="{6F78CE38-D620-4B73-9BA9-48BEC5E1DFFA}" srcOrd="0" destOrd="0" presId="urn:microsoft.com/office/officeart/2005/8/layout/hierarchy1"/>
    <dgm:cxn modelId="{EB8B5783-CFD8-4756-82B5-870F994C6587}" type="presOf" srcId="{460869D0-7111-4D12-A43A-274909D59E99}" destId="{A0DD4B51-E7B3-4D8D-AAE7-8B119C76DCF2}" srcOrd="0" destOrd="0" presId="urn:microsoft.com/office/officeart/2005/8/layout/hierarchy1"/>
    <dgm:cxn modelId="{601CC8FF-CB99-4157-AF78-31CD9D588CCA}" type="presOf" srcId="{665F7561-A996-447C-BF72-61D550A616BB}" destId="{A9513984-946E-4159-9F15-7B69197B301E}" srcOrd="0" destOrd="0" presId="urn:microsoft.com/office/officeart/2005/8/layout/hierarchy1"/>
    <dgm:cxn modelId="{1C5FF13E-A766-43A8-9411-8C5BBA542E98}" type="presOf" srcId="{390A743E-E71D-415A-A1A9-D5E8203D2863}" destId="{844AC006-AFC8-4497-BAD1-43B6B930F992}" srcOrd="0" destOrd="0" presId="urn:microsoft.com/office/officeart/2005/8/layout/hierarchy1"/>
    <dgm:cxn modelId="{F5D8B52F-0408-4F6E-B582-EB6AA7A422EF}" srcId="{1BB1A085-9F3C-4A72-A479-29158BE26826}" destId="{390A743E-E71D-415A-A1A9-D5E8203D2863}" srcOrd="0" destOrd="0" parTransId="{E9865A68-C66C-4558-98CC-696C39538C4F}" sibTransId="{CAA0F13C-8183-4163-8D6A-C311DAA66E77}"/>
    <dgm:cxn modelId="{BCBFC133-73B5-4CA5-8A42-F48B2AB24A94}" type="presOf" srcId="{3D03DBBD-0762-474A-B47C-74BCF375077D}" destId="{67E72F1A-EE7F-4B3B-B779-3FBE423BA21F}" srcOrd="0" destOrd="0" presId="urn:microsoft.com/office/officeart/2005/8/layout/hierarchy1"/>
    <dgm:cxn modelId="{B28463B0-228A-4A1C-90C7-CCBAAD352DDA}" type="presOf" srcId="{885F0764-3D66-4E82-B711-C6F27EC9E829}" destId="{D7AD26EC-BB46-4075-9FA7-D738D83D43EB}" srcOrd="0" destOrd="0" presId="urn:microsoft.com/office/officeart/2005/8/layout/hierarchy1"/>
    <dgm:cxn modelId="{37273037-F907-4219-9D3F-C4A55F384F16}" type="presOf" srcId="{7590A642-FE7B-467B-90E5-98353DD38609}" destId="{0C0D504F-1D97-4437-A4FC-60F86BBD8FB9}" srcOrd="0" destOrd="0" presId="urn:microsoft.com/office/officeart/2005/8/layout/hierarchy1"/>
    <dgm:cxn modelId="{F7EF4371-7D43-40DF-AC07-8CE0DD981F67}" srcId="{32440F1B-B2F4-464C-808C-197BA2714971}" destId="{455272E8-4309-4CD6-B290-B88D6CFE8E9A}" srcOrd="0" destOrd="0" parTransId="{86441444-0D68-4793-B22E-A0DF06227651}" sibTransId="{9EE52091-1CE8-423B-9873-E2EFC28014C7}"/>
    <dgm:cxn modelId="{68BF1F0D-5DC5-4C7B-BDAC-9B538977B97D}" srcId="{3D03DBBD-0762-474A-B47C-74BCF375077D}" destId="{78006179-DDD9-48DB-8831-A2C6971B4132}" srcOrd="0" destOrd="0" parTransId="{7590A642-FE7B-467B-90E5-98353DD38609}" sibTransId="{E5A6029A-22B7-4F9C-9ED6-E2F834E7DC51}"/>
    <dgm:cxn modelId="{A8A6D1EE-6270-4B0B-887D-8C28B5B5DDDF}" srcId="{18B523AF-74D2-4C38-96BA-CD67B7B1A78E}" destId="{32440F1B-B2F4-464C-808C-197BA2714971}" srcOrd="0" destOrd="0" parTransId="{E5D9B187-032C-46EF-ABFD-0D24656950C8}" sibTransId="{74382A6A-357A-48F0-B887-2AE5C20CDD24}"/>
    <dgm:cxn modelId="{E3D2A91C-1EBB-41FB-926C-4ECE1D9D0632}" type="presOf" srcId="{455272E8-4309-4CD6-B290-B88D6CFE8E9A}" destId="{30A15CE4-5EA5-4B95-A095-1AF4A8EC8B87}" srcOrd="0" destOrd="0" presId="urn:microsoft.com/office/officeart/2005/8/layout/hierarchy1"/>
    <dgm:cxn modelId="{BEBCCCF1-51A5-46C9-909D-9EE31634AAD8}" type="presOf" srcId="{970D1466-4408-47AE-9745-1C13B0916372}" destId="{BB5A5716-F97A-40B3-B238-92F7F55E8527}" srcOrd="0" destOrd="0" presId="urn:microsoft.com/office/officeart/2005/8/layout/hierarchy1"/>
    <dgm:cxn modelId="{55510B33-8C2D-4C8E-AB83-432D94127B89}" type="presOf" srcId="{BEB9A622-B7AE-4A73-B62A-DD10D503D3A2}" destId="{9B3C1DD6-104B-4D18-B526-8223CF6D17DA}" srcOrd="0" destOrd="0" presId="urn:microsoft.com/office/officeart/2005/8/layout/hierarchy1"/>
    <dgm:cxn modelId="{E242C2C9-71A8-4412-904A-D91761BF9281}" srcId="{455272E8-4309-4CD6-B290-B88D6CFE8E9A}" destId="{C1A8F464-36A5-4230-A20A-B331E9C2EE7C}" srcOrd="0" destOrd="0" parTransId="{6FEECE73-D670-424E-8279-C07083C483BD}" sibTransId="{18A97608-73E4-4EB7-A39F-5261F50859C8}"/>
    <dgm:cxn modelId="{E970EF7A-D2BC-4743-89C5-7AFED6EBDBCE}" type="presOf" srcId="{98202BDA-600C-4A7C-B4D4-1340EBD6E9BB}" destId="{1093A9D1-E2ED-45A1-89D7-96C1B10F89B4}" srcOrd="0" destOrd="0" presId="urn:microsoft.com/office/officeart/2005/8/layout/hierarchy1"/>
    <dgm:cxn modelId="{CB9EE6BA-364F-4902-8EDE-D19CD3C75A59}" type="presOf" srcId="{E5D9B187-032C-46EF-ABFD-0D24656950C8}" destId="{91940B29-3D62-4C40-887E-C2205C0F5B1F}" srcOrd="0" destOrd="0" presId="urn:microsoft.com/office/officeart/2005/8/layout/hierarchy1"/>
    <dgm:cxn modelId="{6DE97055-3232-4F2F-B264-D2A4798AF8E7}" type="presOf" srcId="{18B523AF-74D2-4C38-96BA-CD67B7B1A78E}" destId="{12D8C8ED-ECD1-4A7B-BF24-3A88926B2269}" srcOrd="0" destOrd="0" presId="urn:microsoft.com/office/officeart/2005/8/layout/hierarchy1"/>
    <dgm:cxn modelId="{F8C7E092-CFBF-4022-876D-EBE277A41D97}" type="presOf" srcId="{615EAF21-B532-4242-8D59-05BD54EA6304}" destId="{0C9B0015-C2B3-4F4E-924E-F59196BD7AFB}" srcOrd="0" destOrd="0" presId="urn:microsoft.com/office/officeart/2005/8/layout/hierarchy1"/>
    <dgm:cxn modelId="{72D49226-9B63-4529-8A17-DCAB6CF991A0}" type="presOf" srcId="{1BB1A085-9F3C-4A72-A479-29158BE26826}" destId="{BBE0984B-395D-496E-BD50-723B67422A1C}" srcOrd="0" destOrd="0" presId="urn:microsoft.com/office/officeart/2005/8/layout/hierarchy1"/>
    <dgm:cxn modelId="{975CA228-9BCA-4A9C-A7AE-6E3F5934982F}" type="presOf" srcId="{53FAAE93-7978-4276-8114-287E0458584A}" destId="{BE37A409-2F9B-4C99-9E51-7F35B954C790}" srcOrd="0" destOrd="0" presId="urn:microsoft.com/office/officeart/2005/8/layout/hierarchy1"/>
    <dgm:cxn modelId="{A297ACCD-C180-4B99-A700-18543CEE4B31}" srcId="{9BDBF900-E301-4182-8443-0D0E554E5F84}" destId="{D9D0F42F-B953-4113-8B18-DB0AE1BF1AB5}" srcOrd="0" destOrd="0" parTransId="{460869D0-7111-4D12-A43A-274909D59E99}" sibTransId="{A60CCE94-C1F1-496D-9D2F-D1D1DA8808D5}"/>
    <dgm:cxn modelId="{BE0B7B89-D4BD-4117-BE5A-F205D93A3EBA}" type="presOf" srcId="{C1A8F464-36A5-4230-A20A-B331E9C2EE7C}" destId="{003DE5C2-E4AD-460A-867D-C693460DF09D}" srcOrd="0" destOrd="0" presId="urn:microsoft.com/office/officeart/2005/8/layout/hierarchy1"/>
    <dgm:cxn modelId="{81A768D4-C577-4D50-B4F1-2C678DCE3BAF}" srcId="{04874219-B6DF-40BB-A721-E5E087BA8099}" destId="{53FAAE93-7978-4276-8114-287E0458584A}" srcOrd="0" destOrd="0" parTransId="{10B216CD-B036-4B45-813E-282B93CD4AA7}" sibTransId="{BA1C59E6-7184-4814-9FB4-0CDCF6C9734A}"/>
    <dgm:cxn modelId="{76586B09-E6C0-49E7-8CB3-C7443D4268B7}" srcId="{885F0764-3D66-4E82-B711-C6F27EC9E829}" destId="{3D03DBBD-0762-474A-B47C-74BCF375077D}" srcOrd="0" destOrd="0" parTransId="{970D1466-4408-47AE-9745-1C13B0916372}" sibTransId="{0B4B4A99-DA12-4744-B6C5-F4125A3AE889}"/>
    <dgm:cxn modelId="{51B06D92-C44A-4566-9887-DF23DDB7BA94}" type="presOf" srcId="{DB28D17E-422F-4734-87EE-9C8C2E985133}" destId="{0F1394F1-3762-4F45-AE67-175FAB1BBC9A}" srcOrd="0" destOrd="0" presId="urn:microsoft.com/office/officeart/2005/8/layout/hierarchy1"/>
    <dgm:cxn modelId="{7CEDE2CE-202D-4274-BFDE-E6D7B3A8FADE}" type="presOf" srcId="{983C884E-BD6C-403E-8112-AA7F9550D441}" destId="{A2925AB2-9B0A-4896-B465-C788645DF6CD}" srcOrd="0" destOrd="0" presId="urn:microsoft.com/office/officeart/2005/8/layout/hierarchy1"/>
    <dgm:cxn modelId="{10CFE2D6-9507-456A-B0D0-59F0B53EF6B1}" type="presOf" srcId="{10B216CD-B036-4B45-813E-282B93CD4AA7}" destId="{C2E1F4EE-D1D9-4E07-9BC5-44AB361B1EF2}" srcOrd="0" destOrd="0" presId="urn:microsoft.com/office/officeart/2005/8/layout/hierarchy1"/>
    <dgm:cxn modelId="{ADAF19EB-A857-4A09-BEEC-6059F215C143}" srcId="{98BE282C-8A3A-4F47-90A9-0489056C3648}" destId="{615EAF21-B532-4242-8D59-05BD54EA6304}" srcOrd="0" destOrd="0" parTransId="{51D9B3B4-D5B1-47B8-B9E1-58E392ADBA93}" sibTransId="{7039A63B-6737-4010-8AA7-8D5859F42729}"/>
    <dgm:cxn modelId="{61C88125-69AC-4B88-A4CF-B8E5014D12CA}" type="presOf" srcId="{32440F1B-B2F4-464C-808C-197BA2714971}" destId="{4363DB39-0820-440A-9B57-D0261BC7BA72}" srcOrd="0" destOrd="0" presId="urn:microsoft.com/office/officeart/2005/8/layout/hierarchy1"/>
    <dgm:cxn modelId="{4F17145B-C5F2-4ECB-87C1-4A81753807B5}" srcId="{403A49E6-8352-4384-B97F-4BDCAE681159}" destId="{885F0764-3D66-4E82-B711-C6F27EC9E829}" srcOrd="0" destOrd="0" parTransId="{DB28D17E-422F-4734-87EE-9C8C2E985133}" sibTransId="{B4E16B2E-EB91-4933-875A-F85B8775B722}"/>
    <dgm:cxn modelId="{2489D843-9C5F-4E81-9A66-8D296485A404}" type="presOf" srcId="{78006179-DDD9-48DB-8831-A2C6971B4132}" destId="{879F51D7-3797-441F-81E8-649350817ED5}" srcOrd="0" destOrd="0" presId="urn:microsoft.com/office/officeart/2005/8/layout/hierarchy1"/>
    <dgm:cxn modelId="{A5E34F5B-9178-4F1E-B202-F544DD2FACAC}" srcId="{C47E2F65-F865-4F6A-BC09-48E30276296B}" destId="{04874219-B6DF-40BB-A721-E5E087BA8099}" srcOrd="0" destOrd="0" parTransId="{C667E215-D356-4FE7-89B9-307012177676}" sibTransId="{47C95AEA-9010-46A9-AF9A-57CC9209B10F}"/>
    <dgm:cxn modelId="{70E39C16-4996-4113-B70A-EE1BF314F5B8}" type="presOf" srcId="{DF3382A4-A3DA-47C7-90DA-DAE7AD13D94A}" destId="{531AB76A-878D-44A6-B12F-75787BA089A0}" srcOrd="0" destOrd="0" presId="urn:microsoft.com/office/officeart/2005/8/layout/hierarchy1"/>
    <dgm:cxn modelId="{0BC54BDD-BBEA-40F3-ADD3-7F5A31DD655B}" type="presOf" srcId="{1D1AE91F-81B6-44DE-A072-D83CB8D618EC}" destId="{5D39AC7A-D0B3-4A59-B3C5-648D63CEAF3E}" srcOrd="0" destOrd="0" presId="urn:microsoft.com/office/officeart/2005/8/layout/hierarchy1"/>
    <dgm:cxn modelId="{AFC9B5AE-AEC4-4DBC-B7C8-FD5510162424}" type="presOf" srcId="{E8374956-6CC8-454C-A1B6-15E05BD8A917}" destId="{8969F7C9-23BD-47F6-8192-B6F33E66332A}" srcOrd="0" destOrd="0" presId="urn:microsoft.com/office/officeart/2005/8/layout/hierarchy1"/>
    <dgm:cxn modelId="{8C61299F-BD33-476A-8C03-86612CA03ED3}" type="presOf" srcId="{9BDBF900-E301-4182-8443-0D0E554E5F84}" destId="{36B81C34-8A03-48B6-B97B-F52F3ABD4E89}" srcOrd="0" destOrd="0" presId="urn:microsoft.com/office/officeart/2005/8/layout/hierarchy1"/>
    <dgm:cxn modelId="{4F72ABAF-ED44-4261-BF0D-7A474FE24EF9}" type="presOf" srcId="{514D1B39-53B1-40CD-9FE6-B52B49EA4787}" destId="{9DA69168-BFE8-47C7-A96F-D88BBAF0E83F}" srcOrd="0" destOrd="0" presId="urn:microsoft.com/office/officeart/2005/8/layout/hierarchy1"/>
    <dgm:cxn modelId="{3A024A44-0851-4E78-9328-9C2AA8F5C108}" srcId="{53FAAE93-7978-4276-8114-287E0458584A}" destId="{403A49E6-8352-4384-B97F-4BDCAE681159}" srcOrd="0" destOrd="0" parTransId="{E8374956-6CC8-454C-A1B6-15E05BD8A917}" sibTransId="{D05968D3-82AC-4C33-B706-A6D472711565}"/>
    <dgm:cxn modelId="{1527AAF0-5CA2-4572-BB08-8A37710CE005}" type="presOf" srcId="{86441444-0D68-4793-B22E-A0DF06227651}" destId="{05D91808-B007-448D-807B-61750EAF6666}" srcOrd="0" destOrd="0" presId="urn:microsoft.com/office/officeart/2005/8/layout/hierarchy1"/>
    <dgm:cxn modelId="{A948F53C-3668-4948-8143-F5E7706D203C}" srcId="{04874219-B6DF-40BB-A721-E5E087BA8099}" destId="{18B523AF-74D2-4C38-96BA-CD67B7B1A78E}" srcOrd="2" destOrd="0" parTransId="{514D1B39-53B1-40CD-9FE6-B52B49EA4787}" sibTransId="{74548047-7E1F-44A4-AF98-EDCE520D45E4}"/>
    <dgm:cxn modelId="{4982E884-4FD0-4C30-8301-06763039621D}" srcId="{615EAF21-B532-4242-8D59-05BD54EA6304}" destId="{BEB9A622-B7AE-4A73-B62A-DD10D503D3A2}" srcOrd="0" destOrd="0" parTransId="{983C884E-BD6C-403E-8112-AA7F9550D441}" sibTransId="{32D0A200-F206-4708-8332-E52008EB0D1E}"/>
    <dgm:cxn modelId="{1D415AA6-CEAE-4CAD-BC2E-559008B352A3}" type="presOf" srcId="{51D9B3B4-D5B1-47B8-B9E1-58E392ADBA93}" destId="{CFDF5381-71E8-4EDA-991B-68B836798C34}" srcOrd="0" destOrd="0" presId="urn:microsoft.com/office/officeart/2005/8/layout/hierarchy1"/>
    <dgm:cxn modelId="{0B675910-C7D2-4476-BAE1-1FA87A56D099}" srcId="{D9D0F42F-B953-4113-8B18-DB0AE1BF1AB5}" destId="{98BE282C-8A3A-4F47-90A9-0489056C3648}" srcOrd="0" destOrd="0" parTransId="{8A1CE3B1-BF99-4E05-9261-E6EB6F940380}" sibTransId="{58261B77-A875-4605-893B-2F9AEE511A70}"/>
    <dgm:cxn modelId="{D27B230E-ACAD-473C-9E89-AD88A6AA4645}" type="presOf" srcId="{04874219-B6DF-40BB-A721-E5E087BA8099}" destId="{E3C9665D-6E04-4623-AC58-5B33D2442ACB}" srcOrd="0" destOrd="0" presId="urn:microsoft.com/office/officeart/2005/8/layout/hierarchy1"/>
    <dgm:cxn modelId="{8EA1510F-9982-4081-B11A-50AA8DD8C06E}" srcId="{04874219-B6DF-40BB-A721-E5E087BA8099}" destId="{9BDBF900-E301-4182-8443-0D0E554E5F84}" srcOrd="1" destOrd="0" parTransId="{DF3382A4-A3DA-47C7-90DA-DAE7AD13D94A}" sibTransId="{FC6DC2E4-D5EE-46A4-AB2B-7E960306D773}"/>
    <dgm:cxn modelId="{41119DB0-D2BE-4807-B1D8-902D77F4602D}" type="presOf" srcId="{98BE282C-8A3A-4F47-90A9-0489056C3648}" destId="{CE5DDEDC-9CF8-4645-A382-90D2D6AA409F}" srcOrd="0" destOrd="0" presId="urn:microsoft.com/office/officeart/2005/8/layout/hierarchy1"/>
    <dgm:cxn modelId="{BCAF3AF9-A2AF-4CC9-969A-019FE1F431C7}" srcId="{78006179-DDD9-48DB-8831-A2C6971B4132}" destId="{C2B8BA9B-7281-43BB-B118-40F346A54B92}" srcOrd="0" destOrd="0" parTransId="{1D1AE91F-81B6-44DE-A072-D83CB8D618EC}" sibTransId="{21168ECA-9214-4DBB-8A57-A308D0ECC17A}"/>
    <dgm:cxn modelId="{918043C0-F581-48B8-A305-25DEBCA67648}" type="presOf" srcId="{C47E2F65-F865-4F6A-BC09-48E30276296B}" destId="{21B63FD3-125E-435D-A8DB-A42B8E12EA84}" srcOrd="0" destOrd="0" presId="urn:microsoft.com/office/officeart/2005/8/layout/hierarchy1"/>
    <dgm:cxn modelId="{E605D952-F644-4F11-BDEB-69FA91955F2F}" type="presOf" srcId="{8A1CE3B1-BF99-4E05-9261-E6EB6F940380}" destId="{E59197F5-A33A-4E90-B5C2-BA7DB85A648B}" srcOrd="0" destOrd="0" presId="urn:microsoft.com/office/officeart/2005/8/layout/hierarchy1"/>
    <dgm:cxn modelId="{51008DA9-60E2-4541-B640-B0B65FB7D163}" type="presOf" srcId="{403A49E6-8352-4384-B97F-4BDCAE681159}" destId="{3492B83E-8412-4743-B254-5445C0051FF2}" srcOrd="0" destOrd="0" presId="urn:microsoft.com/office/officeart/2005/8/layout/hierarchy1"/>
    <dgm:cxn modelId="{D7BA8C26-232B-4731-8033-4DA4E64ABE8A}" type="presOf" srcId="{6FEECE73-D670-424E-8279-C07083C483BD}" destId="{35D14800-29D5-4D0C-89C5-18E93A8DDC87}" srcOrd="0" destOrd="0" presId="urn:microsoft.com/office/officeart/2005/8/layout/hierarchy1"/>
    <dgm:cxn modelId="{3FEB9F3A-1189-4FA8-80A3-C4AA4B581AF7}" type="presOf" srcId="{E9865A68-C66C-4558-98CC-696C39538C4F}" destId="{9DCC6642-74DE-4412-89DD-4784F3C06E55}" srcOrd="0" destOrd="0" presId="urn:microsoft.com/office/officeart/2005/8/layout/hierarchy1"/>
    <dgm:cxn modelId="{FDEFBCCC-E49C-4F71-9DF9-57467CC67C79}" type="presParOf" srcId="{21B63FD3-125E-435D-A8DB-A42B8E12EA84}" destId="{4F485F56-89C2-49E6-9CC1-353C29C695FD}" srcOrd="0" destOrd="0" presId="urn:microsoft.com/office/officeart/2005/8/layout/hierarchy1"/>
    <dgm:cxn modelId="{ABA9EEBA-DE7B-4C31-AF3D-C63B7B915E29}" type="presParOf" srcId="{4F485F56-89C2-49E6-9CC1-353C29C695FD}" destId="{0A40D13C-6C6B-4C27-AE72-B9616E14B0AF}" srcOrd="0" destOrd="0" presId="urn:microsoft.com/office/officeart/2005/8/layout/hierarchy1"/>
    <dgm:cxn modelId="{384C545C-6C3C-4B9F-A21E-98B7B30A2702}" type="presParOf" srcId="{0A40D13C-6C6B-4C27-AE72-B9616E14B0AF}" destId="{4A6F875F-A5D5-4CB6-A135-CB52CA54B8B2}" srcOrd="0" destOrd="0" presId="urn:microsoft.com/office/officeart/2005/8/layout/hierarchy1"/>
    <dgm:cxn modelId="{DBBBA39A-5D4B-45B2-8F96-A5302434F6B6}" type="presParOf" srcId="{0A40D13C-6C6B-4C27-AE72-B9616E14B0AF}" destId="{E3C9665D-6E04-4623-AC58-5B33D2442ACB}" srcOrd="1" destOrd="0" presId="urn:microsoft.com/office/officeart/2005/8/layout/hierarchy1"/>
    <dgm:cxn modelId="{E04A8B5C-5725-447A-AE69-FDAE97C83A64}" type="presParOf" srcId="{4F485F56-89C2-49E6-9CC1-353C29C695FD}" destId="{716A9286-BF4C-49C7-B1A1-4553DF64DD09}" srcOrd="1" destOrd="0" presId="urn:microsoft.com/office/officeart/2005/8/layout/hierarchy1"/>
    <dgm:cxn modelId="{75973948-C965-4984-B920-C87F3C2F8423}" type="presParOf" srcId="{716A9286-BF4C-49C7-B1A1-4553DF64DD09}" destId="{C2E1F4EE-D1D9-4E07-9BC5-44AB361B1EF2}" srcOrd="0" destOrd="0" presId="urn:microsoft.com/office/officeart/2005/8/layout/hierarchy1"/>
    <dgm:cxn modelId="{A569D340-6CE0-4688-A612-22A9E2692F38}" type="presParOf" srcId="{716A9286-BF4C-49C7-B1A1-4553DF64DD09}" destId="{8274CFAB-991D-448F-BBD7-A756C709BF00}" srcOrd="1" destOrd="0" presId="urn:microsoft.com/office/officeart/2005/8/layout/hierarchy1"/>
    <dgm:cxn modelId="{B9FAB59E-77BE-4A15-84D0-A8F8449CCD2D}" type="presParOf" srcId="{8274CFAB-991D-448F-BBD7-A756C709BF00}" destId="{07A25CEE-1A48-4941-8093-456D3E7EBD16}" srcOrd="0" destOrd="0" presId="urn:microsoft.com/office/officeart/2005/8/layout/hierarchy1"/>
    <dgm:cxn modelId="{716B2321-41F0-487F-914D-6682BB9E264D}" type="presParOf" srcId="{07A25CEE-1A48-4941-8093-456D3E7EBD16}" destId="{45C273DE-83D5-44FE-A5DD-F52340008A7E}" srcOrd="0" destOrd="0" presId="urn:microsoft.com/office/officeart/2005/8/layout/hierarchy1"/>
    <dgm:cxn modelId="{2E27F102-7817-4E8A-8E0F-6D38593DB2DB}" type="presParOf" srcId="{07A25CEE-1A48-4941-8093-456D3E7EBD16}" destId="{BE37A409-2F9B-4C99-9E51-7F35B954C790}" srcOrd="1" destOrd="0" presId="urn:microsoft.com/office/officeart/2005/8/layout/hierarchy1"/>
    <dgm:cxn modelId="{50C830B7-60A0-41E7-AD0A-4F75B2AF91F9}" type="presParOf" srcId="{8274CFAB-991D-448F-BBD7-A756C709BF00}" destId="{66DC38CB-F31E-4B57-93A5-56EA3A86ABA7}" srcOrd="1" destOrd="0" presId="urn:microsoft.com/office/officeart/2005/8/layout/hierarchy1"/>
    <dgm:cxn modelId="{4731E981-1B49-4F9E-97E7-F6E50F94E7A0}" type="presParOf" srcId="{66DC38CB-F31E-4B57-93A5-56EA3A86ABA7}" destId="{8969F7C9-23BD-47F6-8192-B6F33E66332A}" srcOrd="0" destOrd="0" presId="urn:microsoft.com/office/officeart/2005/8/layout/hierarchy1"/>
    <dgm:cxn modelId="{4FFBF1F3-C8B0-485F-8977-13FC3AD17343}" type="presParOf" srcId="{66DC38CB-F31E-4B57-93A5-56EA3A86ABA7}" destId="{94BF8174-73F9-4509-8288-FA8929F422DA}" srcOrd="1" destOrd="0" presId="urn:microsoft.com/office/officeart/2005/8/layout/hierarchy1"/>
    <dgm:cxn modelId="{13EFB714-9686-43D5-B197-138A99735B1D}" type="presParOf" srcId="{94BF8174-73F9-4509-8288-FA8929F422DA}" destId="{DFE74954-E3D2-4E31-9920-BE6BC1FA1184}" srcOrd="0" destOrd="0" presId="urn:microsoft.com/office/officeart/2005/8/layout/hierarchy1"/>
    <dgm:cxn modelId="{2E4F069E-CA9C-47C2-9236-84EBC473AD4C}" type="presParOf" srcId="{DFE74954-E3D2-4E31-9920-BE6BC1FA1184}" destId="{1906B61A-8FA9-4B14-AF0F-77BFC0A4F985}" srcOrd="0" destOrd="0" presId="urn:microsoft.com/office/officeart/2005/8/layout/hierarchy1"/>
    <dgm:cxn modelId="{4B2C0AFF-6628-459F-947A-76F1B8480997}" type="presParOf" srcId="{DFE74954-E3D2-4E31-9920-BE6BC1FA1184}" destId="{3492B83E-8412-4743-B254-5445C0051FF2}" srcOrd="1" destOrd="0" presId="urn:microsoft.com/office/officeart/2005/8/layout/hierarchy1"/>
    <dgm:cxn modelId="{8A59F845-73D2-435F-9516-54D2EECF8747}" type="presParOf" srcId="{94BF8174-73F9-4509-8288-FA8929F422DA}" destId="{95B68DBA-BBF2-4057-9BCB-9439DC1D6CB6}" srcOrd="1" destOrd="0" presId="urn:microsoft.com/office/officeart/2005/8/layout/hierarchy1"/>
    <dgm:cxn modelId="{28F1C6D5-3ECB-4269-ACEC-9202AD5FF446}" type="presParOf" srcId="{95B68DBA-BBF2-4057-9BCB-9439DC1D6CB6}" destId="{0F1394F1-3762-4F45-AE67-175FAB1BBC9A}" srcOrd="0" destOrd="0" presId="urn:microsoft.com/office/officeart/2005/8/layout/hierarchy1"/>
    <dgm:cxn modelId="{866341EA-D6A8-400F-8796-B2ED5F2469F7}" type="presParOf" srcId="{95B68DBA-BBF2-4057-9BCB-9439DC1D6CB6}" destId="{1518ECAF-5873-44C4-BE92-FB17EF9E1F7A}" srcOrd="1" destOrd="0" presId="urn:microsoft.com/office/officeart/2005/8/layout/hierarchy1"/>
    <dgm:cxn modelId="{2F068EB2-C2A2-424A-BAEA-3F63DB55A124}" type="presParOf" srcId="{1518ECAF-5873-44C4-BE92-FB17EF9E1F7A}" destId="{28709E01-82B1-4176-BC3F-B46A54FBA093}" srcOrd="0" destOrd="0" presId="urn:microsoft.com/office/officeart/2005/8/layout/hierarchy1"/>
    <dgm:cxn modelId="{A8470A32-E919-42DC-A573-76B0C4E0A209}" type="presParOf" srcId="{28709E01-82B1-4176-BC3F-B46A54FBA093}" destId="{311A9C7A-97AB-4975-A90D-83714FF69B8F}" srcOrd="0" destOrd="0" presId="urn:microsoft.com/office/officeart/2005/8/layout/hierarchy1"/>
    <dgm:cxn modelId="{AD7C644F-BCAC-42D7-B257-ACCD0B037BC6}" type="presParOf" srcId="{28709E01-82B1-4176-BC3F-B46A54FBA093}" destId="{D7AD26EC-BB46-4075-9FA7-D738D83D43EB}" srcOrd="1" destOrd="0" presId="urn:microsoft.com/office/officeart/2005/8/layout/hierarchy1"/>
    <dgm:cxn modelId="{29DF24EC-BA99-4E57-A88F-F5EEEC60FCD6}" type="presParOf" srcId="{1518ECAF-5873-44C4-BE92-FB17EF9E1F7A}" destId="{06892EC5-20AC-4BB5-BBD3-2696AE7D3D8D}" srcOrd="1" destOrd="0" presId="urn:microsoft.com/office/officeart/2005/8/layout/hierarchy1"/>
    <dgm:cxn modelId="{2A90B6C6-F3AF-4F5F-81DB-2D03EFF68C36}" type="presParOf" srcId="{06892EC5-20AC-4BB5-BBD3-2696AE7D3D8D}" destId="{BB5A5716-F97A-40B3-B238-92F7F55E8527}" srcOrd="0" destOrd="0" presId="urn:microsoft.com/office/officeart/2005/8/layout/hierarchy1"/>
    <dgm:cxn modelId="{AC2D22CC-60B7-4A83-9790-EEEE0B1F2265}" type="presParOf" srcId="{06892EC5-20AC-4BB5-BBD3-2696AE7D3D8D}" destId="{99DE9036-49BD-4F45-B36E-D00BDF2858E2}" srcOrd="1" destOrd="0" presId="urn:microsoft.com/office/officeart/2005/8/layout/hierarchy1"/>
    <dgm:cxn modelId="{B35C7590-F47E-4E57-B407-47FBACAE91E8}" type="presParOf" srcId="{99DE9036-49BD-4F45-B36E-D00BDF2858E2}" destId="{51B01E4C-1422-4350-85ED-46A842B0486B}" srcOrd="0" destOrd="0" presId="urn:microsoft.com/office/officeart/2005/8/layout/hierarchy1"/>
    <dgm:cxn modelId="{88DF0E27-23DF-4DDC-91A3-946726416830}" type="presParOf" srcId="{51B01E4C-1422-4350-85ED-46A842B0486B}" destId="{C7B9422D-9B19-44F7-9759-1B1FCE5B87C8}" srcOrd="0" destOrd="0" presId="urn:microsoft.com/office/officeart/2005/8/layout/hierarchy1"/>
    <dgm:cxn modelId="{FCD01F03-8119-4E72-9B19-ECE7633B1A53}" type="presParOf" srcId="{51B01E4C-1422-4350-85ED-46A842B0486B}" destId="{67E72F1A-EE7F-4B3B-B779-3FBE423BA21F}" srcOrd="1" destOrd="0" presId="urn:microsoft.com/office/officeart/2005/8/layout/hierarchy1"/>
    <dgm:cxn modelId="{04E2E1D7-8261-43B8-9230-435EBA3A67F3}" type="presParOf" srcId="{99DE9036-49BD-4F45-B36E-D00BDF2858E2}" destId="{D8DA0335-1E12-4E1F-93A8-A5BDA3EB42D7}" srcOrd="1" destOrd="0" presId="urn:microsoft.com/office/officeart/2005/8/layout/hierarchy1"/>
    <dgm:cxn modelId="{7BA3DE80-9617-4C31-BECF-9EFD1F6957D1}" type="presParOf" srcId="{D8DA0335-1E12-4E1F-93A8-A5BDA3EB42D7}" destId="{0C0D504F-1D97-4437-A4FC-60F86BBD8FB9}" srcOrd="0" destOrd="0" presId="urn:microsoft.com/office/officeart/2005/8/layout/hierarchy1"/>
    <dgm:cxn modelId="{6AC84539-78BC-4597-AB3A-51CD8470FE89}" type="presParOf" srcId="{D8DA0335-1E12-4E1F-93A8-A5BDA3EB42D7}" destId="{A0E3EE82-73DA-4443-923A-D8EBBA17BE22}" srcOrd="1" destOrd="0" presId="urn:microsoft.com/office/officeart/2005/8/layout/hierarchy1"/>
    <dgm:cxn modelId="{851EEF49-8ED1-4CBC-8EF0-E650F50538C6}" type="presParOf" srcId="{A0E3EE82-73DA-4443-923A-D8EBBA17BE22}" destId="{DA6BA1CA-15AB-4F1E-A070-234825908BB1}" srcOrd="0" destOrd="0" presId="urn:microsoft.com/office/officeart/2005/8/layout/hierarchy1"/>
    <dgm:cxn modelId="{AB433AA8-3111-4E99-8448-15A019B57B0B}" type="presParOf" srcId="{DA6BA1CA-15AB-4F1E-A070-234825908BB1}" destId="{6313E7C5-9C35-4FFA-A1F1-928FDE38AF1E}" srcOrd="0" destOrd="0" presId="urn:microsoft.com/office/officeart/2005/8/layout/hierarchy1"/>
    <dgm:cxn modelId="{CF34802B-A954-49E7-9199-608879BBC802}" type="presParOf" srcId="{DA6BA1CA-15AB-4F1E-A070-234825908BB1}" destId="{879F51D7-3797-441F-81E8-649350817ED5}" srcOrd="1" destOrd="0" presId="urn:microsoft.com/office/officeart/2005/8/layout/hierarchy1"/>
    <dgm:cxn modelId="{36246CD7-AFDF-414B-8E0A-148A1211EF7C}" type="presParOf" srcId="{A0E3EE82-73DA-4443-923A-D8EBBA17BE22}" destId="{633C2293-C492-46C4-8161-ED71F40DC2F2}" srcOrd="1" destOrd="0" presId="urn:microsoft.com/office/officeart/2005/8/layout/hierarchy1"/>
    <dgm:cxn modelId="{80C1090A-4414-4F61-B8B0-225777C3E873}" type="presParOf" srcId="{633C2293-C492-46C4-8161-ED71F40DC2F2}" destId="{5D39AC7A-D0B3-4A59-B3C5-648D63CEAF3E}" srcOrd="0" destOrd="0" presId="urn:microsoft.com/office/officeart/2005/8/layout/hierarchy1"/>
    <dgm:cxn modelId="{F77C956A-8758-47C0-929B-267803C4943C}" type="presParOf" srcId="{633C2293-C492-46C4-8161-ED71F40DC2F2}" destId="{52B5A5DE-74C6-40F6-9969-6F83745A13C8}" srcOrd="1" destOrd="0" presId="urn:microsoft.com/office/officeart/2005/8/layout/hierarchy1"/>
    <dgm:cxn modelId="{834D8AA2-5BB6-4E66-861C-17B12BA48A76}" type="presParOf" srcId="{52B5A5DE-74C6-40F6-9969-6F83745A13C8}" destId="{5545FA6F-A074-457A-A675-07AEB7F14098}" srcOrd="0" destOrd="0" presId="urn:microsoft.com/office/officeart/2005/8/layout/hierarchy1"/>
    <dgm:cxn modelId="{BD110E95-19E5-47F3-8D5A-BDC85BF14E18}" type="presParOf" srcId="{5545FA6F-A074-457A-A675-07AEB7F14098}" destId="{C1B14A61-7FF4-43C4-9885-0343D89A0FE9}" srcOrd="0" destOrd="0" presId="urn:microsoft.com/office/officeart/2005/8/layout/hierarchy1"/>
    <dgm:cxn modelId="{4DEC97A3-4AFD-4793-BB10-B22D8BABDD5C}" type="presParOf" srcId="{5545FA6F-A074-457A-A675-07AEB7F14098}" destId="{7F4CF6D8-1C7D-49AD-AC76-EEFD62916168}" srcOrd="1" destOrd="0" presId="urn:microsoft.com/office/officeart/2005/8/layout/hierarchy1"/>
    <dgm:cxn modelId="{B21891F5-5907-4B23-A8C1-261405378A3C}" type="presParOf" srcId="{52B5A5DE-74C6-40F6-9969-6F83745A13C8}" destId="{81D6ED26-F41D-4ABF-95AD-5CF96A6C76E9}" srcOrd="1" destOrd="0" presId="urn:microsoft.com/office/officeart/2005/8/layout/hierarchy1"/>
    <dgm:cxn modelId="{2A15218F-598D-4501-891F-5C17198F2363}" type="presParOf" srcId="{716A9286-BF4C-49C7-B1A1-4553DF64DD09}" destId="{531AB76A-878D-44A6-B12F-75787BA089A0}" srcOrd="2" destOrd="0" presId="urn:microsoft.com/office/officeart/2005/8/layout/hierarchy1"/>
    <dgm:cxn modelId="{EE328E5A-A939-45EC-9E10-3AA5E91D7350}" type="presParOf" srcId="{716A9286-BF4C-49C7-B1A1-4553DF64DD09}" destId="{E261E27C-0DA6-454A-80ED-BE1E08948065}" srcOrd="3" destOrd="0" presId="urn:microsoft.com/office/officeart/2005/8/layout/hierarchy1"/>
    <dgm:cxn modelId="{ECFF5FD3-A527-4626-8352-EDF6C0A69701}" type="presParOf" srcId="{E261E27C-0DA6-454A-80ED-BE1E08948065}" destId="{6F5B4B03-F1FC-4DEE-9D91-E40E6267ACA9}" srcOrd="0" destOrd="0" presId="urn:microsoft.com/office/officeart/2005/8/layout/hierarchy1"/>
    <dgm:cxn modelId="{DE397DBD-88CB-46E3-AE0C-F9DFBF707F58}" type="presParOf" srcId="{6F5B4B03-F1FC-4DEE-9D91-E40E6267ACA9}" destId="{F96CFD02-99A7-493E-9A6F-3CE18AB9E84E}" srcOrd="0" destOrd="0" presId="urn:microsoft.com/office/officeart/2005/8/layout/hierarchy1"/>
    <dgm:cxn modelId="{3C64BA66-9A8D-41BB-99E8-D9F5D4304EBF}" type="presParOf" srcId="{6F5B4B03-F1FC-4DEE-9D91-E40E6267ACA9}" destId="{36B81C34-8A03-48B6-B97B-F52F3ABD4E89}" srcOrd="1" destOrd="0" presId="urn:microsoft.com/office/officeart/2005/8/layout/hierarchy1"/>
    <dgm:cxn modelId="{96EB4441-8C12-4191-9389-1B2B5A6F5725}" type="presParOf" srcId="{E261E27C-0DA6-454A-80ED-BE1E08948065}" destId="{78B92D7D-7EEF-4F23-A94C-7AE1B4AF72F1}" srcOrd="1" destOrd="0" presId="urn:microsoft.com/office/officeart/2005/8/layout/hierarchy1"/>
    <dgm:cxn modelId="{FD3E8BEA-0155-4B33-A90A-39C1202E4F92}" type="presParOf" srcId="{78B92D7D-7EEF-4F23-A94C-7AE1B4AF72F1}" destId="{A0DD4B51-E7B3-4D8D-AAE7-8B119C76DCF2}" srcOrd="0" destOrd="0" presId="urn:microsoft.com/office/officeart/2005/8/layout/hierarchy1"/>
    <dgm:cxn modelId="{D58933E7-882D-44EA-AAD1-C281241B7FE8}" type="presParOf" srcId="{78B92D7D-7EEF-4F23-A94C-7AE1B4AF72F1}" destId="{0E67B8E8-4BC9-4284-900D-D639BB9C7800}" srcOrd="1" destOrd="0" presId="urn:microsoft.com/office/officeart/2005/8/layout/hierarchy1"/>
    <dgm:cxn modelId="{6D45A4B0-53D4-47D8-B5F0-D48DBDEC835E}" type="presParOf" srcId="{0E67B8E8-4BC9-4284-900D-D639BB9C7800}" destId="{078102A3-BC7D-4E90-BCAA-CC582FC3FCFF}" srcOrd="0" destOrd="0" presId="urn:microsoft.com/office/officeart/2005/8/layout/hierarchy1"/>
    <dgm:cxn modelId="{3B566733-05B3-4485-AC52-F31C6D6D2DE6}" type="presParOf" srcId="{078102A3-BC7D-4E90-BCAA-CC582FC3FCFF}" destId="{371DDB7F-2FFC-4B06-A265-76C8F00576BB}" srcOrd="0" destOrd="0" presId="urn:microsoft.com/office/officeart/2005/8/layout/hierarchy1"/>
    <dgm:cxn modelId="{9E287102-0363-4451-ABD3-68B8B8E74D4C}" type="presParOf" srcId="{078102A3-BC7D-4E90-BCAA-CC582FC3FCFF}" destId="{6F78CE38-D620-4B73-9BA9-48BEC5E1DFFA}" srcOrd="1" destOrd="0" presId="urn:microsoft.com/office/officeart/2005/8/layout/hierarchy1"/>
    <dgm:cxn modelId="{2DF11885-5A8E-4C2F-93BC-3C44EBD5BD49}" type="presParOf" srcId="{0E67B8E8-4BC9-4284-900D-D639BB9C7800}" destId="{D3B50B19-2959-41BD-B455-3CD2A8B8DDB9}" srcOrd="1" destOrd="0" presId="urn:microsoft.com/office/officeart/2005/8/layout/hierarchy1"/>
    <dgm:cxn modelId="{E79AA401-15DC-45DE-813F-6C7B3A56ED02}" type="presParOf" srcId="{D3B50B19-2959-41BD-B455-3CD2A8B8DDB9}" destId="{E59197F5-A33A-4E90-B5C2-BA7DB85A648B}" srcOrd="0" destOrd="0" presId="urn:microsoft.com/office/officeart/2005/8/layout/hierarchy1"/>
    <dgm:cxn modelId="{8A019CB0-CD3E-4E79-BAB4-E4EFA6939F40}" type="presParOf" srcId="{D3B50B19-2959-41BD-B455-3CD2A8B8DDB9}" destId="{444123B3-ED7F-40A6-966D-EC2240F1D2BE}" srcOrd="1" destOrd="0" presId="urn:microsoft.com/office/officeart/2005/8/layout/hierarchy1"/>
    <dgm:cxn modelId="{914CC47B-81F7-40F4-9A72-8BEF3C0C3D09}" type="presParOf" srcId="{444123B3-ED7F-40A6-966D-EC2240F1D2BE}" destId="{90104D05-D23A-41A9-9865-98913EC80901}" srcOrd="0" destOrd="0" presId="urn:microsoft.com/office/officeart/2005/8/layout/hierarchy1"/>
    <dgm:cxn modelId="{3567C1CD-C909-4BD7-8E2E-33DB946195AF}" type="presParOf" srcId="{90104D05-D23A-41A9-9865-98913EC80901}" destId="{D09973AD-93AF-4491-93F7-48D700E41A2C}" srcOrd="0" destOrd="0" presId="urn:microsoft.com/office/officeart/2005/8/layout/hierarchy1"/>
    <dgm:cxn modelId="{279D69B1-71C0-4F0A-AF22-4CC07D146525}" type="presParOf" srcId="{90104D05-D23A-41A9-9865-98913EC80901}" destId="{CE5DDEDC-9CF8-4645-A382-90D2D6AA409F}" srcOrd="1" destOrd="0" presId="urn:microsoft.com/office/officeart/2005/8/layout/hierarchy1"/>
    <dgm:cxn modelId="{D3B16FF1-080D-4C11-9B96-A6CAE11AA342}" type="presParOf" srcId="{444123B3-ED7F-40A6-966D-EC2240F1D2BE}" destId="{8E469030-EF36-4BC4-BBDC-F588732D9150}" srcOrd="1" destOrd="0" presId="urn:microsoft.com/office/officeart/2005/8/layout/hierarchy1"/>
    <dgm:cxn modelId="{59D2468F-E29B-4571-AB32-F72117FF79A9}" type="presParOf" srcId="{8E469030-EF36-4BC4-BBDC-F588732D9150}" destId="{CFDF5381-71E8-4EDA-991B-68B836798C34}" srcOrd="0" destOrd="0" presId="urn:microsoft.com/office/officeart/2005/8/layout/hierarchy1"/>
    <dgm:cxn modelId="{B3794427-FA57-48EA-B821-6C3E21F7D7DF}" type="presParOf" srcId="{8E469030-EF36-4BC4-BBDC-F588732D9150}" destId="{E9504E53-7851-42C1-990D-3F91C3908A5D}" srcOrd="1" destOrd="0" presId="urn:microsoft.com/office/officeart/2005/8/layout/hierarchy1"/>
    <dgm:cxn modelId="{831D9625-4EE0-4810-9D88-F2ECEF8E7ECB}" type="presParOf" srcId="{E9504E53-7851-42C1-990D-3F91C3908A5D}" destId="{90012468-6196-4D32-828B-F8732D65E74B}" srcOrd="0" destOrd="0" presId="urn:microsoft.com/office/officeart/2005/8/layout/hierarchy1"/>
    <dgm:cxn modelId="{020C2BD6-60DB-46B5-BAD0-CC2B356B4EED}" type="presParOf" srcId="{90012468-6196-4D32-828B-F8732D65E74B}" destId="{11D00ACF-A026-4E86-9BD5-53C60FB65A62}" srcOrd="0" destOrd="0" presId="urn:microsoft.com/office/officeart/2005/8/layout/hierarchy1"/>
    <dgm:cxn modelId="{DA6B6AAC-7642-4FCE-A946-D4CF40C5BEB2}" type="presParOf" srcId="{90012468-6196-4D32-828B-F8732D65E74B}" destId="{0C9B0015-C2B3-4F4E-924E-F59196BD7AFB}" srcOrd="1" destOrd="0" presId="urn:microsoft.com/office/officeart/2005/8/layout/hierarchy1"/>
    <dgm:cxn modelId="{9B011556-F7E8-4AAE-B443-E311C17B4806}" type="presParOf" srcId="{E9504E53-7851-42C1-990D-3F91C3908A5D}" destId="{89970768-A2D7-4483-8F6E-963696D7D09B}" srcOrd="1" destOrd="0" presId="urn:microsoft.com/office/officeart/2005/8/layout/hierarchy1"/>
    <dgm:cxn modelId="{6FA5ECF9-98DE-41A0-9174-A58368B82DC0}" type="presParOf" srcId="{89970768-A2D7-4483-8F6E-963696D7D09B}" destId="{A2925AB2-9B0A-4896-B465-C788645DF6CD}" srcOrd="0" destOrd="0" presId="urn:microsoft.com/office/officeart/2005/8/layout/hierarchy1"/>
    <dgm:cxn modelId="{0147FDC7-DAD2-476F-B649-B00C2994FAD5}" type="presParOf" srcId="{89970768-A2D7-4483-8F6E-963696D7D09B}" destId="{B9A4349E-DED0-4CC8-9E1E-7535247BE6E9}" srcOrd="1" destOrd="0" presId="urn:microsoft.com/office/officeart/2005/8/layout/hierarchy1"/>
    <dgm:cxn modelId="{8F1FC2E0-2281-42B9-BA60-C362C168C4CA}" type="presParOf" srcId="{B9A4349E-DED0-4CC8-9E1E-7535247BE6E9}" destId="{D5031FE7-AEBC-4193-B91B-E35112BCE445}" srcOrd="0" destOrd="0" presId="urn:microsoft.com/office/officeart/2005/8/layout/hierarchy1"/>
    <dgm:cxn modelId="{D383D30A-6E79-45C0-9CDF-E7C9637DEA37}" type="presParOf" srcId="{D5031FE7-AEBC-4193-B91B-E35112BCE445}" destId="{8D958213-5003-40F3-AAE8-A2955025ACE8}" srcOrd="0" destOrd="0" presId="urn:microsoft.com/office/officeart/2005/8/layout/hierarchy1"/>
    <dgm:cxn modelId="{CF261A70-55A3-4FB1-B953-446C6CA4399B}" type="presParOf" srcId="{D5031FE7-AEBC-4193-B91B-E35112BCE445}" destId="{9B3C1DD6-104B-4D18-B526-8223CF6D17DA}" srcOrd="1" destOrd="0" presId="urn:microsoft.com/office/officeart/2005/8/layout/hierarchy1"/>
    <dgm:cxn modelId="{B8300D22-FFC0-49CB-A68A-616B4C4A33C5}" type="presParOf" srcId="{B9A4349E-DED0-4CC8-9E1E-7535247BE6E9}" destId="{7CA600DE-57B6-40F5-BC77-4AF130FD18D5}" srcOrd="1" destOrd="0" presId="urn:microsoft.com/office/officeart/2005/8/layout/hierarchy1"/>
    <dgm:cxn modelId="{4A17C6F7-2124-423C-BE92-6843D07E86D3}" type="presParOf" srcId="{7CA600DE-57B6-40F5-BC77-4AF130FD18D5}" destId="{1093A9D1-E2ED-45A1-89D7-96C1B10F89B4}" srcOrd="0" destOrd="0" presId="urn:microsoft.com/office/officeart/2005/8/layout/hierarchy1"/>
    <dgm:cxn modelId="{A977947A-8D6C-4484-9BAB-3462FA888085}" type="presParOf" srcId="{7CA600DE-57B6-40F5-BC77-4AF130FD18D5}" destId="{4631980F-C36B-4CDC-82BC-904FE0215838}" srcOrd="1" destOrd="0" presId="urn:microsoft.com/office/officeart/2005/8/layout/hierarchy1"/>
    <dgm:cxn modelId="{01DDC521-FBB5-48E4-8695-735C028234AC}" type="presParOf" srcId="{4631980F-C36B-4CDC-82BC-904FE0215838}" destId="{94F32802-44C8-4920-98DF-606572851B59}" srcOrd="0" destOrd="0" presId="urn:microsoft.com/office/officeart/2005/8/layout/hierarchy1"/>
    <dgm:cxn modelId="{B3A48ABA-079C-4C94-ABEE-CAA525EE0BAD}" type="presParOf" srcId="{94F32802-44C8-4920-98DF-606572851B59}" destId="{3EE7B475-BB21-44DF-84E0-BB55AFA11CE0}" srcOrd="0" destOrd="0" presId="urn:microsoft.com/office/officeart/2005/8/layout/hierarchy1"/>
    <dgm:cxn modelId="{9F630D9F-8E0B-4BAF-93CD-96A51B14C96A}" type="presParOf" srcId="{94F32802-44C8-4920-98DF-606572851B59}" destId="{8479FD56-4AE0-4DF6-91AD-053AC011FCE2}" srcOrd="1" destOrd="0" presId="urn:microsoft.com/office/officeart/2005/8/layout/hierarchy1"/>
    <dgm:cxn modelId="{7B5A9964-1B48-4FF8-BEF6-16CD92E108C9}" type="presParOf" srcId="{4631980F-C36B-4CDC-82BC-904FE0215838}" destId="{6EC0DAEC-6940-4409-9CE4-44955DBF92F4}" srcOrd="1" destOrd="0" presId="urn:microsoft.com/office/officeart/2005/8/layout/hierarchy1"/>
    <dgm:cxn modelId="{F1E7F9DF-DF6D-4323-A9B0-7D82B02E65A1}" type="presParOf" srcId="{716A9286-BF4C-49C7-B1A1-4553DF64DD09}" destId="{9DA69168-BFE8-47C7-A96F-D88BBAF0E83F}" srcOrd="4" destOrd="0" presId="urn:microsoft.com/office/officeart/2005/8/layout/hierarchy1"/>
    <dgm:cxn modelId="{B3303B22-80B2-4E3D-8DCB-06E515E88F02}" type="presParOf" srcId="{716A9286-BF4C-49C7-B1A1-4553DF64DD09}" destId="{9E152B11-0514-49AA-94BE-DDC76C461A83}" srcOrd="5" destOrd="0" presId="urn:microsoft.com/office/officeart/2005/8/layout/hierarchy1"/>
    <dgm:cxn modelId="{3457B71E-7ED4-46A4-A463-2D17AB7A642F}" type="presParOf" srcId="{9E152B11-0514-49AA-94BE-DDC76C461A83}" destId="{4BF8BBBD-4826-44EA-B975-7386C8E62DED}" srcOrd="0" destOrd="0" presId="urn:microsoft.com/office/officeart/2005/8/layout/hierarchy1"/>
    <dgm:cxn modelId="{4835727C-1D77-4987-94AC-5CB094839DDA}" type="presParOf" srcId="{4BF8BBBD-4826-44EA-B975-7386C8E62DED}" destId="{911E3E5F-6EE7-4C15-96D9-0788CDF61479}" srcOrd="0" destOrd="0" presId="urn:microsoft.com/office/officeart/2005/8/layout/hierarchy1"/>
    <dgm:cxn modelId="{C793A3E9-B81A-4E7D-AED5-9F0A731490E6}" type="presParOf" srcId="{4BF8BBBD-4826-44EA-B975-7386C8E62DED}" destId="{12D8C8ED-ECD1-4A7B-BF24-3A88926B2269}" srcOrd="1" destOrd="0" presId="urn:microsoft.com/office/officeart/2005/8/layout/hierarchy1"/>
    <dgm:cxn modelId="{22994D6C-9AA9-47E4-9629-668B5C58ED92}" type="presParOf" srcId="{9E152B11-0514-49AA-94BE-DDC76C461A83}" destId="{3013A762-924B-49E2-A293-39433D08C52E}" srcOrd="1" destOrd="0" presId="urn:microsoft.com/office/officeart/2005/8/layout/hierarchy1"/>
    <dgm:cxn modelId="{3EB82D4B-95E0-4935-8B7B-1B9AE44221A5}" type="presParOf" srcId="{3013A762-924B-49E2-A293-39433D08C52E}" destId="{91940B29-3D62-4C40-887E-C2205C0F5B1F}" srcOrd="0" destOrd="0" presId="urn:microsoft.com/office/officeart/2005/8/layout/hierarchy1"/>
    <dgm:cxn modelId="{BDC5685A-06FA-4A6B-939F-3BDD86594299}" type="presParOf" srcId="{3013A762-924B-49E2-A293-39433D08C52E}" destId="{9C23AE99-17A2-444F-9495-7814564644FB}" srcOrd="1" destOrd="0" presId="urn:microsoft.com/office/officeart/2005/8/layout/hierarchy1"/>
    <dgm:cxn modelId="{CD622D9F-995D-4174-AE61-203C0290E40C}" type="presParOf" srcId="{9C23AE99-17A2-444F-9495-7814564644FB}" destId="{761977C2-C878-4139-AC8C-3CE2C00731C0}" srcOrd="0" destOrd="0" presId="urn:microsoft.com/office/officeart/2005/8/layout/hierarchy1"/>
    <dgm:cxn modelId="{BA37C4C9-7DD5-48F8-B612-1D06B87B1641}" type="presParOf" srcId="{761977C2-C878-4139-AC8C-3CE2C00731C0}" destId="{77E817D1-8B5F-4AE5-91F8-ECF017AAEDA9}" srcOrd="0" destOrd="0" presId="urn:microsoft.com/office/officeart/2005/8/layout/hierarchy1"/>
    <dgm:cxn modelId="{A8D3EE30-AEBC-46C9-B314-2CB26EA38A85}" type="presParOf" srcId="{761977C2-C878-4139-AC8C-3CE2C00731C0}" destId="{4363DB39-0820-440A-9B57-D0261BC7BA72}" srcOrd="1" destOrd="0" presId="urn:microsoft.com/office/officeart/2005/8/layout/hierarchy1"/>
    <dgm:cxn modelId="{37A6D3F6-0224-4252-8A03-6D911852F68C}" type="presParOf" srcId="{9C23AE99-17A2-444F-9495-7814564644FB}" destId="{DCA181E1-A0DD-4923-8953-92E85A0271B4}" srcOrd="1" destOrd="0" presId="urn:microsoft.com/office/officeart/2005/8/layout/hierarchy1"/>
    <dgm:cxn modelId="{83810342-BA5F-4BCC-9BDB-626050F70B3C}" type="presParOf" srcId="{DCA181E1-A0DD-4923-8953-92E85A0271B4}" destId="{05D91808-B007-448D-807B-61750EAF6666}" srcOrd="0" destOrd="0" presId="urn:microsoft.com/office/officeart/2005/8/layout/hierarchy1"/>
    <dgm:cxn modelId="{DFD28A50-959C-4181-ADF8-01F9DD5AA6B4}" type="presParOf" srcId="{DCA181E1-A0DD-4923-8953-92E85A0271B4}" destId="{368C4B3F-B0D6-47C7-99D6-74F6B6CFE97C}" srcOrd="1" destOrd="0" presId="urn:microsoft.com/office/officeart/2005/8/layout/hierarchy1"/>
    <dgm:cxn modelId="{43A7EA31-000A-4AA3-BFF7-635C0A72D272}" type="presParOf" srcId="{368C4B3F-B0D6-47C7-99D6-74F6B6CFE97C}" destId="{9854AE57-894E-46A8-8105-413D380CC5F8}" srcOrd="0" destOrd="0" presId="urn:microsoft.com/office/officeart/2005/8/layout/hierarchy1"/>
    <dgm:cxn modelId="{C4043F77-9C02-4F64-8A8B-28F19A512686}" type="presParOf" srcId="{9854AE57-894E-46A8-8105-413D380CC5F8}" destId="{C88FF9EB-2C62-4F03-9B9F-F1DB33A0FF91}" srcOrd="0" destOrd="0" presId="urn:microsoft.com/office/officeart/2005/8/layout/hierarchy1"/>
    <dgm:cxn modelId="{4E7825B1-35EB-466A-ADDB-FB39F5E8B5D8}" type="presParOf" srcId="{9854AE57-894E-46A8-8105-413D380CC5F8}" destId="{30A15CE4-5EA5-4B95-A095-1AF4A8EC8B87}" srcOrd="1" destOrd="0" presId="urn:microsoft.com/office/officeart/2005/8/layout/hierarchy1"/>
    <dgm:cxn modelId="{D5958242-A1DC-4765-9BCC-0F653FD11DDA}" type="presParOf" srcId="{368C4B3F-B0D6-47C7-99D6-74F6B6CFE97C}" destId="{C462696E-3566-48A5-BF96-FA155F13BE7C}" srcOrd="1" destOrd="0" presId="urn:microsoft.com/office/officeart/2005/8/layout/hierarchy1"/>
    <dgm:cxn modelId="{7CD11A2E-D03D-42EA-BB34-D20131E78BDB}" type="presParOf" srcId="{C462696E-3566-48A5-BF96-FA155F13BE7C}" destId="{35D14800-29D5-4D0C-89C5-18E93A8DDC87}" srcOrd="0" destOrd="0" presId="urn:microsoft.com/office/officeart/2005/8/layout/hierarchy1"/>
    <dgm:cxn modelId="{2934531D-61A6-495B-BB69-FD90F6C152EB}" type="presParOf" srcId="{C462696E-3566-48A5-BF96-FA155F13BE7C}" destId="{69DE367E-8ADF-4892-827C-5ED03525A62B}" srcOrd="1" destOrd="0" presId="urn:microsoft.com/office/officeart/2005/8/layout/hierarchy1"/>
    <dgm:cxn modelId="{6F9ED5E6-5414-45F9-892A-4856A1B06567}" type="presParOf" srcId="{69DE367E-8ADF-4892-827C-5ED03525A62B}" destId="{501DE261-3CE6-4021-BC73-EE3804ECEB3D}" srcOrd="0" destOrd="0" presId="urn:microsoft.com/office/officeart/2005/8/layout/hierarchy1"/>
    <dgm:cxn modelId="{2F38F195-3288-4167-96C8-D74EDE775B28}" type="presParOf" srcId="{501DE261-3CE6-4021-BC73-EE3804ECEB3D}" destId="{1D16365D-D91D-4FB6-B7C4-53D3859BF2F1}" srcOrd="0" destOrd="0" presId="urn:microsoft.com/office/officeart/2005/8/layout/hierarchy1"/>
    <dgm:cxn modelId="{68DF1A13-A578-4E4C-8882-73D9AAF24CA9}" type="presParOf" srcId="{501DE261-3CE6-4021-BC73-EE3804ECEB3D}" destId="{003DE5C2-E4AD-460A-867D-C693460DF09D}" srcOrd="1" destOrd="0" presId="urn:microsoft.com/office/officeart/2005/8/layout/hierarchy1"/>
    <dgm:cxn modelId="{810E5DB9-D129-4C83-BC03-CA2A12EC900F}" type="presParOf" srcId="{69DE367E-8ADF-4892-827C-5ED03525A62B}" destId="{D2F53164-A641-4CC5-8952-004AEF9A1E1D}" srcOrd="1" destOrd="0" presId="urn:microsoft.com/office/officeart/2005/8/layout/hierarchy1"/>
    <dgm:cxn modelId="{D65FAFFE-2E1F-49C6-A62E-D4EEAFED95AF}" type="presParOf" srcId="{D2F53164-A641-4CC5-8952-004AEF9A1E1D}" destId="{A9513984-946E-4159-9F15-7B69197B301E}" srcOrd="0" destOrd="0" presId="urn:microsoft.com/office/officeart/2005/8/layout/hierarchy1"/>
    <dgm:cxn modelId="{672549B3-3100-406D-B585-78090E9009B1}" type="presParOf" srcId="{D2F53164-A641-4CC5-8952-004AEF9A1E1D}" destId="{EF93509F-3220-4849-B80B-65C0D0034313}" srcOrd="1" destOrd="0" presId="urn:microsoft.com/office/officeart/2005/8/layout/hierarchy1"/>
    <dgm:cxn modelId="{E908AE78-DCA5-4DCE-8F7E-0A45759DD1C6}" type="presParOf" srcId="{EF93509F-3220-4849-B80B-65C0D0034313}" destId="{68EE7EBF-7204-47A4-9D91-00010870042F}" srcOrd="0" destOrd="0" presId="urn:microsoft.com/office/officeart/2005/8/layout/hierarchy1"/>
    <dgm:cxn modelId="{BE7DE039-E4DE-4F40-BD19-97E7899D32EC}" type="presParOf" srcId="{68EE7EBF-7204-47A4-9D91-00010870042F}" destId="{8B9B0F96-435E-4659-9566-DF289E36DC51}" srcOrd="0" destOrd="0" presId="urn:microsoft.com/office/officeart/2005/8/layout/hierarchy1"/>
    <dgm:cxn modelId="{0C6082D5-3843-4317-B2DE-49BF53F51CDB}" type="presParOf" srcId="{68EE7EBF-7204-47A4-9D91-00010870042F}" destId="{BBE0984B-395D-496E-BD50-723B67422A1C}" srcOrd="1" destOrd="0" presId="urn:microsoft.com/office/officeart/2005/8/layout/hierarchy1"/>
    <dgm:cxn modelId="{ED721100-CCC4-4181-BD1B-D0912F30BF66}" type="presParOf" srcId="{EF93509F-3220-4849-B80B-65C0D0034313}" destId="{6F6BFA26-ED56-4284-805E-7D9DB62250F5}" srcOrd="1" destOrd="0" presId="urn:microsoft.com/office/officeart/2005/8/layout/hierarchy1"/>
    <dgm:cxn modelId="{7A824E13-1488-42D1-9DFE-213C79F7C18B}" type="presParOf" srcId="{6F6BFA26-ED56-4284-805E-7D9DB62250F5}" destId="{9DCC6642-74DE-4412-89DD-4784F3C06E55}" srcOrd="0" destOrd="0" presId="urn:microsoft.com/office/officeart/2005/8/layout/hierarchy1"/>
    <dgm:cxn modelId="{83E37CE7-7EE2-4629-ACC2-653837411FB4}" type="presParOf" srcId="{6F6BFA26-ED56-4284-805E-7D9DB62250F5}" destId="{351E591A-A5E8-4F72-87DC-E766B59609FF}" srcOrd="1" destOrd="0" presId="urn:microsoft.com/office/officeart/2005/8/layout/hierarchy1"/>
    <dgm:cxn modelId="{89F6B0A1-B226-44BC-BE5E-78CDE51D206A}" type="presParOf" srcId="{351E591A-A5E8-4F72-87DC-E766B59609FF}" destId="{8AA7D9DF-0023-41E9-A28A-FDCDF09C3AB8}" srcOrd="0" destOrd="0" presId="urn:microsoft.com/office/officeart/2005/8/layout/hierarchy1"/>
    <dgm:cxn modelId="{56F2220E-3A39-4A21-AEB0-933F2DE6621B}" type="presParOf" srcId="{8AA7D9DF-0023-41E9-A28A-FDCDF09C3AB8}" destId="{0D6BA286-63E4-4818-BEAC-1201F1D1EAC5}" srcOrd="0" destOrd="0" presId="urn:microsoft.com/office/officeart/2005/8/layout/hierarchy1"/>
    <dgm:cxn modelId="{C50249BD-AC96-45B6-AC47-50CD082C1FFA}" type="presParOf" srcId="{8AA7D9DF-0023-41E9-A28A-FDCDF09C3AB8}" destId="{844AC006-AFC8-4497-BAD1-43B6B930F992}" srcOrd="1" destOrd="0" presId="urn:microsoft.com/office/officeart/2005/8/layout/hierarchy1"/>
    <dgm:cxn modelId="{CDCF8214-A747-4618-847A-3680974498D5}" type="presParOf" srcId="{351E591A-A5E8-4F72-87DC-E766B59609FF}" destId="{F2CEDE3B-5428-4A08-BE0A-A92CE081FA2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1BE9E4-B91E-4734-9925-6D75B1818E67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0E358F14-275B-4635-AFBF-BD27A5130294}">
      <dgm:prSet phldrT="[Text]"/>
      <dgm:spPr/>
      <dgm:t>
        <a:bodyPr/>
        <a:lstStyle/>
        <a:p>
          <a:r>
            <a:rPr lang="id-ID" dirty="0" smtClean="0"/>
            <a:t>Melawan Aliran Sesat</a:t>
          </a:r>
          <a:endParaRPr lang="id-ID" dirty="0"/>
        </a:p>
      </dgm:t>
    </dgm:pt>
    <dgm:pt modelId="{E9AB0AEF-F72A-474C-8ABB-7593D769AAC8}" type="parTrans" cxnId="{9E847942-19BC-4E6B-BA5C-FF03D2EDFEBF}">
      <dgm:prSet/>
      <dgm:spPr/>
      <dgm:t>
        <a:bodyPr/>
        <a:lstStyle/>
        <a:p>
          <a:endParaRPr lang="id-ID"/>
        </a:p>
      </dgm:t>
    </dgm:pt>
    <dgm:pt modelId="{CE9DCE8C-D852-49A6-91EB-60D465863BE6}" type="sibTrans" cxnId="{9E847942-19BC-4E6B-BA5C-FF03D2EDFEBF}">
      <dgm:prSet/>
      <dgm:spPr/>
      <dgm:t>
        <a:bodyPr/>
        <a:lstStyle/>
        <a:p>
          <a:endParaRPr lang="id-ID"/>
        </a:p>
      </dgm:t>
    </dgm:pt>
    <dgm:pt modelId="{98509B89-64B7-420E-B545-7F2388D98F8B}">
      <dgm:prSet phldrT="[Text]"/>
      <dgm:spPr/>
      <dgm:t>
        <a:bodyPr/>
        <a:lstStyle/>
        <a:p>
          <a:r>
            <a:rPr lang="id-ID" dirty="0" smtClean="0"/>
            <a:t>Semua Organisasi Islam </a:t>
          </a:r>
          <a:endParaRPr lang="id-ID" dirty="0"/>
        </a:p>
      </dgm:t>
    </dgm:pt>
    <dgm:pt modelId="{B62E6DDE-CD40-469E-9305-AAAB2E32ABAF}" type="parTrans" cxnId="{5C5D6C41-4009-4870-8F0C-E9EB8E0A7617}">
      <dgm:prSet/>
      <dgm:spPr/>
      <dgm:t>
        <a:bodyPr/>
        <a:lstStyle/>
        <a:p>
          <a:endParaRPr lang="id-ID"/>
        </a:p>
      </dgm:t>
    </dgm:pt>
    <dgm:pt modelId="{B6E84C79-7B5D-49EC-AED2-C93541B98666}" type="sibTrans" cxnId="{5C5D6C41-4009-4870-8F0C-E9EB8E0A7617}">
      <dgm:prSet/>
      <dgm:spPr/>
      <dgm:t>
        <a:bodyPr/>
        <a:lstStyle/>
        <a:p>
          <a:endParaRPr lang="id-ID"/>
        </a:p>
      </dgm:t>
    </dgm:pt>
    <dgm:pt modelId="{CB52B22C-2E91-45E2-A112-EDA1A905E055}">
      <dgm:prSet phldrT="[Text]"/>
      <dgm:spPr/>
      <dgm:t>
        <a:bodyPr/>
        <a:lstStyle/>
        <a:p>
          <a:r>
            <a:rPr lang="id-ID" dirty="0" smtClean="0"/>
            <a:t>Pemerintah</a:t>
          </a:r>
          <a:endParaRPr lang="id-ID" dirty="0"/>
        </a:p>
      </dgm:t>
    </dgm:pt>
    <dgm:pt modelId="{5E37FBCB-1D2D-496A-AE2B-790E9CD4C9E4}" type="parTrans" cxnId="{81C69745-BDC6-43AA-B8AD-E4C3E9388431}">
      <dgm:prSet/>
      <dgm:spPr/>
      <dgm:t>
        <a:bodyPr/>
        <a:lstStyle/>
        <a:p>
          <a:endParaRPr lang="id-ID"/>
        </a:p>
      </dgm:t>
    </dgm:pt>
    <dgm:pt modelId="{A1DBEDD7-A6FC-464A-8CED-842848A2BDEA}" type="sibTrans" cxnId="{81C69745-BDC6-43AA-B8AD-E4C3E9388431}">
      <dgm:prSet/>
      <dgm:spPr/>
      <dgm:t>
        <a:bodyPr/>
        <a:lstStyle/>
        <a:p>
          <a:endParaRPr lang="id-ID"/>
        </a:p>
      </dgm:t>
    </dgm:pt>
    <dgm:pt modelId="{2D6F1CD3-1627-4836-9889-9B61D8D712A9}">
      <dgm:prSet phldrT="[Text]"/>
      <dgm:spPr/>
      <dgm:t>
        <a:bodyPr/>
        <a:lstStyle/>
        <a:p>
          <a:r>
            <a:rPr lang="id-ID" dirty="0" smtClean="0"/>
            <a:t>Dapat Bekerja Sama</a:t>
          </a:r>
          <a:endParaRPr lang="id-ID" dirty="0"/>
        </a:p>
      </dgm:t>
    </dgm:pt>
    <dgm:pt modelId="{9F7790E0-BAF0-4FAF-8432-00DC3C2993B6}" type="parTrans" cxnId="{FE63F1D2-5DE7-4E84-A3FD-E2063671A96E}">
      <dgm:prSet/>
      <dgm:spPr/>
      <dgm:t>
        <a:bodyPr/>
        <a:lstStyle/>
        <a:p>
          <a:endParaRPr lang="id-ID"/>
        </a:p>
      </dgm:t>
    </dgm:pt>
    <dgm:pt modelId="{F9BE57D9-D47B-4B60-8609-89F3BDF07D8D}" type="sibTrans" cxnId="{FE63F1D2-5DE7-4E84-A3FD-E2063671A96E}">
      <dgm:prSet/>
      <dgm:spPr/>
      <dgm:t>
        <a:bodyPr/>
        <a:lstStyle/>
        <a:p>
          <a:endParaRPr lang="id-ID"/>
        </a:p>
      </dgm:t>
    </dgm:pt>
    <dgm:pt modelId="{3E1B1B43-B8F8-4EAB-A4D3-7322C1D63445}" type="pres">
      <dgm:prSet presAssocID="{561BE9E4-B91E-4734-9925-6D75B1818E6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9E6D0EC7-31E5-4F5E-ABAD-E88BABA5802C}" type="pres">
      <dgm:prSet presAssocID="{0E358F14-275B-4635-AFBF-BD27A5130294}" presName="roof" presStyleLbl="dkBgShp" presStyleIdx="0" presStyleCnt="2"/>
      <dgm:spPr/>
      <dgm:t>
        <a:bodyPr/>
        <a:lstStyle/>
        <a:p>
          <a:endParaRPr lang="id-ID"/>
        </a:p>
      </dgm:t>
    </dgm:pt>
    <dgm:pt modelId="{1ABE5919-EA0D-40DC-A190-CBB6F8B12608}" type="pres">
      <dgm:prSet presAssocID="{0E358F14-275B-4635-AFBF-BD27A5130294}" presName="pillars" presStyleCnt="0"/>
      <dgm:spPr/>
    </dgm:pt>
    <dgm:pt modelId="{A4921DBA-D11B-42FE-8A89-B94986B7D658}" type="pres">
      <dgm:prSet presAssocID="{0E358F14-275B-4635-AFBF-BD27A5130294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DFDA908-EA12-4AA2-A73B-9EFF5ABBBBE5}" type="pres">
      <dgm:prSet presAssocID="{CB52B22C-2E91-45E2-A112-EDA1A905E055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F89F1D6-664E-462C-AC6A-0F74CEF1C1F5}" type="pres">
      <dgm:prSet presAssocID="{2D6F1CD3-1627-4836-9889-9B61D8D712A9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D8F15D7-51CF-4104-AF47-6A02BECA8A30}" type="pres">
      <dgm:prSet presAssocID="{0E358F14-275B-4635-AFBF-BD27A5130294}" presName="base" presStyleLbl="dkBgShp" presStyleIdx="1" presStyleCnt="2"/>
      <dgm:spPr/>
    </dgm:pt>
  </dgm:ptLst>
  <dgm:cxnLst>
    <dgm:cxn modelId="{81C69745-BDC6-43AA-B8AD-E4C3E9388431}" srcId="{0E358F14-275B-4635-AFBF-BD27A5130294}" destId="{CB52B22C-2E91-45E2-A112-EDA1A905E055}" srcOrd="1" destOrd="0" parTransId="{5E37FBCB-1D2D-496A-AE2B-790E9CD4C9E4}" sibTransId="{A1DBEDD7-A6FC-464A-8CED-842848A2BDEA}"/>
    <dgm:cxn modelId="{3E1F799E-5CEF-4ADB-B1EC-F2053108F3AD}" type="presOf" srcId="{0E358F14-275B-4635-AFBF-BD27A5130294}" destId="{9E6D0EC7-31E5-4F5E-ABAD-E88BABA5802C}" srcOrd="0" destOrd="0" presId="urn:microsoft.com/office/officeart/2005/8/layout/hList3"/>
    <dgm:cxn modelId="{B8CC3801-5127-4A63-8995-25F4E7728DC3}" type="presOf" srcId="{2D6F1CD3-1627-4836-9889-9B61D8D712A9}" destId="{CF89F1D6-664E-462C-AC6A-0F74CEF1C1F5}" srcOrd="0" destOrd="0" presId="urn:microsoft.com/office/officeart/2005/8/layout/hList3"/>
    <dgm:cxn modelId="{9E847942-19BC-4E6B-BA5C-FF03D2EDFEBF}" srcId="{561BE9E4-B91E-4734-9925-6D75B1818E67}" destId="{0E358F14-275B-4635-AFBF-BD27A5130294}" srcOrd="0" destOrd="0" parTransId="{E9AB0AEF-F72A-474C-8ABB-7593D769AAC8}" sibTransId="{CE9DCE8C-D852-49A6-91EB-60D465863BE6}"/>
    <dgm:cxn modelId="{FE63F1D2-5DE7-4E84-A3FD-E2063671A96E}" srcId="{0E358F14-275B-4635-AFBF-BD27A5130294}" destId="{2D6F1CD3-1627-4836-9889-9B61D8D712A9}" srcOrd="2" destOrd="0" parTransId="{9F7790E0-BAF0-4FAF-8432-00DC3C2993B6}" sibTransId="{F9BE57D9-D47B-4B60-8609-89F3BDF07D8D}"/>
    <dgm:cxn modelId="{6C7B8774-7AD3-498D-A7F8-9A65E1A1A762}" type="presOf" srcId="{98509B89-64B7-420E-B545-7F2388D98F8B}" destId="{A4921DBA-D11B-42FE-8A89-B94986B7D658}" srcOrd="0" destOrd="0" presId="urn:microsoft.com/office/officeart/2005/8/layout/hList3"/>
    <dgm:cxn modelId="{A7F52215-8E7E-40B9-A69F-226E8E66A282}" type="presOf" srcId="{561BE9E4-B91E-4734-9925-6D75B1818E67}" destId="{3E1B1B43-B8F8-4EAB-A4D3-7322C1D63445}" srcOrd="0" destOrd="0" presId="urn:microsoft.com/office/officeart/2005/8/layout/hList3"/>
    <dgm:cxn modelId="{5C5D6C41-4009-4870-8F0C-E9EB8E0A7617}" srcId="{0E358F14-275B-4635-AFBF-BD27A5130294}" destId="{98509B89-64B7-420E-B545-7F2388D98F8B}" srcOrd="0" destOrd="0" parTransId="{B62E6DDE-CD40-469E-9305-AAAB2E32ABAF}" sibTransId="{B6E84C79-7B5D-49EC-AED2-C93541B98666}"/>
    <dgm:cxn modelId="{38D5F2CB-4CEE-49BB-A917-EEA2BFB1A9EF}" type="presOf" srcId="{CB52B22C-2E91-45E2-A112-EDA1A905E055}" destId="{0DFDA908-EA12-4AA2-A73B-9EFF5ABBBBE5}" srcOrd="0" destOrd="0" presId="urn:microsoft.com/office/officeart/2005/8/layout/hList3"/>
    <dgm:cxn modelId="{38A9BF0D-6810-4A1B-BE84-37D44BA8CE4A}" type="presParOf" srcId="{3E1B1B43-B8F8-4EAB-A4D3-7322C1D63445}" destId="{9E6D0EC7-31E5-4F5E-ABAD-E88BABA5802C}" srcOrd="0" destOrd="0" presId="urn:microsoft.com/office/officeart/2005/8/layout/hList3"/>
    <dgm:cxn modelId="{0B005BA9-01AC-4E25-9E5B-F20CCC35BF76}" type="presParOf" srcId="{3E1B1B43-B8F8-4EAB-A4D3-7322C1D63445}" destId="{1ABE5919-EA0D-40DC-A190-CBB6F8B12608}" srcOrd="1" destOrd="0" presId="urn:microsoft.com/office/officeart/2005/8/layout/hList3"/>
    <dgm:cxn modelId="{739889B5-2AE4-4D9D-BFFA-E80E92B2D898}" type="presParOf" srcId="{1ABE5919-EA0D-40DC-A190-CBB6F8B12608}" destId="{A4921DBA-D11B-42FE-8A89-B94986B7D658}" srcOrd="0" destOrd="0" presId="urn:microsoft.com/office/officeart/2005/8/layout/hList3"/>
    <dgm:cxn modelId="{41CF0319-094E-49C3-B65F-9F0491000866}" type="presParOf" srcId="{1ABE5919-EA0D-40DC-A190-CBB6F8B12608}" destId="{0DFDA908-EA12-4AA2-A73B-9EFF5ABBBBE5}" srcOrd="1" destOrd="0" presId="urn:microsoft.com/office/officeart/2005/8/layout/hList3"/>
    <dgm:cxn modelId="{AD8040AF-81FF-4973-9A03-329F3976C65E}" type="presParOf" srcId="{1ABE5919-EA0D-40DC-A190-CBB6F8B12608}" destId="{CF89F1D6-664E-462C-AC6A-0F74CEF1C1F5}" srcOrd="2" destOrd="0" presId="urn:microsoft.com/office/officeart/2005/8/layout/hList3"/>
    <dgm:cxn modelId="{0C139A4E-76CF-4790-8522-A9C456D55B36}" type="presParOf" srcId="{3E1B1B43-B8F8-4EAB-A4D3-7322C1D63445}" destId="{9D8F15D7-51CF-4104-AF47-6A02BECA8A3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CC6642-74DE-4412-89DD-4784F3C06E55}">
      <dsp:nvSpPr>
        <dsp:cNvPr id="0" name=""/>
        <dsp:cNvSpPr/>
      </dsp:nvSpPr>
      <dsp:spPr>
        <a:xfrm>
          <a:off x="5636397" y="4471312"/>
          <a:ext cx="91440" cy="121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513984-946E-4159-9F15-7B69197B301E}">
      <dsp:nvSpPr>
        <dsp:cNvPr id="0" name=""/>
        <dsp:cNvSpPr/>
      </dsp:nvSpPr>
      <dsp:spPr>
        <a:xfrm>
          <a:off x="5636397" y="3723840"/>
          <a:ext cx="91440" cy="121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14800-29D5-4D0C-89C5-18E93A8DDC87}">
      <dsp:nvSpPr>
        <dsp:cNvPr id="0" name=""/>
        <dsp:cNvSpPr/>
      </dsp:nvSpPr>
      <dsp:spPr>
        <a:xfrm>
          <a:off x="5636397" y="3091902"/>
          <a:ext cx="91440" cy="121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D91808-B007-448D-807B-61750EAF6666}">
      <dsp:nvSpPr>
        <dsp:cNvPr id="0" name=""/>
        <dsp:cNvSpPr/>
      </dsp:nvSpPr>
      <dsp:spPr>
        <a:xfrm>
          <a:off x="5636397" y="2277522"/>
          <a:ext cx="91440" cy="121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940B29-3D62-4C40-887E-C2205C0F5B1F}">
      <dsp:nvSpPr>
        <dsp:cNvPr id="0" name=""/>
        <dsp:cNvSpPr/>
      </dsp:nvSpPr>
      <dsp:spPr>
        <a:xfrm>
          <a:off x="5636397" y="1478277"/>
          <a:ext cx="91440" cy="121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A69168-BFE8-47C7-A96F-D88BBAF0E83F}">
      <dsp:nvSpPr>
        <dsp:cNvPr id="0" name=""/>
        <dsp:cNvSpPr/>
      </dsp:nvSpPr>
      <dsp:spPr>
        <a:xfrm>
          <a:off x="4104965" y="641573"/>
          <a:ext cx="1577152" cy="1216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420"/>
              </a:lnTo>
              <a:lnTo>
                <a:pt x="1854008" y="97420"/>
              </a:lnTo>
              <a:lnTo>
                <a:pt x="1854008" y="14295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93A9D1-E2ED-45A1-89D7-96C1B10F89B4}">
      <dsp:nvSpPr>
        <dsp:cNvPr id="0" name=""/>
        <dsp:cNvSpPr/>
      </dsp:nvSpPr>
      <dsp:spPr>
        <a:xfrm>
          <a:off x="4156760" y="4379663"/>
          <a:ext cx="91440" cy="121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925AB2-9B0A-4896-B465-C788645DF6CD}">
      <dsp:nvSpPr>
        <dsp:cNvPr id="0" name=""/>
        <dsp:cNvSpPr/>
      </dsp:nvSpPr>
      <dsp:spPr>
        <a:xfrm>
          <a:off x="4156760" y="3572428"/>
          <a:ext cx="91440" cy="121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DF5381-71E8-4EDA-991B-68B836798C34}">
      <dsp:nvSpPr>
        <dsp:cNvPr id="0" name=""/>
        <dsp:cNvSpPr/>
      </dsp:nvSpPr>
      <dsp:spPr>
        <a:xfrm>
          <a:off x="4156760" y="2914402"/>
          <a:ext cx="91440" cy="121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9197F5-A33A-4E90-B5C2-BA7DB85A648B}">
      <dsp:nvSpPr>
        <dsp:cNvPr id="0" name=""/>
        <dsp:cNvSpPr/>
      </dsp:nvSpPr>
      <dsp:spPr>
        <a:xfrm>
          <a:off x="4156760" y="2177201"/>
          <a:ext cx="91440" cy="121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DD4B51-E7B3-4D8D-AAE7-8B119C76DCF2}">
      <dsp:nvSpPr>
        <dsp:cNvPr id="0" name=""/>
        <dsp:cNvSpPr/>
      </dsp:nvSpPr>
      <dsp:spPr>
        <a:xfrm>
          <a:off x="4156760" y="1469534"/>
          <a:ext cx="91440" cy="121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1AB76A-878D-44A6-B12F-75787BA089A0}">
      <dsp:nvSpPr>
        <dsp:cNvPr id="0" name=""/>
        <dsp:cNvSpPr/>
      </dsp:nvSpPr>
      <dsp:spPr>
        <a:xfrm>
          <a:off x="4104965" y="641573"/>
          <a:ext cx="97515" cy="1216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420"/>
              </a:lnTo>
              <a:lnTo>
                <a:pt x="114633" y="97420"/>
              </a:lnTo>
              <a:lnTo>
                <a:pt x="114633" y="14295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39AC7A-D0B3-4A59-B3C5-648D63CEAF3E}">
      <dsp:nvSpPr>
        <dsp:cNvPr id="0" name=""/>
        <dsp:cNvSpPr/>
      </dsp:nvSpPr>
      <dsp:spPr>
        <a:xfrm>
          <a:off x="2608638" y="4361929"/>
          <a:ext cx="91440" cy="121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0D504F-1D97-4437-A4FC-60F86BBD8FB9}">
      <dsp:nvSpPr>
        <dsp:cNvPr id="0" name=""/>
        <dsp:cNvSpPr/>
      </dsp:nvSpPr>
      <dsp:spPr>
        <a:xfrm>
          <a:off x="2608638" y="3654259"/>
          <a:ext cx="91440" cy="121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A5716-F97A-40B3-B238-92F7F55E8527}">
      <dsp:nvSpPr>
        <dsp:cNvPr id="0" name=""/>
        <dsp:cNvSpPr/>
      </dsp:nvSpPr>
      <dsp:spPr>
        <a:xfrm>
          <a:off x="2608638" y="2910260"/>
          <a:ext cx="91440" cy="121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1394F1-3762-4F45-AE67-175FAB1BBC9A}">
      <dsp:nvSpPr>
        <dsp:cNvPr id="0" name=""/>
        <dsp:cNvSpPr/>
      </dsp:nvSpPr>
      <dsp:spPr>
        <a:xfrm>
          <a:off x="2608638" y="2191571"/>
          <a:ext cx="91440" cy="121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69F7C9-23BD-47F6-8192-B6F33E66332A}">
      <dsp:nvSpPr>
        <dsp:cNvPr id="0" name=""/>
        <dsp:cNvSpPr/>
      </dsp:nvSpPr>
      <dsp:spPr>
        <a:xfrm>
          <a:off x="2608638" y="1460259"/>
          <a:ext cx="91440" cy="121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E1F4EE-D1D9-4E07-9BC5-44AB361B1EF2}">
      <dsp:nvSpPr>
        <dsp:cNvPr id="0" name=""/>
        <dsp:cNvSpPr/>
      </dsp:nvSpPr>
      <dsp:spPr>
        <a:xfrm>
          <a:off x="2654358" y="641573"/>
          <a:ext cx="1450606" cy="121609"/>
        </a:xfrm>
        <a:custGeom>
          <a:avLst/>
          <a:gdLst/>
          <a:ahLst/>
          <a:cxnLst/>
          <a:rect l="0" t="0" r="0" b="0"/>
          <a:pathLst>
            <a:path>
              <a:moveTo>
                <a:pt x="1705248" y="0"/>
              </a:moveTo>
              <a:lnTo>
                <a:pt x="1705248" y="97420"/>
              </a:lnTo>
              <a:lnTo>
                <a:pt x="0" y="97420"/>
              </a:lnTo>
              <a:lnTo>
                <a:pt x="0" y="14295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F875F-A5D5-4CB6-A135-CB52CA54B8B2}">
      <dsp:nvSpPr>
        <dsp:cNvPr id="0" name=""/>
        <dsp:cNvSpPr/>
      </dsp:nvSpPr>
      <dsp:spPr>
        <a:xfrm>
          <a:off x="3441471" y="2610"/>
          <a:ext cx="1326987" cy="63896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C9665D-6E04-4623-AC58-5B33D2442ACB}">
      <dsp:nvSpPr>
        <dsp:cNvPr id="0" name=""/>
        <dsp:cNvSpPr/>
      </dsp:nvSpPr>
      <dsp:spPr>
        <a:xfrm>
          <a:off x="3487931" y="46747"/>
          <a:ext cx="1326987" cy="63896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Spirit Aceh </a:t>
          </a:r>
        </a:p>
      </dsp:txBody>
      <dsp:txXfrm>
        <a:off x="3506646" y="65462"/>
        <a:ext cx="1289557" cy="601533"/>
      </dsp:txXfrm>
    </dsp:sp>
    <dsp:sp modelId="{45C273DE-83D5-44FE-A5DD-F52340008A7E}">
      <dsp:nvSpPr>
        <dsp:cNvPr id="0" name=""/>
        <dsp:cNvSpPr/>
      </dsp:nvSpPr>
      <dsp:spPr>
        <a:xfrm>
          <a:off x="1978100" y="763182"/>
          <a:ext cx="1352515" cy="697077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37A409-2F9B-4C99-9E51-7F35B954C790}">
      <dsp:nvSpPr>
        <dsp:cNvPr id="0" name=""/>
        <dsp:cNvSpPr/>
      </dsp:nvSpPr>
      <dsp:spPr>
        <a:xfrm>
          <a:off x="2024560" y="807319"/>
          <a:ext cx="1352515" cy="69707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Nilai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-Aceh-an </a:t>
          </a:r>
        </a:p>
      </dsp:txBody>
      <dsp:txXfrm>
        <a:off x="2044977" y="827736"/>
        <a:ext cx="1311681" cy="656243"/>
      </dsp:txXfrm>
    </dsp:sp>
    <dsp:sp modelId="{1906B61A-8FA9-4B14-AF0F-77BFC0A4F985}">
      <dsp:nvSpPr>
        <dsp:cNvPr id="0" name=""/>
        <dsp:cNvSpPr/>
      </dsp:nvSpPr>
      <dsp:spPr>
        <a:xfrm>
          <a:off x="2074711" y="1581868"/>
          <a:ext cx="1159292" cy="60970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92B83E-8412-4743-B254-5445C0051FF2}">
      <dsp:nvSpPr>
        <dsp:cNvPr id="0" name=""/>
        <dsp:cNvSpPr/>
      </dsp:nvSpPr>
      <dsp:spPr>
        <a:xfrm>
          <a:off x="2121171" y="1626005"/>
          <a:ext cx="1159292" cy="60970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Etika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orangAceh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2139029" y="1643863"/>
        <a:ext cx="1123576" cy="573986"/>
      </dsp:txXfrm>
    </dsp:sp>
    <dsp:sp modelId="{311A9C7A-97AB-4975-A90D-83714FF69B8F}">
      <dsp:nvSpPr>
        <dsp:cNvPr id="0" name=""/>
        <dsp:cNvSpPr/>
      </dsp:nvSpPr>
      <dsp:spPr>
        <a:xfrm>
          <a:off x="2111658" y="2313180"/>
          <a:ext cx="1085399" cy="59708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AD26EC-BB46-4075-9FA7-D738D83D43EB}">
      <dsp:nvSpPr>
        <dsp:cNvPr id="0" name=""/>
        <dsp:cNvSpPr/>
      </dsp:nvSpPr>
      <dsp:spPr>
        <a:xfrm>
          <a:off x="2158118" y="2357317"/>
          <a:ext cx="1085399" cy="59708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Moral 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sp:txBody>
      <dsp:txXfrm>
        <a:off x="2175606" y="2374805"/>
        <a:ext cx="1050423" cy="562104"/>
      </dsp:txXfrm>
    </dsp:sp>
    <dsp:sp modelId="{C7B9422D-9B19-44F7-9759-1B1FCE5B87C8}">
      <dsp:nvSpPr>
        <dsp:cNvPr id="0" name=""/>
        <dsp:cNvSpPr/>
      </dsp:nvSpPr>
      <dsp:spPr>
        <a:xfrm>
          <a:off x="2015597" y="3031869"/>
          <a:ext cx="1277521" cy="62238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E72F1A-EE7F-4B3B-B779-3FBE423BA21F}">
      <dsp:nvSpPr>
        <dsp:cNvPr id="0" name=""/>
        <dsp:cNvSpPr/>
      </dsp:nvSpPr>
      <dsp:spPr>
        <a:xfrm>
          <a:off x="2062057" y="3076006"/>
          <a:ext cx="1277521" cy="62238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Tingkah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laku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sp:txBody>
      <dsp:txXfrm>
        <a:off x="2080286" y="3094235"/>
        <a:ext cx="1241063" cy="585931"/>
      </dsp:txXfrm>
    </dsp:sp>
    <dsp:sp modelId="{6313E7C5-9C35-4FFA-A1F1-928FDE38AF1E}">
      <dsp:nvSpPr>
        <dsp:cNvPr id="0" name=""/>
        <dsp:cNvSpPr/>
      </dsp:nvSpPr>
      <dsp:spPr>
        <a:xfrm>
          <a:off x="2039121" y="3775868"/>
          <a:ext cx="1230472" cy="58606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F51D7-3797-441F-81E8-649350817ED5}">
      <dsp:nvSpPr>
        <dsp:cNvPr id="0" name=""/>
        <dsp:cNvSpPr/>
      </dsp:nvSpPr>
      <dsp:spPr>
        <a:xfrm>
          <a:off x="2085581" y="3820005"/>
          <a:ext cx="1230472" cy="58606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Aksi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Sosial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sp:txBody>
      <dsp:txXfrm>
        <a:off x="2102746" y="3837170"/>
        <a:ext cx="1196142" cy="551731"/>
      </dsp:txXfrm>
    </dsp:sp>
    <dsp:sp modelId="{C1B14A61-7FF4-43C4-9885-0343D89A0FE9}">
      <dsp:nvSpPr>
        <dsp:cNvPr id="0" name=""/>
        <dsp:cNvSpPr/>
      </dsp:nvSpPr>
      <dsp:spPr>
        <a:xfrm>
          <a:off x="1973881" y="4483538"/>
          <a:ext cx="1360953" cy="591976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4CF6D8-1C7D-49AD-AC76-EEFD62916168}">
      <dsp:nvSpPr>
        <dsp:cNvPr id="0" name=""/>
        <dsp:cNvSpPr/>
      </dsp:nvSpPr>
      <dsp:spPr>
        <a:xfrm>
          <a:off x="2020341" y="4527675"/>
          <a:ext cx="1360953" cy="591976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Budaya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masyarakat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 </a:t>
          </a:r>
        </a:p>
      </dsp:txBody>
      <dsp:txXfrm>
        <a:off x="2037679" y="4545013"/>
        <a:ext cx="1326277" cy="557300"/>
      </dsp:txXfrm>
    </dsp:sp>
    <dsp:sp modelId="{F96CFD02-99A7-493E-9A6F-3CE18AB9E84E}">
      <dsp:nvSpPr>
        <dsp:cNvPr id="0" name=""/>
        <dsp:cNvSpPr/>
      </dsp:nvSpPr>
      <dsp:spPr>
        <a:xfrm>
          <a:off x="3423536" y="763182"/>
          <a:ext cx="1557888" cy="70635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81C34-8A03-48B6-B97B-F52F3ABD4E89}">
      <dsp:nvSpPr>
        <dsp:cNvPr id="0" name=""/>
        <dsp:cNvSpPr/>
      </dsp:nvSpPr>
      <dsp:spPr>
        <a:xfrm>
          <a:off x="3469996" y="807319"/>
          <a:ext cx="1557888" cy="70635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Kepercayaan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/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keyakinan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sp:txBody>
      <dsp:txXfrm>
        <a:off x="3490684" y="828007"/>
        <a:ext cx="1516512" cy="664975"/>
      </dsp:txXfrm>
    </dsp:sp>
    <dsp:sp modelId="{371DDB7F-2FFC-4B06-A265-76C8F00576BB}">
      <dsp:nvSpPr>
        <dsp:cNvPr id="0" name=""/>
        <dsp:cNvSpPr/>
      </dsp:nvSpPr>
      <dsp:spPr>
        <a:xfrm>
          <a:off x="3801754" y="1591143"/>
          <a:ext cx="801452" cy="586058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8CE38-D620-4B73-9BA9-48BEC5E1DFFA}">
      <dsp:nvSpPr>
        <dsp:cNvPr id="0" name=""/>
        <dsp:cNvSpPr/>
      </dsp:nvSpPr>
      <dsp:spPr>
        <a:xfrm>
          <a:off x="3848214" y="1635280"/>
          <a:ext cx="801452" cy="58605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Seni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sp:txBody>
      <dsp:txXfrm>
        <a:off x="3865379" y="1652445"/>
        <a:ext cx="767122" cy="551728"/>
      </dsp:txXfrm>
    </dsp:sp>
    <dsp:sp modelId="{D09973AD-93AF-4491-93F7-48D700E41A2C}">
      <dsp:nvSpPr>
        <dsp:cNvPr id="0" name=""/>
        <dsp:cNvSpPr/>
      </dsp:nvSpPr>
      <dsp:spPr>
        <a:xfrm>
          <a:off x="3645992" y="2298810"/>
          <a:ext cx="1112975" cy="61559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5DDEDC-9CF8-4645-A382-90D2D6AA409F}">
      <dsp:nvSpPr>
        <dsp:cNvPr id="0" name=""/>
        <dsp:cNvSpPr/>
      </dsp:nvSpPr>
      <dsp:spPr>
        <a:xfrm>
          <a:off x="3692452" y="2342947"/>
          <a:ext cx="1112975" cy="61559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Sistem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Makna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sp:txBody>
      <dsp:txXfrm>
        <a:off x="3710482" y="2360977"/>
        <a:ext cx="1076915" cy="579532"/>
      </dsp:txXfrm>
    </dsp:sp>
    <dsp:sp modelId="{11D00ACF-A026-4E86-9BD5-53C60FB65A62}">
      <dsp:nvSpPr>
        <dsp:cNvPr id="0" name=""/>
        <dsp:cNvSpPr/>
      </dsp:nvSpPr>
      <dsp:spPr>
        <a:xfrm>
          <a:off x="3542988" y="3036011"/>
          <a:ext cx="1318984" cy="536417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9B0015-C2B3-4F4E-924E-F59196BD7AFB}">
      <dsp:nvSpPr>
        <dsp:cNvPr id="0" name=""/>
        <dsp:cNvSpPr/>
      </dsp:nvSpPr>
      <dsp:spPr>
        <a:xfrm>
          <a:off x="3589448" y="3080148"/>
          <a:ext cx="1318984" cy="53641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Cara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pandang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sp:txBody>
      <dsp:txXfrm>
        <a:off x="3605159" y="3095859"/>
        <a:ext cx="1287562" cy="504995"/>
      </dsp:txXfrm>
    </dsp:sp>
    <dsp:sp modelId="{8D958213-5003-40F3-AAE8-A2955025ACE8}">
      <dsp:nvSpPr>
        <dsp:cNvPr id="0" name=""/>
        <dsp:cNvSpPr/>
      </dsp:nvSpPr>
      <dsp:spPr>
        <a:xfrm>
          <a:off x="3529149" y="3694037"/>
          <a:ext cx="1346661" cy="685625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3C1DD6-104B-4D18-B526-8223CF6D17DA}">
      <dsp:nvSpPr>
        <dsp:cNvPr id="0" name=""/>
        <dsp:cNvSpPr/>
      </dsp:nvSpPr>
      <dsp:spPr>
        <a:xfrm>
          <a:off x="3575609" y="3738174"/>
          <a:ext cx="1346661" cy="685625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Sosial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Kebudayaan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 </a:t>
          </a:r>
        </a:p>
      </dsp:txBody>
      <dsp:txXfrm>
        <a:off x="3595690" y="3758255"/>
        <a:ext cx="1306499" cy="645463"/>
      </dsp:txXfrm>
    </dsp:sp>
    <dsp:sp modelId="{3EE7B475-BB21-44DF-84E0-BB55AFA11CE0}">
      <dsp:nvSpPr>
        <dsp:cNvPr id="0" name=""/>
        <dsp:cNvSpPr/>
      </dsp:nvSpPr>
      <dsp:spPr>
        <a:xfrm>
          <a:off x="3698306" y="4501272"/>
          <a:ext cx="1008348" cy="62378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79FD56-4AE0-4DF6-91AD-053AC011FCE2}">
      <dsp:nvSpPr>
        <dsp:cNvPr id="0" name=""/>
        <dsp:cNvSpPr/>
      </dsp:nvSpPr>
      <dsp:spPr>
        <a:xfrm>
          <a:off x="3744766" y="4545409"/>
          <a:ext cx="1008348" cy="62378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Ritual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 </a:t>
          </a:r>
        </a:p>
      </dsp:txBody>
      <dsp:txXfrm>
        <a:off x="3763036" y="4563679"/>
        <a:ext cx="971808" cy="587240"/>
      </dsp:txXfrm>
    </dsp:sp>
    <dsp:sp modelId="{911E3E5F-6EE7-4C15-96D9-0788CDF61479}">
      <dsp:nvSpPr>
        <dsp:cNvPr id="0" name=""/>
        <dsp:cNvSpPr/>
      </dsp:nvSpPr>
      <dsp:spPr>
        <a:xfrm>
          <a:off x="5132405" y="763182"/>
          <a:ext cx="1099423" cy="715095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D8C8ED-ECD1-4A7B-BF24-3A88926B2269}">
      <dsp:nvSpPr>
        <dsp:cNvPr id="0" name=""/>
        <dsp:cNvSpPr/>
      </dsp:nvSpPr>
      <dsp:spPr>
        <a:xfrm>
          <a:off x="5178865" y="807319"/>
          <a:ext cx="1099423" cy="715095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Intelektual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sp:txBody>
      <dsp:txXfrm>
        <a:off x="5199809" y="828263"/>
        <a:ext cx="1057535" cy="673207"/>
      </dsp:txXfrm>
    </dsp:sp>
    <dsp:sp modelId="{77E817D1-8B5F-4AE5-91F8-ECF017AAEDA9}">
      <dsp:nvSpPr>
        <dsp:cNvPr id="0" name=""/>
        <dsp:cNvSpPr/>
      </dsp:nvSpPr>
      <dsp:spPr>
        <a:xfrm>
          <a:off x="5209402" y="1599886"/>
          <a:ext cx="945431" cy="677635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63DB39-0820-440A-9B57-D0261BC7BA72}">
      <dsp:nvSpPr>
        <dsp:cNvPr id="0" name=""/>
        <dsp:cNvSpPr/>
      </dsp:nvSpPr>
      <dsp:spPr>
        <a:xfrm>
          <a:off x="5255862" y="1644023"/>
          <a:ext cx="945431" cy="677635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Nalar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sp:txBody>
      <dsp:txXfrm>
        <a:off x="5275709" y="1663870"/>
        <a:ext cx="905737" cy="637941"/>
      </dsp:txXfrm>
    </dsp:sp>
    <dsp:sp modelId="{C88FF9EB-2C62-4F03-9B9F-F1DB33A0FF91}">
      <dsp:nvSpPr>
        <dsp:cNvPr id="0" name=""/>
        <dsp:cNvSpPr/>
      </dsp:nvSpPr>
      <dsp:spPr>
        <a:xfrm>
          <a:off x="4954892" y="2399131"/>
          <a:ext cx="1454449" cy="69277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A15CE4-5EA5-4B95-A095-1AF4A8EC8B87}">
      <dsp:nvSpPr>
        <dsp:cNvPr id="0" name=""/>
        <dsp:cNvSpPr/>
      </dsp:nvSpPr>
      <dsp:spPr>
        <a:xfrm>
          <a:off x="5001352" y="2443268"/>
          <a:ext cx="1454449" cy="69277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Kontemplasi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sp:txBody>
      <dsp:txXfrm>
        <a:off x="5021643" y="2463559"/>
        <a:ext cx="1413867" cy="652188"/>
      </dsp:txXfrm>
    </dsp:sp>
    <dsp:sp modelId="{1D16365D-D91D-4FB6-B7C4-53D3859BF2F1}">
      <dsp:nvSpPr>
        <dsp:cNvPr id="0" name=""/>
        <dsp:cNvSpPr/>
      </dsp:nvSpPr>
      <dsp:spPr>
        <a:xfrm>
          <a:off x="5058317" y="3213511"/>
          <a:ext cx="1247599" cy="51032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3DE5C2-E4AD-460A-867D-C693460DF09D}">
      <dsp:nvSpPr>
        <dsp:cNvPr id="0" name=""/>
        <dsp:cNvSpPr/>
      </dsp:nvSpPr>
      <dsp:spPr>
        <a:xfrm>
          <a:off x="5104777" y="3257648"/>
          <a:ext cx="1247599" cy="51032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Sistem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Ide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 </a:t>
          </a:r>
        </a:p>
      </dsp:txBody>
      <dsp:txXfrm>
        <a:off x="5119724" y="3272595"/>
        <a:ext cx="1217705" cy="480435"/>
      </dsp:txXfrm>
    </dsp:sp>
    <dsp:sp modelId="{8B9B0F96-435E-4659-9566-DF289E36DC51}">
      <dsp:nvSpPr>
        <dsp:cNvPr id="0" name=""/>
        <dsp:cNvSpPr/>
      </dsp:nvSpPr>
      <dsp:spPr>
        <a:xfrm>
          <a:off x="5156463" y="3845450"/>
          <a:ext cx="1051308" cy="62586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E0984B-395D-496E-BD50-723B67422A1C}">
      <dsp:nvSpPr>
        <dsp:cNvPr id="0" name=""/>
        <dsp:cNvSpPr/>
      </dsp:nvSpPr>
      <dsp:spPr>
        <a:xfrm>
          <a:off x="5202923" y="3889586"/>
          <a:ext cx="1051308" cy="62586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Falsafah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sp:txBody>
      <dsp:txXfrm>
        <a:off x="5221254" y="3907917"/>
        <a:ext cx="1014646" cy="589200"/>
      </dsp:txXfrm>
    </dsp:sp>
    <dsp:sp modelId="{0D6BA286-63E4-4818-BEAC-1201F1D1EAC5}">
      <dsp:nvSpPr>
        <dsp:cNvPr id="0" name=""/>
        <dsp:cNvSpPr/>
      </dsp:nvSpPr>
      <dsp:spPr>
        <a:xfrm>
          <a:off x="4995575" y="4592921"/>
          <a:ext cx="1373083" cy="742908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4AC006-AFC8-4497-BAD1-43B6B930F992}">
      <dsp:nvSpPr>
        <dsp:cNvPr id="0" name=""/>
        <dsp:cNvSpPr/>
      </dsp:nvSpPr>
      <dsp:spPr>
        <a:xfrm>
          <a:off x="5042035" y="4637058"/>
          <a:ext cx="1373083" cy="74290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Paradigma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-Aceh-an</a:t>
          </a:r>
        </a:p>
      </dsp:txBody>
      <dsp:txXfrm>
        <a:off x="5063794" y="4658817"/>
        <a:ext cx="1329565" cy="6993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6D0EC7-31E5-4F5E-ABAD-E88BABA5802C}">
      <dsp:nvSpPr>
        <dsp:cNvPr id="0" name=""/>
        <dsp:cNvSpPr/>
      </dsp:nvSpPr>
      <dsp:spPr>
        <a:xfrm>
          <a:off x="0" y="0"/>
          <a:ext cx="7624786" cy="17145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6400" kern="1200" dirty="0" smtClean="0"/>
            <a:t>Melawan Aliran Sesat</a:t>
          </a:r>
          <a:endParaRPr lang="id-ID" sz="6400" kern="1200" dirty="0"/>
        </a:p>
      </dsp:txBody>
      <dsp:txXfrm>
        <a:off x="0" y="0"/>
        <a:ext cx="7624786" cy="1714500"/>
      </dsp:txXfrm>
    </dsp:sp>
    <dsp:sp modelId="{A4921DBA-D11B-42FE-8A89-B94986B7D658}">
      <dsp:nvSpPr>
        <dsp:cNvPr id="0" name=""/>
        <dsp:cNvSpPr/>
      </dsp:nvSpPr>
      <dsp:spPr>
        <a:xfrm>
          <a:off x="3723" y="1714500"/>
          <a:ext cx="2539113" cy="36004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700" kern="1200" dirty="0" smtClean="0"/>
            <a:t>Semua Organisasi Islam </a:t>
          </a:r>
          <a:endParaRPr lang="id-ID" sz="3700" kern="1200" dirty="0"/>
        </a:p>
      </dsp:txBody>
      <dsp:txXfrm>
        <a:off x="3723" y="1714500"/>
        <a:ext cx="2539113" cy="3600450"/>
      </dsp:txXfrm>
    </dsp:sp>
    <dsp:sp modelId="{0DFDA908-EA12-4AA2-A73B-9EFF5ABBBBE5}">
      <dsp:nvSpPr>
        <dsp:cNvPr id="0" name=""/>
        <dsp:cNvSpPr/>
      </dsp:nvSpPr>
      <dsp:spPr>
        <a:xfrm>
          <a:off x="2542836" y="1714500"/>
          <a:ext cx="2539113" cy="36004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700" kern="1200" dirty="0" smtClean="0"/>
            <a:t>Pemerintah</a:t>
          </a:r>
          <a:endParaRPr lang="id-ID" sz="3700" kern="1200" dirty="0"/>
        </a:p>
      </dsp:txBody>
      <dsp:txXfrm>
        <a:off x="2542836" y="1714500"/>
        <a:ext cx="2539113" cy="3600450"/>
      </dsp:txXfrm>
    </dsp:sp>
    <dsp:sp modelId="{CF89F1D6-664E-462C-AC6A-0F74CEF1C1F5}">
      <dsp:nvSpPr>
        <dsp:cNvPr id="0" name=""/>
        <dsp:cNvSpPr/>
      </dsp:nvSpPr>
      <dsp:spPr>
        <a:xfrm>
          <a:off x="5081949" y="1714500"/>
          <a:ext cx="2539113" cy="36004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700" kern="1200" dirty="0" smtClean="0"/>
            <a:t>Dapat Bekerja Sama</a:t>
          </a:r>
          <a:endParaRPr lang="id-ID" sz="3700" kern="1200" dirty="0"/>
        </a:p>
      </dsp:txBody>
      <dsp:txXfrm>
        <a:off x="5081949" y="1714500"/>
        <a:ext cx="2539113" cy="3600450"/>
      </dsp:txXfrm>
    </dsp:sp>
    <dsp:sp modelId="{9D8F15D7-51CF-4104-AF47-6A02BECA8A30}">
      <dsp:nvSpPr>
        <dsp:cNvPr id="0" name=""/>
        <dsp:cNvSpPr/>
      </dsp:nvSpPr>
      <dsp:spPr>
        <a:xfrm>
          <a:off x="0" y="5314950"/>
          <a:ext cx="7624786" cy="40005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0.04208</cdr:x>
      <cdr:y>0.04019</cdr:y>
    </cdr:from>
    <cdr:to>
      <cdr:x>0.92574</cdr:x>
      <cdr:y>0.14184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3851" y="161926"/>
          <a:ext cx="6800850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en-US" sz="1100" b="1" dirty="0"/>
            <a:t>JUMLAH</a:t>
          </a:r>
          <a:r>
            <a:rPr lang="en-US" sz="1100" b="1" baseline="0" dirty="0"/>
            <a:t> INSIDEN KONFLIK AGAMA, PENDANGKALAN AQIDAH DAN ALIRAN SESAT DI ACEH</a:t>
          </a:r>
        </a:p>
        <a:p xmlns:a="http://schemas.openxmlformats.org/drawingml/2006/main">
          <a:pPr algn="ctr"/>
          <a:r>
            <a:rPr lang="en-US" sz="1100" b="1" baseline="0" dirty="0"/>
            <a:t>PER TAHUN </a:t>
          </a:r>
          <a:r>
            <a:rPr lang="en-US" b="1" dirty="0" smtClean="0"/>
            <a:t>HINGGA TAHUN 2015</a:t>
          </a:r>
          <a:endParaRPr lang="en-US" sz="1100" b="1" dirty="0"/>
        </a:p>
      </cdr:txBody>
    </cdr:sp>
  </cdr:relSizeAnchor>
</c:userShap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567C-9A66-4B48-B7DE-DBF4901DE5D4}" type="datetimeFigureOut">
              <a:rPr lang="id-ID" smtClean="0"/>
              <a:t>15/12/2015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0632-5073-4DD8-B018-1BBD7311634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567C-9A66-4B48-B7DE-DBF4901DE5D4}" type="datetimeFigureOut">
              <a:rPr lang="id-ID" smtClean="0"/>
              <a:t>15/12/2015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0632-5073-4DD8-B018-1BBD7311634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567C-9A66-4B48-B7DE-DBF4901DE5D4}" type="datetimeFigureOut">
              <a:rPr lang="id-ID" smtClean="0"/>
              <a:t>15/12/2015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0632-5073-4DD8-B018-1BBD7311634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567C-9A66-4B48-B7DE-DBF4901DE5D4}" type="datetimeFigureOut">
              <a:rPr lang="id-ID" smtClean="0"/>
              <a:t>15/12/2015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0632-5073-4DD8-B018-1BBD7311634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567C-9A66-4B48-B7DE-DBF4901DE5D4}" type="datetimeFigureOut">
              <a:rPr lang="id-ID" smtClean="0"/>
              <a:t>15/12/2015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0632-5073-4DD8-B018-1BBD7311634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567C-9A66-4B48-B7DE-DBF4901DE5D4}" type="datetimeFigureOut">
              <a:rPr lang="id-ID" smtClean="0"/>
              <a:t>15/12/2015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0632-5073-4DD8-B018-1BBD7311634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567C-9A66-4B48-B7DE-DBF4901DE5D4}" type="datetimeFigureOut">
              <a:rPr lang="id-ID" smtClean="0"/>
              <a:t>15/12/2015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0632-5073-4DD8-B018-1BBD7311634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567C-9A66-4B48-B7DE-DBF4901DE5D4}" type="datetimeFigureOut">
              <a:rPr lang="id-ID" smtClean="0"/>
              <a:t>15/12/2015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0632-5073-4DD8-B018-1BBD73116343}" type="slidenum">
              <a:rPr lang="id-ID" smtClean="0"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567C-9A66-4B48-B7DE-DBF4901DE5D4}" type="datetimeFigureOut">
              <a:rPr lang="id-ID" smtClean="0"/>
              <a:t>15/12/2015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A0632-5073-4DD8-B018-1BBD73116343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567C-9A66-4B48-B7DE-DBF4901DE5D4}" type="datetimeFigureOut">
              <a:rPr lang="id-ID" smtClean="0"/>
              <a:t>15/12/2015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0632-5073-4DD8-B018-1BBD7311634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567C-9A66-4B48-B7DE-DBF4901DE5D4}" type="datetimeFigureOut">
              <a:rPr lang="id-ID" smtClean="0"/>
              <a:t>15/12/2015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A0632-5073-4DD8-B018-1BBD73116343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10A0632-5073-4DD8-B018-1BBD73116343}" type="slidenum">
              <a:rPr lang="id-ID" smtClean="0"/>
              <a:t>‹#›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6AA567C-9A66-4B48-B7DE-DBF4901DE5D4}" type="datetimeFigureOut">
              <a:rPr lang="id-ID" smtClean="0"/>
              <a:t>15/12/2015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Relationship Id="rId3" Type="http://schemas.openxmlformats.org/officeDocument/2006/relationships/image" Target="../media/image4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Relationship Id="rId3" Type="http://schemas.openxmlformats.org/officeDocument/2006/relationships/image" Target="../media/image32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wmf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34860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 smtClean="0">
                <a:solidFill>
                  <a:srgbClr val="FF0000"/>
                </a:solidFill>
              </a:rPr>
              <a:t/>
            </a:r>
            <a:br>
              <a:rPr lang="en-US" sz="4800" dirty="0" smtClean="0">
                <a:solidFill>
                  <a:srgbClr val="FF0000"/>
                </a:solidFill>
              </a:rPr>
            </a:br>
            <a:r>
              <a:rPr lang="en-US" sz="4800" dirty="0">
                <a:solidFill>
                  <a:srgbClr val="FF0000"/>
                </a:solidFill>
              </a:rPr>
              <a:t/>
            </a:r>
            <a:br>
              <a:rPr lang="en-US" sz="4800" dirty="0">
                <a:solidFill>
                  <a:srgbClr val="FF0000"/>
                </a:solidFill>
              </a:rPr>
            </a:br>
            <a:r>
              <a:rPr lang="en-US" sz="4800" dirty="0" smtClean="0">
                <a:solidFill>
                  <a:srgbClr val="FF0000"/>
                </a:solidFill>
              </a:rPr>
              <a:t/>
            </a:r>
            <a:br>
              <a:rPr lang="en-US" sz="4800" dirty="0" smtClean="0">
                <a:solidFill>
                  <a:srgbClr val="FF0000"/>
                </a:solidFill>
              </a:rPr>
            </a:br>
            <a:r>
              <a:rPr lang="en-US" sz="4800" dirty="0">
                <a:solidFill>
                  <a:srgbClr val="FF0000"/>
                </a:solidFill>
              </a:rPr>
              <a:t/>
            </a:r>
            <a:br>
              <a:rPr lang="en-US" sz="4800" dirty="0">
                <a:solidFill>
                  <a:srgbClr val="FF0000"/>
                </a:solidFill>
              </a:rPr>
            </a:br>
            <a:r>
              <a:rPr lang="id-ID" sz="4800" dirty="0" smtClean="0">
                <a:solidFill>
                  <a:srgbClr val="FF0000"/>
                </a:solidFill>
              </a:rPr>
              <a:t>Potensi Radikalisme dan  Terorisme di Aceh</a:t>
            </a:r>
            <a:br>
              <a:rPr lang="id-ID" sz="4800" dirty="0" smtClean="0">
                <a:solidFill>
                  <a:srgbClr val="FF0000"/>
                </a:solidFill>
              </a:rPr>
            </a:br>
            <a:r>
              <a:rPr lang="id-ID" sz="2400" dirty="0" smtClean="0">
                <a:solidFill>
                  <a:srgbClr val="FF0000"/>
                </a:solidFill>
              </a:rPr>
              <a:t/>
            </a:r>
            <a:br>
              <a:rPr lang="id-ID" sz="2400" dirty="0" smtClean="0">
                <a:solidFill>
                  <a:srgbClr val="FF0000"/>
                </a:solidFill>
              </a:rPr>
            </a:br>
            <a:endParaRPr lang="id-ID" sz="24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3085150"/>
          </a:xfrm>
        </p:spPr>
        <p:txBody>
          <a:bodyPr>
            <a:normAutofit/>
          </a:bodyPr>
          <a:lstStyle/>
          <a:p>
            <a:pPr algn="ctr"/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Tim </a:t>
            </a:r>
            <a:r>
              <a:rPr lang="en-US" sz="2800" dirty="0" err="1" smtClean="0"/>
              <a:t>Peneliti</a:t>
            </a:r>
            <a:r>
              <a:rPr lang="en-US" sz="2800" dirty="0" smtClean="0"/>
              <a:t>: </a:t>
            </a:r>
          </a:p>
          <a:p>
            <a:pPr marL="0" indent="0" algn="ctr">
              <a:buNone/>
            </a:pPr>
            <a:r>
              <a:rPr lang="en-US" sz="2800" dirty="0" err="1" smtClean="0"/>
              <a:t>Kamaruzzaman</a:t>
            </a:r>
            <a:r>
              <a:rPr lang="en-US" sz="2800" dirty="0" smtClean="0"/>
              <a:t> </a:t>
            </a:r>
            <a:r>
              <a:rPr lang="en-US" sz="2800" dirty="0" err="1" smtClean="0"/>
              <a:t>Bustamam</a:t>
            </a:r>
            <a:r>
              <a:rPr lang="en-US" sz="2800" dirty="0" smtClean="0"/>
              <a:t>-Ahmad, Ph.D. (</a:t>
            </a:r>
            <a:r>
              <a:rPr lang="en-US" sz="2800" dirty="0" err="1" smtClean="0"/>
              <a:t>Ketua</a:t>
            </a:r>
            <a:r>
              <a:rPr lang="en-US" sz="2800" dirty="0" smtClean="0"/>
              <a:t>)</a:t>
            </a:r>
          </a:p>
          <a:p>
            <a:pPr marL="0" indent="0" algn="ctr">
              <a:buNone/>
            </a:pPr>
            <a:r>
              <a:rPr lang="en-US" sz="2800" dirty="0" smtClean="0"/>
              <a:t>Prof. Drs. H. </a:t>
            </a:r>
            <a:r>
              <a:rPr lang="en-US" sz="2800" dirty="0" err="1" smtClean="0"/>
              <a:t>Yusny</a:t>
            </a:r>
            <a:r>
              <a:rPr lang="en-US" sz="2800" dirty="0" smtClean="0"/>
              <a:t> </a:t>
            </a:r>
            <a:r>
              <a:rPr lang="en-US" sz="2800" dirty="0" err="1" smtClean="0"/>
              <a:t>Saby</a:t>
            </a:r>
            <a:r>
              <a:rPr lang="en-US" sz="2800" dirty="0" smtClean="0"/>
              <a:t>, Ph.D. (</a:t>
            </a:r>
            <a:r>
              <a:rPr lang="en-US" sz="2800" dirty="0" err="1" smtClean="0"/>
              <a:t>Anggota</a:t>
            </a:r>
            <a:r>
              <a:rPr lang="en-US" sz="2800" dirty="0" smtClean="0"/>
              <a:t>)</a:t>
            </a:r>
          </a:p>
          <a:p>
            <a:pPr marL="0" indent="0" algn="ctr">
              <a:buNone/>
            </a:pPr>
            <a:r>
              <a:rPr lang="en-US" sz="2800" dirty="0" smtClean="0"/>
              <a:t>Prof. Dr. H. M. </a:t>
            </a:r>
            <a:r>
              <a:rPr lang="en-US" sz="2800" dirty="0" err="1" smtClean="0"/>
              <a:t>Hasbi</a:t>
            </a:r>
            <a:r>
              <a:rPr lang="en-US" sz="2800" dirty="0" smtClean="0"/>
              <a:t> </a:t>
            </a:r>
            <a:r>
              <a:rPr lang="en-US" sz="2800" dirty="0" err="1" smtClean="0"/>
              <a:t>Amiruddin</a:t>
            </a:r>
            <a:r>
              <a:rPr lang="en-US" sz="2800" dirty="0" smtClean="0"/>
              <a:t>, M.A. (</a:t>
            </a:r>
            <a:r>
              <a:rPr lang="en-US" sz="2800" dirty="0" err="1" smtClean="0"/>
              <a:t>Anggota</a:t>
            </a:r>
            <a:r>
              <a:rPr lang="en-US" sz="2800" dirty="0"/>
              <a:t>)</a:t>
            </a: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err="1" smtClean="0"/>
              <a:t>Satgas</a:t>
            </a:r>
            <a:r>
              <a:rPr lang="en-US" sz="2800" dirty="0" smtClean="0"/>
              <a:t> FKPT (</a:t>
            </a:r>
            <a:r>
              <a:rPr lang="en-US" sz="2800" dirty="0" err="1" smtClean="0"/>
              <a:t>Anggota</a:t>
            </a:r>
            <a:r>
              <a:rPr lang="en-US" sz="2800" dirty="0"/>
              <a:t>)</a:t>
            </a:r>
            <a:endParaRPr lang="en-US" sz="2800" dirty="0" smtClean="0"/>
          </a:p>
          <a:p>
            <a:pPr algn="ctr"/>
            <a:endParaRPr lang="id-ID" dirty="0"/>
          </a:p>
        </p:txBody>
      </p:sp>
      <p:pic>
        <p:nvPicPr>
          <p:cNvPr id="59394" name="Picture 2" descr="H:\LOGO FKPT BAR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60649"/>
            <a:ext cx="233367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02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Tujuan</a:t>
            </a:r>
            <a:endParaRPr lang="id-ID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323528" y="188640"/>
            <a:ext cx="2181481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5151" y="2240280"/>
            <a:ext cx="3803904" cy="387705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id-ID" dirty="0" smtClean="0"/>
              <a:t>Memetakan Potensi Radikalisme di Aceh</a:t>
            </a:r>
          </a:p>
          <a:p>
            <a:r>
              <a:rPr lang="id-ID" dirty="0" smtClean="0"/>
              <a:t>Deteksi dini potensi Radikalisme dan Terorisme di Aceh</a:t>
            </a:r>
          </a:p>
          <a:p>
            <a:r>
              <a:rPr lang="id-ID" dirty="0" smtClean="0"/>
              <a:t>Menarasikan perubahan sosial-politik dan sosial-kebudayaan, yang dapat memicu aksi-aksi radikalisme dan terorisme di Aceh</a:t>
            </a:r>
            <a:endParaRPr lang="id-ID" dirty="0"/>
          </a:p>
        </p:txBody>
      </p:sp>
      <p:pic>
        <p:nvPicPr>
          <p:cNvPr id="61442" name="Picture 2" descr="H:\Foto Makalah UIN SUKA\Wahabi-6-536x357 acehki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49" y="4293096"/>
            <a:ext cx="3423360" cy="228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34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Isu yang berkembang di Aceh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40280"/>
            <a:ext cx="3803904" cy="3877056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id-ID" dirty="0" smtClean="0"/>
              <a:t>Level Sosio-Politik</a:t>
            </a:r>
          </a:p>
          <a:p>
            <a:pPr marL="514350" indent="-514350">
              <a:buAutoNum type="arabicPeriod"/>
            </a:pPr>
            <a:r>
              <a:rPr lang="id-ID" dirty="0" smtClean="0"/>
              <a:t>Konflik antara Gub dan Wagub.</a:t>
            </a:r>
          </a:p>
          <a:p>
            <a:pPr marL="514350" indent="-514350">
              <a:buAutoNum type="arabicPeriod"/>
            </a:pPr>
            <a:r>
              <a:rPr lang="id-ID" i="1" dirty="0" smtClean="0"/>
              <a:t>Pilkada  </a:t>
            </a:r>
            <a:r>
              <a:rPr lang="id-ID" dirty="0" smtClean="0"/>
              <a:t>tahun 2017.</a:t>
            </a:r>
          </a:p>
          <a:p>
            <a:pPr marL="514350" indent="-514350">
              <a:buAutoNum type="arabicPeriod"/>
            </a:pPr>
            <a:r>
              <a:rPr lang="id-ID" dirty="0" smtClean="0"/>
              <a:t>The cont. of conflict in Aceh:</a:t>
            </a:r>
          </a:p>
          <a:p>
            <a:pPr marL="514350" indent="-514350">
              <a:buAutoNum type="alphaLcPeriod"/>
            </a:pPr>
            <a:r>
              <a:rPr lang="id-ID" dirty="0" smtClean="0"/>
              <a:t>Din Minimi</a:t>
            </a:r>
          </a:p>
          <a:p>
            <a:pPr marL="514350" indent="-514350">
              <a:buAutoNum type="alphaLcPeriod"/>
            </a:pPr>
            <a:r>
              <a:rPr lang="id-ID" dirty="0" smtClean="0"/>
              <a:t>Aliran Sesat</a:t>
            </a:r>
          </a:p>
          <a:p>
            <a:pPr marL="514350" indent="-514350">
              <a:buAutoNum type="alphaLcPeriod"/>
            </a:pPr>
            <a:r>
              <a:rPr lang="id-ID" i="1" dirty="0" smtClean="0"/>
              <a:t>Kristenisasi </a:t>
            </a:r>
            <a:r>
              <a:rPr lang="id-ID" dirty="0" smtClean="0"/>
              <a:t>di perbatasan Aceh dan Pulau Terluar</a:t>
            </a:r>
          </a:p>
          <a:p>
            <a:pPr marL="514350" indent="-514350">
              <a:buAutoNum type="alphaLcPeriod"/>
            </a:pPr>
            <a:r>
              <a:rPr lang="id-ID" dirty="0" smtClean="0"/>
              <a:t>Pemekaran Aceh (ALA – ABAS)</a:t>
            </a:r>
          </a:p>
          <a:p>
            <a:pPr marL="514350" indent="-514350">
              <a:buAutoNum type="arabicPeriod"/>
            </a:pPr>
            <a:endParaRPr lang="id-ID" dirty="0" smtClean="0"/>
          </a:p>
          <a:p>
            <a:pPr marL="514350" indent="-514350">
              <a:buAutoNum type="arabicPeriod"/>
            </a:pPr>
            <a:endParaRPr lang="id-ID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1" y="2240280"/>
            <a:ext cx="3803904" cy="3877056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id-ID" dirty="0" smtClean="0"/>
              <a:t>Level Sosio-Religi</a:t>
            </a:r>
          </a:p>
          <a:p>
            <a:pPr>
              <a:buNone/>
            </a:pPr>
            <a:r>
              <a:rPr lang="id-ID" dirty="0" smtClean="0"/>
              <a:t>1. HUDA</a:t>
            </a:r>
          </a:p>
          <a:p>
            <a:pPr>
              <a:buNone/>
            </a:pPr>
            <a:r>
              <a:rPr lang="id-ID" dirty="0" smtClean="0"/>
              <a:t>2. MUNA</a:t>
            </a:r>
          </a:p>
          <a:p>
            <a:pPr>
              <a:buNone/>
            </a:pPr>
            <a:r>
              <a:rPr lang="id-ID" dirty="0" smtClean="0"/>
              <a:t>3.MPU</a:t>
            </a:r>
          </a:p>
          <a:p>
            <a:pPr>
              <a:buNone/>
            </a:pPr>
            <a:r>
              <a:rPr lang="id-ID" dirty="0" smtClean="0"/>
              <a:t>4. FPI</a:t>
            </a:r>
          </a:p>
          <a:p>
            <a:pPr>
              <a:buNone/>
            </a:pPr>
            <a:r>
              <a:rPr lang="id-ID" dirty="0" smtClean="0"/>
              <a:t>5. Alumni Timur Tengah</a:t>
            </a:r>
          </a:p>
          <a:p>
            <a:pPr>
              <a:buNone/>
            </a:pPr>
            <a:r>
              <a:rPr lang="id-ID" dirty="0" smtClean="0"/>
              <a:t>6. Kedatangan Syeikh dari luar Aceh (Imams? Taushiyah? Pendidikan? Etc.</a:t>
            </a:r>
          </a:p>
          <a:p>
            <a:pPr>
              <a:buNone/>
            </a:pPr>
            <a:r>
              <a:rPr lang="id-ID" dirty="0" smtClean="0"/>
              <a:t>7. Sistem Baru Dayah di Aceh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554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0" y="304800"/>
            <a:ext cx="2743200" cy="9144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SENGKETA LAHAN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0" y="1219200"/>
            <a:ext cx="2743200" cy="83820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PERBATASAN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0" y="2057400"/>
            <a:ext cx="2743200" cy="10668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DAERAH INDUK VS OTONOM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0" y="3124200"/>
            <a:ext cx="2743200" cy="9906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bg1"/>
                </a:solidFill>
              </a:rPr>
              <a:t>PENDIRIAN RMH IBADAH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0" y="4038600"/>
            <a:ext cx="2743200" cy="8382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NARKOBA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0" y="4800600"/>
            <a:ext cx="27432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ALIRAN SESAT (GAFATAR)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0" y="228600"/>
            <a:ext cx="2743200" cy="914400"/>
          </a:xfrm>
          <a:prstGeom prst="roundRect">
            <a:avLst/>
          </a:prstGeom>
          <a:solidFill>
            <a:schemeClr val="accent3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MISIONARIS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0" y="1066800"/>
            <a:ext cx="2743200" cy="12192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AGAMA/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TOLERANSI BERAGAMA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00800" y="2209800"/>
            <a:ext cx="2743200" cy="9144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ORANG/LEMB ASING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0" y="4038600"/>
            <a:ext cx="2743200" cy="9144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KONFLIK KEBIJAKAN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0" y="5791200"/>
            <a:ext cx="2743200" cy="9144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DEVELOPMENT COMMITTEE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400800" y="3124200"/>
            <a:ext cx="2743200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SENPI ILEGAL</a:t>
            </a:r>
          </a:p>
        </p:txBody>
      </p:sp>
      <p:pic>
        <p:nvPicPr>
          <p:cNvPr id="17434" name="Picture 1" descr="C:\Users\PROGRAM\Desktop\animas\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04800"/>
            <a:ext cx="3962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ounded Rectangle 14"/>
          <p:cNvSpPr/>
          <p:nvPr/>
        </p:nvSpPr>
        <p:spPr>
          <a:xfrm>
            <a:off x="6400800" y="5867400"/>
            <a:ext cx="2743200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BENTROK MASSA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4953000"/>
            <a:ext cx="2743200" cy="914400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SUMBERDAYA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0" y="5867400"/>
            <a:ext cx="1981200" cy="914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POLITIK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43200" y="5867400"/>
            <a:ext cx="1828800" cy="91440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111614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4" grpId="0" animBg="1"/>
      <p:bldP spid="25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Sumber Daya Alam </a:t>
            </a:r>
          </a:p>
          <a:p>
            <a:endParaRPr lang="id-ID" dirty="0" smtClean="0"/>
          </a:p>
          <a:p>
            <a:r>
              <a:rPr lang="id-ID" dirty="0" smtClean="0"/>
              <a:t>Sumber Daya Manusia</a:t>
            </a:r>
          </a:p>
          <a:p>
            <a:endParaRPr lang="id-ID" dirty="0" smtClean="0"/>
          </a:p>
          <a:p>
            <a:r>
              <a:rPr lang="id-ID" dirty="0" smtClean="0"/>
              <a:t>Sumber Daya Ideologi</a:t>
            </a:r>
          </a:p>
          <a:p>
            <a:endParaRPr lang="id-ID" dirty="0" smtClean="0"/>
          </a:p>
          <a:p>
            <a:endParaRPr lang="id-ID" dirty="0" smtClean="0"/>
          </a:p>
          <a:p>
            <a:r>
              <a:rPr lang="id-ID" dirty="0" smtClean="0"/>
              <a:t>Pemetaan Masyarakat   </a:t>
            </a: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Kenapa Aceh</a:t>
            </a:r>
            <a:endParaRPr lang="id-ID" dirty="0"/>
          </a:p>
        </p:txBody>
      </p:sp>
      <p:sp>
        <p:nvSpPr>
          <p:cNvPr id="4" name="Right Arrow 3"/>
          <p:cNvSpPr/>
          <p:nvPr/>
        </p:nvSpPr>
        <p:spPr>
          <a:xfrm>
            <a:off x="3714744" y="1500174"/>
            <a:ext cx="785818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5000628" y="1500174"/>
            <a:ext cx="3714776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dirty="0" smtClean="0"/>
              <a:t>Chinsow Art ?</a:t>
            </a:r>
            <a:endParaRPr lang="id-ID" sz="3200" dirty="0"/>
          </a:p>
        </p:txBody>
      </p:sp>
      <p:sp>
        <p:nvSpPr>
          <p:cNvPr id="6" name="Right Arrow 5"/>
          <p:cNvSpPr/>
          <p:nvPr/>
        </p:nvSpPr>
        <p:spPr>
          <a:xfrm>
            <a:off x="4071934" y="2571744"/>
            <a:ext cx="1285884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5786446" y="2643182"/>
            <a:ext cx="3143272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/>
              <a:t>Trap in Conflict ?</a:t>
            </a:r>
            <a:endParaRPr lang="id-ID" sz="2400" dirty="0"/>
          </a:p>
        </p:txBody>
      </p:sp>
      <p:sp>
        <p:nvSpPr>
          <p:cNvPr id="8" name="Right Arrow 7"/>
          <p:cNvSpPr/>
          <p:nvPr/>
        </p:nvSpPr>
        <p:spPr>
          <a:xfrm>
            <a:off x="4143372" y="3571876"/>
            <a:ext cx="1857388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Rectangle 8"/>
          <p:cNvSpPr/>
          <p:nvPr/>
        </p:nvSpPr>
        <p:spPr>
          <a:xfrm>
            <a:off x="6215074" y="3786190"/>
            <a:ext cx="2928926" cy="1000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/>
              <a:t>Islam as Problem?</a:t>
            </a:r>
            <a:endParaRPr lang="id-ID" sz="2400" dirty="0"/>
          </a:p>
        </p:txBody>
      </p:sp>
      <p:sp>
        <p:nvSpPr>
          <p:cNvPr id="10" name="Right Arrow 9"/>
          <p:cNvSpPr/>
          <p:nvPr/>
        </p:nvSpPr>
        <p:spPr>
          <a:xfrm>
            <a:off x="4214810" y="4929198"/>
            <a:ext cx="1785950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/>
          <p:cNvSpPr/>
          <p:nvPr/>
        </p:nvSpPr>
        <p:spPr>
          <a:xfrm>
            <a:off x="6357950" y="5143512"/>
            <a:ext cx="2786050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 smtClean="0"/>
              <a:t>“Masyarakat Sakit?”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371350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grpSp>
        <p:nvGrpSpPr>
          <p:cNvPr id="3" name="Group 4"/>
          <p:cNvGrpSpPr/>
          <p:nvPr/>
        </p:nvGrpSpPr>
        <p:grpSpPr>
          <a:xfrm>
            <a:off x="1181959" y="1235861"/>
            <a:ext cx="6768764" cy="5201460"/>
            <a:chOff x="1181959" y="1235861"/>
            <a:chExt cx="6768764" cy="5201460"/>
          </a:xfrm>
        </p:grpSpPr>
        <p:sp>
          <p:nvSpPr>
            <p:cNvPr id="6" name="Oval 5"/>
            <p:cNvSpPr/>
            <p:nvPr/>
          </p:nvSpPr>
          <p:spPr>
            <a:xfrm>
              <a:off x="2741813" y="2123513"/>
              <a:ext cx="3649057" cy="1267269"/>
            </a:xfrm>
            <a:prstGeom prst="ellipse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Down Arrow 6"/>
            <p:cNvSpPr/>
            <p:nvPr/>
          </p:nvSpPr>
          <p:spPr>
            <a:xfrm>
              <a:off x="4218409" y="5226626"/>
              <a:ext cx="707181" cy="452596"/>
            </a:xfrm>
            <a:prstGeom prst="downArrow">
              <a:avLst/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2874763" y="5588703"/>
              <a:ext cx="3394472" cy="848618"/>
            </a:xfrm>
            <a:custGeom>
              <a:avLst/>
              <a:gdLst>
                <a:gd name="connsiteX0" fmla="*/ 0 w 3394472"/>
                <a:gd name="connsiteY0" fmla="*/ 0 h 848618"/>
                <a:gd name="connsiteX1" fmla="*/ 3394472 w 3394472"/>
                <a:gd name="connsiteY1" fmla="*/ 0 h 848618"/>
                <a:gd name="connsiteX2" fmla="*/ 3394472 w 3394472"/>
                <a:gd name="connsiteY2" fmla="*/ 848618 h 848618"/>
                <a:gd name="connsiteX3" fmla="*/ 0 w 3394472"/>
                <a:gd name="connsiteY3" fmla="*/ 848618 h 848618"/>
                <a:gd name="connsiteX4" fmla="*/ 0 w 3394472"/>
                <a:gd name="connsiteY4" fmla="*/ 0 h 848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472" h="848618">
                  <a:moveTo>
                    <a:pt x="0" y="0"/>
                  </a:moveTo>
                  <a:lnTo>
                    <a:pt x="3394472" y="0"/>
                  </a:lnTo>
                  <a:lnTo>
                    <a:pt x="3394472" y="848618"/>
                  </a:lnTo>
                  <a:lnTo>
                    <a:pt x="0" y="8486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0472" tIns="220472" rIns="220472" bIns="220472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>
                  <a:solidFill>
                    <a:srgbClr val="FF0000"/>
                  </a:solidFill>
                </a:rPr>
                <a:t>Aceh</a:t>
              </a:r>
            </a:p>
          </p:txBody>
        </p:sp>
        <p:sp>
          <p:nvSpPr>
            <p:cNvPr id="10" name="Freeform 9"/>
            <p:cNvSpPr/>
            <p:nvPr/>
          </p:nvSpPr>
          <p:spPr>
            <a:xfrm>
              <a:off x="2874764" y="2533678"/>
              <a:ext cx="1343646" cy="1272927"/>
            </a:xfrm>
            <a:custGeom>
              <a:avLst/>
              <a:gdLst>
                <a:gd name="connsiteX0" fmla="*/ 0 w 1180499"/>
                <a:gd name="connsiteY0" fmla="*/ 636464 h 1272927"/>
                <a:gd name="connsiteX1" fmla="*/ 590250 w 1180499"/>
                <a:gd name="connsiteY1" fmla="*/ 0 h 1272927"/>
                <a:gd name="connsiteX2" fmla="*/ 1180500 w 1180499"/>
                <a:gd name="connsiteY2" fmla="*/ 636464 h 1272927"/>
                <a:gd name="connsiteX3" fmla="*/ 590250 w 1180499"/>
                <a:gd name="connsiteY3" fmla="*/ 1272928 h 1272927"/>
                <a:gd name="connsiteX4" fmla="*/ 0 w 1180499"/>
                <a:gd name="connsiteY4" fmla="*/ 636464 h 12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499" h="1272927">
                  <a:moveTo>
                    <a:pt x="0" y="636464"/>
                  </a:moveTo>
                  <a:cubicBezTo>
                    <a:pt x="0" y="284955"/>
                    <a:pt x="264264" y="0"/>
                    <a:pt x="590250" y="0"/>
                  </a:cubicBezTo>
                  <a:cubicBezTo>
                    <a:pt x="916236" y="0"/>
                    <a:pt x="1180500" y="284955"/>
                    <a:pt x="1180500" y="636464"/>
                  </a:cubicBezTo>
                  <a:cubicBezTo>
                    <a:pt x="1180500" y="987973"/>
                    <a:pt x="916236" y="1272928"/>
                    <a:pt x="590250" y="1272928"/>
                  </a:cubicBezTo>
                  <a:cubicBezTo>
                    <a:pt x="264264" y="1272928"/>
                    <a:pt x="0" y="987973"/>
                    <a:pt x="0" y="636464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93200" tIns="206736" rIns="193200" bIns="20673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err="1">
                  <a:latin typeface="Shonar Bangla" pitchFamily="34" charset="0"/>
                  <a:cs typeface="Shonar Bangla" pitchFamily="34" charset="0"/>
                </a:rPr>
                <a:t>Kerajaan</a:t>
              </a:r>
              <a:r>
                <a:rPr lang="en-US" sz="1600" kern="1200" dirty="0">
                  <a:latin typeface="Shonar Bangla" pitchFamily="34" charset="0"/>
                  <a:cs typeface="Shonar Bangla" pitchFamily="34" charset="0"/>
                </a:rPr>
                <a:t>  - </a:t>
              </a:r>
              <a:r>
                <a:rPr lang="en-US" sz="1600" kern="1200" dirty="0" err="1">
                  <a:latin typeface="Shonar Bangla" pitchFamily="34" charset="0"/>
                  <a:cs typeface="Shonar Bangla" pitchFamily="34" charset="0"/>
                </a:rPr>
                <a:t>Diplomasi</a:t>
              </a:r>
              <a:r>
                <a:rPr lang="en-US" sz="1600" kern="1200" dirty="0">
                  <a:latin typeface="Shonar Bangla" pitchFamily="34" charset="0"/>
                  <a:cs typeface="Shonar Bangla" pitchFamily="34" charset="0"/>
                </a:rPr>
                <a:t> 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4106460" y="2225913"/>
              <a:ext cx="1977708" cy="1272927"/>
            </a:xfrm>
            <a:custGeom>
              <a:avLst/>
              <a:gdLst>
                <a:gd name="connsiteX0" fmla="*/ 0 w 1977708"/>
                <a:gd name="connsiteY0" fmla="*/ 636464 h 1272927"/>
                <a:gd name="connsiteX1" fmla="*/ 988854 w 1977708"/>
                <a:gd name="connsiteY1" fmla="*/ 0 h 1272927"/>
                <a:gd name="connsiteX2" fmla="*/ 1977708 w 1977708"/>
                <a:gd name="connsiteY2" fmla="*/ 636464 h 1272927"/>
                <a:gd name="connsiteX3" fmla="*/ 988854 w 1977708"/>
                <a:gd name="connsiteY3" fmla="*/ 1272928 h 1272927"/>
                <a:gd name="connsiteX4" fmla="*/ 0 w 1977708"/>
                <a:gd name="connsiteY4" fmla="*/ 636464 h 12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7708" h="1272927">
                  <a:moveTo>
                    <a:pt x="0" y="636464"/>
                  </a:moveTo>
                  <a:cubicBezTo>
                    <a:pt x="0" y="284955"/>
                    <a:pt x="442725" y="0"/>
                    <a:pt x="988854" y="0"/>
                  </a:cubicBezTo>
                  <a:cubicBezTo>
                    <a:pt x="1534983" y="0"/>
                    <a:pt x="1977708" y="284955"/>
                    <a:pt x="1977708" y="636464"/>
                  </a:cubicBezTo>
                  <a:cubicBezTo>
                    <a:pt x="1977708" y="987973"/>
                    <a:pt x="1534983" y="1272928"/>
                    <a:pt x="988854" y="1272928"/>
                  </a:cubicBezTo>
                  <a:cubicBezTo>
                    <a:pt x="442725" y="1272928"/>
                    <a:pt x="0" y="987973"/>
                    <a:pt x="0" y="636464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320109" tIns="216896" rIns="320109" bIns="21689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err="1">
                  <a:latin typeface="Sakkal Majalla" pitchFamily="2" charset="-78"/>
                  <a:cs typeface="Sakkal Majalla" pitchFamily="2" charset="-78"/>
                </a:rPr>
                <a:t>Ilmu</a:t>
              </a:r>
              <a:r>
                <a:rPr lang="en-US" sz="2400" kern="1200" dirty="0">
                  <a:latin typeface="Sakkal Majalla" pitchFamily="2" charset="-78"/>
                  <a:cs typeface="Sakkal Majalla" pitchFamily="2" charset="-78"/>
                </a:rPr>
                <a:t> -</a:t>
              </a:r>
              <a:r>
                <a:rPr lang="en-US" sz="2400" kern="1200" dirty="0" err="1">
                  <a:latin typeface="Sakkal Majalla" pitchFamily="2" charset="-78"/>
                  <a:cs typeface="Sakkal Majalla" pitchFamily="2" charset="-78"/>
                </a:rPr>
                <a:t>ulama</a:t>
              </a:r>
              <a:r>
                <a:rPr lang="en-US" sz="2400" kern="1200" dirty="0">
                  <a:latin typeface="Sakkal Majalla" pitchFamily="2" charset="-78"/>
                  <a:cs typeface="Sakkal Majalla" pitchFamily="2" charset="-78"/>
                </a:rPr>
                <a:t> - </a:t>
              </a:r>
              <a:r>
                <a:rPr lang="en-US" sz="2400" kern="1200" dirty="0" err="1">
                  <a:latin typeface="Sakkal Majalla" pitchFamily="2" charset="-78"/>
                  <a:cs typeface="Sakkal Majalla" pitchFamily="2" charset="-78"/>
                </a:rPr>
                <a:t>budaya</a:t>
              </a:r>
              <a:endParaRPr lang="en-US" sz="2400" kern="1200" dirty="0"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2" name="Shape 11"/>
            <p:cNvSpPr/>
            <p:nvPr/>
          </p:nvSpPr>
          <p:spPr>
            <a:xfrm>
              <a:off x="1181959" y="1235861"/>
              <a:ext cx="6768764" cy="4525958"/>
            </a:xfrm>
            <a:prstGeom prst="funnel">
              <a:avLst/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3923928" y="3488656"/>
              <a:ext cx="1656184" cy="1272927"/>
            </a:xfrm>
            <a:custGeom>
              <a:avLst/>
              <a:gdLst>
                <a:gd name="connsiteX0" fmla="*/ 0 w 1272927"/>
                <a:gd name="connsiteY0" fmla="*/ 636464 h 1272927"/>
                <a:gd name="connsiteX1" fmla="*/ 636464 w 1272927"/>
                <a:gd name="connsiteY1" fmla="*/ 0 h 1272927"/>
                <a:gd name="connsiteX2" fmla="*/ 1272928 w 1272927"/>
                <a:gd name="connsiteY2" fmla="*/ 636464 h 1272927"/>
                <a:gd name="connsiteX3" fmla="*/ 636464 w 1272927"/>
                <a:gd name="connsiteY3" fmla="*/ 1272928 h 1272927"/>
                <a:gd name="connsiteX4" fmla="*/ 0 w 1272927"/>
                <a:gd name="connsiteY4" fmla="*/ 636464 h 12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2927" h="1272927">
                  <a:moveTo>
                    <a:pt x="0" y="636464"/>
                  </a:moveTo>
                  <a:cubicBezTo>
                    <a:pt x="0" y="284955"/>
                    <a:pt x="284955" y="0"/>
                    <a:pt x="636464" y="0"/>
                  </a:cubicBezTo>
                  <a:cubicBezTo>
                    <a:pt x="987973" y="0"/>
                    <a:pt x="1272928" y="284955"/>
                    <a:pt x="1272928" y="636464"/>
                  </a:cubicBezTo>
                  <a:cubicBezTo>
                    <a:pt x="1272928" y="987973"/>
                    <a:pt x="987973" y="1272928"/>
                    <a:pt x="636464" y="1272928"/>
                  </a:cubicBezTo>
                  <a:cubicBezTo>
                    <a:pt x="284955" y="1272928"/>
                    <a:pt x="0" y="987973"/>
                    <a:pt x="0" y="636464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96576" tIns="196576" rIns="196576" bIns="196576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err="1">
                  <a:latin typeface="Times New Roman" pitchFamily="18" charset="0"/>
                  <a:cs typeface="Times New Roman" pitchFamily="18" charset="0"/>
                </a:rPr>
                <a:t>Peperangan</a:t>
              </a:r>
              <a:r>
                <a:rPr lang="en-US" sz="1400" kern="1200" dirty="0">
                  <a:latin typeface="Times New Roman" pitchFamily="18" charset="0"/>
                  <a:cs typeface="Times New Roman" pitchFamily="18" charset="0"/>
                </a:rPr>
                <a:t>  -  </a:t>
              </a:r>
              <a:r>
                <a:rPr lang="en-US" sz="1400" kern="1200" dirty="0" err="1">
                  <a:latin typeface="Times New Roman" pitchFamily="18" charset="0"/>
                  <a:cs typeface="Times New Roman" pitchFamily="18" charset="0"/>
                </a:rPr>
                <a:t>Perjuangan</a:t>
              </a:r>
              <a:r>
                <a:rPr lang="en-US" sz="1400" kern="1200" dirty="0">
                  <a:latin typeface="Times New Roman" pitchFamily="18" charset="0"/>
                  <a:cs typeface="Times New Roman" pitchFamily="18" charset="0"/>
                </a:rPr>
                <a:t> -  </a:t>
              </a:r>
              <a:r>
                <a:rPr lang="en-US" sz="1400" kern="1200" dirty="0" err="1">
                  <a:latin typeface="Times New Roman" pitchFamily="18" charset="0"/>
                  <a:cs typeface="Times New Roman" pitchFamily="18" charset="0"/>
                </a:rPr>
                <a:t>Pengkhianatan</a:t>
              </a:r>
              <a:r>
                <a:rPr lang="en-US" sz="1400" kern="1200" dirty="0"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7305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020762"/>
          </a:xfrm>
        </p:spPr>
        <p:txBody>
          <a:bodyPr/>
          <a:lstStyle/>
          <a:p>
            <a:pPr algn="ctr"/>
            <a:r>
              <a:rPr lang="en-US" dirty="0" err="1" smtClean="0"/>
              <a:t>Dunia</a:t>
            </a:r>
            <a:r>
              <a:rPr lang="en-US" dirty="0" smtClean="0"/>
              <a:t> Aceh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38297768"/>
              </p:ext>
            </p:extLst>
          </p:nvPr>
        </p:nvGraphicFramePr>
        <p:xfrm>
          <a:off x="214283" y="1371600"/>
          <a:ext cx="8429684" cy="5382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218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Kondisi</a:t>
            </a:r>
            <a:r>
              <a:rPr lang="en-US" dirty="0" smtClean="0"/>
              <a:t> Aceh: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sedang</a:t>
            </a:r>
            <a:r>
              <a:rPr lang="en-US" dirty="0" smtClean="0"/>
              <a:t> </a:t>
            </a:r>
            <a:r>
              <a:rPr lang="en-US" dirty="0" err="1" smtClean="0"/>
              <a:t>menuju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transisi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yang </a:t>
            </a:r>
            <a:r>
              <a:rPr lang="id-ID" dirty="0" smtClean="0"/>
              <a:t>“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id-ID" dirty="0" smtClean="0"/>
              <a:t>” atau “lebih buruk.”</a:t>
            </a:r>
            <a:endParaRPr lang="en-US" dirty="0" smtClean="0"/>
          </a:p>
          <a:p>
            <a:r>
              <a:rPr lang="en-US" dirty="0" smtClean="0"/>
              <a:t>Aceh </a:t>
            </a:r>
            <a:r>
              <a:rPr lang="en-US" dirty="0" err="1" smtClean="0"/>
              <a:t>krisis</a:t>
            </a:r>
            <a:r>
              <a:rPr lang="en-US" dirty="0" smtClean="0"/>
              <a:t> </a:t>
            </a:r>
            <a:r>
              <a:rPr lang="en-US" dirty="0" err="1" smtClean="0"/>
              <a:t>tokoh</a:t>
            </a:r>
            <a:r>
              <a:rPr lang="en-US" dirty="0" smtClean="0"/>
              <a:t> </a:t>
            </a:r>
            <a:r>
              <a:rPr lang="en-US" dirty="0" err="1" smtClean="0"/>
              <a:t>pemersatu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diadu</a:t>
            </a:r>
            <a:r>
              <a:rPr lang="en-US" dirty="0" smtClean="0"/>
              <a:t> </a:t>
            </a:r>
            <a:r>
              <a:rPr lang="en-US" dirty="0" err="1" smtClean="0"/>
              <a:t>domba</a:t>
            </a:r>
            <a:r>
              <a:rPr lang="en-US" dirty="0" smtClean="0"/>
              <a:t>;</a:t>
            </a:r>
          </a:p>
          <a:p>
            <a:r>
              <a:rPr lang="en-US" dirty="0" smtClean="0"/>
              <a:t>Dari NANGGROE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Nanggroe</a:t>
            </a:r>
            <a:endParaRPr lang="en-US" dirty="0" smtClean="0"/>
          </a:p>
          <a:p>
            <a:r>
              <a:rPr lang="en-US" dirty="0" err="1" smtClean="0"/>
              <a:t>Kristenisasi</a:t>
            </a:r>
            <a:endParaRPr lang="en-US" dirty="0" smtClean="0"/>
          </a:p>
          <a:p>
            <a:r>
              <a:rPr lang="en-US" dirty="0" err="1" smtClean="0"/>
              <a:t>Aliran</a:t>
            </a:r>
            <a:r>
              <a:rPr lang="en-US" dirty="0" smtClean="0"/>
              <a:t> </a:t>
            </a:r>
            <a:r>
              <a:rPr lang="en-US" dirty="0" err="1" smtClean="0"/>
              <a:t>Sesat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888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Dari Teungku ke Ustaz</a:t>
            </a:r>
          </a:p>
          <a:p>
            <a:r>
              <a:rPr lang="id-ID" dirty="0" smtClean="0"/>
              <a:t>Banyaknya Ustaz dari luar Aceh yang mulai berkiprah di Aceh:</a:t>
            </a:r>
          </a:p>
          <a:p>
            <a:pPr marL="514350" indent="-514350">
              <a:buAutoNum type="alphaLcPeriod"/>
            </a:pPr>
            <a:r>
              <a:rPr lang="id-ID" dirty="0" smtClean="0"/>
              <a:t>Menguasai masjid</a:t>
            </a:r>
          </a:p>
          <a:p>
            <a:pPr marL="514350" indent="-514350">
              <a:buAutoNum type="alphaLcPeriod"/>
            </a:pPr>
            <a:r>
              <a:rPr lang="id-ID" dirty="0" smtClean="0"/>
              <a:t>Mendirikan Pondok Pesantren</a:t>
            </a:r>
          </a:p>
          <a:p>
            <a:pPr marL="514350" indent="-514350">
              <a:buAutoNum type="alphaLcPeriod"/>
            </a:pPr>
            <a:r>
              <a:rPr lang="id-ID" dirty="0" smtClean="0"/>
              <a:t>Mengirim Anak-anak Aceh ke luar Aceh, tanpa sepengetahuan Pemerintah Daerah.</a:t>
            </a:r>
          </a:p>
          <a:p>
            <a:pPr marL="514350" indent="-514350">
              <a:buAutoNum type="alphaLcPeriod"/>
            </a:pPr>
            <a:r>
              <a:rPr lang="id-ID" dirty="0" smtClean="0"/>
              <a:t>Melalui jejaring yang dapat mengarah pada radikalisme.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2275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Din Minimi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40280"/>
            <a:ext cx="3803904" cy="387705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pic>
        <p:nvPicPr>
          <p:cNvPr id="6" name="Content Placeholder 5" descr="D:\Gambars15\Foto Qaishar Fatih15\IMG-20150710-WA0019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32040" y="116632"/>
            <a:ext cx="4071966" cy="3585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D:\Gambars15\Foto Qaishar Fatih15\11198663_380001392204875_541375523_n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576" y="404664"/>
            <a:ext cx="400052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9792" y="3068960"/>
            <a:ext cx="391209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0904" y="3921075"/>
            <a:ext cx="4293096" cy="2576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8245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548681"/>
            <a:ext cx="7745505" cy="557748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 smtClean="0">
              <a:solidFill>
                <a:srgbClr val="FF0000"/>
              </a:solidFill>
            </a:endParaRPr>
          </a:p>
          <a:p>
            <a:endParaRPr lang="en-US" sz="3200" dirty="0">
              <a:solidFill>
                <a:srgbClr val="FF0000"/>
              </a:solidFill>
            </a:endParaRPr>
          </a:p>
          <a:p>
            <a:r>
              <a:rPr lang="en-US" sz="3200" dirty="0" smtClean="0">
                <a:solidFill>
                  <a:srgbClr val="FF0000"/>
                </a:solidFill>
              </a:rPr>
              <a:t>Wilayah </a:t>
            </a:r>
            <a:r>
              <a:rPr lang="en-US" sz="3200" dirty="0" err="1" smtClean="0">
                <a:solidFill>
                  <a:srgbClr val="FF0000"/>
                </a:solidFill>
              </a:rPr>
              <a:t>Ketundukkan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ke</a:t>
            </a:r>
            <a:r>
              <a:rPr lang="en-US" sz="3200" dirty="0" smtClean="0">
                <a:solidFill>
                  <a:srgbClr val="FF0000"/>
                </a:solidFill>
              </a:rPr>
              <a:t>-</a:t>
            </a:r>
            <a:r>
              <a:rPr lang="en-US" sz="3200" dirty="0" err="1" smtClean="0">
                <a:solidFill>
                  <a:srgbClr val="FF0000"/>
                </a:solidFill>
              </a:rPr>
              <a:t>Uskup</a:t>
            </a:r>
            <a:r>
              <a:rPr lang="en-US" sz="3200" dirty="0" smtClean="0">
                <a:solidFill>
                  <a:srgbClr val="FF0000"/>
                </a:solidFill>
              </a:rPr>
              <a:t>-an yang </a:t>
            </a:r>
            <a:r>
              <a:rPr lang="en-US" sz="3200" dirty="0" err="1" smtClean="0">
                <a:solidFill>
                  <a:srgbClr val="FF0000"/>
                </a:solidFill>
              </a:rPr>
              <a:t>lintas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batas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provinsi</a:t>
            </a:r>
            <a:r>
              <a:rPr lang="en-US" sz="32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Kristen di Aceh “</a:t>
            </a:r>
            <a:r>
              <a:rPr lang="en-US" sz="3200" dirty="0" err="1" smtClean="0">
                <a:solidFill>
                  <a:srgbClr val="FF0000"/>
                </a:solidFill>
              </a:rPr>
              <a:t>tunduk</a:t>
            </a:r>
            <a:r>
              <a:rPr lang="en-US" sz="3200" dirty="0" smtClean="0">
                <a:solidFill>
                  <a:srgbClr val="FF0000"/>
                </a:solidFill>
              </a:rPr>
              <a:t>” </a:t>
            </a:r>
            <a:r>
              <a:rPr lang="en-US" sz="3200" dirty="0" err="1" smtClean="0">
                <a:solidFill>
                  <a:srgbClr val="FF0000"/>
                </a:solidFill>
              </a:rPr>
              <a:t>secara</a:t>
            </a:r>
            <a:r>
              <a:rPr lang="en-US" sz="3200" dirty="0" smtClean="0">
                <a:solidFill>
                  <a:srgbClr val="FF0000"/>
                </a:solidFill>
              </a:rPr>
              <a:t> spiritual </a:t>
            </a:r>
            <a:r>
              <a:rPr lang="en-US" sz="3200" dirty="0" err="1" smtClean="0">
                <a:solidFill>
                  <a:srgbClr val="FF0000"/>
                </a:solidFill>
              </a:rPr>
              <a:t>ke</a:t>
            </a:r>
            <a:r>
              <a:rPr lang="en-US" sz="3200" dirty="0" smtClean="0">
                <a:solidFill>
                  <a:srgbClr val="FF0000"/>
                </a:solidFill>
              </a:rPr>
              <a:t> “</a:t>
            </a:r>
            <a:r>
              <a:rPr lang="en-US" sz="3200" dirty="0" err="1" smtClean="0">
                <a:solidFill>
                  <a:srgbClr val="FF0000"/>
                </a:solidFill>
              </a:rPr>
              <a:t>Provinsi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Tentangga</a:t>
            </a:r>
            <a:r>
              <a:rPr lang="en-US" sz="3200" dirty="0" smtClean="0">
                <a:solidFill>
                  <a:srgbClr val="FF0000"/>
                </a:solidFill>
              </a:rPr>
              <a:t>.”</a:t>
            </a:r>
          </a:p>
          <a:p>
            <a:r>
              <a:rPr lang="en-US" sz="3200" dirty="0" err="1" smtClean="0">
                <a:solidFill>
                  <a:srgbClr val="FF0000"/>
                </a:solidFill>
              </a:rPr>
              <a:t>Masasalah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Kristenisasi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dan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Batakisasi</a:t>
            </a:r>
            <a:r>
              <a:rPr lang="en-US" sz="3200" dirty="0" smtClean="0">
                <a:solidFill>
                  <a:srgbClr val="FF0000"/>
                </a:solidFill>
              </a:rPr>
              <a:t> di </a:t>
            </a:r>
            <a:r>
              <a:rPr lang="en-US" sz="3200" dirty="0" err="1" smtClean="0">
                <a:solidFill>
                  <a:srgbClr val="FF0000"/>
                </a:solidFill>
              </a:rPr>
              <a:t>perbatasan</a:t>
            </a:r>
            <a:r>
              <a:rPr lang="en-US" sz="32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sz="3200" dirty="0" err="1" smtClean="0">
                <a:solidFill>
                  <a:srgbClr val="FF0000"/>
                </a:solidFill>
              </a:rPr>
              <a:t>Konflik</a:t>
            </a:r>
            <a:r>
              <a:rPr lang="en-US" sz="3200" dirty="0" smtClean="0">
                <a:solidFill>
                  <a:srgbClr val="FF0000"/>
                </a:solidFill>
              </a:rPr>
              <a:t> internal di </a:t>
            </a:r>
            <a:r>
              <a:rPr lang="en-US" sz="3200" dirty="0" err="1" smtClean="0">
                <a:solidFill>
                  <a:srgbClr val="FF0000"/>
                </a:solidFill>
              </a:rPr>
              <a:t>dalam</a:t>
            </a:r>
            <a:r>
              <a:rPr lang="en-US" sz="3200" dirty="0" smtClean="0">
                <a:solidFill>
                  <a:srgbClr val="FF0000"/>
                </a:solidFill>
              </a:rPr>
              <a:t> agama Kristen – </a:t>
            </a:r>
            <a:r>
              <a:rPr lang="en-US" sz="3200" dirty="0" err="1" smtClean="0">
                <a:solidFill>
                  <a:srgbClr val="FF0000"/>
                </a:solidFill>
              </a:rPr>
              <a:t>Masalah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Jemaat</a:t>
            </a:r>
            <a:r>
              <a:rPr lang="en-US" sz="3200" dirty="0" smtClean="0">
                <a:solidFill>
                  <a:srgbClr val="FF0000"/>
                </a:solidFill>
              </a:rPr>
              <a:t> – </a:t>
            </a:r>
            <a:r>
              <a:rPr lang="en-US" sz="3200" dirty="0" err="1" smtClean="0">
                <a:solidFill>
                  <a:srgbClr val="FF0000"/>
                </a:solidFill>
              </a:rPr>
              <a:t>Gereja</a:t>
            </a:r>
            <a:r>
              <a:rPr lang="en-US" sz="3200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en-US" sz="3200" dirty="0" smtClean="0">
              <a:solidFill>
                <a:srgbClr val="FF0000"/>
              </a:solidFill>
            </a:endParaRPr>
          </a:p>
          <a:p>
            <a:endParaRPr lang="id-ID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03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Kasus Singkil (10 Oktober 2015)</a:t>
            </a:r>
            <a:endParaRPr lang="id-ID" dirty="0"/>
          </a:p>
        </p:txBody>
      </p:sp>
      <p:pic>
        <p:nvPicPr>
          <p:cNvPr id="4" name="Content Placeholder 3" descr="G:\Gambar Whatsapp\IMG-20151013-WA0018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2071678"/>
            <a:ext cx="3786214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G:\Gambar Whatsapp\IMG-20151013-WA0016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2000240"/>
            <a:ext cx="478631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131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Percobaan Pembakaran Gereja di Sabang</a:t>
            </a:r>
            <a:endParaRPr lang="id-ID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05302" y="2826270"/>
            <a:ext cx="3923796" cy="2348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97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Aliran disinyalir Sesat di Aceh</a:t>
            </a:r>
            <a:endParaRPr lang="id-ID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Millah Abraham yang muncul di Aceh pada tahun 2008, dipimpin oleh Zainuddin bin Saleh. </a:t>
            </a:r>
          </a:p>
          <a:p>
            <a:r>
              <a:rPr lang="id-ID" dirty="0" smtClean="0"/>
              <a:t>Darul Arqam yang berasal dari Malaysia disinyalir sesat. </a:t>
            </a:r>
          </a:p>
          <a:p>
            <a:r>
              <a:rPr lang="id-ID" dirty="0" smtClean="0"/>
              <a:t>Aliran Syi‘ah dimana hampir semua golongan di Aceh tidak memberikan ruang gerak, karena dipandang sesat.</a:t>
            </a:r>
          </a:p>
          <a:p>
            <a:r>
              <a:rPr lang="id-ID" i="1" dirty="0" smtClean="0"/>
              <a:t>T</a:t>
            </a:r>
            <a:r>
              <a:rPr lang="id-ID" dirty="0" smtClean="0"/>
              <a:t>arekat Haji Ibrahim Bonjol yang didirikan oleh Ibrahim sari Bonjol Pasaman, dimana di Aceh berkembang di Aceh Tengah. </a:t>
            </a:r>
          </a:p>
          <a:p>
            <a:r>
              <a:rPr lang="id-ID" i="1" dirty="0" smtClean="0"/>
              <a:t>A</a:t>
            </a:r>
            <a:r>
              <a:rPr lang="id-ID" dirty="0" smtClean="0"/>
              <a:t>liran Ahmadiyah Qadiyan yang didirikan oleh Mirza Ghulam Ahmad al-Qadiyani. </a:t>
            </a:r>
          </a:p>
          <a:p>
            <a:r>
              <a:rPr lang="id-ID" i="1" dirty="0" smtClean="0"/>
              <a:t>P</a:t>
            </a:r>
            <a:r>
              <a:rPr lang="id-ID" dirty="0" smtClean="0"/>
              <a:t>engajian Abdul Majid Abdullah, sebuah aliran tarekat yang berkembang di Kuala Simpang, dihentikan penyebarannya pada tahun 7 Februari 1983.</a:t>
            </a:r>
          </a:p>
          <a:p>
            <a:r>
              <a:rPr lang="id-ID" dirty="0" smtClean="0"/>
              <a:t> Ajaran Ahmad Arifin, yang pernah menyebar di Aceh Tenggara, telah dilarang berkembang pada tahun 1978. </a:t>
            </a:r>
          </a:p>
        </p:txBody>
      </p:sp>
    </p:spTree>
    <p:extLst>
      <p:ext uri="{BB962C8B-B14F-4D97-AF65-F5344CB8AC3E}">
        <p14:creationId xmlns:p14="http://schemas.microsoft.com/office/powerpoint/2010/main" val="285414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Ajaran Makrifatullah yang berkembang pada sebelum tahun 2009, dipimpin oleh Abdul Muif dan Abdul Ghani di Sigli. </a:t>
            </a:r>
          </a:p>
          <a:p>
            <a:r>
              <a:rPr lang="id-ID" i="1" dirty="0" smtClean="0"/>
              <a:t>A</a:t>
            </a:r>
            <a:r>
              <a:rPr lang="id-ID" dirty="0" smtClean="0"/>
              <a:t>jaran Ilman Lubis yang mirip dengan aliran Makrifatullah, berkembang di Simeulue. </a:t>
            </a:r>
          </a:p>
          <a:p>
            <a:r>
              <a:rPr lang="id-ID" i="1" dirty="0" smtClean="0"/>
              <a:t>T</a:t>
            </a:r>
            <a:r>
              <a:rPr lang="id-ID" dirty="0" smtClean="0"/>
              <a:t>arekat Mufarridiyah yang berasal dari Tanjung Pura Langkat, Sumatera Utara. </a:t>
            </a:r>
          </a:p>
          <a:p>
            <a:r>
              <a:rPr lang="id-ID" i="1" dirty="0" smtClean="0"/>
              <a:t>J</a:t>
            </a:r>
            <a:r>
              <a:rPr lang="id-ID" dirty="0" smtClean="0"/>
              <a:t>ama‘ah al-Qur’an dan Hadits yang berkembang di Kecamatan Simpang Ulim, Madat Aceh Timur dan Aceh Utara. </a:t>
            </a:r>
            <a:r>
              <a:rPr lang="id-ID" i="1" dirty="0" smtClean="0"/>
              <a:t>Keduabelas</a:t>
            </a:r>
            <a:r>
              <a:rPr lang="id-ID" dirty="0" smtClean="0"/>
              <a:t>, Mukmin Muballigh yang disinyalir sebagai gerakan sempalan.</a:t>
            </a:r>
            <a:r>
              <a:rPr lang="id-ID" i="1" dirty="0" smtClean="0"/>
              <a:t>T</a:t>
            </a:r>
          </a:p>
          <a:p>
            <a:r>
              <a:rPr lang="id-ID" i="1" dirty="0" smtClean="0"/>
              <a:t>M</a:t>
            </a:r>
            <a:r>
              <a:rPr lang="id-ID" dirty="0" smtClean="0"/>
              <a:t>isi pedangkalan akidah yang berkembang di beberapa titik di Aceh yaitu Singkil, Aceh Selatan, Aceh Barat, Simeulue, Banda Aceh, dan Bireuen.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6539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Aliran Laduni di Kecamatan Kaway XVI, Aceh Barat, Dayah Baitul Muarrif di Kecamatan Meurah Mulia, Balai Pengajian Mubtadiul ‘Ulum di Kecamatan Syamtalira Bayu, Aceh Utara, </a:t>
            </a:r>
          </a:p>
          <a:p>
            <a:r>
              <a:rPr lang="id-ID" dirty="0" smtClean="0"/>
              <a:t>Yayasan Al-Mujahadah di desa Ujong Kareung, Kecamatan Sawang, Aceh Selatan, dipimpin oleh Tgk. Ahmad Barmawi. </a:t>
            </a:r>
          </a:p>
          <a:p>
            <a:r>
              <a:rPr lang="id-ID" dirty="0" smtClean="0"/>
              <a:t>MPU Aceh melalui Fatwa No.1 Tahun 2013, telah menyesatkan pengajian Tgk. Ahmad Barmawi.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8485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Aswaja Vs. Wahabi</a:t>
            </a:r>
            <a:endParaRPr lang="id-ID" dirty="0"/>
          </a:p>
        </p:txBody>
      </p:sp>
      <p:pic>
        <p:nvPicPr>
          <p:cNvPr id="4" name="Content Placeholder 3" descr="D:\Foto Makalah UIN SUKA\11999036_1030485600295131_878575664942867144_n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1520" y="1484784"/>
            <a:ext cx="367240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944" y="2009444"/>
            <a:ext cx="4712811" cy="45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359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The Players</a:t>
            </a:r>
            <a:endParaRPr lang="id-ID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-78920" y="1506285"/>
            <a:ext cx="4716016" cy="2426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418" name="Picture 2" descr="H:\Foto Makalah UIN SUKA\11000025_1166899363327231_2412549788527180782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1556792"/>
            <a:ext cx="4558678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19" name="Picture 3" descr="H:\Foto Makalah UIN SUKA\11986955_942856265737104_3986102942284407375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172951"/>
            <a:ext cx="3728469" cy="270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0" name="Picture 4" descr="H:\Foto Makalah UIN SUKA\11214325_970249246351223_4135375902779598127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60916"/>
            <a:ext cx="4615587" cy="258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585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Musuh Bersama? </a:t>
            </a:r>
            <a:endParaRPr lang="id-ID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4143372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1214422"/>
            <a:ext cx="4929190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1055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FPI-nisasi NU di Aceh?</a:t>
            </a:r>
            <a:endParaRPr lang="id-ID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685800" y="3037689"/>
            <a:ext cx="3803650" cy="2281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5480764" y="2239963"/>
            <a:ext cx="2132171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6349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Wahabism is not political issue?</a:t>
            </a:r>
            <a:endParaRPr lang="id-ID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00174"/>
            <a:ext cx="3643338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016" y="1772816"/>
            <a:ext cx="3319371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8344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Nasionalisasi NU Vs. Wahabi di Aceh?</a:t>
            </a:r>
            <a:endParaRPr lang="id-ID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907704" y="2317476"/>
            <a:ext cx="2664296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6136" y="2132856"/>
            <a:ext cx="2718048" cy="3769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965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“Umar bin al-Khattab Aceh”</a:t>
            </a:r>
            <a:endParaRPr lang="id-ID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24000"/>
            <a:ext cx="435771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7" y="1517435"/>
            <a:ext cx="3643339" cy="4769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840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000" dirty="0" smtClean="0"/>
              <a:t>Kelompok Lain yang anti: Syiah, Liberal Islam, Aliran Sesat di Aceh (Dianggap sebagai Wahabi oleh Kelompok Dayah)</a:t>
            </a:r>
            <a:endParaRPr lang="id-ID" sz="20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357298"/>
            <a:ext cx="3857653" cy="5165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428737"/>
            <a:ext cx="3786214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3008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Alumni of Middle Eastern Universities</a:t>
            </a:r>
            <a:endParaRPr lang="id-ID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99592" y="2564904"/>
            <a:ext cx="3096344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012160" y="2780928"/>
            <a:ext cx="2363105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0555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IKAT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IKAT  is established in di Banda Aceh on 1 July 2007</a:t>
            </a:r>
          </a:p>
          <a:p>
            <a:r>
              <a:rPr lang="id-ID" dirty="0" smtClean="0"/>
              <a:t>IKAT is based in Banda Aceh.</a:t>
            </a:r>
          </a:p>
          <a:p>
            <a:r>
              <a:rPr lang="id-ID" dirty="0" smtClean="0"/>
              <a:t>Foundation of IKAT is ISLAM</a:t>
            </a:r>
          </a:p>
          <a:p>
            <a:r>
              <a:rPr lang="id-ID" dirty="0" smtClean="0"/>
              <a:t>Aims:  to develop ukhwah Islamiyah among its member for da’wah mission and to empower and enhance of quality of education and </a:t>
            </a:r>
            <a:r>
              <a:rPr lang="id-ID" smtClean="0"/>
              <a:t>culture </a:t>
            </a:r>
          </a:p>
          <a:p>
            <a:r>
              <a:rPr lang="id-ID" smtClean="0"/>
              <a:t>IKAT </a:t>
            </a:r>
            <a:r>
              <a:rPr lang="id-ID" dirty="0" smtClean="0"/>
              <a:t>is independent organization</a:t>
            </a:r>
          </a:p>
          <a:p>
            <a:r>
              <a:rPr lang="id-ID" dirty="0" smtClean="0"/>
              <a:t>IKAT is alumni organization</a:t>
            </a:r>
          </a:p>
          <a:p>
            <a:r>
              <a:rPr lang="id-ID" dirty="0" smtClean="0"/>
              <a:t>IKAT as botherehood organization</a:t>
            </a:r>
          </a:p>
          <a:p>
            <a:r>
              <a:rPr lang="id-ID" dirty="0" smtClean="0"/>
              <a:t>IKAT as da’wah organization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3968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1945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8" y="836712"/>
            <a:ext cx="6777037" cy="4807989"/>
          </a:xfrm>
        </p:spPr>
      </p:pic>
    </p:spTree>
    <p:extLst>
      <p:ext uri="{BB962C8B-B14F-4D97-AF65-F5344CB8AC3E}">
        <p14:creationId xmlns:p14="http://schemas.microsoft.com/office/powerpoint/2010/main" val="215987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923021011"/>
              </p:ext>
            </p:extLst>
          </p:nvPr>
        </p:nvGraphicFramePr>
        <p:xfrm>
          <a:off x="0" y="0"/>
          <a:ext cx="8532440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097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d-ID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</p:nvPr>
        </p:nvGraphicFramePr>
        <p:xfrm>
          <a:off x="304800" y="304800"/>
          <a:ext cx="7624786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477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smtClean="0"/>
              <a:t>Survei</a:t>
            </a:r>
            <a:endParaRPr lang="id-ID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Internasional</a:t>
            </a:r>
            <a:r>
              <a:rPr lang="en-US" dirty="0" smtClean="0"/>
              <a:t> </a:t>
            </a:r>
            <a:r>
              <a:rPr lang="en-US" dirty="0" err="1" smtClean="0"/>
              <a:t>memainkan</a:t>
            </a:r>
            <a:r>
              <a:rPr lang="en-US" dirty="0" smtClean="0"/>
              <a:t> </a:t>
            </a:r>
            <a:r>
              <a:rPr lang="en-US" dirty="0" err="1" smtClean="0"/>
              <a:t>peran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Upaya</a:t>
            </a:r>
            <a:r>
              <a:rPr lang="en-US" dirty="0" smtClean="0"/>
              <a:t> De-</a:t>
            </a:r>
            <a:r>
              <a:rPr lang="en-US" dirty="0" err="1" smtClean="0"/>
              <a:t>Radikalisasi</a:t>
            </a:r>
            <a:r>
              <a:rPr lang="en-US" dirty="0" smtClean="0"/>
              <a:t> </a:t>
            </a:r>
            <a:r>
              <a:rPr lang="en-US" dirty="0" err="1" smtClean="0"/>
              <a:t>malah</a:t>
            </a:r>
            <a:r>
              <a:rPr lang="en-US" dirty="0" smtClean="0"/>
              <a:t> </a:t>
            </a:r>
            <a:r>
              <a:rPr lang="en-US" dirty="0" err="1" smtClean="0"/>
              <a:t>memicu</a:t>
            </a:r>
            <a:r>
              <a:rPr lang="en-US" dirty="0" smtClean="0"/>
              <a:t> </a:t>
            </a:r>
            <a:r>
              <a:rPr lang="en-US" dirty="0" err="1" smtClean="0"/>
              <a:t>Radikalisasi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Sadar</a:t>
            </a:r>
            <a:r>
              <a:rPr lang="en-US" dirty="0" smtClean="0"/>
              <a:t> </a:t>
            </a:r>
            <a:r>
              <a:rPr lang="en-US" dirty="0" err="1" smtClean="0"/>
              <a:t>betul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bahaya</a:t>
            </a:r>
            <a:r>
              <a:rPr lang="en-US" dirty="0" smtClean="0"/>
              <a:t> Rad &amp; </a:t>
            </a:r>
            <a:r>
              <a:rPr lang="en-US" dirty="0" err="1" smtClean="0"/>
              <a:t>Ter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</a:t>
            </a:r>
            <a:r>
              <a:rPr lang="en-US" dirty="0" err="1" smtClean="0"/>
              <a:t>lokal</a:t>
            </a:r>
            <a:r>
              <a:rPr lang="en-US" dirty="0" smtClean="0"/>
              <a:t> </a:t>
            </a:r>
            <a:r>
              <a:rPr lang="en-US" dirty="0" err="1" smtClean="0"/>
              <a:t>terkadang</a:t>
            </a:r>
            <a:r>
              <a:rPr lang="en-US" dirty="0" smtClean="0"/>
              <a:t> </a:t>
            </a:r>
            <a:r>
              <a:rPr lang="en-US" dirty="0" err="1" smtClean="0"/>
              <a:t>memicu</a:t>
            </a:r>
            <a:r>
              <a:rPr lang="en-US" dirty="0" smtClean="0"/>
              <a:t> Rad &amp; </a:t>
            </a:r>
            <a:r>
              <a:rPr lang="en-US" dirty="0" err="1" smtClean="0"/>
              <a:t>Ter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3264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114300" indent="0">
              <a:buNone/>
            </a:pPr>
            <a:r>
              <a:rPr lang="en-US" sz="2000" i="1" dirty="0" err="1" smtClean="0"/>
              <a:t>Peunyaket</a:t>
            </a:r>
            <a:r>
              <a:rPr lang="en-US" sz="2000" i="1" dirty="0" smtClean="0"/>
              <a:t> </a:t>
            </a:r>
            <a:r>
              <a:rPr lang="en-US" sz="2000" i="1" dirty="0" err="1"/>
              <a:t>lua</a:t>
            </a:r>
            <a:r>
              <a:rPr lang="en-US" sz="2000" i="1" dirty="0"/>
              <a:t> </a:t>
            </a:r>
            <a:r>
              <a:rPr lang="en-US" sz="2000" i="1" dirty="0" err="1"/>
              <a:t>mangat</a:t>
            </a:r>
            <a:r>
              <a:rPr lang="en-US" sz="2000" i="1" dirty="0"/>
              <a:t> ta pike</a:t>
            </a:r>
            <a:endParaRPr lang="en-US" sz="2000" dirty="0"/>
          </a:p>
          <a:p>
            <a:pPr marL="114300" indent="0">
              <a:buNone/>
            </a:pPr>
            <a:r>
              <a:rPr lang="en-US" sz="2000" i="1" dirty="0" err="1" smtClean="0"/>
              <a:t>Penyaket</a:t>
            </a:r>
            <a:r>
              <a:rPr lang="en-US" sz="2000" i="1" dirty="0" smtClean="0"/>
              <a:t> </a:t>
            </a:r>
            <a:r>
              <a:rPr lang="en-US" sz="2000" i="1" dirty="0"/>
              <a:t>ate </a:t>
            </a:r>
            <a:r>
              <a:rPr lang="en-US" sz="2000" i="1" dirty="0" err="1"/>
              <a:t>nyang</a:t>
            </a:r>
            <a:r>
              <a:rPr lang="en-US" sz="2000" i="1" dirty="0"/>
              <a:t> </a:t>
            </a:r>
            <a:r>
              <a:rPr lang="en-US" sz="2000" i="1" dirty="0" err="1"/>
              <a:t>peuabeh</a:t>
            </a:r>
            <a:r>
              <a:rPr lang="en-US" sz="2000" i="1" dirty="0"/>
              <a:t> </a:t>
            </a:r>
            <a:r>
              <a:rPr lang="en-US" sz="2000" i="1" dirty="0" err="1"/>
              <a:t>nyawong</a:t>
            </a:r>
            <a:r>
              <a:rPr lang="en-US" sz="2000" i="1" dirty="0" smtClean="0"/>
              <a:t>.</a:t>
            </a:r>
          </a:p>
          <a:p>
            <a:endParaRPr lang="en-US" sz="2000" i="1" dirty="0" smtClean="0"/>
          </a:p>
          <a:p>
            <a:pPr marL="114300" indent="0">
              <a:buNone/>
            </a:pPr>
            <a:endParaRPr lang="en-US" sz="2000" i="1" dirty="0" smtClean="0"/>
          </a:p>
          <a:p>
            <a:pPr marL="114300" indent="0">
              <a:buNone/>
            </a:pPr>
            <a:r>
              <a:rPr lang="en-US" sz="2000" i="1" dirty="0" err="1" smtClean="0"/>
              <a:t>Malee</a:t>
            </a:r>
            <a:r>
              <a:rPr lang="en-US" sz="2000" i="1" dirty="0" smtClean="0"/>
              <a:t> </a:t>
            </a:r>
            <a:r>
              <a:rPr lang="en-US" sz="2000" i="1" dirty="0" err="1"/>
              <a:t>mata</a:t>
            </a:r>
            <a:r>
              <a:rPr lang="en-US" sz="2000" i="1" dirty="0"/>
              <a:t> </a:t>
            </a:r>
            <a:r>
              <a:rPr lang="en-US" sz="2000" i="1" dirty="0" err="1"/>
              <a:t>jeut</a:t>
            </a:r>
            <a:r>
              <a:rPr lang="en-US" sz="2000" i="1" dirty="0"/>
              <a:t> </a:t>
            </a:r>
            <a:r>
              <a:rPr lang="en-US" sz="2000" i="1" dirty="0" err="1"/>
              <a:t>taplueng</a:t>
            </a:r>
            <a:r>
              <a:rPr lang="en-US" sz="2000" i="1" dirty="0"/>
              <a:t> u </a:t>
            </a:r>
            <a:r>
              <a:rPr lang="en-US" sz="2000" i="1" dirty="0" err="1"/>
              <a:t>gle</a:t>
            </a:r>
            <a:endParaRPr lang="en-US" sz="2000" dirty="0"/>
          </a:p>
          <a:p>
            <a:pPr marL="114300" indent="0">
              <a:buNone/>
            </a:pPr>
            <a:r>
              <a:rPr lang="en-US" sz="2000" i="1" dirty="0"/>
              <a:t>Male ate bah </a:t>
            </a:r>
            <a:r>
              <a:rPr lang="en-US" sz="2000" i="1" dirty="0" err="1"/>
              <a:t>hilang</a:t>
            </a:r>
            <a:r>
              <a:rPr lang="en-US" sz="2000" i="1" dirty="0"/>
              <a:t> </a:t>
            </a:r>
            <a:r>
              <a:rPr lang="en-US" sz="2000" i="1" dirty="0" err="1" smtClean="0"/>
              <a:t>nyawa</a:t>
            </a:r>
            <a:endParaRPr lang="en-US" sz="2000" i="1" dirty="0" smtClean="0"/>
          </a:p>
          <a:p>
            <a:endParaRPr lang="id-ID" sz="2000" i="1" dirty="0"/>
          </a:p>
          <a:p>
            <a:pPr marL="0" indent="0">
              <a:buNone/>
            </a:pPr>
            <a:endParaRPr lang="en-US" sz="2000" i="1" dirty="0" smtClean="0"/>
          </a:p>
          <a:p>
            <a:pPr marL="0" indent="0">
              <a:buNone/>
            </a:pPr>
            <a:r>
              <a:rPr lang="en-US" sz="2000" i="1" dirty="0" err="1" smtClean="0"/>
              <a:t>Bak</a:t>
            </a:r>
            <a:r>
              <a:rPr lang="en-US" sz="2000" i="1" dirty="0" smtClean="0"/>
              <a:t> </a:t>
            </a:r>
            <a:r>
              <a:rPr lang="en-US" sz="2000" i="1" dirty="0" err="1"/>
              <a:t>musoh</a:t>
            </a:r>
            <a:r>
              <a:rPr lang="en-US" sz="2000" i="1" dirty="0"/>
              <a:t> </a:t>
            </a:r>
            <a:r>
              <a:rPr lang="en-US" sz="2000" i="1" dirty="0" err="1"/>
              <a:t>bek</a:t>
            </a:r>
            <a:r>
              <a:rPr lang="en-US" sz="2000" i="1" dirty="0"/>
              <a:t> </a:t>
            </a:r>
            <a:r>
              <a:rPr lang="en-US" sz="2000" i="1" dirty="0" err="1"/>
              <a:t>talakee</a:t>
            </a:r>
            <a:r>
              <a:rPr lang="en-US" sz="2000" i="1" dirty="0"/>
              <a:t> </a:t>
            </a:r>
            <a:r>
              <a:rPr lang="en-US" sz="2000" i="1" dirty="0" err="1"/>
              <a:t>bantuan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 err="1"/>
              <a:t>Bak</a:t>
            </a:r>
            <a:r>
              <a:rPr lang="en-US" sz="2000" i="1" dirty="0"/>
              <a:t> </a:t>
            </a:r>
            <a:r>
              <a:rPr lang="en-US" sz="2000" i="1" dirty="0" err="1"/>
              <a:t>madu</a:t>
            </a:r>
            <a:r>
              <a:rPr lang="en-US" sz="2000" i="1" dirty="0"/>
              <a:t> </a:t>
            </a:r>
            <a:r>
              <a:rPr lang="en-US" sz="2000" i="1" dirty="0" err="1"/>
              <a:t>bek</a:t>
            </a:r>
            <a:r>
              <a:rPr lang="en-US" sz="2000" i="1" dirty="0"/>
              <a:t> </a:t>
            </a:r>
            <a:r>
              <a:rPr lang="en-US" sz="2000" i="1" dirty="0" err="1"/>
              <a:t>talakee</a:t>
            </a:r>
            <a:r>
              <a:rPr lang="en-US" sz="2000" i="1" dirty="0"/>
              <a:t> </a:t>
            </a:r>
            <a:r>
              <a:rPr lang="en-US" sz="2000" i="1" dirty="0" err="1"/>
              <a:t>peunawa</a:t>
            </a:r>
            <a:endParaRPr lang="en-US" sz="2000" dirty="0"/>
          </a:p>
          <a:p>
            <a:endParaRPr lang="en-US" sz="2000" dirty="0"/>
          </a:p>
          <a:p>
            <a:endParaRPr lang="en-US" sz="2000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000" dirty="0" err="1" smtClean="0"/>
              <a:t>Penyakit</a:t>
            </a:r>
            <a:r>
              <a:rPr lang="en-US" sz="2000" dirty="0" smtClean="0"/>
              <a:t> </a:t>
            </a:r>
            <a:r>
              <a:rPr lang="en-US" sz="2000" dirty="0" err="1" smtClean="0"/>
              <a:t>Luar</a:t>
            </a:r>
            <a:r>
              <a:rPr lang="en-US" sz="2000" dirty="0" smtClean="0"/>
              <a:t> </a:t>
            </a:r>
            <a:r>
              <a:rPr lang="en-US" sz="2000" dirty="0" err="1" smtClean="0"/>
              <a:t>mudah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dipikir</a:t>
            </a:r>
            <a:endParaRPr lang="en-US" sz="2000" dirty="0" smtClean="0"/>
          </a:p>
          <a:p>
            <a:pPr marL="114300" indent="0">
              <a:buNone/>
            </a:pPr>
            <a:r>
              <a:rPr lang="en-US" sz="2000" dirty="0" err="1" smtClean="0"/>
              <a:t>Penyakit</a:t>
            </a:r>
            <a:r>
              <a:rPr lang="en-US" sz="2000" dirty="0" smtClean="0"/>
              <a:t> </a:t>
            </a:r>
            <a:r>
              <a:rPr lang="en-US" sz="2000" dirty="0" err="1" smtClean="0"/>
              <a:t>hati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menyebabkan</a:t>
            </a:r>
            <a:r>
              <a:rPr lang="en-US" sz="2000" dirty="0" smtClean="0"/>
              <a:t> </a:t>
            </a:r>
            <a:r>
              <a:rPr lang="en-US" sz="2000" dirty="0" err="1" smtClean="0"/>
              <a:t>hilang</a:t>
            </a:r>
            <a:r>
              <a:rPr lang="en-US" sz="2000" dirty="0" smtClean="0"/>
              <a:t> </a:t>
            </a:r>
            <a:r>
              <a:rPr lang="en-US" sz="2000" dirty="0" err="1" smtClean="0"/>
              <a:t>nyawa</a:t>
            </a:r>
            <a:endParaRPr lang="en-US" sz="2000" dirty="0" smtClean="0"/>
          </a:p>
          <a:p>
            <a:pPr marL="114300" indent="0">
              <a:buNone/>
            </a:pPr>
            <a:endParaRPr lang="en-US" sz="2000" dirty="0" smtClean="0"/>
          </a:p>
          <a:p>
            <a:pPr marL="114300" indent="0">
              <a:buNone/>
            </a:pPr>
            <a:r>
              <a:rPr lang="en-US" sz="2000" dirty="0" err="1" smtClean="0"/>
              <a:t>Malu</a:t>
            </a:r>
            <a:r>
              <a:rPr lang="en-US" sz="2000" dirty="0" smtClean="0"/>
              <a:t> </a:t>
            </a:r>
            <a:r>
              <a:rPr lang="en-US" sz="2000" dirty="0" err="1" smtClean="0"/>
              <a:t>mata</a:t>
            </a:r>
            <a:r>
              <a:rPr lang="en-US" sz="2000" dirty="0" smtClean="0"/>
              <a:t> </a:t>
            </a:r>
            <a:r>
              <a:rPr lang="en-US" sz="2000" dirty="0" err="1" smtClean="0"/>
              <a:t>bisa</a:t>
            </a:r>
            <a:r>
              <a:rPr lang="en-US" sz="2000" dirty="0" smtClean="0"/>
              <a:t> </a:t>
            </a:r>
            <a:r>
              <a:rPr lang="en-US" sz="2000" dirty="0" err="1" smtClean="0"/>
              <a:t>dibawa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Gunung</a:t>
            </a:r>
            <a:endParaRPr lang="en-US" sz="2000" dirty="0" smtClean="0"/>
          </a:p>
          <a:p>
            <a:pPr marL="114300" indent="0">
              <a:buNone/>
            </a:pPr>
            <a:r>
              <a:rPr lang="en-US" sz="2000" dirty="0" err="1" smtClean="0"/>
              <a:t>Malu</a:t>
            </a:r>
            <a:r>
              <a:rPr lang="en-US" sz="2000" dirty="0" smtClean="0"/>
              <a:t> di </a:t>
            </a:r>
            <a:r>
              <a:rPr lang="en-US" sz="2000" dirty="0" err="1" smtClean="0"/>
              <a:t>hati</a:t>
            </a:r>
            <a:r>
              <a:rPr lang="en-US" sz="2000" dirty="0" smtClean="0"/>
              <a:t> </a:t>
            </a:r>
            <a:r>
              <a:rPr lang="en-US" sz="2000" dirty="0" err="1" smtClean="0"/>
              <a:t>bisa</a:t>
            </a:r>
            <a:r>
              <a:rPr lang="en-US" sz="2000" dirty="0" smtClean="0"/>
              <a:t> </a:t>
            </a:r>
            <a:r>
              <a:rPr lang="en-US" sz="2000" dirty="0" err="1" smtClean="0"/>
              <a:t>hilang</a:t>
            </a:r>
            <a:r>
              <a:rPr lang="en-US" sz="2000" dirty="0" smtClean="0"/>
              <a:t> </a:t>
            </a:r>
            <a:r>
              <a:rPr lang="en-US" sz="2000" dirty="0" err="1" smtClean="0"/>
              <a:t>nyawa</a:t>
            </a:r>
            <a:endParaRPr lang="en-US" sz="2000" dirty="0" smtClean="0"/>
          </a:p>
          <a:p>
            <a:endParaRPr lang="en-US" sz="2000" dirty="0"/>
          </a:p>
          <a:p>
            <a:pPr marL="114300" indent="0">
              <a:buNone/>
            </a:pP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musuh</a:t>
            </a:r>
            <a:r>
              <a:rPr lang="en-US" sz="2000" dirty="0" smtClean="0"/>
              <a:t> </a:t>
            </a:r>
            <a:r>
              <a:rPr lang="en-US" sz="2000" dirty="0" err="1" smtClean="0"/>
              <a:t>jangan</a:t>
            </a:r>
            <a:r>
              <a:rPr lang="en-US" sz="2000" dirty="0" smtClean="0"/>
              <a:t> </a:t>
            </a:r>
            <a:r>
              <a:rPr lang="en-US" sz="2000" dirty="0" err="1" smtClean="0"/>
              <a:t>cari</a:t>
            </a:r>
            <a:r>
              <a:rPr lang="en-US" sz="2000" dirty="0" smtClean="0"/>
              <a:t> </a:t>
            </a:r>
            <a:r>
              <a:rPr lang="en-US" sz="2000" dirty="0" err="1" smtClean="0"/>
              <a:t>bantuan</a:t>
            </a:r>
            <a:endParaRPr lang="en-US" sz="2000" dirty="0" smtClean="0"/>
          </a:p>
          <a:p>
            <a:pPr marL="114300" indent="0">
              <a:buNone/>
            </a:pPr>
            <a:r>
              <a:rPr lang="en-US" sz="2000" dirty="0" err="1" smtClean="0"/>
              <a:t>Dengan</a:t>
            </a:r>
            <a:r>
              <a:rPr lang="en-US" sz="2000" dirty="0" smtClean="0"/>
              <a:t> “</a:t>
            </a:r>
            <a:r>
              <a:rPr lang="en-US" sz="2000" dirty="0" err="1" smtClean="0"/>
              <a:t>madu</a:t>
            </a:r>
            <a:r>
              <a:rPr lang="en-US" sz="2000" dirty="0" smtClean="0"/>
              <a:t>” </a:t>
            </a:r>
            <a:r>
              <a:rPr lang="en-US" sz="2000" dirty="0" err="1" smtClean="0"/>
              <a:t>jangan</a:t>
            </a:r>
            <a:r>
              <a:rPr lang="en-US" sz="2000" dirty="0" smtClean="0"/>
              <a:t> </a:t>
            </a:r>
            <a:r>
              <a:rPr lang="en-US" sz="2000" dirty="0" err="1" smtClean="0"/>
              <a:t>diminta</a:t>
            </a:r>
            <a:r>
              <a:rPr lang="en-US" sz="2000" dirty="0" smtClean="0"/>
              <a:t> </a:t>
            </a:r>
            <a:r>
              <a:rPr lang="en-US" sz="2000" dirty="0" err="1" smtClean="0"/>
              <a:t>obat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3359868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Kesimpulan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Saran</a:t>
            </a:r>
            <a:endParaRPr lang="id-ID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</a:t>
            </a:r>
            <a:r>
              <a:rPr lang="id-ID" dirty="0" smtClean="0"/>
              <a:t>i Aceh dalam beberapa tahun terakhir dijumpai gerakan-gerakan keagamaan yang menggunakan agama sebagai alat kekerasan yang mengarah pada aksi-aksi radikalisme. </a:t>
            </a:r>
            <a:endParaRPr lang="en-US" dirty="0" smtClean="0"/>
          </a:p>
          <a:p>
            <a:r>
              <a:rPr lang="en-US" i="1" dirty="0" smtClean="0"/>
              <a:t>P</a:t>
            </a:r>
            <a:r>
              <a:rPr lang="id-ID" dirty="0" smtClean="0"/>
              <a:t>emerintah Aceh belum memiliki formula di dalam menyelesaikan perpecahan di kalangan ummat beragama. </a:t>
            </a:r>
            <a:endParaRPr lang="en-US" dirty="0" smtClean="0"/>
          </a:p>
          <a:p>
            <a:r>
              <a:rPr lang="en-US" dirty="0"/>
              <a:t>T</a:t>
            </a:r>
            <a:r>
              <a:rPr lang="id-ID" dirty="0"/>
              <a:t>idak ada kendali sistem pemantauan terhadap masalah yang memicu aksi-aksi radikalisme yaitu: </a:t>
            </a:r>
            <a:r>
              <a:rPr lang="id-ID" i="1" dirty="0"/>
              <a:t>kristenisasi </a:t>
            </a:r>
            <a:r>
              <a:rPr lang="id-ID" dirty="0"/>
              <a:t>dan </a:t>
            </a:r>
            <a:r>
              <a:rPr lang="id-ID" i="1" dirty="0"/>
              <a:t>aliran sesat</a:t>
            </a:r>
            <a:r>
              <a:rPr lang="id-ID" dirty="0"/>
              <a:t>.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9070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247" y="476673"/>
            <a:ext cx="7745505" cy="5649490"/>
          </a:xfrm>
        </p:spPr>
        <p:txBody>
          <a:bodyPr>
            <a:normAutofit fontScale="55000" lnSpcReduction="20000"/>
          </a:bodyPr>
          <a:lstStyle/>
          <a:p>
            <a:r>
              <a:rPr lang="en-US" sz="4200" dirty="0" smtClean="0"/>
              <a:t>D</a:t>
            </a:r>
            <a:r>
              <a:rPr lang="id-ID" sz="4200" dirty="0" smtClean="0"/>
              <a:t>i Aceh sistem politik masih rapuh. Dalam studi ini ditemukan bahwa situasi politik di Aceh terkadang mempengaruhi aksi-aksi kekerasan atas nama agama</a:t>
            </a:r>
          </a:p>
          <a:p>
            <a:r>
              <a:rPr lang="en-US" sz="4200" dirty="0" smtClean="0"/>
              <a:t>P</a:t>
            </a:r>
            <a:r>
              <a:rPr lang="id-ID" sz="4200" dirty="0" smtClean="0"/>
              <a:t>engaruh ideologi yang tidak dapat disaring oleh para pengampu kebijakan di Aceh.</a:t>
            </a:r>
          </a:p>
          <a:p>
            <a:r>
              <a:rPr lang="en-US" sz="4200" dirty="0" smtClean="0"/>
              <a:t>U</a:t>
            </a:r>
            <a:r>
              <a:rPr lang="id-ID" sz="4200" dirty="0" smtClean="0"/>
              <a:t>paya deradikalisasi yang kadang kala malah memicu upaya radikalisasi agama.</a:t>
            </a:r>
            <a:endParaRPr lang="en-US" sz="4200" dirty="0" smtClean="0"/>
          </a:p>
          <a:p>
            <a:r>
              <a:rPr lang="en-US" sz="4200" i="1" dirty="0" err="1" smtClean="0"/>
              <a:t>P</a:t>
            </a:r>
            <a:r>
              <a:rPr lang="en-US" sz="4200" dirty="0" err="1" smtClean="0"/>
              <a:t>erlu</a:t>
            </a:r>
            <a:r>
              <a:rPr lang="en-US" sz="4200" dirty="0" smtClean="0"/>
              <a:t> </a:t>
            </a:r>
            <a:r>
              <a:rPr lang="en-US" sz="4200" dirty="0" err="1" smtClean="0"/>
              <a:t>dicarikan</a:t>
            </a:r>
            <a:r>
              <a:rPr lang="en-US" sz="4200" dirty="0" smtClean="0"/>
              <a:t> </a:t>
            </a:r>
            <a:r>
              <a:rPr lang="en-US" sz="4200" dirty="0" err="1" smtClean="0"/>
              <a:t>bagaimana</a:t>
            </a:r>
            <a:r>
              <a:rPr lang="en-US" sz="4200" dirty="0" smtClean="0"/>
              <a:t> </a:t>
            </a:r>
            <a:r>
              <a:rPr lang="en-US" sz="4200" dirty="0" err="1" smtClean="0"/>
              <a:t>keterlibatan</a:t>
            </a:r>
            <a:r>
              <a:rPr lang="en-US" sz="4200" dirty="0" smtClean="0"/>
              <a:t> </a:t>
            </a:r>
            <a:r>
              <a:rPr lang="en-US" sz="4200" dirty="0" err="1" smtClean="0"/>
              <a:t>aktif</a:t>
            </a:r>
            <a:r>
              <a:rPr lang="en-US" sz="4200" dirty="0" smtClean="0"/>
              <a:t> </a:t>
            </a:r>
            <a:r>
              <a:rPr lang="en-US" sz="4200" dirty="0" err="1" smtClean="0"/>
              <a:t>masyarakat</a:t>
            </a:r>
            <a:r>
              <a:rPr lang="en-US" sz="4200" dirty="0" smtClean="0"/>
              <a:t> </a:t>
            </a:r>
            <a:r>
              <a:rPr lang="en-US" sz="4200" dirty="0" err="1" smtClean="0"/>
              <a:t>dalam</a:t>
            </a:r>
            <a:r>
              <a:rPr lang="en-US" sz="4200" dirty="0" smtClean="0"/>
              <a:t> </a:t>
            </a:r>
            <a:r>
              <a:rPr lang="en-US" sz="4200" dirty="0" err="1" smtClean="0"/>
              <a:t>upaya</a:t>
            </a:r>
            <a:r>
              <a:rPr lang="en-US" sz="4200" dirty="0" smtClean="0"/>
              <a:t> de-</a:t>
            </a:r>
            <a:r>
              <a:rPr lang="en-US" sz="4200" dirty="0" err="1" smtClean="0"/>
              <a:t>radikalisasi</a:t>
            </a:r>
            <a:r>
              <a:rPr lang="en-US" sz="4200" dirty="0" smtClean="0"/>
              <a:t>.</a:t>
            </a:r>
          </a:p>
          <a:p>
            <a:r>
              <a:rPr lang="en-US" sz="4200" dirty="0" smtClean="0"/>
              <a:t>Rad &amp; </a:t>
            </a:r>
            <a:r>
              <a:rPr lang="en-US" sz="4200" dirty="0" err="1" smtClean="0"/>
              <a:t>Ter</a:t>
            </a:r>
            <a:r>
              <a:rPr lang="en-US" sz="4200" dirty="0" smtClean="0"/>
              <a:t> </a:t>
            </a:r>
            <a:r>
              <a:rPr lang="en-US" sz="4200" dirty="0" err="1" smtClean="0"/>
              <a:t>tidak</a:t>
            </a:r>
            <a:r>
              <a:rPr lang="en-US" sz="4200" dirty="0" smtClean="0"/>
              <a:t> </a:t>
            </a:r>
            <a:r>
              <a:rPr lang="en-US" sz="4200" dirty="0" err="1" smtClean="0"/>
              <a:t>hanya</a:t>
            </a:r>
            <a:r>
              <a:rPr lang="en-US" sz="4200" dirty="0" smtClean="0"/>
              <a:t> </a:t>
            </a:r>
            <a:r>
              <a:rPr lang="en-US" sz="4200" dirty="0" err="1" smtClean="0"/>
              <a:t>dari</a:t>
            </a:r>
            <a:r>
              <a:rPr lang="en-US" sz="4200" dirty="0" smtClean="0"/>
              <a:t> Muslim, </a:t>
            </a:r>
            <a:r>
              <a:rPr lang="en-US" sz="4200" dirty="0" err="1" smtClean="0"/>
              <a:t>perlu</a:t>
            </a:r>
            <a:r>
              <a:rPr lang="en-US" sz="4200" dirty="0" smtClean="0"/>
              <a:t> </a:t>
            </a:r>
            <a:r>
              <a:rPr lang="en-US" sz="4200" dirty="0" err="1" smtClean="0"/>
              <a:t>juga</a:t>
            </a:r>
            <a:r>
              <a:rPr lang="en-US" sz="4200" dirty="0" smtClean="0"/>
              <a:t> </a:t>
            </a:r>
            <a:r>
              <a:rPr lang="en-US" sz="4200" dirty="0" err="1" smtClean="0"/>
              <a:t>dipikirkan</a:t>
            </a:r>
            <a:r>
              <a:rPr lang="en-US" sz="4200" dirty="0" smtClean="0"/>
              <a:t> program-program </a:t>
            </a:r>
            <a:r>
              <a:rPr lang="en-US" sz="4200" dirty="0" err="1" smtClean="0"/>
              <a:t>deradikalisasi</a:t>
            </a:r>
            <a:r>
              <a:rPr lang="en-US" sz="4200" dirty="0" smtClean="0"/>
              <a:t> </a:t>
            </a:r>
            <a:r>
              <a:rPr lang="en-US" sz="4200" dirty="0" err="1" smtClean="0"/>
              <a:t>untuk</a:t>
            </a:r>
            <a:r>
              <a:rPr lang="en-US" sz="4200" dirty="0" smtClean="0"/>
              <a:t> non-Muslim.</a:t>
            </a:r>
          </a:p>
          <a:p>
            <a:r>
              <a:rPr lang="en-US" sz="4200" dirty="0" err="1" smtClean="0"/>
              <a:t>Konsep</a:t>
            </a:r>
            <a:r>
              <a:rPr lang="en-US" sz="4200" dirty="0" smtClean="0"/>
              <a:t> “</a:t>
            </a:r>
            <a:r>
              <a:rPr lang="en-US" sz="4200" i="1" dirty="0" smtClean="0"/>
              <a:t>Buffer Zone</a:t>
            </a:r>
            <a:r>
              <a:rPr lang="en-US" sz="4200" dirty="0" smtClean="0"/>
              <a:t>” </a:t>
            </a:r>
            <a:r>
              <a:rPr lang="en-US" sz="4200" dirty="0" err="1" smtClean="0"/>
              <a:t>perlu</a:t>
            </a:r>
            <a:r>
              <a:rPr lang="en-US" sz="4200" dirty="0" smtClean="0"/>
              <a:t> </a:t>
            </a:r>
            <a:r>
              <a:rPr lang="en-US" sz="4200" dirty="0" err="1" smtClean="0"/>
              <a:t>dipikirkan</a:t>
            </a:r>
            <a:r>
              <a:rPr lang="en-US" sz="4200" dirty="0" smtClean="0"/>
              <a:t> </a:t>
            </a:r>
            <a:r>
              <a:rPr lang="en-US" sz="4200" dirty="0" err="1" smtClean="0"/>
              <a:t>ulang</a:t>
            </a:r>
            <a:r>
              <a:rPr lang="en-US" sz="4200" dirty="0" smtClean="0"/>
              <a:t>.</a:t>
            </a:r>
          </a:p>
          <a:p>
            <a:r>
              <a:rPr lang="en-US" sz="4200" dirty="0" err="1" smtClean="0"/>
              <a:t>Rekonstruksi</a:t>
            </a:r>
            <a:r>
              <a:rPr lang="en-US" sz="4200" dirty="0" smtClean="0"/>
              <a:t> </a:t>
            </a:r>
            <a:r>
              <a:rPr lang="en-US" sz="4200" dirty="0" err="1" smtClean="0"/>
              <a:t>Sistem</a:t>
            </a:r>
            <a:r>
              <a:rPr lang="en-US" sz="4200" dirty="0" smtClean="0"/>
              <a:t> </a:t>
            </a:r>
            <a:r>
              <a:rPr lang="en-US" sz="4200" dirty="0" err="1" smtClean="0"/>
              <a:t>Pertahanan</a:t>
            </a:r>
            <a:r>
              <a:rPr lang="en-US" sz="4200" dirty="0" smtClean="0"/>
              <a:t> RI </a:t>
            </a:r>
            <a:r>
              <a:rPr lang="en-US" sz="4200" dirty="0" err="1" smtClean="0"/>
              <a:t>untuk</a:t>
            </a:r>
            <a:r>
              <a:rPr lang="en-US" sz="4200" dirty="0" smtClean="0"/>
              <a:t> Aceh </a:t>
            </a:r>
            <a:r>
              <a:rPr lang="en-US" sz="4200" dirty="0" err="1" smtClean="0"/>
              <a:t>sebagai</a:t>
            </a:r>
            <a:r>
              <a:rPr lang="en-US" sz="4200" dirty="0" smtClean="0"/>
              <a:t> </a:t>
            </a:r>
            <a:r>
              <a:rPr lang="en-US" sz="4200" dirty="0" err="1" smtClean="0"/>
              <a:t>bagian</a:t>
            </a:r>
            <a:r>
              <a:rPr lang="en-US" sz="4200" dirty="0" smtClean="0"/>
              <a:t> paling Barat di </a:t>
            </a:r>
            <a:r>
              <a:rPr lang="en-US" sz="4200" dirty="0" err="1" smtClean="0"/>
              <a:t>negara</a:t>
            </a:r>
            <a:r>
              <a:rPr lang="en-US" sz="4200" dirty="0" smtClean="0"/>
              <a:t> </a:t>
            </a:r>
            <a:r>
              <a:rPr lang="en-US" sz="4200" dirty="0" err="1" smtClean="0"/>
              <a:t>ini</a:t>
            </a:r>
            <a:r>
              <a:rPr lang="en-US" sz="4200" dirty="0"/>
              <a:t> </a:t>
            </a:r>
            <a:endParaRPr lang="id-ID" sz="4200" dirty="0" smtClean="0"/>
          </a:p>
          <a:p>
            <a:pPr marL="0" indent="0">
              <a:buNone/>
            </a:pP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0445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Hadih</a:t>
            </a:r>
            <a:r>
              <a:rPr lang="en-US" dirty="0" smtClean="0"/>
              <a:t> </a:t>
            </a:r>
            <a:r>
              <a:rPr lang="en-US" dirty="0" err="1" smtClean="0"/>
              <a:t>Madja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155866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 smtClean="0"/>
          </a:p>
          <a:p>
            <a:pPr algn="ctr"/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r>
              <a:rPr lang="id-ID" dirty="0" smtClean="0"/>
              <a:t>!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9979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18</TotalTime>
  <Words>1117</Words>
  <Application>Microsoft Office PowerPoint</Application>
  <PresentationFormat>On-screen Show (4:3)</PresentationFormat>
  <Paragraphs>189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Adjacency</vt:lpstr>
      <vt:lpstr>    Potensi Radikalisme dan  Terorisme di Aceh  </vt:lpstr>
      <vt:lpstr>Tujuan</vt:lpstr>
      <vt:lpstr>Isu yang berkembang di Aceh</vt:lpstr>
      <vt:lpstr>PowerPoint Presentation</vt:lpstr>
      <vt:lpstr>Kenapa Aceh</vt:lpstr>
      <vt:lpstr>PowerPoint Presentation</vt:lpstr>
      <vt:lpstr>Dunia Aceh</vt:lpstr>
      <vt:lpstr>Kondisi Aceh:</vt:lpstr>
      <vt:lpstr>PowerPoint Presentation</vt:lpstr>
      <vt:lpstr>Din Minimi</vt:lpstr>
      <vt:lpstr>PowerPoint Presentation</vt:lpstr>
      <vt:lpstr>Kasus Singkil (10 Oktober 2015)</vt:lpstr>
      <vt:lpstr>Percobaan Pembakaran Gereja di Sabang</vt:lpstr>
      <vt:lpstr>Aliran disinyalir Sesat di Aceh</vt:lpstr>
      <vt:lpstr>PowerPoint Presentation</vt:lpstr>
      <vt:lpstr>PowerPoint Presentation</vt:lpstr>
      <vt:lpstr>Aswaja Vs. Wahabi</vt:lpstr>
      <vt:lpstr>The Players</vt:lpstr>
      <vt:lpstr>Musuh Bersama? </vt:lpstr>
      <vt:lpstr>FPI-nisasi NU di Aceh?</vt:lpstr>
      <vt:lpstr>Wahabism is not political issue?</vt:lpstr>
      <vt:lpstr>Nasionalisasi NU Vs. Wahabi di Aceh?</vt:lpstr>
      <vt:lpstr>“Umar bin al-Khattab Aceh”</vt:lpstr>
      <vt:lpstr>Kelompok Lain yang anti: Syiah, Liberal Islam, Aliran Sesat di Aceh (Dianggap sebagai Wahabi oleh Kelompok Dayah)</vt:lpstr>
      <vt:lpstr>Alumni of Middle Eastern Universities</vt:lpstr>
      <vt:lpstr>IKAT</vt:lpstr>
      <vt:lpstr>PowerPoint Presentation</vt:lpstr>
      <vt:lpstr>PowerPoint Presentation</vt:lpstr>
      <vt:lpstr>PowerPoint Presentation</vt:lpstr>
      <vt:lpstr>Hasil Survei</vt:lpstr>
      <vt:lpstr>PowerPoint Presentation</vt:lpstr>
      <vt:lpstr>Kesimpulan dan Saran</vt:lpstr>
      <vt:lpstr>PowerPoint Presentation</vt:lpstr>
      <vt:lpstr>Hadih Madja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Potensi Radikalisme dan  Terorisme di Aceh  </dc:title>
  <dc:creator>Dell</dc:creator>
  <cp:lastModifiedBy>Dell</cp:lastModifiedBy>
  <cp:revision>3</cp:revision>
  <dcterms:created xsi:type="dcterms:W3CDTF">2015-12-15T01:38:30Z</dcterms:created>
  <dcterms:modified xsi:type="dcterms:W3CDTF">2015-12-15T01:57:06Z</dcterms:modified>
</cp:coreProperties>
</file>