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5.xml" ContentType="application/vnd.openxmlformats-officedocument.presentationml.notesSlide+xml"/>
  <Override PartName="/ppt/notesSlides/notesSlide3.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theme/theme19.xml" ContentType="application/vnd.openxmlformats-officedocument.theme+xml"/>
  <Override PartName="/ppt/theme/theme2.xml" ContentType="application/vnd.openxmlformats-officedocument.theme+xml"/>
  <Override PartName="/ppt/theme/theme20.xml" ContentType="application/vnd.openxmlformats-officedocument.theme+xml"/>
  <Override PartName="/ppt/theme/theme21.xml" ContentType="application/vnd.openxmlformats-officedocument.theme+xml"/>
  <Override PartName="/ppt/theme/theme22.xml" ContentType="application/vnd.openxmlformats-officedocument.theme+xml"/>
  <Override PartName="/ppt/theme/theme23.xml" ContentType="application/vnd.openxmlformats-officedocument.theme+xml"/>
  <Override PartName="/ppt/theme/theme24.xml" ContentType="application/vnd.openxmlformats-officedocument.theme+xml"/>
  <Override PartName="/ppt/theme/theme25.xml" ContentType="application/vnd.openxmlformats-officedocument.theme+xml"/>
  <Override PartName="/ppt/theme/theme26.xml" ContentType="application/vnd.openxmlformats-officedocument.theme+xml"/>
  <Override PartName="/ppt/theme/theme27.xml" ContentType="application/vnd.openxmlformats-officedocument.theme+xml"/>
  <Override PartName="/ppt/theme/theme28.xml" ContentType="application/vnd.openxmlformats-officedocument.theme+xml"/>
  <Override PartName="/ppt/theme/theme29.xml" ContentType="application/vnd.openxmlformats-officedocument.theme+xml"/>
  <Override PartName="/ppt/theme/theme3.xml" ContentType="application/vnd.openxmlformats-officedocument.theme+xml"/>
  <Override PartName="/ppt/theme/theme30.xml" ContentType="application/vnd.openxmlformats-officedocument.theme+xml"/>
  <Override PartName="/ppt/theme/theme31.xml" ContentType="application/vnd.openxmlformats-officedocument.theme+xml"/>
  <Override PartName="/ppt/theme/theme32.xml" ContentType="application/vnd.openxmlformats-officedocument.theme+xml"/>
  <Override PartName="/ppt/theme/theme33.xml" ContentType="application/vnd.openxmlformats-officedocument.theme+xml"/>
  <Override PartName="/ppt/theme/theme34.xml" ContentType="application/vnd.openxmlformats-officedocument.theme+xml"/>
  <Override PartName="/ppt/theme/theme35.xml" ContentType="application/vnd.openxmlformats-officedocument.theme+xml"/>
  <Override PartName="/ppt/theme/theme36.xml" ContentType="application/vnd.openxmlformats-officedocument.theme+xml"/>
  <Override PartName="/ppt/theme/theme37.xml" ContentType="application/vnd.openxmlformats-officedocument.theme+xml"/>
  <Override PartName="/ppt/theme/theme38.xml" ContentType="application/vnd.openxmlformats-officedocument.theme+xml"/>
  <Override PartName="/ppt/theme/theme39.xml" ContentType="application/vnd.openxmlformats-officedocument.theme+xml"/>
  <Override PartName="/ppt/theme/theme4.xml" ContentType="application/vnd.openxmlformats-officedocument.theme+xml"/>
  <Override PartName="/ppt/theme/theme40.xml" ContentType="application/vnd.openxmlformats-officedocument.theme+xml"/>
  <Override PartName="/ppt/theme/theme41.xml" ContentType="application/vnd.openxmlformats-officedocument.theme+xml"/>
  <Override PartName="/ppt/theme/theme42.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7" r:id="rId7"/>
    <p:sldMasterId id="2147483658" r:id="rId8"/>
    <p:sldMasterId id="2147483659" r:id="rId9"/>
    <p:sldMasterId id="2147483660" r:id="rId10"/>
    <p:sldMasterId id="2147483661" r:id="rId11"/>
    <p:sldMasterId id="2147483662" r:id="rId12"/>
    <p:sldMasterId id="2147483663" r:id="rId13"/>
    <p:sldMasterId id="2147483664" r:id="rId14"/>
    <p:sldMasterId id="2147483665" r:id="rId15"/>
    <p:sldMasterId id="2147483666" r:id="rId16"/>
    <p:sldMasterId id="2147483667" r:id="rId17"/>
    <p:sldMasterId id="2147483668" r:id="rId18"/>
    <p:sldMasterId id="2147483669" r:id="rId19"/>
    <p:sldMasterId id="2147483670" r:id="rId20"/>
    <p:sldMasterId id="2147483671" r:id="rId21"/>
    <p:sldMasterId id="2147483672" r:id="rId22"/>
    <p:sldMasterId id="2147483673" r:id="rId23"/>
    <p:sldMasterId id="2147483674" r:id="rId24"/>
    <p:sldMasterId id="2147483675" r:id="rId25"/>
    <p:sldMasterId id="2147483676" r:id="rId26"/>
    <p:sldMasterId id="2147483677" r:id="rId27"/>
    <p:sldMasterId id="2147483678" r:id="rId28"/>
    <p:sldMasterId id="2147483680" r:id="rId29"/>
    <p:sldMasterId id="2147483681" r:id="rId30"/>
    <p:sldMasterId id="2147483682" r:id="rId31"/>
    <p:sldMasterId id="2147483683" r:id="rId32"/>
    <p:sldMasterId id="2147483684" r:id="rId33"/>
    <p:sldMasterId id="2147483685" r:id="rId34"/>
    <p:sldMasterId id="2147483686" r:id="rId35"/>
    <p:sldMasterId id="2147483687" r:id="rId36"/>
    <p:sldMasterId id="2147483688" r:id="rId37"/>
    <p:sldMasterId id="2147483689" r:id="rId38"/>
    <p:sldMasterId id="2147483690" r:id="rId39"/>
    <p:sldMasterId id="2147483691" r:id="rId40"/>
    <p:sldMasterId id="2147483692" r:id="rId41"/>
    <p:sldMasterId id="2147483693" r:id="rId42"/>
  </p:sldMasterIdLst>
  <p:notesMasterIdLst>
    <p:notesMasterId r:id="rId43"/>
  </p:notesMasterIdLst>
  <p:sldIdLst>
    <p:sldId id="256" r:id="rId44"/>
    <p:sldId id="257" r:id="rId45"/>
    <p:sldId id="258" r:id="rId46"/>
    <p:sldId id="259" r:id="rId47"/>
    <p:sldId id="260" r:id="rId48"/>
    <p:sldId id="261" r:id="rId49"/>
    <p:sldId id="262" r:id="rId50"/>
    <p:sldId id="263" r:id="rId51"/>
    <p:sldId id="264" r:id="rId52"/>
    <p:sldId id="265" r:id="rId53"/>
    <p:sldId id="266" r:id="rId54"/>
    <p:sldId id="267" r:id="rId55"/>
    <p:sldId id="268" r:id="rId56"/>
    <p:sldId id="269" r:id="rId57"/>
    <p:sldId id="270" r:id="rId58"/>
  </p:sldIdLst>
  <p:sldSz cx="12193588" cy="6858000"/>
  <p:notesSz cx="6858000" cy="9101138"/>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slideMaster" Target="slideMasters/slideMaster13.xml"/><Relationship Id="rId15" Type="http://schemas.openxmlformats.org/officeDocument/2006/relationships/slideMaster" Target="slideMasters/slideMaster14.xml"/><Relationship Id="rId16" Type="http://schemas.openxmlformats.org/officeDocument/2006/relationships/slideMaster" Target="slideMasters/slideMaster15.xml"/><Relationship Id="rId17" Type="http://schemas.openxmlformats.org/officeDocument/2006/relationships/slideMaster" Target="slideMasters/slideMaster16.xml"/><Relationship Id="rId18" Type="http://schemas.openxmlformats.org/officeDocument/2006/relationships/slideMaster" Target="slideMasters/slideMaster17.xml"/><Relationship Id="rId19" Type="http://schemas.openxmlformats.org/officeDocument/2006/relationships/slideMaster" Target="slideMasters/slideMaster18.xml"/><Relationship Id="rId20" Type="http://schemas.openxmlformats.org/officeDocument/2006/relationships/slideMaster" Target="slideMasters/slideMaster19.xml"/><Relationship Id="rId21" Type="http://schemas.openxmlformats.org/officeDocument/2006/relationships/slideMaster" Target="slideMasters/slideMaster20.xml"/><Relationship Id="rId22" Type="http://schemas.openxmlformats.org/officeDocument/2006/relationships/slideMaster" Target="slideMasters/slideMaster21.xml"/><Relationship Id="rId23" Type="http://schemas.openxmlformats.org/officeDocument/2006/relationships/slideMaster" Target="slideMasters/slideMaster22.xml"/><Relationship Id="rId24" Type="http://schemas.openxmlformats.org/officeDocument/2006/relationships/slideMaster" Target="slideMasters/slideMaster23.xml"/><Relationship Id="rId25" Type="http://schemas.openxmlformats.org/officeDocument/2006/relationships/slideMaster" Target="slideMasters/slideMaster24.xml"/><Relationship Id="rId26" Type="http://schemas.openxmlformats.org/officeDocument/2006/relationships/slideMaster" Target="slideMasters/slideMaster25.xml"/><Relationship Id="rId27" Type="http://schemas.openxmlformats.org/officeDocument/2006/relationships/slideMaster" Target="slideMasters/slideMaster26.xml"/><Relationship Id="rId28" Type="http://schemas.openxmlformats.org/officeDocument/2006/relationships/slideMaster" Target="slideMasters/slideMaster27.xml"/><Relationship Id="rId29" Type="http://schemas.openxmlformats.org/officeDocument/2006/relationships/slideMaster" Target="slideMasters/slideMaster28.xml"/><Relationship Id="rId30" Type="http://schemas.openxmlformats.org/officeDocument/2006/relationships/slideMaster" Target="slideMasters/slideMaster29.xml"/><Relationship Id="rId31" Type="http://schemas.openxmlformats.org/officeDocument/2006/relationships/slideMaster" Target="slideMasters/slideMaster30.xml"/><Relationship Id="rId32" Type="http://schemas.openxmlformats.org/officeDocument/2006/relationships/slideMaster" Target="slideMasters/slideMaster31.xml"/><Relationship Id="rId33" Type="http://schemas.openxmlformats.org/officeDocument/2006/relationships/slideMaster" Target="slideMasters/slideMaster32.xml"/><Relationship Id="rId34" Type="http://schemas.openxmlformats.org/officeDocument/2006/relationships/slideMaster" Target="slideMasters/slideMaster33.xml"/><Relationship Id="rId35" Type="http://schemas.openxmlformats.org/officeDocument/2006/relationships/slideMaster" Target="slideMasters/slideMaster34.xml"/><Relationship Id="rId36" Type="http://schemas.openxmlformats.org/officeDocument/2006/relationships/slideMaster" Target="slideMasters/slideMaster35.xml"/><Relationship Id="rId37" Type="http://schemas.openxmlformats.org/officeDocument/2006/relationships/slideMaster" Target="slideMasters/slideMaster36.xml"/><Relationship Id="rId38" Type="http://schemas.openxmlformats.org/officeDocument/2006/relationships/slideMaster" Target="slideMasters/slideMaster37.xml"/><Relationship Id="rId39" Type="http://schemas.openxmlformats.org/officeDocument/2006/relationships/slideMaster" Target="slideMasters/slideMaster38.xml"/><Relationship Id="rId40" Type="http://schemas.openxmlformats.org/officeDocument/2006/relationships/slideMaster" Target="slideMasters/slideMaster39.xml"/><Relationship Id="rId41" Type="http://schemas.openxmlformats.org/officeDocument/2006/relationships/slideMaster" Target="slideMasters/slideMaster40.xml"/><Relationship Id="rId42" Type="http://schemas.openxmlformats.org/officeDocument/2006/relationships/slideMaster" Target="slideMasters/slideMaster41.xml"/><Relationship Id="rId43" Type="http://schemas.openxmlformats.org/officeDocument/2006/relationships/notesMaster" Target="notesMasters/notesMaster1.xml"/><Relationship Id="rId44" Type="http://schemas.openxmlformats.org/officeDocument/2006/relationships/slide" Target="slides/slide1.xml"/><Relationship Id="rId45" Type="http://schemas.openxmlformats.org/officeDocument/2006/relationships/slide" Target="slides/slide2.xml"/><Relationship Id="rId46" Type="http://schemas.openxmlformats.org/officeDocument/2006/relationships/slide" Target="slides/slide3.xml"/><Relationship Id="rId47" Type="http://schemas.openxmlformats.org/officeDocument/2006/relationships/slide" Target="slides/slide4.xml"/><Relationship Id="rId48" Type="http://schemas.openxmlformats.org/officeDocument/2006/relationships/slide" Target="slides/slide5.xml"/><Relationship Id="rId49" Type="http://schemas.openxmlformats.org/officeDocument/2006/relationships/slide" Target="slides/slide6.xml"/><Relationship Id="rId50" Type="http://schemas.openxmlformats.org/officeDocument/2006/relationships/slide" Target="slides/slide7.xml"/><Relationship Id="rId51" Type="http://schemas.openxmlformats.org/officeDocument/2006/relationships/slide" Target="slides/slide8.xml"/><Relationship Id="rId52" Type="http://schemas.openxmlformats.org/officeDocument/2006/relationships/slide" Target="slides/slide9.xml"/><Relationship Id="rId53" Type="http://schemas.openxmlformats.org/officeDocument/2006/relationships/slide" Target="slides/slide10.xml"/><Relationship Id="rId54" Type="http://schemas.openxmlformats.org/officeDocument/2006/relationships/slide" Target="slides/slide11.xml"/><Relationship Id="rId55" Type="http://schemas.openxmlformats.org/officeDocument/2006/relationships/slide" Target="slides/slide12.xml"/><Relationship Id="rId56" Type="http://schemas.openxmlformats.org/officeDocument/2006/relationships/slide" Target="slides/slide13.xml"/><Relationship Id="rId57" Type="http://schemas.openxmlformats.org/officeDocument/2006/relationships/slide" Target="slides/slide14.xml"/><Relationship Id="rId58" Type="http://schemas.openxmlformats.org/officeDocument/2006/relationships/slide" Target="slides/slide15.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2.xml"/></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8" name=""/>
          <p:cNvSpPr/>
          <p:nvPr/>
        </p:nvSpPr>
        <p:spPr>
          <a:xfrm>
            <a:off x="0" y="0"/>
            <a:ext cx="6858000" cy="9100800"/>
          </a:xfrm>
          <a:prstGeom prst="rect">
            <a:avLst/>
          </a:prstGeom>
          <a:solidFill>
            <a:srgbClr val="ffffff"/>
          </a:solidFill>
          <a:ln w="0">
            <a:noFill/>
          </a:ln>
        </p:spPr>
        <p:txBody>
          <a:bodyPr lIns="90000" rIns="90000" tIns="45000" bIns="45000" anchor="ctr" anchorCtr="1">
            <a:noAutofit/>
          </a:bodyPr>
          <a:p>
            <a:endParaRPr b="0" lang="en-US" sz="1800" spc="-1" strike="noStrike">
              <a:solidFill>
                <a:srgbClr val="000000"/>
              </a:solidFill>
              <a:latin typeface="Verdana"/>
            </a:endParaRPr>
          </a:p>
        </p:txBody>
      </p:sp>
      <p:sp>
        <p:nvSpPr>
          <p:cNvPr id="1069" name="PlaceHolder 1"/>
          <p:cNvSpPr>
            <a:spLocks noGrp="1"/>
          </p:cNvSpPr>
          <p:nvPr>
            <p:ph type="hdr"/>
          </p:nvPr>
        </p:nvSpPr>
        <p:spPr>
          <a:xfrm>
            <a:off x="-360" y="0"/>
            <a:ext cx="2971800" cy="455760"/>
          </a:xfrm>
          <a:prstGeom prst="rect">
            <a:avLst/>
          </a:prstGeom>
          <a:noFill/>
          <a:ln w="0">
            <a:noFill/>
          </a:ln>
        </p:spPr>
        <p:txBody>
          <a:bodyPr lIns="90000" rIns="90000" tIns="46800" bIns="46800" anchor="t">
            <a:noAutofit/>
          </a:bodyPr>
          <a:p>
            <a:pPr indent="0">
              <a:buNone/>
            </a:pPr>
            <a:endParaRPr b="0" lang="en-US" sz="2400" spc="-1" strike="noStrike">
              <a:solidFill>
                <a:srgbClr val="000000"/>
              </a:solidFill>
              <a:latin typeface="Times New Roman"/>
            </a:endParaRPr>
          </a:p>
        </p:txBody>
      </p:sp>
      <p:sp>
        <p:nvSpPr>
          <p:cNvPr id="1070" name="PlaceHolder 2"/>
          <p:cNvSpPr>
            <a:spLocks noGrp="1"/>
          </p:cNvSpPr>
          <p:nvPr>
            <p:ph type="dt" idx="124"/>
          </p:nvPr>
        </p:nvSpPr>
        <p:spPr>
          <a:xfrm>
            <a:off x="3884400" y="0"/>
            <a:ext cx="2971800" cy="455760"/>
          </a:xfrm>
          <a:prstGeom prst="rect">
            <a:avLst/>
          </a:prstGeom>
          <a:noFill/>
          <a:ln w="0">
            <a:noFill/>
          </a:ln>
        </p:spPr>
        <p:txBody>
          <a:bodyPr lIns="90000" rIns="90000" tIns="46800" bIns="46800" anchor="t">
            <a:noAutofit/>
          </a:bodyPr>
          <a:lstStyle>
            <a:lvl1pPr marL="216000"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GB" sz="1200" spc="-1" strike="noStrike">
                <a:solidFill>
                  <a:srgbClr val="000000"/>
                </a:solidFill>
                <a:latin typeface="Times New Roman"/>
              </a:defRPr>
            </a:lvl1pPr>
          </a:lstStyle>
          <a:p>
            <a:pPr marL="216000"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GB" sz="1200" spc="-1" strike="noStrike">
                <a:solidFill>
                  <a:srgbClr val="000000"/>
                </a:solidFill>
                <a:latin typeface="Times New Roman"/>
              </a:rPr>
              <a:t>&lt;date/time&gt;</a:t>
            </a:r>
            <a:endParaRPr b="0" lang="en-US" sz="1200" spc="-1" strike="noStrike">
              <a:solidFill>
                <a:srgbClr val="000000"/>
              </a:solidFill>
              <a:latin typeface="Times New Roman"/>
            </a:endParaRPr>
          </a:p>
        </p:txBody>
      </p:sp>
      <p:sp>
        <p:nvSpPr>
          <p:cNvPr id="1071" name="PlaceHolder 3"/>
          <p:cNvSpPr>
            <a:spLocks noGrp="1"/>
          </p:cNvSpPr>
          <p:nvPr>
            <p:ph type="sldImg"/>
          </p:nvPr>
        </p:nvSpPr>
        <p:spPr>
          <a:xfrm>
            <a:off x="395280" y="682200"/>
            <a:ext cx="6067440" cy="3413160"/>
          </a:xfrm>
          <a:prstGeom prst="rect">
            <a:avLst/>
          </a:prstGeom>
          <a:noFill/>
          <a:ln w="12600">
            <a:solidFill>
              <a:srgbClr val="000000"/>
            </a:solidFill>
            <a:miter/>
          </a:ln>
        </p:spPr>
        <p:txBody>
          <a:bodyPr lIns="90000" rIns="90000" tIns="46800" bIns="46800" anchor="ctr">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4200" spc="-1" strike="noStrike">
                <a:solidFill>
                  <a:srgbClr val="ebebeb"/>
                </a:solidFill>
                <a:latin typeface="Century Gothic"/>
              </a:rPr>
              <a:t>Click to move the slide</a:t>
            </a:r>
            <a:endParaRPr b="0" lang="en-US" sz="4200" spc="-1" strike="noStrike">
              <a:solidFill>
                <a:srgbClr val="ebebeb"/>
              </a:solidFill>
              <a:latin typeface="Century Gothic"/>
            </a:endParaRPr>
          </a:p>
        </p:txBody>
      </p:sp>
      <p:sp>
        <p:nvSpPr>
          <p:cNvPr id="1072" name="PlaceHolder 4"/>
          <p:cNvSpPr>
            <a:spLocks noGrp="1"/>
          </p:cNvSpPr>
          <p:nvPr>
            <p:ph type="body"/>
          </p:nvPr>
        </p:nvSpPr>
        <p:spPr>
          <a:xfrm>
            <a:off x="685800" y="4322520"/>
            <a:ext cx="5486400" cy="4095720"/>
          </a:xfrm>
          <a:prstGeom prst="rect">
            <a:avLst/>
          </a:prstGeom>
          <a:noFill/>
          <a:ln w="0">
            <a:noFill/>
          </a:ln>
        </p:spPr>
        <p:txBody>
          <a:bodyPr lIns="90000" rIns="90000" tIns="46800" bIns="46800" anchor="t">
            <a:noAutofit/>
          </a:bodyPr>
          <a:p>
            <a:pPr indent="0">
              <a:spcBef>
                <a:spcPts val="451"/>
              </a:spcBef>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pc="-1" strike="noStrike">
                <a:solidFill>
                  <a:srgbClr val="000000"/>
                </a:solidFill>
                <a:latin typeface="Calibri"/>
              </a:rPr>
              <a:t>Click to edit the notes format</a:t>
            </a:r>
            <a:endParaRPr b="0" lang="en-US" sz="1200" spc="-1" strike="noStrike">
              <a:solidFill>
                <a:srgbClr val="000000"/>
              </a:solidFill>
              <a:latin typeface="Calibri"/>
            </a:endParaRPr>
          </a:p>
        </p:txBody>
      </p:sp>
      <p:sp>
        <p:nvSpPr>
          <p:cNvPr id="1073" name="PlaceHolder 5"/>
          <p:cNvSpPr>
            <a:spLocks noGrp="1"/>
          </p:cNvSpPr>
          <p:nvPr>
            <p:ph type="ftr" idx="125"/>
          </p:nvPr>
        </p:nvSpPr>
        <p:spPr>
          <a:xfrm>
            <a:off x="-360" y="8643960"/>
            <a:ext cx="2971800" cy="455760"/>
          </a:xfrm>
          <a:prstGeom prst="rect">
            <a:avLst/>
          </a:prstGeom>
          <a:noFill/>
          <a:ln w="0">
            <a:noFill/>
          </a:ln>
        </p:spPr>
        <p:txBody>
          <a:bodyPr lIns="90000" rIns="90000" tIns="46800" bIns="46800" anchor="b">
            <a:noAutofit/>
          </a:bodyPr>
          <a:p>
            <a:pPr indent="0">
              <a:buNone/>
            </a:pPr>
            <a:endParaRPr b="0" lang="en-US" sz="2400" spc="-1" strike="noStrike">
              <a:solidFill>
                <a:srgbClr val="000000"/>
              </a:solidFill>
              <a:latin typeface="Times New Roman"/>
            </a:endParaRPr>
          </a:p>
        </p:txBody>
      </p:sp>
      <p:sp>
        <p:nvSpPr>
          <p:cNvPr id="1074" name="PlaceHolder 6"/>
          <p:cNvSpPr>
            <a:spLocks noGrp="1"/>
          </p:cNvSpPr>
          <p:nvPr>
            <p:ph type="sldNum" idx="126"/>
          </p:nvPr>
        </p:nvSpPr>
        <p:spPr>
          <a:xfrm>
            <a:off x="3884400" y="8643960"/>
            <a:ext cx="2971800" cy="455760"/>
          </a:xfrm>
          <a:prstGeom prst="rect">
            <a:avLst/>
          </a:prstGeom>
          <a:noFill/>
          <a:ln w="0">
            <a:noFill/>
          </a:ln>
        </p:spPr>
        <p:txBody>
          <a:bodyPr lIns="90000" rIns="90000" tIns="46800" bIns="46800" anchor="b">
            <a:noAutofit/>
          </a:bodyPr>
          <a:lstStyle>
            <a:lvl1pPr marL="216000"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GB" sz="1200" spc="-1" strike="noStrike">
                <a:solidFill>
                  <a:srgbClr val="000000"/>
                </a:solidFill>
                <a:latin typeface="Times New Roman"/>
              </a:defRPr>
            </a:lvl1pPr>
          </a:lstStyle>
          <a:p>
            <a:pPr marL="216000"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43754777-9B30-4BF4-A0B1-D3221C153771}" type="slidenum">
              <a:rPr b="0" lang="en-GB" sz="1200" spc="-1" strike="noStrike">
                <a:solidFill>
                  <a:srgbClr val="000000"/>
                </a:solidFill>
                <a:latin typeface="Times New Roman"/>
              </a:rPr>
              <a:t>&lt;number&gt;</a:t>
            </a:fld>
            <a:endParaRPr b="0" lang="en-US"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1" name="PlaceHolder 1"/>
          <p:cNvSpPr>
            <a:spLocks noGrp="1"/>
          </p:cNvSpPr>
          <p:nvPr>
            <p:ph type="sldImg"/>
          </p:nvPr>
        </p:nvSpPr>
        <p:spPr>
          <a:xfrm>
            <a:off x="395280" y="682560"/>
            <a:ext cx="6067440" cy="3413160"/>
          </a:xfrm>
          <a:prstGeom prst="rect">
            <a:avLst/>
          </a:prstGeom>
          <a:ln w="0">
            <a:noFill/>
          </a:ln>
        </p:spPr>
      </p:sp>
      <p:sp>
        <p:nvSpPr>
          <p:cNvPr id="1132" name="PlaceHolder 2"/>
          <p:cNvSpPr>
            <a:spLocks noGrp="1"/>
          </p:cNvSpPr>
          <p:nvPr>
            <p:ph type="body"/>
          </p:nvPr>
        </p:nvSpPr>
        <p:spPr>
          <a:xfrm>
            <a:off x="685800" y="4322520"/>
            <a:ext cx="5486400" cy="4095720"/>
          </a:xfrm>
          <a:prstGeom prst="rect">
            <a:avLst/>
          </a:prstGeom>
          <a:noFill/>
          <a:ln w="0">
            <a:noFill/>
          </a:ln>
        </p:spPr>
        <p:txBody>
          <a:bodyPr lIns="0" rIns="0" tIns="0" bIns="0" anchor="t">
            <a:noAutofit/>
          </a:bodyPr>
          <a:p>
            <a:pPr indent="0">
              <a:spcBef>
                <a:spcPts val="451"/>
              </a:spcBef>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200" spc="-1" strike="noStrike">
              <a:solidFill>
                <a:srgbClr val="000000"/>
              </a:solidFill>
              <a:latin typeface="Calibri"/>
            </a:endParaRPr>
          </a:p>
        </p:txBody>
      </p:sp>
      <p:sp>
        <p:nvSpPr>
          <p:cNvPr id="1133" name="Slide Number Placeholder 3"/>
          <p:cNvSpPr/>
          <p:nvPr/>
        </p:nvSpPr>
        <p:spPr>
          <a:xfrm>
            <a:off x="3884760" y="8643960"/>
            <a:ext cx="2971800" cy="455760"/>
          </a:xfrm>
          <a:prstGeom prst="rect">
            <a:avLst/>
          </a:prstGeom>
          <a:noFill/>
          <a:ln w="0">
            <a:noFill/>
          </a:ln>
        </p:spPr>
        <p:style>
          <a:lnRef idx="0"/>
          <a:fillRef idx="0"/>
          <a:effectRef idx="0"/>
          <a:fontRef idx="minor"/>
        </p:style>
        <p:txBody>
          <a:bodyPr lIns="90000" rIns="90000" tIns="46800" bIns="46800" anchor="b">
            <a:noAutofit/>
          </a:bodyPr>
          <a:p>
            <a:pPr algn="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A37B3714-B9C2-408F-8110-4EA629EC020E}" type="slidenum">
              <a:rPr b="0" lang="en-GB" sz="1200" spc="-1" strike="noStrike">
                <a:solidFill>
                  <a:srgbClr val="000000"/>
                </a:solidFill>
                <a:latin typeface="Verdana"/>
              </a:rPr>
              <a:t>&lt;number&gt;</a:t>
            </a:fld>
            <a:endParaRPr b="0" lang="en-US" sz="1200" spc="-1" strike="noStrike">
              <a:solidFill>
                <a:srgbClr val="000000"/>
              </a:solidFill>
              <a:latin typeface="Verdana"/>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4" name="Rectangle 7"/>
          <p:cNvSpPr/>
          <p:nvPr/>
        </p:nvSpPr>
        <p:spPr>
          <a:xfrm>
            <a:off x="3884760" y="8643960"/>
            <a:ext cx="2971800" cy="455760"/>
          </a:xfrm>
          <a:prstGeom prst="rect">
            <a:avLst/>
          </a:prstGeom>
          <a:noFill/>
          <a:ln w="0">
            <a:noFill/>
          </a:ln>
        </p:spPr>
        <p:style>
          <a:lnRef idx="0"/>
          <a:fillRef idx="0"/>
          <a:effectRef idx="0"/>
          <a:fontRef idx="minor"/>
        </p:style>
        <p:txBody>
          <a:bodyPr lIns="90000" rIns="90000" tIns="46800" bIns="46800" anchor="b">
            <a:noAutofit/>
          </a:bodyPr>
          <a:p>
            <a:pPr algn="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332AC80E-E717-4784-950A-61C07667A969}" type="slidenum">
              <a:rPr b="0" lang="en-US" sz="1200" spc="-1" strike="noStrike">
                <a:solidFill>
                  <a:srgbClr val="000000"/>
                </a:solidFill>
                <a:latin typeface="Verdana"/>
              </a:rPr>
              <a:t>&lt;number&gt;</a:t>
            </a:fld>
            <a:endParaRPr b="0" lang="en-US" sz="1200" spc="-1" strike="noStrike">
              <a:solidFill>
                <a:srgbClr val="000000"/>
              </a:solidFill>
              <a:latin typeface="Verdana"/>
            </a:endParaRPr>
          </a:p>
        </p:txBody>
      </p:sp>
      <p:sp>
        <p:nvSpPr>
          <p:cNvPr id="1135" name="PlaceHolder 1"/>
          <p:cNvSpPr>
            <a:spLocks noGrp="1"/>
          </p:cNvSpPr>
          <p:nvPr>
            <p:ph type="sldImg"/>
          </p:nvPr>
        </p:nvSpPr>
        <p:spPr>
          <a:xfrm>
            <a:off x="398520" y="681120"/>
            <a:ext cx="6072120" cy="3416040"/>
          </a:xfrm>
          <a:prstGeom prst="rect">
            <a:avLst/>
          </a:prstGeom>
          <a:ln w="0">
            <a:noFill/>
          </a:ln>
        </p:spPr>
      </p:sp>
      <p:sp>
        <p:nvSpPr>
          <p:cNvPr id="1136" name="PlaceHolder 2"/>
          <p:cNvSpPr>
            <a:spLocks noGrp="1"/>
          </p:cNvSpPr>
          <p:nvPr>
            <p:ph type="body"/>
          </p:nvPr>
        </p:nvSpPr>
        <p:spPr>
          <a:xfrm>
            <a:off x="914400" y="4322520"/>
            <a:ext cx="5029200" cy="4097160"/>
          </a:xfrm>
          <a:prstGeom prst="rect">
            <a:avLst/>
          </a:prstGeom>
          <a:noFill/>
          <a:ln w="0">
            <a:noFill/>
          </a:ln>
        </p:spPr>
        <p:txBody>
          <a:bodyPr lIns="0" rIns="0" tIns="0" bIns="0" anchor="t">
            <a:noAutofit/>
          </a:bodyPr>
          <a:p>
            <a:pPr indent="0">
              <a:spcBef>
                <a:spcPts val="451"/>
              </a:spcBef>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700" spc="-1" strike="noStrike">
              <a:solidFill>
                <a:srgbClr val="000000"/>
              </a:solidFill>
              <a:latin typeface="Calibri"/>
              <a:ea typeface="Arial"/>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7" name="PlaceHolder 1"/>
          <p:cNvSpPr>
            <a:spLocks noGrp="1"/>
          </p:cNvSpPr>
          <p:nvPr>
            <p:ph type="sldImg"/>
          </p:nvPr>
        </p:nvSpPr>
        <p:spPr>
          <a:xfrm>
            <a:off x="395280" y="682560"/>
            <a:ext cx="6067440" cy="3413160"/>
          </a:xfrm>
          <a:prstGeom prst="rect">
            <a:avLst/>
          </a:prstGeom>
          <a:ln w="0">
            <a:noFill/>
          </a:ln>
        </p:spPr>
      </p:sp>
      <p:sp>
        <p:nvSpPr>
          <p:cNvPr id="1138" name="PlaceHolder 2"/>
          <p:cNvSpPr>
            <a:spLocks noGrp="1"/>
          </p:cNvSpPr>
          <p:nvPr>
            <p:ph type="body"/>
          </p:nvPr>
        </p:nvSpPr>
        <p:spPr>
          <a:xfrm>
            <a:off x="685800" y="4322520"/>
            <a:ext cx="5486400" cy="4095720"/>
          </a:xfrm>
          <a:prstGeom prst="rect">
            <a:avLst/>
          </a:prstGeom>
          <a:noFill/>
          <a:ln w="0">
            <a:noFill/>
          </a:ln>
        </p:spPr>
        <p:txBody>
          <a:bodyPr lIns="0" rIns="0" tIns="0" bIns="0" anchor="t">
            <a:noAutofit/>
          </a:bodyPr>
          <a:p>
            <a:pPr indent="0">
              <a:spcBef>
                <a:spcPts val="451"/>
              </a:spcBef>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200" spc="-1" strike="noStrike">
              <a:solidFill>
                <a:srgbClr val="000000"/>
              </a:solidFill>
              <a:latin typeface="Calibri"/>
            </a:endParaRPr>
          </a:p>
        </p:txBody>
      </p:sp>
      <p:sp>
        <p:nvSpPr>
          <p:cNvPr id="1139" name="Slide Number Placeholder 3"/>
          <p:cNvSpPr/>
          <p:nvPr/>
        </p:nvSpPr>
        <p:spPr>
          <a:xfrm>
            <a:off x="3884760" y="8643960"/>
            <a:ext cx="2971800" cy="455760"/>
          </a:xfrm>
          <a:prstGeom prst="rect">
            <a:avLst/>
          </a:prstGeom>
          <a:noFill/>
          <a:ln w="0">
            <a:noFill/>
          </a:ln>
        </p:spPr>
        <p:style>
          <a:lnRef idx="0"/>
          <a:fillRef idx="0"/>
          <a:effectRef idx="0"/>
          <a:fontRef idx="minor"/>
        </p:style>
        <p:txBody>
          <a:bodyPr lIns="90000" rIns="90000" tIns="46800" bIns="46800" anchor="b">
            <a:noAutofit/>
          </a:bodyPr>
          <a:p>
            <a:pPr algn="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6130007A-3D24-4FF8-8EBC-1AEB1701669D}" type="slidenum">
              <a:rPr b="0" lang="en-GB" sz="1200" spc="-1" strike="noStrike">
                <a:solidFill>
                  <a:srgbClr val="000000"/>
                </a:solidFill>
                <a:latin typeface="Verdana"/>
              </a:rPr>
              <a:t>&lt;number&gt;</a:t>
            </a:fld>
            <a:endParaRPr b="0" lang="en-US" sz="1200" spc="-1" strike="noStrike">
              <a:solidFill>
                <a:srgbClr val="000000"/>
              </a:solidFill>
              <a:latin typeface="Verdana"/>
            </a:endParaRPr>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p:spTree>
      <p:nvGrpSpPr>
        <p:cNvPr id="1" name=""/>
        <p:cNvGrpSpPr/>
        <p:nvPr/>
      </p:nvGrpSpPr>
      <p:grpSpPr>
        <a:xfrm>
          <a:off x="0" y="0"/>
          <a:ext cx="0" cy="0"/>
          <a:chOff x="0" y="0"/>
          <a:chExt cx="0" cy="0"/>
        </a:xfrm>
      </p:grpSpPr>
      <p:sp>
        <p:nvSpPr>
          <p:cNvPr id="2" name="PlaceHolder 1"/>
          <p:cNvSpPr>
            <a:spLocks noGrp="1"/>
          </p:cNvSpPr>
          <p:nvPr>
            <p:ph type="ftr" idx="2"/>
          </p:nvPr>
        </p:nvSpPr>
        <p:spPr/>
        <p:txBody>
          <a:bodyPr/>
          <a:p>
            <a:r>
              <a:t>Footer</a:t>
            </a:r>
          </a:p>
        </p:txBody>
      </p:sp>
      <p:sp>
        <p:nvSpPr>
          <p:cNvPr id="3" name="PlaceHolder 2"/>
          <p:cNvSpPr>
            <a:spLocks noGrp="1"/>
          </p:cNvSpPr>
          <p:nvPr>
            <p:ph type="sldNum" idx="3"/>
          </p:nvPr>
        </p:nvSpPr>
        <p:spPr/>
        <p:txBody>
          <a:bodyPr/>
          <a:p>
            <a:fld id="{0B95C1E3-77F3-4656-8F9D-AA844A589C0B}" type="slidenum">
              <a:t>&lt;#&gt;</a:t>
            </a:fld>
          </a:p>
        </p:txBody>
      </p:sp>
      <p:sp>
        <p:nvSpPr>
          <p:cNvPr id="4" name="PlaceHolder 3"/>
          <p:cNvSpPr>
            <a:spLocks noGrp="1"/>
          </p:cNvSpPr>
          <p:nvPr>
            <p:ph type="dt" idx="1"/>
          </p:nvPr>
        </p:nvSpPr>
        <p:spPr/>
        <p:txBody>
          <a:bodyPr/>
          <a:p>
            <a:r>
              <a:rPr lang="en-US"/>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1">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p>
            <a:r>
              <a:t>Footer</a:t>
            </a:r>
          </a:p>
        </p:txBody>
      </p:sp>
      <p:sp>
        <p:nvSpPr>
          <p:cNvPr id="3" name="PlaceHolder 2"/>
          <p:cNvSpPr>
            <a:spLocks noGrp="1"/>
          </p:cNvSpPr>
          <p:nvPr>
            <p:ph type="sldNum" idx="6"/>
          </p:nvPr>
        </p:nvSpPr>
        <p:spPr/>
        <p:txBody>
          <a:bodyPr/>
          <a:p>
            <a:fld id="{B56CEA7B-0A01-4FD4-9D91-EEBBED8A8306}" type="slidenum">
              <a:t>&lt;#&gt;</a:t>
            </a:fld>
          </a:p>
        </p:txBody>
      </p:sp>
      <p:sp>
        <p:nvSpPr>
          <p:cNvPr id="4" name="PlaceHolder 3"/>
          <p:cNvSpPr>
            <a:spLocks noGrp="1"/>
          </p:cNvSpPr>
          <p:nvPr>
            <p:ph type="dt" idx="4"/>
          </p:nvPr>
        </p:nvSpPr>
        <p:spPr/>
        <p:txBody>
          <a:bodyPr/>
          <a:p>
            <a:r>
              <a:rPr lang="en-US"/>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2">
    <p:spTree>
      <p:nvGrpSpPr>
        <p:cNvPr id="1" name=""/>
        <p:cNvGrpSpPr/>
        <p:nvPr/>
      </p:nvGrpSpPr>
      <p:grpSpPr>
        <a:xfrm>
          <a:off x="0" y="0"/>
          <a:ext cx="0" cy="0"/>
          <a:chOff x="0" y="0"/>
          <a:chExt cx="0" cy="0"/>
        </a:xfrm>
      </p:grpSpPr>
      <p:sp>
        <p:nvSpPr>
          <p:cNvPr id="2" name="PlaceHolder 1"/>
          <p:cNvSpPr>
            <a:spLocks noGrp="1"/>
          </p:cNvSpPr>
          <p:nvPr>
            <p:ph type="ftr" idx="8"/>
          </p:nvPr>
        </p:nvSpPr>
        <p:spPr/>
        <p:txBody>
          <a:bodyPr/>
          <a:p>
            <a:r>
              <a:t>Footer</a:t>
            </a:r>
          </a:p>
        </p:txBody>
      </p:sp>
      <p:sp>
        <p:nvSpPr>
          <p:cNvPr id="3" name="PlaceHolder 2"/>
          <p:cNvSpPr>
            <a:spLocks noGrp="1"/>
          </p:cNvSpPr>
          <p:nvPr>
            <p:ph type="sldNum" idx="9"/>
          </p:nvPr>
        </p:nvSpPr>
        <p:spPr/>
        <p:txBody>
          <a:bodyPr/>
          <a:p>
            <a:fld id="{8609BC8C-BED9-4045-92CB-DA7FACFA84AC}" type="slidenum">
              <a:t>&lt;#&gt;</a:t>
            </a:fld>
          </a:p>
        </p:txBody>
      </p:sp>
      <p:sp>
        <p:nvSpPr>
          <p:cNvPr id="4" name="PlaceHolder 3"/>
          <p:cNvSpPr>
            <a:spLocks noGrp="1"/>
          </p:cNvSpPr>
          <p:nvPr>
            <p:ph type="dt" idx="7"/>
          </p:nvPr>
        </p:nvSpPr>
        <p:spPr/>
        <p:txBody>
          <a:bodyPr/>
          <a:p>
            <a:r>
              <a:rPr lang="en-US"/>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3">
    <p:spTree>
      <p:nvGrpSpPr>
        <p:cNvPr id="1" name=""/>
        <p:cNvGrpSpPr/>
        <p:nvPr/>
      </p:nvGrpSpPr>
      <p:grpSpPr>
        <a:xfrm>
          <a:off x="0" y="0"/>
          <a:ext cx="0" cy="0"/>
          <a:chOff x="0" y="0"/>
          <a:chExt cx="0" cy="0"/>
        </a:xfrm>
      </p:grpSpPr>
      <p:sp>
        <p:nvSpPr>
          <p:cNvPr id="2" name="PlaceHolder 1"/>
          <p:cNvSpPr>
            <a:spLocks noGrp="1"/>
          </p:cNvSpPr>
          <p:nvPr>
            <p:ph type="ftr" idx="11"/>
          </p:nvPr>
        </p:nvSpPr>
        <p:spPr/>
        <p:txBody>
          <a:bodyPr/>
          <a:p>
            <a:r>
              <a:t>Footer</a:t>
            </a:r>
          </a:p>
        </p:txBody>
      </p:sp>
      <p:sp>
        <p:nvSpPr>
          <p:cNvPr id="3" name="PlaceHolder 2"/>
          <p:cNvSpPr>
            <a:spLocks noGrp="1"/>
          </p:cNvSpPr>
          <p:nvPr>
            <p:ph type="sldNum" idx="12"/>
          </p:nvPr>
        </p:nvSpPr>
        <p:spPr/>
        <p:txBody>
          <a:bodyPr/>
          <a:p>
            <a:fld id="{279A0A9D-FC38-491B-9238-62AF585614B1}" type="slidenum">
              <a:t>&lt;#&gt;</a:t>
            </a:fld>
          </a:p>
        </p:txBody>
      </p:sp>
      <p:sp>
        <p:nvSpPr>
          <p:cNvPr id="4" name="PlaceHolder 3"/>
          <p:cNvSpPr>
            <a:spLocks noGrp="1"/>
          </p:cNvSpPr>
          <p:nvPr>
            <p:ph type="dt" idx="10"/>
          </p:nvPr>
        </p:nvSpPr>
        <p:spPr/>
        <p:txBody>
          <a:bodyPr/>
          <a:p>
            <a:r>
              <a:rPr lang="en-US"/>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26">
    <p:spTree>
      <p:nvGrpSpPr>
        <p:cNvPr id="1" name=""/>
        <p:cNvGrpSpPr/>
        <p:nvPr/>
      </p:nvGrpSpPr>
      <p:grpSpPr>
        <a:xfrm>
          <a:off x="0" y="0"/>
          <a:ext cx="0" cy="0"/>
          <a:chOff x="0" y="0"/>
          <a:chExt cx="0" cy="0"/>
        </a:xfrm>
      </p:grpSpPr>
      <p:sp>
        <p:nvSpPr>
          <p:cNvPr id="2" name="PlaceHolder 1"/>
          <p:cNvSpPr>
            <a:spLocks noGrp="1"/>
          </p:cNvSpPr>
          <p:nvPr>
            <p:ph type="ftr" idx="80"/>
          </p:nvPr>
        </p:nvSpPr>
        <p:spPr/>
        <p:txBody>
          <a:bodyPr/>
          <a:p>
            <a:r>
              <a:t>Footer</a:t>
            </a:r>
          </a:p>
        </p:txBody>
      </p:sp>
      <p:sp>
        <p:nvSpPr>
          <p:cNvPr id="3" name="PlaceHolder 2"/>
          <p:cNvSpPr>
            <a:spLocks noGrp="1"/>
          </p:cNvSpPr>
          <p:nvPr>
            <p:ph type="sldNum" idx="81"/>
          </p:nvPr>
        </p:nvSpPr>
        <p:spPr/>
        <p:txBody>
          <a:bodyPr/>
          <a:p>
            <a:fld id="{84A3624D-0716-45A2-BD25-B3094EFEC554}" type="slidenum">
              <a:t>&lt;#&gt;</a:t>
            </a:fld>
          </a:p>
        </p:txBody>
      </p:sp>
      <p:sp>
        <p:nvSpPr>
          <p:cNvPr id="4" name="PlaceHolder 3"/>
          <p:cNvSpPr>
            <a:spLocks noGrp="1"/>
          </p:cNvSpPr>
          <p:nvPr>
            <p:ph type="dt" idx="79"/>
          </p:nvPr>
        </p:nvSpPr>
        <p:spPr/>
        <p:txBody>
          <a:bodyPr/>
          <a:p>
            <a:r>
              <a:rPr lang="en-US"/>
              <a:t/>
            </a:r>
          </a:p>
        </p:txBody>
      </p:sp>
    </p:spTree>
  </p:cSld>
</p:sldLayout>
</file>

<file path=ppt/slideMasters/_rels/slideMaster1.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2.jpe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14.jpeg"/></Relationships>
</file>

<file path=ppt/slideMasters/_rels/slideMaster6.xml.rels><?xml version='1.0' encoding='UTF-8' standalone='yes'?>
<Relationships xmlns="http://schemas.openxmlformats.org/package/2006/relationships"><Relationship Id="rId1" Type="http://schemas.openxmlformats.org/officeDocument/2006/relationships/theme" Target="../theme/theme6.xml"/><Relationship Id="rId2"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1" Type="http://schemas.openxmlformats.org/officeDocument/2006/relationships/theme" Target="../theme/theme7.xml"/><Relationship Id="rId2" Type="http://schemas.openxmlformats.org/officeDocument/2006/relationships/image" Target="../media/image2.jpe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s>
</file>

<file path=ppt/slideMasters/_rels/slideMaster8.xml.rels><?xml version='1.0' encoding='UTF-8' standalone='yes'?>
<Relationships xmlns="http://schemas.openxmlformats.org/package/2006/relationships"><Relationship Id="rId1" Type="http://schemas.openxmlformats.org/officeDocument/2006/relationships/theme" Target="../theme/theme8.xml"/><Relationship Id="rId2" Type="http://schemas.openxmlformats.org/officeDocument/2006/relationships/image" Target="../media/image2.jpe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s>
</file>

<file path=ppt/slideMasters/_rels/slideMaster9.xml.rels><?xml version='1.0' encoding='UTF-8' standalone='yes'?>
<Relationships xmlns="http://schemas.openxmlformats.org/package/2006/relationships"><Relationship Id="rId1" Type="http://schemas.openxmlformats.org/officeDocument/2006/relationships/theme" Target="../theme/theme9.xml"/><Relationship Id="rId2" Type="http://schemas.openxmlformats.org/officeDocument/2006/relationships/image" Target="../media/image2.jpe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s>
</file>

<file path=ppt/slideMasters/_rels/slideMaster10.xml.rels><?xml version='1.0' encoding='UTF-8' standalone='yes'?>
<Relationships xmlns="http://schemas.openxmlformats.org/package/2006/relationships"><Relationship Id="rId1" Type="http://schemas.openxmlformats.org/officeDocument/2006/relationships/theme" Target="../theme/theme10.xml"/><Relationship Id="rId2" Type="http://schemas.openxmlformats.org/officeDocument/2006/relationships/image" Target="../media/image8.png"/></Relationships>
</file>

<file path=ppt/slideMasters/_rels/slideMaster11.xml.rels><?xml version='1.0' encoding='UTF-8' standalone='yes'?>
<Relationships xmlns="http://schemas.openxmlformats.org/package/2006/relationships"><Relationship Id="rId1" Type="http://schemas.openxmlformats.org/officeDocument/2006/relationships/theme" Target="../theme/theme11.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s>
</file>

<file path=ppt/slideMasters/_rels/slideMaster12.xml.rels><?xml version='1.0' encoding='UTF-8' standalone='yes'?>
<Relationships xmlns="http://schemas.openxmlformats.org/package/2006/relationships"><Relationship Id="rId1"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1" Type="http://schemas.openxmlformats.org/officeDocument/2006/relationships/theme" Target="../theme/theme13.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s>
</file>

<file path=ppt/slideMasters/_rels/slideMaster14.xml.rels><?xml version='1.0' encoding='UTF-8' standalone='yes'?>
<Relationships xmlns="http://schemas.openxmlformats.org/package/2006/relationships"><Relationship Id="rId1" Type="http://schemas.openxmlformats.org/officeDocument/2006/relationships/theme" Target="../theme/theme14.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s>
</file>

<file path=ppt/slideMasters/_rels/slideMaster15.xml.rels><?xml version='1.0' encoding='UTF-8' standalone='yes'?>
<Relationships xmlns="http://schemas.openxmlformats.org/package/2006/relationships"><Relationship Id="rId1" Type="http://schemas.openxmlformats.org/officeDocument/2006/relationships/theme" Target="../theme/theme15.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8.png"/><Relationship Id="rId9" Type="http://schemas.openxmlformats.org/officeDocument/2006/relationships/image" Target="../media/image9.png"/><Relationship Id="rId10" Type="http://schemas.openxmlformats.org/officeDocument/2006/relationships/image" Target="../media/image10.png"/><Relationship Id="rId11" Type="http://schemas.openxmlformats.org/officeDocument/2006/relationships/image" Target="../media/image11.png"/><Relationship Id="rId12" Type="http://schemas.openxmlformats.org/officeDocument/2006/relationships/image" Target="../media/image12.png"/><Relationship Id="rId13" Type="http://schemas.openxmlformats.org/officeDocument/2006/relationships/image" Target="../media/image13.png"/></Relationships>
</file>

<file path=ppt/slideMasters/_rels/slideMaster16.xml.rels><?xml version='1.0' encoding='UTF-8' standalone='yes'?>
<Relationships xmlns="http://schemas.openxmlformats.org/package/2006/relationships"><Relationship Id="rId1" Type="http://schemas.openxmlformats.org/officeDocument/2006/relationships/theme" Target="../theme/theme16.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s>
</file>

<file path=ppt/slideMasters/_rels/slideMaster17.xml.rels><?xml version='1.0' encoding='UTF-8' standalone='yes'?>
<Relationships xmlns="http://schemas.openxmlformats.org/package/2006/relationships"><Relationship Id="rId1" Type="http://schemas.openxmlformats.org/officeDocument/2006/relationships/theme" Target="../theme/theme17.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s>
</file>

<file path=ppt/slideMasters/_rels/slideMaster18.xml.rels><?xml version='1.0' encoding='UTF-8' standalone='yes'?>
<Relationships xmlns="http://schemas.openxmlformats.org/package/2006/relationships"><Relationship Id="rId1" Type="http://schemas.openxmlformats.org/officeDocument/2006/relationships/theme" Target="../theme/theme18.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s>
</file>

<file path=ppt/slideMasters/_rels/slideMaster19.xml.rels><?xml version='1.0' encoding='UTF-8' standalone='yes'?>
<Relationships xmlns="http://schemas.openxmlformats.org/package/2006/relationships"><Relationship Id="rId1" Type="http://schemas.openxmlformats.org/officeDocument/2006/relationships/theme" Target="../theme/theme19.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s>
</file>

<file path=ppt/slideMasters/_rels/slideMaster20.xml.rels><?xml version='1.0' encoding='UTF-8' standalone='yes'?>
<Relationships xmlns="http://schemas.openxmlformats.org/package/2006/relationships"><Relationship Id="rId1" Type="http://schemas.openxmlformats.org/officeDocument/2006/relationships/theme" Target="../theme/theme20.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s>
</file>

<file path=ppt/slideMasters/_rels/slideMaster21.xml.rels><?xml version='1.0' encoding='UTF-8' standalone='yes'?>
<Relationships xmlns="http://schemas.openxmlformats.org/package/2006/relationships"><Relationship Id="rId1" Type="http://schemas.openxmlformats.org/officeDocument/2006/relationships/theme" Target="../theme/theme21.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s>
</file>

<file path=ppt/slideMasters/_rels/slideMaster22.xml.rels><?xml version='1.0' encoding='UTF-8' standalone='yes'?>
<Relationships xmlns="http://schemas.openxmlformats.org/package/2006/relationships"><Relationship Id="rId1" Type="http://schemas.openxmlformats.org/officeDocument/2006/relationships/theme" Target="../theme/theme22.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s>
</file>

<file path=ppt/slideMasters/_rels/slideMaster23.xml.rels><?xml version='1.0' encoding='UTF-8' standalone='yes'?>
<Relationships xmlns="http://schemas.openxmlformats.org/package/2006/relationships"><Relationship Id="rId1" Type="http://schemas.openxmlformats.org/officeDocument/2006/relationships/theme" Target="../theme/theme23.xml"/></Relationships>
</file>

<file path=ppt/slideMasters/_rels/slideMaster24.xml.rels><?xml version='1.0' encoding='UTF-8' standalone='yes'?>
<Relationships xmlns="http://schemas.openxmlformats.org/package/2006/relationships"><Relationship Id="rId1" Type="http://schemas.openxmlformats.org/officeDocument/2006/relationships/theme" Target="../theme/theme24.xml"/></Relationships>
</file>

<file path=ppt/slideMasters/_rels/slideMaster25.xml.rels><?xml version='1.0' encoding='UTF-8' standalone='yes'?>
<Relationships xmlns="http://schemas.openxmlformats.org/package/2006/relationships"><Relationship Id="rId1" Type="http://schemas.openxmlformats.org/officeDocument/2006/relationships/theme" Target="../theme/theme25.xml"/></Relationships>
</file>

<file path=ppt/slideMasters/_rels/slideMaster26.xml.rels><?xml version='1.0' encoding='UTF-8' standalone='yes'?>
<Relationships xmlns="http://schemas.openxmlformats.org/package/2006/relationships"><Relationship Id="rId1" Type="http://schemas.openxmlformats.org/officeDocument/2006/relationships/theme" Target="../theme/theme26.xml"/><Relationship Id="rId2" Type="http://schemas.openxmlformats.org/officeDocument/2006/relationships/image" Target="../media/image14.jpeg"/></Relationships>
</file>

<file path=ppt/slideMasters/_rels/slideMaster27.xml.rels><?xml version='1.0' encoding='UTF-8' standalone='yes'?>
<Relationships xmlns="http://schemas.openxmlformats.org/package/2006/relationships"><Relationship Id="rId1" Type="http://schemas.openxmlformats.org/officeDocument/2006/relationships/theme" Target="../theme/theme27.xml"/><Relationship Id="rId2" Type="http://schemas.openxmlformats.org/officeDocument/2006/relationships/image" Target="../media/image14.jpeg"/><Relationship Id="rId3" Type="http://schemas.openxmlformats.org/officeDocument/2006/relationships/slideLayout" Target="../slideLayouts/slideLayout5.xml"/></Relationships>
</file>

<file path=ppt/slideMasters/_rels/slideMaster28.xml.rels><?xml version='1.0' encoding='UTF-8' standalone='yes'?>
<Relationships xmlns="http://schemas.openxmlformats.org/package/2006/relationships"><Relationship Id="rId1" Type="http://schemas.openxmlformats.org/officeDocument/2006/relationships/theme" Target="../theme/theme28.xml"/><Relationship Id="rId2" Type="http://schemas.openxmlformats.org/officeDocument/2006/relationships/image" Target="../media/image14.jpeg"/></Relationships>
</file>

<file path=ppt/slideMasters/_rels/slideMaster29.xml.rels><?xml version='1.0' encoding='UTF-8' standalone='yes'?>
<Relationships xmlns="http://schemas.openxmlformats.org/package/2006/relationships"><Relationship Id="rId1" Type="http://schemas.openxmlformats.org/officeDocument/2006/relationships/theme" Target="../theme/theme29.xml"/><Relationship Id="rId2" Type="http://schemas.openxmlformats.org/officeDocument/2006/relationships/image" Target="../media/image14.jpeg"/></Relationships>
</file>

<file path=ppt/slideMasters/_rels/slideMaster30.xml.rels><?xml version='1.0' encoding='UTF-8' standalone='yes'?>
<Relationships xmlns="http://schemas.openxmlformats.org/package/2006/relationships"><Relationship Id="rId1" Type="http://schemas.openxmlformats.org/officeDocument/2006/relationships/theme" Target="../theme/theme30.xml"/><Relationship Id="rId2" Type="http://schemas.openxmlformats.org/officeDocument/2006/relationships/image" Target="../media/image14.jpeg"/></Relationships>
</file>

<file path=ppt/slideMasters/_rels/slideMaster31.xml.rels><?xml version='1.0' encoding='UTF-8' standalone='yes'?>
<Relationships xmlns="http://schemas.openxmlformats.org/package/2006/relationships"><Relationship Id="rId1" Type="http://schemas.openxmlformats.org/officeDocument/2006/relationships/theme" Target="../theme/theme31.xml"/><Relationship Id="rId2" Type="http://schemas.openxmlformats.org/officeDocument/2006/relationships/image" Target="../media/image14.jpeg"/></Relationships>
</file>

<file path=ppt/slideMasters/_rels/slideMaster32.xml.rels><?xml version='1.0' encoding='UTF-8' standalone='yes'?>
<Relationships xmlns="http://schemas.openxmlformats.org/package/2006/relationships"><Relationship Id="rId1" Type="http://schemas.openxmlformats.org/officeDocument/2006/relationships/theme" Target="../theme/theme32.xml"/><Relationship Id="rId2" Type="http://schemas.openxmlformats.org/officeDocument/2006/relationships/image" Target="../media/image14.jpeg"/></Relationships>
</file>

<file path=ppt/slideMasters/_rels/slideMaster33.xml.rels><?xml version='1.0' encoding='UTF-8' standalone='yes'?>
<Relationships xmlns="http://schemas.openxmlformats.org/package/2006/relationships"><Relationship Id="rId1" Type="http://schemas.openxmlformats.org/officeDocument/2006/relationships/theme" Target="../theme/theme33.xml"/><Relationship Id="rId2" Type="http://schemas.openxmlformats.org/officeDocument/2006/relationships/image" Target="../media/image14.jpeg"/></Relationships>
</file>

<file path=ppt/slideMasters/_rels/slideMaster34.xml.rels><?xml version='1.0' encoding='UTF-8' standalone='yes'?>
<Relationships xmlns="http://schemas.openxmlformats.org/package/2006/relationships"><Relationship Id="rId1" Type="http://schemas.openxmlformats.org/officeDocument/2006/relationships/theme" Target="../theme/theme34.xml"/><Relationship Id="rId2" Type="http://schemas.openxmlformats.org/officeDocument/2006/relationships/image" Target="../media/image14.jpeg"/></Relationships>
</file>

<file path=ppt/slideMasters/_rels/slideMaster35.xml.rels><?xml version='1.0' encoding='UTF-8' standalone='yes'?>
<Relationships xmlns="http://schemas.openxmlformats.org/package/2006/relationships"><Relationship Id="rId1" Type="http://schemas.openxmlformats.org/officeDocument/2006/relationships/theme" Target="../theme/theme35.xml"/><Relationship Id="rId2" Type="http://schemas.openxmlformats.org/officeDocument/2006/relationships/image" Target="../media/image14.jpeg"/></Relationships>
</file>

<file path=ppt/slideMasters/_rels/slideMaster36.xml.rels><?xml version='1.0' encoding='UTF-8' standalone='yes'?>
<Relationships xmlns="http://schemas.openxmlformats.org/package/2006/relationships"><Relationship Id="rId1" Type="http://schemas.openxmlformats.org/officeDocument/2006/relationships/theme" Target="../theme/theme36.xml"/><Relationship Id="rId2" Type="http://schemas.openxmlformats.org/officeDocument/2006/relationships/image" Target="../media/image14.jpeg"/></Relationships>
</file>

<file path=ppt/slideMasters/_rels/slideMaster37.xml.rels><?xml version='1.0' encoding='UTF-8' standalone='yes'?>
<Relationships xmlns="http://schemas.openxmlformats.org/package/2006/relationships"><Relationship Id="rId1" Type="http://schemas.openxmlformats.org/officeDocument/2006/relationships/theme" Target="../theme/theme37.xml"/><Relationship Id="rId2" Type="http://schemas.openxmlformats.org/officeDocument/2006/relationships/image" Target="../media/image14.jpeg"/></Relationships>
</file>

<file path=ppt/slideMasters/_rels/slideMaster38.xml.rels><?xml version='1.0' encoding='UTF-8' standalone='yes'?>
<Relationships xmlns="http://schemas.openxmlformats.org/package/2006/relationships"><Relationship Id="rId1" Type="http://schemas.openxmlformats.org/officeDocument/2006/relationships/theme" Target="../theme/theme38.xml"/><Relationship Id="rId2" Type="http://schemas.openxmlformats.org/officeDocument/2006/relationships/image" Target="../media/image14.jpeg"/></Relationships>
</file>

<file path=ppt/slideMasters/_rels/slideMaster39.xml.rels><?xml version='1.0' encoding='UTF-8' standalone='yes'?>
<Relationships xmlns="http://schemas.openxmlformats.org/package/2006/relationships"><Relationship Id="rId1" Type="http://schemas.openxmlformats.org/officeDocument/2006/relationships/theme" Target="../theme/theme39.xml"/><Relationship Id="rId2" Type="http://schemas.openxmlformats.org/officeDocument/2006/relationships/image" Target="../media/image14.jpeg"/></Relationships>
</file>

<file path=ppt/slideMasters/_rels/slideMaster40.xml.rels><?xml version='1.0' encoding='UTF-8' standalone='yes'?>
<Relationships xmlns="http://schemas.openxmlformats.org/package/2006/relationships"><Relationship Id="rId1" Type="http://schemas.openxmlformats.org/officeDocument/2006/relationships/theme" Target="../theme/theme40.xml"/><Relationship Id="rId2" Type="http://schemas.openxmlformats.org/officeDocument/2006/relationships/image" Target="../media/image14.jpeg"/></Relationships>
</file>

<file path=ppt/slideMasters/_rels/slideMaster41.xml.rels><?xml version='1.0' encoding='UTF-8' standalone='yes'?>
<Relationships xmlns="http://schemas.openxmlformats.org/package/2006/relationships"><Relationship Id="rId1" Type="http://schemas.openxmlformats.org/officeDocument/2006/relationships/theme" Target="../theme/theme41.xml"/><Relationship Id="rId2" Type="http://schemas.openxmlformats.org/officeDocument/2006/relationships/image" Target="../media/image14.jpeg"/></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tile tx="0" ty="0" sx="100000" sy="100000" algn="ctr"/>
        </a:blip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766440" y="304920"/>
            <a:ext cx="10667880" cy="1216080"/>
          </a:xfrm>
          <a:prstGeom prst="rect">
            <a:avLst/>
          </a:prstGeom>
          <a:noFill/>
          <a:ln w="0">
            <a:noFill/>
          </a:ln>
        </p:spPr>
        <p:txBody>
          <a:bodyPr lIns="90000" rIns="90000" tIns="46800" bIns="46800" anchor="b">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800" spc="-1" strike="noStrike">
                <a:solidFill>
                  <a:srgbClr val="000000"/>
                </a:solidFill>
                <a:latin typeface="Verdana"/>
              </a:rPr>
              <a:t>Click to edit the title text format</a:t>
            </a:r>
            <a:endParaRPr b="0" lang="en-US" sz="3800" spc="-1" strike="noStrike">
              <a:solidFill>
                <a:srgbClr val="000000"/>
              </a:solidFill>
              <a:latin typeface="Verdana"/>
            </a:endParaRPr>
          </a:p>
        </p:txBody>
      </p:sp>
      <p:sp>
        <p:nvSpPr>
          <p:cNvPr id="1" name="PlaceHolder 2"/>
          <p:cNvSpPr>
            <a:spLocks noGrp="1"/>
          </p:cNvSpPr>
          <p:nvPr>
            <p:ph type="body"/>
          </p:nvPr>
        </p:nvSpPr>
        <p:spPr>
          <a:xfrm>
            <a:off x="755280" y="1752480"/>
            <a:ext cx="10667880" cy="4267440"/>
          </a:xfrm>
          <a:prstGeom prst="rect">
            <a:avLst/>
          </a:prstGeom>
          <a:noFill/>
          <a:ln w="0">
            <a:noFill/>
          </a:ln>
        </p:spPr>
        <p:txBody>
          <a:bodyPr lIns="90000" rIns="90000" tIns="46800" bIns="46800" anchor="t">
            <a:normAutofit/>
          </a:bodyPr>
          <a:p>
            <a:pPr marL="469800" indent="-469800">
              <a:spcBef>
                <a:spcPts val="751"/>
              </a:spcBef>
              <a:buClr>
                <a:srgbClr val="cc0000"/>
              </a:buClr>
              <a:buFont typeface="Wingdings" charset="2"/>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000" spc="-1" strike="noStrike">
                <a:solidFill>
                  <a:srgbClr val="000000"/>
                </a:solidFill>
                <a:latin typeface="Verdana"/>
              </a:rPr>
              <a:t>Click to edit the outline text format</a:t>
            </a:r>
            <a:endParaRPr b="0" lang="en-US" sz="3000" spc="-1" strike="noStrike">
              <a:solidFill>
                <a:srgbClr val="000000"/>
              </a:solidFill>
              <a:latin typeface="Verdana"/>
            </a:endParaRPr>
          </a:p>
          <a:p>
            <a:pPr lvl="1" marL="907920" indent="-436320">
              <a:spcBef>
                <a:spcPts val="751"/>
              </a:spcBef>
              <a:buClr>
                <a:srgbClr val="cc0000"/>
              </a:buClr>
              <a:buFont typeface="Wingdings" charset="2"/>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000" spc="-1" strike="noStrike">
                <a:solidFill>
                  <a:srgbClr val="000000"/>
                </a:solidFill>
                <a:latin typeface="Verdana"/>
              </a:rPr>
              <a:t>Second Outline Level</a:t>
            </a:r>
            <a:endParaRPr b="0" lang="en-US" sz="3000" spc="-1" strike="noStrike">
              <a:solidFill>
                <a:srgbClr val="000000"/>
              </a:solidFill>
              <a:latin typeface="Verdana"/>
            </a:endParaRPr>
          </a:p>
          <a:p>
            <a:pPr lvl="2" marL="1305000" indent="-395280">
              <a:spcBef>
                <a:spcPts val="751"/>
              </a:spcBef>
              <a:buClr>
                <a:srgbClr val="cc0000"/>
              </a:buClr>
              <a:buFont typeface="Wingdings" charset="2"/>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000" spc="-1" strike="noStrike">
                <a:solidFill>
                  <a:srgbClr val="000000"/>
                </a:solidFill>
                <a:latin typeface="Verdana"/>
              </a:rPr>
              <a:t>Third Outline Level</a:t>
            </a:r>
            <a:endParaRPr b="0" lang="en-US" sz="3000" spc="-1" strike="noStrike">
              <a:solidFill>
                <a:srgbClr val="000000"/>
              </a:solidFill>
              <a:latin typeface="Verdana"/>
            </a:endParaRPr>
          </a:p>
          <a:p>
            <a:pPr lvl="3" marL="1693800" indent="-387360">
              <a:spcBef>
                <a:spcPts val="751"/>
              </a:spcBef>
              <a:buClr>
                <a:srgbClr val="cc0000"/>
              </a:buClr>
              <a:buFont typeface="Wingdings" charset="2"/>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000" spc="-1" strike="noStrike">
                <a:solidFill>
                  <a:srgbClr val="000000"/>
                </a:solidFill>
                <a:latin typeface="Verdana"/>
              </a:rPr>
              <a:t>Fourth Outline Level</a:t>
            </a:r>
            <a:endParaRPr b="0" lang="en-US" sz="3000" spc="-1" strike="noStrike">
              <a:solidFill>
                <a:srgbClr val="000000"/>
              </a:solidFill>
              <a:latin typeface="Verdana"/>
            </a:endParaRPr>
          </a:p>
          <a:p>
            <a:pPr lvl="4" marL="2093760" indent="-398160">
              <a:spcBef>
                <a:spcPts val="751"/>
              </a:spcBef>
              <a:buClr>
                <a:srgbClr val="cc0000"/>
              </a:buClr>
              <a:buFont typeface="Wingdings" charset="2"/>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000" spc="-1" strike="noStrike">
                <a:solidFill>
                  <a:srgbClr val="000000"/>
                </a:solidFill>
                <a:latin typeface="Verdana"/>
              </a:rPr>
              <a:t>Fifth Outline Level</a:t>
            </a:r>
            <a:endParaRPr b="0" lang="en-US" sz="3000" spc="-1" strike="noStrike">
              <a:solidFill>
                <a:srgbClr val="000000"/>
              </a:solidFill>
              <a:latin typeface="Verdana"/>
            </a:endParaRPr>
          </a:p>
          <a:p>
            <a:pPr lvl="5" marL="2093760" indent="-398160">
              <a:spcBef>
                <a:spcPts val="751"/>
              </a:spcBef>
              <a:buClr>
                <a:srgbClr val="000000"/>
              </a:buClr>
              <a:buFont typeface="Wingdings" charset="2"/>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000" spc="-1" strike="noStrike">
                <a:solidFill>
                  <a:srgbClr val="000000"/>
                </a:solidFill>
                <a:latin typeface="Verdana"/>
              </a:rPr>
              <a:t>Sixth Outline Level</a:t>
            </a:r>
            <a:endParaRPr b="0" lang="en-US" sz="3000" spc="-1" strike="noStrike">
              <a:solidFill>
                <a:srgbClr val="000000"/>
              </a:solidFill>
              <a:latin typeface="Verdana"/>
            </a:endParaRPr>
          </a:p>
          <a:p>
            <a:pPr lvl="6" marL="2093760" indent="-398160">
              <a:spcBef>
                <a:spcPts val="751"/>
              </a:spcBef>
              <a:buClr>
                <a:srgbClr val="000000"/>
              </a:buClr>
              <a:buFont typeface="Wingdings" charset="2"/>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000" spc="-1" strike="noStrike">
                <a:solidFill>
                  <a:srgbClr val="000000"/>
                </a:solidFill>
                <a:latin typeface="Verdana"/>
              </a:rPr>
              <a:t>Seventh Outline Level</a:t>
            </a:r>
            <a:endParaRPr b="0" lang="en-US" sz="3000" spc="-1" strike="noStrike">
              <a:solidFill>
                <a:srgbClr val="000000"/>
              </a:solidFill>
              <a:latin typeface="Verdana"/>
            </a:endParaRPr>
          </a:p>
        </p:txBody>
      </p:sp>
      <p:sp>
        <p:nvSpPr>
          <p:cNvPr id="2" name="AutoShape 4"/>
          <p:cNvSpPr/>
          <p:nvPr/>
        </p:nvSpPr>
        <p:spPr>
          <a:xfrm>
            <a:off x="812880" y="1566720"/>
            <a:ext cx="10610640" cy="109800"/>
          </a:xfrm>
          <a:custGeom>
            <a:avLst/>
            <a:gdLst/>
            <a:ahLst/>
            <a:rect l="l" t="t" r="r" b="b"/>
            <a:pathLst>
              <a:path stroke="0" w="1000" h="1000">
                <a:moveTo>
                  <a:pt x="0" y="0"/>
                </a:moveTo>
                <a:lnTo>
                  <a:pt x="585" y="0"/>
                </a:lnTo>
                <a:lnTo>
                  <a:pt x="585" y="1000"/>
                </a:lnTo>
                <a:lnTo>
                  <a:pt x="0" y="1000"/>
                </a:lnTo>
                <a:lnTo>
                  <a:pt x="0" y="0"/>
                </a:lnTo>
                <a:close/>
              </a:path>
              <a:path w="1000" h="1000">
                <a:moveTo>
                  <a:pt x="0" y="0"/>
                </a:moveTo>
                <a:lnTo>
                  <a:pt x="1000" y="0"/>
                </a:lnTo>
              </a:path>
            </a:pathLst>
          </a:custGeom>
          <a:solidFill>
            <a:srgbClr val="cc0000"/>
          </a:solidFill>
          <a:ln w="9360">
            <a:solidFill>
              <a:srgbClr val="cc0000"/>
            </a:solidFill>
            <a:round/>
          </a:ln>
        </p:spPr>
        <p:style>
          <a:lnRef idx="0"/>
          <a:fillRef idx="0"/>
          <a:effectRef idx="0"/>
          <a:fontRef idx="minor"/>
        </p:style>
        <p:txBody>
          <a:bodyPr lIns="90000" rIns="90000" tIns="46800" bIns="46800" anchor="t">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3" name="Line 5"/>
          <p:cNvSpPr/>
          <p:nvPr/>
        </p:nvSpPr>
        <p:spPr>
          <a:xfrm>
            <a:off x="812880" y="6172200"/>
            <a:ext cx="10566360" cy="0"/>
          </a:xfrm>
          <a:prstGeom prst="line">
            <a:avLst/>
          </a:prstGeom>
          <a:ln w="3240">
            <a:solidFill>
              <a:srgbClr val="cc0000"/>
            </a:solidFill>
            <a:miter/>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4" name="PlaceHolder 3"/>
          <p:cNvSpPr>
            <a:spLocks noGrp="1"/>
          </p:cNvSpPr>
          <p:nvPr>
            <p:ph type="dt" idx="1"/>
          </p:nvPr>
        </p:nvSpPr>
        <p:spPr>
          <a:xfrm>
            <a:off x="812880" y="6244920"/>
            <a:ext cx="2641680" cy="476280"/>
          </a:xfrm>
          <a:prstGeom prst="rect">
            <a:avLst/>
          </a:prstGeom>
          <a:noFill/>
          <a:ln w="0">
            <a:noFill/>
          </a:ln>
        </p:spPr>
        <p:txBody>
          <a:bodyPr lIns="90000" rIns="90000" tIns="46800" bIns="46800" anchor="t">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5" name="PlaceHolder 4"/>
          <p:cNvSpPr>
            <a:spLocks noGrp="1"/>
          </p:cNvSpPr>
          <p:nvPr>
            <p:ph type="ftr" idx="2"/>
          </p:nvPr>
        </p:nvSpPr>
        <p:spPr>
          <a:xfrm>
            <a:off x="4165200" y="6244920"/>
            <a:ext cx="3861000" cy="476280"/>
          </a:xfrm>
          <a:prstGeom prst="rect">
            <a:avLst/>
          </a:prstGeom>
          <a:noFill/>
          <a:ln w="0">
            <a:noFill/>
          </a:ln>
        </p:spPr>
        <p:txBody>
          <a:bodyPr lIns="90000" rIns="90000" tIns="46800" bIns="46800" anchor="t">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6" name="PlaceHolder 5"/>
          <p:cNvSpPr>
            <a:spLocks noGrp="1"/>
          </p:cNvSpPr>
          <p:nvPr>
            <p:ph type="sldNum" idx="3"/>
          </p:nvPr>
        </p:nvSpPr>
        <p:spPr>
          <a:xfrm>
            <a:off x="8737560" y="6244920"/>
            <a:ext cx="2641680" cy="476280"/>
          </a:xfrm>
          <a:prstGeom prst="rect">
            <a:avLst/>
          </a:prstGeom>
          <a:noFill/>
          <a:ln w="0">
            <a:noFill/>
          </a:ln>
        </p:spPr>
        <p:txBody>
          <a:bodyPr lIns="90000" rIns="90000" tIns="46800" bIns="46800" anchor="t">
            <a:noAutofit/>
          </a:bodyPr>
          <a:lstStyle>
            <a:lvl1pPr marL="216000"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1200" spc="-1" strike="noStrike">
                <a:solidFill>
                  <a:srgbClr val="000000"/>
                </a:solidFill>
                <a:latin typeface="Times New Roman"/>
              </a:defRPr>
            </a:lvl1pPr>
          </a:lstStyle>
          <a:p>
            <a:pPr marL="216000"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66B453EB-0007-4FF6-ADBE-65DF420F550E}" type="slidenum">
              <a:rPr b="0" lang="en-US" sz="1200" spc="-1" strike="noStrike">
                <a:solidFill>
                  <a:srgbClr val="000000"/>
                </a:solidFill>
                <a:latin typeface="Times New Roman"/>
              </a:rPr>
              <a:t>&lt;number&gt;</a:t>
            </a:fld>
            <a:endParaRPr b="0" lang="en-US"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49" r:id="rId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pic>
        <p:nvPicPr>
          <p:cNvPr id="7" name="Picture 7" descr=""/>
          <p:cNvPicPr/>
          <p:nvPr/>
        </p:nvPicPr>
        <p:blipFill>
          <a:blip r:embed="rId3"/>
          <a:srcRect l="3610" t="0" r="0" b="0"/>
          <a:stretch/>
        </p:blipFill>
        <p:spPr>
          <a:xfrm>
            <a:off x="0" y="2670120"/>
            <a:ext cx="4037040" cy="4187880"/>
          </a:xfrm>
          <a:prstGeom prst="rect">
            <a:avLst/>
          </a:prstGeom>
          <a:ln w="0">
            <a:noFill/>
          </a:ln>
        </p:spPr>
      </p:pic>
      <p:pic>
        <p:nvPicPr>
          <p:cNvPr id="8" name="Picture 6" descr=""/>
          <p:cNvPicPr/>
          <p:nvPr/>
        </p:nvPicPr>
        <p:blipFill>
          <a:blip r:embed="rId4"/>
          <a:srcRect l="35647" t="0" r="0" b="0"/>
          <a:stretch/>
        </p:blipFill>
        <p:spPr>
          <a:xfrm>
            <a:off x="0" y="2892600"/>
            <a:ext cx="1522440" cy="2365200"/>
          </a:xfrm>
          <a:prstGeom prst="rect">
            <a:avLst/>
          </a:prstGeom>
          <a:ln w="0">
            <a:noFill/>
          </a:ln>
        </p:spPr>
      </p:pic>
      <p:grpSp>
        <p:nvGrpSpPr>
          <p:cNvPr id="9" name="Oval 15"/>
          <p:cNvGrpSpPr/>
          <p:nvPr/>
        </p:nvGrpSpPr>
        <p:grpSpPr>
          <a:xfrm>
            <a:off x="8607600" y="1676520"/>
            <a:ext cx="2822400" cy="2822400"/>
            <a:chOff x="8607600" y="1676520"/>
            <a:chExt cx="2822400" cy="2822400"/>
          </a:xfrm>
        </p:grpSpPr>
        <p:pic>
          <p:nvPicPr>
            <p:cNvPr id="10" name="Oval 15" descr=""/>
            <p:cNvPicPr/>
            <p:nvPr/>
          </p:nvPicPr>
          <p:blipFill>
            <a:blip r:embed="rId5"/>
            <a:stretch/>
          </p:blipFill>
          <p:spPr>
            <a:xfrm>
              <a:off x="8607600" y="1676520"/>
              <a:ext cx="2822400" cy="2822400"/>
            </a:xfrm>
            <a:prstGeom prst="rect">
              <a:avLst/>
            </a:prstGeom>
            <a:ln w="0">
              <a:noFill/>
            </a:ln>
          </p:spPr>
        </p:pic>
        <p:sp>
          <p:nvSpPr>
            <p:cNvPr id="11" name=""/>
            <p:cNvSpPr/>
            <p:nvPr/>
          </p:nvSpPr>
          <p:spPr>
            <a:xfrm>
              <a:off x="9021600" y="2089080"/>
              <a:ext cx="1994040" cy="199404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pic>
        <p:nvPicPr>
          <p:cNvPr id="12" name="Picture 8" descr=""/>
          <p:cNvPicPr/>
          <p:nvPr/>
        </p:nvPicPr>
        <p:blipFill>
          <a:blip r:embed="rId6"/>
          <a:srcRect l="0" t="28812" r="0" b="0"/>
          <a:stretch/>
        </p:blipFill>
        <p:spPr>
          <a:xfrm>
            <a:off x="7999560" y="0"/>
            <a:ext cx="1603080" cy="1141560"/>
          </a:xfrm>
          <a:prstGeom prst="rect">
            <a:avLst/>
          </a:prstGeom>
          <a:ln w="0">
            <a:noFill/>
          </a:ln>
        </p:spPr>
      </p:pic>
      <p:pic>
        <p:nvPicPr>
          <p:cNvPr id="13" name="Picture 9" descr=""/>
          <p:cNvPicPr/>
          <p:nvPr/>
        </p:nvPicPr>
        <p:blipFill>
          <a:blip r:embed="rId7"/>
          <a:srcRect l="0" t="0" r="0" b="23333"/>
          <a:stretch/>
        </p:blipFill>
        <p:spPr>
          <a:xfrm>
            <a:off x="8605800" y="6095880"/>
            <a:ext cx="993960" cy="762120"/>
          </a:xfrm>
          <a:prstGeom prst="rect">
            <a:avLst/>
          </a:prstGeom>
          <a:ln w="0">
            <a:noFill/>
          </a:ln>
        </p:spPr>
      </p:pic>
      <p:sp>
        <p:nvSpPr>
          <p:cNvPr id="14" name="Rectangle 13"/>
          <p:cNvSpPr/>
          <p:nvPr/>
        </p:nvSpPr>
        <p:spPr>
          <a:xfrm>
            <a:off x="10437840" y="0"/>
            <a:ext cx="685800" cy="1143000"/>
          </a:xfrm>
          <a:prstGeom prst="rect">
            <a:avLst/>
          </a:prstGeom>
          <a:solidFill>
            <a:srgbClr val="b01513"/>
          </a:solidFill>
          <a:ln w="0">
            <a:noFill/>
          </a:ln>
          <a:effectLst>
            <a:outerShdw dist="12600" dir="5400000" blurRad="0" rotWithShape="0">
              <a:srgbClr val="000000">
                <a:alpha val="45000"/>
              </a:srgbClr>
            </a:outerShdw>
          </a:effectLst>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5" name="PlaceHolder 1"/>
          <p:cNvSpPr>
            <a:spLocks noGrp="1"/>
          </p:cNvSpPr>
          <p:nvPr>
            <p:ph type="title"/>
          </p:nvPr>
        </p:nvSpPr>
        <p:spPr>
          <a:xfrm>
            <a:off x="645840" y="452160"/>
            <a:ext cx="9404280" cy="1400040"/>
          </a:xfrm>
          <a:prstGeom prst="rect">
            <a:avLst/>
          </a:prstGeom>
          <a:noFill/>
          <a:ln w="0">
            <a:noFill/>
          </a:ln>
        </p:spPr>
        <p:txBody>
          <a:bodyPr lIns="90000" rIns="90000" tIns="46800" bIns="46800" anchor="t">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4200" spc="-1" strike="noStrike">
                <a:solidFill>
                  <a:srgbClr val="ebebeb"/>
                </a:solidFill>
                <a:latin typeface="Century Gothic"/>
              </a:rPr>
              <a:t>Click to edit the title text format</a:t>
            </a:r>
            <a:endParaRPr b="0" lang="en-US" sz="4200" spc="-1" strike="noStrike">
              <a:solidFill>
                <a:srgbClr val="ebebeb"/>
              </a:solidFill>
              <a:latin typeface="Century Gothic"/>
            </a:endParaRPr>
          </a:p>
        </p:txBody>
      </p:sp>
      <p:sp>
        <p:nvSpPr>
          <p:cNvPr id="16" name="PlaceHolder 2"/>
          <p:cNvSpPr>
            <a:spLocks noGrp="1"/>
          </p:cNvSpPr>
          <p:nvPr>
            <p:ph type="body"/>
          </p:nvPr>
        </p:nvSpPr>
        <p:spPr>
          <a:xfrm>
            <a:off x="1103040" y="2052360"/>
            <a:ext cx="8947080" cy="4195800"/>
          </a:xfrm>
          <a:prstGeom prst="rect">
            <a:avLst/>
          </a:prstGeom>
          <a:noFill/>
          <a:ln w="0">
            <a:noFill/>
          </a:ln>
        </p:spPr>
        <p:txBody>
          <a:bodyPr lIns="90000" rIns="90000" tIns="46800" bIns="46800" anchor="t">
            <a:normAutofit/>
          </a:bodyPr>
          <a:p>
            <a:pPr marL="343080" indent="-343080">
              <a:spcBef>
                <a:spcPts val="1001"/>
              </a:spcBef>
              <a:buClr>
                <a:srgbClr val="8ad0d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ffffff"/>
                </a:solidFill>
                <a:latin typeface="Century Gothic"/>
              </a:rPr>
              <a:t>Click to edit the outline text format</a:t>
            </a:r>
            <a:endParaRPr b="0" lang="en-US" sz="2000" spc="-1" strike="noStrike">
              <a:solidFill>
                <a:srgbClr val="ffffff"/>
              </a:solidFill>
              <a:latin typeface="Century Gothic"/>
            </a:endParaRPr>
          </a:p>
          <a:p>
            <a:pPr lvl="1" marL="743040" indent="-285840">
              <a:spcBef>
                <a:spcPts val="1001"/>
              </a:spcBef>
              <a:buClr>
                <a:srgbClr val="8ad0d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ffffff"/>
                </a:solidFill>
                <a:latin typeface="Century Gothic"/>
              </a:rPr>
              <a:t>Second Outline Level</a:t>
            </a:r>
            <a:endParaRPr b="0" lang="en-US" sz="2000" spc="-1" strike="noStrike">
              <a:solidFill>
                <a:srgbClr val="ffffff"/>
              </a:solidFill>
              <a:latin typeface="Century Gothic"/>
            </a:endParaRPr>
          </a:p>
          <a:p>
            <a:pPr lvl="2" marL="1143000" indent="-228600">
              <a:spcBef>
                <a:spcPts val="1001"/>
              </a:spcBef>
              <a:buClr>
                <a:srgbClr val="8ad0d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ffffff"/>
                </a:solidFill>
                <a:latin typeface="Century Gothic"/>
              </a:rPr>
              <a:t>Third Outline Level</a:t>
            </a:r>
            <a:endParaRPr b="0" lang="en-US" sz="2000" spc="-1" strike="noStrike">
              <a:solidFill>
                <a:srgbClr val="ffffff"/>
              </a:solidFill>
              <a:latin typeface="Century Gothic"/>
            </a:endParaRPr>
          </a:p>
          <a:p>
            <a:pPr lvl="3" marL="1600200" indent="-228600">
              <a:spcBef>
                <a:spcPts val="1001"/>
              </a:spcBef>
              <a:buClr>
                <a:srgbClr val="8ad0d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ffffff"/>
                </a:solidFill>
                <a:latin typeface="Century Gothic"/>
              </a:rPr>
              <a:t>Fourth Outline Level</a:t>
            </a:r>
            <a:endParaRPr b="0" lang="en-US" sz="2000" spc="-1" strike="noStrike">
              <a:solidFill>
                <a:srgbClr val="ffffff"/>
              </a:solidFill>
              <a:latin typeface="Century Gothic"/>
            </a:endParaRPr>
          </a:p>
          <a:p>
            <a:pPr lvl="4" marL="2057400" indent="-228600">
              <a:spcBef>
                <a:spcPts val="1001"/>
              </a:spcBef>
              <a:buClr>
                <a:srgbClr val="8ad0d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ffffff"/>
                </a:solidFill>
                <a:latin typeface="Century Gothic"/>
              </a:rPr>
              <a:t>Fifth Outline Level</a:t>
            </a:r>
            <a:endParaRPr b="0" lang="en-US" sz="2000" spc="-1" strike="noStrike">
              <a:solidFill>
                <a:srgbClr val="ffffff"/>
              </a:solidFill>
              <a:latin typeface="Century Gothic"/>
            </a:endParaRPr>
          </a:p>
          <a:p>
            <a:pPr lvl="5" marL="2057400" indent="-228600">
              <a:spcBef>
                <a:spcPts val="1001"/>
              </a:spcBef>
              <a:buClr>
                <a:srgbClr val="ffffff"/>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ffffff"/>
                </a:solidFill>
                <a:latin typeface="Century Gothic"/>
              </a:rPr>
              <a:t>Sixth Outline Level</a:t>
            </a:r>
            <a:endParaRPr b="0" lang="en-US" sz="2000" spc="-1" strike="noStrike">
              <a:solidFill>
                <a:srgbClr val="ffffff"/>
              </a:solidFill>
              <a:latin typeface="Century Gothic"/>
            </a:endParaRPr>
          </a:p>
          <a:p>
            <a:pPr lvl="6" marL="2057400" indent="-228600">
              <a:spcBef>
                <a:spcPts val="1001"/>
              </a:spcBef>
              <a:buClr>
                <a:srgbClr val="ffffff"/>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ffffff"/>
                </a:solidFill>
                <a:latin typeface="Century Gothic"/>
              </a:rPr>
              <a:t>Seventh Outline Level</a:t>
            </a:r>
            <a:endParaRPr b="0" lang="en-US" sz="2000" spc="-1" strike="noStrike">
              <a:solidFill>
                <a:srgbClr val="ffffff"/>
              </a:solidFill>
              <a:latin typeface="Century Gothic"/>
            </a:endParaRPr>
          </a:p>
        </p:txBody>
      </p:sp>
      <p:sp>
        <p:nvSpPr>
          <p:cNvPr id="17" name="PlaceHolder 3"/>
          <p:cNvSpPr>
            <a:spLocks noGrp="1"/>
          </p:cNvSpPr>
          <p:nvPr>
            <p:ph type="dt" idx="4"/>
          </p:nvPr>
        </p:nvSpPr>
        <p:spPr>
          <a:xfrm rot="5400000">
            <a:off x="10155240" y="1790280"/>
            <a:ext cx="990360" cy="304920"/>
          </a:xfrm>
          <a:prstGeom prst="rect">
            <a:avLst/>
          </a:prstGeom>
          <a:noFill/>
          <a:ln w="0">
            <a:noFill/>
          </a:ln>
        </p:spPr>
        <p:txBody>
          <a:bodyPr lIns="90000" rIns="90000" tIns="46800" bIns="46800" anchor="t">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18" name="PlaceHolder 4"/>
          <p:cNvSpPr>
            <a:spLocks noGrp="1"/>
          </p:cNvSpPr>
          <p:nvPr>
            <p:ph type="ftr" idx="5"/>
          </p:nvPr>
        </p:nvSpPr>
        <p:spPr>
          <a:xfrm rot="5400000">
            <a:off x="8951040" y="3224880"/>
            <a:ext cx="3859200" cy="304920"/>
          </a:xfrm>
          <a:prstGeom prst="rect">
            <a:avLst/>
          </a:prstGeom>
          <a:noFill/>
          <a:ln w="0">
            <a:noFill/>
          </a:ln>
        </p:spPr>
        <p:txBody>
          <a:bodyPr lIns="90000" rIns="90000" tIns="46800" bIns="46800" anchor="b">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19" name="PlaceHolder 5"/>
          <p:cNvSpPr>
            <a:spLocks noGrp="1"/>
          </p:cNvSpPr>
          <p:nvPr>
            <p:ph type="sldNum" idx="6"/>
          </p:nvPr>
        </p:nvSpPr>
        <p:spPr>
          <a:xfrm>
            <a:off x="10352160" y="294840"/>
            <a:ext cx="838080" cy="768600"/>
          </a:xfrm>
          <a:prstGeom prst="rect">
            <a:avLst/>
          </a:prstGeom>
          <a:noFill/>
          <a:ln w="0">
            <a:noFill/>
          </a:ln>
        </p:spPr>
        <p:txBody>
          <a:bodyPr lIns="90000" rIns="90000" tIns="46800" bIns="46800" anchor="b">
            <a:noAutofit/>
          </a:bodyPr>
          <a:lstStyle>
            <a:lvl1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2800" spc="-1" strike="noStrike">
                <a:solidFill>
                  <a:srgbClr val="ffffff"/>
                </a:solidFill>
                <a:latin typeface="Times New Roman"/>
              </a:defRPr>
            </a:lvl1pPr>
          </a:lstStyle>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BFE3CB7B-B407-4D86-B738-87F9205AADCA}" type="slidenum">
              <a:rPr b="0" lang="en-US" sz="2800" spc="-1" strike="noStrike">
                <a:solidFill>
                  <a:srgbClr val="ffffff"/>
                </a:solidFill>
                <a:latin typeface="Times New Roman"/>
              </a:rPr>
              <a:t>&lt;number&gt;</a:t>
            </a:fld>
            <a:endParaRPr b="0" lang="en-US" sz="2800" spc="-1" strike="noStrike">
              <a:solidFill>
                <a:srgbClr val="ffffff"/>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8"/>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20" name="Group 7"/>
          <p:cNvGrpSpPr/>
          <p:nvPr/>
        </p:nvGrpSpPr>
        <p:grpSpPr>
          <a:xfrm>
            <a:off x="0" y="0"/>
            <a:ext cx="12192120" cy="6858000"/>
            <a:chOff x="0" y="0"/>
            <a:chExt cx="12192120" cy="6858000"/>
          </a:xfrm>
        </p:grpSpPr>
        <p:grpSp>
          <p:nvGrpSpPr>
            <p:cNvPr id="21" name="Rectangle 6"/>
            <p:cNvGrpSpPr/>
            <p:nvPr/>
          </p:nvGrpSpPr>
          <p:grpSpPr>
            <a:xfrm>
              <a:off x="0" y="0"/>
              <a:ext cx="12192120" cy="6858000"/>
              <a:chOff x="0" y="0"/>
              <a:chExt cx="12192120" cy="6858000"/>
            </a:xfrm>
          </p:grpSpPr>
          <p:pic>
            <p:nvPicPr>
              <p:cNvPr id="22" name="Rectangle 6" descr=""/>
              <p:cNvPicPr/>
              <p:nvPr/>
            </p:nvPicPr>
            <p:blipFill>
              <a:blip r:embed="rId2"/>
              <a:stretch/>
            </p:blipFill>
            <p:spPr>
              <a:xfrm>
                <a:off x="0" y="0"/>
                <a:ext cx="12192120" cy="6858000"/>
              </a:xfrm>
              <a:prstGeom prst="rect">
                <a:avLst/>
              </a:prstGeom>
              <a:ln w="0">
                <a:noFill/>
              </a:ln>
            </p:spPr>
          </p:pic>
          <p:sp>
            <p:nvSpPr>
              <p:cNvPr id="23" name=""/>
              <p:cNvSpPr/>
              <p:nvPr/>
            </p:nvSpPr>
            <p:spPr>
              <a:xfrm>
                <a:off x="0" y="0"/>
                <a:ext cx="12192120" cy="685800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24" name="Oval 12"/>
            <p:cNvGrpSpPr/>
            <p:nvPr/>
          </p:nvGrpSpPr>
          <p:grpSpPr>
            <a:xfrm>
              <a:off x="0" y="2670120"/>
              <a:ext cx="4194000" cy="4187880"/>
              <a:chOff x="0" y="2670120"/>
              <a:chExt cx="4194000" cy="4187880"/>
            </a:xfrm>
          </p:grpSpPr>
          <p:pic>
            <p:nvPicPr>
              <p:cNvPr id="25" name="Oval 12" descr=""/>
              <p:cNvPicPr/>
              <p:nvPr/>
            </p:nvPicPr>
            <p:blipFill>
              <a:blip r:embed="rId3"/>
              <a:stretch/>
            </p:blipFill>
            <p:spPr>
              <a:xfrm>
                <a:off x="0" y="2670120"/>
                <a:ext cx="4194000" cy="4187880"/>
              </a:xfrm>
              <a:prstGeom prst="rect">
                <a:avLst/>
              </a:prstGeom>
              <a:ln w="0">
                <a:noFill/>
              </a:ln>
            </p:spPr>
          </p:pic>
          <p:sp>
            <p:nvSpPr>
              <p:cNvPr id="26" name=""/>
              <p:cNvSpPr/>
              <p:nvPr/>
            </p:nvSpPr>
            <p:spPr>
              <a:xfrm>
                <a:off x="613800" y="3280680"/>
                <a:ext cx="2963520" cy="296352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27" name="Oval 14"/>
            <p:cNvGrpSpPr/>
            <p:nvPr/>
          </p:nvGrpSpPr>
          <p:grpSpPr>
            <a:xfrm>
              <a:off x="0" y="2895480"/>
              <a:ext cx="2365200" cy="2365200"/>
              <a:chOff x="0" y="2895480"/>
              <a:chExt cx="2365200" cy="2365200"/>
            </a:xfrm>
          </p:grpSpPr>
          <p:pic>
            <p:nvPicPr>
              <p:cNvPr id="28" name="Oval 14" descr=""/>
              <p:cNvPicPr/>
              <p:nvPr/>
            </p:nvPicPr>
            <p:blipFill>
              <a:blip r:embed="rId4"/>
              <a:stretch/>
            </p:blipFill>
            <p:spPr>
              <a:xfrm>
                <a:off x="0" y="2895480"/>
                <a:ext cx="2365200" cy="2365200"/>
              </a:xfrm>
              <a:prstGeom prst="rect">
                <a:avLst/>
              </a:prstGeom>
              <a:ln w="0">
                <a:noFill/>
              </a:ln>
            </p:spPr>
          </p:pic>
          <p:sp>
            <p:nvSpPr>
              <p:cNvPr id="29" name=""/>
              <p:cNvSpPr/>
              <p:nvPr/>
            </p:nvSpPr>
            <p:spPr>
              <a:xfrm>
                <a:off x="345960" y="3241440"/>
                <a:ext cx="1670400" cy="167040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30" name="Oval 17"/>
            <p:cNvGrpSpPr/>
            <p:nvPr/>
          </p:nvGrpSpPr>
          <p:grpSpPr>
            <a:xfrm>
              <a:off x="8607600" y="5870520"/>
              <a:ext cx="993600" cy="987480"/>
              <a:chOff x="8607600" y="5870520"/>
              <a:chExt cx="993600" cy="987480"/>
            </a:xfrm>
          </p:grpSpPr>
          <p:pic>
            <p:nvPicPr>
              <p:cNvPr id="31" name="Oval 17" descr=""/>
              <p:cNvPicPr/>
              <p:nvPr/>
            </p:nvPicPr>
            <p:blipFill>
              <a:blip r:embed="rId5"/>
              <a:stretch/>
            </p:blipFill>
            <p:spPr>
              <a:xfrm>
                <a:off x="8607600" y="5870520"/>
                <a:ext cx="993600" cy="987480"/>
              </a:xfrm>
              <a:prstGeom prst="rect">
                <a:avLst/>
              </a:prstGeom>
              <a:ln w="0">
                <a:noFill/>
              </a:ln>
            </p:spPr>
          </p:pic>
          <p:sp>
            <p:nvSpPr>
              <p:cNvPr id="32" name=""/>
              <p:cNvSpPr/>
              <p:nvPr/>
            </p:nvSpPr>
            <p:spPr>
              <a:xfrm>
                <a:off x="8754120" y="6012360"/>
                <a:ext cx="700560" cy="70056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33" name="Oval 15"/>
            <p:cNvGrpSpPr/>
            <p:nvPr/>
          </p:nvGrpSpPr>
          <p:grpSpPr>
            <a:xfrm>
              <a:off x="8607600" y="1676160"/>
              <a:ext cx="2822400" cy="2822400"/>
              <a:chOff x="8607600" y="1676160"/>
              <a:chExt cx="2822400" cy="2822400"/>
            </a:xfrm>
          </p:grpSpPr>
          <p:pic>
            <p:nvPicPr>
              <p:cNvPr id="34" name="Oval 15" descr=""/>
              <p:cNvPicPr/>
              <p:nvPr/>
            </p:nvPicPr>
            <p:blipFill>
              <a:blip r:embed="rId6"/>
              <a:stretch/>
            </p:blipFill>
            <p:spPr>
              <a:xfrm>
                <a:off x="8607600" y="1676160"/>
                <a:ext cx="2822400" cy="2822400"/>
              </a:xfrm>
              <a:prstGeom prst="rect">
                <a:avLst/>
              </a:prstGeom>
              <a:ln w="0">
                <a:noFill/>
              </a:ln>
            </p:spPr>
          </p:pic>
          <p:sp>
            <p:nvSpPr>
              <p:cNvPr id="35" name=""/>
              <p:cNvSpPr/>
              <p:nvPr/>
            </p:nvSpPr>
            <p:spPr>
              <a:xfrm>
                <a:off x="9021960" y="2089080"/>
                <a:ext cx="1993680" cy="199368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36" name="Oval 16"/>
            <p:cNvGrpSpPr/>
            <p:nvPr/>
          </p:nvGrpSpPr>
          <p:grpSpPr>
            <a:xfrm>
              <a:off x="7998120" y="5760"/>
              <a:ext cx="1603080" cy="1603080"/>
              <a:chOff x="7998120" y="5760"/>
              <a:chExt cx="1603080" cy="1603080"/>
            </a:xfrm>
          </p:grpSpPr>
          <p:pic>
            <p:nvPicPr>
              <p:cNvPr id="37" name="Oval 16" descr=""/>
              <p:cNvPicPr/>
              <p:nvPr/>
            </p:nvPicPr>
            <p:blipFill>
              <a:blip r:embed="rId7"/>
              <a:stretch/>
            </p:blipFill>
            <p:spPr>
              <a:xfrm>
                <a:off x="7998120" y="5760"/>
                <a:ext cx="1603080" cy="1603080"/>
              </a:xfrm>
              <a:prstGeom prst="rect">
                <a:avLst/>
              </a:prstGeom>
              <a:ln w="0">
                <a:noFill/>
              </a:ln>
            </p:spPr>
          </p:pic>
          <p:sp>
            <p:nvSpPr>
              <p:cNvPr id="38" name=""/>
              <p:cNvSpPr/>
              <p:nvPr/>
            </p:nvSpPr>
            <p:spPr>
              <a:xfrm>
                <a:off x="8233920" y="242280"/>
                <a:ext cx="1131480" cy="113148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39" name="Freeform 5"/>
            <p:cNvSpPr/>
            <p:nvPr/>
          </p:nvSpPr>
          <p:spPr>
            <a:xfrm rot="21009600">
              <a:off x="8490960" y="1797120"/>
              <a:ext cx="3299400" cy="440640"/>
            </a:xfrm>
            <a:custGeom>
              <a:avLst/>
              <a:gdLst/>
              <a:ahLst/>
              <a:rect l="l" t="t"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rgbClr val="ffffff">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40" name="Freeform 5"/>
            <p:cNvSpPr/>
            <p:nvPr/>
          </p:nvSpPr>
          <p:spPr>
            <a:xfrm>
              <a:off x="459360" y="1866240"/>
              <a:ext cx="11277720" cy="4533840"/>
            </a:xfrm>
            <a:custGeom>
              <a:avLst/>
              <a:gdLst/>
              <a:ahLst/>
              <a:rect l="l" t="t" r="r" b="b"/>
              <a:pathLst>
                <a:path w="7104" h="2856">
                  <a:moveTo>
                    <a:pt x="0" y="0"/>
                  </a:moveTo>
                  <a:lnTo>
                    <a:pt x="0" y="2856"/>
                  </a:lnTo>
                  <a:lnTo>
                    <a:pt x="7104" y="2856"/>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close/>
                </a:path>
              </a:pathLst>
            </a:custGeom>
            <a:solidFill>
              <a:srgbClr val="ffffff"/>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41" name="Freeform 5"/>
            <p:cNvSpPr/>
            <p:nvPr/>
          </p:nvSpPr>
          <p:spPr>
            <a:xfrm>
              <a:off x="0" y="1440"/>
              <a:ext cx="12192120" cy="6856560"/>
            </a:xfrm>
            <a:custGeom>
              <a:avLst/>
              <a:gdLst/>
              <a:ahLst/>
              <a:rect l="l" t="t"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42" name="PlaceHolder 1"/>
          <p:cNvSpPr>
            <a:spLocks noGrp="1"/>
          </p:cNvSpPr>
          <p:nvPr>
            <p:ph type="title"/>
          </p:nvPr>
        </p:nvSpPr>
        <p:spPr>
          <a:xfrm>
            <a:off x="1155600" y="972720"/>
            <a:ext cx="8761680" cy="708120"/>
          </a:xfrm>
          <a:prstGeom prst="rect">
            <a:avLst/>
          </a:prstGeom>
          <a:noFill/>
          <a:ln w="0">
            <a:noFill/>
          </a:ln>
        </p:spPr>
        <p:txBody>
          <a:bodyPr lIns="90000" rIns="90000" tIns="46800" bIns="46800" anchor="ctr">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3600" spc="-1" strike="noStrike">
                <a:solidFill>
                  <a:srgbClr val="ebebeb"/>
                </a:solidFill>
                <a:latin typeface="Century Gothic"/>
              </a:rPr>
              <a:t>Click to edit the title text format</a:t>
            </a:r>
            <a:endParaRPr b="0" lang="en-US" sz="3600" spc="-1" strike="noStrike">
              <a:solidFill>
                <a:srgbClr val="ebebeb"/>
              </a:solidFill>
              <a:latin typeface="Century Gothic"/>
            </a:endParaRPr>
          </a:p>
        </p:txBody>
      </p:sp>
      <p:sp>
        <p:nvSpPr>
          <p:cNvPr id="43" name="PlaceHolder 2"/>
          <p:cNvSpPr>
            <a:spLocks noGrp="1"/>
          </p:cNvSpPr>
          <p:nvPr>
            <p:ph type="body"/>
          </p:nvPr>
        </p:nvSpPr>
        <p:spPr>
          <a:xfrm>
            <a:off x="1155600" y="2603520"/>
            <a:ext cx="8761680" cy="3416400"/>
          </a:xfrm>
          <a:prstGeom prst="rect">
            <a:avLst/>
          </a:prstGeom>
          <a:noFill/>
          <a:ln w="0">
            <a:noFill/>
          </a:ln>
        </p:spPr>
        <p:txBody>
          <a:bodyPr lIns="90000" rIns="90000" tIns="46800" bIns="46800" anchor="t">
            <a:normAutofit/>
          </a:bodyPr>
          <a:p>
            <a:pPr marL="343080" indent="-34308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Click to edit the outline text format</a:t>
            </a:r>
            <a:endParaRPr b="0" lang="en-US" sz="1800" spc="-1" strike="noStrike">
              <a:solidFill>
                <a:srgbClr val="404040"/>
              </a:solidFill>
              <a:latin typeface="Century Gothic"/>
            </a:endParaRPr>
          </a:p>
          <a:p>
            <a:pPr lvl="1" marL="743040" indent="-28584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Second Outline Level</a:t>
            </a:r>
            <a:endParaRPr b="0" lang="en-US" sz="1800" spc="-1" strike="noStrike">
              <a:solidFill>
                <a:srgbClr val="404040"/>
              </a:solidFill>
              <a:latin typeface="Century Gothic"/>
            </a:endParaRPr>
          </a:p>
          <a:p>
            <a:pPr lvl="2" marL="11430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Third Outline Level</a:t>
            </a:r>
            <a:endParaRPr b="0" lang="en-US" sz="1800" spc="-1" strike="noStrike">
              <a:solidFill>
                <a:srgbClr val="404040"/>
              </a:solidFill>
              <a:latin typeface="Century Gothic"/>
            </a:endParaRPr>
          </a:p>
          <a:p>
            <a:pPr lvl="3" marL="16002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Fourth Outline Level</a:t>
            </a:r>
            <a:endParaRPr b="0" lang="en-US" sz="1800" spc="-1" strike="noStrike">
              <a:solidFill>
                <a:srgbClr val="404040"/>
              </a:solidFill>
              <a:latin typeface="Century Gothic"/>
            </a:endParaRPr>
          </a:p>
          <a:p>
            <a:pPr lvl="4" marL="20574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Fifth Outline Level</a:t>
            </a:r>
            <a:endParaRPr b="0" lang="en-US" sz="1800" spc="-1" strike="noStrike">
              <a:solidFill>
                <a:srgbClr val="404040"/>
              </a:solidFill>
              <a:latin typeface="Century Gothic"/>
            </a:endParaRPr>
          </a:p>
          <a:p>
            <a:pPr lvl="5" marL="2057400" indent="-228600">
              <a:spcBef>
                <a:spcPts val="1001"/>
              </a:spcBef>
              <a:buClr>
                <a:srgbClr val="000000"/>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Sixth Outline Level</a:t>
            </a:r>
            <a:endParaRPr b="0" lang="en-US" sz="1800" spc="-1" strike="noStrike">
              <a:solidFill>
                <a:srgbClr val="404040"/>
              </a:solidFill>
              <a:latin typeface="Century Gothic"/>
            </a:endParaRPr>
          </a:p>
          <a:p>
            <a:pPr lvl="6" marL="2057400" indent="-228600">
              <a:spcBef>
                <a:spcPts val="1001"/>
              </a:spcBef>
              <a:buClr>
                <a:srgbClr val="000000"/>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Seventh Outline Level</a:t>
            </a:r>
            <a:endParaRPr b="0" lang="en-US" sz="1800" spc="-1" strike="noStrike">
              <a:solidFill>
                <a:srgbClr val="404040"/>
              </a:solidFill>
              <a:latin typeface="Century Gothic"/>
            </a:endParaRPr>
          </a:p>
        </p:txBody>
      </p:sp>
      <p:sp>
        <p:nvSpPr>
          <p:cNvPr id="44" name="PlaceHolder 3"/>
          <p:cNvSpPr>
            <a:spLocks noGrp="1"/>
          </p:cNvSpPr>
          <p:nvPr>
            <p:ph type="dt" idx="7"/>
          </p:nvPr>
        </p:nvSpPr>
        <p:spPr>
          <a:xfrm>
            <a:off x="10653480" y="6391440"/>
            <a:ext cx="990360" cy="30456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45" name="PlaceHolder 4"/>
          <p:cNvSpPr>
            <a:spLocks noGrp="1"/>
          </p:cNvSpPr>
          <p:nvPr>
            <p:ph type="ftr" idx="8"/>
          </p:nvPr>
        </p:nvSpPr>
        <p:spPr>
          <a:xfrm>
            <a:off x="560520" y="6391440"/>
            <a:ext cx="3860640" cy="30456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46" name="Rectangle 20"/>
          <p:cNvSpPr/>
          <p:nvPr/>
        </p:nvSpPr>
        <p:spPr>
          <a:xfrm>
            <a:off x="10437840" y="0"/>
            <a:ext cx="685800" cy="1143000"/>
          </a:xfrm>
          <a:prstGeom prst="rect">
            <a:avLst/>
          </a:prstGeom>
          <a:solidFill>
            <a:srgbClr val="b31166"/>
          </a:solidFill>
          <a:ln w="0">
            <a:noFill/>
          </a:ln>
          <a:effectLst>
            <a:outerShdw dist="12600" dir="5400000" blurRad="0" rotWithShape="0">
              <a:srgbClr val="000000">
                <a:alpha val="45000"/>
              </a:srgbClr>
            </a:outerShdw>
          </a:effectLst>
        </p:spPr>
        <p:style>
          <a:lnRef idx="0"/>
          <a:fillRef idx="0"/>
          <a:effectRef idx="0"/>
          <a:fontRef idx="minor"/>
        </p:style>
        <p:txBody>
          <a:bodyPr lIns="90000" rIns="90000" tIns="46800" bIns="46800" anchor="t">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47" name="PlaceHolder 5"/>
          <p:cNvSpPr>
            <a:spLocks noGrp="1"/>
          </p:cNvSpPr>
          <p:nvPr>
            <p:ph type="sldNum" idx="9"/>
          </p:nvPr>
        </p:nvSpPr>
        <p:spPr>
          <a:xfrm>
            <a:off x="10352160" y="294840"/>
            <a:ext cx="838080" cy="768600"/>
          </a:xfrm>
          <a:prstGeom prst="rect">
            <a:avLst/>
          </a:prstGeom>
          <a:noFill/>
          <a:ln w="0">
            <a:noFill/>
          </a:ln>
        </p:spPr>
        <p:txBody>
          <a:bodyPr lIns="90000" rIns="90000" tIns="46800" bIns="46800" anchor="b">
            <a:noAutofit/>
          </a:bodyPr>
          <a:lstStyle>
            <a:lvl1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2800" spc="-1" strike="noStrike">
                <a:solidFill>
                  <a:srgbClr val="ffffff"/>
                </a:solidFill>
                <a:latin typeface="Times New Roman"/>
              </a:defRPr>
            </a:lvl1pPr>
          </a:lstStyle>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10B87563-2B82-4DA2-B1C9-11965F9D3DBD}" type="slidenum">
              <a:rPr b="0" lang="en-US" sz="2800" spc="-1" strike="noStrike">
                <a:solidFill>
                  <a:srgbClr val="ffffff"/>
                </a:solidFill>
                <a:latin typeface="Times New Roman"/>
              </a:rPr>
              <a:t>&lt;number&gt;</a:t>
            </a:fld>
            <a:endParaRPr b="0" lang="en-US" sz="28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3" r:id="rId8"/>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64d4ef"/>
            </a:gs>
            <a:gs pos="100000">
              <a:srgbClr val="06588e"/>
            </a:gs>
          </a:gsLst>
          <a:lin ang="6120000"/>
        </a:gradFill>
      </p:bgPr>
    </p:bg>
    <p:spTree>
      <p:nvGrpSpPr>
        <p:cNvPr id="1" name=""/>
        <p:cNvGrpSpPr/>
        <p:nvPr/>
      </p:nvGrpSpPr>
      <p:grpSpPr>
        <a:xfrm>
          <a:off x="0" y="0"/>
          <a:ext cx="0" cy="0"/>
          <a:chOff x="0" y="0"/>
          <a:chExt cx="0" cy="0"/>
        </a:xfrm>
      </p:grpSpPr>
      <p:grpSp>
        <p:nvGrpSpPr>
          <p:cNvPr id="48" name="Group 6"/>
          <p:cNvGrpSpPr/>
          <p:nvPr/>
        </p:nvGrpSpPr>
        <p:grpSpPr>
          <a:xfrm>
            <a:off x="9207360" y="2963880"/>
            <a:ext cx="2981520" cy="3208320"/>
            <a:chOff x="9207360" y="2963880"/>
            <a:chExt cx="2981520" cy="3208320"/>
          </a:xfrm>
        </p:grpSpPr>
        <p:sp>
          <p:nvSpPr>
            <p:cNvPr id="49" name="Straight Connector 7"/>
            <p:cNvSpPr/>
            <p:nvPr/>
          </p:nvSpPr>
          <p:spPr>
            <a:xfrm flipH="1">
              <a:off x="11275920" y="2963880"/>
              <a:ext cx="912960" cy="912600"/>
            </a:xfrm>
            <a:prstGeom prst="line">
              <a:avLst/>
            </a:prstGeom>
            <a:ln cap="rnd" w="9360">
              <a:solidFill>
                <a:srgbClr val="ffffff"/>
              </a:solidFill>
              <a:miter/>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0" name="Straight Connector 8"/>
            <p:cNvSpPr/>
            <p:nvPr/>
          </p:nvSpPr>
          <p:spPr>
            <a:xfrm flipH="1">
              <a:off x="9207360" y="3190680"/>
              <a:ext cx="2981520" cy="2981520"/>
            </a:xfrm>
            <a:prstGeom prst="line">
              <a:avLst/>
            </a:prstGeom>
            <a:ln cap="rnd" w="9360">
              <a:solidFill>
                <a:srgbClr val="ffffff"/>
              </a:solidFill>
              <a:miter/>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1" name="Straight Connector 9"/>
            <p:cNvSpPr/>
            <p:nvPr/>
          </p:nvSpPr>
          <p:spPr>
            <a:xfrm flipH="1">
              <a:off x="10293120" y="3286080"/>
              <a:ext cx="1895760" cy="1895400"/>
            </a:xfrm>
            <a:prstGeom prst="line">
              <a:avLst/>
            </a:prstGeom>
            <a:ln cap="rnd" w="9360">
              <a:solidFill>
                <a:srgbClr val="ffffff"/>
              </a:solidFill>
              <a:miter/>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2" name="Straight Connector 10"/>
            <p:cNvSpPr/>
            <p:nvPr/>
          </p:nvSpPr>
          <p:spPr>
            <a:xfrm flipH="1">
              <a:off x="10443600" y="3132000"/>
              <a:ext cx="1744920" cy="1744560"/>
            </a:xfrm>
            <a:prstGeom prst="line">
              <a:avLst/>
            </a:prstGeom>
            <a:ln cap="rnd" w="28440">
              <a:solidFill>
                <a:srgbClr val="ffffff"/>
              </a:solidFill>
              <a:miter/>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3" name="Straight Connector 11"/>
            <p:cNvSpPr/>
            <p:nvPr/>
          </p:nvSpPr>
          <p:spPr>
            <a:xfrm flipH="1">
              <a:off x="10918800" y="3682800"/>
              <a:ext cx="1270080" cy="1270080"/>
            </a:xfrm>
            <a:prstGeom prst="line">
              <a:avLst/>
            </a:prstGeom>
            <a:ln cap="rnd" w="28440">
              <a:solidFill>
                <a:srgbClr val="ffffff"/>
              </a:solidFill>
              <a:miter/>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54" name="PlaceHolder 1"/>
          <p:cNvSpPr>
            <a:spLocks noGrp="1"/>
          </p:cNvSpPr>
          <p:nvPr>
            <p:ph type="title"/>
          </p:nvPr>
        </p:nvSpPr>
        <p:spPr>
          <a:xfrm>
            <a:off x="684360" y="4487400"/>
            <a:ext cx="8534160" cy="1506600"/>
          </a:xfrm>
          <a:prstGeom prst="rect">
            <a:avLst/>
          </a:prstGeom>
          <a:noFill/>
          <a:ln w="0">
            <a:noFill/>
          </a:ln>
        </p:spPr>
        <p:txBody>
          <a:bodyPr lIns="90000" rIns="90000" tIns="46800" bIns="46800" anchor="ctr">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3600" spc="-1" strike="noStrike">
                <a:solidFill>
                  <a:srgbClr val="ffffff"/>
                </a:solidFill>
                <a:latin typeface="Century Gothic"/>
              </a:rPr>
              <a:t>Click to edit the title text format</a:t>
            </a:r>
            <a:endParaRPr b="0" lang="en-US" sz="3600" spc="-1" strike="noStrike">
              <a:solidFill>
                <a:srgbClr val="ffffff"/>
              </a:solidFill>
              <a:latin typeface="Century Gothic"/>
            </a:endParaRPr>
          </a:p>
        </p:txBody>
      </p:sp>
      <p:sp>
        <p:nvSpPr>
          <p:cNvPr id="55" name="PlaceHolder 2"/>
          <p:cNvSpPr>
            <a:spLocks noGrp="1"/>
          </p:cNvSpPr>
          <p:nvPr>
            <p:ph type="body"/>
          </p:nvPr>
        </p:nvSpPr>
        <p:spPr>
          <a:xfrm>
            <a:off x="684360" y="685440"/>
            <a:ext cx="8534160" cy="3614760"/>
          </a:xfrm>
          <a:prstGeom prst="rect">
            <a:avLst/>
          </a:prstGeom>
          <a:noFill/>
          <a:ln w="0">
            <a:noFill/>
          </a:ln>
        </p:spPr>
        <p:txBody>
          <a:bodyPr lIns="90000" rIns="90000" tIns="46800" bIns="46800" anchor="ctr">
            <a:normAutofit/>
          </a:bodyPr>
          <a:p>
            <a:pPr marL="285840" indent="-285840">
              <a:spcBef>
                <a:spcPts val="499"/>
              </a:spcBef>
              <a:spcAft>
                <a:spcPts val="601"/>
              </a:spcAft>
              <a:buClr>
                <a:srgbClr val="ffffff"/>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0f496f"/>
                </a:solidFill>
                <a:latin typeface="Century Gothic"/>
              </a:rPr>
              <a:t>Click to edit the outline text format</a:t>
            </a:r>
            <a:endParaRPr b="0" lang="en-US" sz="2000" spc="-1" strike="noStrike">
              <a:solidFill>
                <a:srgbClr val="0f496f"/>
              </a:solidFill>
              <a:latin typeface="Century Gothic"/>
            </a:endParaRPr>
          </a:p>
          <a:p>
            <a:pPr lvl="1" marL="743040" indent="-285840">
              <a:spcBef>
                <a:spcPts val="499"/>
              </a:spcBef>
              <a:spcAft>
                <a:spcPts val="601"/>
              </a:spcAft>
              <a:buClr>
                <a:srgbClr val="ffffff"/>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0f496f"/>
                </a:solidFill>
                <a:latin typeface="Century Gothic"/>
              </a:rPr>
              <a:t>Second Outline Level</a:t>
            </a:r>
            <a:endParaRPr b="0" lang="en-US" sz="2000" spc="-1" strike="noStrike">
              <a:solidFill>
                <a:srgbClr val="0f496f"/>
              </a:solidFill>
              <a:latin typeface="Century Gothic"/>
            </a:endParaRPr>
          </a:p>
          <a:p>
            <a:pPr lvl="2" marL="1200240" indent="-285840">
              <a:spcBef>
                <a:spcPts val="499"/>
              </a:spcBef>
              <a:spcAft>
                <a:spcPts val="601"/>
              </a:spcAft>
              <a:buClr>
                <a:srgbClr val="ffffff"/>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0f496f"/>
                </a:solidFill>
                <a:latin typeface="Century Gothic"/>
              </a:rPr>
              <a:t>Third Outline Level</a:t>
            </a:r>
            <a:endParaRPr b="0" lang="en-US" sz="2000" spc="-1" strike="noStrike">
              <a:solidFill>
                <a:srgbClr val="0f496f"/>
              </a:solidFill>
              <a:latin typeface="Century Gothic"/>
            </a:endParaRPr>
          </a:p>
          <a:p>
            <a:pPr lvl="3" marL="1542960" indent="-171360">
              <a:spcBef>
                <a:spcPts val="499"/>
              </a:spcBef>
              <a:spcAft>
                <a:spcPts val="601"/>
              </a:spcAft>
              <a:buClr>
                <a:srgbClr val="ffffff"/>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0f496f"/>
                </a:solidFill>
                <a:latin typeface="Century Gothic"/>
              </a:rPr>
              <a:t>Fourth Outline Level</a:t>
            </a:r>
            <a:endParaRPr b="0" lang="en-US" sz="2000" spc="-1" strike="noStrike">
              <a:solidFill>
                <a:srgbClr val="0f496f"/>
              </a:solidFill>
              <a:latin typeface="Century Gothic"/>
            </a:endParaRPr>
          </a:p>
          <a:p>
            <a:pPr lvl="4" marL="2000160" indent="-171360">
              <a:spcBef>
                <a:spcPts val="499"/>
              </a:spcBef>
              <a:spcAft>
                <a:spcPts val="601"/>
              </a:spcAft>
              <a:buClr>
                <a:srgbClr val="ffffff"/>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0f496f"/>
                </a:solidFill>
                <a:latin typeface="Century Gothic"/>
              </a:rPr>
              <a:t>Fifth Outline Level</a:t>
            </a:r>
            <a:endParaRPr b="0" lang="en-US" sz="2000" spc="-1" strike="noStrike">
              <a:solidFill>
                <a:srgbClr val="0f496f"/>
              </a:solidFill>
              <a:latin typeface="Century Gothic"/>
            </a:endParaRPr>
          </a:p>
          <a:p>
            <a:pPr lvl="5" marL="2000160" indent="-171360">
              <a:spcBef>
                <a:spcPts val="499"/>
              </a:spcBef>
              <a:spcAft>
                <a:spcPts val="601"/>
              </a:spcAft>
              <a:buClr>
                <a:srgbClr val="ffffff"/>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0f496f"/>
                </a:solidFill>
                <a:latin typeface="Century Gothic"/>
              </a:rPr>
              <a:t>Sixth Outline Level</a:t>
            </a:r>
            <a:endParaRPr b="0" lang="en-US" sz="2000" spc="-1" strike="noStrike">
              <a:solidFill>
                <a:srgbClr val="0f496f"/>
              </a:solidFill>
              <a:latin typeface="Century Gothic"/>
            </a:endParaRPr>
          </a:p>
          <a:p>
            <a:pPr lvl="6" marL="2000160" indent="-171360">
              <a:spcBef>
                <a:spcPts val="499"/>
              </a:spcBef>
              <a:spcAft>
                <a:spcPts val="601"/>
              </a:spcAft>
              <a:buClr>
                <a:srgbClr val="ffffff"/>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0f496f"/>
                </a:solidFill>
                <a:latin typeface="Century Gothic"/>
              </a:rPr>
              <a:t>Seventh Outline Level</a:t>
            </a:r>
            <a:endParaRPr b="0" lang="en-US" sz="2000" spc="-1" strike="noStrike">
              <a:solidFill>
                <a:srgbClr val="0f496f"/>
              </a:solidFill>
              <a:latin typeface="Century Gothic"/>
            </a:endParaRPr>
          </a:p>
        </p:txBody>
      </p:sp>
      <p:sp>
        <p:nvSpPr>
          <p:cNvPr id="56" name="PlaceHolder 3"/>
          <p:cNvSpPr>
            <a:spLocks noGrp="1"/>
          </p:cNvSpPr>
          <p:nvPr>
            <p:ph type="dt" idx="10"/>
          </p:nvPr>
        </p:nvSpPr>
        <p:spPr>
          <a:xfrm>
            <a:off x="9903960" y="6172200"/>
            <a:ext cx="1600200" cy="365040"/>
          </a:xfrm>
          <a:prstGeom prst="rect">
            <a:avLst/>
          </a:prstGeom>
          <a:noFill/>
          <a:ln w="0">
            <a:noFill/>
          </a:ln>
        </p:spPr>
        <p:txBody>
          <a:bodyPr lIns="90000" rIns="90000" tIns="46800" bIns="46800" anchor="t">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57" name="PlaceHolder 4"/>
          <p:cNvSpPr>
            <a:spLocks noGrp="1"/>
          </p:cNvSpPr>
          <p:nvPr>
            <p:ph type="ftr" idx="11"/>
          </p:nvPr>
        </p:nvSpPr>
        <p:spPr>
          <a:xfrm>
            <a:off x="684000" y="6172200"/>
            <a:ext cx="7543800" cy="365040"/>
          </a:xfrm>
          <a:prstGeom prst="rect">
            <a:avLst/>
          </a:prstGeom>
          <a:noFill/>
          <a:ln w="0">
            <a:noFill/>
          </a:ln>
        </p:spPr>
        <p:txBody>
          <a:bodyPr lIns="90000" rIns="90000" tIns="46800" bIns="46800" anchor="t">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58" name="PlaceHolder 5"/>
          <p:cNvSpPr>
            <a:spLocks noGrp="1"/>
          </p:cNvSpPr>
          <p:nvPr>
            <p:ph type="sldNum" idx="12"/>
          </p:nvPr>
        </p:nvSpPr>
        <p:spPr>
          <a:xfrm>
            <a:off x="10362960" y="5578200"/>
            <a:ext cx="1143000" cy="669960"/>
          </a:xfrm>
          <a:prstGeom prst="rect">
            <a:avLst/>
          </a:prstGeom>
          <a:noFill/>
          <a:ln w="0">
            <a:noFill/>
          </a:ln>
        </p:spPr>
        <p:txBody>
          <a:bodyPr lIns="90000" rIns="90000" tIns="46800" bIns="46800" anchor="b">
            <a:noAutofit/>
          </a:bodyPr>
          <a:lstStyle>
            <a:lvl1pPr indent="0" algn="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3200" spc="-1" strike="noStrike">
                <a:solidFill>
                  <a:srgbClr val="0a304a"/>
                </a:solidFill>
                <a:latin typeface="Century Gothic"/>
              </a:defRPr>
            </a:lvl1pPr>
          </a:lstStyle>
          <a:p>
            <a:pPr indent="0" algn="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9F9BAD22-6A58-40EE-92C5-292AF5AA2C3F}" type="slidenum">
              <a:rPr b="0" lang="en-US" sz="3200" spc="-1" strike="noStrike">
                <a:solidFill>
                  <a:srgbClr val="0a304a"/>
                </a:solidFill>
                <a:latin typeface="Century Gothic"/>
              </a:rPr>
              <a:t>&lt;number&gt;</a:t>
            </a:fld>
            <a:endParaRPr b="0" lang="en-US" sz="3200" spc="-1" strike="noStrike">
              <a:solidFill>
                <a:srgbClr val="ffffff"/>
              </a:solidFill>
              <a:latin typeface="Times New Roman"/>
            </a:endParaRPr>
          </a:p>
        </p:txBody>
      </p:sp>
    </p:spTree>
  </p:cSld>
  <p:clrMap bg1="lt1" bg2="lt2" tx1="dk1"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grpSp>
        <p:nvGrpSpPr>
          <p:cNvPr id="59" name="Group 22"/>
          <p:cNvGrpSpPr/>
          <p:nvPr/>
        </p:nvGrpSpPr>
        <p:grpSpPr>
          <a:xfrm>
            <a:off x="0" y="228600"/>
            <a:ext cx="2851200" cy="6638760"/>
            <a:chOff x="0" y="228600"/>
            <a:chExt cx="2851200" cy="6638760"/>
          </a:xfrm>
        </p:grpSpPr>
        <p:sp>
          <p:nvSpPr>
            <p:cNvPr id="60" name="Freeform 11"/>
            <p:cNvSpPr/>
            <p:nvPr/>
          </p:nvSpPr>
          <p:spPr>
            <a:xfrm>
              <a:off x="0" y="2575080"/>
              <a:ext cx="100440" cy="626040"/>
            </a:xfrm>
            <a:custGeom>
              <a:avLst/>
              <a:gdLst/>
              <a:ahLst/>
              <a:rect l="l" t="t"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1" name="Freeform 12"/>
            <p:cNvSpPr/>
            <p:nvPr/>
          </p:nvSpPr>
          <p:spPr>
            <a:xfrm>
              <a:off x="128520" y="3156480"/>
              <a:ext cx="646560" cy="2322360"/>
            </a:xfrm>
            <a:custGeom>
              <a:avLst/>
              <a:gdLst/>
              <a:ahLst/>
              <a:rect l="l" t="t"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2" name="Freeform 13"/>
            <p:cNvSpPr/>
            <p:nvPr/>
          </p:nvSpPr>
          <p:spPr>
            <a:xfrm>
              <a:off x="806760" y="5447160"/>
              <a:ext cx="609120" cy="1420200"/>
            </a:xfrm>
            <a:custGeom>
              <a:avLst/>
              <a:gdLst/>
              <a:ahLst/>
              <a:rect l="l" t="t"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3" name="Freeform 14"/>
            <p:cNvSpPr/>
            <p:nvPr/>
          </p:nvSpPr>
          <p:spPr>
            <a:xfrm>
              <a:off x="959760" y="6504120"/>
              <a:ext cx="171360" cy="363240"/>
            </a:xfrm>
            <a:custGeom>
              <a:avLst/>
              <a:gdLst/>
              <a:ahLst/>
              <a:rect l="l" t="t"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4" name="Freeform 15"/>
            <p:cNvSpPr/>
            <p:nvPr/>
          </p:nvSpPr>
          <p:spPr>
            <a:xfrm>
              <a:off x="100440" y="3201120"/>
              <a:ext cx="821880" cy="3328560"/>
            </a:xfrm>
            <a:custGeom>
              <a:avLst/>
              <a:gdLst/>
              <a:ahLst/>
              <a:rect l="l" t="t"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5" name="Freeform 16"/>
            <p:cNvSpPr/>
            <p:nvPr/>
          </p:nvSpPr>
          <p:spPr>
            <a:xfrm>
              <a:off x="22320" y="228600"/>
              <a:ext cx="106200" cy="2927880"/>
            </a:xfrm>
            <a:custGeom>
              <a:avLst/>
              <a:gdLst/>
              <a:ahLst/>
              <a:rect l="l" t="t"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6" name="Freeform 17"/>
            <p:cNvSpPr/>
            <p:nvPr/>
          </p:nvSpPr>
          <p:spPr>
            <a:xfrm>
              <a:off x="78120" y="2944080"/>
              <a:ext cx="78120" cy="493920"/>
            </a:xfrm>
            <a:custGeom>
              <a:avLst/>
              <a:gdLst/>
              <a:ahLst/>
              <a:rect l="l" t="t"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7" name="Freeform 18"/>
            <p:cNvSpPr/>
            <p:nvPr/>
          </p:nvSpPr>
          <p:spPr>
            <a:xfrm>
              <a:off x="769680" y="5478840"/>
              <a:ext cx="190080" cy="1024920"/>
            </a:xfrm>
            <a:custGeom>
              <a:avLst/>
              <a:gdLst/>
              <a:ahLst/>
              <a:rect l="l" t="t"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8" name="Freeform 19"/>
            <p:cNvSpPr/>
            <p:nvPr/>
          </p:nvSpPr>
          <p:spPr>
            <a:xfrm>
              <a:off x="775080" y="1398960"/>
              <a:ext cx="2076120" cy="4048200"/>
            </a:xfrm>
            <a:custGeom>
              <a:avLst/>
              <a:gdLst/>
              <a:ahLst/>
              <a:rect l="l" t="t"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9" name="Freeform 20"/>
            <p:cNvSpPr/>
            <p:nvPr/>
          </p:nvSpPr>
          <p:spPr>
            <a:xfrm>
              <a:off x="922320" y="6530040"/>
              <a:ext cx="162000" cy="337320"/>
            </a:xfrm>
            <a:custGeom>
              <a:avLst/>
              <a:gdLst/>
              <a:ahLst/>
              <a:rect l="l" t="t" r="r" b="b"/>
              <a:pathLst>
                <a:path w="35" h="73">
                  <a:moveTo>
                    <a:pt x="0" y="0"/>
                  </a:moveTo>
                  <a:cubicBezTo>
                    <a:pt x="7" y="24"/>
                    <a:pt x="16" y="49"/>
                    <a:pt x="26" y="73"/>
                  </a:cubicBezTo>
                  <a:cubicBezTo>
                    <a:pt x="35" y="73"/>
                    <a:pt x="35" y="73"/>
                    <a:pt x="35" y="73"/>
                  </a:cubicBezTo>
                  <a:cubicBezTo>
                    <a:pt x="23" y="49"/>
                    <a:pt x="11" y="24"/>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0" name="Freeform 21"/>
            <p:cNvSpPr/>
            <p:nvPr/>
          </p:nvSpPr>
          <p:spPr>
            <a:xfrm>
              <a:off x="769680" y="5359680"/>
              <a:ext cx="37080" cy="221760"/>
            </a:xfrm>
            <a:custGeom>
              <a:avLst/>
              <a:gdLst/>
              <a:ahLst/>
              <a:rect l="l" t="t"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1" name="Freeform 22"/>
            <p:cNvSpPr/>
            <p:nvPr/>
          </p:nvSpPr>
          <p:spPr>
            <a:xfrm>
              <a:off x="849600" y="6244920"/>
              <a:ext cx="238320" cy="622440"/>
            </a:xfrm>
            <a:custGeom>
              <a:avLst/>
              <a:gdLst/>
              <a:ahLst/>
              <a:rect l="l" t="t"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72" name="Group 9"/>
          <p:cNvGrpSpPr/>
          <p:nvPr/>
        </p:nvGrpSpPr>
        <p:grpSpPr>
          <a:xfrm>
            <a:off x="27000" y="0"/>
            <a:ext cx="2357280" cy="6853320"/>
            <a:chOff x="27000" y="0"/>
            <a:chExt cx="2357280" cy="6853320"/>
          </a:xfrm>
        </p:grpSpPr>
        <p:sp>
          <p:nvSpPr>
            <p:cNvPr id="73" name="Freeform 27"/>
            <p:cNvSpPr/>
            <p:nvPr/>
          </p:nvSpPr>
          <p:spPr>
            <a:xfrm>
              <a:off x="27000" y="0"/>
              <a:ext cx="494280" cy="4400640"/>
            </a:xfrm>
            <a:custGeom>
              <a:avLst/>
              <a:gdLst/>
              <a:ahLst/>
              <a:rect l="l" t="t"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4" name="Freeform 28"/>
            <p:cNvSpPr/>
            <p:nvPr/>
          </p:nvSpPr>
          <p:spPr>
            <a:xfrm>
              <a:off x="550080" y="4316760"/>
              <a:ext cx="423360" cy="1580400"/>
            </a:xfrm>
            <a:custGeom>
              <a:avLst/>
              <a:gdLst/>
              <a:ahLst/>
              <a:rect l="l" t="t"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5" name="Freeform 29"/>
            <p:cNvSpPr/>
            <p:nvPr/>
          </p:nvSpPr>
          <p:spPr>
            <a:xfrm>
              <a:off x="1006200" y="5862960"/>
              <a:ext cx="430920" cy="990360"/>
            </a:xfrm>
            <a:custGeom>
              <a:avLst/>
              <a:gdLst/>
              <a:ahLst/>
              <a:rect l="l" t="t"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6" name="Freeform 30"/>
            <p:cNvSpPr/>
            <p:nvPr/>
          </p:nvSpPr>
          <p:spPr>
            <a:xfrm>
              <a:off x="521280" y="4364640"/>
              <a:ext cx="551880" cy="2235600"/>
            </a:xfrm>
            <a:custGeom>
              <a:avLst/>
              <a:gdLst/>
              <a:ahLst/>
              <a:rect l="l" t="t"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7" name="Freeform 31"/>
            <p:cNvSpPr/>
            <p:nvPr/>
          </p:nvSpPr>
          <p:spPr>
            <a:xfrm>
              <a:off x="467640" y="1289880"/>
              <a:ext cx="174240" cy="3026880"/>
            </a:xfrm>
            <a:custGeom>
              <a:avLst/>
              <a:gdLst/>
              <a:ahLst/>
              <a:rect l="l" t="t"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8" name="Freeform 32"/>
            <p:cNvSpPr/>
            <p:nvPr/>
          </p:nvSpPr>
          <p:spPr>
            <a:xfrm>
              <a:off x="1111680" y="6571800"/>
              <a:ext cx="133920" cy="281520"/>
            </a:xfrm>
            <a:custGeom>
              <a:avLst/>
              <a:gdLst/>
              <a:ahLst/>
              <a:rect l="l" t="t" r="r" b="b"/>
              <a:pathLst>
                <a:path w="28" h="59">
                  <a:moveTo>
                    <a:pt x="22" y="59"/>
                  </a:moveTo>
                  <a:cubicBezTo>
                    <a:pt x="28" y="59"/>
                    <a:pt x="28" y="59"/>
                    <a:pt x="28" y="59"/>
                  </a:cubicBezTo>
                  <a:cubicBezTo>
                    <a:pt x="18" y="40"/>
                    <a:pt x="9" y="20"/>
                    <a:pt x="0" y="0"/>
                  </a:cubicBezTo>
                  <a:cubicBezTo>
                    <a:pt x="6" y="20"/>
                    <a:pt x="13" y="40"/>
                    <a:pt x="22" y="5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9" name="Freeform 33"/>
            <p:cNvSpPr/>
            <p:nvPr/>
          </p:nvSpPr>
          <p:spPr>
            <a:xfrm>
              <a:off x="502200" y="4107960"/>
              <a:ext cx="82080" cy="511200"/>
            </a:xfrm>
            <a:custGeom>
              <a:avLst/>
              <a:gdLst/>
              <a:ahLst/>
              <a:rect l="l" t="t"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0" name="Freeform 34"/>
            <p:cNvSpPr/>
            <p:nvPr/>
          </p:nvSpPr>
          <p:spPr>
            <a:xfrm>
              <a:off x="973800" y="3146400"/>
              <a:ext cx="1410480" cy="2716560"/>
            </a:xfrm>
            <a:custGeom>
              <a:avLst/>
              <a:gdLst/>
              <a:ahLst/>
              <a:rect l="l" t="t"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1" name="Freeform 35"/>
            <p:cNvSpPr/>
            <p:nvPr/>
          </p:nvSpPr>
          <p:spPr>
            <a:xfrm>
              <a:off x="1073520" y="6600600"/>
              <a:ext cx="120600" cy="252720"/>
            </a:xfrm>
            <a:custGeom>
              <a:avLst/>
              <a:gdLst/>
              <a:ahLst/>
              <a:rect l="l" t="t" r="r" b="b"/>
              <a:pathLst>
                <a:path w="25" h="53">
                  <a:moveTo>
                    <a:pt x="0" y="0"/>
                  </a:moveTo>
                  <a:cubicBezTo>
                    <a:pt x="5" y="18"/>
                    <a:pt x="12" y="36"/>
                    <a:pt x="19" y="53"/>
                  </a:cubicBezTo>
                  <a:cubicBezTo>
                    <a:pt x="25" y="53"/>
                    <a:pt x="25" y="53"/>
                    <a:pt x="25" y="53"/>
                  </a:cubicBezTo>
                  <a:cubicBezTo>
                    <a:pt x="16" y="36"/>
                    <a:pt x="8" y="18"/>
                    <a:pt x="0" y="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2" name="Freeform 36"/>
            <p:cNvSpPr/>
            <p:nvPr/>
          </p:nvSpPr>
          <p:spPr>
            <a:xfrm>
              <a:off x="973800" y="5897520"/>
              <a:ext cx="137880" cy="674280"/>
            </a:xfrm>
            <a:custGeom>
              <a:avLst/>
              <a:gdLst/>
              <a:ahLst/>
              <a:rect l="l" t="t"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3" name="Freeform 37"/>
            <p:cNvSpPr/>
            <p:nvPr/>
          </p:nvSpPr>
          <p:spPr>
            <a:xfrm>
              <a:off x="973800" y="5772960"/>
              <a:ext cx="38160" cy="227880"/>
            </a:xfrm>
            <a:custGeom>
              <a:avLst/>
              <a:gdLst/>
              <a:ahLst/>
              <a:rect l="l" t="t"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4" name="Freeform 38"/>
            <p:cNvSpPr/>
            <p:nvPr/>
          </p:nvSpPr>
          <p:spPr>
            <a:xfrm>
              <a:off x="1006200" y="6322680"/>
              <a:ext cx="210600" cy="530640"/>
            </a:xfrm>
            <a:custGeom>
              <a:avLst/>
              <a:gdLst/>
              <a:ahLst/>
              <a:rect l="l" t="t"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85" name="Rectangle 6"/>
          <p:cNvSpPr/>
          <p:nvPr/>
        </p:nvSpPr>
        <p:spPr>
          <a:xfrm>
            <a:off x="0" y="0"/>
            <a:ext cx="182520" cy="6858000"/>
          </a:xfrm>
          <a:prstGeom prst="rect">
            <a:avLst/>
          </a:pr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6" name="PlaceHolder 1"/>
          <p:cNvSpPr>
            <a:spLocks noGrp="1"/>
          </p:cNvSpPr>
          <p:nvPr>
            <p:ph type="title"/>
          </p:nvPr>
        </p:nvSpPr>
        <p:spPr>
          <a:xfrm>
            <a:off x="2592360" y="623520"/>
            <a:ext cx="8912160" cy="1281240"/>
          </a:xfrm>
          <a:prstGeom prst="rect">
            <a:avLst/>
          </a:prstGeom>
          <a:noFill/>
          <a:ln w="0">
            <a:noFill/>
          </a:ln>
        </p:spPr>
        <p:txBody>
          <a:bodyPr lIns="90000" rIns="90000" tIns="46800" bIns="46800" anchor="t">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3600" spc="-1" strike="noStrike">
                <a:solidFill>
                  <a:srgbClr val="262626"/>
                </a:solidFill>
                <a:latin typeface="Century Gothic"/>
              </a:rPr>
              <a:t>Click to edit the title text format</a:t>
            </a:r>
            <a:endParaRPr b="0" lang="en-US" sz="3600" spc="-1" strike="noStrike">
              <a:solidFill>
                <a:srgbClr val="262626"/>
              </a:solidFill>
              <a:latin typeface="Century Gothic"/>
            </a:endParaRPr>
          </a:p>
        </p:txBody>
      </p:sp>
      <p:sp>
        <p:nvSpPr>
          <p:cNvPr id="87" name="PlaceHolder 2"/>
          <p:cNvSpPr>
            <a:spLocks noGrp="1"/>
          </p:cNvSpPr>
          <p:nvPr>
            <p:ph type="body"/>
          </p:nvPr>
        </p:nvSpPr>
        <p:spPr>
          <a:xfrm>
            <a:off x="2588760" y="2133360"/>
            <a:ext cx="8915400" cy="3886200"/>
          </a:xfrm>
          <a:prstGeom prst="rect">
            <a:avLst/>
          </a:prstGeom>
          <a:noFill/>
          <a:ln w="0">
            <a:noFill/>
          </a:ln>
        </p:spPr>
        <p:txBody>
          <a:bodyPr lIns="90000" rIns="90000" tIns="46800" bIns="46800" anchor="t">
            <a:normAutofit/>
          </a:bodyPr>
          <a:p>
            <a:pPr marL="343080" indent="-34308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Click to edit the outline text format</a:t>
            </a:r>
            <a:endParaRPr b="0" lang="en-US" sz="1800" spc="-1" strike="noStrike">
              <a:solidFill>
                <a:srgbClr val="404040"/>
              </a:solidFill>
              <a:latin typeface="Century Gothic"/>
            </a:endParaRPr>
          </a:p>
          <a:p>
            <a:pPr lvl="1" marL="743040" indent="-28584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Second Outline Level</a:t>
            </a:r>
            <a:endParaRPr b="0" lang="en-US" sz="1800" spc="-1" strike="noStrike">
              <a:solidFill>
                <a:srgbClr val="404040"/>
              </a:solidFill>
              <a:latin typeface="Century Gothic"/>
            </a:endParaRPr>
          </a:p>
          <a:p>
            <a:pPr lvl="2" marL="11430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Third Outline Level</a:t>
            </a:r>
            <a:endParaRPr b="0" lang="en-US" sz="1800" spc="-1" strike="noStrike">
              <a:solidFill>
                <a:srgbClr val="404040"/>
              </a:solidFill>
              <a:latin typeface="Century Gothic"/>
            </a:endParaRPr>
          </a:p>
          <a:p>
            <a:pPr lvl="3" marL="16002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Fourth Outline Level</a:t>
            </a:r>
            <a:endParaRPr b="0" lang="en-US" sz="1800" spc="-1" strike="noStrike">
              <a:solidFill>
                <a:srgbClr val="404040"/>
              </a:solidFill>
              <a:latin typeface="Century Gothic"/>
            </a:endParaRPr>
          </a:p>
          <a:p>
            <a:pPr lvl="4" marL="20574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Fifth Outline Level</a:t>
            </a:r>
            <a:endParaRPr b="0" lang="en-US" sz="1800" spc="-1" strike="noStrike">
              <a:solidFill>
                <a:srgbClr val="404040"/>
              </a:solidFill>
              <a:latin typeface="Century Gothic"/>
            </a:endParaRPr>
          </a:p>
          <a:p>
            <a:pPr lvl="5" marL="2057400" indent="-228600">
              <a:spcBef>
                <a:spcPts val="1001"/>
              </a:spcBef>
              <a:buClr>
                <a:srgbClr val="00000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Sixth Outline Level</a:t>
            </a:r>
            <a:endParaRPr b="0" lang="en-US" sz="1800" spc="-1" strike="noStrike">
              <a:solidFill>
                <a:srgbClr val="404040"/>
              </a:solidFill>
              <a:latin typeface="Century Gothic"/>
            </a:endParaRPr>
          </a:p>
          <a:p>
            <a:pPr lvl="6" marL="2057400" indent="-228600">
              <a:spcBef>
                <a:spcPts val="1001"/>
              </a:spcBef>
              <a:buClr>
                <a:srgbClr val="00000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Seventh Outline Level</a:t>
            </a:r>
            <a:endParaRPr b="0" lang="en-US" sz="1800" spc="-1" strike="noStrike">
              <a:solidFill>
                <a:srgbClr val="404040"/>
              </a:solidFill>
              <a:latin typeface="Century Gothic"/>
            </a:endParaRPr>
          </a:p>
        </p:txBody>
      </p:sp>
      <p:sp>
        <p:nvSpPr>
          <p:cNvPr id="88" name="PlaceHolder 3"/>
          <p:cNvSpPr>
            <a:spLocks noGrp="1"/>
          </p:cNvSpPr>
          <p:nvPr>
            <p:ph type="dt" idx="13"/>
          </p:nvPr>
        </p:nvSpPr>
        <p:spPr>
          <a:xfrm>
            <a:off x="10361520" y="6130800"/>
            <a:ext cx="1146240" cy="37008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89" name="PlaceHolder 4"/>
          <p:cNvSpPr>
            <a:spLocks noGrp="1"/>
          </p:cNvSpPr>
          <p:nvPr>
            <p:ph type="ftr" idx="14"/>
          </p:nvPr>
        </p:nvSpPr>
        <p:spPr>
          <a:xfrm>
            <a:off x="2588760" y="6135840"/>
            <a:ext cx="7620120" cy="36504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90" name="PlaceHolder 5"/>
          <p:cNvSpPr>
            <a:spLocks noGrp="1"/>
          </p:cNvSpPr>
          <p:nvPr>
            <p:ph type="sldNum" idx="15"/>
          </p:nvPr>
        </p:nvSpPr>
        <p:spPr>
          <a:xfrm>
            <a:off x="531360" y="787320"/>
            <a:ext cx="779400" cy="365040"/>
          </a:xfrm>
          <a:prstGeom prst="rect">
            <a:avLst/>
          </a:prstGeom>
          <a:noFill/>
          <a:ln w="0">
            <a:noFill/>
          </a:ln>
        </p:spPr>
        <p:txBody>
          <a:bodyPr lIns="90000" rIns="90000" tIns="46800" bIns="46800" anchor="ctr">
            <a:noAutofit/>
          </a:bodyPr>
          <a:lstStyle>
            <a:lvl1pPr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2000" spc="-1" strike="noStrike">
                <a:solidFill>
                  <a:srgbClr val="feffff"/>
                </a:solidFill>
                <a:latin typeface="Times New Roman"/>
              </a:defRPr>
            </a:lvl1pPr>
          </a:lstStyle>
          <a:p>
            <a:pPr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52510116-D05A-4AA9-810B-D4914094577A}" type="slidenum">
              <a:rPr b="0" lang="en-US" sz="2000" spc="-1" strike="noStrike">
                <a:solidFill>
                  <a:srgbClr val="feffff"/>
                </a:solidFill>
                <a:latin typeface="Times New Roman"/>
              </a:rPr>
              <a:t>&lt;number&gt;</a:t>
            </a:fld>
            <a:endParaRPr b="0" lang="en-US" sz="2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tile tx="0" ty="0" sx="100000" sy="100000" algn="ctr"/>
        </a:blipFill>
      </p:bgPr>
    </p:bg>
    <p:spTree>
      <p:nvGrpSpPr>
        <p:cNvPr id="1" name=""/>
        <p:cNvGrpSpPr/>
        <p:nvPr/>
      </p:nvGrpSpPr>
      <p:grpSpPr>
        <a:xfrm>
          <a:off x="0" y="0"/>
          <a:ext cx="0" cy="0"/>
          <a:chOff x="0" y="0"/>
          <a:chExt cx="0" cy="0"/>
        </a:xfrm>
      </p:grpSpPr>
      <p:sp>
        <p:nvSpPr>
          <p:cNvPr id="91" name="AutoShape 7"/>
          <p:cNvSpPr/>
          <p:nvPr/>
        </p:nvSpPr>
        <p:spPr>
          <a:xfrm>
            <a:off x="914400" y="2394000"/>
            <a:ext cx="10363320" cy="109440"/>
          </a:xfrm>
          <a:custGeom>
            <a:avLst/>
            <a:gdLst/>
            <a:ahLst/>
            <a:rect l="l" t="t" r="r" b="b"/>
            <a:pathLst>
              <a:path stroke="0" w="1000" h="1000">
                <a:moveTo>
                  <a:pt x="0" y="0"/>
                </a:moveTo>
                <a:lnTo>
                  <a:pt x="618" y="0"/>
                </a:lnTo>
                <a:lnTo>
                  <a:pt x="618" y="1000"/>
                </a:lnTo>
                <a:lnTo>
                  <a:pt x="0" y="1000"/>
                </a:lnTo>
                <a:lnTo>
                  <a:pt x="0" y="0"/>
                </a:lnTo>
                <a:close/>
              </a:path>
              <a:path w="1000" h="1000">
                <a:moveTo>
                  <a:pt x="0" y="0"/>
                </a:moveTo>
                <a:lnTo>
                  <a:pt x="1000" y="0"/>
                </a:lnTo>
              </a:path>
            </a:pathLst>
          </a:custGeom>
          <a:solidFill>
            <a:srgbClr val="cc0000"/>
          </a:solidFill>
          <a:ln w="9360">
            <a:solidFill>
              <a:srgbClr val="cc0000"/>
            </a:solidFill>
            <a:round/>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2" name="PlaceHolder 1"/>
          <p:cNvSpPr>
            <a:spLocks noGrp="1"/>
          </p:cNvSpPr>
          <p:nvPr>
            <p:ph type="title"/>
          </p:nvPr>
        </p:nvSpPr>
        <p:spPr>
          <a:xfrm>
            <a:off x="766440" y="304920"/>
            <a:ext cx="10667880" cy="1216080"/>
          </a:xfrm>
          <a:prstGeom prst="rect">
            <a:avLst/>
          </a:prstGeom>
          <a:noFill/>
          <a:ln w="0">
            <a:noFill/>
          </a:ln>
        </p:spPr>
        <p:txBody>
          <a:bodyPr lIns="90000" rIns="90000" tIns="46800" bIns="46800" anchor="b">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800" spc="-1" strike="noStrike">
                <a:solidFill>
                  <a:srgbClr val="000000"/>
                </a:solidFill>
                <a:latin typeface="Verdana"/>
              </a:rPr>
              <a:t>Click to edit the title text format</a:t>
            </a:r>
            <a:endParaRPr b="0" lang="en-US" sz="3800" spc="-1" strike="noStrike">
              <a:solidFill>
                <a:srgbClr val="000000"/>
              </a:solidFill>
              <a:latin typeface="Verdana"/>
            </a:endParaRPr>
          </a:p>
        </p:txBody>
      </p:sp>
      <p:sp>
        <p:nvSpPr>
          <p:cNvPr id="93" name="PlaceHolder 2"/>
          <p:cNvSpPr>
            <a:spLocks noGrp="1"/>
          </p:cNvSpPr>
          <p:nvPr>
            <p:ph type="body"/>
          </p:nvPr>
        </p:nvSpPr>
        <p:spPr>
          <a:xfrm>
            <a:off x="755280" y="1752480"/>
            <a:ext cx="10667880" cy="4267440"/>
          </a:xfrm>
          <a:prstGeom prst="rect">
            <a:avLst/>
          </a:prstGeom>
          <a:noFill/>
          <a:ln w="0">
            <a:noFill/>
          </a:ln>
        </p:spPr>
        <p:txBody>
          <a:bodyPr lIns="90000" rIns="90000" tIns="46800" bIns="46800" anchor="t">
            <a:normAutofit/>
          </a:bodyPr>
          <a:p>
            <a:pPr marL="469800" indent="-469800">
              <a:spcBef>
                <a:spcPts val="751"/>
              </a:spcBef>
              <a:buClr>
                <a:srgbClr val="cc0000"/>
              </a:buClr>
              <a:buFont typeface="Wingdings" charset="2"/>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000" spc="-1" strike="noStrike">
                <a:solidFill>
                  <a:srgbClr val="000000"/>
                </a:solidFill>
                <a:latin typeface="Verdana"/>
              </a:rPr>
              <a:t>Click to edit the outline text format</a:t>
            </a:r>
            <a:endParaRPr b="0" lang="en-US" sz="3000" spc="-1" strike="noStrike">
              <a:solidFill>
                <a:srgbClr val="000000"/>
              </a:solidFill>
              <a:latin typeface="Verdana"/>
            </a:endParaRPr>
          </a:p>
          <a:p>
            <a:pPr lvl="1" marL="907920" indent="-436320">
              <a:spcBef>
                <a:spcPts val="751"/>
              </a:spcBef>
              <a:buClr>
                <a:srgbClr val="cc0000"/>
              </a:buClr>
              <a:buFont typeface="Wingdings" charset="2"/>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000" spc="-1" strike="noStrike">
                <a:solidFill>
                  <a:srgbClr val="000000"/>
                </a:solidFill>
                <a:latin typeface="Verdana"/>
              </a:rPr>
              <a:t>Second Outline Level</a:t>
            </a:r>
            <a:endParaRPr b="0" lang="en-US" sz="3000" spc="-1" strike="noStrike">
              <a:solidFill>
                <a:srgbClr val="000000"/>
              </a:solidFill>
              <a:latin typeface="Verdana"/>
            </a:endParaRPr>
          </a:p>
          <a:p>
            <a:pPr lvl="2" marL="1305000" indent="-395280">
              <a:spcBef>
                <a:spcPts val="751"/>
              </a:spcBef>
              <a:buClr>
                <a:srgbClr val="cc0000"/>
              </a:buClr>
              <a:buFont typeface="Wingdings" charset="2"/>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000" spc="-1" strike="noStrike">
                <a:solidFill>
                  <a:srgbClr val="000000"/>
                </a:solidFill>
                <a:latin typeface="Verdana"/>
              </a:rPr>
              <a:t>Third Outline Level</a:t>
            </a:r>
            <a:endParaRPr b="0" lang="en-US" sz="3000" spc="-1" strike="noStrike">
              <a:solidFill>
                <a:srgbClr val="000000"/>
              </a:solidFill>
              <a:latin typeface="Verdana"/>
            </a:endParaRPr>
          </a:p>
          <a:p>
            <a:pPr lvl="3" marL="1693800" indent="-387360">
              <a:spcBef>
                <a:spcPts val="751"/>
              </a:spcBef>
              <a:buClr>
                <a:srgbClr val="cc0000"/>
              </a:buClr>
              <a:buFont typeface="Wingdings" charset="2"/>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000" spc="-1" strike="noStrike">
                <a:solidFill>
                  <a:srgbClr val="000000"/>
                </a:solidFill>
                <a:latin typeface="Verdana"/>
              </a:rPr>
              <a:t>Fourth Outline Level</a:t>
            </a:r>
            <a:endParaRPr b="0" lang="en-US" sz="3000" spc="-1" strike="noStrike">
              <a:solidFill>
                <a:srgbClr val="000000"/>
              </a:solidFill>
              <a:latin typeface="Verdana"/>
            </a:endParaRPr>
          </a:p>
          <a:p>
            <a:pPr lvl="4" marL="2093760" indent="-398160">
              <a:spcBef>
                <a:spcPts val="751"/>
              </a:spcBef>
              <a:buClr>
                <a:srgbClr val="cc0000"/>
              </a:buClr>
              <a:buFont typeface="Wingdings" charset="2"/>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000" spc="-1" strike="noStrike">
                <a:solidFill>
                  <a:srgbClr val="000000"/>
                </a:solidFill>
                <a:latin typeface="Verdana"/>
              </a:rPr>
              <a:t>Fifth Outline Level</a:t>
            </a:r>
            <a:endParaRPr b="0" lang="en-US" sz="3000" spc="-1" strike="noStrike">
              <a:solidFill>
                <a:srgbClr val="000000"/>
              </a:solidFill>
              <a:latin typeface="Verdana"/>
            </a:endParaRPr>
          </a:p>
          <a:p>
            <a:pPr lvl="5" marL="2093760" indent="-398160">
              <a:spcBef>
                <a:spcPts val="751"/>
              </a:spcBef>
              <a:buClr>
                <a:srgbClr val="000000"/>
              </a:buClr>
              <a:buFont typeface="Wingdings" charset="2"/>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000" spc="-1" strike="noStrike">
                <a:solidFill>
                  <a:srgbClr val="000000"/>
                </a:solidFill>
                <a:latin typeface="Verdana"/>
              </a:rPr>
              <a:t>Sixth Outline Level</a:t>
            </a:r>
            <a:endParaRPr b="0" lang="en-US" sz="3000" spc="-1" strike="noStrike">
              <a:solidFill>
                <a:srgbClr val="000000"/>
              </a:solidFill>
              <a:latin typeface="Verdana"/>
            </a:endParaRPr>
          </a:p>
          <a:p>
            <a:pPr lvl="6" marL="2093760" indent="-398160">
              <a:spcBef>
                <a:spcPts val="751"/>
              </a:spcBef>
              <a:buClr>
                <a:srgbClr val="000000"/>
              </a:buClr>
              <a:buFont typeface="Wingdings" charset="2"/>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000" spc="-1" strike="noStrike">
                <a:solidFill>
                  <a:srgbClr val="000000"/>
                </a:solidFill>
                <a:latin typeface="Verdana"/>
              </a:rPr>
              <a:t>Seventh Outline Level</a:t>
            </a:r>
            <a:endParaRPr b="0" lang="en-US" sz="3000" spc="-1" strike="noStrike">
              <a:solidFill>
                <a:srgbClr val="000000"/>
              </a:solidFill>
              <a:latin typeface="Verdana"/>
            </a:endParaRPr>
          </a:p>
        </p:txBody>
      </p:sp>
      <p:sp>
        <p:nvSpPr>
          <p:cNvPr id="94" name="PlaceHolder 3"/>
          <p:cNvSpPr>
            <a:spLocks noGrp="1"/>
          </p:cNvSpPr>
          <p:nvPr>
            <p:ph type="dt" idx="16"/>
          </p:nvPr>
        </p:nvSpPr>
        <p:spPr>
          <a:xfrm>
            <a:off x="914400" y="6248520"/>
            <a:ext cx="2540160" cy="457200"/>
          </a:xfrm>
          <a:prstGeom prst="rect">
            <a:avLst/>
          </a:prstGeom>
          <a:noFill/>
          <a:ln w="0">
            <a:noFill/>
          </a:ln>
        </p:spPr>
        <p:txBody>
          <a:bodyPr lIns="90000" rIns="90000" tIns="46800" bIns="46800" anchor="t">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95" name="PlaceHolder 4"/>
          <p:cNvSpPr>
            <a:spLocks noGrp="1"/>
          </p:cNvSpPr>
          <p:nvPr>
            <p:ph type="ftr" idx="17"/>
          </p:nvPr>
        </p:nvSpPr>
        <p:spPr>
          <a:xfrm>
            <a:off x="4165200" y="6248520"/>
            <a:ext cx="3861000" cy="457200"/>
          </a:xfrm>
          <a:prstGeom prst="rect">
            <a:avLst/>
          </a:prstGeom>
          <a:noFill/>
          <a:ln w="0">
            <a:noFill/>
          </a:ln>
        </p:spPr>
        <p:txBody>
          <a:bodyPr lIns="90000" rIns="90000" tIns="46800" bIns="46800" anchor="t">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96" name="PlaceHolder 5"/>
          <p:cNvSpPr>
            <a:spLocks noGrp="1"/>
          </p:cNvSpPr>
          <p:nvPr>
            <p:ph type="sldNum" idx="18"/>
          </p:nvPr>
        </p:nvSpPr>
        <p:spPr>
          <a:xfrm>
            <a:off x="8737560" y="6248520"/>
            <a:ext cx="2540160" cy="457200"/>
          </a:xfrm>
          <a:prstGeom prst="rect">
            <a:avLst/>
          </a:prstGeom>
          <a:noFill/>
          <a:ln w="0">
            <a:noFill/>
          </a:ln>
        </p:spPr>
        <p:txBody>
          <a:bodyPr lIns="90000" rIns="90000" tIns="46800" bIns="46800" anchor="t">
            <a:noAutofit/>
          </a:bodyPr>
          <a:lstStyle>
            <a:lvl1pPr marL="216000"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1200" spc="-1" strike="noStrike">
                <a:solidFill>
                  <a:srgbClr val="000000"/>
                </a:solidFill>
                <a:latin typeface="Times New Roman"/>
              </a:defRPr>
            </a:lvl1pPr>
          </a:lstStyle>
          <a:p>
            <a:pPr marL="216000"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11599017-8441-43EA-91AF-718F9968BFF8}" type="slidenum">
              <a:rPr b="0" lang="en-US" sz="1200" spc="-1" strike="noStrike">
                <a:solidFill>
                  <a:srgbClr val="000000"/>
                </a:solidFill>
                <a:latin typeface="Times New Roman"/>
              </a:rPr>
              <a:t>&lt;number&gt;</a:t>
            </a:fld>
            <a:endParaRPr b="0" lang="en-US"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pic>
        <p:nvPicPr>
          <p:cNvPr id="97" name="Picture 7" descr=""/>
          <p:cNvPicPr/>
          <p:nvPr/>
        </p:nvPicPr>
        <p:blipFill>
          <a:blip r:embed="rId3"/>
          <a:srcRect l="3610" t="0" r="0" b="0"/>
          <a:stretch/>
        </p:blipFill>
        <p:spPr>
          <a:xfrm>
            <a:off x="0" y="2670120"/>
            <a:ext cx="4037040" cy="4187880"/>
          </a:xfrm>
          <a:prstGeom prst="rect">
            <a:avLst/>
          </a:prstGeom>
          <a:ln w="0">
            <a:noFill/>
          </a:ln>
        </p:spPr>
      </p:pic>
      <p:pic>
        <p:nvPicPr>
          <p:cNvPr id="98" name="Picture 6" descr=""/>
          <p:cNvPicPr/>
          <p:nvPr/>
        </p:nvPicPr>
        <p:blipFill>
          <a:blip r:embed="rId4"/>
          <a:srcRect l="35647" t="0" r="0" b="0"/>
          <a:stretch/>
        </p:blipFill>
        <p:spPr>
          <a:xfrm>
            <a:off x="0" y="2892600"/>
            <a:ext cx="1522440" cy="2365200"/>
          </a:xfrm>
          <a:prstGeom prst="rect">
            <a:avLst/>
          </a:prstGeom>
          <a:ln w="0">
            <a:noFill/>
          </a:ln>
        </p:spPr>
      </p:pic>
      <p:grpSp>
        <p:nvGrpSpPr>
          <p:cNvPr id="99" name="Oval 15"/>
          <p:cNvGrpSpPr/>
          <p:nvPr/>
        </p:nvGrpSpPr>
        <p:grpSpPr>
          <a:xfrm>
            <a:off x="8607600" y="1676520"/>
            <a:ext cx="2822400" cy="2822400"/>
            <a:chOff x="8607600" y="1676520"/>
            <a:chExt cx="2822400" cy="2822400"/>
          </a:xfrm>
        </p:grpSpPr>
        <p:pic>
          <p:nvPicPr>
            <p:cNvPr id="100" name="Oval 15" descr=""/>
            <p:cNvPicPr/>
            <p:nvPr/>
          </p:nvPicPr>
          <p:blipFill>
            <a:blip r:embed="rId5"/>
            <a:stretch/>
          </p:blipFill>
          <p:spPr>
            <a:xfrm>
              <a:off x="8607600" y="1676520"/>
              <a:ext cx="2822400" cy="2822400"/>
            </a:xfrm>
            <a:prstGeom prst="rect">
              <a:avLst/>
            </a:prstGeom>
            <a:ln w="0">
              <a:noFill/>
            </a:ln>
          </p:spPr>
        </p:pic>
        <p:sp>
          <p:nvSpPr>
            <p:cNvPr id="101" name=""/>
            <p:cNvSpPr/>
            <p:nvPr/>
          </p:nvSpPr>
          <p:spPr>
            <a:xfrm>
              <a:off x="9021600" y="2089080"/>
              <a:ext cx="1994040" cy="199404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pic>
        <p:nvPicPr>
          <p:cNvPr id="102" name="Picture 8" descr=""/>
          <p:cNvPicPr/>
          <p:nvPr/>
        </p:nvPicPr>
        <p:blipFill>
          <a:blip r:embed="rId6"/>
          <a:srcRect l="0" t="28812" r="0" b="0"/>
          <a:stretch/>
        </p:blipFill>
        <p:spPr>
          <a:xfrm>
            <a:off x="7999560" y="0"/>
            <a:ext cx="1603080" cy="1141560"/>
          </a:xfrm>
          <a:prstGeom prst="rect">
            <a:avLst/>
          </a:prstGeom>
          <a:ln w="0">
            <a:noFill/>
          </a:ln>
        </p:spPr>
      </p:pic>
      <p:pic>
        <p:nvPicPr>
          <p:cNvPr id="103" name="Picture 9" descr=""/>
          <p:cNvPicPr/>
          <p:nvPr/>
        </p:nvPicPr>
        <p:blipFill>
          <a:blip r:embed="rId7"/>
          <a:srcRect l="0" t="0" r="0" b="23333"/>
          <a:stretch/>
        </p:blipFill>
        <p:spPr>
          <a:xfrm>
            <a:off x="8605800" y="6095880"/>
            <a:ext cx="993960" cy="762120"/>
          </a:xfrm>
          <a:prstGeom prst="rect">
            <a:avLst/>
          </a:prstGeom>
          <a:ln w="0">
            <a:noFill/>
          </a:ln>
        </p:spPr>
      </p:pic>
      <p:sp>
        <p:nvSpPr>
          <p:cNvPr id="104" name="Rectangle 13"/>
          <p:cNvSpPr/>
          <p:nvPr/>
        </p:nvSpPr>
        <p:spPr>
          <a:xfrm>
            <a:off x="10437840" y="0"/>
            <a:ext cx="685800" cy="1143000"/>
          </a:xfrm>
          <a:prstGeom prst="rect">
            <a:avLst/>
          </a:prstGeom>
          <a:solidFill>
            <a:srgbClr val="b01513"/>
          </a:solidFill>
          <a:ln w="0">
            <a:noFill/>
          </a:ln>
          <a:effectLst>
            <a:outerShdw dist="12600" dir="5400000" blurRad="0" rotWithShape="0">
              <a:srgbClr val="000000">
                <a:alpha val="45000"/>
              </a:srgbClr>
            </a:outerShdw>
          </a:effectLst>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5" name="TextBox 12"/>
          <p:cNvSpPr/>
          <p:nvPr/>
        </p:nvSpPr>
        <p:spPr>
          <a:xfrm>
            <a:off x="898560" y="971640"/>
            <a:ext cx="801720" cy="1953360"/>
          </a:xfrm>
          <a:prstGeom prst="rect">
            <a:avLst/>
          </a:prstGeom>
          <a:noFill/>
          <a:ln w="0">
            <a:noFill/>
          </a:ln>
        </p:spPr>
        <p:style>
          <a:lnRef idx="0"/>
          <a:fillRef idx="0"/>
          <a:effectRef idx="0"/>
          <a:fontRef idx="minor"/>
        </p:style>
        <p:txBody>
          <a:bodyPr lIns="90000" rIns="90000" tIns="46800" bIns="46800" anchor="t">
            <a:spAutoFit/>
          </a:bodyPr>
          <a:p>
            <a:pPr algn="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200" spc="-1" strike="noStrike">
                <a:solidFill>
                  <a:srgbClr val="8ad0d6"/>
                </a:solidFill>
                <a:latin typeface="Arial"/>
              </a:rPr>
              <a:t>“</a:t>
            </a:r>
            <a:endParaRPr b="0" lang="en-US" sz="12200" spc="-1" strike="noStrike">
              <a:solidFill>
                <a:srgbClr val="000000"/>
              </a:solidFill>
              <a:latin typeface="Verdana"/>
            </a:endParaRPr>
          </a:p>
        </p:txBody>
      </p:sp>
      <p:sp>
        <p:nvSpPr>
          <p:cNvPr id="106" name="TextBox 14"/>
          <p:cNvSpPr/>
          <p:nvPr/>
        </p:nvSpPr>
        <p:spPr>
          <a:xfrm>
            <a:off x="9329760" y="2612880"/>
            <a:ext cx="803160" cy="1953360"/>
          </a:xfrm>
          <a:prstGeom prst="rect">
            <a:avLst/>
          </a:prstGeom>
          <a:noFill/>
          <a:ln w="0">
            <a:noFill/>
          </a:ln>
        </p:spPr>
        <p:style>
          <a:lnRef idx="0"/>
          <a:fillRef idx="0"/>
          <a:effectRef idx="0"/>
          <a:fontRef idx="minor"/>
        </p:style>
        <p:txBody>
          <a:bodyPr lIns="90000" rIns="90000" tIns="46800" bIns="46800" anchor="t">
            <a:spAutoFit/>
          </a:bodyPr>
          <a:p>
            <a:pPr algn="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200" spc="-1" strike="noStrike">
                <a:solidFill>
                  <a:srgbClr val="8ad0d6"/>
                </a:solidFill>
                <a:latin typeface="Arial"/>
              </a:rPr>
              <a:t>”</a:t>
            </a:r>
            <a:endParaRPr b="0" lang="en-US" sz="12200" spc="-1" strike="noStrike">
              <a:solidFill>
                <a:srgbClr val="000000"/>
              </a:solidFill>
              <a:latin typeface="Verdana"/>
            </a:endParaRPr>
          </a:p>
        </p:txBody>
      </p:sp>
      <p:sp>
        <p:nvSpPr>
          <p:cNvPr id="107" name="PlaceHolder 1"/>
          <p:cNvSpPr>
            <a:spLocks noGrp="1"/>
          </p:cNvSpPr>
          <p:nvPr>
            <p:ph type="title"/>
          </p:nvPr>
        </p:nvSpPr>
        <p:spPr>
          <a:xfrm>
            <a:off x="645840" y="452160"/>
            <a:ext cx="9404280" cy="1400040"/>
          </a:xfrm>
          <a:prstGeom prst="rect">
            <a:avLst/>
          </a:prstGeom>
          <a:noFill/>
          <a:ln w="0">
            <a:noFill/>
          </a:ln>
        </p:spPr>
        <p:txBody>
          <a:bodyPr lIns="90000" rIns="90000" tIns="46800" bIns="46800" anchor="t">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4200" spc="-1" strike="noStrike">
                <a:solidFill>
                  <a:srgbClr val="ebebeb"/>
                </a:solidFill>
                <a:latin typeface="Century Gothic"/>
              </a:rPr>
              <a:t>Click to edit the title text format</a:t>
            </a:r>
            <a:endParaRPr b="0" lang="en-US" sz="4200" spc="-1" strike="noStrike">
              <a:solidFill>
                <a:srgbClr val="ebebeb"/>
              </a:solidFill>
              <a:latin typeface="Century Gothic"/>
            </a:endParaRPr>
          </a:p>
        </p:txBody>
      </p:sp>
      <p:sp>
        <p:nvSpPr>
          <p:cNvPr id="108" name="PlaceHolder 2"/>
          <p:cNvSpPr>
            <a:spLocks noGrp="1"/>
          </p:cNvSpPr>
          <p:nvPr>
            <p:ph type="body"/>
          </p:nvPr>
        </p:nvSpPr>
        <p:spPr>
          <a:xfrm>
            <a:off x="1103040" y="2052360"/>
            <a:ext cx="8947080" cy="4195800"/>
          </a:xfrm>
          <a:prstGeom prst="rect">
            <a:avLst/>
          </a:prstGeom>
          <a:noFill/>
          <a:ln w="0">
            <a:noFill/>
          </a:ln>
        </p:spPr>
        <p:txBody>
          <a:bodyPr lIns="90000" rIns="90000" tIns="46800" bIns="46800" anchor="t">
            <a:normAutofit/>
          </a:bodyPr>
          <a:p>
            <a:pPr marL="343080" indent="-343080">
              <a:spcBef>
                <a:spcPts val="1001"/>
              </a:spcBef>
              <a:buClr>
                <a:srgbClr val="8ad0d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ffffff"/>
                </a:solidFill>
                <a:latin typeface="Century Gothic"/>
              </a:rPr>
              <a:t>Click to edit the outline text format</a:t>
            </a:r>
            <a:endParaRPr b="0" lang="en-US" sz="2000" spc="-1" strike="noStrike">
              <a:solidFill>
                <a:srgbClr val="ffffff"/>
              </a:solidFill>
              <a:latin typeface="Century Gothic"/>
            </a:endParaRPr>
          </a:p>
          <a:p>
            <a:pPr lvl="1" marL="743040" indent="-285840">
              <a:spcBef>
                <a:spcPts val="1001"/>
              </a:spcBef>
              <a:buClr>
                <a:srgbClr val="8ad0d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ffffff"/>
                </a:solidFill>
                <a:latin typeface="Century Gothic"/>
              </a:rPr>
              <a:t>Second Outline Level</a:t>
            </a:r>
            <a:endParaRPr b="0" lang="en-US" sz="2000" spc="-1" strike="noStrike">
              <a:solidFill>
                <a:srgbClr val="ffffff"/>
              </a:solidFill>
              <a:latin typeface="Century Gothic"/>
            </a:endParaRPr>
          </a:p>
          <a:p>
            <a:pPr lvl="2" marL="1143000" indent="-228600">
              <a:spcBef>
                <a:spcPts val="1001"/>
              </a:spcBef>
              <a:buClr>
                <a:srgbClr val="8ad0d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ffffff"/>
                </a:solidFill>
                <a:latin typeface="Century Gothic"/>
              </a:rPr>
              <a:t>Third Outline Level</a:t>
            </a:r>
            <a:endParaRPr b="0" lang="en-US" sz="2000" spc="-1" strike="noStrike">
              <a:solidFill>
                <a:srgbClr val="ffffff"/>
              </a:solidFill>
              <a:latin typeface="Century Gothic"/>
            </a:endParaRPr>
          </a:p>
          <a:p>
            <a:pPr lvl="3" marL="1600200" indent="-228600">
              <a:spcBef>
                <a:spcPts val="1001"/>
              </a:spcBef>
              <a:buClr>
                <a:srgbClr val="8ad0d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ffffff"/>
                </a:solidFill>
                <a:latin typeface="Century Gothic"/>
              </a:rPr>
              <a:t>Fourth Outline Level</a:t>
            </a:r>
            <a:endParaRPr b="0" lang="en-US" sz="2000" spc="-1" strike="noStrike">
              <a:solidFill>
                <a:srgbClr val="ffffff"/>
              </a:solidFill>
              <a:latin typeface="Century Gothic"/>
            </a:endParaRPr>
          </a:p>
          <a:p>
            <a:pPr lvl="4" marL="2057400" indent="-228600">
              <a:spcBef>
                <a:spcPts val="1001"/>
              </a:spcBef>
              <a:buClr>
                <a:srgbClr val="8ad0d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ffffff"/>
                </a:solidFill>
                <a:latin typeface="Century Gothic"/>
              </a:rPr>
              <a:t>Fifth Outline Level</a:t>
            </a:r>
            <a:endParaRPr b="0" lang="en-US" sz="2000" spc="-1" strike="noStrike">
              <a:solidFill>
                <a:srgbClr val="ffffff"/>
              </a:solidFill>
              <a:latin typeface="Century Gothic"/>
            </a:endParaRPr>
          </a:p>
          <a:p>
            <a:pPr lvl="5" marL="2057400" indent="-228600">
              <a:spcBef>
                <a:spcPts val="1001"/>
              </a:spcBef>
              <a:buClr>
                <a:srgbClr val="ffffff"/>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ffffff"/>
                </a:solidFill>
                <a:latin typeface="Century Gothic"/>
              </a:rPr>
              <a:t>Sixth Outline Level</a:t>
            </a:r>
            <a:endParaRPr b="0" lang="en-US" sz="2000" spc="-1" strike="noStrike">
              <a:solidFill>
                <a:srgbClr val="ffffff"/>
              </a:solidFill>
              <a:latin typeface="Century Gothic"/>
            </a:endParaRPr>
          </a:p>
          <a:p>
            <a:pPr lvl="6" marL="2057400" indent="-228600">
              <a:spcBef>
                <a:spcPts val="1001"/>
              </a:spcBef>
              <a:buClr>
                <a:srgbClr val="ffffff"/>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ffffff"/>
                </a:solidFill>
                <a:latin typeface="Century Gothic"/>
              </a:rPr>
              <a:t>Seventh Outline Level</a:t>
            </a:r>
            <a:endParaRPr b="0" lang="en-US" sz="2000" spc="-1" strike="noStrike">
              <a:solidFill>
                <a:srgbClr val="ffffff"/>
              </a:solidFill>
              <a:latin typeface="Century Gothic"/>
            </a:endParaRPr>
          </a:p>
        </p:txBody>
      </p:sp>
      <p:sp>
        <p:nvSpPr>
          <p:cNvPr id="109" name="PlaceHolder 3"/>
          <p:cNvSpPr>
            <a:spLocks noGrp="1"/>
          </p:cNvSpPr>
          <p:nvPr>
            <p:ph type="dt" idx="19"/>
          </p:nvPr>
        </p:nvSpPr>
        <p:spPr>
          <a:xfrm rot="5400000">
            <a:off x="10155240" y="1790280"/>
            <a:ext cx="990360" cy="304920"/>
          </a:xfrm>
          <a:prstGeom prst="rect">
            <a:avLst/>
          </a:prstGeom>
          <a:noFill/>
          <a:ln w="0">
            <a:noFill/>
          </a:ln>
        </p:spPr>
        <p:txBody>
          <a:bodyPr lIns="90000" rIns="90000" tIns="46800" bIns="46800" anchor="t">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110" name="PlaceHolder 4"/>
          <p:cNvSpPr>
            <a:spLocks noGrp="1"/>
          </p:cNvSpPr>
          <p:nvPr>
            <p:ph type="ftr" idx="20"/>
          </p:nvPr>
        </p:nvSpPr>
        <p:spPr>
          <a:xfrm rot="5400000">
            <a:off x="8951040" y="3224880"/>
            <a:ext cx="3859200" cy="304920"/>
          </a:xfrm>
          <a:prstGeom prst="rect">
            <a:avLst/>
          </a:prstGeom>
          <a:noFill/>
          <a:ln w="0">
            <a:noFill/>
          </a:ln>
        </p:spPr>
        <p:txBody>
          <a:bodyPr lIns="90000" rIns="90000" tIns="46800" bIns="46800" anchor="b">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111" name="PlaceHolder 5"/>
          <p:cNvSpPr>
            <a:spLocks noGrp="1"/>
          </p:cNvSpPr>
          <p:nvPr>
            <p:ph type="sldNum" idx="21"/>
          </p:nvPr>
        </p:nvSpPr>
        <p:spPr>
          <a:xfrm>
            <a:off x="10352160" y="294840"/>
            <a:ext cx="838080" cy="768600"/>
          </a:xfrm>
          <a:prstGeom prst="rect">
            <a:avLst/>
          </a:prstGeom>
          <a:noFill/>
          <a:ln w="0">
            <a:noFill/>
          </a:ln>
        </p:spPr>
        <p:txBody>
          <a:bodyPr lIns="90000" rIns="90000" tIns="46800" bIns="46800" anchor="b">
            <a:noAutofit/>
          </a:bodyPr>
          <a:lstStyle>
            <a:lvl1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2800" spc="-1" strike="noStrike">
                <a:solidFill>
                  <a:srgbClr val="ffffff"/>
                </a:solidFill>
                <a:latin typeface="Times New Roman"/>
              </a:defRPr>
            </a:lvl1pPr>
          </a:lstStyle>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74DE4711-89B9-49E2-A0A6-807F5E900AD7}" type="slidenum">
              <a:rPr b="0" lang="en-US" sz="2800" spc="-1" strike="noStrike">
                <a:solidFill>
                  <a:srgbClr val="ffffff"/>
                </a:solidFill>
                <a:latin typeface="Times New Roman"/>
              </a:rPr>
              <a:t>&lt;number&gt;</a:t>
            </a:fld>
            <a:endParaRPr b="0" lang="en-US" sz="2800" spc="-1" strike="noStrike">
              <a:solidFill>
                <a:srgbClr val="ffffff"/>
              </a:solidFill>
              <a:latin typeface="Times New Roman"/>
            </a:endParaRPr>
          </a:p>
        </p:txBody>
      </p:sp>
    </p:spTree>
  </p:cSld>
  <p:clrMap bg1="lt1" bg2="lt2" tx1="dk1" tx2="dk2" accent1="accent1" accent2="accent2" accent3="accent3" accent4="accent4" accent5="accent5" accent6="accent6" hlink="hlink" folHlink="folHlink"/>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pic>
        <p:nvPicPr>
          <p:cNvPr id="112" name="Picture 7" descr=""/>
          <p:cNvPicPr/>
          <p:nvPr/>
        </p:nvPicPr>
        <p:blipFill>
          <a:blip r:embed="rId3"/>
          <a:srcRect l="3610" t="0" r="0" b="0"/>
          <a:stretch/>
        </p:blipFill>
        <p:spPr>
          <a:xfrm>
            <a:off x="0" y="2670120"/>
            <a:ext cx="4037040" cy="4187880"/>
          </a:xfrm>
          <a:prstGeom prst="rect">
            <a:avLst/>
          </a:prstGeom>
          <a:ln w="0">
            <a:noFill/>
          </a:ln>
        </p:spPr>
      </p:pic>
      <p:pic>
        <p:nvPicPr>
          <p:cNvPr id="113" name="Picture 6" descr=""/>
          <p:cNvPicPr/>
          <p:nvPr/>
        </p:nvPicPr>
        <p:blipFill>
          <a:blip r:embed="rId4"/>
          <a:srcRect l="35647" t="0" r="0" b="0"/>
          <a:stretch/>
        </p:blipFill>
        <p:spPr>
          <a:xfrm>
            <a:off x="0" y="2892600"/>
            <a:ext cx="1522440" cy="2365200"/>
          </a:xfrm>
          <a:prstGeom prst="rect">
            <a:avLst/>
          </a:prstGeom>
          <a:ln w="0">
            <a:noFill/>
          </a:ln>
        </p:spPr>
      </p:pic>
      <p:grpSp>
        <p:nvGrpSpPr>
          <p:cNvPr id="114" name="Oval 15"/>
          <p:cNvGrpSpPr/>
          <p:nvPr/>
        </p:nvGrpSpPr>
        <p:grpSpPr>
          <a:xfrm>
            <a:off x="8607600" y="1676520"/>
            <a:ext cx="2822400" cy="2822400"/>
            <a:chOff x="8607600" y="1676520"/>
            <a:chExt cx="2822400" cy="2822400"/>
          </a:xfrm>
        </p:grpSpPr>
        <p:pic>
          <p:nvPicPr>
            <p:cNvPr id="115" name="Oval 15" descr=""/>
            <p:cNvPicPr/>
            <p:nvPr/>
          </p:nvPicPr>
          <p:blipFill>
            <a:blip r:embed="rId5"/>
            <a:stretch/>
          </p:blipFill>
          <p:spPr>
            <a:xfrm>
              <a:off x="8607600" y="1676520"/>
              <a:ext cx="2822400" cy="2822400"/>
            </a:xfrm>
            <a:prstGeom prst="rect">
              <a:avLst/>
            </a:prstGeom>
            <a:ln w="0">
              <a:noFill/>
            </a:ln>
          </p:spPr>
        </p:pic>
        <p:sp>
          <p:nvSpPr>
            <p:cNvPr id="116" name=""/>
            <p:cNvSpPr/>
            <p:nvPr/>
          </p:nvSpPr>
          <p:spPr>
            <a:xfrm>
              <a:off x="9021600" y="2089080"/>
              <a:ext cx="1994040" cy="199404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pic>
        <p:nvPicPr>
          <p:cNvPr id="117" name="Picture 8" descr=""/>
          <p:cNvPicPr/>
          <p:nvPr/>
        </p:nvPicPr>
        <p:blipFill>
          <a:blip r:embed="rId6"/>
          <a:srcRect l="0" t="28812" r="0" b="0"/>
          <a:stretch/>
        </p:blipFill>
        <p:spPr>
          <a:xfrm>
            <a:off x="7999560" y="0"/>
            <a:ext cx="1603080" cy="1141560"/>
          </a:xfrm>
          <a:prstGeom prst="rect">
            <a:avLst/>
          </a:prstGeom>
          <a:ln w="0">
            <a:noFill/>
          </a:ln>
        </p:spPr>
      </p:pic>
      <p:pic>
        <p:nvPicPr>
          <p:cNvPr id="118" name="Picture 9" descr=""/>
          <p:cNvPicPr/>
          <p:nvPr/>
        </p:nvPicPr>
        <p:blipFill>
          <a:blip r:embed="rId7"/>
          <a:srcRect l="0" t="0" r="0" b="23333"/>
          <a:stretch/>
        </p:blipFill>
        <p:spPr>
          <a:xfrm>
            <a:off x="8605800" y="6095880"/>
            <a:ext cx="993960" cy="762120"/>
          </a:xfrm>
          <a:prstGeom prst="rect">
            <a:avLst/>
          </a:prstGeom>
          <a:ln w="0">
            <a:noFill/>
          </a:ln>
        </p:spPr>
      </p:pic>
      <p:sp>
        <p:nvSpPr>
          <p:cNvPr id="119" name="Rectangle 13"/>
          <p:cNvSpPr/>
          <p:nvPr/>
        </p:nvSpPr>
        <p:spPr>
          <a:xfrm>
            <a:off x="10437840" y="0"/>
            <a:ext cx="685800" cy="1143000"/>
          </a:xfrm>
          <a:prstGeom prst="rect">
            <a:avLst/>
          </a:prstGeom>
          <a:solidFill>
            <a:srgbClr val="b01513"/>
          </a:solidFill>
          <a:ln w="0">
            <a:noFill/>
          </a:ln>
          <a:effectLst>
            <a:outerShdw dist="12600" dir="5400000" blurRad="0" rotWithShape="0">
              <a:srgbClr val="000000">
                <a:alpha val="45000"/>
              </a:srgbClr>
            </a:outerShdw>
          </a:effectLst>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20" name="Straight Connector 12"/>
          <p:cNvSpPr/>
          <p:nvPr/>
        </p:nvSpPr>
        <p:spPr>
          <a:xfrm>
            <a:off x="3726000" y="2133720"/>
            <a:ext cx="0" cy="3962160"/>
          </a:xfrm>
          <a:prstGeom prst="line">
            <a:avLst/>
          </a:prstGeom>
          <a:ln cap="rnd" w="12600">
            <a:solidFill>
              <a:srgbClr val="8ad0d6">
                <a:alpha val="40000"/>
              </a:srgbClr>
            </a:solidFill>
            <a:miter/>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21" name="Straight Connector 14"/>
          <p:cNvSpPr/>
          <p:nvPr/>
        </p:nvSpPr>
        <p:spPr>
          <a:xfrm>
            <a:off x="6962760" y="2133720"/>
            <a:ext cx="0" cy="3967200"/>
          </a:xfrm>
          <a:prstGeom prst="line">
            <a:avLst/>
          </a:prstGeom>
          <a:ln cap="rnd" w="12600">
            <a:solidFill>
              <a:srgbClr val="8ad0d6">
                <a:alpha val="40000"/>
              </a:srgbClr>
            </a:solidFill>
            <a:miter/>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22" name="PlaceHolder 1"/>
          <p:cNvSpPr>
            <a:spLocks noGrp="1"/>
          </p:cNvSpPr>
          <p:nvPr>
            <p:ph type="title"/>
          </p:nvPr>
        </p:nvSpPr>
        <p:spPr>
          <a:xfrm>
            <a:off x="645840" y="452160"/>
            <a:ext cx="9404280" cy="1400040"/>
          </a:xfrm>
          <a:prstGeom prst="rect">
            <a:avLst/>
          </a:prstGeom>
          <a:noFill/>
          <a:ln w="0">
            <a:noFill/>
          </a:ln>
        </p:spPr>
        <p:txBody>
          <a:bodyPr lIns="90000" rIns="90000" tIns="46800" bIns="46800" anchor="t">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4200" spc="-1" strike="noStrike">
                <a:solidFill>
                  <a:srgbClr val="ebebeb"/>
                </a:solidFill>
                <a:latin typeface="Century Gothic"/>
              </a:rPr>
              <a:t>Click to edit the title text format</a:t>
            </a:r>
            <a:endParaRPr b="0" lang="en-US" sz="4200" spc="-1" strike="noStrike">
              <a:solidFill>
                <a:srgbClr val="ebebeb"/>
              </a:solidFill>
              <a:latin typeface="Century Gothic"/>
            </a:endParaRPr>
          </a:p>
        </p:txBody>
      </p:sp>
      <p:sp>
        <p:nvSpPr>
          <p:cNvPr id="123" name="PlaceHolder 2"/>
          <p:cNvSpPr>
            <a:spLocks noGrp="1"/>
          </p:cNvSpPr>
          <p:nvPr>
            <p:ph type="body"/>
          </p:nvPr>
        </p:nvSpPr>
        <p:spPr>
          <a:xfrm>
            <a:off x="1103040" y="2052360"/>
            <a:ext cx="8947080" cy="4195800"/>
          </a:xfrm>
          <a:prstGeom prst="rect">
            <a:avLst/>
          </a:prstGeom>
          <a:noFill/>
          <a:ln w="0">
            <a:noFill/>
          </a:ln>
        </p:spPr>
        <p:txBody>
          <a:bodyPr lIns="90000" rIns="90000" tIns="46800" bIns="46800" anchor="t">
            <a:normAutofit/>
          </a:bodyPr>
          <a:p>
            <a:pPr marL="343080" indent="-343080">
              <a:spcBef>
                <a:spcPts val="1001"/>
              </a:spcBef>
              <a:buClr>
                <a:srgbClr val="8ad0d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ffffff"/>
                </a:solidFill>
                <a:latin typeface="Century Gothic"/>
              </a:rPr>
              <a:t>Click to edit the outline text format</a:t>
            </a:r>
            <a:endParaRPr b="0" lang="en-US" sz="2000" spc="-1" strike="noStrike">
              <a:solidFill>
                <a:srgbClr val="ffffff"/>
              </a:solidFill>
              <a:latin typeface="Century Gothic"/>
            </a:endParaRPr>
          </a:p>
          <a:p>
            <a:pPr lvl="1" marL="743040" indent="-285840">
              <a:spcBef>
                <a:spcPts val="1001"/>
              </a:spcBef>
              <a:buClr>
                <a:srgbClr val="8ad0d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ffffff"/>
                </a:solidFill>
                <a:latin typeface="Century Gothic"/>
              </a:rPr>
              <a:t>Second Outline Level</a:t>
            </a:r>
            <a:endParaRPr b="0" lang="en-US" sz="2000" spc="-1" strike="noStrike">
              <a:solidFill>
                <a:srgbClr val="ffffff"/>
              </a:solidFill>
              <a:latin typeface="Century Gothic"/>
            </a:endParaRPr>
          </a:p>
          <a:p>
            <a:pPr lvl="2" marL="1143000" indent="-228600">
              <a:spcBef>
                <a:spcPts val="1001"/>
              </a:spcBef>
              <a:buClr>
                <a:srgbClr val="8ad0d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ffffff"/>
                </a:solidFill>
                <a:latin typeface="Century Gothic"/>
              </a:rPr>
              <a:t>Third Outline Level</a:t>
            </a:r>
            <a:endParaRPr b="0" lang="en-US" sz="2000" spc="-1" strike="noStrike">
              <a:solidFill>
                <a:srgbClr val="ffffff"/>
              </a:solidFill>
              <a:latin typeface="Century Gothic"/>
            </a:endParaRPr>
          </a:p>
          <a:p>
            <a:pPr lvl="3" marL="1600200" indent="-228600">
              <a:spcBef>
                <a:spcPts val="1001"/>
              </a:spcBef>
              <a:buClr>
                <a:srgbClr val="8ad0d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ffffff"/>
                </a:solidFill>
                <a:latin typeface="Century Gothic"/>
              </a:rPr>
              <a:t>Fourth Outline Level</a:t>
            </a:r>
            <a:endParaRPr b="0" lang="en-US" sz="2000" spc="-1" strike="noStrike">
              <a:solidFill>
                <a:srgbClr val="ffffff"/>
              </a:solidFill>
              <a:latin typeface="Century Gothic"/>
            </a:endParaRPr>
          </a:p>
          <a:p>
            <a:pPr lvl="4" marL="2057400" indent="-228600">
              <a:spcBef>
                <a:spcPts val="1001"/>
              </a:spcBef>
              <a:buClr>
                <a:srgbClr val="8ad0d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ffffff"/>
                </a:solidFill>
                <a:latin typeface="Century Gothic"/>
              </a:rPr>
              <a:t>Fifth Outline Level</a:t>
            </a:r>
            <a:endParaRPr b="0" lang="en-US" sz="2000" spc="-1" strike="noStrike">
              <a:solidFill>
                <a:srgbClr val="ffffff"/>
              </a:solidFill>
              <a:latin typeface="Century Gothic"/>
            </a:endParaRPr>
          </a:p>
          <a:p>
            <a:pPr lvl="5" marL="2057400" indent="-228600">
              <a:spcBef>
                <a:spcPts val="1001"/>
              </a:spcBef>
              <a:buClr>
                <a:srgbClr val="ffffff"/>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ffffff"/>
                </a:solidFill>
                <a:latin typeface="Century Gothic"/>
              </a:rPr>
              <a:t>Sixth Outline Level</a:t>
            </a:r>
            <a:endParaRPr b="0" lang="en-US" sz="2000" spc="-1" strike="noStrike">
              <a:solidFill>
                <a:srgbClr val="ffffff"/>
              </a:solidFill>
              <a:latin typeface="Century Gothic"/>
            </a:endParaRPr>
          </a:p>
          <a:p>
            <a:pPr lvl="6" marL="2057400" indent="-228600">
              <a:spcBef>
                <a:spcPts val="1001"/>
              </a:spcBef>
              <a:buClr>
                <a:srgbClr val="ffffff"/>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ffffff"/>
                </a:solidFill>
                <a:latin typeface="Century Gothic"/>
              </a:rPr>
              <a:t>Seventh Outline Level</a:t>
            </a:r>
            <a:endParaRPr b="0" lang="en-US" sz="2000" spc="-1" strike="noStrike">
              <a:solidFill>
                <a:srgbClr val="ffffff"/>
              </a:solidFill>
              <a:latin typeface="Century Gothic"/>
            </a:endParaRPr>
          </a:p>
        </p:txBody>
      </p:sp>
      <p:sp>
        <p:nvSpPr>
          <p:cNvPr id="124" name="PlaceHolder 3"/>
          <p:cNvSpPr>
            <a:spLocks noGrp="1"/>
          </p:cNvSpPr>
          <p:nvPr>
            <p:ph type="dt" idx="22"/>
          </p:nvPr>
        </p:nvSpPr>
        <p:spPr>
          <a:xfrm rot="5400000">
            <a:off x="10155240" y="1790280"/>
            <a:ext cx="990360" cy="304920"/>
          </a:xfrm>
          <a:prstGeom prst="rect">
            <a:avLst/>
          </a:prstGeom>
          <a:noFill/>
          <a:ln w="0">
            <a:noFill/>
          </a:ln>
        </p:spPr>
        <p:txBody>
          <a:bodyPr lIns="90000" rIns="90000" tIns="46800" bIns="46800" anchor="t">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125" name="PlaceHolder 4"/>
          <p:cNvSpPr>
            <a:spLocks noGrp="1"/>
          </p:cNvSpPr>
          <p:nvPr>
            <p:ph type="ftr" idx="23"/>
          </p:nvPr>
        </p:nvSpPr>
        <p:spPr>
          <a:xfrm rot="5400000">
            <a:off x="8951040" y="3224880"/>
            <a:ext cx="3859200" cy="304920"/>
          </a:xfrm>
          <a:prstGeom prst="rect">
            <a:avLst/>
          </a:prstGeom>
          <a:noFill/>
          <a:ln w="0">
            <a:noFill/>
          </a:ln>
        </p:spPr>
        <p:txBody>
          <a:bodyPr lIns="90000" rIns="90000" tIns="46800" bIns="46800" anchor="b">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126" name="PlaceHolder 5"/>
          <p:cNvSpPr>
            <a:spLocks noGrp="1"/>
          </p:cNvSpPr>
          <p:nvPr>
            <p:ph type="sldNum" idx="24"/>
          </p:nvPr>
        </p:nvSpPr>
        <p:spPr>
          <a:xfrm>
            <a:off x="10352160" y="294840"/>
            <a:ext cx="838080" cy="768600"/>
          </a:xfrm>
          <a:prstGeom prst="rect">
            <a:avLst/>
          </a:prstGeom>
          <a:noFill/>
          <a:ln w="0">
            <a:noFill/>
          </a:ln>
        </p:spPr>
        <p:txBody>
          <a:bodyPr lIns="90000" rIns="90000" tIns="46800" bIns="46800" anchor="b">
            <a:noAutofit/>
          </a:bodyPr>
          <a:lstStyle>
            <a:lvl1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2800" spc="-1" strike="noStrike">
                <a:solidFill>
                  <a:srgbClr val="ffffff"/>
                </a:solidFill>
                <a:latin typeface="Times New Roman"/>
              </a:defRPr>
            </a:lvl1pPr>
          </a:lstStyle>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711231EF-7AED-46B1-B24E-D456A2036EFD}" type="slidenum">
              <a:rPr b="0" lang="en-US" sz="2800" spc="-1" strike="noStrike">
                <a:solidFill>
                  <a:srgbClr val="ffffff"/>
                </a:solidFill>
                <a:latin typeface="Times New Roman"/>
              </a:rPr>
              <a:t>&lt;number&gt;</a:t>
            </a:fld>
            <a:endParaRPr b="0" lang="en-US" sz="2800" spc="-1" strike="noStrike">
              <a:solidFill>
                <a:srgbClr val="ffffff"/>
              </a:solidFill>
              <a:latin typeface="Times New Roman"/>
            </a:endParaRPr>
          </a:p>
        </p:txBody>
      </p:sp>
    </p:spTree>
  </p:cSld>
  <p:clrMap bg1="lt1" bg2="lt2" tx1="dk1" tx2="dk2" accent1="accent1" accent2="accent2" accent3="accent3" accent4="accent4" accent5="accent5" accent6="accent6" hlink="hlink" folHlink="folHlink"/>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pic>
        <p:nvPicPr>
          <p:cNvPr id="127" name="Picture 7" descr=""/>
          <p:cNvPicPr/>
          <p:nvPr/>
        </p:nvPicPr>
        <p:blipFill>
          <a:blip r:embed="rId3"/>
          <a:srcRect l="3610" t="0" r="0" b="0"/>
          <a:stretch/>
        </p:blipFill>
        <p:spPr>
          <a:xfrm>
            <a:off x="0" y="2670120"/>
            <a:ext cx="4037040" cy="4187880"/>
          </a:xfrm>
          <a:prstGeom prst="rect">
            <a:avLst/>
          </a:prstGeom>
          <a:ln w="0">
            <a:noFill/>
          </a:ln>
        </p:spPr>
      </p:pic>
      <p:pic>
        <p:nvPicPr>
          <p:cNvPr id="128" name="Picture 6" descr=""/>
          <p:cNvPicPr/>
          <p:nvPr/>
        </p:nvPicPr>
        <p:blipFill>
          <a:blip r:embed="rId4"/>
          <a:srcRect l="35647" t="0" r="0" b="0"/>
          <a:stretch/>
        </p:blipFill>
        <p:spPr>
          <a:xfrm>
            <a:off x="0" y="2892600"/>
            <a:ext cx="1522440" cy="2365200"/>
          </a:xfrm>
          <a:prstGeom prst="rect">
            <a:avLst/>
          </a:prstGeom>
          <a:ln w="0">
            <a:noFill/>
          </a:ln>
        </p:spPr>
      </p:pic>
      <p:grpSp>
        <p:nvGrpSpPr>
          <p:cNvPr id="129" name="Oval 15"/>
          <p:cNvGrpSpPr/>
          <p:nvPr/>
        </p:nvGrpSpPr>
        <p:grpSpPr>
          <a:xfrm>
            <a:off x="8607600" y="1676520"/>
            <a:ext cx="2822400" cy="2822400"/>
            <a:chOff x="8607600" y="1676520"/>
            <a:chExt cx="2822400" cy="2822400"/>
          </a:xfrm>
        </p:grpSpPr>
        <p:pic>
          <p:nvPicPr>
            <p:cNvPr id="130" name="Oval 15" descr=""/>
            <p:cNvPicPr/>
            <p:nvPr/>
          </p:nvPicPr>
          <p:blipFill>
            <a:blip r:embed="rId5"/>
            <a:stretch/>
          </p:blipFill>
          <p:spPr>
            <a:xfrm>
              <a:off x="8607600" y="1676520"/>
              <a:ext cx="2822400" cy="2822400"/>
            </a:xfrm>
            <a:prstGeom prst="rect">
              <a:avLst/>
            </a:prstGeom>
            <a:ln w="0">
              <a:noFill/>
            </a:ln>
          </p:spPr>
        </p:pic>
        <p:sp>
          <p:nvSpPr>
            <p:cNvPr id="131" name=""/>
            <p:cNvSpPr/>
            <p:nvPr/>
          </p:nvSpPr>
          <p:spPr>
            <a:xfrm>
              <a:off x="9021600" y="2089080"/>
              <a:ext cx="1994040" cy="199404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pic>
        <p:nvPicPr>
          <p:cNvPr id="132" name="Picture 8" descr=""/>
          <p:cNvPicPr/>
          <p:nvPr/>
        </p:nvPicPr>
        <p:blipFill>
          <a:blip r:embed="rId6"/>
          <a:srcRect l="0" t="28812" r="0" b="0"/>
          <a:stretch/>
        </p:blipFill>
        <p:spPr>
          <a:xfrm>
            <a:off x="7999560" y="0"/>
            <a:ext cx="1603080" cy="1141560"/>
          </a:xfrm>
          <a:prstGeom prst="rect">
            <a:avLst/>
          </a:prstGeom>
          <a:ln w="0">
            <a:noFill/>
          </a:ln>
        </p:spPr>
      </p:pic>
      <p:pic>
        <p:nvPicPr>
          <p:cNvPr id="133" name="Picture 9" descr=""/>
          <p:cNvPicPr/>
          <p:nvPr/>
        </p:nvPicPr>
        <p:blipFill>
          <a:blip r:embed="rId7"/>
          <a:srcRect l="0" t="0" r="0" b="23333"/>
          <a:stretch/>
        </p:blipFill>
        <p:spPr>
          <a:xfrm>
            <a:off x="8605800" y="6095880"/>
            <a:ext cx="993960" cy="762120"/>
          </a:xfrm>
          <a:prstGeom prst="rect">
            <a:avLst/>
          </a:prstGeom>
          <a:ln w="0">
            <a:noFill/>
          </a:ln>
        </p:spPr>
      </p:pic>
      <p:sp>
        <p:nvSpPr>
          <p:cNvPr id="134" name="Rectangle 13"/>
          <p:cNvSpPr/>
          <p:nvPr/>
        </p:nvSpPr>
        <p:spPr>
          <a:xfrm>
            <a:off x="10437840" y="0"/>
            <a:ext cx="685800" cy="1143000"/>
          </a:xfrm>
          <a:prstGeom prst="rect">
            <a:avLst/>
          </a:prstGeom>
          <a:solidFill>
            <a:srgbClr val="b01513"/>
          </a:solidFill>
          <a:ln w="0">
            <a:noFill/>
          </a:ln>
          <a:effectLst>
            <a:outerShdw dist="12600" dir="5400000" blurRad="0" rotWithShape="0">
              <a:srgbClr val="000000">
                <a:alpha val="45000"/>
              </a:srgbClr>
            </a:outerShdw>
          </a:effectLst>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35" name="Straight Connector 12"/>
          <p:cNvSpPr/>
          <p:nvPr/>
        </p:nvSpPr>
        <p:spPr>
          <a:xfrm>
            <a:off x="3726000" y="2133720"/>
            <a:ext cx="0" cy="3962160"/>
          </a:xfrm>
          <a:prstGeom prst="line">
            <a:avLst/>
          </a:prstGeom>
          <a:ln cap="rnd" w="12600">
            <a:solidFill>
              <a:srgbClr val="8ad0d6">
                <a:alpha val="40000"/>
              </a:srgbClr>
            </a:solidFill>
            <a:miter/>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36" name="Straight Connector 14"/>
          <p:cNvSpPr/>
          <p:nvPr/>
        </p:nvSpPr>
        <p:spPr>
          <a:xfrm>
            <a:off x="6962760" y="2133720"/>
            <a:ext cx="0" cy="3967200"/>
          </a:xfrm>
          <a:prstGeom prst="line">
            <a:avLst/>
          </a:prstGeom>
          <a:ln cap="rnd" w="12600">
            <a:solidFill>
              <a:srgbClr val="8ad0d6">
                <a:alpha val="40000"/>
              </a:srgbClr>
            </a:solidFill>
            <a:miter/>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37" name="PlaceHolder 1"/>
          <p:cNvSpPr>
            <a:spLocks noGrp="1"/>
          </p:cNvSpPr>
          <p:nvPr>
            <p:ph type="title"/>
          </p:nvPr>
        </p:nvSpPr>
        <p:spPr>
          <a:xfrm>
            <a:off x="645840" y="452160"/>
            <a:ext cx="9404280" cy="1400040"/>
          </a:xfrm>
          <a:prstGeom prst="rect">
            <a:avLst/>
          </a:prstGeom>
          <a:noFill/>
          <a:ln w="0">
            <a:noFill/>
          </a:ln>
        </p:spPr>
        <p:txBody>
          <a:bodyPr lIns="90000" rIns="90000" tIns="46800" bIns="46800" anchor="t">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4200" spc="-1" strike="noStrike">
                <a:solidFill>
                  <a:srgbClr val="ebebeb"/>
                </a:solidFill>
                <a:latin typeface="Century Gothic"/>
              </a:rPr>
              <a:t>Click to edit the title text format</a:t>
            </a:r>
            <a:endParaRPr b="0" lang="en-US" sz="4200" spc="-1" strike="noStrike">
              <a:solidFill>
                <a:srgbClr val="ebebeb"/>
              </a:solidFill>
              <a:latin typeface="Century Gothic"/>
            </a:endParaRPr>
          </a:p>
        </p:txBody>
      </p:sp>
      <p:sp>
        <p:nvSpPr>
          <p:cNvPr id="138" name="PlaceHolder 2"/>
          <p:cNvSpPr>
            <a:spLocks noGrp="1"/>
          </p:cNvSpPr>
          <p:nvPr>
            <p:ph type="body"/>
          </p:nvPr>
        </p:nvSpPr>
        <p:spPr>
          <a:xfrm>
            <a:off x="1103040" y="2052360"/>
            <a:ext cx="8947080" cy="4195800"/>
          </a:xfrm>
          <a:prstGeom prst="rect">
            <a:avLst/>
          </a:prstGeom>
          <a:noFill/>
          <a:ln w="0">
            <a:noFill/>
          </a:ln>
        </p:spPr>
        <p:txBody>
          <a:bodyPr lIns="90000" rIns="90000" tIns="46800" bIns="46800" anchor="t">
            <a:normAutofit/>
          </a:bodyPr>
          <a:p>
            <a:pPr marL="343080" indent="-343080">
              <a:spcBef>
                <a:spcPts val="1001"/>
              </a:spcBef>
              <a:buClr>
                <a:srgbClr val="8ad0d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ffffff"/>
                </a:solidFill>
                <a:latin typeface="Century Gothic"/>
              </a:rPr>
              <a:t>Click to edit the outline text format</a:t>
            </a:r>
            <a:endParaRPr b="0" lang="en-US" sz="2000" spc="-1" strike="noStrike">
              <a:solidFill>
                <a:srgbClr val="ffffff"/>
              </a:solidFill>
              <a:latin typeface="Century Gothic"/>
            </a:endParaRPr>
          </a:p>
          <a:p>
            <a:pPr lvl="1" marL="743040" indent="-285840">
              <a:spcBef>
                <a:spcPts val="1001"/>
              </a:spcBef>
              <a:buClr>
                <a:srgbClr val="8ad0d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ffffff"/>
                </a:solidFill>
                <a:latin typeface="Century Gothic"/>
              </a:rPr>
              <a:t>Second Outline Level</a:t>
            </a:r>
            <a:endParaRPr b="0" lang="en-US" sz="2000" spc="-1" strike="noStrike">
              <a:solidFill>
                <a:srgbClr val="ffffff"/>
              </a:solidFill>
              <a:latin typeface="Century Gothic"/>
            </a:endParaRPr>
          </a:p>
          <a:p>
            <a:pPr lvl="2" marL="1143000" indent="-228600">
              <a:spcBef>
                <a:spcPts val="1001"/>
              </a:spcBef>
              <a:buClr>
                <a:srgbClr val="8ad0d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ffffff"/>
                </a:solidFill>
                <a:latin typeface="Century Gothic"/>
              </a:rPr>
              <a:t>Third Outline Level</a:t>
            </a:r>
            <a:endParaRPr b="0" lang="en-US" sz="2000" spc="-1" strike="noStrike">
              <a:solidFill>
                <a:srgbClr val="ffffff"/>
              </a:solidFill>
              <a:latin typeface="Century Gothic"/>
            </a:endParaRPr>
          </a:p>
          <a:p>
            <a:pPr lvl="3" marL="1600200" indent="-228600">
              <a:spcBef>
                <a:spcPts val="1001"/>
              </a:spcBef>
              <a:buClr>
                <a:srgbClr val="8ad0d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ffffff"/>
                </a:solidFill>
                <a:latin typeface="Century Gothic"/>
              </a:rPr>
              <a:t>Fourth Outline Level</a:t>
            </a:r>
            <a:endParaRPr b="0" lang="en-US" sz="2000" spc="-1" strike="noStrike">
              <a:solidFill>
                <a:srgbClr val="ffffff"/>
              </a:solidFill>
              <a:latin typeface="Century Gothic"/>
            </a:endParaRPr>
          </a:p>
          <a:p>
            <a:pPr lvl="4" marL="2057400" indent="-228600">
              <a:spcBef>
                <a:spcPts val="1001"/>
              </a:spcBef>
              <a:buClr>
                <a:srgbClr val="8ad0d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ffffff"/>
                </a:solidFill>
                <a:latin typeface="Century Gothic"/>
              </a:rPr>
              <a:t>Fifth Outline Level</a:t>
            </a:r>
            <a:endParaRPr b="0" lang="en-US" sz="2000" spc="-1" strike="noStrike">
              <a:solidFill>
                <a:srgbClr val="ffffff"/>
              </a:solidFill>
              <a:latin typeface="Century Gothic"/>
            </a:endParaRPr>
          </a:p>
          <a:p>
            <a:pPr lvl="5" marL="2057400" indent="-228600">
              <a:spcBef>
                <a:spcPts val="1001"/>
              </a:spcBef>
              <a:buClr>
                <a:srgbClr val="ffffff"/>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ffffff"/>
                </a:solidFill>
                <a:latin typeface="Century Gothic"/>
              </a:rPr>
              <a:t>Sixth Outline Level</a:t>
            </a:r>
            <a:endParaRPr b="0" lang="en-US" sz="2000" spc="-1" strike="noStrike">
              <a:solidFill>
                <a:srgbClr val="ffffff"/>
              </a:solidFill>
              <a:latin typeface="Century Gothic"/>
            </a:endParaRPr>
          </a:p>
          <a:p>
            <a:pPr lvl="6" marL="2057400" indent="-228600">
              <a:spcBef>
                <a:spcPts val="1001"/>
              </a:spcBef>
              <a:buClr>
                <a:srgbClr val="ffffff"/>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ffffff"/>
                </a:solidFill>
                <a:latin typeface="Century Gothic"/>
              </a:rPr>
              <a:t>Seventh Outline Level</a:t>
            </a:r>
            <a:endParaRPr b="0" lang="en-US" sz="2000" spc="-1" strike="noStrike">
              <a:solidFill>
                <a:srgbClr val="ffffff"/>
              </a:solidFill>
              <a:latin typeface="Century Gothic"/>
            </a:endParaRPr>
          </a:p>
        </p:txBody>
      </p:sp>
      <p:sp>
        <p:nvSpPr>
          <p:cNvPr id="139" name="PlaceHolder 3"/>
          <p:cNvSpPr>
            <a:spLocks noGrp="1"/>
          </p:cNvSpPr>
          <p:nvPr>
            <p:ph type="dt" idx="25"/>
          </p:nvPr>
        </p:nvSpPr>
        <p:spPr>
          <a:xfrm rot="5400000">
            <a:off x="10155240" y="1790280"/>
            <a:ext cx="990360" cy="304920"/>
          </a:xfrm>
          <a:prstGeom prst="rect">
            <a:avLst/>
          </a:prstGeom>
          <a:noFill/>
          <a:ln w="0">
            <a:noFill/>
          </a:ln>
        </p:spPr>
        <p:txBody>
          <a:bodyPr lIns="90000" rIns="90000" tIns="46800" bIns="46800" anchor="t">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140" name="PlaceHolder 4"/>
          <p:cNvSpPr>
            <a:spLocks noGrp="1"/>
          </p:cNvSpPr>
          <p:nvPr>
            <p:ph type="ftr" idx="26"/>
          </p:nvPr>
        </p:nvSpPr>
        <p:spPr>
          <a:xfrm rot="5400000">
            <a:off x="8951040" y="3224880"/>
            <a:ext cx="3859200" cy="304920"/>
          </a:xfrm>
          <a:prstGeom prst="rect">
            <a:avLst/>
          </a:prstGeom>
          <a:noFill/>
          <a:ln w="0">
            <a:noFill/>
          </a:ln>
        </p:spPr>
        <p:txBody>
          <a:bodyPr lIns="90000" rIns="90000" tIns="46800" bIns="46800" anchor="b">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141" name="PlaceHolder 5"/>
          <p:cNvSpPr>
            <a:spLocks noGrp="1"/>
          </p:cNvSpPr>
          <p:nvPr>
            <p:ph type="sldNum" idx="27"/>
          </p:nvPr>
        </p:nvSpPr>
        <p:spPr>
          <a:xfrm>
            <a:off x="10352160" y="294840"/>
            <a:ext cx="838080" cy="768600"/>
          </a:xfrm>
          <a:prstGeom prst="rect">
            <a:avLst/>
          </a:prstGeom>
          <a:noFill/>
          <a:ln w="0">
            <a:noFill/>
          </a:ln>
        </p:spPr>
        <p:txBody>
          <a:bodyPr lIns="90000" rIns="90000" tIns="46800" bIns="46800" anchor="b">
            <a:noAutofit/>
          </a:bodyPr>
          <a:lstStyle>
            <a:lvl1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2800" spc="-1" strike="noStrike">
                <a:solidFill>
                  <a:srgbClr val="ffffff"/>
                </a:solidFill>
                <a:latin typeface="Times New Roman"/>
              </a:defRPr>
            </a:lvl1pPr>
          </a:lstStyle>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9A66E8DF-CC1D-42B7-8C3F-150C36BC5C6E}" type="slidenum">
              <a:rPr b="0" lang="en-US" sz="2800" spc="-1" strike="noStrike">
                <a:solidFill>
                  <a:srgbClr val="ffffff"/>
                </a:solidFill>
                <a:latin typeface="Times New Roman"/>
              </a:rPr>
              <a:t>&lt;number&gt;</a:t>
            </a:fld>
            <a:endParaRPr b="0" lang="en-US" sz="2800" spc="-1" strike="noStrike">
              <a:solidFill>
                <a:srgbClr val="ffffff"/>
              </a:solidFill>
              <a:latin typeface="Times New Roman"/>
            </a:endParaRPr>
          </a:p>
        </p:txBody>
      </p:sp>
    </p:spTree>
  </p:cSld>
  <p:clrMap bg1="lt1" bg2="lt2" tx1="dk1" tx2="dk2" accent1="accent1" accent2="accent2" accent3="accent3" accent4="accent4" accent5="accent5" accent6="accent6" hlink="hlink" folHlink="folHlink"/>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142" name="Group 21"/>
          <p:cNvGrpSpPr/>
          <p:nvPr/>
        </p:nvGrpSpPr>
        <p:grpSpPr>
          <a:xfrm>
            <a:off x="0" y="0"/>
            <a:ext cx="12192120" cy="6858000"/>
            <a:chOff x="0" y="0"/>
            <a:chExt cx="12192120" cy="6858000"/>
          </a:xfrm>
        </p:grpSpPr>
        <p:grpSp>
          <p:nvGrpSpPr>
            <p:cNvPr id="143" name="Rectangle 19"/>
            <p:cNvGrpSpPr/>
            <p:nvPr/>
          </p:nvGrpSpPr>
          <p:grpSpPr>
            <a:xfrm>
              <a:off x="0" y="0"/>
              <a:ext cx="12192120" cy="6858000"/>
              <a:chOff x="0" y="0"/>
              <a:chExt cx="12192120" cy="6858000"/>
            </a:xfrm>
          </p:grpSpPr>
          <p:pic>
            <p:nvPicPr>
              <p:cNvPr id="144" name="Rectangle 19" descr=""/>
              <p:cNvPicPr/>
              <p:nvPr/>
            </p:nvPicPr>
            <p:blipFill>
              <a:blip r:embed="rId2"/>
              <a:stretch/>
            </p:blipFill>
            <p:spPr>
              <a:xfrm>
                <a:off x="0" y="0"/>
                <a:ext cx="12192120" cy="6858000"/>
              </a:xfrm>
              <a:prstGeom prst="rect">
                <a:avLst/>
              </a:prstGeom>
              <a:ln w="0">
                <a:noFill/>
              </a:ln>
            </p:spPr>
          </p:pic>
          <p:sp>
            <p:nvSpPr>
              <p:cNvPr id="145" name=""/>
              <p:cNvSpPr/>
              <p:nvPr/>
            </p:nvSpPr>
            <p:spPr>
              <a:xfrm>
                <a:off x="0" y="0"/>
                <a:ext cx="12192120" cy="685800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146" name="Freeform 21"/>
            <p:cNvSpPr/>
            <p:nvPr/>
          </p:nvSpPr>
          <p:spPr>
            <a:xfrm>
              <a:off x="0" y="1440"/>
              <a:ext cx="12192120" cy="6856560"/>
            </a:xfrm>
            <a:custGeom>
              <a:avLst/>
              <a:gdLst/>
              <a:ahLst/>
              <a:rect l="l" t="t"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147" name="Rectangle 22"/>
          <p:cNvSpPr/>
          <p:nvPr/>
        </p:nvSpPr>
        <p:spPr>
          <a:xfrm>
            <a:off x="10437840" y="0"/>
            <a:ext cx="685800" cy="1143000"/>
          </a:xfrm>
          <a:prstGeom prst="rect">
            <a:avLst/>
          </a:prstGeom>
          <a:solidFill>
            <a:srgbClr val="b31166"/>
          </a:solidFill>
          <a:ln w="0">
            <a:noFill/>
          </a:ln>
          <a:effectLst>
            <a:outerShdw dist="12600" dir="5400000" blurRad="0" rotWithShape="0">
              <a:srgbClr val="000000">
                <a:alpha val="45000"/>
              </a:srgbClr>
            </a:outerShdw>
          </a:effectLst>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48" name="PlaceHolder 1"/>
          <p:cNvSpPr>
            <a:spLocks noGrp="1"/>
          </p:cNvSpPr>
          <p:nvPr>
            <p:ph type="title"/>
          </p:nvPr>
        </p:nvSpPr>
        <p:spPr>
          <a:xfrm>
            <a:off x="1155600" y="972720"/>
            <a:ext cx="8761680" cy="708120"/>
          </a:xfrm>
          <a:prstGeom prst="rect">
            <a:avLst/>
          </a:prstGeom>
          <a:noFill/>
          <a:ln w="0">
            <a:noFill/>
          </a:ln>
        </p:spPr>
        <p:txBody>
          <a:bodyPr lIns="90000" rIns="90000" tIns="46800" bIns="46800" anchor="ctr">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3600" spc="-1" strike="noStrike">
                <a:solidFill>
                  <a:srgbClr val="ebebeb"/>
                </a:solidFill>
                <a:latin typeface="Century Gothic"/>
              </a:rPr>
              <a:t>Click to edit the title text format</a:t>
            </a:r>
            <a:endParaRPr b="0" lang="en-US" sz="3600" spc="-1" strike="noStrike">
              <a:solidFill>
                <a:srgbClr val="ebebeb"/>
              </a:solidFill>
              <a:latin typeface="Century Gothic"/>
            </a:endParaRPr>
          </a:p>
        </p:txBody>
      </p:sp>
      <p:sp>
        <p:nvSpPr>
          <p:cNvPr id="149" name="PlaceHolder 2"/>
          <p:cNvSpPr>
            <a:spLocks noGrp="1"/>
          </p:cNvSpPr>
          <p:nvPr>
            <p:ph type="body"/>
          </p:nvPr>
        </p:nvSpPr>
        <p:spPr>
          <a:xfrm>
            <a:off x="1155600" y="2603520"/>
            <a:ext cx="8761680" cy="3416400"/>
          </a:xfrm>
          <a:prstGeom prst="rect">
            <a:avLst/>
          </a:prstGeom>
          <a:noFill/>
          <a:ln w="0">
            <a:noFill/>
          </a:ln>
        </p:spPr>
        <p:txBody>
          <a:bodyPr lIns="90000" rIns="90000" tIns="46800" bIns="46800" anchor="t">
            <a:normAutofit/>
          </a:bodyPr>
          <a:p>
            <a:pPr marL="343080" indent="-34308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Click to edit the outline text format</a:t>
            </a:r>
            <a:endParaRPr b="0" lang="en-US" sz="1800" spc="-1" strike="noStrike">
              <a:solidFill>
                <a:srgbClr val="404040"/>
              </a:solidFill>
              <a:latin typeface="Century Gothic"/>
            </a:endParaRPr>
          </a:p>
          <a:p>
            <a:pPr lvl="1" marL="743040" indent="-28584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Second Outline Level</a:t>
            </a:r>
            <a:endParaRPr b="0" lang="en-US" sz="1800" spc="-1" strike="noStrike">
              <a:solidFill>
                <a:srgbClr val="404040"/>
              </a:solidFill>
              <a:latin typeface="Century Gothic"/>
            </a:endParaRPr>
          </a:p>
          <a:p>
            <a:pPr lvl="2" marL="11430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Third Outline Level</a:t>
            </a:r>
            <a:endParaRPr b="0" lang="en-US" sz="1800" spc="-1" strike="noStrike">
              <a:solidFill>
                <a:srgbClr val="404040"/>
              </a:solidFill>
              <a:latin typeface="Century Gothic"/>
            </a:endParaRPr>
          </a:p>
          <a:p>
            <a:pPr lvl="3" marL="16002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Fourth Outline Level</a:t>
            </a:r>
            <a:endParaRPr b="0" lang="en-US" sz="1800" spc="-1" strike="noStrike">
              <a:solidFill>
                <a:srgbClr val="404040"/>
              </a:solidFill>
              <a:latin typeface="Century Gothic"/>
            </a:endParaRPr>
          </a:p>
          <a:p>
            <a:pPr lvl="4" marL="20574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Fifth Outline Level</a:t>
            </a:r>
            <a:endParaRPr b="0" lang="en-US" sz="1800" spc="-1" strike="noStrike">
              <a:solidFill>
                <a:srgbClr val="404040"/>
              </a:solidFill>
              <a:latin typeface="Century Gothic"/>
            </a:endParaRPr>
          </a:p>
          <a:p>
            <a:pPr lvl="5" marL="2057400" indent="-228600">
              <a:spcBef>
                <a:spcPts val="1001"/>
              </a:spcBef>
              <a:buClr>
                <a:srgbClr val="000000"/>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Sixth Outline Level</a:t>
            </a:r>
            <a:endParaRPr b="0" lang="en-US" sz="1800" spc="-1" strike="noStrike">
              <a:solidFill>
                <a:srgbClr val="404040"/>
              </a:solidFill>
              <a:latin typeface="Century Gothic"/>
            </a:endParaRPr>
          </a:p>
          <a:p>
            <a:pPr lvl="6" marL="2057400" indent="-228600">
              <a:spcBef>
                <a:spcPts val="1001"/>
              </a:spcBef>
              <a:buClr>
                <a:srgbClr val="000000"/>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Seventh Outline Level</a:t>
            </a:r>
            <a:endParaRPr b="0" lang="en-US" sz="1800" spc="-1" strike="noStrike">
              <a:solidFill>
                <a:srgbClr val="404040"/>
              </a:solidFill>
              <a:latin typeface="Century Gothic"/>
            </a:endParaRPr>
          </a:p>
        </p:txBody>
      </p:sp>
      <p:sp>
        <p:nvSpPr>
          <p:cNvPr id="150" name="PlaceHolder 3"/>
          <p:cNvSpPr>
            <a:spLocks noGrp="1"/>
          </p:cNvSpPr>
          <p:nvPr>
            <p:ph type="dt" idx="28"/>
          </p:nvPr>
        </p:nvSpPr>
        <p:spPr>
          <a:xfrm rot="5400000">
            <a:off x="10158120" y="1792080"/>
            <a:ext cx="990720" cy="304920"/>
          </a:xfrm>
          <a:prstGeom prst="rect">
            <a:avLst/>
          </a:prstGeom>
          <a:noFill/>
          <a:ln w="0">
            <a:noFill/>
          </a:ln>
        </p:spPr>
        <p:txBody>
          <a:bodyPr lIns="90000" rIns="90000" tIns="46800" bIns="46800" anchor="t">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151" name="PlaceHolder 4"/>
          <p:cNvSpPr>
            <a:spLocks noGrp="1"/>
          </p:cNvSpPr>
          <p:nvPr>
            <p:ph type="ftr" idx="29"/>
          </p:nvPr>
        </p:nvSpPr>
        <p:spPr>
          <a:xfrm rot="5400000">
            <a:off x="8952480" y="3227760"/>
            <a:ext cx="3859560" cy="30492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152" name="PlaceHolder 5"/>
          <p:cNvSpPr>
            <a:spLocks noGrp="1"/>
          </p:cNvSpPr>
          <p:nvPr>
            <p:ph type="sldNum" idx="30"/>
          </p:nvPr>
        </p:nvSpPr>
        <p:spPr>
          <a:xfrm>
            <a:off x="10352160" y="294840"/>
            <a:ext cx="838080" cy="768600"/>
          </a:xfrm>
          <a:prstGeom prst="rect">
            <a:avLst/>
          </a:prstGeom>
          <a:noFill/>
          <a:ln w="0">
            <a:noFill/>
          </a:ln>
        </p:spPr>
        <p:txBody>
          <a:bodyPr lIns="90000" rIns="90000" tIns="46800" bIns="46800" anchor="b">
            <a:noAutofit/>
          </a:bodyPr>
          <a:lstStyle>
            <a:lvl1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2800" spc="-1" strike="noStrike">
                <a:solidFill>
                  <a:srgbClr val="ffffff"/>
                </a:solidFill>
                <a:latin typeface="Times New Roman"/>
              </a:defRPr>
            </a:lvl1pPr>
          </a:lstStyle>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C5660BDA-2A14-4674-A6E2-3F5E048F3F86}" type="slidenum">
              <a:rPr b="0" lang="en-US" sz="2800" spc="-1" strike="noStrike">
                <a:solidFill>
                  <a:srgbClr val="ffffff"/>
                </a:solidFill>
                <a:latin typeface="Times New Roman"/>
              </a:rPr>
              <a:t>&lt;number&gt;</a:t>
            </a:fld>
            <a:endParaRPr b="0" lang="en-US" sz="28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153" name="Group 21"/>
          <p:cNvGrpSpPr/>
          <p:nvPr/>
        </p:nvGrpSpPr>
        <p:grpSpPr>
          <a:xfrm>
            <a:off x="0" y="0"/>
            <a:ext cx="12192120" cy="6858000"/>
            <a:chOff x="0" y="0"/>
            <a:chExt cx="12192120" cy="6858000"/>
          </a:xfrm>
        </p:grpSpPr>
        <p:grpSp>
          <p:nvGrpSpPr>
            <p:cNvPr id="154" name="Rectangle 19"/>
            <p:cNvGrpSpPr/>
            <p:nvPr/>
          </p:nvGrpSpPr>
          <p:grpSpPr>
            <a:xfrm>
              <a:off x="0" y="0"/>
              <a:ext cx="12192120" cy="6858000"/>
              <a:chOff x="0" y="0"/>
              <a:chExt cx="12192120" cy="6858000"/>
            </a:xfrm>
          </p:grpSpPr>
          <p:pic>
            <p:nvPicPr>
              <p:cNvPr id="155" name="Rectangle 19" descr=""/>
              <p:cNvPicPr/>
              <p:nvPr/>
            </p:nvPicPr>
            <p:blipFill>
              <a:blip r:embed="rId2"/>
              <a:stretch/>
            </p:blipFill>
            <p:spPr>
              <a:xfrm>
                <a:off x="0" y="0"/>
                <a:ext cx="12192120" cy="6858000"/>
              </a:xfrm>
              <a:prstGeom prst="rect">
                <a:avLst/>
              </a:prstGeom>
              <a:ln w="0">
                <a:noFill/>
              </a:ln>
            </p:spPr>
          </p:pic>
          <p:sp>
            <p:nvSpPr>
              <p:cNvPr id="156" name=""/>
              <p:cNvSpPr/>
              <p:nvPr/>
            </p:nvSpPr>
            <p:spPr>
              <a:xfrm>
                <a:off x="0" y="0"/>
                <a:ext cx="12192120" cy="685800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157" name="Oval 21"/>
            <p:cNvGrpSpPr/>
            <p:nvPr/>
          </p:nvGrpSpPr>
          <p:grpSpPr>
            <a:xfrm>
              <a:off x="0" y="2670120"/>
              <a:ext cx="4194000" cy="4187880"/>
              <a:chOff x="0" y="2670120"/>
              <a:chExt cx="4194000" cy="4187880"/>
            </a:xfrm>
          </p:grpSpPr>
          <p:pic>
            <p:nvPicPr>
              <p:cNvPr id="158" name="Oval 21" descr=""/>
              <p:cNvPicPr/>
              <p:nvPr/>
            </p:nvPicPr>
            <p:blipFill>
              <a:blip r:embed="rId3"/>
              <a:stretch/>
            </p:blipFill>
            <p:spPr>
              <a:xfrm>
                <a:off x="0" y="2670120"/>
                <a:ext cx="4194000" cy="4187880"/>
              </a:xfrm>
              <a:prstGeom prst="rect">
                <a:avLst/>
              </a:prstGeom>
              <a:ln w="0">
                <a:noFill/>
              </a:ln>
            </p:spPr>
          </p:pic>
          <p:sp>
            <p:nvSpPr>
              <p:cNvPr id="159" name=""/>
              <p:cNvSpPr/>
              <p:nvPr/>
            </p:nvSpPr>
            <p:spPr>
              <a:xfrm>
                <a:off x="613800" y="3280680"/>
                <a:ext cx="2963520" cy="296352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160" name="Oval 22"/>
            <p:cNvGrpSpPr/>
            <p:nvPr/>
          </p:nvGrpSpPr>
          <p:grpSpPr>
            <a:xfrm>
              <a:off x="0" y="2895480"/>
              <a:ext cx="2365200" cy="2365200"/>
              <a:chOff x="0" y="2895480"/>
              <a:chExt cx="2365200" cy="2365200"/>
            </a:xfrm>
          </p:grpSpPr>
          <p:pic>
            <p:nvPicPr>
              <p:cNvPr id="161" name="Oval 22" descr=""/>
              <p:cNvPicPr/>
              <p:nvPr/>
            </p:nvPicPr>
            <p:blipFill>
              <a:blip r:embed="rId4"/>
              <a:stretch/>
            </p:blipFill>
            <p:spPr>
              <a:xfrm>
                <a:off x="0" y="2895480"/>
                <a:ext cx="2365200" cy="2365200"/>
              </a:xfrm>
              <a:prstGeom prst="rect">
                <a:avLst/>
              </a:prstGeom>
              <a:ln w="0">
                <a:noFill/>
              </a:ln>
            </p:spPr>
          </p:pic>
          <p:sp>
            <p:nvSpPr>
              <p:cNvPr id="162" name=""/>
              <p:cNvSpPr/>
              <p:nvPr/>
            </p:nvSpPr>
            <p:spPr>
              <a:xfrm>
                <a:off x="345960" y="3241440"/>
                <a:ext cx="1670400" cy="167040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163" name="Oval 23"/>
            <p:cNvGrpSpPr/>
            <p:nvPr/>
          </p:nvGrpSpPr>
          <p:grpSpPr>
            <a:xfrm>
              <a:off x="8607600" y="5870520"/>
              <a:ext cx="993600" cy="987480"/>
              <a:chOff x="8607600" y="5870520"/>
              <a:chExt cx="993600" cy="987480"/>
            </a:xfrm>
          </p:grpSpPr>
          <p:pic>
            <p:nvPicPr>
              <p:cNvPr id="164" name="Oval 23" descr=""/>
              <p:cNvPicPr/>
              <p:nvPr/>
            </p:nvPicPr>
            <p:blipFill>
              <a:blip r:embed="rId5"/>
              <a:stretch/>
            </p:blipFill>
            <p:spPr>
              <a:xfrm>
                <a:off x="8607600" y="5870520"/>
                <a:ext cx="993600" cy="987480"/>
              </a:xfrm>
              <a:prstGeom prst="rect">
                <a:avLst/>
              </a:prstGeom>
              <a:ln w="0">
                <a:noFill/>
              </a:ln>
            </p:spPr>
          </p:pic>
          <p:sp>
            <p:nvSpPr>
              <p:cNvPr id="165" name=""/>
              <p:cNvSpPr/>
              <p:nvPr/>
            </p:nvSpPr>
            <p:spPr>
              <a:xfrm>
                <a:off x="8754120" y="6012360"/>
                <a:ext cx="700560" cy="70056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166" name="Oval 24"/>
            <p:cNvGrpSpPr/>
            <p:nvPr/>
          </p:nvGrpSpPr>
          <p:grpSpPr>
            <a:xfrm>
              <a:off x="8607600" y="1676160"/>
              <a:ext cx="2822400" cy="2822400"/>
              <a:chOff x="8607600" y="1676160"/>
              <a:chExt cx="2822400" cy="2822400"/>
            </a:xfrm>
          </p:grpSpPr>
          <p:pic>
            <p:nvPicPr>
              <p:cNvPr id="167" name="Oval 24" descr=""/>
              <p:cNvPicPr/>
              <p:nvPr/>
            </p:nvPicPr>
            <p:blipFill>
              <a:blip r:embed="rId6"/>
              <a:stretch/>
            </p:blipFill>
            <p:spPr>
              <a:xfrm>
                <a:off x="8607600" y="1676160"/>
                <a:ext cx="2822400" cy="2822400"/>
              </a:xfrm>
              <a:prstGeom prst="rect">
                <a:avLst/>
              </a:prstGeom>
              <a:ln w="0">
                <a:noFill/>
              </a:ln>
            </p:spPr>
          </p:pic>
          <p:sp>
            <p:nvSpPr>
              <p:cNvPr id="168" name=""/>
              <p:cNvSpPr/>
              <p:nvPr/>
            </p:nvSpPr>
            <p:spPr>
              <a:xfrm>
                <a:off x="9021960" y="2089080"/>
                <a:ext cx="1993680" cy="199368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169" name="Oval 25"/>
            <p:cNvGrpSpPr/>
            <p:nvPr/>
          </p:nvGrpSpPr>
          <p:grpSpPr>
            <a:xfrm>
              <a:off x="7998120" y="5760"/>
              <a:ext cx="1603080" cy="1603080"/>
              <a:chOff x="7998120" y="5760"/>
              <a:chExt cx="1603080" cy="1603080"/>
            </a:xfrm>
          </p:grpSpPr>
          <p:pic>
            <p:nvPicPr>
              <p:cNvPr id="170" name="Oval 25" descr=""/>
              <p:cNvPicPr/>
              <p:nvPr/>
            </p:nvPicPr>
            <p:blipFill>
              <a:blip r:embed="rId7"/>
              <a:stretch/>
            </p:blipFill>
            <p:spPr>
              <a:xfrm>
                <a:off x="7998120" y="5760"/>
                <a:ext cx="1603080" cy="1603080"/>
              </a:xfrm>
              <a:prstGeom prst="rect">
                <a:avLst/>
              </a:prstGeom>
              <a:ln w="0">
                <a:noFill/>
              </a:ln>
            </p:spPr>
          </p:pic>
          <p:sp>
            <p:nvSpPr>
              <p:cNvPr id="171" name=""/>
              <p:cNvSpPr/>
              <p:nvPr/>
            </p:nvSpPr>
            <p:spPr>
              <a:xfrm>
                <a:off x="8233920" y="242280"/>
                <a:ext cx="1131480" cy="113148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172" name="Rectangle 26"/>
            <p:cNvSpPr/>
            <p:nvPr/>
          </p:nvSpPr>
          <p:spPr>
            <a:xfrm>
              <a:off x="7290000" y="401400"/>
              <a:ext cx="4478400" cy="6054840"/>
            </a:xfrm>
            <a:prstGeom prst="rect">
              <a:avLst/>
            </a:prstGeom>
            <a:solidFill>
              <a:srgbClr val="ffffff"/>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73" name="Freeform 5"/>
            <p:cNvSpPr/>
            <p:nvPr/>
          </p:nvSpPr>
          <p:spPr>
            <a:xfrm rot="16200000">
              <a:off x="3787200" y="2801520"/>
              <a:ext cx="6053760" cy="1254600"/>
            </a:xfrm>
            <a:custGeom>
              <a:avLst/>
              <a:gdLst/>
              <a:ahLst/>
              <a:rect l="l" t="t"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rgbClr val="ffffff"/>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74" name="Freeform 5"/>
            <p:cNvSpPr/>
            <p:nvPr/>
          </p:nvSpPr>
          <p:spPr>
            <a:xfrm rot="15922200">
              <a:off x="4698000" y="1825560"/>
              <a:ext cx="3299400" cy="440640"/>
            </a:xfrm>
            <a:custGeom>
              <a:avLst/>
              <a:gdLst/>
              <a:ahLst/>
              <a:rect l="l" t="t"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rgbClr val="ffffff">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75" name="Freeform 5"/>
            <p:cNvSpPr/>
            <p:nvPr/>
          </p:nvSpPr>
          <p:spPr>
            <a:xfrm>
              <a:off x="0" y="1440"/>
              <a:ext cx="12192120" cy="6856560"/>
            </a:xfrm>
            <a:custGeom>
              <a:avLst/>
              <a:gdLst/>
              <a:ahLst/>
              <a:rect l="l" t="t"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176" name="Rectangle 30"/>
          <p:cNvSpPr/>
          <p:nvPr/>
        </p:nvSpPr>
        <p:spPr>
          <a:xfrm>
            <a:off x="10437840" y="0"/>
            <a:ext cx="685800" cy="1143000"/>
          </a:xfrm>
          <a:prstGeom prst="rect">
            <a:avLst/>
          </a:prstGeom>
          <a:solidFill>
            <a:srgbClr val="b31166"/>
          </a:solidFill>
          <a:ln w="0">
            <a:noFill/>
          </a:ln>
          <a:effectLst>
            <a:outerShdw dist="12600" dir="5400000" blurRad="0" rotWithShape="0">
              <a:srgbClr val="000000">
                <a:alpha val="45000"/>
              </a:srgbClr>
            </a:outerShdw>
          </a:effectLst>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77" name="PlaceHolder 1"/>
          <p:cNvSpPr>
            <a:spLocks noGrp="1"/>
          </p:cNvSpPr>
          <p:nvPr>
            <p:ph type="title"/>
          </p:nvPr>
        </p:nvSpPr>
        <p:spPr>
          <a:xfrm>
            <a:off x="1155600" y="972720"/>
            <a:ext cx="8761680" cy="708120"/>
          </a:xfrm>
          <a:prstGeom prst="rect">
            <a:avLst/>
          </a:prstGeom>
          <a:noFill/>
          <a:ln w="0">
            <a:noFill/>
          </a:ln>
        </p:spPr>
        <p:txBody>
          <a:bodyPr lIns="90000" rIns="90000" tIns="46800" bIns="46800" anchor="ctr">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3600" spc="-1" strike="noStrike">
                <a:solidFill>
                  <a:srgbClr val="ebebeb"/>
                </a:solidFill>
                <a:latin typeface="Century Gothic"/>
              </a:rPr>
              <a:t>Click to edit the title text format</a:t>
            </a:r>
            <a:endParaRPr b="0" lang="en-US" sz="3600" spc="-1" strike="noStrike">
              <a:solidFill>
                <a:srgbClr val="ebebeb"/>
              </a:solidFill>
              <a:latin typeface="Century Gothic"/>
            </a:endParaRPr>
          </a:p>
        </p:txBody>
      </p:sp>
      <p:sp>
        <p:nvSpPr>
          <p:cNvPr id="178" name="PlaceHolder 2"/>
          <p:cNvSpPr>
            <a:spLocks noGrp="1"/>
          </p:cNvSpPr>
          <p:nvPr>
            <p:ph type="body"/>
          </p:nvPr>
        </p:nvSpPr>
        <p:spPr>
          <a:xfrm>
            <a:off x="1155600" y="2603520"/>
            <a:ext cx="8761680" cy="3416400"/>
          </a:xfrm>
          <a:prstGeom prst="rect">
            <a:avLst/>
          </a:prstGeom>
          <a:noFill/>
          <a:ln w="0">
            <a:noFill/>
          </a:ln>
        </p:spPr>
        <p:txBody>
          <a:bodyPr lIns="90000" rIns="90000" tIns="46800" bIns="46800" anchor="t">
            <a:normAutofit/>
          </a:bodyPr>
          <a:p>
            <a:pPr marL="343080" indent="-34308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Click to edit the outline text format</a:t>
            </a:r>
            <a:endParaRPr b="0" lang="en-US" sz="1800" spc="-1" strike="noStrike">
              <a:solidFill>
                <a:srgbClr val="404040"/>
              </a:solidFill>
              <a:latin typeface="Century Gothic"/>
            </a:endParaRPr>
          </a:p>
          <a:p>
            <a:pPr lvl="1" marL="743040" indent="-28584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Second Outline Level</a:t>
            </a:r>
            <a:endParaRPr b="0" lang="en-US" sz="1800" spc="-1" strike="noStrike">
              <a:solidFill>
                <a:srgbClr val="404040"/>
              </a:solidFill>
              <a:latin typeface="Century Gothic"/>
            </a:endParaRPr>
          </a:p>
          <a:p>
            <a:pPr lvl="2" marL="11430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Third Outline Level</a:t>
            </a:r>
            <a:endParaRPr b="0" lang="en-US" sz="1800" spc="-1" strike="noStrike">
              <a:solidFill>
                <a:srgbClr val="404040"/>
              </a:solidFill>
              <a:latin typeface="Century Gothic"/>
            </a:endParaRPr>
          </a:p>
          <a:p>
            <a:pPr lvl="3" marL="16002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Fourth Outline Level</a:t>
            </a:r>
            <a:endParaRPr b="0" lang="en-US" sz="1800" spc="-1" strike="noStrike">
              <a:solidFill>
                <a:srgbClr val="404040"/>
              </a:solidFill>
              <a:latin typeface="Century Gothic"/>
            </a:endParaRPr>
          </a:p>
          <a:p>
            <a:pPr lvl="4" marL="20574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Fifth Outline Level</a:t>
            </a:r>
            <a:endParaRPr b="0" lang="en-US" sz="1800" spc="-1" strike="noStrike">
              <a:solidFill>
                <a:srgbClr val="404040"/>
              </a:solidFill>
              <a:latin typeface="Century Gothic"/>
            </a:endParaRPr>
          </a:p>
          <a:p>
            <a:pPr lvl="5" marL="2057400" indent="-228600">
              <a:spcBef>
                <a:spcPts val="1001"/>
              </a:spcBef>
              <a:buClr>
                <a:srgbClr val="000000"/>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Sixth Outline Level</a:t>
            </a:r>
            <a:endParaRPr b="0" lang="en-US" sz="1800" spc="-1" strike="noStrike">
              <a:solidFill>
                <a:srgbClr val="404040"/>
              </a:solidFill>
              <a:latin typeface="Century Gothic"/>
            </a:endParaRPr>
          </a:p>
          <a:p>
            <a:pPr lvl="6" marL="2057400" indent="-228600">
              <a:spcBef>
                <a:spcPts val="1001"/>
              </a:spcBef>
              <a:buClr>
                <a:srgbClr val="000000"/>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Seventh Outline Level</a:t>
            </a:r>
            <a:endParaRPr b="0" lang="en-US" sz="1800" spc="-1" strike="noStrike">
              <a:solidFill>
                <a:srgbClr val="404040"/>
              </a:solidFill>
              <a:latin typeface="Century Gothic"/>
            </a:endParaRPr>
          </a:p>
        </p:txBody>
      </p:sp>
      <p:sp>
        <p:nvSpPr>
          <p:cNvPr id="179" name="PlaceHolder 3"/>
          <p:cNvSpPr>
            <a:spLocks noGrp="1"/>
          </p:cNvSpPr>
          <p:nvPr>
            <p:ph type="dt" idx="31"/>
          </p:nvPr>
        </p:nvSpPr>
        <p:spPr>
          <a:xfrm>
            <a:off x="10653480" y="6391440"/>
            <a:ext cx="990360" cy="30456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180" name="PlaceHolder 4"/>
          <p:cNvSpPr>
            <a:spLocks noGrp="1"/>
          </p:cNvSpPr>
          <p:nvPr>
            <p:ph type="ftr" idx="32"/>
          </p:nvPr>
        </p:nvSpPr>
        <p:spPr>
          <a:xfrm>
            <a:off x="560520" y="6391440"/>
            <a:ext cx="3860640" cy="30456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181" name="PlaceHolder 5"/>
          <p:cNvSpPr>
            <a:spLocks noGrp="1"/>
          </p:cNvSpPr>
          <p:nvPr>
            <p:ph type="sldNum" idx="33"/>
          </p:nvPr>
        </p:nvSpPr>
        <p:spPr>
          <a:xfrm>
            <a:off x="10352160" y="294840"/>
            <a:ext cx="838080" cy="768600"/>
          </a:xfrm>
          <a:prstGeom prst="rect">
            <a:avLst/>
          </a:prstGeom>
          <a:noFill/>
          <a:ln w="0">
            <a:noFill/>
          </a:ln>
        </p:spPr>
        <p:txBody>
          <a:bodyPr lIns="90000" rIns="90000" tIns="46800" bIns="46800" anchor="b">
            <a:noAutofit/>
          </a:bodyPr>
          <a:lstStyle>
            <a:lvl1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2800" spc="-1" strike="noStrike">
                <a:solidFill>
                  <a:srgbClr val="ffffff"/>
                </a:solidFill>
                <a:latin typeface="Times New Roman"/>
              </a:defRPr>
            </a:lvl1pPr>
          </a:lstStyle>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7D8A13C3-CEBA-47AD-AE2E-23410D218412}" type="slidenum">
              <a:rPr b="0" lang="en-US" sz="2800" spc="-1" strike="noStrike">
                <a:solidFill>
                  <a:srgbClr val="ffffff"/>
                </a:solidFill>
                <a:latin typeface="Times New Roman"/>
              </a:rPr>
              <a:t>&lt;number&gt;</a:t>
            </a:fld>
            <a:endParaRPr b="0" lang="en-US" sz="28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82" name="Rectangle 18"/>
          <p:cNvSpPr/>
          <p:nvPr/>
        </p:nvSpPr>
        <p:spPr>
          <a:xfrm>
            <a:off x="10437840" y="0"/>
            <a:ext cx="685800" cy="1143000"/>
          </a:xfrm>
          <a:prstGeom prst="rect">
            <a:avLst/>
          </a:prstGeom>
          <a:solidFill>
            <a:srgbClr val="b31166"/>
          </a:solidFill>
          <a:ln w="0">
            <a:noFill/>
          </a:ln>
          <a:effectLst>
            <a:outerShdw dist="12600" dir="5400000" blurRad="0" rotWithShape="0">
              <a:srgbClr val="000000">
                <a:alpha val="45000"/>
              </a:srgbClr>
            </a:outerShdw>
          </a:effectLst>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83" name="PlaceHolder 1"/>
          <p:cNvSpPr>
            <a:spLocks noGrp="1"/>
          </p:cNvSpPr>
          <p:nvPr>
            <p:ph type="title"/>
          </p:nvPr>
        </p:nvSpPr>
        <p:spPr>
          <a:xfrm>
            <a:off x="1155600" y="972720"/>
            <a:ext cx="8761680" cy="708120"/>
          </a:xfrm>
          <a:prstGeom prst="rect">
            <a:avLst/>
          </a:prstGeom>
          <a:noFill/>
          <a:ln w="0">
            <a:noFill/>
          </a:ln>
        </p:spPr>
        <p:txBody>
          <a:bodyPr lIns="90000" rIns="90000" tIns="46800" bIns="46800" anchor="ctr">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3600" spc="-1" strike="noStrike">
                <a:solidFill>
                  <a:srgbClr val="ebebeb"/>
                </a:solidFill>
                <a:latin typeface="Century Gothic"/>
              </a:rPr>
              <a:t>Click to edit the title text format</a:t>
            </a:r>
            <a:endParaRPr b="0" lang="en-US" sz="3600" spc="-1" strike="noStrike">
              <a:solidFill>
                <a:srgbClr val="ebebeb"/>
              </a:solidFill>
              <a:latin typeface="Century Gothic"/>
            </a:endParaRPr>
          </a:p>
        </p:txBody>
      </p:sp>
      <p:sp>
        <p:nvSpPr>
          <p:cNvPr id="184" name="PlaceHolder 2"/>
          <p:cNvSpPr>
            <a:spLocks noGrp="1"/>
          </p:cNvSpPr>
          <p:nvPr>
            <p:ph type="body"/>
          </p:nvPr>
        </p:nvSpPr>
        <p:spPr>
          <a:xfrm>
            <a:off x="1155600" y="2603520"/>
            <a:ext cx="8761680" cy="3416400"/>
          </a:xfrm>
          <a:prstGeom prst="rect">
            <a:avLst/>
          </a:prstGeom>
          <a:noFill/>
          <a:ln w="0">
            <a:noFill/>
          </a:ln>
        </p:spPr>
        <p:txBody>
          <a:bodyPr lIns="90000" rIns="90000" tIns="46800" bIns="46800" anchor="t">
            <a:normAutofit/>
          </a:bodyPr>
          <a:p>
            <a:pPr marL="343080" indent="-34308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Click to edit the outline text format</a:t>
            </a:r>
            <a:endParaRPr b="0" lang="en-US" sz="1800" spc="-1" strike="noStrike">
              <a:solidFill>
                <a:srgbClr val="404040"/>
              </a:solidFill>
              <a:latin typeface="Century Gothic"/>
            </a:endParaRPr>
          </a:p>
          <a:p>
            <a:pPr lvl="1" marL="743040" indent="-28584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Second Outline Level</a:t>
            </a:r>
            <a:endParaRPr b="0" lang="en-US" sz="1800" spc="-1" strike="noStrike">
              <a:solidFill>
                <a:srgbClr val="404040"/>
              </a:solidFill>
              <a:latin typeface="Century Gothic"/>
            </a:endParaRPr>
          </a:p>
          <a:p>
            <a:pPr lvl="2" marL="11430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Third Outline Level</a:t>
            </a:r>
            <a:endParaRPr b="0" lang="en-US" sz="1800" spc="-1" strike="noStrike">
              <a:solidFill>
                <a:srgbClr val="404040"/>
              </a:solidFill>
              <a:latin typeface="Century Gothic"/>
            </a:endParaRPr>
          </a:p>
          <a:p>
            <a:pPr lvl="3" marL="16002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Fourth Outline Level</a:t>
            </a:r>
            <a:endParaRPr b="0" lang="en-US" sz="1800" spc="-1" strike="noStrike">
              <a:solidFill>
                <a:srgbClr val="404040"/>
              </a:solidFill>
              <a:latin typeface="Century Gothic"/>
            </a:endParaRPr>
          </a:p>
          <a:p>
            <a:pPr lvl="4" marL="20574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Fifth Outline Level</a:t>
            </a:r>
            <a:endParaRPr b="0" lang="en-US" sz="1800" spc="-1" strike="noStrike">
              <a:solidFill>
                <a:srgbClr val="404040"/>
              </a:solidFill>
              <a:latin typeface="Century Gothic"/>
            </a:endParaRPr>
          </a:p>
          <a:p>
            <a:pPr lvl="5" marL="2057400" indent="-228600">
              <a:spcBef>
                <a:spcPts val="1001"/>
              </a:spcBef>
              <a:buClr>
                <a:srgbClr val="000000"/>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Sixth Outline Level</a:t>
            </a:r>
            <a:endParaRPr b="0" lang="en-US" sz="1800" spc="-1" strike="noStrike">
              <a:solidFill>
                <a:srgbClr val="404040"/>
              </a:solidFill>
              <a:latin typeface="Century Gothic"/>
            </a:endParaRPr>
          </a:p>
          <a:p>
            <a:pPr lvl="6" marL="2057400" indent="-228600">
              <a:spcBef>
                <a:spcPts val="1001"/>
              </a:spcBef>
              <a:buClr>
                <a:srgbClr val="000000"/>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Seventh Outline Level</a:t>
            </a:r>
            <a:endParaRPr b="0" lang="en-US" sz="1800" spc="-1" strike="noStrike">
              <a:solidFill>
                <a:srgbClr val="404040"/>
              </a:solidFill>
              <a:latin typeface="Century Gothic"/>
            </a:endParaRPr>
          </a:p>
        </p:txBody>
      </p:sp>
      <p:sp>
        <p:nvSpPr>
          <p:cNvPr id="185" name="PlaceHolder 3"/>
          <p:cNvSpPr>
            <a:spLocks noGrp="1"/>
          </p:cNvSpPr>
          <p:nvPr>
            <p:ph type="dt" idx="34"/>
          </p:nvPr>
        </p:nvSpPr>
        <p:spPr>
          <a:xfrm>
            <a:off x="10653480" y="6391440"/>
            <a:ext cx="990360" cy="30456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186" name="PlaceHolder 4"/>
          <p:cNvSpPr>
            <a:spLocks noGrp="1"/>
          </p:cNvSpPr>
          <p:nvPr>
            <p:ph type="ftr" idx="35"/>
          </p:nvPr>
        </p:nvSpPr>
        <p:spPr>
          <a:xfrm>
            <a:off x="560520" y="6391440"/>
            <a:ext cx="3860640" cy="30456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187" name="PlaceHolder 5"/>
          <p:cNvSpPr>
            <a:spLocks noGrp="1"/>
          </p:cNvSpPr>
          <p:nvPr>
            <p:ph type="sldNum" idx="36"/>
          </p:nvPr>
        </p:nvSpPr>
        <p:spPr>
          <a:xfrm>
            <a:off x="10352160" y="294840"/>
            <a:ext cx="838080" cy="768600"/>
          </a:xfrm>
          <a:prstGeom prst="rect">
            <a:avLst/>
          </a:prstGeom>
          <a:noFill/>
          <a:ln w="0">
            <a:noFill/>
          </a:ln>
        </p:spPr>
        <p:txBody>
          <a:bodyPr lIns="90000" rIns="90000" tIns="46800" bIns="46800" anchor="b">
            <a:noAutofit/>
          </a:bodyPr>
          <a:lstStyle>
            <a:lvl1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2800" spc="-1" strike="noStrike">
                <a:solidFill>
                  <a:srgbClr val="ffffff"/>
                </a:solidFill>
                <a:latin typeface="Times New Roman"/>
              </a:defRPr>
            </a:lvl1pPr>
          </a:lstStyle>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B40B8033-B287-46B8-8AF0-F2C9647CCD42}" type="slidenum">
              <a:rPr b="0" lang="en-US" sz="2800" spc="-1" strike="noStrike">
                <a:solidFill>
                  <a:srgbClr val="ffffff"/>
                </a:solidFill>
                <a:latin typeface="Times New Roman"/>
              </a:rPr>
              <a:t>&lt;number&gt;</a:t>
            </a:fld>
            <a:endParaRPr b="0" lang="en-US" sz="28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188" name="Group 21"/>
          <p:cNvGrpSpPr/>
          <p:nvPr/>
        </p:nvGrpSpPr>
        <p:grpSpPr>
          <a:xfrm>
            <a:off x="0" y="0"/>
            <a:ext cx="12192120" cy="6858000"/>
            <a:chOff x="0" y="0"/>
            <a:chExt cx="12192120" cy="6858000"/>
          </a:xfrm>
        </p:grpSpPr>
        <p:grpSp>
          <p:nvGrpSpPr>
            <p:cNvPr id="189" name="Rectangle 19"/>
            <p:cNvGrpSpPr/>
            <p:nvPr/>
          </p:nvGrpSpPr>
          <p:grpSpPr>
            <a:xfrm>
              <a:off x="0" y="0"/>
              <a:ext cx="12192120" cy="6858000"/>
              <a:chOff x="0" y="0"/>
              <a:chExt cx="12192120" cy="6858000"/>
            </a:xfrm>
          </p:grpSpPr>
          <p:pic>
            <p:nvPicPr>
              <p:cNvPr id="190" name="Rectangle 19" descr=""/>
              <p:cNvPicPr/>
              <p:nvPr/>
            </p:nvPicPr>
            <p:blipFill>
              <a:blip r:embed="rId2"/>
              <a:stretch/>
            </p:blipFill>
            <p:spPr>
              <a:xfrm>
                <a:off x="0" y="0"/>
                <a:ext cx="12192120" cy="6858000"/>
              </a:xfrm>
              <a:prstGeom prst="rect">
                <a:avLst/>
              </a:prstGeom>
              <a:ln w="0">
                <a:noFill/>
              </a:ln>
            </p:spPr>
          </p:pic>
          <p:sp>
            <p:nvSpPr>
              <p:cNvPr id="191" name=""/>
              <p:cNvSpPr/>
              <p:nvPr/>
            </p:nvSpPr>
            <p:spPr>
              <a:xfrm>
                <a:off x="0" y="0"/>
                <a:ext cx="12192120" cy="685800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192" name="Oval 21"/>
            <p:cNvGrpSpPr/>
            <p:nvPr/>
          </p:nvGrpSpPr>
          <p:grpSpPr>
            <a:xfrm>
              <a:off x="0" y="2670120"/>
              <a:ext cx="4194000" cy="4187880"/>
              <a:chOff x="0" y="2670120"/>
              <a:chExt cx="4194000" cy="4187880"/>
            </a:xfrm>
          </p:grpSpPr>
          <p:pic>
            <p:nvPicPr>
              <p:cNvPr id="193" name="Oval 21" descr=""/>
              <p:cNvPicPr/>
              <p:nvPr/>
            </p:nvPicPr>
            <p:blipFill>
              <a:blip r:embed="rId3"/>
              <a:stretch/>
            </p:blipFill>
            <p:spPr>
              <a:xfrm>
                <a:off x="0" y="2670120"/>
                <a:ext cx="4194000" cy="4187880"/>
              </a:xfrm>
              <a:prstGeom prst="rect">
                <a:avLst/>
              </a:prstGeom>
              <a:ln w="0">
                <a:noFill/>
              </a:ln>
            </p:spPr>
          </p:pic>
          <p:sp>
            <p:nvSpPr>
              <p:cNvPr id="194" name=""/>
              <p:cNvSpPr/>
              <p:nvPr/>
            </p:nvSpPr>
            <p:spPr>
              <a:xfrm>
                <a:off x="613800" y="3280680"/>
                <a:ext cx="2963520" cy="296352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195" name="Oval 22"/>
            <p:cNvGrpSpPr/>
            <p:nvPr/>
          </p:nvGrpSpPr>
          <p:grpSpPr>
            <a:xfrm>
              <a:off x="0" y="2895480"/>
              <a:ext cx="2365200" cy="2365200"/>
              <a:chOff x="0" y="2895480"/>
              <a:chExt cx="2365200" cy="2365200"/>
            </a:xfrm>
          </p:grpSpPr>
          <p:pic>
            <p:nvPicPr>
              <p:cNvPr id="196" name="Oval 22" descr=""/>
              <p:cNvPicPr/>
              <p:nvPr/>
            </p:nvPicPr>
            <p:blipFill>
              <a:blip r:embed="rId4"/>
              <a:stretch/>
            </p:blipFill>
            <p:spPr>
              <a:xfrm>
                <a:off x="0" y="2895480"/>
                <a:ext cx="2365200" cy="2365200"/>
              </a:xfrm>
              <a:prstGeom prst="rect">
                <a:avLst/>
              </a:prstGeom>
              <a:ln w="0">
                <a:noFill/>
              </a:ln>
            </p:spPr>
          </p:pic>
          <p:sp>
            <p:nvSpPr>
              <p:cNvPr id="197" name=""/>
              <p:cNvSpPr/>
              <p:nvPr/>
            </p:nvSpPr>
            <p:spPr>
              <a:xfrm>
                <a:off x="345960" y="3241440"/>
                <a:ext cx="1670400" cy="167040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198" name="Oval 23"/>
            <p:cNvGrpSpPr/>
            <p:nvPr/>
          </p:nvGrpSpPr>
          <p:grpSpPr>
            <a:xfrm>
              <a:off x="8607600" y="5870520"/>
              <a:ext cx="993600" cy="987480"/>
              <a:chOff x="8607600" y="5870520"/>
              <a:chExt cx="993600" cy="987480"/>
            </a:xfrm>
          </p:grpSpPr>
          <p:pic>
            <p:nvPicPr>
              <p:cNvPr id="199" name="Oval 23" descr=""/>
              <p:cNvPicPr/>
              <p:nvPr/>
            </p:nvPicPr>
            <p:blipFill>
              <a:blip r:embed="rId5"/>
              <a:stretch/>
            </p:blipFill>
            <p:spPr>
              <a:xfrm>
                <a:off x="8607600" y="5870520"/>
                <a:ext cx="993600" cy="987480"/>
              </a:xfrm>
              <a:prstGeom prst="rect">
                <a:avLst/>
              </a:prstGeom>
              <a:ln w="0">
                <a:noFill/>
              </a:ln>
            </p:spPr>
          </p:pic>
          <p:sp>
            <p:nvSpPr>
              <p:cNvPr id="200" name=""/>
              <p:cNvSpPr/>
              <p:nvPr/>
            </p:nvSpPr>
            <p:spPr>
              <a:xfrm>
                <a:off x="8754120" y="6012360"/>
                <a:ext cx="700560" cy="70056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201" name="Oval 24"/>
            <p:cNvGrpSpPr/>
            <p:nvPr/>
          </p:nvGrpSpPr>
          <p:grpSpPr>
            <a:xfrm>
              <a:off x="8607600" y="1676160"/>
              <a:ext cx="2822400" cy="2822400"/>
              <a:chOff x="8607600" y="1676160"/>
              <a:chExt cx="2822400" cy="2822400"/>
            </a:xfrm>
          </p:grpSpPr>
          <p:pic>
            <p:nvPicPr>
              <p:cNvPr id="202" name="Oval 24" descr=""/>
              <p:cNvPicPr/>
              <p:nvPr/>
            </p:nvPicPr>
            <p:blipFill>
              <a:blip r:embed="rId6"/>
              <a:stretch/>
            </p:blipFill>
            <p:spPr>
              <a:xfrm>
                <a:off x="8607600" y="1676160"/>
                <a:ext cx="2822400" cy="2822400"/>
              </a:xfrm>
              <a:prstGeom prst="rect">
                <a:avLst/>
              </a:prstGeom>
              <a:ln w="0">
                <a:noFill/>
              </a:ln>
            </p:spPr>
          </p:pic>
          <p:sp>
            <p:nvSpPr>
              <p:cNvPr id="203" name=""/>
              <p:cNvSpPr/>
              <p:nvPr/>
            </p:nvSpPr>
            <p:spPr>
              <a:xfrm>
                <a:off x="9021960" y="2089080"/>
                <a:ext cx="1993680" cy="199368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204" name="Oval 25"/>
            <p:cNvGrpSpPr/>
            <p:nvPr/>
          </p:nvGrpSpPr>
          <p:grpSpPr>
            <a:xfrm>
              <a:off x="7998120" y="5760"/>
              <a:ext cx="1603080" cy="1603080"/>
              <a:chOff x="7998120" y="5760"/>
              <a:chExt cx="1603080" cy="1603080"/>
            </a:xfrm>
          </p:grpSpPr>
          <p:pic>
            <p:nvPicPr>
              <p:cNvPr id="205" name="Oval 25" descr=""/>
              <p:cNvPicPr/>
              <p:nvPr/>
            </p:nvPicPr>
            <p:blipFill>
              <a:blip r:embed="rId7"/>
              <a:stretch/>
            </p:blipFill>
            <p:spPr>
              <a:xfrm>
                <a:off x="7998120" y="5760"/>
                <a:ext cx="1603080" cy="1603080"/>
              </a:xfrm>
              <a:prstGeom prst="rect">
                <a:avLst/>
              </a:prstGeom>
              <a:ln w="0">
                <a:noFill/>
              </a:ln>
            </p:spPr>
          </p:pic>
          <p:sp>
            <p:nvSpPr>
              <p:cNvPr id="206" name=""/>
              <p:cNvSpPr/>
              <p:nvPr/>
            </p:nvSpPr>
            <p:spPr>
              <a:xfrm>
                <a:off x="8233920" y="242280"/>
                <a:ext cx="1131480" cy="113148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207" name="Rectangle 26"/>
            <p:cNvSpPr/>
            <p:nvPr/>
          </p:nvSpPr>
          <p:spPr>
            <a:xfrm>
              <a:off x="5713560" y="401400"/>
              <a:ext cx="6054840" cy="6054840"/>
            </a:xfrm>
            <a:prstGeom prst="rect">
              <a:avLst/>
            </a:prstGeom>
            <a:solidFill>
              <a:srgbClr val="ffffff"/>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208" name="Freeform 5"/>
            <p:cNvSpPr/>
            <p:nvPr/>
          </p:nvSpPr>
          <p:spPr>
            <a:xfrm rot="15922200">
              <a:off x="3140280" y="1825560"/>
              <a:ext cx="3299400" cy="440640"/>
            </a:xfrm>
            <a:custGeom>
              <a:avLst/>
              <a:gdLst/>
              <a:ahLst/>
              <a:rect l="l" t="t"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rgbClr val="ffffff">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209" name="Freeform 5"/>
            <p:cNvSpPr/>
            <p:nvPr/>
          </p:nvSpPr>
          <p:spPr>
            <a:xfrm rot="16200000">
              <a:off x="2229120" y="2801520"/>
              <a:ext cx="6053760" cy="1254600"/>
            </a:xfrm>
            <a:custGeom>
              <a:avLst/>
              <a:gdLst/>
              <a:ahLst/>
              <a:rect l="l" t="t"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rgbClr val="ffffff"/>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210" name="Freeform 5"/>
            <p:cNvSpPr/>
            <p:nvPr/>
          </p:nvSpPr>
          <p:spPr>
            <a:xfrm>
              <a:off x="0" y="1440"/>
              <a:ext cx="12192120" cy="6856560"/>
            </a:xfrm>
            <a:custGeom>
              <a:avLst/>
              <a:gdLst/>
              <a:ahLst/>
              <a:rect l="l" t="t"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211" name="Rectangle 30"/>
          <p:cNvSpPr/>
          <p:nvPr/>
        </p:nvSpPr>
        <p:spPr>
          <a:xfrm>
            <a:off x="10437840" y="0"/>
            <a:ext cx="685800" cy="1143000"/>
          </a:xfrm>
          <a:prstGeom prst="rect">
            <a:avLst/>
          </a:prstGeom>
          <a:solidFill>
            <a:srgbClr val="b31166"/>
          </a:solidFill>
          <a:ln w="0">
            <a:noFill/>
          </a:ln>
          <a:effectLst>
            <a:outerShdw dist="12600" dir="5400000" blurRad="0" rotWithShape="0">
              <a:srgbClr val="000000">
                <a:alpha val="45000"/>
              </a:srgbClr>
            </a:outerShdw>
          </a:effectLst>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212" name="PlaceHolder 1"/>
          <p:cNvSpPr>
            <a:spLocks noGrp="1"/>
          </p:cNvSpPr>
          <p:nvPr>
            <p:ph type="title"/>
          </p:nvPr>
        </p:nvSpPr>
        <p:spPr>
          <a:xfrm>
            <a:off x="1155600" y="972720"/>
            <a:ext cx="8761680" cy="708120"/>
          </a:xfrm>
          <a:prstGeom prst="rect">
            <a:avLst/>
          </a:prstGeom>
          <a:noFill/>
          <a:ln w="0">
            <a:noFill/>
          </a:ln>
        </p:spPr>
        <p:txBody>
          <a:bodyPr lIns="90000" rIns="90000" tIns="46800" bIns="46800" anchor="ctr">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3600" spc="-1" strike="noStrike">
                <a:solidFill>
                  <a:srgbClr val="ebebeb"/>
                </a:solidFill>
                <a:latin typeface="Century Gothic"/>
              </a:rPr>
              <a:t>Click to edit the title text format</a:t>
            </a:r>
            <a:endParaRPr b="0" lang="en-US" sz="3600" spc="-1" strike="noStrike">
              <a:solidFill>
                <a:srgbClr val="ebebeb"/>
              </a:solidFill>
              <a:latin typeface="Century Gothic"/>
            </a:endParaRPr>
          </a:p>
        </p:txBody>
      </p:sp>
      <p:sp>
        <p:nvSpPr>
          <p:cNvPr id="213" name="PlaceHolder 2"/>
          <p:cNvSpPr>
            <a:spLocks noGrp="1"/>
          </p:cNvSpPr>
          <p:nvPr>
            <p:ph type="body"/>
          </p:nvPr>
        </p:nvSpPr>
        <p:spPr>
          <a:xfrm>
            <a:off x="1155600" y="2603520"/>
            <a:ext cx="8761680" cy="3416400"/>
          </a:xfrm>
          <a:prstGeom prst="rect">
            <a:avLst/>
          </a:prstGeom>
          <a:noFill/>
          <a:ln w="0">
            <a:noFill/>
          </a:ln>
        </p:spPr>
        <p:txBody>
          <a:bodyPr lIns="90000" rIns="90000" tIns="46800" bIns="46800" anchor="t">
            <a:normAutofit/>
          </a:bodyPr>
          <a:p>
            <a:pPr marL="343080" indent="-34308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Click to edit the outline text format</a:t>
            </a:r>
            <a:endParaRPr b="0" lang="en-US" sz="1800" spc="-1" strike="noStrike">
              <a:solidFill>
                <a:srgbClr val="404040"/>
              </a:solidFill>
              <a:latin typeface="Century Gothic"/>
            </a:endParaRPr>
          </a:p>
          <a:p>
            <a:pPr lvl="1" marL="743040" indent="-28584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Second Outline Level</a:t>
            </a:r>
            <a:endParaRPr b="0" lang="en-US" sz="1800" spc="-1" strike="noStrike">
              <a:solidFill>
                <a:srgbClr val="404040"/>
              </a:solidFill>
              <a:latin typeface="Century Gothic"/>
            </a:endParaRPr>
          </a:p>
          <a:p>
            <a:pPr lvl="2" marL="11430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Third Outline Level</a:t>
            </a:r>
            <a:endParaRPr b="0" lang="en-US" sz="1800" spc="-1" strike="noStrike">
              <a:solidFill>
                <a:srgbClr val="404040"/>
              </a:solidFill>
              <a:latin typeface="Century Gothic"/>
            </a:endParaRPr>
          </a:p>
          <a:p>
            <a:pPr lvl="3" marL="16002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Fourth Outline Level</a:t>
            </a:r>
            <a:endParaRPr b="0" lang="en-US" sz="1800" spc="-1" strike="noStrike">
              <a:solidFill>
                <a:srgbClr val="404040"/>
              </a:solidFill>
              <a:latin typeface="Century Gothic"/>
            </a:endParaRPr>
          </a:p>
          <a:p>
            <a:pPr lvl="4" marL="20574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Fifth Outline Level</a:t>
            </a:r>
            <a:endParaRPr b="0" lang="en-US" sz="1800" spc="-1" strike="noStrike">
              <a:solidFill>
                <a:srgbClr val="404040"/>
              </a:solidFill>
              <a:latin typeface="Century Gothic"/>
            </a:endParaRPr>
          </a:p>
          <a:p>
            <a:pPr lvl="5" marL="2057400" indent="-228600">
              <a:spcBef>
                <a:spcPts val="1001"/>
              </a:spcBef>
              <a:buClr>
                <a:srgbClr val="000000"/>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Sixth Outline Level</a:t>
            </a:r>
            <a:endParaRPr b="0" lang="en-US" sz="1800" spc="-1" strike="noStrike">
              <a:solidFill>
                <a:srgbClr val="404040"/>
              </a:solidFill>
              <a:latin typeface="Century Gothic"/>
            </a:endParaRPr>
          </a:p>
          <a:p>
            <a:pPr lvl="6" marL="2057400" indent="-228600">
              <a:spcBef>
                <a:spcPts val="1001"/>
              </a:spcBef>
              <a:buClr>
                <a:srgbClr val="000000"/>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Seventh Outline Level</a:t>
            </a:r>
            <a:endParaRPr b="0" lang="en-US" sz="1800" spc="-1" strike="noStrike">
              <a:solidFill>
                <a:srgbClr val="404040"/>
              </a:solidFill>
              <a:latin typeface="Century Gothic"/>
            </a:endParaRPr>
          </a:p>
        </p:txBody>
      </p:sp>
      <p:sp>
        <p:nvSpPr>
          <p:cNvPr id="214" name="PlaceHolder 3"/>
          <p:cNvSpPr>
            <a:spLocks noGrp="1"/>
          </p:cNvSpPr>
          <p:nvPr>
            <p:ph type="dt" idx="37"/>
          </p:nvPr>
        </p:nvSpPr>
        <p:spPr>
          <a:xfrm>
            <a:off x="10653480" y="6391440"/>
            <a:ext cx="990360" cy="30456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215" name="PlaceHolder 4"/>
          <p:cNvSpPr>
            <a:spLocks noGrp="1"/>
          </p:cNvSpPr>
          <p:nvPr>
            <p:ph type="ftr" idx="38"/>
          </p:nvPr>
        </p:nvSpPr>
        <p:spPr>
          <a:xfrm>
            <a:off x="560520" y="6391440"/>
            <a:ext cx="3860640" cy="30456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216" name="PlaceHolder 5"/>
          <p:cNvSpPr>
            <a:spLocks noGrp="1"/>
          </p:cNvSpPr>
          <p:nvPr>
            <p:ph type="sldNum" idx="39"/>
          </p:nvPr>
        </p:nvSpPr>
        <p:spPr>
          <a:xfrm>
            <a:off x="10352160" y="294840"/>
            <a:ext cx="838080" cy="768600"/>
          </a:xfrm>
          <a:prstGeom prst="rect">
            <a:avLst/>
          </a:prstGeom>
          <a:noFill/>
          <a:ln w="0">
            <a:noFill/>
          </a:ln>
        </p:spPr>
        <p:txBody>
          <a:bodyPr lIns="90000" rIns="90000" tIns="46800" bIns="46800" anchor="b">
            <a:noAutofit/>
          </a:bodyPr>
          <a:lstStyle>
            <a:lvl1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2800" spc="-1" strike="noStrike">
                <a:solidFill>
                  <a:srgbClr val="ffffff"/>
                </a:solidFill>
                <a:latin typeface="Times New Roman"/>
              </a:defRPr>
            </a:lvl1pPr>
          </a:lstStyle>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428E89EA-E7B3-42D8-B9AB-0F48E6EA4B4B}" type="slidenum">
              <a:rPr b="0" lang="en-US" sz="2800" spc="-1" strike="noStrike">
                <a:solidFill>
                  <a:srgbClr val="ffffff"/>
                </a:solidFill>
                <a:latin typeface="Times New Roman"/>
              </a:rPr>
              <a:t>&lt;number&gt;</a:t>
            </a:fld>
            <a:endParaRPr b="0" lang="en-US" sz="28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Master>
</file>

<file path=ppt/slideMasters/slideMaster1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217" name="Group 21"/>
          <p:cNvGrpSpPr/>
          <p:nvPr/>
        </p:nvGrpSpPr>
        <p:grpSpPr>
          <a:xfrm>
            <a:off x="0" y="0"/>
            <a:ext cx="12192120" cy="6858000"/>
            <a:chOff x="0" y="0"/>
            <a:chExt cx="12192120" cy="6858000"/>
          </a:xfrm>
        </p:grpSpPr>
        <p:grpSp>
          <p:nvGrpSpPr>
            <p:cNvPr id="218" name="Rectangle 19"/>
            <p:cNvGrpSpPr/>
            <p:nvPr/>
          </p:nvGrpSpPr>
          <p:grpSpPr>
            <a:xfrm>
              <a:off x="0" y="0"/>
              <a:ext cx="12192120" cy="6858000"/>
              <a:chOff x="0" y="0"/>
              <a:chExt cx="12192120" cy="6858000"/>
            </a:xfrm>
          </p:grpSpPr>
          <p:pic>
            <p:nvPicPr>
              <p:cNvPr id="219" name="Rectangle 19" descr=""/>
              <p:cNvPicPr/>
              <p:nvPr/>
            </p:nvPicPr>
            <p:blipFill>
              <a:blip r:embed="rId2"/>
              <a:stretch/>
            </p:blipFill>
            <p:spPr>
              <a:xfrm>
                <a:off x="0" y="0"/>
                <a:ext cx="12192120" cy="6858000"/>
              </a:xfrm>
              <a:prstGeom prst="rect">
                <a:avLst/>
              </a:prstGeom>
              <a:ln w="0">
                <a:noFill/>
              </a:ln>
            </p:spPr>
          </p:pic>
          <p:sp>
            <p:nvSpPr>
              <p:cNvPr id="220" name=""/>
              <p:cNvSpPr/>
              <p:nvPr/>
            </p:nvSpPr>
            <p:spPr>
              <a:xfrm>
                <a:off x="0" y="0"/>
                <a:ext cx="12192120" cy="685800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221" name="Oval 21"/>
            <p:cNvGrpSpPr/>
            <p:nvPr/>
          </p:nvGrpSpPr>
          <p:grpSpPr>
            <a:xfrm>
              <a:off x="0" y="2670120"/>
              <a:ext cx="4194000" cy="4187880"/>
              <a:chOff x="0" y="2670120"/>
              <a:chExt cx="4194000" cy="4187880"/>
            </a:xfrm>
          </p:grpSpPr>
          <p:pic>
            <p:nvPicPr>
              <p:cNvPr id="222" name="Oval 21" descr=""/>
              <p:cNvPicPr/>
              <p:nvPr/>
            </p:nvPicPr>
            <p:blipFill>
              <a:blip r:embed="rId3"/>
              <a:stretch/>
            </p:blipFill>
            <p:spPr>
              <a:xfrm>
                <a:off x="0" y="2670120"/>
                <a:ext cx="4194000" cy="4187880"/>
              </a:xfrm>
              <a:prstGeom prst="rect">
                <a:avLst/>
              </a:prstGeom>
              <a:ln w="0">
                <a:noFill/>
              </a:ln>
            </p:spPr>
          </p:pic>
          <p:sp>
            <p:nvSpPr>
              <p:cNvPr id="223" name=""/>
              <p:cNvSpPr/>
              <p:nvPr/>
            </p:nvSpPr>
            <p:spPr>
              <a:xfrm>
                <a:off x="613800" y="3280680"/>
                <a:ext cx="2963520" cy="296352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224" name="Oval 22"/>
            <p:cNvGrpSpPr/>
            <p:nvPr/>
          </p:nvGrpSpPr>
          <p:grpSpPr>
            <a:xfrm>
              <a:off x="0" y="2895480"/>
              <a:ext cx="2365200" cy="2365200"/>
              <a:chOff x="0" y="2895480"/>
              <a:chExt cx="2365200" cy="2365200"/>
            </a:xfrm>
          </p:grpSpPr>
          <p:pic>
            <p:nvPicPr>
              <p:cNvPr id="225" name="Oval 22" descr=""/>
              <p:cNvPicPr/>
              <p:nvPr/>
            </p:nvPicPr>
            <p:blipFill>
              <a:blip r:embed="rId4"/>
              <a:stretch/>
            </p:blipFill>
            <p:spPr>
              <a:xfrm>
                <a:off x="0" y="2895480"/>
                <a:ext cx="2365200" cy="2365200"/>
              </a:xfrm>
              <a:prstGeom prst="rect">
                <a:avLst/>
              </a:prstGeom>
              <a:ln w="0">
                <a:noFill/>
              </a:ln>
            </p:spPr>
          </p:pic>
          <p:sp>
            <p:nvSpPr>
              <p:cNvPr id="226" name=""/>
              <p:cNvSpPr/>
              <p:nvPr/>
            </p:nvSpPr>
            <p:spPr>
              <a:xfrm>
                <a:off x="345960" y="3241440"/>
                <a:ext cx="1670400" cy="167040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227" name="Oval 23"/>
            <p:cNvGrpSpPr/>
            <p:nvPr/>
          </p:nvGrpSpPr>
          <p:grpSpPr>
            <a:xfrm>
              <a:off x="8607600" y="5870520"/>
              <a:ext cx="993600" cy="987480"/>
              <a:chOff x="8607600" y="5870520"/>
              <a:chExt cx="993600" cy="987480"/>
            </a:xfrm>
          </p:grpSpPr>
          <p:pic>
            <p:nvPicPr>
              <p:cNvPr id="228" name="Oval 23" descr=""/>
              <p:cNvPicPr/>
              <p:nvPr/>
            </p:nvPicPr>
            <p:blipFill>
              <a:blip r:embed="rId5"/>
              <a:stretch/>
            </p:blipFill>
            <p:spPr>
              <a:xfrm>
                <a:off x="8607600" y="5870520"/>
                <a:ext cx="993600" cy="987480"/>
              </a:xfrm>
              <a:prstGeom prst="rect">
                <a:avLst/>
              </a:prstGeom>
              <a:ln w="0">
                <a:noFill/>
              </a:ln>
            </p:spPr>
          </p:pic>
          <p:sp>
            <p:nvSpPr>
              <p:cNvPr id="229" name=""/>
              <p:cNvSpPr/>
              <p:nvPr/>
            </p:nvSpPr>
            <p:spPr>
              <a:xfrm>
                <a:off x="8754120" y="6012360"/>
                <a:ext cx="700560" cy="70056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230" name="Oval 24"/>
            <p:cNvGrpSpPr/>
            <p:nvPr/>
          </p:nvGrpSpPr>
          <p:grpSpPr>
            <a:xfrm>
              <a:off x="8607600" y="1676160"/>
              <a:ext cx="2822400" cy="2822400"/>
              <a:chOff x="8607600" y="1676160"/>
              <a:chExt cx="2822400" cy="2822400"/>
            </a:xfrm>
          </p:grpSpPr>
          <p:pic>
            <p:nvPicPr>
              <p:cNvPr id="231" name="Oval 24" descr=""/>
              <p:cNvPicPr/>
              <p:nvPr/>
            </p:nvPicPr>
            <p:blipFill>
              <a:blip r:embed="rId6"/>
              <a:stretch/>
            </p:blipFill>
            <p:spPr>
              <a:xfrm>
                <a:off x="8607600" y="1676160"/>
                <a:ext cx="2822400" cy="2822400"/>
              </a:xfrm>
              <a:prstGeom prst="rect">
                <a:avLst/>
              </a:prstGeom>
              <a:ln w="0">
                <a:noFill/>
              </a:ln>
            </p:spPr>
          </p:pic>
          <p:sp>
            <p:nvSpPr>
              <p:cNvPr id="232" name=""/>
              <p:cNvSpPr/>
              <p:nvPr/>
            </p:nvSpPr>
            <p:spPr>
              <a:xfrm>
                <a:off x="9021960" y="2089080"/>
                <a:ext cx="1993680" cy="199368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233" name="Oval 25"/>
            <p:cNvGrpSpPr/>
            <p:nvPr/>
          </p:nvGrpSpPr>
          <p:grpSpPr>
            <a:xfrm>
              <a:off x="7998120" y="5760"/>
              <a:ext cx="1603080" cy="1603080"/>
              <a:chOff x="7998120" y="5760"/>
              <a:chExt cx="1603080" cy="1603080"/>
            </a:xfrm>
          </p:grpSpPr>
          <p:pic>
            <p:nvPicPr>
              <p:cNvPr id="234" name="Oval 25" descr=""/>
              <p:cNvPicPr/>
              <p:nvPr/>
            </p:nvPicPr>
            <p:blipFill>
              <a:blip r:embed="rId7"/>
              <a:stretch/>
            </p:blipFill>
            <p:spPr>
              <a:xfrm>
                <a:off x="7998120" y="5760"/>
                <a:ext cx="1603080" cy="1603080"/>
              </a:xfrm>
              <a:prstGeom prst="rect">
                <a:avLst/>
              </a:prstGeom>
              <a:ln w="0">
                <a:noFill/>
              </a:ln>
            </p:spPr>
          </p:pic>
          <p:sp>
            <p:nvSpPr>
              <p:cNvPr id="235" name=""/>
              <p:cNvSpPr/>
              <p:nvPr/>
            </p:nvSpPr>
            <p:spPr>
              <a:xfrm>
                <a:off x="8233920" y="242280"/>
                <a:ext cx="1131480" cy="113148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236" name="Rectangle 26"/>
            <p:cNvSpPr/>
            <p:nvPr/>
          </p:nvSpPr>
          <p:spPr>
            <a:xfrm>
              <a:off x="6172200" y="401400"/>
              <a:ext cx="5595840" cy="6054840"/>
            </a:xfrm>
            <a:prstGeom prst="rect">
              <a:avLst/>
            </a:prstGeom>
            <a:solidFill>
              <a:srgbClr val="ffffff"/>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237" name="Freeform 5"/>
            <p:cNvSpPr/>
            <p:nvPr/>
          </p:nvSpPr>
          <p:spPr>
            <a:xfrm rot="15922200">
              <a:off x="4203360" y="1825560"/>
              <a:ext cx="3299400" cy="440640"/>
            </a:xfrm>
            <a:custGeom>
              <a:avLst/>
              <a:gdLst/>
              <a:ahLst/>
              <a:rect l="l" t="t"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rgbClr val="ffffff">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238" name="Freeform 5"/>
            <p:cNvSpPr/>
            <p:nvPr/>
          </p:nvSpPr>
          <p:spPr>
            <a:xfrm rot="16200000">
              <a:off x="3295440" y="2801520"/>
              <a:ext cx="6053760" cy="1254600"/>
            </a:xfrm>
            <a:custGeom>
              <a:avLst/>
              <a:gdLst/>
              <a:ahLst/>
              <a:rect l="l" t="t"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rgbClr val="ffffff"/>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239" name="Freeform 5"/>
            <p:cNvSpPr/>
            <p:nvPr/>
          </p:nvSpPr>
          <p:spPr>
            <a:xfrm>
              <a:off x="0" y="1440"/>
              <a:ext cx="12192120" cy="6856560"/>
            </a:xfrm>
            <a:custGeom>
              <a:avLst/>
              <a:gdLst/>
              <a:ahLst/>
              <a:rect l="l" t="t"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240" name="Rectangle 30"/>
          <p:cNvSpPr/>
          <p:nvPr/>
        </p:nvSpPr>
        <p:spPr>
          <a:xfrm>
            <a:off x="10437840" y="0"/>
            <a:ext cx="685800" cy="1143000"/>
          </a:xfrm>
          <a:prstGeom prst="rect">
            <a:avLst/>
          </a:prstGeom>
          <a:solidFill>
            <a:srgbClr val="b31166"/>
          </a:solidFill>
          <a:ln w="0">
            <a:noFill/>
          </a:ln>
          <a:effectLst>
            <a:outerShdw dist="12600" dir="5400000" blurRad="0" rotWithShape="0">
              <a:srgbClr val="000000">
                <a:alpha val="45000"/>
              </a:srgbClr>
            </a:outerShdw>
          </a:effectLst>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241" name="PlaceHolder 1"/>
          <p:cNvSpPr>
            <a:spLocks noGrp="1"/>
          </p:cNvSpPr>
          <p:nvPr>
            <p:ph type="title"/>
          </p:nvPr>
        </p:nvSpPr>
        <p:spPr>
          <a:xfrm>
            <a:off x="1155600" y="972720"/>
            <a:ext cx="8761680" cy="708120"/>
          </a:xfrm>
          <a:prstGeom prst="rect">
            <a:avLst/>
          </a:prstGeom>
          <a:noFill/>
          <a:ln w="0">
            <a:noFill/>
          </a:ln>
        </p:spPr>
        <p:txBody>
          <a:bodyPr lIns="90000" rIns="90000" tIns="46800" bIns="46800" anchor="ctr">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3600" spc="-1" strike="noStrike">
                <a:solidFill>
                  <a:srgbClr val="ebebeb"/>
                </a:solidFill>
                <a:latin typeface="Century Gothic"/>
              </a:rPr>
              <a:t>Click to edit the title text format</a:t>
            </a:r>
            <a:endParaRPr b="0" lang="en-US" sz="3600" spc="-1" strike="noStrike">
              <a:solidFill>
                <a:srgbClr val="ebebeb"/>
              </a:solidFill>
              <a:latin typeface="Century Gothic"/>
            </a:endParaRPr>
          </a:p>
        </p:txBody>
      </p:sp>
      <p:sp>
        <p:nvSpPr>
          <p:cNvPr id="242" name="PlaceHolder 2"/>
          <p:cNvSpPr>
            <a:spLocks noGrp="1"/>
          </p:cNvSpPr>
          <p:nvPr>
            <p:ph type="body"/>
          </p:nvPr>
        </p:nvSpPr>
        <p:spPr>
          <a:xfrm>
            <a:off x="1155600" y="2603520"/>
            <a:ext cx="8761680" cy="3416400"/>
          </a:xfrm>
          <a:prstGeom prst="rect">
            <a:avLst/>
          </a:prstGeom>
          <a:noFill/>
          <a:ln w="0">
            <a:noFill/>
          </a:ln>
        </p:spPr>
        <p:txBody>
          <a:bodyPr lIns="90000" rIns="90000" tIns="46800" bIns="46800" anchor="t">
            <a:normAutofit/>
          </a:bodyPr>
          <a:p>
            <a:pPr marL="343080" indent="-34308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Click to edit the outline text format</a:t>
            </a:r>
            <a:endParaRPr b="0" lang="en-US" sz="1800" spc="-1" strike="noStrike">
              <a:solidFill>
                <a:srgbClr val="404040"/>
              </a:solidFill>
              <a:latin typeface="Century Gothic"/>
            </a:endParaRPr>
          </a:p>
          <a:p>
            <a:pPr lvl="1" marL="743040" indent="-28584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Second Outline Level</a:t>
            </a:r>
            <a:endParaRPr b="0" lang="en-US" sz="1800" spc="-1" strike="noStrike">
              <a:solidFill>
                <a:srgbClr val="404040"/>
              </a:solidFill>
              <a:latin typeface="Century Gothic"/>
            </a:endParaRPr>
          </a:p>
          <a:p>
            <a:pPr lvl="2" marL="11430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Third Outline Level</a:t>
            </a:r>
            <a:endParaRPr b="0" lang="en-US" sz="1800" spc="-1" strike="noStrike">
              <a:solidFill>
                <a:srgbClr val="404040"/>
              </a:solidFill>
              <a:latin typeface="Century Gothic"/>
            </a:endParaRPr>
          </a:p>
          <a:p>
            <a:pPr lvl="3" marL="16002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Fourth Outline Level</a:t>
            </a:r>
            <a:endParaRPr b="0" lang="en-US" sz="1800" spc="-1" strike="noStrike">
              <a:solidFill>
                <a:srgbClr val="404040"/>
              </a:solidFill>
              <a:latin typeface="Century Gothic"/>
            </a:endParaRPr>
          </a:p>
          <a:p>
            <a:pPr lvl="4" marL="20574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Fifth Outline Level</a:t>
            </a:r>
            <a:endParaRPr b="0" lang="en-US" sz="1800" spc="-1" strike="noStrike">
              <a:solidFill>
                <a:srgbClr val="404040"/>
              </a:solidFill>
              <a:latin typeface="Century Gothic"/>
            </a:endParaRPr>
          </a:p>
          <a:p>
            <a:pPr lvl="5" marL="2057400" indent="-228600">
              <a:spcBef>
                <a:spcPts val="1001"/>
              </a:spcBef>
              <a:buClr>
                <a:srgbClr val="000000"/>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Sixth Outline Level</a:t>
            </a:r>
            <a:endParaRPr b="0" lang="en-US" sz="1800" spc="-1" strike="noStrike">
              <a:solidFill>
                <a:srgbClr val="404040"/>
              </a:solidFill>
              <a:latin typeface="Century Gothic"/>
            </a:endParaRPr>
          </a:p>
          <a:p>
            <a:pPr lvl="6" marL="2057400" indent="-228600">
              <a:spcBef>
                <a:spcPts val="1001"/>
              </a:spcBef>
              <a:buClr>
                <a:srgbClr val="000000"/>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Seventh Outline Level</a:t>
            </a:r>
            <a:endParaRPr b="0" lang="en-US" sz="1800" spc="-1" strike="noStrike">
              <a:solidFill>
                <a:srgbClr val="404040"/>
              </a:solidFill>
              <a:latin typeface="Century Gothic"/>
            </a:endParaRPr>
          </a:p>
        </p:txBody>
      </p:sp>
      <p:sp>
        <p:nvSpPr>
          <p:cNvPr id="243" name="PlaceHolder 3"/>
          <p:cNvSpPr>
            <a:spLocks noGrp="1"/>
          </p:cNvSpPr>
          <p:nvPr>
            <p:ph type="dt" idx="40"/>
          </p:nvPr>
        </p:nvSpPr>
        <p:spPr>
          <a:xfrm>
            <a:off x="10653480" y="6391440"/>
            <a:ext cx="990360" cy="30456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244" name="PlaceHolder 4"/>
          <p:cNvSpPr>
            <a:spLocks noGrp="1"/>
          </p:cNvSpPr>
          <p:nvPr>
            <p:ph type="ftr" idx="41"/>
          </p:nvPr>
        </p:nvSpPr>
        <p:spPr>
          <a:xfrm>
            <a:off x="560520" y="6391440"/>
            <a:ext cx="3860640" cy="30456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245" name="PlaceHolder 5"/>
          <p:cNvSpPr>
            <a:spLocks noGrp="1"/>
          </p:cNvSpPr>
          <p:nvPr>
            <p:ph type="sldNum" idx="42"/>
          </p:nvPr>
        </p:nvSpPr>
        <p:spPr>
          <a:xfrm>
            <a:off x="10352160" y="294840"/>
            <a:ext cx="838080" cy="768600"/>
          </a:xfrm>
          <a:prstGeom prst="rect">
            <a:avLst/>
          </a:prstGeom>
          <a:noFill/>
          <a:ln w="0">
            <a:noFill/>
          </a:ln>
        </p:spPr>
        <p:txBody>
          <a:bodyPr lIns="90000" rIns="90000" tIns="46800" bIns="46800" anchor="b">
            <a:noAutofit/>
          </a:bodyPr>
          <a:lstStyle>
            <a:lvl1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2800" spc="-1" strike="noStrike">
                <a:solidFill>
                  <a:srgbClr val="ffffff"/>
                </a:solidFill>
                <a:latin typeface="Times New Roman"/>
              </a:defRPr>
            </a:lvl1pPr>
          </a:lstStyle>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6FBF7F99-D2BD-4667-9E52-39E6A0D527EB}" type="slidenum">
              <a:rPr b="0" lang="en-US" sz="2800" spc="-1" strike="noStrike">
                <a:solidFill>
                  <a:srgbClr val="ffffff"/>
                </a:solidFill>
                <a:latin typeface="Times New Roman"/>
              </a:rPr>
              <a:t>&lt;number&gt;</a:t>
            </a:fld>
            <a:endParaRPr b="0" lang="en-US" sz="28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Master>
</file>

<file path=ppt/slideMasters/slideMaster1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246" name="Group 7"/>
          <p:cNvGrpSpPr/>
          <p:nvPr/>
        </p:nvGrpSpPr>
        <p:grpSpPr>
          <a:xfrm>
            <a:off x="0" y="0"/>
            <a:ext cx="12192120" cy="6858000"/>
            <a:chOff x="0" y="0"/>
            <a:chExt cx="12192120" cy="6858000"/>
          </a:xfrm>
        </p:grpSpPr>
        <p:grpSp>
          <p:nvGrpSpPr>
            <p:cNvPr id="247" name="Rectangle 6"/>
            <p:cNvGrpSpPr/>
            <p:nvPr/>
          </p:nvGrpSpPr>
          <p:grpSpPr>
            <a:xfrm>
              <a:off x="0" y="0"/>
              <a:ext cx="12192120" cy="6858000"/>
              <a:chOff x="0" y="0"/>
              <a:chExt cx="12192120" cy="6858000"/>
            </a:xfrm>
          </p:grpSpPr>
          <p:pic>
            <p:nvPicPr>
              <p:cNvPr id="248" name="Rectangle 6" descr=""/>
              <p:cNvPicPr/>
              <p:nvPr/>
            </p:nvPicPr>
            <p:blipFill>
              <a:blip r:embed="rId2"/>
              <a:stretch/>
            </p:blipFill>
            <p:spPr>
              <a:xfrm>
                <a:off x="0" y="0"/>
                <a:ext cx="12192120" cy="6858000"/>
              </a:xfrm>
              <a:prstGeom prst="rect">
                <a:avLst/>
              </a:prstGeom>
              <a:ln w="0">
                <a:noFill/>
              </a:ln>
            </p:spPr>
          </p:pic>
          <p:sp>
            <p:nvSpPr>
              <p:cNvPr id="249" name=""/>
              <p:cNvSpPr/>
              <p:nvPr/>
            </p:nvSpPr>
            <p:spPr>
              <a:xfrm>
                <a:off x="0" y="0"/>
                <a:ext cx="12192120" cy="685800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250" name="Oval 12"/>
            <p:cNvGrpSpPr/>
            <p:nvPr/>
          </p:nvGrpSpPr>
          <p:grpSpPr>
            <a:xfrm>
              <a:off x="0" y="2670120"/>
              <a:ext cx="4194000" cy="4187880"/>
              <a:chOff x="0" y="2670120"/>
              <a:chExt cx="4194000" cy="4187880"/>
            </a:xfrm>
          </p:grpSpPr>
          <p:pic>
            <p:nvPicPr>
              <p:cNvPr id="251" name="Oval 12" descr=""/>
              <p:cNvPicPr/>
              <p:nvPr/>
            </p:nvPicPr>
            <p:blipFill>
              <a:blip r:embed="rId3"/>
              <a:stretch/>
            </p:blipFill>
            <p:spPr>
              <a:xfrm>
                <a:off x="0" y="2670120"/>
                <a:ext cx="4194000" cy="4187880"/>
              </a:xfrm>
              <a:prstGeom prst="rect">
                <a:avLst/>
              </a:prstGeom>
              <a:ln w="0">
                <a:noFill/>
              </a:ln>
            </p:spPr>
          </p:pic>
          <p:sp>
            <p:nvSpPr>
              <p:cNvPr id="252" name=""/>
              <p:cNvSpPr/>
              <p:nvPr/>
            </p:nvSpPr>
            <p:spPr>
              <a:xfrm>
                <a:off x="613800" y="3280680"/>
                <a:ext cx="2963520" cy="296352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253" name="Oval 14"/>
            <p:cNvGrpSpPr/>
            <p:nvPr/>
          </p:nvGrpSpPr>
          <p:grpSpPr>
            <a:xfrm>
              <a:off x="0" y="2895480"/>
              <a:ext cx="2365200" cy="2365200"/>
              <a:chOff x="0" y="2895480"/>
              <a:chExt cx="2365200" cy="2365200"/>
            </a:xfrm>
          </p:grpSpPr>
          <p:pic>
            <p:nvPicPr>
              <p:cNvPr id="254" name="Oval 14" descr=""/>
              <p:cNvPicPr/>
              <p:nvPr/>
            </p:nvPicPr>
            <p:blipFill>
              <a:blip r:embed="rId4"/>
              <a:stretch/>
            </p:blipFill>
            <p:spPr>
              <a:xfrm>
                <a:off x="0" y="2895480"/>
                <a:ext cx="2365200" cy="2365200"/>
              </a:xfrm>
              <a:prstGeom prst="rect">
                <a:avLst/>
              </a:prstGeom>
              <a:ln w="0">
                <a:noFill/>
              </a:ln>
            </p:spPr>
          </p:pic>
          <p:sp>
            <p:nvSpPr>
              <p:cNvPr id="255" name=""/>
              <p:cNvSpPr/>
              <p:nvPr/>
            </p:nvSpPr>
            <p:spPr>
              <a:xfrm>
                <a:off x="345960" y="3241440"/>
                <a:ext cx="1670400" cy="167040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256" name="Oval 17"/>
            <p:cNvGrpSpPr/>
            <p:nvPr/>
          </p:nvGrpSpPr>
          <p:grpSpPr>
            <a:xfrm>
              <a:off x="8607600" y="5870520"/>
              <a:ext cx="993600" cy="987480"/>
              <a:chOff x="8607600" y="5870520"/>
              <a:chExt cx="993600" cy="987480"/>
            </a:xfrm>
          </p:grpSpPr>
          <p:pic>
            <p:nvPicPr>
              <p:cNvPr id="257" name="Oval 17" descr=""/>
              <p:cNvPicPr/>
              <p:nvPr/>
            </p:nvPicPr>
            <p:blipFill>
              <a:blip r:embed="rId5"/>
              <a:stretch/>
            </p:blipFill>
            <p:spPr>
              <a:xfrm>
                <a:off x="8607600" y="5870520"/>
                <a:ext cx="993600" cy="987480"/>
              </a:xfrm>
              <a:prstGeom prst="rect">
                <a:avLst/>
              </a:prstGeom>
              <a:ln w="0">
                <a:noFill/>
              </a:ln>
            </p:spPr>
          </p:pic>
          <p:sp>
            <p:nvSpPr>
              <p:cNvPr id="258" name=""/>
              <p:cNvSpPr/>
              <p:nvPr/>
            </p:nvSpPr>
            <p:spPr>
              <a:xfrm>
                <a:off x="8754120" y="6012360"/>
                <a:ext cx="700560" cy="70056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259" name="Oval 15"/>
            <p:cNvGrpSpPr/>
            <p:nvPr/>
          </p:nvGrpSpPr>
          <p:grpSpPr>
            <a:xfrm>
              <a:off x="8607600" y="1676160"/>
              <a:ext cx="2822400" cy="2822400"/>
              <a:chOff x="8607600" y="1676160"/>
              <a:chExt cx="2822400" cy="2822400"/>
            </a:xfrm>
          </p:grpSpPr>
          <p:pic>
            <p:nvPicPr>
              <p:cNvPr id="260" name="Oval 15" descr=""/>
              <p:cNvPicPr/>
              <p:nvPr/>
            </p:nvPicPr>
            <p:blipFill>
              <a:blip r:embed="rId6"/>
              <a:stretch/>
            </p:blipFill>
            <p:spPr>
              <a:xfrm>
                <a:off x="8607600" y="1676160"/>
                <a:ext cx="2822400" cy="2822400"/>
              </a:xfrm>
              <a:prstGeom prst="rect">
                <a:avLst/>
              </a:prstGeom>
              <a:ln w="0">
                <a:noFill/>
              </a:ln>
            </p:spPr>
          </p:pic>
          <p:sp>
            <p:nvSpPr>
              <p:cNvPr id="261" name=""/>
              <p:cNvSpPr/>
              <p:nvPr/>
            </p:nvSpPr>
            <p:spPr>
              <a:xfrm>
                <a:off x="9021960" y="2089080"/>
                <a:ext cx="1993680" cy="199368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262" name="Oval 16"/>
            <p:cNvGrpSpPr/>
            <p:nvPr/>
          </p:nvGrpSpPr>
          <p:grpSpPr>
            <a:xfrm>
              <a:off x="7998120" y="5760"/>
              <a:ext cx="1603080" cy="1603080"/>
              <a:chOff x="7998120" y="5760"/>
              <a:chExt cx="1603080" cy="1603080"/>
            </a:xfrm>
          </p:grpSpPr>
          <p:pic>
            <p:nvPicPr>
              <p:cNvPr id="263" name="Oval 16" descr=""/>
              <p:cNvPicPr/>
              <p:nvPr/>
            </p:nvPicPr>
            <p:blipFill>
              <a:blip r:embed="rId7"/>
              <a:stretch/>
            </p:blipFill>
            <p:spPr>
              <a:xfrm>
                <a:off x="7998120" y="5760"/>
                <a:ext cx="1603080" cy="1603080"/>
              </a:xfrm>
              <a:prstGeom prst="rect">
                <a:avLst/>
              </a:prstGeom>
              <a:ln w="0">
                <a:noFill/>
              </a:ln>
            </p:spPr>
          </p:pic>
          <p:sp>
            <p:nvSpPr>
              <p:cNvPr id="264" name=""/>
              <p:cNvSpPr/>
              <p:nvPr/>
            </p:nvSpPr>
            <p:spPr>
              <a:xfrm>
                <a:off x="8233920" y="242280"/>
                <a:ext cx="1131480" cy="113148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265" name="Freeform 5"/>
            <p:cNvSpPr/>
            <p:nvPr/>
          </p:nvSpPr>
          <p:spPr>
            <a:xfrm rot="21009600">
              <a:off x="8490960" y="1797120"/>
              <a:ext cx="3299400" cy="440640"/>
            </a:xfrm>
            <a:custGeom>
              <a:avLst/>
              <a:gdLst/>
              <a:ahLst/>
              <a:rect l="l" t="t"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rgbClr val="ffffff">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266" name="Freeform 5"/>
            <p:cNvSpPr/>
            <p:nvPr/>
          </p:nvSpPr>
          <p:spPr>
            <a:xfrm>
              <a:off x="459360" y="1866240"/>
              <a:ext cx="11277720" cy="4533840"/>
            </a:xfrm>
            <a:custGeom>
              <a:avLst/>
              <a:gdLst/>
              <a:ahLst/>
              <a:rect l="l" t="t" r="r" b="b"/>
              <a:pathLst>
                <a:path w="7104" h="2856">
                  <a:moveTo>
                    <a:pt x="0" y="0"/>
                  </a:moveTo>
                  <a:lnTo>
                    <a:pt x="0" y="2856"/>
                  </a:lnTo>
                  <a:lnTo>
                    <a:pt x="7104" y="2856"/>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close/>
                </a:path>
              </a:pathLst>
            </a:custGeom>
            <a:solidFill>
              <a:srgbClr val="ffffff"/>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267" name="Freeform 5"/>
            <p:cNvSpPr/>
            <p:nvPr/>
          </p:nvSpPr>
          <p:spPr>
            <a:xfrm>
              <a:off x="0" y="1440"/>
              <a:ext cx="12192120" cy="6856560"/>
            </a:xfrm>
            <a:custGeom>
              <a:avLst/>
              <a:gdLst/>
              <a:ahLst/>
              <a:rect l="l" t="t"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268" name="Rectangle 20"/>
          <p:cNvSpPr/>
          <p:nvPr/>
        </p:nvSpPr>
        <p:spPr>
          <a:xfrm>
            <a:off x="10437840" y="0"/>
            <a:ext cx="685800" cy="1143000"/>
          </a:xfrm>
          <a:prstGeom prst="rect">
            <a:avLst/>
          </a:prstGeom>
          <a:solidFill>
            <a:srgbClr val="b31166"/>
          </a:solidFill>
          <a:ln w="0">
            <a:noFill/>
          </a:ln>
          <a:effectLst>
            <a:outerShdw dist="12600" dir="5400000" blurRad="0" rotWithShape="0">
              <a:srgbClr val="000000">
                <a:alpha val="45000"/>
              </a:srgbClr>
            </a:outerShdw>
          </a:effectLst>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nvGrpSpPr>
          <p:cNvPr id="269" name="Group 21"/>
          <p:cNvGrpSpPr/>
          <p:nvPr/>
        </p:nvGrpSpPr>
        <p:grpSpPr>
          <a:xfrm>
            <a:off x="0" y="0"/>
            <a:ext cx="12192120" cy="6858000"/>
            <a:chOff x="0" y="0"/>
            <a:chExt cx="12192120" cy="6858000"/>
          </a:xfrm>
        </p:grpSpPr>
        <p:grpSp>
          <p:nvGrpSpPr>
            <p:cNvPr id="270" name="Rectangle 19"/>
            <p:cNvGrpSpPr/>
            <p:nvPr/>
          </p:nvGrpSpPr>
          <p:grpSpPr>
            <a:xfrm>
              <a:off x="0" y="0"/>
              <a:ext cx="12192120" cy="6858000"/>
              <a:chOff x="0" y="0"/>
              <a:chExt cx="12192120" cy="6858000"/>
            </a:xfrm>
          </p:grpSpPr>
          <p:pic>
            <p:nvPicPr>
              <p:cNvPr id="271" name="Rectangle 19" descr=""/>
              <p:cNvPicPr/>
              <p:nvPr/>
            </p:nvPicPr>
            <p:blipFill>
              <a:blip r:embed="rId8"/>
              <a:stretch/>
            </p:blipFill>
            <p:spPr>
              <a:xfrm>
                <a:off x="0" y="0"/>
                <a:ext cx="12192120" cy="6858000"/>
              </a:xfrm>
              <a:prstGeom prst="rect">
                <a:avLst/>
              </a:prstGeom>
              <a:ln w="0">
                <a:noFill/>
              </a:ln>
            </p:spPr>
          </p:pic>
          <p:sp>
            <p:nvSpPr>
              <p:cNvPr id="272" name=""/>
              <p:cNvSpPr/>
              <p:nvPr/>
            </p:nvSpPr>
            <p:spPr>
              <a:xfrm>
                <a:off x="0" y="0"/>
                <a:ext cx="12192120" cy="685800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273" name="Oval 21"/>
            <p:cNvGrpSpPr/>
            <p:nvPr/>
          </p:nvGrpSpPr>
          <p:grpSpPr>
            <a:xfrm>
              <a:off x="0" y="2670120"/>
              <a:ext cx="4194000" cy="4187880"/>
              <a:chOff x="0" y="2670120"/>
              <a:chExt cx="4194000" cy="4187880"/>
            </a:xfrm>
          </p:grpSpPr>
          <p:pic>
            <p:nvPicPr>
              <p:cNvPr id="274" name="Oval 21" descr=""/>
              <p:cNvPicPr/>
              <p:nvPr/>
            </p:nvPicPr>
            <p:blipFill>
              <a:blip r:embed="rId9"/>
              <a:stretch/>
            </p:blipFill>
            <p:spPr>
              <a:xfrm>
                <a:off x="0" y="2670120"/>
                <a:ext cx="4194000" cy="4187880"/>
              </a:xfrm>
              <a:prstGeom prst="rect">
                <a:avLst/>
              </a:prstGeom>
              <a:ln w="0">
                <a:noFill/>
              </a:ln>
            </p:spPr>
          </p:pic>
          <p:sp>
            <p:nvSpPr>
              <p:cNvPr id="275" name=""/>
              <p:cNvSpPr/>
              <p:nvPr/>
            </p:nvSpPr>
            <p:spPr>
              <a:xfrm>
                <a:off x="613800" y="3280680"/>
                <a:ext cx="2963520" cy="296352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276" name="Oval 22"/>
            <p:cNvGrpSpPr/>
            <p:nvPr/>
          </p:nvGrpSpPr>
          <p:grpSpPr>
            <a:xfrm>
              <a:off x="0" y="2895480"/>
              <a:ext cx="2365200" cy="2365200"/>
              <a:chOff x="0" y="2895480"/>
              <a:chExt cx="2365200" cy="2365200"/>
            </a:xfrm>
          </p:grpSpPr>
          <p:pic>
            <p:nvPicPr>
              <p:cNvPr id="277" name="Oval 22" descr=""/>
              <p:cNvPicPr/>
              <p:nvPr/>
            </p:nvPicPr>
            <p:blipFill>
              <a:blip r:embed="rId10"/>
              <a:stretch/>
            </p:blipFill>
            <p:spPr>
              <a:xfrm>
                <a:off x="0" y="2895480"/>
                <a:ext cx="2365200" cy="2365200"/>
              </a:xfrm>
              <a:prstGeom prst="rect">
                <a:avLst/>
              </a:prstGeom>
              <a:ln w="0">
                <a:noFill/>
              </a:ln>
            </p:spPr>
          </p:pic>
          <p:sp>
            <p:nvSpPr>
              <p:cNvPr id="278" name=""/>
              <p:cNvSpPr/>
              <p:nvPr/>
            </p:nvSpPr>
            <p:spPr>
              <a:xfrm>
                <a:off x="345960" y="3241440"/>
                <a:ext cx="1670400" cy="167040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279" name="Oval 23"/>
            <p:cNvGrpSpPr/>
            <p:nvPr/>
          </p:nvGrpSpPr>
          <p:grpSpPr>
            <a:xfrm>
              <a:off x="8607600" y="5870520"/>
              <a:ext cx="993600" cy="987480"/>
              <a:chOff x="8607600" y="5870520"/>
              <a:chExt cx="993600" cy="987480"/>
            </a:xfrm>
          </p:grpSpPr>
          <p:pic>
            <p:nvPicPr>
              <p:cNvPr id="280" name="Oval 23" descr=""/>
              <p:cNvPicPr/>
              <p:nvPr/>
            </p:nvPicPr>
            <p:blipFill>
              <a:blip r:embed="rId11"/>
              <a:stretch/>
            </p:blipFill>
            <p:spPr>
              <a:xfrm>
                <a:off x="8607600" y="5870520"/>
                <a:ext cx="993600" cy="987480"/>
              </a:xfrm>
              <a:prstGeom prst="rect">
                <a:avLst/>
              </a:prstGeom>
              <a:ln w="0">
                <a:noFill/>
              </a:ln>
            </p:spPr>
          </p:pic>
          <p:sp>
            <p:nvSpPr>
              <p:cNvPr id="281" name=""/>
              <p:cNvSpPr/>
              <p:nvPr/>
            </p:nvSpPr>
            <p:spPr>
              <a:xfrm>
                <a:off x="8754120" y="6012360"/>
                <a:ext cx="700560" cy="70056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282" name="Oval 24"/>
            <p:cNvGrpSpPr/>
            <p:nvPr/>
          </p:nvGrpSpPr>
          <p:grpSpPr>
            <a:xfrm>
              <a:off x="8607600" y="1676160"/>
              <a:ext cx="2822400" cy="2822400"/>
              <a:chOff x="8607600" y="1676160"/>
              <a:chExt cx="2822400" cy="2822400"/>
            </a:xfrm>
          </p:grpSpPr>
          <p:pic>
            <p:nvPicPr>
              <p:cNvPr id="283" name="Oval 24" descr=""/>
              <p:cNvPicPr/>
              <p:nvPr/>
            </p:nvPicPr>
            <p:blipFill>
              <a:blip r:embed="rId12"/>
              <a:stretch/>
            </p:blipFill>
            <p:spPr>
              <a:xfrm>
                <a:off x="8607600" y="1676160"/>
                <a:ext cx="2822400" cy="2822400"/>
              </a:xfrm>
              <a:prstGeom prst="rect">
                <a:avLst/>
              </a:prstGeom>
              <a:ln w="0">
                <a:noFill/>
              </a:ln>
            </p:spPr>
          </p:pic>
          <p:sp>
            <p:nvSpPr>
              <p:cNvPr id="284" name=""/>
              <p:cNvSpPr/>
              <p:nvPr/>
            </p:nvSpPr>
            <p:spPr>
              <a:xfrm>
                <a:off x="9021960" y="2089080"/>
                <a:ext cx="1993680" cy="199368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285" name="Oval 25"/>
            <p:cNvGrpSpPr/>
            <p:nvPr/>
          </p:nvGrpSpPr>
          <p:grpSpPr>
            <a:xfrm>
              <a:off x="7998120" y="5760"/>
              <a:ext cx="1603080" cy="1603080"/>
              <a:chOff x="7998120" y="5760"/>
              <a:chExt cx="1603080" cy="1603080"/>
            </a:xfrm>
          </p:grpSpPr>
          <p:pic>
            <p:nvPicPr>
              <p:cNvPr id="286" name="Oval 25" descr=""/>
              <p:cNvPicPr/>
              <p:nvPr/>
            </p:nvPicPr>
            <p:blipFill>
              <a:blip r:embed="rId13"/>
              <a:stretch/>
            </p:blipFill>
            <p:spPr>
              <a:xfrm>
                <a:off x="7998120" y="5760"/>
                <a:ext cx="1603080" cy="1603080"/>
              </a:xfrm>
              <a:prstGeom prst="rect">
                <a:avLst/>
              </a:prstGeom>
              <a:ln w="0">
                <a:noFill/>
              </a:ln>
            </p:spPr>
          </p:pic>
          <p:sp>
            <p:nvSpPr>
              <p:cNvPr id="287" name=""/>
              <p:cNvSpPr/>
              <p:nvPr/>
            </p:nvSpPr>
            <p:spPr>
              <a:xfrm>
                <a:off x="8233920" y="242280"/>
                <a:ext cx="1131480" cy="113148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288" name="Freeform 5"/>
            <p:cNvSpPr/>
            <p:nvPr/>
          </p:nvSpPr>
          <p:spPr>
            <a:xfrm rot="10371000">
              <a:off x="263160" y="4438440"/>
              <a:ext cx="3299400" cy="440640"/>
            </a:xfrm>
            <a:custGeom>
              <a:avLst/>
              <a:gdLst/>
              <a:ahLst/>
              <a:rect l="l" t="t"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rgbClr val="ffffff">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289" name="Freeform 5"/>
            <p:cNvSpPr/>
            <p:nvPr/>
          </p:nvSpPr>
          <p:spPr>
            <a:xfrm rot="10800000">
              <a:off x="459000" y="320760"/>
              <a:ext cx="11277720" cy="4533840"/>
            </a:xfrm>
            <a:custGeom>
              <a:avLst/>
              <a:gdLst/>
              <a:ahLst/>
              <a:rect l="l" t="t" r="r" b="b"/>
              <a:pathLst>
                <a:path w="7104" h="2856">
                  <a:moveTo>
                    <a:pt x="0" y="0"/>
                  </a:moveTo>
                  <a:lnTo>
                    <a:pt x="0" y="2856"/>
                  </a:lnTo>
                  <a:lnTo>
                    <a:pt x="7104" y="2856"/>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close/>
                </a:path>
              </a:pathLst>
            </a:custGeom>
            <a:solidFill>
              <a:srgbClr val="ffffff"/>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290" name="Freeform 5"/>
            <p:cNvSpPr/>
            <p:nvPr/>
          </p:nvSpPr>
          <p:spPr>
            <a:xfrm>
              <a:off x="0" y="1440"/>
              <a:ext cx="12192120" cy="6856560"/>
            </a:xfrm>
            <a:custGeom>
              <a:avLst/>
              <a:gdLst/>
              <a:ahLst/>
              <a:rect l="l" t="t"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291" name="Rectangle 29"/>
          <p:cNvSpPr/>
          <p:nvPr/>
        </p:nvSpPr>
        <p:spPr>
          <a:xfrm>
            <a:off x="10437840" y="0"/>
            <a:ext cx="685800" cy="1143000"/>
          </a:xfrm>
          <a:prstGeom prst="rect">
            <a:avLst/>
          </a:prstGeom>
          <a:solidFill>
            <a:srgbClr val="b31166"/>
          </a:solidFill>
          <a:ln w="0">
            <a:noFill/>
          </a:ln>
          <a:effectLst>
            <a:outerShdw dist="12600" dir="5400000" blurRad="0" rotWithShape="0">
              <a:srgbClr val="000000">
                <a:alpha val="45000"/>
              </a:srgbClr>
            </a:outerShdw>
          </a:effectLst>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292" name="PlaceHolder 1"/>
          <p:cNvSpPr>
            <a:spLocks noGrp="1"/>
          </p:cNvSpPr>
          <p:nvPr>
            <p:ph type="title"/>
          </p:nvPr>
        </p:nvSpPr>
        <p:spPr>
          <a:xfrm>
            <a:off x="1155600" y="972720"/>
            <a:ext cx="8761680" cy="708120"/>
          </a:xfrm>
          <a:prstGeom prst="rect">
            <a:avLst/>
          </a:prstGeom>
          <a:noFill/>
          <a:ln w="0">
            <a:noFill/>
          </a:ln>
        </p:spPr>
        <p:txBody>
          <a:bodyPr lIns="90000" rIns="90000" tIns="46800" bIns="46800" anchor="ctr">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3600" spc="-1" strike="noStrike">
                <a:solidFill>
                  <a:srgbClr val="ebebeb"/>
                </a:solidFill>
                <a:latin typeface="Century Gothic"/>
              </a:rPr>
              <a:t>Click to edit the title text format</a:t>
            </a:r>
            <a:endParaRPr b="0" lang="en-US" sz="3600" spc="-1" strike="noStrike">
              <a:solidFill>
                <a:srgbClr val="ebebeb"/>
              </a:solidFill>
              <a:latin typeface="Century Gothic"/>
            </a:endParaRPr>
          </a:p>
        </p:txBody>
      </p:sp>
      <p:sp>
        <p:nvSpPr>
          <p:cNvPr id="293" name="PlaceHolder 2"/>
          <p:cNvSpPr>
            <a:spLocks noGrp="1"/>
          </p:cNvSpPr>
          <p:nvPr>
            <p:ph type="body"/>
          </p:nvPr>
        </p:nvSpPr>
        <p:spPr>
          <a:xfrm>
            <a:off x="1155600" y="2603520"/>
            <a:ext cx="8761680" cy="3416400"/>
          </a:xfrm>
          <a:prstGeom prst="rect">
            <a:avLst/>
          </a:prstGeom>
          <a:noFill/>
          <a:ln w="0">
            <a:noFill/>
          </a:ln>
        </p:spPr>
        <p:txBody>
          <a:bodyPr lIns="90000" rIns="90000" tIns="46800" bIns="46800" anchor="t">
            <a:normAutofit/>
          </a:bodyPr>
          <a:p>
            <a:pPr marL="343080" indent="-34308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Click to edit the outline text format</a:t>
            </a:r>
            <a:endParaRPr b="0" lang="en-US" sz="1800" spc="-1" strike="noStrike">
              <a:solidFill>
                <a:srgbClr val="404040"/>
              </a:solidFill>
              <a:latin typeface="Century Gothic"/>
            </a:endParaRPr>
          </a:p>
          <a:p>
            <a:pPr lvl="1" marL="743040" indent="-28584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Second Outline Level</a:t>
            </a:r>
            <a:endParaRPr b="0" lang="en-US" sz="1800" spc="-1" strike="noStrike">
              <a:solidFill>
                <a:srgbClr val="404040"/>
              </a:solidFill>
              <a:latin typeface="Century Gothic"/>
            </a:endParaRPr>
          </a:p>
          <a:p>
            <a:pPr lvl="2" marL="11430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Third Outline Level</a:t>
            </a:r>
            <a:endParaRPr b="0" lang="en-US" sz="1800" spc="-1" strike="noStrike">
              <a:solidFill>
                <a:srgbClr val="404040"/>
              </a:solidFill>
              <a:latin typeface="Century Gothic"/>
            </a:endParaRPr>
          </a:p>
          <a:p>
            <a:pPr lvl="3" marL="16002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Fourth Outline Level</a:t>
            </a:r>
            <a:endParaRPr b="0" lang="en-US" sz="1800" spc="-1" strike="noStrike">
              <a:solidFill>
                <a:srgbClr val="404040"/>
              </a:solidFill>
              <a:latin typeface="Century Gothic"/>
            </a:endParaRPr>
          </a:p>
          <a:p>
            <a:pPr lvl="4" marL="20574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Fifth Outline Level</a:t>
            </a:r>
            <a:endParaRPr b="0" lang="en-US" sz="1800" spc="-1" strike="noStrike">
              <a:solidFill>
                <a:srgbClr val="404040"/>
              </a:solidFill>
              <a:latin typeface="Century Gothic"/>
            </a:endParaRPr>
          </a:p>
          <a:p>
            <a:pPr lvl="5" marL="2057400" indent="-228600">
              <a:spcBef>
                <a:spcPts val="1001"/>
              </a:spcBef>
              <a:buClr>
                <a:srgbClr val="000000"/>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Sixth Outline Level</a:t>
            </a:r>
            <a:endParaRPr b="0" lang="en-US" sz="1800" spc="-1" strike="noStrike">
              <a:solidFill>
                <a:srgbClr val="404040"/>
              </a:solidFill>
              <a:latin typeface="Century Gothic"/>
            </a:endParaRPr>
          </a:p>
          <a:p>
            <a:pPr lvl="6" marL="2057400" indent="-228600">
              <a:spcBef>
                <a:spcPts val="1001"/>
              </a:spcBef>
              <a:buClr>
                <a:srgbClr val="000000"/>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Seventh Outline Level</a:t>
            </a:r>
            <a:endParaRPr b="0" lang="en-US" sz="1800" spc="-1" strike="noStrike">
              <a:solidFill>
                <a:srgbClr val="404040"/>
              </a:solidFill>
              <a:latin typeface="Century Gothic"/>
            </a:endParaRPr>
          </a:p>
        </p:txBody>
      </p:sp>
      <p:sp>
        <p:nvSpPr>
          <p:cNvPr id="294" name="PlaceHolder 3"/>
          <p:cNvSpPr>
            <a:spLocks noGrp="1"/>
          </p:cNvSpPr>
          <p:nvPr>
            <p:ph type="dt" idx="43"/>
          </p:nvPr>
        </p:nvSpPr>
        <p:spPr>
          <a:xfrm>
            <a:off x="10653480" y="6391440"/>
            <a:ext cx="990360" cy="30456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295" name="PlaceHolder 4"/>
          <p:cNvSpPr>
            <a:spLocks noGrp="1"/>
          </p:cNvSpPr>
          <p:nvPr>
            <p:ph type="ftr" idx="44"/>
          </p:nvPr>
        </p:nvSpPr>
        <p:spPr>
          <a:xfrm>
            <a:off x="560520" y="6391440"/>
            <a:ext cx="3860640" cy="30456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296" name="PlaceHolder 5"/>
          <p:cNvSpPr>
            <a:spLocks noGrp="1"/>
          </p:cNvSpPr>
          <p:nvPr>
            <p:ph type="sldNum" idx="45"/>
          </p:nvPr>
        </p:nvSpPr>
        <p:spPr>
          <a:xfrm>
            <a:off x="10352160" y="294840"/>
            <a:ext cx="838080" cy="768600"/>
          </a:xfrm>
          <a:prstGeom prst="rect">
            <a:avLst/>
          </a:prstGeom>
          <a:noFill/>
          <a:ln w="0">
            <a:noFill/>
          </a:ln>
        </p:spPr>
        <p:txBody>
          <a:bodyPr lIns="90000" rIns="90000" tIns="46800" bIns="46800" anchor="b">
            <a:noAutofit/>
          </a:bodyPr>
          <a:lstStyle>
            <a:lvl1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2800" spc="-1" strike="noStrike">
                <a:solidFill>
                  <a:srgbClr val="ffffff"/>
                </a:solidFill>
                <a:latin typeface="Times New Roman"/>
              </a:defRPr>
            </a:lvl1pPr>
          </a:lstStyle>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B2145535-7EA7-4B89-A4C6-F3FB238BEC99}" type="slidenum">
              <a:rPr b="0" lang="en-US" sz="2800" spc="-1" strike="noStrike">
                <a:solidFill>
                  <a:srgbClr val="ffffff"/>
                </a:solidFill>
                <a:latin typeface="Times New Roman"/>
              </a:rPr>
              <a:t>&lt;number&gt;</a:t>
            </a:fld>
            <a:endParaRPr b="0" lang="en-US" sz="28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Master>
</file>

<file path=ppt/slideMasters/slideMaster1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297" name="Group 21"/>
          <p:cNvGrpSpPr/>
          <p:nvPr/>
        </p:nvGrpSpPr>
        <p:grpSpPr>
          <a:xfrm>
            <a:off x="0" y="0"/>
            <a:ext cx="12192120" cy="6858000"/>
            <a:chOff x="0" y="0"/>
            <a:chExt cx="12192120" cy="6858000"/>
          </a:xfrm>
        </p:grpSpPr>
        <p:grpSp>
          <p:nvGrpSpPr>
            <p:cNvPr id="298" name="Rectangle 19"/>
            <p:cNvGrpSpPr/>
            <p:nvPr/>
          </p:nvGrpSpPr>
          <p:grpSpPr>
            <a:xfrm>
              <a:off x="0" y="0"/>
              <a:ext cx="12192120" cy="6858000"/>
              <a:chOff x="0" y="0"/>
              <a:chExt cx="12192120" cy="6858000"/>
            </a:xfrm>
          </p:grpSpPr>
          <p:pic>
            <p:nvPicPr>
              <p:cNvPr id="299" name="Rectangle 19" descr=""/>
              <p:cNvPicPr/>
              <p:nvPr/>
            </p:nvPicPr>
            <p:blipFill>
              <a:blip r:embed="rId2"/>
              <a:stretch/>
            </p:blipFill>
            <p:spPr>
              <a:xfrm>
                <a:off x="0" y="0"/>
                <a:ext cx="12192120" cy="6858000"/>
              </a:xfrm>
              <a:prstGeom prst="rect">
                <a:avLst/>
              </a:prstGeom>
              <a:ln w="0">
                <a:noFill/>
              </a:ln>
            </p:spPr>
          </p:pic>
          <p:sp>
            <p:nvSpPr>
              <p:cNvPr id="300" name=""/>
              <p:cNvSpPr/>
              <p:nvPr/>
            </p:nvSpPr>
            <p:spPr>
              <a:xfrm>
                <a:off x="0" y="0"/>
                <a:ext cx="12192120" cy="685800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301" name="Oval 21"/>
            <p:cNvGrpSpPr/>
            <p:nvPr/>
          </p:nvGrpSpPr>
          <p:grpSpPr>
            <a:xfrm>
              <a:off x="0" y="2670120"/>
              <a:ext cx="4194000" cy="4187880"/>
              <a:chOff x="0" y="2670120"/>
              <a:chExt cx="4194000" cy="4187880"/>
            </a:xfrm>
          </p:grpSpPr>
          <p:pic>
            <p:nvPicPr>
              <p:cNvPr id="302" name="Oval 21" descr=""/>
              <p:cNvPicPr/>
              <p:nvPr/>
            </p:nvPicPr>
            <p:blipFill>
              <a:blip r:embed="rId3"/>
              <a:stretch/>
            </p:blipFill>
            <p:spPr>
              <a:xfrm>
                <a:off x="0" y="2670120"/>
                <a:ext cx="4194000" cy="4187880"/>
              </a:xfrm>
              <a:prstGeom prst="rect">
                <a:avLst/>
              </a:prstGeom>
              <a:ln w="0">
                <a:noFill/>
              </a:ln>
            </p:spPr>
          </p:pic>
          <p:sp>
            <p:nvSpPr>
              <p:cNvPr id="303" name=""/>
              <p:cNvSpPr/>
              <p:nvPr/>
            </p:nvSpPr>
            <p:spPr>
              <a:xfrm>
                <a:off x="613800" y="3280680"/>
                <a:ext cx="2963520" cy="296352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304" name="Oval 22"/>
            <p:cNvGrpSpPr/>
            <p:nvPr/>
          </p:nvGrpSpPr>
          <p:grpSpPr>
            <a:xfrm>
              <a:off x="0" y="2895480"/>
              <a:ext cx="2365200" cy="2365200"/>
              <a:chOff x="0" y="2895480"/>
              <a:chExt cx="2365200" cy="2365200"/>
            </a:xfrm>
          </p:grpSpPr>
          <p:pic>
            <p:nvPicPr>
              <p:cNvPr id="305" name="Oval 22" descr=""/>
              <p:cNvPicPr/>
              <p:nvPr/>
            </p:nvPicPr>
            <p:blipFill>
              <a:blip r:embed="rId4"/>
              <a:stretch/>
            </p:blipFill>
            <p:spPr>
              <a:xfrm>
                <a:off x="0" y="2895480"/>
                <a:ext cx="2365200" cy="2365200"/>
              </a:xfrm>
              <a:prstGeom prst="rect">
                <a:avLst/>
              </a:prstGeom>
              <a:ln w="0">
                <a:noFill/>
              </a:ln>
            </p:spPr>
          </p:pic>
          <p:sp>
            <p:nvSpPr>
              <p:cNvPr id="306" name=""/>
              <p:cNvSpPr/>
              <p:nvPr/>
            </p:nvSpPr>
            <p:spPr>
              <a:xfrm>
                <a:off x="345960" y="3241440"/>
                <a:ext cx="1670400" cy="167040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307" name="Oval 23"/>
            <p:cNvGrpSpPr/>
            <p:nvPr/>
          </p:nvGrpSpPr>
          <p:grpSpPr>
            <a:xfrm>
              <a:off x="8607600" y="5870520"/>
              <a:ext cx="993600" cy="987480"/>
              <a:chOff x="8607600" y="5870520"/>
              <a:chExt cx="993600" cy="987480"/>
            </a:xfrm>
          </p:grpSpPr>
          <p:pic>
            <p:nvPicPr>
              <p:cNvPr id="308" name="Oval 23" descr=""/>
              <p:cNvPicPr/>
              <p:nvPr/>
            </p:nvPicPr>
            <p:blipFill>
              <a:blip r:embed="rId5"/>
              <a:stretch/>
            </p:blipFill>
            <p:spPr>
              <a:xfrm>
                <a:off x="8607600" y="5870520"/>
                <a:ext cx="993600" cy="987480"/>
              </a:xfrm>
              <a:prstGeom prst="rect">
                <a:avLst/>
              </a:prstGeom>
              <a:ln w="0">
                <a:noFill/>
              </a:ln>
            </p:spPr>
          </p:pic>
          <p:sp>
            <p:nvSpPr>
              <p:cNvPr id="309" name=""/>
              <p:cNvSpPr/>
              <p:nvPr/>
            </p:nvSpPr>
            <p:spPr>
              <a:xfrm>
                <a:off x="8754120" y="6012360"/>
                <a:ext cx="700560" cy="70056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310" name="Oval 24"/>
            <p:cNvGrpSpPr/>
            <p:nvPr/>
          </p:nvGrpSpPr>
          <p:grpSpPr>
            <a:xfrm>
              <a:off x="8607600" y="1676160"/>
              <a:ext cx="2822400" cy="2822400"/>
              <a:chOff x="8607600" y="1676160"/>
              <a:chExt cx="2822400" cy="2822400"/>
            </a:xfrm>
          </p:grpSpPr>
          <p:pic>
            <p:nvPicPr>
              <p:cNvPr id="311" name="Oval 24" descr=""/>
              <p:cNvPicPr/>
              <p:nvPr/>
            </p:nvPicPr>
            <p:blipFill>
              <a:blip r:embed="rId6"/>
              <a:stretch/>
            </p:blipFill>
            <p:spPr>
              <a:xfrm>
                <a:off x="8607600" y="1676160"/>
                <a:ext cx="2822400" cy="2822400"/>
              </a:xfrm>
              <a:prstGeom prst="rect">
                <a:avLst/>
              </a:prstGeom>
              <a:ln w="0">
                <a:noFill/>
              </a:ln>
            </p:spPr>
          </p:pic>
          <p:sp>
            <p:nvSpPr>
              <p:cNvPr id="312" name=""/>
              <p:cNvSpPr/>
              <p:nvPr/>
            </p:nvSpPr>
            <p:spPr>
              <a:xfrm>
                <a:off x="9021960" y="2089080"/>
                <a:ext cx="1993680" cy="199368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313" name="Oval 25"/>
            <p:cNvGrpSpPr/>
            <p:nvPr/>
          </p:nvGrpSpPr>
          <p:grpSpPr>
            <a:xfrm>
              <a:off x="7998120" y="5760"/>
              <a:ext cx="1603080" cy="1603080"/>
              <a:chOff x="7998120" y="5760"/>
              <a:chExt cx="1603080" cy="1603080"/>
            </a:xfrm>
          </p:grpSpPr>
          <p:pic>
            <p:nvPicPr>
              <p:cNvPr id="314" name="Oval 25" descr=""/>
              <p:cNvPicPr/>
              <p:nvPr/>
            </p:nvPicPr>
            <p:blipFill>
              <a:blip r:embed="rId7"/>
              <a:stretch/>
            </p:blipFill>
            <p:spPr>
              <a:xfrm>
                <a:off x="7998120" y="5760"/>
                <a:ext cx="1603080" cy="1603080"/>
              </a:xfrm>
              <a:prstGeom prst="rect">
                <a:avLst/>
              </a:prstGeom>
              <a:ln w="0">
                <a:noFill/>
              </a:ln>
            </p:spPr>
          </p:pic>
          <p:sp>
            <p:nvSpPr>
              <p:cNvPr id="315" name=""/>
              <p:cNvSpPr/>
              <p:nvPr/>
            </p:nvSpPr>
            <p:spPr>
              <a:xfrm>
                <a:off x="8233920" y="242280"/>
                <a:ext cx="1131480" cy="113148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316" name="Freeform 5"/>
            <p:cNvSpPr/>
            <p:nvPr/>
          </p:nvSpPr>
          <p:spPr>
            <a:xfrm rot="21009600">
              <a:off x="8490960" y="2714400"/>
              <a:ext cx="3299400" cy="440640"/>
            </a:xfrm>
            <a:custGeom>
              <a:avLst/>
              <a:gdLst/>
              <a:ahLst/>
              <a:rect l="l" t="t"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rgbClr val="ffffff">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317" name="Freeform 5"/>
            <p:cNvSpPr/>
            <p:nvPr/>
          </p:nvSpPr>
          <p:spPr>
            <a:xfrm>
              <a:off x="455400" y="2801160"/>
              <a:ext cx="11277720" cy="3602520"/>
            </a:xfrm>
            <a:custGeom>
              <a:avLst/>
              <a:gdLst/>
              <a:ahLst/>
              <a:rect l="l" t="t" r="r" b="b"/>
              <a:pathLst>
                <a:path w="10000" h="7946">
                  <a:moveTo>
                    <a:pt x="0" y="0"/>
                  </a:moveTo>
                  <a:lnTo>
                    <a:pt x="0" y="7945"/>
                  </a:lnTo>
                  <a:lnTo>
                    <a:pt x="10000" y="7946"/>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close/>
                </a:path>
              </a:pathLst>
            </a:custGeom>
            <a:solidFill>
              <a:srgbClr val="ffffff"/>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318" name="Freeform 5"/>
            <p:cNvSpPr/>
            <p:nvPr/>
          </p:nvSpPr>
          <p:spPr>
            <a:xfrm>
              <a:off x="0" y="1440"/>
              <a:ext cx="12192120" cy="6856560"/>
            </a:xfrm>
            <a:custGeom>
              <a:avLst/>
              <a:gdLst/>
              <a:ahLst/>
              <a:rect l="l" t="t"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319" name="Rectangle 29"/>
          <p:cNvSpPr/>
          <p:nvPr/>
        </p:nvSpPr>
        <p:spPr>
          <a:xfrm>
            <a:off x="10437840" y="0"/>
            <a:ext cx="685800" cy="1143000"/>
          </a:xfrm>
          <a:prstGeom prst="rect">
            <a:avLst/>
          </a:prstGeom>
          <a:solidFill>
            <a:srgbClr val="b31166"/>
          </a:solidFill>
          <a:ln w="0">
            <a:noFill/>
          </a:ln>
          <a:effectLst>
            <a:outerShdw dist="12600" dir="5400000" blurRad="0" rotWithShape="0">
              <a:srgbClr val="000000">
                <a:alpha val="45000"/>
              </a:srgbClr>
            </a:outerShdw>
          </a:effectLst>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320" name="PlaceHolder 1"/>
          <p:cNvSpPr>
            <a:spLocks noGrp="1"/>
          </p:cNvSpPr>
          <p:nvPr>
            <p:ph type="title"/>
          </p:nvPr>
        </p:nvSpPr>
        <p:spPr>
          <a:xfrm>
            <a:off x="1155600" y="972720"/>
            <a:ext cx="8761680" cy="708120"/>
          </a:xfrm>
          <a:prstGeom prst="rect">
            <a:avLst/>
          </a:prstGeom>
          <a:noFill/>
          <a:ln w="0">
            <a:noFill/>
          </a:ln>
        </p:spPr>
        <p:txBody>
          <a:bodyPr lIns="90000" rIns="90000" tIns="46800" bIns="46800" anchor="ctr">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3600" spc="-1" strike="noStrike">
                <a:solidFill>
                  <a:srgbClr val="ebebeb"/>
                </a:solidFill>
                <a:latin typeface="Century Gothic"/>
              </a:rPr>
              <a:t>Click to edit the title text format</a:t>
            </a:r>
            <a:endParaRPr b="0" lang="en-US" sz="3600" spc="-1" strike="noStrike">
              <a:solidFill>
                <a:srgbClr val="ebebeb"/>
              </a:solidFill>
              <a:latin typeface="Century Gothic"/>
            </a:endParaRPr>
          </a:p>
        </p:txBody>
      </p:sp>
      <p:sp>
        <p:nvSpPr>
          <p:cNvPr id="321" name="PlaceHolder 2"/>
          <p:cNvSpPr>
            <a:spLocks noGrp="1"/>
          </p:cNvSpPr>
          <p:nvPr>
            <p:ph type="body"/>
          </p:nvPr>
        </p:nvSpPr>
        <p:spPr>
          <a:xfrm>
            <a:off x="1155600" y="2603520"/>
            <a:ext cx="8761680" cy="3416400"/>
          </a:xfrm>
          <a:prstGeom prst="rect">
            <a:avLst/>
          </a:prstGeom>
          <a:noFill/>
          <a:ln w="0">
            <a:noFill/>
          </a:ln>
        </p:spPr>
        <p:txBody>
          <a:bodyPr lIns="90000" rIns="90000" tIns="46800" bIns="46800" anchor="t">
            <a:normAutofit/>
          </a:bodyPr>
          <a:p>
            <a:pPr marL="343080" indent="-34308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Click to edit the outline text format</a:t>
            </a:r>
            <a:endParaRPr b="0" lang="en-US" sz="1800" spc="-1" strike="noStrike">
              <a:solidFill>
                <a:srgbClr val="404040"/>
              </a:solidFill>
              <a:latin typeface="Century Gothic"/>
            </a:endParaRPr>
          </a:p>
          <a:p>
            <a:pPr lvl="1" marL="743040" indent="-28584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Second Outline Level</a:t>
            </a:r>
            <a:endParaRPr b="0" lang="en-US" sz="1800" spc="-1" strike="noStrike">
              <a:solidFill>
                <a:srgbClr val="404040"/>
              </a:solidFill>
              <a:latin typeface="Century Gothic"/>
            </a:endParaRPr>
          </a:p>
          <a:p>
            <a:pPr lvl="2" marL="11430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Third Outline Level</a:t>
            </a:r>
            <a:endParaRPr b="0" lang="en-US" sz="1800" spc="-1" strike="noStrike">
              <a:solidFill>
                <a:srgbClr val="404040"/>
              </a:solidFill>
              <a:latin typeface="Century Gothic"/>
            </a:endParaRPr>
          </a:p>
          <a:p>
            <a:pPr lvl="3" marL="16002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Fourth Outline Level</a:t>
            </a:r>
            <a:endParaRPr b="0" lang="en-US" sz="1800" spc="-1" strike="noStrike">
              <a:solidFill>
                <a:srgbClr val="404040"/>
              </a:solidFill>
              <a:latin typeface="Century Gothic"/>
            </a:endParaRPr>
          </a:p>
          <a:p>
            <a:pPr lvl="4" marL="20574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Fifth Outline Level</a:t>
            </a:r>
            <a:endParaRPr b="0" lang="en-US" sz="1800" spc="-1" strike="noStrike">
              <a:solidFill>
                <a:srgbClr val="404040"/>
              </a:solidFill>
              <a:latin typeface="Century Gothic"/>
            </a:endParaRPr>
          </a:p>
          <a:p>
            <a:pPr lvl="5" marL="2057400" indent="-228600">
              <a:spcBef>
                <a:spcPts val="1001"/>
              </a:spcBef>
              <a:buClr>
                <a:srgbClr val="000000"/>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Sixth Outline Level</a:t>
            </a:r>
            <a:endParaRPr b="0" lang="en-US" sz="1800" spc="-1" strike="noStrike">
              <a:solidFill>
                <a:srgbClr val="404040"/>
              </a:solidFill>
              <a:latin typeface="Century Gothic"/>
            </a:endParaRPr>
          </a:p>
          <a:p>
            <a:pPr lvl="6" marL="2057400" indent="-228600">
              <a:spcBef>
                <a:spcPts val="1001"/>
              </a:spcBef>
              <a:buClr>
                <a:srgbClr val="000000"/>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Seventh Outline Level</a:t>
            </a:r>
            <a:endParaRPr b="0" lang="en-US" sz="1800" spc="-1" strike="noStrike">
              <a:solidFill>
                <a:srgbClr val="404040"/>
              </a:solidFill>
              <a:latin typeface="Century Gothic"/>
            </a:endParaRPr>
          </a:p>
        </p:txBody>
      </p:sp>
      <p:sp>
        <p:nvSpPr>
          <p:cNvPr id="322" name="PlaceHolder 3"/>
          <p:cNvSpPr>
            <a:spLocks noGrp="1"/>
          </p:cNvSpPr>
          <p:nvPr>
            <p:ph type="dt" idx="46"/>
          </p:nvPr>
        </p:nvSpPr>
        <p:spPr>
          <a:xfrm>
            <a:off x="10653480" y="6391440"/>
            <a:ext cx="990360" cy="30456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323" name="PlaceHolder 4"/>
          <p:cNvSpPr>
            <a:spLocks noGrp="1"/>
          </p:cNvSpPr>
          <p:nvPr>
            <p:ph type="ftr" idx="47"/>
          </p:nvPr>
        </p:nvSpPr>
        <p:spPr>
          <a:xfrm>
            <a:off x="560520" y="6391440"/>
            <a:ext cx="3860640" cy="30456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324" name="PlaceHolder 5"/>
          <p:cNvSpPr>
            <a:spLocks noGrp="1"/>
          </p:cNvSpPr>
          <p:nvPr>
            <p:ph type="sldNum" idx="48"/>
          </p:nvPr>
        </p:nvSpPr>
        <p:spPr>
          <a:xfrm>
            <a:off x="10352160" y="294840"/>
            <a:ext cx="838080" cy="768600"/>
          </a:xfrm>
          <a:prstGeom prst="rect">
            <a:avLst/>
          </a:prstGeom>
          <a:noFill/>
          <a:ln w="0">
            <a:noFill/>
          </a:ln>
        </p:spPr>
        <p:txBody>
          <a:bodyPr lIns="90000" rIns="90000" tIns="46800" bIns="46800" anchor="b">
            <a:noAutofit/>
          </a:bodyPr>
          <a:lstStyle>
            <a:lvl1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2800" spc="-1" strike="noStrike">
                <a:solidFill>
                  <a:srgbClr val="ffffff"/>
                </a:solidFill>
                <a:latin typeface="Times New Roman"/>
              </a:defRPr>
            </a:lvl1pPr>
          </a:lstStyle>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5BFD33A1-6CFA-4CF1-9830-6649DCEEF272}" type="slidenum">
              <a:rPr b="0" lang="en-US" sz="2800" spc="-1" strike="noStrike">
                <a:solidFill>
                  <a:srgbClr val="ffffff"/>
                </a:solidFill>
                <a:latin typeface="Times New Roman"/>
              </a:rPr>
              <a:t>&lt;number&gt;</a:t>
            </a:fld>
            <a:endParaRPr b="0" lang="en-US" sz="28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Master>
</file>

<file path=ppt/slideMasters/slideMaster1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325" name="Group 21"/>
          <p:cNvGrpSpPr/>
          <p:nvPr/>
        </p:nvGrpSpPr>
        <p:grpSpPr>
          <a:xfrm>
            <a:off x="0" y="0"/>
            <a:ext cx="12192120" cy="6858000"/>
            <a:chOff x="0" y="0"/>
            <a:chExt cx="12192120" cy="6858000"/>
          </a:xfrm>
        </p:grpSpPr>
        <p:grpSp>
          <p:nvGrpSpPr>
            <p:cNvPr id="326" name="Rectangle 19"/>
            <p:cNvGrpSpPr/>
            <p:nvPr/>
          </p:nvGrpSpPr>
          <p:grpSpPr>
            <a:xfrm>
              <a:off x="0" y="0"/>
              <a:ext cx="12192120" cy="6858000"/>
              <a:chOff x="0" y="0"/>
              <a:chExt cx="12192120" cy="6858000"/>
            </a:xfrm>
          </p:grpSpPr>
          <p:pic>
            <p:nvPicPr>
              <p:cNvPr id="327" name="Rectangle 19" descr=""/>
              <p:cNvPicPr/>
              <p:nvPr/>
            </p:nvPicPr>
            <p:blipFill>
              <a:blip r:embed="rId2"/>
              <a:stretch/>
            </p:blipFill>
            <p:spPr>
              <a:xfrm>
                <a:off x="0" y="0"/>
                <a:ext cx="12192120" cy="6858000"/>
              </a:xfrm>
              <a:prstGeom prst="rect">
                <a:avLst/>
              </a:prstGeom>
              <a:ln w="0">
                <a:noFill/>
              </a:ln>
            </p:spPr>
          </p:pic>
          <p:sp>
            <p:nvSpPr>
              <p:cNvPr id="328" name=""/>
              <p:cNvSpPr/>
              <p:nvPr/>
            </p:nvSpPr>
            <p:spPr>
              <a:xfrm>
                <a:off x="0" y="0"/>
                <a:ext cx="12192120" cy="685800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329" name="Oval 21"/>
            <p:cNvGrpSpPr/>
            <p:nvPr/>
          </p:nvGrpSpPr>
          <p:grpSpPr>
            <a:xfrm>
              <a:off x="0" y="2670120"/>
              <a:ext cx="4194000" cy="4187880"/>
              <a:chOff x="0" y="2670120"/>
              <a:chExt cx="4194000" cy="4187880"/>
            </a:xfrm>
          </p:grpSpPr>
          <p:pic>
            <p:nvPicPr>
              <p:cNvPr id="330" name="Oval 21" descr=""/>
              <p:cNvPicPr/>
              <p:nvPr/>
            </p:nvPicPr>
            <p:blipFill>
              <a:blip r:embed="rId3"/>
              <a:stretch/>
            </p:blipFill>
            <p:spPr>
              <a:xfrm>
                <a:off x="0" y="2670120"/>
                <a:ext cx="4194000" cy="4187880"/>
              </a:xfrm>
              <a:prstGeom prst="rect">
                <a:avLst/>
              </a:prstGeom>
              <a:ln w="0">
                <a:noFill/>
              </a:ln>
            </p:spPr>
          </p:pic>
          <p:sp>
            <p:nvSpPr>
              <p:cNvPr id="331" name=""/>
              <p:cNvSpPr/>
              <p:nvPr/>
            </p:nvSpPr>
            <p:spPr>
              <a:xfrm>
                <a:off x="613800" y="3280680"/>
                <a:ext cx="2963520" cy="296352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332" name="Oval 22"/>
            <p:cNvGrpSpPr/>
            <p:nvPr/>
          </p:nvGrpSpPr>
          <p:grpSpPr>
            <a:xfrm>
              <a:off x="0" y="2895480"/>
              <a:ext cx="2365200" cy="2365200"/>
              <a:chOff x="0" y="2895480"/>
              <a:chExt cx="2365200" cy="2365200"/>
            </a:xfrm>
          </p:grpSpPr>
          <p:pic>
            <p:nvPicPr>
              <p:cNvPr id="333" name="Oval 22" descr=""/>
              <p:cNvPicPr/>
              <p:nvPr/>
            </p:nvPicPr>
            <p:blipFill>
              <a:blip r:embed="rId4"/>
              <a:stretch/>
            </p:blipFill>
            <p:spPr>
              <a:xfrm>
                <a:off x="0" y="2895480"/>
                <a:ext cx="2365200" cy="2365200"/>
              </a:xfrm>
              <a:prstGeom prst="rect">
                <a:avLst/>
              </a:prstGeom>
              <a:ln w="0">
                <a:noFill/>
              </a:ln>
            </p:spPr>
          </p:pic>
          <p:sp>
            <p:nvSpPr>
              <p:cNvPr id="334" name=""/>
              <p:cNvSpPr/>
              <p:nvPr/>
            </p:nvSpPr>
            <p:spPr>
              <a:xfrm>
                <a:off x="345960" y="3241440"/>
                <a:ext cx="1670400" cy="167040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335" name="Oval 23"/>
            <p:cNvGrpSpPr/>
            <p:nvPr/>
          </p:nvGrpSpPr>
          <p:grpSpPr>
            <a:xfrm>
              <a:off x="8607600" y="5870520"/>
              <a:ext cx="993600" cy="987480"/>
              <a:chOff x="8607600" y="5870520"/>
              <a:chExt cx="993600" cy="987480"/>
            </a:xfrm>
          </p:grpSpPr>
          <p:pic>
            <p:nvPicPr>
              <p:cNvPr id="336" name="Oval 23" descr=""/>
              <p:cNvPicPr/>
              <p:nvPr/>
            </p:nvPicPr>
            <p:blipFill>
              <a:blip r:embed="rId5"/>
              <a:stretch/>
            </p:blipFill>
            <p:spPr>
              <a:xfrm>
                <a:off x="8607600" y="5870520"/>
                <a:ext cx="993600" cy="987480"/>
              </a:xfrm>
              <a:prstGeom prst="rect">
                <a:avLst/>
              </a:prstGeom>
              <a:ln w="0">
                <a:noFill/>
              </a:ln>
            </p:spPr>
          </p:pic>
          <p:sp>
            <p:nvSpPr>
              <p:cNvPr id="337" name=""/>
              <p:cNvSpPr/>
              <p:nvPr/>
            </p:nvSpPr>
            <p:spPr>
              <a:xfrm>
                <a:off x="8754120" y="6012360"/>
                <a:ext cx="700560" cy="70056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338" name="Oval 24"/>
            <p:cNvGrpSpPr/>
            <p:nvPr/>
          </p:nvGrpSpPr>
          <p:grpSpPr>
            <a:xfrm>
              <a:off x="8607600" y="1676160"/>
              <a:ext cx="2822400" cy="2822400"/>
              <a:chOff x="8607600" y="1676160"/>
              <a:chExt cx="2822400" cy="2822400"/>
            </a:xfrm>
          </p:grpSpPr>
          <p:pic>
            <p:nvPicPr>
              <p:cNvPr id="339" name="Oval 24" descr=""/>
              <p:cNvPicPr/>
              <p:nvPr/>
            </p:nvPicPr>
            <p:blipFill>
              <a:blip r:embed="rId6"/>
              <a:stretch/>
            </p:blipFill>
            <p:spPr>
              <a:xfrm>
                <a:off x="8607600" y="1676160"/>
                <a:ext cx="2822400" cy="2822400"/>
              </a:xfrm>
              <a:prstGeom prst="rect">
                <a:avLst/>
              </a:prstGeom>
              <a:ln w="0">
                <a:noFill/>
              </a:ln>
            </p:spPr>
          </p:pic>
          <p:sp>
            <p:nvSpPr>
              <p:cNvPr id="340" name=""/>
              <p:cNvSpPr/>
              <p:nvPr/>
            </p:nvSpPr>
            <p:spPr>
              <a:xfrm>
                <a:off x="9021960" y="2089080"/>
                <a:ext cx="1993680" cy="199368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341" name="Oval 25"/>
            <p:cNvGrpSpPr/>
            <p:nvPr/>
          </p:nvGrpSpPr>
          <p:grpSpPr>
            <a:xfrm>
              <a:off x="7998120" y="5760"/>
              <a:ext cx="1603080" cy="1603080"/>
              <a:chOff x="7998120" y="5760"/>
              <a:chExt cx="1603080" cy="1603080"/>
            </a:xfrm>
          </p:grpSpPr>
          <p:pic>
            <p:nvPicPr>
              <p:cNvPr id="342" name="Oval 25" descr=""/>
              <p:cNvPicPr/>
              <p:nvPr/>
            </p:nvPicPr>
            <p:blipFill>
              <a:blip r:embed="rId7"/>
              <a:stretch/>
            </p:blipFill>
            <p:spPr>
              <a:xfrm>
                <a:off x="7998120" y="5760"/>
                <a:ext cx="1603080" cy="1603080"/>
              </a:xfrm>
              <a:prstGeom prst="rect">
                <a:avLst/>
              </a:prstGeom>
              <a:ln w="0">
                <a:noFill/>
              </a:ln>
            </p:spPr>
          </p:pic>
          <p:sp>
            <p:nvSpPr>
              <p:cNvPr id="343" name=""/>
              <p:cNvSpPr/>
              <p:nvPr/>
            </p:nvSpPr>
            <p:spPr>
              <a:xfrm>
                <a:off x="8233920" y="242280"/>
                <a:ext cx="1131480" cy="113148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344" name="Freeform 5"/>
            <p:cNvSpPr/>
            <p:nvPr/>
          </p:nvSpPr>
          <p:spPr>
            <a:xfrm rot="21009600">
              <a:off x="8490960" y="4184640"/>
              <a:ext cx="3299400" cy="440640"/>
            </a:xfrm>
            <a:custGeom>
              <a:avLst/>
              <a:gdLst/>
              <a:ahLst/>
              <a:rect l="l" t="t"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rgbClr val="ffffff">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345" name="Freeform 5"/>
            <p:cNvSpPr/>
            <p:nvPr/>
          </p:nvSpPr>
          <p:spPr>
            <a:xfrm>
              <a:off x="455400" y="4241880"/>
              <a:ext cx="11277720" cy="2337120"/>
            </a:xfrm>
            <a:custGeom>
              <a:avLst/>
              <a:gdLst/>
              <a:ahLst/>
              <a:rect l="l" t="t"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rgbClr val="ffffff"/>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346" name="Freeform 5"/>
            <p:cNvSpPr/>
            <p:nvPr/>
          </p:nvSpPr>
          <p:spPr>
            <a:xfrm>
              <a:off x="0" y="1440"/>
              <a:ext cx="12192120" cy="6856560"/>
            </a:xfrm>
            <a:custGeom>
              <a:avLst/>
              <a:gdLst/>
              <a:ahLst/>
              <a:rect l="l" t="t"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347" name="TextBox 31"/>
          <p:cNvSpPr/>
          <p:nvPr/>
        </p:nvSpPr>
        <p:spPr>
          <a:xfrm>
            <a:off x="880920" y="608040"/>
            <a:ext cx="801720" cy="1557000"/>
          </a:xfrm>
          <a:prstGeom prst="rect">
            <a:avLst/>
          </a:prstGeom>
          <a:noFill/>
          <a:ln w="0">
            <a:noFill/>
          </a:ln>
        </p:spPr>
        <p:style>
          <a:lnRef idx="0"/>
          <a:fillRef idx="0"/>
          <a:effectRef idx="0"/>
          <a:fontRef idx="minor"/>
        </p:style>
        <p:txBody>
          <a:bodyPr lIns="90000" rIns="90000" tIns="46800" bIns="46800" anchor="t">
            <a:spAutoFit/>
          </a:bodyPr>
          <a:p>
            <a:pPr algn="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9600" spc="-1" strike="noStrike">
                <a:solidFill>
                  <a:srgbClr val="ef53a5"/>
                </a:solidFill>
                <a:latin typeface="Arial"/>
                <a:ea typeface="Arial"/>
              </a:rPr>
              <a:t>“</a:t>
            </a:r>
            <a:endParaRPr b="0" lang="en-US" sz="9600" spc="-1" strike="noStrike">
              <a:solidFill>
                <a:srgbClr val="000000"/>
              </a:solidFill>
              <a:latin typeface="Verdana"/>
            </a:endParaRPr>
          </a:p>
        </p:txBody>
      </p:sp>
      <p:sp>
        <p:nvSpPr>
          <p:cNvPr id="348" name="TextBox 32"/>
          <p:cNvSpPr/>
          <p:nvPr/>
        </p:nvSpPr>
        <p:spPr>
          <a:xfrm>
            <a:off x="9883800" y="2612880"/>
            <a:ext cx="654120" cy="1557000"/>
          </a:xfrm>
          <a:prstGeom prst="rect">
            <a:avLst/>
          </a:prstGeom>
          <a:noFill/>
          <a:ln w="0">
            <a:noFill/>
          </a:ln>
        </p:spPr>
        <p:style>
          <a:lnRef idx="0"/>
          <a:fillRef idx="0"/>
          <a:effectRef idx="0"/>
          <a:fontRef idx="minor"/>
        </p:style>
        <p:txBody>
          <a:bodyPr lIns="90000" rIns="90000" tIns="46800" bIns="46800" anchor="t">
            <a:spAutoFit/>
          </a:bodyPr>
          <a:p>
            <a:pPr algn="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9600" spc="-1" strike="noStrike">
                <a:solidFill>
                  <a:srgbClr val="ef53a5"/>
                </a:solidFill>
                <a:latin typeface="Arial"/>
                <a:ea typeface="Arial"/>
              </a:rPr>
              <a:t>”</a:t>
            </a:r>
            <a:endParaRPr b="0" lang="en-US" sz="9600" spc="-1" strike="noStrike">
              <a:solidFill>
                <a:srgbClr val="000000"/>
              </a:solidFill>
              <a:latin typeface="Verdana"/>
            </a:endParaRPr>
          </a:p>
        </p:txBody>
      </p:sp>
      <p:sp>
        <p:nvSpPr>
          <p:cNvPr id="349" name="Rectangle 31"/>
          <p:cNvSpPr/>
          <p:nvPr/>
        </p:nvSpPr>
        <p:spPr>
          <a:xfrm>
            <a:off x="10437840" y="0"/>
            <a:ext cx="685800" cy="1143000"/>
          </a:xfrm>
          <a:prstGeom prst="rect">
            <a:avLst/>
          </a:prstGeom>
          <a:solidFill>
            <a:srgbClr val="b31166"/>
          </a:solidFill>
          <a:ln w="0">
            <a:noFill/>
          </a:ln>
          <a:effectLst>
            <a:outerShdw dist="12600" dir="5400000" blurRad="0" rotWithShape="0">
              <a:srgbClr val="000000">
                <a:alpha val="45000"/>
              </a:srgbClr>
            </a:outerShdw>
          </a:effectLst>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350" name="PlaceHolder 1"/>
          <p:cNvSpPr>
            <a:spLocks noGrp="1"/>
          </p:cNvSpPr>
          <p:nvPr>
            <p:ph type="title"/>
          </p:nvPr>
        </p:nvSpPr>
        <p:spPr>
          <a:xfrm>
            <a:off x="1155600" y="972720"/>
            <a:ext cx="8761680" cy="708120"/>
          </a:xfrm>
          <a:prstGeom prst="rect">
            <a:avLst/>
          </a:prstGeom>
          <a:noFill/>
          <a:ln w="0">
            <a:noFill/>
          </a:ln>
        </p:spPr>
        <p:txBody>
          <a:bodyPr lIns="90000" rIns="90000" tIns="46800" bIns="46800" anchor="ctr">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3600" spc="-1" strike="noStrike">
                <a:solidFill>
                  <a:srgbClr val="ebebeb"/>
                </a:solidFill>
                <a:latin typeface="Century Gothic"/>
              </a:rPr>
              <a:t>Click to edit the title text format</a:t>
            </a:r>
            <a:endParaRPr b="0" lang="en-US" sz="3600" spc="-1" strike="noStrike">
              <a:solidFill>
                <a:srgbClr val="ebebeb"/>
              </a:solidFill>
              <a:latin typeface="Century Gothic"/>
            </a:endParaRPr>
          </a:p>
        </p:txBody>
      </p:sp>
      <p:sp>
        <p:nvSpPr>
          <p:cNvPr id="351" name="PlaceHolder 2"/>
          <p:cNvSpPr>
            <a:spLocks noGrp="1"/>
          </p:cNvSpPr>
          <p:nvPr>
            <p:ph type="body"/>
          </p:nvPr>
        </p:nvSpPr>
        <p:spPr>
          <a:xfrm>
            <a:off x="1155600" y="2603520"/>
            <a:ext cx="8761680" cy="3416400"/>
          </a:xfrm>
          <a:prstGeom prst="rect">
            <a:avLst/>
          </a:prstGeom>
          <a:noFill/>
          <a:ln w="0">
            <a:noFill/>
          </a:ln>
        </p:spPr>
        <p:txBody>
          <a:bodyPr lIns="90000" rIns="90000" tIns="46800" bIns="46800" anchor="t">
            <a:normAutofit/>
          </a:bodyPr>
          <a:p>
            <a:pPr marL="343080" indent="-34308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Click to edit the outline text format</a:t>
            </a:r>
            <a:endParaRPr b="0" lang="en-US" sz="1800" spc="-1" strike="noStrike">
              <a:solidFill>
                <a:srgbClr val="404040"/>
              </a:solidFill>
              <a:latin typeface="Century Gothic"/>
            </a:endParaRPr>
          </a:p>
          <a:p>
            <a:pPr lvl="1" marL="743040" indent="-28584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Second Outline Level</a:t>
            </a:r>
            <a:endParaRPr b="0" lang="en-US" sz="1800" spc="-1" strike="noStrike">
              <a:solidFill>
                <a:srgbClr val="404040"/>
              </a:solidFill>
              <a:latin typeface="Century Gothic"/>
            </a:endParaRPr>
          </a:p>
          <a:p>
            <a:pPr lvl="2" marL="11430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Third Outline Level</a:t>
            </a:r>
            <a:endParaRPr b="0" lang="en-US" sz="1800" spc="-1" strike="noStrike">
              <a:solidFill>
                <a:srgbClr val="404040"/>
              </a:solidFill>
              <a:latin typeface="Century Gothic"/>
            </a:endParaRPr>
          </a:p>
          <a:p>
            <a:pPr lvl="3" marL="16002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Fourth Outline Level</a:t>
            </a:r>
            <a:endParaRPr b="0" lang="en-US" sz="1800" spc="-1" strike="noStrike">
              <a:solidFill>
                <a:srgbClr val="404040"/>
              </a:solidFill>
              <a:latin typeface="Century Gothic"/>
            </a:endParaRPr>
          </a:p>
          <a:p>
            <a:pPr lvl="4" marL="20574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Fifth Outline Level</a:t>
            </a:r>
            <a:endParaRPr b="0" lang="en-US" sz="1800" spc="-1" strike="noStrike">
              <a:solidFill>
                <a:srgbClr val="404040"/>
              </a:solidFill>
              <a:latin typeface="Century Gothic"/>
            </a:endParaRPr>
          </a:p>
          <a:p>
            <a:pPr lvl="5" marL="2057400" indent="-228600">
              <a:spcBef>
                <a:spcPts val="1001"/>
              </a:spcBef>
              <a:buClr>
                <a:srgbClr val="000000"/>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Sixth Outline Level</a:t>
            </a:r>
            <a:endParaRPr b="0" lang="en-US" sz="1800" spc="-1" strike="noStrike">
              <a:solidFill>
                <a:srgbClr val="404040"/>
              </a:solidFill>
              <a:latin typeface="Century Gothic"/>
            </a:endParaRPr>
          </a:p>
          <a:p>
            <a:pPr lvl="6" marL="2057400" indent="-228600">
              <a:spcBef>
                <a:spcPts val="1001"/>
              </a:spcBef>
              <a:buClr>
                <a:srgbClr val="000000"/>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Seventh Outline Level</a:t>
            </a:r>
            <a:endParaRPr b="0" lang="en-US" sz="1800" spc="-1" strike="noStrike">
              <a:solidFill>
                <a:srgbClr val="404040"/>
              </a:solidFill>
              <a:latin typeface="Century Gothic"/>
            </a:endParaRPr>
          </a:p>
        </p:txBody>
      </p:sp>
      <p:sp>
        <p:nvSpPr>
          <p:cNvPr id="352" name="PlaceHolder 3"/>
          <p:cNvSpPr>
            <a:spLocks noGrp="1"/>
          </p:cNvSpPr>
          <p:nvPr>
            <p:ph type="dt" idx="49"/>
          </p:nvPr>
        </p:nvSpPr>
        <p:spPr>
          <a:xfrm>
            <a:off x="10653480" y="6391440"/>
            <a:ext cx="990360" cy="30456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353" name="PlaceHolder 4"/>
          <p:cNvSpPr>
            <a:spLocks noGrp="1"/>
          </p:cNvSpPr>
          <p:nvPr>
            <p:ph type="ftr" idx="50"/>
          </p:nvPr>
        </p:nvSpPr>
        <p:spPr>
          <a:xfrm>
            <a:off x="560520" y="6391440"/>
            <a:ext cx="3860640" cy="30456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354" name="PlaceHolder 5"/>
          <p:cNvSpPr>
            <a:spLocks noGrp="1"/>
          </p:cNvSpPr>
          <p:nvPr>
            <p:ph type="sldNum" idx="51"/>
          </p:nvPr>
        </p:nvSpPr>
        <p:spPr>
          <a:xfrm>
            <a:off x="10352160" y="294840"/>
            <a:ext cx="838080" cy="768600"/>
          </a:xfrm>
          <a:prstGeom prst="rect">
            <a:avLst/>
          </a:prstGeom>
          <a:noFill/>
          <a:ln w="0">
            <a:noFill/>
          </a:ln>
        </p:spPr>
        <p:txBody>
          <a:bodyPr lIns="90000" rIns="90000" tIns="46800" bIns="46800" anchor="b">
            <a:noAutofit/>
          </a:bodyPr>
          <a:lstStyle>
            <a:lvl1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2800" spc="-1" strike="noStrike">
                <a:solidFill>
                  <a:srgbClr val="ffffff"/>
                </a:solidFill>
                <a:latin typeface="Times New Roman"/>
              </a:defRPr>
            </a:lvl1pPr>
          </a:lstStyle>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8E901E8C-2354-4793-987E-63BBE242FEB8}" type="slidenum">
              <a:rPr b="0" lang="en-US" sz="2800" spc="-1" strike="noStrike">
                <a:solidFill>
                  <a:srgbClr val="ffffff"/>
                </a:solidFill>
                <a:latin typeface="Times New Roman"/>
              </a:rPr>
              <a:t>&lt;number&gt;</a:t>
            </a:fld>
            <a:endParaRPr b="0" lang="en-US" sz="28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Master>
</file>

<file path=ppt/slideMasters/slideMaster1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355" name="Group 21"/>
          <p:cNvGrpSpPr/>
          <p:nvPr/>
        </p:nvGrpSpPr>
        <p:grpSpPr>
          <a:xfrm>
            <a:off x="0" y="0"/>
            <a:ext cx="12192120" cy="6858000"/>
            <a:chOff x="0" y="0"/>
            <a:chExt cx="12192120" cy="6858000"/>
          </a:xfrm>
        </p:grpSpPr>
        <p:grpSp>
          <p:nvGrpSpPr>
            <p:cNvPr id="356" name="Rectangle 19"/>
            <p:cNvGrpSpPr/>
            <p:nvPr/>
          </p:nvGrpSpPr>
          <p:grpSpPr>
            <a:xfrm>
              <a:off x="0" y="0"/>
              <a:ext cx="12192120" cy="6858000"/>
              <a:chOff x="0" y="0"/>
              <a:chExt cx="12192120" cy="6858000"/>
            </a:xfrm>
          </p:grpSpPr>
          <p:pic>
            <p:nvPicPr>
              <p:cNvPr id="357" name="Rectangle 19" descr=""/>
              <p:cNvPicPr/>
              <p:nvPr/>
            </p:nvPicPr>
            <p:blipFill>
              <a:blip r:embed="rId2"/>
              <a:stretch/>
            </p:blipFill>
            <p:spPr>
              <a:xfrm>
                <a:off x="0" y="0"/>
                <a:ext cx="12192120" cy="6858000"/>
              </a:xfrm>
              <a:prstGeom prst="rect">
                <a:avLst/>
              </a:prstGeom>
              <a:ln w="0">
                <a:noFill/>
              </a:ln>
            </p:spPr>
          </p:pic>
          <p:sp>
            <p:nvSpPr>
              <p:cNvPr id="358" name=""/>
              <p:cNvSpPr/>
              <p:nvPr/>
            </p:nvSpPr>
            <p:spPr>
              <a:xfrm>
                <a:off x="0" y="0"/>
                <a:ext cx="12192120" cy="685800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359" name="Oval 21"/>
            <p:cNvGrpSpPr/>
            <p:nvPr/>
          </p:nvGrpSpPr>
          <p:grpSpPr>
            <a:xfrm>
              <a:off x="0" y="2670120"/>
              <a:ext cx="4194000" cy="4187880"/>
              <a:chOff x="0" y="2670120"/>
              <a:chExt cx="4194000" cy="4187880"/>
            </a:xfrm>
          </p:grpSpPr>
          <p:pic>
            <p:nvPicPr>
              <p:cNvPr id="360" name="Oval 21" descr=""/>
              <p:cNvPicPr/>
              <p:nvPr/>
            </p:nvPicPr>
            <p:blipFill>
              <a:blip r:embed="rId3"/>
              <a:stretch/>
            </p:blipFill>
            <p:spPr>
              <a:xfrm>
                <a:off x="0" y="2670120"/>
                <a:ext cx="4194000" cy="4187880"/>
              </a:xfrm>
              <a:prstGeom prst="rect">
                <a:avLst/>
              </a:prstGeom>
              <a:ln w="0">
                <a:noFill/>
              </a:ln>
            </p:spPr>
          </p:pic>
          <p:sp>
            <p:nvSpPr>
              <p:cNvPr id="361" name=""/>
              <p:cNvSpPr/>
              <p:nvPr/>
            </p:nvSpPr>
            <p:spPr>
              <a:xfrm>
                <a:off x="613800" y="3280680"/>
                <a:ext cx="2963520" cy="296352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362" name="Oval 22"/>
            <p:cNvGrpSpPr/>
            <p:nvPr/>
          </p:nvGrpSpPr>
          <p:grpSpPr>
            <a:xfrm>
              <a:off x="0" y="2895480"/>
              <a:ext cx="2365200" cy="2365200"/>
              <a:chOff x="0" y="2895480"/>
              <a:chExt cx="2365200" cy="2365200"/>
            </a:xfrm>
          </p:grpSpPr>
          <p:pic>
            <p:nvPicPr>
              <p:cNvPr id="363" name="Oval 22" descr=""/>
              <p:cNvPicPr/>
              <p:nvPr/>
            </p:nvPicPr>
            <p:blipFill>
              <a:blip r:embed="rId4"/>
              <a:stretch/>
            </p:blipFill>
            <p:spPr>
              <a:xfrm>
                <a:off x="0" y="2895480"/>
                <a:ext cx="2365200" cy="2365200"/>
              </a:xfrm>
              <a:prstGeom prst="rect">
                <a:avLst/>
              </a:prstGeom>
              <a:ln w="0">
                <a:noFill/>
              </a:ln>
            </p:spPr>
          </p:pic>
          <p:sp>
            <p:nvSpPr>
              <p:cNvPr id="364" name=""/>
              <p:cNvSpPr/>
              <p:nvPr/>
            </p:nvSpPr>
            <p:spPr>
              <a:xfrm>
                <a:off x="345960" y="3241440"/>
                <a:ext cx="1670400" cy="167040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365" name="Oval 23"/>
            <p:cNvGrpSpPr/>
            <p:nvPr/>
          </p:nvGrpSpPr>
          <p:grpSpPr>
            <a:xfrm>
              <a:off x="8607600" y="5870520"/>
              <a:ext cx="993600" cy="987480"/>
              <a:chOff x="8607600" y="5870520"/>
              <a:chExt cx="993600" cy="987480"/>
            </a:xfrm>
          </p:grpSpPr>
          <p:pic>
            <p:nvPicPr>
              <p:cNvPr id="366" name="Oval 23" descr=""/>
              <p:cNvPicPr/>
              <p:nvPr/>
            </p:nvPicPr>
            <p:blipFill>
              <a:blip r:embed="rId5"/>
              <a:stretch/>
            </p:blipFill>
            <p:spPr>
              <a:xfrm>
                <a:off x="8607600" y="5870520"/>
                <a:ext cx="993600" cy="987480"/>
              </a:xfrm>
              <a:prstGeom prst="rect">
                <a:avLst/>
              </a:prstGeom>
              <a:ln w="0">
                <a:noFill/>
              </a:ln>
            </p:spPr>
          </p:pic>
          <p:sp>
            <p:nvSpPr>
              <p:cNvPr id="367" name=""/>
              <p:cNvSpPr/>
              <p:nvPr/>
            </p:nvSpPr>
            <p:spPr>
              <a:xfrm>
                <a:off x="8754120" y="6012360"/>
                <a:ext cx="700560" cy="70056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368" name="Oval 24"/>
            <p:cNvGrpSpPr/>
            <p:nvPr/>
          </p:nvGrpSpPr>
          <p:grpSpPr>
            <a:xfrm>
              <a:off x="8607600" y="1676160"/>
              <a:ext cx="2822400" cy="2822400"/>
              <a:chOff x="8607600" y="1676160"/>
              <a:chExt cx="2822400" cy="2822400"/>
            </a:xfrm>
          </p:grpSpPr>
          <p:pic>
            <p:nvPicPr>
              <p:cNvPr id="369" name="Oval 24" descr=""/>
              <p:cNvPicPr/>
              <p:nvPr/>
            </p:nvPicPr>
            <p:blipFill>
              <a:blip r:embed="rId6"/>
              <a:stretch/>
            </p:blipFill>
            <p:spPr>
              <a:xfrm>
                <a:off x="8607600" y="1676160"/>
                <a:ext cx="2822400" cy="2822400"/>
              </a:xfrm>
              <a:prstGeom prst="rect">
                <a:avLst/>
              </a:prstGeom>
              <a:ln w="0">
                <a:noFill/>
              </a:ln>
            </p:spPr>
          </p:pic>
          <p:sp>
            <p:nvSpPr>
              <p:cNvPr id="370" name=""/>
              <p:cNvSpPr/>
              <p:nvPr/>
            </p:nvSpPr>
            <p:spPr>
              <a:xfrm>
                <a:off x="9021960" y="2089080"/>
                <a:ext cx="1993680" cy="199368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371" name="Oval 25"/>
            <p:cNvGrpSpPr/>
            <p:nvPr/>
          </p:nvGrpSpPr>
          <p:grpSpPr>
            <a:xfrm>
              <a:off x="7998120" y="5760"/>
              <a:ext cx="1603080" cy="1603080"/>
              <a:chOff x="7998120" y="5760"/>
              <a:chExt cx="1603080" cy="1603080"/>
            </a:xfrm>
          </p:grpSpPr>
          <p:pic>
            <p:nvPicPr>
              <p:cNvPr id="372" name="Oval 25" descr=""/>
              <p:cNvPicPr/>
              <p:nvPr/>
            </p:nvPicPr>
            <p:blipFill>
              <a:blip r:embed="rId7"/>
              <a:stretch/>
            </p:blipFill>
            <p:spPr>
              <a:xfrm>
                <a:off x="7998120" y="5760"/>
                <a:ext cx="1603080" cy="1603080"/>
              </a:xfrm>
              <a:prstGeom prst="rect">
                <a:avLst/>
              </a:prstGeom>
              <a:ln w="0">
                <a:noFill/>
              </a:ln>
            </p:spPr>
          </p:pic>
          <p:sp>
            <p:nvSpPr>
              <p:cNvPr id="373" name=""/>
              <p:cNvSpPr/>
              <p:nvPr/>
            </p:nvSpPr>
            <p:spPr>
              <a:xfrm>
                <a:off x="8233920" y="242280"/>
                <a:ext cx="1131480" cy="113148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374" name="Freeform 5"/>
            <p:cNvSpPr/>
            <p:nvPr/>
          </p:nvSpPr>
          <p:spPr>
            <a:xfrm rot="21009600">
              <a:off x="8490960" y="4193280"/>
              <a:ext cx="3299400" cy="440640"/>
            </a:xfrm>
            <a:custGeom>
              <a:avLst/>
              <a:gdLst/>
              <a:ahLst/>
              <a:rect l="l" t="t"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rgbClr val="ffffff">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375" name="Freeform 5"/>
            <p:cNvSpPr/>
            <p:nvPr/>
          </p:nvSpPr>
          <p:spPr>
            <a:xfrm>
              <a:off x="455400" y="4241880"/>
              <a:ext cx="11277720" cy="2337120"/>
            </a:xfrm>
            <a:custGeom>
              <a:avLst/>
              <a:gdLst/>
              <a:ahLst/>
              <a:rect l="l" t="t"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rgbClr val="ffffff"/>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376" name="Freeform 5"/>
            <p:cNvSpPr/>
            <p:nvPr/>
          </p:nvSpPr>
          <p:spPr>
            <a:xfrm>
              <a:off x="0" y="1440"/>
              <a:ext cx="12192120" cy="6856560"/>
            </a:xfrm>
            <a:custGeom>
              <a:avLst/>
              <a:gdLst/>
              <a:ahLst/>
              <a:rect l="l" t="t"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377" name="Rectangle 29"/>
          <p:cNvSpPr/>
          <p:nvPr/>
        </p:nvSpPr>
        <p:spPr>
          <a:xfrm>
            <a:off x="10437840" y="0"/>
            <a:ext cx="685800" cy="1143000"/>
          </a:xfrm>
          <a:prstGeom prst="rect">
            <a:avLst/>
          </a:prstGeom>
          <a:solidFill>
            <a:srgbClr val="b31166"/>
          </a:solidFill>
          <a:ln w="0">
            <a:noFill/>
          </a:ln>
          <a:effectLst>
            <a:outerShdw dist="12600" dir="5400000" blurRad="0" rotWithShape="0">
              <a:srgbClr val="000000">
                <a:alpha val="45000"/>
              </a:srgbClr>
            </a:outerShdw>
          </a:effectLst>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378" name="PlaceHolder 1"/>
          <p:cNvSpPr>
            <a:spLocks noGrp="1"/>
          </p:cNvSpPr>
          <p:nvPr>
            <p:ph type="title"/>
          </p:nvPr>
        </p:nvSpPr>
        <p:spPr>
          <a:xfrm>
            <a:off x="1155600" y="972720"/>
            <a:ext cx="8761680" cy="708120"/>
          </a:xfrm>
          <a:prstGeom prst="rect">
            <a:avLst/>
          </a:prstGeom>
          <a:noFill/>
          <a:ln w="0">
            <a:noFill/>
          </a:ln>
        </p:spPr>
        <p:txBody>
          <a:bodyPr lIns="90000" rIns="90000" tIns="46800" bIns="46800" anchor="ctr">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3600" spc="-1" strike="noStrike">
                <a:solidFill>
                  <a:srgbClr val="ebebeb"/>
                </a:solidFill>
                <a:latin typeface="Century Gothic"/>
              </a:rPr>
              <a:t>Click to edit the title text format</a:t>
            </a:r>
            <a:endParaRPr b="0" lang="en-US" sz="3600" spc="-1" strike="noStrike">
              <a:solidFill>
                <a:srgbClr val="ebebeb"/>
              </a:solidFill>
              <a:latin typeface="Century Gothic"/>
            </a:endParaRPr>
          </a:p>
        </p:txBody>
      </p:sp>
      <p:sp>
        <p:nvSpPr>
          <p:cNvPr id="379" name="PlaceHolder 2"/>
          <p:cNvSpPr>
            <a:spLocks noGrp="1"/>
          </p:cNvSpPr>
          <p:nvPr>
            <p:ph type="body"/>
          </p:nvPr>
        </p:nvSpPr>
        <p:spPr>
          <a:xfrm>
            <a:off x="1155600" y="2603520"/>
            <a:ext cx="8761680" cy="3416400"/>
          </a:xfrm>
          <a:prstGeom prst="rect">
            <a:avLst/>
          </a:prstGeom>
          <a:noFill/>
          <a:ln w="0">
            <a:noFill/>
          </a:ln>
        </p:spPr>
        <p:txBody>
          <a:bodyPr lIns="90000" rIns="90000" tIns="46800" bIns="46800" anchor="t">
            <a:normAutofit/>
          </a:bodyPr>
          <a:p>
            <a:pPr marL="343080" indent="-34308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Click to edit the outline text format</a:t>
            </a:r>
            <a:endParaRPr b="0" lang="en-US" sz="1800" spc="-1" strike="noStrike">
              <a:solidFill>
                <a:srgbClr val="404040"/>
              </a:solidFill>
              <a:latin typeface="Century Gothic"/>
            </a:endParaRPr>
          </a:p>
          <a:p>
            <a:pPr lvl="1" marL="743040" indent="-28584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Second Outline Level</a:t>
            </a:r>
            <a:endParaRPr b="0" lang="en-US" sz="1800" spc="-1" strike="noStrike">
              <a:solidFill>
                <a:srgbClr val="404040"/>
              </a:solidFill>
              <a:latin typeface="Century Gothic"/>
            </a:endParaRPr>
          </a:p>
          <a:p>
            <a:pPr lvl="2" marL="11430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Third Outline Level</a:t>
            </a:r>
            <a:endParaRPr b="0" lang="en-US" sz="1800" spc="-1" strike="noStrike">
              <a:solidFill>
                <a:srgbClr val="404040"/>
              </a:solidFill>
              <a:latin typeface="Century Gothic"/>
            </a:endParaRPr>
          </a:p>
          <a:p>
            <a:pPr lvl="3" marL="16002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Fourth Outline Level</a:t>
            </a:r>
            <a:endParaRPr b="0" lang="en-US" sz="1800" spc="-1" strike="noStrike">
              <a:solidFill>
                <a:srgbClr val="404040"/>
              </a:solidFill>
              <a:latin typeface="Century Gothic"/>
            </a:endParaRPr>
          </a:p>
          <a:p>
            <a:pPr lvl="4" marL="20574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Fifth Outline Level</a:t>
            </a:r>
            <a:endParaRPr b="0" lang="en-US" sz="1800" spc="-1" strike="noStrike">
              <a:solidFill>
                <a:srgbClr val="404040"/>
              </a:solidFill>
              <a:latin typeface="Century Gothic"/>
            </a:endParaRPr>
          </a:p>
          <a:p>
            <a:pPr lvl="5" marL="2057400" indent="-228600">
              <a:spcBef>
                <a:spcPts val="1001"/>
              </a:spcBef>
              <a:buClr>
                <a:srgbClr val="000000"/>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Sixth Outline Level</a:t>
            </a:r>
            <a:endParaRPr b="0" lang="en-US" sz="1800" spc="-1" strike="noStrike">
              <a:solidFill>
                <a:srgbClr val="404040"/>
              </a:solidFill>
              <a:latin typeface="Century Gothic"/>
            </a:endParaRPr>
          </a:p>
          <a:p>
            <a:pPr lvl="6" marL="2057400" indent="-228600">
              <a:spcBef>
                <a:spcPts val="1001"/>
              </a:spcBef>
              <a:buClr>
                <a:srgbClr val="000000"/>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Seventh Outline Level</a:t>
            </a:r>
            <a:endParaRPr b="0" lang="en-US" sz="1800" spc="-1" strike="noStrike">
              <a:solidFill>
                <a:srgbClr val="404040"/>
              </a:solidFill>
              <a:latin typeface="Century Gothic"/>
            </a:endParaRPr>
          </a:p>
        </p:txBody>
      </p:sp>
      <p:sp>
        <p:nvSpPr>
          <p:cNvPr id="380" name="PlaceHolder 3"/>
          <p:cNvSpPr>
            <a:spLocks noGrp="1"/>
          </p:cNvSpPr>
          <p:nvPr>
            <p:ph type="dt" idx="52"/>
          </p:nvPr>
        </p:nvSpPr>
        <p:spPr>
          <a:xfrm>
            <a:off x="10653480" y="6391440"/>
            <a:ext cx="990360" cy="30456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381" name="PlaceHolder 4"/>
          <p:cNvSpPr>
            <a:spLocks noGrp="1"/>
          </p:cNvSpPr>
          <p:nvPr>
            <p:ph type="ftr" idx="53"/>
          </p:nvPr>
        </p:nvSpPr>
        <p:spPr>
          <a:xfrm>
            <a:off x="560520" y="6391440"/>
            <a:ext cx="3860640" cy="30456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382" name="PlaceHolder 5"/>
          <p:cNvSpPr>
            <a:spLocks noGrp="1"/>
          </p:cNvSpPr>
          <p:nvPr>
            <p:ph type="sldNum" idx="54"/>
          </p:nvPr>
        </p:nvSpPr>
        <p:spPr>
          <a:xfrm>
            <a:off x="10352160" y="294840"/>
            <a:ext cx="838080" cy="768600"/>
          </a:xfrm>
          <a:prstGeom prst="rect">
            <a:avLst/>
          </a:prstGeom>
          <a:noFill/>
          <a:ln w="0">
            <a:noFill/>
          </a:ln>
        </p:spPr>
        <p:txBody>
          <a:bodyPr lIns="90000" rIns="90000" tIns="46800" bIns="46800" anchor="b">
            <a:noAutofit/>
          </a:bodyPr>
          <a:lstStyle>
            <a:lvl1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2800" spc="-1" strike="noStrike">
                <a:solidFill>
                  <a:srgbClr val="ffffff"/>
                </a:solidFill>
                <a:latin typeface="Times New Roman"/>
              </a:defRPr>
            </a:lvl1pPr>
          </a:lstStyle>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4A8D6873-1A69-431C-A1BD-4180677CA260}" type="slidenum">
              <a:rPr b="0" lang="en-US" sz="2800" spc="-1" strike="noStrike">
                <a:solidFill>
                  <a:srgbClr val="ffffff"/>
                </a:solidFill>
                <a:latin typeface="Times New Roman"/>
              </a:rPr>
              <a:t>&lt;number&gt;</a:t>
            </a:fld>
            <a:endParaRPr b="0" lang="en-US" sz="28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Master>
</file>

<file path=ppt/slideMasters/slideMaster1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383" name="Group 7"/>
          <p:cNvGrpSpPr/>
          <p:nvPr/>
        </p:nvGrpSpPr>
        <p:grpSpPr>
          <a:xfrm>
            <a:off x="0" y="0"/>
            <a:ext cx="12192120" cy="6858000"/>
            <a:chOff x="0" y="0"/>
            <a:chExt cx="12192120" cy="6858000"/>
          </a:xfrm>
        </p:grpSpPr>
        <p:grpSp>
          <p:nvGrpSpPr>
            <p:cNvPr id="384" name="Rectangle 6"/>
            <p:cNvGrpSpPr/>
            <p:nvPr/>
          </p:nvGrpSpPr>
          <p:grpSpPr>
            <a:xfrm>
              <a:off x="0" y="0"/>
              <a:ext cx="12192120" cy="6858000"/>
              <a:chOff x="0" y="0"/>
              <a:chExt cx="12192120" cy="6858000"/>
            </a:xfrm>
          </p:grpSpPr>
          <p:pic>
            <p:nvPicPr>
              <p:cNvPr id="385" name="Rectangle 6" descr=""/>
              <p:cNvPicPr/>
              <p:nvPr/>
            </p:nvPicPr>
            <p:blipFill>
              <a:blip r:embed="rId2"/>
              <a:stretch/>
            </p:blipFill>
            <p:spPr>
              <a:xfrm>
                <a:off x="0" y="0"/>
                <a:ext cx="12192120" cy="6858000"/>
              </a:xfrm>
              <a:prstGeom prst="rect">
                <a:avLst/>
              </a:prstGeom>
              <a:ln w="0">
                <a:noFill/>
              </a:ln>
            </p:spPr>
          </p:pic>
          <p:sp>
            <p:nvSpPr>
              <p:cNvPr id="386" name=""/>
              <p:cNvSpPr/>
              <p:nvPr/>
            </p:nvSpPr>
            <p:spPr>
              <a:xfrm>
                <a:off x="0" y="0"/>
                <a:ext cx="12192120" cy="685800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387" name="Oval 12"/>
            <p:cNvGrpSpPr/>
            <p:nvPr/>
          </p:nvGrpSpPr>
          <p:grpSpPr>
            <a:xfrm>
              <a:off x="0" y="2670120"/>
              <a:ext cx="4194000" cy="4187880"/>
              <a:chOff x="0" y="2670120"/>
              <a:chExt cx="4194000" cy="4187880"/>
            </a:xfrm>
          </p:grpSpPr>
          <p:pic>
            <p:nvPicPr>
              <p:cNvPr id="388" name="Oval 12" descr=""/>
              <p:cNvPicPr/>
              <p:nvPr/>
            </p:nvPicPr>
            <p:blipFill>
              <a:blip r:embed="rId3"/>
              <a:stretch/>
            </p:blipFill>
            <p:spPr>
              <a:xfrm>
                <a:off x="0" y="2670120"/>
                <a:ext cx="4194000" cy="4187880"/>
              </a:xfrm>
              <a:prstGeom prst="rect">
                <a:avLst/>
              </a:prstGeom>
              <a:ln w="0">
                <a:noFill/>
              </a:ln>
            </p:spPr>
          </p:pic>
          <p:sp>
            <p:nvSpPr>
              <p:cNvPr id="389" name=""/>
              <p:cNvSpPr/>
              <p:nvPr/>
            </p:nvSpPr>
            <p:spPr>
              <a:xfrm>
                <a:off x="613800" y="3280680"/>
                <a:ext cx="2963520" cy="296352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390" name="Oval 14"/>
            <p:cNvGrpSpPr/>
            <p:nvPr/>
          </p:nvGrpSpPr>
          <p:grpSpPr>
            <a:xfrm>
              <a:off x="0" y="2895480"/>
              <a:ext cx="2365200" cy="2365200"/>
              <a:chOff x="0" y="2895480"/>
              <a:chExt cx="2365200" cy="2365200"/>
            </a:xfrm>
          </p:grpSpPr>
          <p:pic>
            <p:nvPicPr>
              <p:cNvPr id="391" name="Oval 14" descr=""/>
              <p:cNvPicPr/>
              <p:nvPr/>
            </p:nvPicPr>
            <p:blipFill>
              <a:blip r:embed="rId4"/>
              <a:stretch/>
            </p:blipFill>
            <p:spPr>
              <a:xfrm>
                <a:off x="0" y="2895480"/>
                <a:ext cx="2365200" cy="2365200"/>
              </a:xfrm>
              <a:prstGeom prst="rect">
                <a:avLst/>
              </a:prstGeom>
              <a:ln w="0">
                <a:noFill/>
              </a:ln>
            </p:spPr>
          </p:pic>
          <p:sp>
            <p:nvSpPr>
              <p:cNvPr id="392" name=""/>
              <p:cNvSpPr/>
              <p:nvPr/>
            </p:nvSpPr>
            <p:spPr>
              <a:xfrm>
                <a:off x="345960" y="3241440"/>
                <a:ext cx="1670400" cy="167040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393" name="Oval 17"/>
            <p:cNvGrpSpPr/>
            <p:nvPr/>
          </p:nvGrpSpPr>
          <p:grpSpPr>
            <a:xfrm>
              <a:off x="8607600" y="5870520"/>
              <a:ext cx="993600" cy="987480"/>
              <a:chOff x="8607600" y="5870520"/>
              <a:chExt cx="993600" cy="987480"/>
            </a:xfrm>
          </p:grpSpPr>
          <p:pic>
            <p:nvPicPr>
              <p:cNvPr id="394" name="Oval 17" descr=""/>
              <p:cNvPicPr/>
              <p:nvPr/>
            </p:nvPicPr>
            <p:blipFill>
              <a:blip r:embed="rId5"/>
              <a:stretch/>
            </p:blipFill>
            <p:spPr>
              <a:xfrm>
                <a:off x="8607600" y="5870520"/>
                <a:ext cx="993600" cy="987480"/>
              </a:xfrm>
              <a:prstGeom prst="rect">
                <a:avLst/>
              </a:prstGeom>
              <a:ln w="0">
                <a:noFill/>
              </a:ln>
            </p:spPr>
          </p:pic>
          <p:sp>
            <p:nvSpPr>
              <p:cNvPr id="395" name=""/>
              <p:cNvSpPr/>
              <p:nvPr/>
            </p:nvSpPr>
            <p:spPr>
              <a:xfrm>
                <a:off x="8754120" y="6012360"/>
                <a:ext cx="700560" cy="70056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396" name="Oval 15"/>
            <p:cNvGrpSpPr/>
            <p:nvPr/>
          </p:nvGrpSpPr>
          <p:grpSpPr>
            <a:xfrm>
              <a:off x="8607600" y="1676160"/>
              <a:ext cx="2822400" cy="2822400"/>
              <a:chOff x="8607600" y="1676160"/>
              <a:chExt cx="2822400" cy="2822400"/>
            </a:xfrm>
          </p:grpSpPr>
          <p:pic>
            <p:nvPicPr>
              <p:cNvPr id="397" name="Oval 15" descr=""/>
              <p:cNvPicPr/>
              <p:nvPr/>
            </p:nvPicPr>
            <p:blipFill>
              <a:blip r:embed="rId6"/>
              <a:stretch/>
            </p:blipFill>
            <p:spPr>
              <a:xfrm>
                <a:off x="8607600" y="1676160"/>
                <a:ext cx="2822400" cy="2822400"/>
              </a:xfrm>
              <a:prstGeom prst="rect">
                <a:avLst/>
              </a:prstGeom>
              <a:ln w="0">
                <a:noFill/>
              </a:ln>
            </p:spPr>
          </p:pic>
          <p:sp>
            <p:nvSpPr>
              <p:cNvPr id="398" name=""/>
              <p:cNvSpPr/>
              <p:nvPr/>
            </p:nvSpPr>
            <p:spPr>
              <a:xfrm>
                <a:off x="9021960" y="2089080"/>
                <a:ext cx="1993680" cy="199368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399" name="Oval 16"/>
            <p:cNvGrpSpPr/>
            <p:nvPr/>
          </p:nvGrpSpPr>
          <p:grpSpPr>
            <a:xfrm>
              <a:off x="7998120" y="5760"/>
              <a:ext cx="1603080" cy="1603080"/>
              <a:chOff x="7998120" y="5760"/>
              <a:chExt cx="1603080" cy="1603080"/>
            </a:xfrm>
          </p:grpSpPr>
          <p:pic>
            <p:nvPicPr>
              <p:cNvPr id="400" name="Oval 16" descr=""/>
              <p:cNvPicPr/>
              <p:nvPr/>
            </p:nvPicPr>
            <p:blipFill>
              <a:blip r:embed="rId7"/>
              <a:stretch/>
            </p:blipFill>
            <p:spPr>
              <a:xfrm>
                <a:off x="7998120" y="5760"/>
                <a:ext cx="1603080" cy="1603080"/>
              </a:xfrm>
              <a:prstGeom prst="rect">
                <a:avLst/>
              </a:prstGeom>
              <a:ln w="0">
                <a:noFill/>
              </a:ln>
            </p:spPr>
          </p:pic>
          <p:sp>
            <p:nvSpPr>
              <p:cNvPr id="401" name=""/>
              <p:cNvSpPr/>
              <p:nvPr/>
            </p:nvSpPr>
            <p:spPr>
              <a:xfrm>
                <a:off x="8233920" y="242280"/>
                <a:ext cx="1131480" cy="113148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402" name="Freeform 5"/>
            <p:cNvSpPr/>
            <p:nvPr/>
          </p:nvSpPr>
          <p:spPr>
            <a:xfrm rot="21009600">
              <a:off x="8490960" y="1797120"/>
              <a:ext cx="3299400" cy="440640"/>
            </a:xfrm>
            <a:custGeom>
              <a:avLst/>
              <a:gdLst/>
              <a:ahLst/>
              <a:rect l="l" t="t"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rgbClr val="ffffff">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403" name="Freeform 5"/>
            <p:cNvSpPr/>
            <p:nvPr/>
          </p:nvSpPr>
          <p:spPr>
            <a:xfrm>
              <a:off x="459360" y="1866240"/>
              <a:ext cx="11277720" cy="4533840"/>
            </a:xfrm>
            <a:custGeom>
              <a:avLst/>
              <a:gdLst/>
              <a:ahLst/>
              <a:rect l="l" t="t" r="r" b="b"/>
              <a:pathLst>
                <a:path w="7104" h="2856">
                  <a:moveTo>
                    <a:pt x="0" y="0"/>
                  </a:moveTo>
                  <a:lnTo>
                    <a:pt x="0" y="2856"/>
                  </a:lnTo>
                  <a:lnTo>
                    <a:pt x="7104" y="2856"/>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close/>
                </a:path>
              </a:pathLst>
            </a:custGeom>
            <a:solidFill>
              <a:srgbClr val="ffffff"/>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404" name="Freeform 5"/>
            <p:cNvSpPr/>
            <p:nvPr/>
          </p:nvSpPr>
          <p:spPr>
            <a:xfrm>
              <a:off x="0" y="1440"/>
              <a:ext cx="12192120" cy="6856560"/>
            </a:xfrm>
            <a:custGeom>
              <a:avLst/>
              <a:gdLst/>
              <a:ahLst/>
              <a:rect l="l" t="t"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405" name="Rectangle 20"/>
          <p:cNvSpPr/>
          <p:nvPr/>
        </p:nvSpPr>
        <p:spPr>
          <a:xfrm>
            <a:off x="10437840" y="0"/>
            <a:ext cx="685800" cy="1143000"/>
          </a:xfrm>
          <a:prstGeom prst="rect">
            <a:avLst/>
          </a:prstGeom>
          <a:solidFill>
            <a:srgbClr val="b31166"/>
          </a:solidFill>
          <a:ln w="0">
            <a:noFill/>
          </a:ln>
          <a:effectLst>
            <a:outerShdw dist="12600" dir="5400000" blurRad="0" rotWithShape="0">
              <a:srgbClr val="000000">
                <a:alpha val="45000"/>
              </a:srgbClr>
            </a:outerShdw>
          </a:effectLst>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406" name="Straight Connector 18"/>
          <p:cNvSpPr/>
          <p:nvPr/>
        </p:nvSpPr>
        <p:spPr>
          <a:xfrm>
            <a:off x="4403880" y="2570040"/>
            <a:ext cx="0" cy="3492720"/>
          </a:xfrm>
          <a:prstGeom prst="line">
            <a:avLst/>
          </a:prstGeom>
          <a:ln cap="rnd" w="12600">
            <a:solidFill>
              <a:srgbClr val="b31166">
                <a:alpha val="40000"/>
              </a:srgbClr>
            </a:solidFill>
            <a:miter/>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407" name="Straight Connector 19"/>
          <p:cNvSpPr/>
          <p:nvPr/>
        </p:nvSpPr>
        <p:spPr>
          <a:xfrm>
            <a:off x="7772400" y="2570040"/>
            <a:ext cx="0" cy="3492720"/>
          </a:xfrm>
          <a:prstGeom prst="line">
            <a:avLst/>
          </a:prstGeom>
          <a:ln cap="rnd" w="12600">
            <a:solidFill>
              <a:srgbClr val="b31166">
                <a:alpha val="40000"/>
              </a:srgbClr>
            </a:solidFill>
            <a:miter/>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408" name="PlaceHolder 1"/>
          <p:cNvSpPr>
            <a:spLocks noGrp="1"/>
          </p:cNvSpPr>
          <p:nvPr>
            <p:ph type="title"/>
          </p:nvPr>
        </p:nvSpPr>
        <p:spPr>
          <a:xfrm>
            <a:off x="1155600" y="972720"/>
            <a:ext cx="8761680" cy="708120"/>
          </a:xfrm>
          <a:prstGeom prst="rect">
            <a:avLst/>
          </a:prstGeom>
          <a:noFill/>
          <a:ln w="0">
            <a:noFill/>
          </a:ln>
        </p:spPr>
        <p:txBody>
          <a:bodyPr lIns="90000" rIns="90000" tIns="46800" bIns="46800" anchor="ctr">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3600" spc="-1" strike="noStrike">
                <a:solidFill>
                  <a:srgbClr val="ebebeb"/>
                </a:solidFill>
                <a:latin typeface="Century Gothic"/>
              </a:rPr>
              <a:t>Click to edit the title text format</a:t>
            </a:r>
            <a:endParaRPr b="0" lang="en-US" sz="3600" spc="-1" strike="noStrike">
              <a:solidFill>
                <a:srgbClr val="ebebeb"/>
              </a:solidFill>
              <a:latin typeface="Century Gothic"/>
            </a:endParaRPr>
          </a:p>
        </p:txBody>
      </p:sp>
      <p:sp>
        <p:nvSpPr>
          <p:cNvPr id="409" name="PlaceHolder 2"/>
          <p:cNvSpPr>
            <a:spLocks noGrp="1"/>
          </p:cNvSpPr>
          <p:nvPr>
            <p:ph type="body"/>
          </p:nvPr>
        </p:nvSpPr>
        <p:spPr>
          <a:xfrm>
            <a:off x="1155600" y="2603520"/>
            <a:ext cx="8761680" cy="3416400"/>
          </a:xfrm>
          <a:prstGeom prst="rect">
            <a:avLst/>
          </a:prstGeom>
          <a:noFill/>
          <a:ln w="0">
            <a:noFill/>
          </a:ln>
        </p:spPr>
        <p:txBody>
          <a:bodyPr lIns="90000" rIns="90000" tIns="46800" bIns="46800" anchor="t">
            <a:normAutofit/>
          </a:bodyPr>
          <a:p>
            <a:pPr marL="343080" indent="-34308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Click to edit the outline text format</a:t>
            </a:r>
            <a:endParaRPr b="0" lang="en-US" sz="1800" spc="-1" strike="noStrike">
              <a:solidFill>
                <a:srgbClr val="404040"/>
              </a:solidFill>
              <a:latin typeface="Century Gothic"/>
            </a:endParaRPr>
          </a:p>
          <a:p>
            <a:pPr lvl="1" marL="743040" indent="-28584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Second Outline Level</a:t>
            </a:r>
            <a:endParaRPr b="0" lang="en-US" sz="1800" spc="-1" strike="noStrike">
              <a:solidFill>
                <a:srgbClr val="404040"/>
              </a:solidFill>
              <a:latin typeface="Century Gothic"/>
            </a:endParaRPr>
          </a:p>
          <a:p>
            <a:pPr lvl="2" marL="11430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Third Outline Level</a:t>
            </a:r>
            <a:endParaRPr b="0" lang="en-US" sz="1800" spc="-1" strike="noStrike">
              <a:solidFill>
                <a:srgbClr val="404040"/>
              </a:solidFill>
              <a:latin typeface="Century Gothic"/>
            </a:endParaRPr>
          </a:p>
          <a:p>
            <a:pPr lvl="3" marL="16002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Fourth Outline Level</a:t>
            </a:r>
            <a:endParaRPr b="0" lang="en-US" sz="1800" spc="-1" strike="noStrike">
              <a:solidFill>
                <a:srgbClr val="404040"/>
              </a:solidFill>
              <a:latin typeface="Century Gothic"/>
            </a:endParaRPr>
          </a:p>
          <a:p>
            <a:pPr lvl="4" marL="20574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Fifth Outline Level</a:t>
            </a:r>
            <a:endParaRPr b="0" lang="en-US" sz="1800" spc="-1" strike="noStrike">
              <a:solidFill>
                <a:srgbClr val="404040"/>
              </a:solidFill>
              <a:latin typeface="Century Gothic"/>
            </a:endParaRPr>
          </a:p>
          <a:p>
            <a:pPr lvl="5" marL="2057400" indent="-228600">
              <a:spcBef>
                <a:spcPts val="1001"/>
              </a:spcBef>
              <a:buClr>
                <a:srgbClr val="000000"/>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Sixth Outline Level</a:t>
            </a:r>
            <a:endParaRPr b="0" lang="en-US" sz="1800" spc="-1" strike="noStrike">
              <a:solidFill>
                <a:srgbClr val="404040"/>
              </a:solidFill>
              <a:latin typeface="Century Gothic"/>
            </a:endParaRPr>
          </a:p>
          <a:p>
            <a:pPr lvl="6" marL="2057400" indent="-228600">
              <a:spcBef>
                <a:spcPts val="1001"/>
              </a:spcBef>
              <a:buClr>
                <a:srgbClr val="000000"/>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Seventh Outline Level</a:t>
            </a:r>
            <a:endParaRPr b="0" lang="en-US" sz="1800" spc="-1" strike="noStrike">
              <a:solidFill>
                <a:srgbClr val="404040"/>
              </a:solidFill>
              <a:latin typeface="Century Gothic"/>
            </a:endParaRPr>
          </a:p>
        </p:txBody>
      </p:sp>
      <p:sp>
        <p:nvSpPr>
          <p:cNvPr id="410" name="PlaceHolder 3"/>
          <p:cNvSpPr>
            <a:spLocks noGrp="1"/>
          </p:cNvSpPr>
          <p:nvPr>
            <p:ph type="dt" idx="55"/>
          </p:nvPr>
        </p:nvSpPr>
        <p:spPr>
          <a:xfrm>
            <a:off x="10653480" y="6391440"/>
            <a:ext cx="990360" cy="30456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411" name="PlaceHolder 4"/>
          <p:cNvSpPr>
            <a:spLocks noGrp="1"/>
          </p:cNvSpPr>
          <p:nvPr>
            <p:ph type="ftr" idx="56"/>
          </p:nvPr>
        </p:nvSpPr>
        <p:spPr>
          <a:xfrm>
            <a:off x="560520" y="6391440"/>
            <a:ext cx="3860640" cy="30456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412" name="PlaceHolder 5"/>
          <p:cNvSpPr>
            <a:spLocks noGrp="1"/>
          </p:cNvSpPr>
          <p:nvPr>
            <p:ph type="sldNum" idx="57"/>
          </p:nvPr>
        </p:nvSpPr>
        <p:spPr>
          <a:xfrm>
            <a:off x="10352160" y="294840"/>
            <a:ext cx="838080" cy="768600"/>
          </a:xfrm>
          <a:prstGeom prst="rect">
            <a:avLst/>
          </a:prstGeom>
          <a:noFill/>
          <a:ln w="0">
            <a:noFill/>
          </a:ln>
        </p:spPr>
        <p:txBody>
          <a:bodyPr lIns="90000" rIns="90000" tIns="46800" bIns="46800" anchor="b">
            <a:noAutofit/>
          </a:bodyPr>
          <a:lstStyle>
            <a:lvl1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2800" spc="-1" strike="noStrike">
                <a:solidFill>
                  <a:srgbClr val="ffffff"/>
                </a:solidFill>
                <a:latin typeface="Times New Roman"/>
              </a:defRPr>
            </a:lvl1pPr>
          </a:lstStyle>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829DCB44-370E-4A5C-A177-4A6C9F9DC478}" type="slidenum">
              <a:rPr b="0" lang="en-US" sz="2800" spc="-1" strike="noStrike">
                <a:solidFill>
                  <a:srgbClr val="ffffff"/>
                </a:solidFill>
                <a:latin typeface="Times New Roman"/>
              </a:rPr>
              <a:t>&lt;number&gt;</a:t>
            </a:fld>
            <a:endParaRPr b="0" lang="en-US" sz="28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Master>
</file>

<file path=ppt/slideMasters/slideMaster2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413" name="Group 7"/>
          <p:cNvGrpSpPr/>
          <p:nvPr/>
        </p:nvGrpSpPr>
        <p:grpSpPr>
          <a:xfrm>
            <a:off x="0" y="0"/>
            <a:ext cx="12192120" cy="6858000"/>
            <a:chOff x="0" y="0"/>
            <a:chExt cx="12192120" cy="6858000"/>
          </a:xfrm>
        </p:grpSpPr>
        <p:grpSp>
          <p:nvGrpSpPr>
            <p:cNvPr id="414" name="Rectangle 6"/>
            <p:cNvGrpSpPr/>
            <p:nvPr/>
          </p:nvGrpSpPr>
          <p:grpSpPr>
            <a:xfrm>
              <a:off x="0" y="0"/>
              <a:ext cx="12192120" cy="6858000"/>
              <a:chOff x="0" y="0"/>
              <a:chExt cx="12192120" cy="6858000"/>
            </a:xfrm>
          </p:grpSpPr>
          <p:pic>
            <p:nvPicPr>
              <p:cNvPr id="415" name="Rectangle 6" descr=""/>
              <p:cNvPicPr/>
              <p:nvPr/>
            </p:nvPicPr>
            <p:blipFill>
              <a:blip r:embed="rId2"/>
              <a:stretch/>
            </p:blipFill>
            <p:spPr>
              <a:xfrm>
                <a:off x="0" y="0"/>
                <a:ext cx="12192120" cy="6858000"/>
              </a:xfrm>
              <a:prstGeom prst="rect">
                <a:avLst/>
              </a:prstGeom>
              <a:ln w="0">
                <a:noFill/>
              </a:ln>
            </p:spPr>
          </p:pic>
          <p:sp>
            <p:nvSpPr>
              <p:cNvPr id="416" name=""/>
              <p:cNvSpPr/>
              <p:nvPr/>
            </p:nvSpPr>
            <p:spPr>
              <a:xfrm>
                <a:off x="0" y="0"/>
                <a:ext cx="12192120" cy="685800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417" name="Oval 12"/>
            <p:cNvGrpSpPr/>
            <p:nvPr/>
          </p:nvGrpSpPr>
          <p:grpSpPr>
            <a:xfrm>
              <a:off x="0" y="2670120"/>
              <a:ext cx="4194000" cy="4187880"/>
              <a:chOff x="0" y="2670120"/>
              <a:chExt cx="4194000" cy="4187880"/>
            </a:xfrm>
          </p:grpSpPr>
          <p:pic>
            <p:nvPicPr>
              <p:cNvPr id="418" name="Oval 12" descr=""/>
              <p:cNvPicPr/>
              <p:nvPr/>
            </p:nvPicPr>
            <p:blipFill>
              <a:blip r:embed="rId3"/>
              <a:stretch/>
            </p:blipFill>
            <p:spPr>
              <a:xfrm>
                <a:off x="0" y="2670120"/>
                <a:ext cx="4194000" cy="4187880"/>
              </a:xfrm>
              <a:prstGeom prst="rect">
                <a:avLst/>
              </a:prstGeom>
              <a:ln w="0">
                <a:noFill/>
              </a:ln>
            </p:spPr>
          </p:pic>
          <p:sp>
            <p:nvSpPr>
              <p:cNvPr id="419" name=""/>
              <p:cNvSpPr/>
              <p:nvPr/>
            </p:nvSpPr>
            <p:spPr>
              <a:xfrm>
                <a:off x="613800" y="3280680"/>
                <a:ext cx="2963520" cy="296352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420" name="Oval 14"/>
            <p:cNvGrpSpPr/>
            <p:nvPr/>
          </p:nvGrpSpPr>
          <p:grpSpPr>
            <a:xfrm>
              <a:off x="0" y="2895480"/>
              <a:ext cx="2365200" cy="2365200"/>
              <a:chOff x="0" y="2895480"/>
              <a:chExt cx="2365200" cy="2365200"/>
            </a:xfrm>
          </p:grpSpPr>
          <p:pic>
            <p:nvPicPr>
              <p:cNvPr id="421" name="Oval 14" descr=""/>
              <p:cNvPicPr/>
              <p:nvPr/>
            </p:nvPicPr>
            <p:blipFill>
              <a:blip r:embed="rId4"/>
              <a:stretch/>
            </p:blipFill>
            <p:spPr>
              <a:xfrm>
                <a:off x="0" y="2895480"/>
                <a:ext cx="2365200" cy="2365200"/>
              </a:xfrm>
              <a:prstGeom prst="rect">
                <a:avLst/>
              </a:prstGeom>
              <a:ln w="0">
                <a:noFill/>
              </a:ln>
            </p:spPr>
          </p:pic>
          <p:sp>
            <p:nvSpPr>
              <p:cNvPr id="422" name=""/>
              <p:cNvSpPr/>
              <p:nvPr/>
            </p:nvSpPr>
            <p:spPr>
              <a:xfrm>
                <a:off x="345960" y="3241440"/>
                <a:ext cx="1670400" cy="167040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423" name="Oval 17"/>
            <p:cNvGrpSpPr/>
            <p:nvPr/>
          </p:nvGrpSpPr>
          <p:grpSpPr>
            <a:xfrm>
              <a:off x="8607600" y="5870520"/>
              <a:ext cx="993600" cy="987480"/>
              <a:chOff x="8607600" y="5870520"/>
              <a:chExt cx="993600" cy="987480"/>
            </a:xfrm>
          </p:grpSpPr>
          <p:pic>
            <p:nvPicPr>
              <p:cNvPr id="424" name="Oval 17" descr=""/>
              <p:cNvPicPr/>
              <p:nvPr/>
            </p:nvPicPr>
            <p:blipFill>
              <a:blip r:embed="rId5"/>
              <a:stretch/>
            </p:blipFill>
            <p:spPr>
              <a:xfrm>
                <a:off x="8607600" y="5870520"/>
                <a:ext cx="993600" cy="987480"/>
              </a:xfrm>
              <a:prstGeom prst="rect">
                <a:avLst/>
              </a:prstGeom>
              <a:ln w="0">
                <a:noFill/>
              </a:ln>
            </p:spPr>
          </p:pic>
          <p:sp>
            <p:nvSpPr>
              <p:cNvPr id="425" name=""/>
              <p:cNvSpPr/>
              <p:nvPr/>
            </p:nvSpPr>
            <p:spPr>
              <a:xfrm>
                <a:off x="8754120" y="6012360"/>
                <a:ext cx="700560" cy="70056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426" name="Oval 15"/>
            <p:cNvGrpSpPr/>
            <p:nvPr/>
          </p:nvGrpSpPr>
          <p:grpSpPr>
            <a:xfrm>
              <a:off x="8607600" y="1676160"/>
              <a:ext cx="2822400" cy="2822400"/>
              <a:chOff x="8607600" y="1676160"/>
              <a:chExt cx="2822400" cy="2822400"/>
            </a:xfrm>
          </p:grpSpPr>
          <p:pic>
            <p:nvPicPr>
              <p:cNvPr id="427" name="Oval 15" descr=""/>
              <p:cNvPicPr/>
              <p:nvPr/>
            </p:nvPicPr>
            <p:blipFill>
              <a:blip r:embed="rId6"/>
              <a:stretch/>
            </p:blipFill>
            <p:spPr>
              <a:xfrm>
                <a:off x="8607600" y="1676160"/>
                <a:ext cx="2822400" cy="2822400"/>
              </a:xfrm>
              <a:prstGeom prst="rect">
                <a:avLst/>
              </a:prstGeom>
              <a:ln w="0">
                <a:noFill/>
              </a:ln>
            </p:spPr>
          </p:pic>
          <p:sp>
            <p:nvSpPr>
              <p:cNvPr id="428" name=""/>
              <p:cNvSpPr/>
              <p:nvPr/>
            </p:nvSpPr>
            <p:spPr>
              <a:xfrm>
                <a:off x="9021960" y="2089080"/>
                <a:ext cx="1993680" cy="199368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429" name="Oval 16"/>
            <p:cNvGrpSpPr/>
            <p:nvPr/>
          </p:nvGrpSpPr>
          <p:grpSpPr>
            <a:xfrm>
              <a:off x="7998120" y="5760"/>
              <a:ext cx="1603080" cy="1603080"/>
              <a:chOff x="7998120" y="5760"/>
              <a:chExt cx="1603080" cy="1603080"/>
            </a:xfrm>
          </p:grpSpPr>
          <p:pic>
            <p:nvPicPr>
              <p:cNvPr id="430" name="Oval 16" descr=""/>
              <p:cNvPicPr/>
              <p:nvPr/>
            </p:nvPicPr>
            <p:blipFill>
              <a:blip r:embed="rId7"/>
              <a:stretch/>
            </p:blipFill>
            <p:spPr>
              <a:xfrm>
                <a:off x="7998120" y="5760"/>
                <a:ext cx="1603080" cy="1603080"/>
              </a:xfrm>
              <a:prstGeom prst="rect">
                <a:avLst/>
              </a:prstGeom>
              <a:ln w="0">
                <a:noFill/>
              </a:ln>
            </p:spPr>
          </p:pic>
          <p:sp>
            <p:nvSpPr>
              <p:cNvPr id="431" name=""/>
              <p:cNvSpPr/>
              <p:nvPr/>
            </p:nvSpPr>
            <p:spPr>
              <a:xfrm>
                <a:off x="8233920" y="242280"/>
                <a:ext cx="1131480" cy="113148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432" name="Freeform 5"/>
            <p:cNvSpPr/>
            <p:nvPr/>
          </p:nvSpPr>
          <p:spPr>
            <a:xfrm rot="21009600">
              <a:off x="8490960" y="1797120"/>
              <a:ext cx="3299400" cy="440640"/>
            </a:xfrm>
            <a:custGeom>
              <a:avLst/>
              <a:gdLst/>
              <a:ahLst/>
              <a:rect l="l" t="t"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rgbClr val="ffffff">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433" name="Freeform 5"/>
            <p:cNvSpPr/>
            <p:nvPr/>
          </p:nvSpPr>
          <p:spPr>
            <a:xfrm>
              <a:off x="459360" y="1866240"/>
              <a:ext cx="11277720" cy="4533840"/>
            </a:xfrm>
            <a:custGeom>
              <a:avLst/>
              <a:gdLst/>
              <a:ahLst/>
              <a:rect l="l" t="t" r="r" b="b"/>
              <a:pathLst>
                <a:path w="7104" h="2856">
                  <a:moveTo>
                    <a:pt x="0" y="0"/>
                  </a:moveTo>
                  <a:lnTo>
                    <a:pt x="0" y="2856"/>
                  </a:lnTo>
                  <a:lnTo>
                    <a:pt x="7104" y="2856"/>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close/>
                </a:path>
              </a:pathLst>
            </a:custGeom>
            <a:solidFill>
              <a:srgbClr val="ffffff"/>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434" name="Freeform 5"/>
            <p:cNvSpPr/>
            <p:nvPr/>
          </p:nvSpPr>
          <p:spPr>
            <a:xfrm>
              <a:off x="0" y="1440"/>
              <a:ext cx="12192120" cy="6856560"/>
            </a:xfrm>
            <a:custGeom>
              <a:avLst/>
              <a:gdLst/>
              <a:ahLst/>
              <a:rect l="l" t="t"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435" name="Rectangle 20"/>
          <p:cNvSpPr/>
          <p:nvPr/>
        </p:nvSpPr>
        <p:spPr>
          <a:xfrm>
            <a:off x="10437840" y="0"/>
            <a:ext cx="685800" cy="1143000"/>
          </a:xfrm>
          <a:prstGeom prst="rect">
            <a:avLst/>
          </a:prstGeom>
          <a:solidFill>
            <a:srgbClr val="b31166"/>
          </a:solidFill>
          <a:ln w="0">
            <a:noFill/>
          </a:ln>
          <a:effectLst>
            <a:outerShdw dist="12600" dir="5400000" blurRad="0" rotWithShape="0">
              <a:srgbClr val="000000">
                <a:alpha val="45000"/>
              </a:srgbClr>
            </a:outerShdw>
          </a:effectLst>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436" name="Straight Connector 18"/>
          <p:cNvSpPr/>
          <p:nvPr/>
        </p:nvSpPr>
        <p:spPr>
          <a:xfrm>
            <a:off x="4405320" y="2570040"/>
            <a:ext cx="0" cy="3492720"/>
          </a:xfrm>
          <a:prstGeom prst="line">
            <a:avLst/>
          </a:prstGeom>
          <a:ln cap="rnd" w="12600">
            <a:solidFill>
              <a:srgbClr val="b31166">
                <a:alpha val="40000"/>
              </a:srgbClr>
            </a:solidFill>
            <a:miter/>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437" name="Straight Connector 19"/>
          <p:cNvSpPr/>
          <p:nvPr/>
        </p:nvSpPr>
        <p:spPr>
          <a:xfrm>
            <a:off x="7797960" y="2570040"/>
            <a:ext cx="0" cy="3492720"/>
          </a:xfrm>
          <a:prstGeom prst="line">
            <a:avLst/>
          </a:prstGeom>
          <a:ln cap="rnd" w="12600">
            <a:solidFill>
              <a:srgbClr val="b31166">
                <a:alpha val="40000"/>
              </a:srgbClr>
            </a:solidFill>
            <a:miter/>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438" name="PlaceHolder 1"/>
          <p:cNvSpPr>
            <a:spLocks noGrp="1"/>
          </p:cNvSpPr>
          <p:nvPr>
            <p:ph type="title"/>
          </p:nvPr>
        </p:nvSpPr>
        <p:spPr>
          <a:xfrm>
            <a:off x="1155600" y="972720"/>
            <a:ext cx="8761680" cy="708120"/>
          </a:xfrm>
          <a:prstGeom prst="rect">
            <a:avLst/>
          </a:prstGeom>
          <a:noFill/>
          <a:ln w="0">
            <a:noFill/>
          </a:ln>
        </p:spPr>
        <p:txBody>
          <a:bodyPr lIns="90000" rIns="90000" tIns="46800" bIns="46800" anchor="ctr">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3600" spc="-1" strike="noStrike">
                <a:solidFill>
                  <a:srgbClr val="ebebeb"/>
                </a:solidFill>
                <a:latin typeface="Century Gothic"/>
              </a:rPr>
              <a:t>Click to edit the title text format</a:t>
            </a:r>
            <a:endParaRPr b="0" lang="en-US" sz="3600" spc="-1" strike="noStrike">
              <a:solidFill>
                <a:srgbClr val="ebebeb"/>
              </a:solidFill>
              <a:latin typeface="Century Gothic"/>
            </a:endParaRPr>
          </a:p>
        </p:txBody>
      </p:sp>
      <p:sp>
        <p:nvSpPr>
          <p:cNvPr id="439" name="PlaceHolder 2"/>
          <p:cNvSpPr>
            <a:spLocks noGrp="1"/>
          </p:cNvSpPr>
          <p:nvPr>
            <p:ph type="body"/>
          </p:nvPr>
        </p:nvSpPr>
        <p:spPr>
          <a:xfrm>
            <a:off x="1155600" y="2603520"/>
            <a:ext cx="8761680" cy="3416400"/>
          </a:xfrm>
          <a:prstGeom prst="rect">
            <a:avLst/>
          </a:prstGeom>
          <a:noFill/>
          <a:ln w="0">
            <a:noFill/>
          </a:ln>
        </p:spPr>
        <p:txBody>
          <a:bodyPr lIns="90000" rIns="90000" tIns="46800" bIns="46800" anchor="t">
            <a:normAutofit/>
          </a:bodyPr>
          <a:p>
            <a:pPr marL="343080" indent="-34308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Click to edit the outline text format</a:t>
            </a:r>
            <a:endParaRPr b="0" lang="en-US" sz="1800" spc="-1" strike="noStrike">
              <a:solidFill>
                <a:srgbClr val="404040"/>
              </a:solidFill>
              <a:latin typeface="Century Gothic"/>
            </a:endParaRPr>
          </a:p>
          <a:p>
            <a:pPr lvl="1" marL="743040" indent="-28584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Second Outline Level</a:t>
            </a:r>
            <a:endParaRPr b="0" lang="en-US" sz="1800" spc="-1" strike="noStrike">
              <a:solidFill>
                <a:srgbClr val="404040"/>
              </a:solidFill>
              <a:latin typeface="Century Gothic"/>
            </a:endParaRPr>
          </a:p>
          <a:p>
            <a:pPr lvl="2" marL="11430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Third Outline Level</a:t>
            </a:r>
            <a:endParaRPr b="0" lang="en-US" sz="1800" spc="-1" strike="noStrike">
              <a:solidFill>
                <a:srgbClr val="404040"/>
              </a:solidFill>
              <a:latin typeface="Century Gothic"/>
            </a:endParaRPr>
          </a:p>
          <a:p>
            <a:pPr lvl="3" marL="16002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Fourth Outline Level</a:t>
            </a:r>
            <a:endParaRPr b="0" lang="en-US" sz="1800" spc="-1" strike="noStrike">
              <a:solidFill>
                <a:srgbClr val="404040"/>
              </a:solidFill>
              <a:latin typeface="Century Gothic"/>
            </a:endParaRPr>
          </a:p>
          <a:p>
            <a:pPr lvl="4" marL="20574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Fifth Outline Level</a:t>
            </a:r>
            <a:endParaRPr b="0" lang="en-US" sz="1800" spc="-1" strike="noStrike">
              <a:solidFill>
                <a:srgbClr val="404040"/>
              </a:solidFill>
              <a:latin typeface="Century Gothic"/>
            </a:endParaRPr>
          </a:p>
          <a:p>
            <a:pPr lvl="5" marL="2057400" indent="-228600">
              <a:spcBef>
                <a:spcPts val="1001"/>
              </a:spcBef>
              <a:buClr>
                <a:srgbClr val="000000"/>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Sixth Outline Level</a:t>
            </a:r>
            <a:endParaRPr b="0" lang="en-US" sz="1800" spc="-1" strike="noStrike">
              <a:solidFill>
                <a:srgbClr val="404040"/>
              </a:solidFill>
              <a:latin typeface="Century Gothic"/>
            </a:endParaRPr>
          </a:p>
          <a:p>
            <a:pPr lvl="6" marL="2057400" indent="-228600">
              <a:spcBef>
                <a:spcPts val="1001"/>
              </a:spcBef>
              <a:buClr>
                <a:srgbClr val="000000"/>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Seventh Outline Level</a:t>
            </a:r>
            <a:endParaRPr b="0" lang="en-US" sz="1800" spc="-1" strike="noStrike">
              <a:solidFill>
                <a:srgbClr val="404040"/>
              </a:solidFill>
              <a:latin typeface="Century Gothic"/>
            </a:endParaRPr>
          </a:p>
        </p:txBody>
      </p:sp>
      <p:sp>
        <p:nvSpPr>
          <p:cNvPr id="440" name="PlaceHolder 3"/>
          <p:cNvSpPr>
            <a:spLocks noGrp="1"/>
          </p:cNvSpPr>
          <p:nvPr>
            <p:ph type="dt" idx="58"/>
          </p:nvPr>
        </p:nvSpPr>
        <p:spPr>
          <a:xfrm>
            <a:off x="10653480" y="6391440"/>
            <a:ext cx="990360" cy="30456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441" name="PlaceHolder 4"/>
          <p:cNvSpPr>
            <a:spLocks noGrp="1"/>
          </p:cNvSpPr>
          <p:nvPr>
            <p:ph type="ftr" idx="59"/>
          </p:nvPr>
        </p:nvSpPr>
        <p:spPr>
          <a:xfrm>
            <a:off x="560520" y="6391440"/>
            <a:ext cx="3644640" cy="30456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442" name="PlaceHolder 5"/>
          <p:cNvSpPr>
            <a:spLocks noGrp="1"/>
          </p:cNvSpPr>
          <p:nvPr>
            <p:ph type="sldNum" idx="60"/>
          </p:nvPr>
        </p:nvSpPr>
        <p:spPr>
          <a:xfrm>
            <a:off x="10352160" y="294840"/>
            <a:ext cx="838080" cy="768600"/>
          </a:xfrm>
          <a:prstGeom prst="rect">
            <a:avLst/>
          </a:prstGeom>
          <a:noFill/>
          <a:ln w="0">
            <a:noFill/>
          </a:ln>
        </p:spPr>
        <p:txBody>
          <a:bodyPr lIns="90000" rIns="90000" tIns="46800" bIns="46800" anchor="b">
            <a:noAutofit/>
          </a:bodyPr>
          <a:lstStyle>
            <a:lvl1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2800" spc="-1" strike="noStrike">
                <a:solidFill>
                  <a:srgbClr val="ffffff"/>
                </a:solidFill>
                <a:latin typeface="Times New Roman"/>
              </a:defRPr>
            </a:lvl1pPr>
          </a:lstStyle>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26D35734-B58D-4FC0-BCE2-55F89128D8AD}" type="slidenum">
              <a:rPr b="0" lang="en-US" sz="2800" spc="-1" strike="noStrike">
                <a:solidFill>
                  <a:srgbClr val="ffffff"/>
                </a:solidFill>
                <a:latin typeface="Times New Roman"/>
              </a:rPr>
              <a:t>&lt;number&gt;</a:t>
            </a:fld>
            <a:endParaRPr b="0" lang="en-US" sz="28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Master>
</file>

<file path=ppt/slideMasters/slideMaster2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443" name="Group 7"/>
          <p:cNvGrpSpPr/>
          <p:nvPr/>
        </p:nvGrpSpPr>
        <p:grpSpPr>
          <a:xfrm>
            <a:off x="0" y="0"/>
            <a:ext cx="12192120" cy="6858000"/>
            <a:chOff x="0" y="0"/>
            <a:chExt cx="12192120" cy="6858000"/>
          </a:xfrm>
        </p:grpSpPr>
        <p:grpSp>
          <p:nvGrpSpPr>
            <p:cNvPr id="444" name="Rectangle 6"/>
            <p:cNvGrpSpPr/>
            <p:nvPr/>
          </p:nvGrpSpPr>
          <p:grpSpPr>
            <a:xfrm>
              <a:off x="0" y="0"/>
              <a:ext cx="12192120" cy="6858000"/>
              <a:chOff x="0" y="0"/>
              <a:chExt cx="12192120" cy="6858000"/>
            </a:xfrm>
          </p:grpSpPr>
          <p:pic>
            <p:nvPicPr>
              <p:cNvPr id="445" name="Rectangle 6" descr=""/>
              <p:cNvPicPr/>
              <p:nvPr/>
            </p:nvPicPr>
            <p:blipFill>
              <a:blip r:embed="rId2"/>
              <a:stretch/>
            </p:blipFill>
            <p:spPr>
              <a:xfrm>
                <a:off x="0" y="0"/>
                <a:ext cx="12192120" cy="6858000"/>
              </a:xfrm>
              <a:prstGeom prst="rect">
                <a:avLst/>
              </a:prstGeom>
              <a:ln w="0">
                <a:noFill/>
              </a:ln>
            </p:spPr>
          </p:pic>
          <p:sp>
            <p:nvSpPr>
              <p:cNvPr id="446" name=""/>
              <p:cNvSpPr/>
              <p:nvPr/>
            </p:nvSpPr>
            <p:spPr>
              <a:xfrm>
                <a:off x="0" y="0"/>
                <a:ext cx="12192120" cy="685800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447" name="Oval 12"/>
            <p:cNvGrpSpPr/>
            <p:nvPr/>
          </p:nvGrpSpPr>
          <p:grpSpPr>
            <a:xfrm>
              <a:off x="0" y="2670120"/>
              <a:ext cx="4194000" cy="4187880"/>
              <a:chOff x="0" y="2670120"/>
              <a:chExt cx="4194000" cy="4187880"/>
            </a:xfrm>
          </p:grpSpPr>
          <p:pic>
            <p:nvPicPr>
              <p:cNvPr id="448" name="Oval 12" descr=""/>
              <p:cNvPicPr/>
              <p:nvPr/>
            </p:nvPicPr>
            <p:blipFill>
              <a:blip r:embed="rId3"/>
              <a:stretch/>
            </p:blipFill>
            <p:spPr>
              <a:xfrm>
                <a:off x="0" y="2670120"/>
                <a:ext cx="4194000" cy="4187880"/>
              </a:xfrm>
              <a:prstGeom prst="rect">
                <a:avLst/>
              </a:prstGeom>
              <a:ln w="0">
                <a:noFill/>
              </a:ln>
            </p:spPr>
          </p:pic>
          <p:sp>
            <p:nvSpPr>
              <p:cNvPr id="449" name=""/>
              <p:cNvSpPr/>
              <p:nvPr/>
            </p:nvSpPr>
            <p:spPr>
              <a:xfrm>
                <a:off x="613800" y="3280680"/>
                <a:ext cx="2963520" cy="296352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450" name="Oval 14"/>
            <p:cNvGrpSpPr/>
            <p:nvPr/>
          </p:nvGrpSpPr>
          <p:grpSpPr>
            <a:xfrm>
              <a:off x="0" y="2895480"/>
              <a:ext cx="2365200" cy="2365200"/>
              <a:chOff x="0" y="2895480"/>
              <a:chExt cx="2365200" cy="2365200"/>
            </a:xfrm>
          </p:grpSpPr>
          <p:pic>
            <p:nvPicPr>
              <p:cNvPr id="451" name="Oval 14" descr=""/>
              <p:cNvPicPr/>
              <p:nvPr/>
            </p:nvPicPr>
            <p:blipFill>
              <a:blip r:embed="rId4"/>
              <a:stretch/>
            </p:blipFill>
            <p:spPr>
              <a:xfrm>
                <a:off x="0" y="2895480"/>
                <a:ext cx="2365200" cy="2365200"/>
              </a:xfrm>
              <a:prstGeom prst="rect">
                <a:avLst/>
              </a:prstGeom>
              <a:ln w="0">
                <a:noFill/>
              </a:ln>
            </p:spPr>
          </p:pic>
          <p:sp>
            <p:nvSpPr>
              <p:cNvPr id="452" name=""/>
              <p:cNvSpPr/>
              <p:nvPr/>
            </p:nvSpPr>
            <p:spPr>
              <a:xfrm>
                <a:off x="345960" y="3241440"/>
                <a:ext cx="1670400" cy="167040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453" name="Oval 17"/>
            <p:cNvGrpSpPr/>
            <p:nvPr/>
          </p:nvGrpSpPr>
          <p:grpSpPr>
            <a:xfrm>
              <a:off x="8607600" y="5870520"/>
              <a:ext cx="993600" cy="987480"/>
              <a:chOff x="8607600" y="5870520"/>
              <a:chExt cx="993600" cy="987480"/>
            </a:xfrm>
          </p:grpSpPr>
          <p:pic>
            <p:nvPicPr>
              <p:cNvPr id="454" name="Oval 17" descr=""/>
              <p:cNvPicPr/>
              <p:nvPr/>
            </p:nvPicPr>
            <p:blipFill>
              <a:blip r:embed="rId5"/>
              <a:stretch/>
            </p:blipFill>
            <p:spPr>
              <a:xfrm>
                <a:off x="8607600" y="5870520"/>
                <a:ext cx="993600" cy="987480"/>
              </a:xfrm>
              <a:prstGeom prst="rect">
                <a:avLst/>
              </a:prstGeom>
              <a:ln w="0">
                <a:noFill/>
              </a:ln>
            </p:spPr>
          </p:pic>
          <p:sp>
            <p:nvSpPr>
              <p:cNvPr id="455" name=""/>
              <p:cNvSpPr/>
              <p:nvPr/>
            </p:nvSpPr>
            <p:spPr>
              <a:xfrm>
                <a:off x="8754120" y="6012360"/>
                <a:ext cx="700560" cy="70056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456" name="Oval 15"/>
            <p:cNvGrpSpPr/>
            <p:nvPr/>
          </p:nvGrpSpPr>
          <p:grpSpPr>
            <a:xfrm>
              <a:off x="8607600" y="1676160"/>
              <a:ext cx="2822400" cy="2822400"/>
              <a:chOff x="8607600" y="1676160"/>
              <a:chExt cx="2822400" cy="2822400"/>
            </a:xfrm>
          </p:grpSpPr>
          <p:pic>
            <p:nvPicPr>
              <p:cNvPr id="457" name="Oval 15" descr=""/>
              <p:cNvPicPr/>
              <p:nvPr/>
            </p:nvPicPr>
            <p:blipFill>
              <a:blip r:embed="rId6"/>
              <a:stretch/>
            </p:blipFill>
            <p:spPr>
              <a:xfrm>
                <a:off x="8607600" y="1676160"/>
                <a:ext cx="2822400" cy="2822400"/>
              </a:xfrm>
              <a:prstGeom prst="rect">
                <a:avLst/>
              </a:prstGeom>
              <a:ln w="0">
                <a:noFill/>
              </a:ln>
            </p:spPr>
          </p:pic>
          <p:sp>
            <p:nvSpPr>
              <p:cNvPr id="458" name=""/>
              <p:cNvSpPr/>
              <p:nvPr/>
            </p:nvSpPr>
            <p:spPr>
              <a:xfrm>
                <a:off x="9021960" y="2089080"/>
                <a:ext cx="1993680" cy="199368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459" name="Oval 16"/>
            <p:cNvGrpSpPr/>
            <p:nvPr/>
          </p:nvGrpSpPr>
          <p:grpSpPr>
            <a:xfrm>
              <a:off x="7998120" y="5760"/>
              <a:ext cx="1603080" cy="1603080"/>
              <a:chOff x="7998120" y="5760"/>
              <a:chExt cx="1603080" cy="1603080"/>
            </a:xfrm>
          </p:grpSpPr>
          <p:pic>
            <p:nvPicPr>
              <p:cNvPr id="460" name="Oval 16" descr=""/>
              <p:cNvPicPr/>
              <p:nvPr/>
            </p:nvPicPr>
            <p:blipFill>
              <a:blip r:embed="rId7"/>
              <a:stretch/>
            </p:blipFill>
            <p:spPr>
              <a:xfrm>
                <a:off x="7998120" y="5760"/>
                <a:ext cx="1603080" cy="1603080"/>
              </a:xfrm>
              <a:prstGeom prst="rect">
                <a:avLst/>
              </a:prstGeom>
              <a:ln w="0">
                <a:noFill/>
              </a:ln>
            </p:spPr>
          </p:pic>
          <p:sp>
            <p:nvSpPr>
              <p:cNvPr id="461" name=""/>
              <p:cNvSpPr/>
              <p:nvPr/>
            </p:nvSpPr>
            <p:spPr>
              <a:xfrm>
                <a:off x="8233920" y="242280"/>
                <a:ext cx="1131480" cy="113148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462" name="Freeform 5"/>
            <p:cNvSpPr/>
            <p:nvPr/>
          </p:nvSpPr>
          <p:spPr>
            <a:xfrm rot="21009600">
              <a:off x="8490960" y="1797120"/>
              <a:ext cx="3299400" cy="440640"/>
            </a:xfrm>
            <a:custGeom>
              <a:avLst/>
              <a:gdLst/>
              <a:ahLst/>
              <a:rect l="l" t="t"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rgbClr val="ffffff">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463" name="Freeform 5"/>
            <p:cNvSpPr/>
            <p:nvPr/>
          </p:nvSpPr>
          <p:spPr>
            <a:xfrm>
              <a:off x="459360" y="1866240"/>
              <a:ext cx="11277720" cy="4533840"/>
            </a:xfrm>
            <a:custGeom>
              <a:avLst/>
              <a:gdLst/>
              <a:ahLst/>
              <a:rect l="l" t="t" r="r" b="b"/>
              <a:pathLst>
                <a:path w="7104" h="2856">
                  <a:moveTo>
                    <a:pt x="0" y="0"/>
                  </a:moveTo>
                  <a:lnTo>
                    <a:pt x="0" y="2856"/>
                  </a:lnTo>
                  <a:lnTo>
                    <a:pt x="7104" y="2856"/>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close/>
                </a:path>
              </a:pathLst>
            </a:custGeom>
            <a:solidFill>
              <a:srgbClr val="ffffff"/>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464" name="Freeform 5"/>
            <p:cNvSpPr/>
            <p:nvPr/>
          </p:nvSpPr>
          <p:spPr>
            <a:xfrm>
              <a:off x="0" y="1440"/>
              <a:ext cx="12192120" cy="6856560"/>
            </a:xfrm>
            <a:custGeom>
              <a:avLst/>
              <a:gdLst/>
              <a:ahLst/>
              <a:rect l="l" t="t"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465" name="Rectangle 20"/>
          <p:cNvSpPr/>
          <p:nvPr/>
        </p:nvSpPr>
        <p:spPr>
          <a:xfrm>
            <a:off x="10437840" y="0"/>
            <a:ext cx="685800" cy="1143000"/>
          </a:xfrm>
          <a:prstGeom prst="rect">
            <a:avLst/>
          </a:prstGeom>
          <a:solidFill>
            <a:srgbClr val="b31166"/>
          </a:solidFill>
          <a:ln w="0">
            <a:noFill/>
          </a:ln>
          <a:effectLst>
            <a:outerShdw dist="12600" dir="5400000" blurRad="0" rotWithShape="0">
              <a:srgbClr val="000000">
                <a:alpha val="45000"/>
              </a:srgbClr>
            </a:outerShdw>
          </a:effectLst>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466" name="PlaceHolder 1"/>
          <p:cNvSpPr>
            <a:spLocks noGrp="1"/>
          </p:cNvSpPr>
          <p:nvPr>
            <p:ph type="title"/>
          </p:nvPr>
        </p:nvSpPr>
        <p:spPr>
          <a:xfrm>
            <a:off x="1155600" y="972720"/>
            <a:ext cx="8761680" cy="708120"/>
          </a:xfrm>
          <a:prstGeom prst="rect">
            <a:avLst/>
          </a:prstGeom>
          <a:noFill/>
          <a:ln w="0">
            <a:noFill/>
          </a:ln>
        </p:spPr>
        <p:txBody>
          <a:bodyPr lIns="90000" rIns="90000" tIns="46800" bIns="46800" anchor="ctr">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3600" spc="-1" strike="noStrike">
                <a:solidFill>
                  <a:srgbClr val="ebebeb"/>
                </a:solidFill>
                <a:latin typeface="Century Gothic"/>
              </a:rPr>
              <a:t>Click to edit the title text format</a:t>
            </a:r>
            <a:endParaRPr b="0" lang="en-US" sz="3600" spc="-1" strike="noStrike">
              <a:solidFill>
                <a:srgbClr val="ebebeb"/>
              </a:solidFill>
              <a:latin typeface="Century Gothic"/>
            </a:endParaRPr>
          </a:p>
        </p:txBody>
      </p:sp>
      <p:sp>
        <p:nvSpPr>
          <p:cNvPr id="467" name="PlaceHolder 2"/>
          <p:cNvSpPr>
            <a:spLocks noGrp="1"/>
          </p:cNvSpPr>
          <p:nvPr>
            <p:ph type="body"/>
          </p:nvPr>
        </p:nvSpPr>
        <p:spPr>
          <a:xfrm>
            <a:off x="1155600" y="2603520"/>
            <a:ext cx="8761680" cy="3416400"/>
          </a:xfrm>
          <a:prstGeom prst="rect">
            <a:avLst/>
          </a:prstGeom>
          <a:noFill/>
          <a:ln w="0">
            <a:noFill/>
          </a:ln>
        </p:spPr>
        <p:txBody>
          <a:bodyPr lIns="90000" rIns="90000" tIns="46800" bIns="46800" anchor="t">
            <a:normAutofit/>
          </a:bodyPr>
          <a:p>
            <a:pPr marL="343080" indent="-34308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Click to edit the outline text format</a:t>
            </a:r>
            <a:endParaRPr b="0" lang="en-US" sz="1800" spc="-1" strike="noStrike">
              <a:solidFill>
                <a:srgbClr val="404040"/>
              </a:solidFill>
              <a:latin typeface="Century Gothic"/>
            </a:endParaRPr>
          </a:p>
          <a:p>
            <a:pPr lvl="1" marL="743040" indent="-28584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Second Outline Level</a:t>
            </a:r>
            <a:endParaRPr b="0" lang="en-US" sz="1800" spc="-1" strike="noStrike">
              <a:solidFill>
                <a:srgbClr val="404040"/>
              </a:solidFill>
              <a:latin typeface="Century Gothic"/>
            </a:endParaRPr>
          </a:p>
          <a:p>
            <a:pPr lvl="2" marL="11430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Third Outline Level</a:t>
            </a:r>
            <a:endParaRPr b="0" lang="en-US" sz="1800" spc="-1" strike="noStrike">
              <a:solidFill>
                <a:srgbClr val="404040"/>
              </a:solidFill>
              <a:latin typeface="Century Gothic"/>
            </a:endParaRPr>
          </a:p>
          <a:p>
            <a:pPr lvl="3" marL="16002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Fourth Outline Level</a:t>
            </a:r>
            <a:endParaRPr b="0" lang="en-US" sz="1800" spc="-1" strike="noStrike">
              <a:solidFill>
                <a:srgbClr val="404040"/>
              </a:solidFill>
              <a:latin typeface="Century Gothic"/>
            </a:endParaRPr>
          </a:p>
          <a:p>
            <a:pPr lvl="4" marL="20574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Fifth Outline Level</a:t>
            </a:r>
            <a:endParaRPr b="0" lang="en-US" sz="1800" spc="-1" strike="noStrike">
              <a:solidFill>
                <a:srgbClr val="404040"/>
              </a:solidFill>
              <a:latin typeface="Century Gothic"/>
            </a:endParaRPr>
          </a:p>
          <a:p>
            <a:pPr lvl="5" marL="2057400" indent="-228600">
              <a:spcBef>
                <a:spcPts val="1001"/>
              </a:spcBef>
              <a:buClr>
                <a:srgbClr val="000000"/>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Sixth Outline Level</a:t>
            </a:r>
            <a:endParaRPr b="0" lang="en-US" sz="1800" spc="-1" strike="noStrike">
              <a:solidFill>
                <a:srgbClr val="404040"/>
              </a:solidFill>
              <a:latin typeface="Century Gothic"/>
            </a:endParaRPr>
          </a:p>
          <a:p>
            <a:pPr lvl="6" marL="2057400" indent="-228600">
              <a:spcBef>
                <a:spcPts val="1001"/>
              </a:spcBef>
              <a:buClr>
                <a:srgbClr val="000000"/>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Seventh Outline Level</a:t>
            </a:r>
            <a:endParaRPr b="0" lang="en-US" sz="1800" spc="-1" strike="noStrike">
              <a:solidFill>
                <a:srgbClr val="404040"/>
              </a:solidFill>
              <a:latin typeface="Century Gothic"/>
            </a:endParaRPr>
          </a:p>
        </p:txBody>
      </p:sp>
      <p:sp>
        <p:nvSpPr>
          <p:cNvPr id="468" name="PlaceHolder 3"/>
          <p:cNvSpPr>
            <a:spLocks noGrp="1"/>
          </p:cNvSpPr>
          <p:nvPr>
            <p:ph type="dt" idx="61"/>
          </p:nvPr>
        </p:nvSpPr>
        <p:spPr>
          <a:xfrm>
            <a:off x="10694880" y="6391440"/>
            <a:ext cx="990720" cy="30456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469" name="PlaceHolder 4"/>
          <p:cNvSpPr>
            <a:spLocks noGrp="1"/>
          </p:cNvSpPr>
          <p:nvPr>
            <p:ph type="ftr" idx="62"/>
          </p:nvPr>
        </p:nvSpPr>
        <p:spPr>
          <a:xfrm>
            <a:off x="560520" y="6391440"/>
            <a:ext cx="3860640" cy="30456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470" name="PlaceHolder 5"/>
          <p:cNvSpPr>
            <a:spLocks noGrp="1"/>
          </p:cNvSpPr>
          <p:nvPr>
            <p:ph type="sldNum" idx="63"/>
          </p:nvPr>
        </p:nvSpPr>
        <p:spPr>
          <a:xfrm>
            <a:off x="10352160" y="294840"/>
            <a:ext cx="838080" cy="768600"/>
          </a:xfrm>
          <a:prstGeom prst="rect">
            <a:avLst/>
          </a:prstGeom>
          <a:noFill/>
          <a:ln w="0">
            <a:noFill/>
          </a:ln>
        </p:spPr>
        <p:txBody>
          <a:bodyPr lIns="90000" rIns="90000" tIns="46800" bIns="46800" anchor="b">
            <a:noAutofit/>
          </a:bodyPr>
          <a:lstStyle>
            <a:lvl1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2800" spc="-1" strike="noStrike">
                <a:solidFill>
                  <a:srgbClr val="ffffff"/>
                </a:solidFill>
                <a:latin typeface="Times New Roman"/>
              </a:defRPr>
            </a:lvl1pPr>
          </a:lstStyle>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0B23E35E-3279-41BB-A0FE-044217C13514}" type="slidenum">
              <a:rPr b="0" lang="en-US" sz="2800" spc="-1" strike="noStrike">
                <a:solidFill>
                  <a:srgbClr val="ffffff"/>
                </a:solidFill>
                <a:latin typeface="Times New Roman"/>
              </a:rPr>
              <a:t>&lt;number&gt;</a:t>
            </a:fld>
            <a:endParaRPr b="0" lang="en-US" sz="28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Master>
</file>

<file path=ppt/slideMasters/slideMaster2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471" name="Group 21"/>
          <p:cNvGrpSpPr/>
          <p:nvPr/>
        </p:nvGrpSpPr>
        <p:grpSpPr>
          <a:xfrm>
            <a:off x="0" y="0"/>
            <a:ext cx="12192120" cy="6858000"/>
            <a:chOff x="0" y="0"/>
            <a:chExt cx="12192120" cy="6858000"/>
          </a:xfrm>
        </p:grpSpPr>
        <p:grpSp>
          <p:nvGrpSpPr>
            <p:cNvPr id="472" name="Rectangle 19"/>
            <p:cNvGrpSpPr/>
            <p:nvPr/>
          </p:nvGrpSpPr>
          <p:grpSpPr>
            <a:xfrm>
              <a:off x="0" y="0"/>
              <a:ext cx="12192120" cy="6858000"/>
              <a:chOff x="0" y="0"/>
              <a:chExt cx="12192120" cy="6858000"/>
            </a:xfrm>
          </p:grpSpPr>
          <p:pic>
            <p:nvPicPr>
              <p:cNvPr id="473" name="Rectangle 19" descr=""/>
              <p:cNvPicPr/>
              <p:nvPr/>
            </p:nvPicPr>
            <p:blipFill>
              <a:blip r:embed="rId2"/>
              <a:stretch/>
            </p:blipFill>
            <p:spPr>
              <a:xfrm>
                <a:off x="0" y="0"/>
                <a:ext cx="12192120" cy="6858000"/>
              </a:xfrm>
              <a:prstGeom prst="rect">
                <a:avLst/>
              </a:prstGeom>
              <a:ln w="0">
                <a:noFill/>
              </a:ln>
            </p:spPr>
          </p:pic>
          <p:sp>
            <p:nvSpPr>
              <p:cNvPr id="474" name=""/>
              <p:cNvSpPr/>
              <p:nvPr/>
            </p:nvSpPr>
            <p:spPr>
              <a:xfrm>
                <a:off x="0" y="0"/>
                <a:ext cx="12192120" cy="685800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475" name="Oval 21"/>
            <p:cNvGrpSpPr/>
            <p:nvPr/>
          </p:nvGrpSpPr>
          <p:grpSpPr>
            <a:xfrm>
              <a:off x="0" y="2670120"/>
              <a:ext cx="4194000" cy="4187880"/>
              <a:chOff x="0" y="2670120"/>
              <a:chExt cx="4194000" cy="4187880"/>
            </a:xfrm>
          </p:grpSpPr>
          <p:pic>
            <p:nvPicPr>
              <p:cNvPr id="476" name="Oval 21" descr=""/>
              <p:cNvPicPr/>
              <p:nvPr/>
            </p:nvPicPr>
            <p:blipFill>
              <a:blip r:embed="rId3"/>
              <a:stretch/>
            </p:blipFill>
            <p:spPr>
              <a:xfrm>
                <a:off x="0" y="2670120"/>
                <a:ext cx="4194000" cy="4187880"/>
              </a:xfrm>
              <a:prstGeom prst="rect">
                <a:avLst/>
              </a:prstGeom>
              <a:ln w="0">
                <a:noFill/>
              </a:ln>
            </p:spPr>
          </p:pic>
          <p:sp>
            <p:nvSpPr>
              <p:cNvPr id="477" name=""/>
              <p:cNvSpPr/>
              <p:nvPr/>
            </p:nvSpPr>
            <p:spPr>
              <a:xfrm>
                <a:off x="613800" y="3280680"/>
                <a:ext cx="2963520" cy="296352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478" name="Oval 22"/>
            <p:cNvGrpSpPr/>
            <p:nvPr/>
          </p:nvGrpSpPr>
          <p:grpSpPr>
            <a:xfrm>
              <a:off x="0" y="2895480"/>
              <a:ext cx="2365200" cy="2365200"/>
              <a:chOff x="0" y="2895480"/>
              <a:chExt cx="2365200" cy="2365200"/>
            </a:xfrm>
          </p:grpSpPr>
          <p:pic>
            <p:nvPicPr>
              <p:cNvPr id="479" name="Oval 22" descr=""/>
              <p:cNvPicPr/>
              <p:nvPr/>
            </p:nvPicPr>
            <p:blipFill>
              <a:blip r:embed="rId4"/>
              <a:stretch/>
            </p:blipFill>
            <p:spPr>
              <a:xfrm>
                <a:off x="0" y="2895480"/>
                <a:ext cx="2365200" cy="2365200"/>
              </a:xfrm>
              <a:prstGeom prst="rect">
                <a:avLst/>
              </a:prstGeom>
              <a:ln w="0">
                <a:noFill/>
              </a:ln>
            </p:spPr>
          </p:pic>
          <p:sp>
            <p:nvSpPr>
              <p:cNvPr id="480" name=""/>
              <p:cNvSpPr/>
              <p:nvPr/>
            </p:nvSpPr>
            <p:spPr>
              <a:xfrm>
                <a:off x="345960" y="3241440"/>
                <a:ext cx="1670400" cy="167040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481" name="Oval 23"/>
            <p:cNvGrpSpPr/>
            <p:nvPr/>
          </p:nvGrpSpPr>
          <p:grpSpPr>
            <a:xfrm>
              <a:off x="8607600" y="5870520"/>
              <a:ext cx="993600" cy="987480"/>
              <a:chOff x="8607600" y="5870520"/>
              <a:chExt cx="993600" cy="987480"/>
            </a:xfrm>
          </p:grpSpPr>
          <p:pic>
            <p:nvPicPr>
              <p:cNvPr id="482" name="Oval 23" descr=""/>
              <p:cNvPicPr/>
              <p:nvPr/>
            </p:nvPicPr>
            <p:blipFill>
              <a:blip r:embed="rId5"/>
              <a:stretch/>
            </p:blipFill>
            <p:spPr>
              <a:xfrm>
                <a:off x="8607600" y="5870520"/>
                <a:ext cx="993600" cy="987480"/>
              </a:xfrm>
              <a:prstGeom prst="rect">
                <a:avLst/>
              </a:prstGeom>
              <a:ln w="0">
                <a:noFill/>
              </a:ln>
            </p:spPr>
          </p:pic>
          <p:sp>
            <p:nvSpPr>
              <p:cNvPr id="483" name=""/>
              <p:cNvSpPr/>
              <p:nvPr/>
            </p:nvSpPr>
            <p:spPr>
              <a:xfrm>
                <a:off x="8754120" y="6012360"/>
                <a:ext cx="700560" cy="70056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484" name="Oval 24"/>
            <p:cNvGrpSpPr/>
            <p:nvPr/>
          </p:nvGrpSpPr>
          <p:grpSpPr>
            <a:xfrm>
              <a:off x="8607600" y="1676160"/>
              <a:ext cx="2822400" cy="2822400"/>
              <a:chOff x="8607600" y="1676160"/>
              <a:chExt cx="2822400" cy="2822400"/>
            </a:xfrm>
          </p:grpSpPr>
          <p:pic>
            <p:nvPicPr>
              <p:cNvPr id="485" name="Oval 24" descr=""/>
              <p:cNvPicPr/>
              <p:nvPr/>
            </p:nvPicPr>
            <p:blipFill>
              <a:blip r:embed="rId6"/>
              <a:stretch/>
            </p:blipFill>
            <p:spPr>
              <a:xfrm>
                <a:off x="8607600" y="1676160"/>
                <a:ext cx="2822400" cy="2822400"/>
              </a:xfrm>
              <a:prstGeom prst="rect">
                <a:avLst/>
              </a:prstGeom>
              <a:ln w="0">
                <a:noFill/>
              </a:ln>
            </p:spPr>
          </p:pic>
          <p:sp>
            <p:nvSpPr>
              <p:cNvPr id="486" name=""/>
              <p:cNvSpPr/>
              <p:nvPr/>
            </p:nvSpPr>
            <p:spPr>
              <a:xfrm>
                <a:off x="9021960" y="2089080"/>
                <a:ext cx="1993680" cy="199368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487" name="Oval 25"/>
            <p:cNvGrpSpPr/>
            <p:nvPr/>
          </p:nvGrpSpPr>
          <p:grpSpPr>
            <a:xfrm>
              <a:off x="7998120" y="5760"/>
              <a:ext cx="1603080" cy="1603080"/>
              <a:chOff x="7998120" y="5760"/>
              <a:chExt cx="1603080" cy="1603080"/>
            </a:xfrm>
          </p:grpSpPr>
          <p:pic>
            <p:nvPicPr>
              <p:cNvPr id="488" name="Oval 25" descr=""/>
              <p:cNvPicPr/>
              <p:nvPr/>
            </p:nvPicPr>
            <p:blipFill>
              <a:blip r:embed="rId7"/>
              <a:stretch/>
            </p:blipFill>
            <p:spPr>
              <a:xfrm>
                <a:off x="7998120" y="5760"/>
                <a:ext cx="1603080" cy="1603080"/>
              </a:xfrm>
              <a:prstGeom prst="rect">
                <a:avLst/>
              </a:prstGeom>
              <a:ln w="0">
                <a:noFill/>
              </a:ln>
            </p:spPr>
          </p:pic>
          <p:sp>
            <p:nvSpPr>
              <p:cNvPr id="489" name=""/>
              <p:cNvSpPr/>
              <p:nvPr/>
            </p:nvSpPr>
            <p:spPr>
              <a:xfrm>
                <a:off x="8233920" y="242280"/>
                <a:ext cx="1131480" cy="1131480"/>
              </a:xfrm>
              <a:prstGeom prst="rect">
                <a:avLst/>
              </a:prstGeom>
              <a:no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490" name="Rectangle 26"/>
            <p:cNvSpPr/>
            <p:nvPr/>
          </p:nvSpPr>
          <p:spPr>
            <a:xfrm>
              <a:off x="414000" y="401400"/>
              <a:ext cx="6512040" cy="6054840"/>
            </a:xfrm>
            <a:prstGeom prst="rect">
              <a:avLst/>
            </a:prstGeom>
            <a:solidFill>
              <a:srgbClr val="ffffff"/>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491" name="Freeform 5"/>
            <p:cNvSpPr/>
            <p:nvPr/>
          </p:nvSpPr>
          <p:spPr>
            <a:xfrm rot="5101200">
              <a:off x="6294600" y="4577760"/>
              <a:ext cx="3299400" cy="440640"/>
            </a:xfrm>
            <a:custGeom>
              <a:avLst/>
              <a:gdLst/>
              <a:ahLst/>
              <a:rect l="l" t="t"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rgbClr val="ffffff">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492" name="Freeform 5"/>
            <p:cNvSpPr/>
            <p:nvPr/>
          </p:nvSpPr>
          <p:spPr>
            <a:xfrm rot="5400000">
              <a:off x="4448880" y="2801520"/>
              <a:ext cx="6053760" cy="1254600"/>
            </a:xfrm>
            <a:custGeom>
              <a:avLst/>
              <a:gdLst/>
              <a:ahLst/>
              <a:rect l="l" t="t"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rgbClr val="ffffff"/>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493" name="Freeform 5"/>
            <p:cNvSpPr/>
            <p:nvPr/>
          </p:nvSpPr>
          <p:spPr>
            <a:xfrm>
              <a:off x="0" y="1440"/>
              <a:ext cx="12192120" cy="6856560"/>
            </a:xfrm>
            <a:custGeom>
              <a:avLst/>
              <a:gdLst/>
              <a:ahLst/>
              <a:rect l="l" t="t"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494" name="Rectangle 30"/>
          <p:cNvSpPr/>
          <p:nvPr/>
        </p:nvSpPr>
        <p:spPr>
          <a:xfrm>
            <a:off x="10437840" y="0"/>
            <a:ext cx="685800" cy="1143000"/>
          </a:xfrm>
          <a:prstGeom prst="rect">
            <a:avLst/>
          </a:prstGeom>
          <a:solidFill>
            <a:srgbClr val="b31166"/>
          </a:solidFill>
          <a:ln w="0">
            <a:noFill/>
          </a:ln>
          <a:effectLst>
            <a:outerShdw dist="12600" dir="5400000" blurRad="0" rotWithShape="0">
              <a:srgbClr val="000000">
                <a:alpha val="45000"/>
              </a:srgbClr>
            </a:outerShdw>
          </a:effectLst>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495" name="PlaceHolder 1"/>
          <p:cNvSpPr>
            <a:spLocks noGrp="1"/>
          </p:cNvSpPr>
          <p:nvPr>
            <p:ph type="title"/>
          </p:nvPr>
        </p:nvSpPr>
        <p:spPr>
          <a:xfrm>
            <a:off x="1155600" y="972720"/>
            <a:ext cx="8761680" cy="708120"/>
          </a:xfrm>
          <a:prstGeom prst="rect">
            <a:avLst/>
          </a:prstGeom>
          <a:noFill/>
          <a:ln w="0">
            <a:noFill/>
          </a:ln>
        </p:spPr>
        <p:txBody>
          <a:bodyPr lIns="90000" rIns="90000" tIns="46800" bIns="46800" anchor="ctr">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3600" spc="-1" strike="noStrike">
                <a:solidFill>
                  <a:srgbClr val="ebebeb"/>
                </a:solidFill>
                <a:latin typeface="Century Gothic"/>
              </a:rPr>
              <a:t>Click to edit the title text format</a:t>
            </a:r>
            <a:endParaRPr b="0" lang="en-US" sz="3600" spc="-1" strike="noStrike">
              <a:solidFill>
                <a:srgbClr val="ebebeb"/>
              </a:solidFill>
              <a:latin typeface="Century Gothic"/>
            </a:endParaRPr>
          </a:p>
        </p:txBody>
      </p:sp>
      <p:sp>
        <p:nvSpPr>
          <p:cNvPr id="496" name="PlaceHolder 2"/>
          <p:cNvSpPr>
            <a:spLocks noGrp="1"/>
          </p:cNvSpPr>
          <p:nvPr>
            <p:ph type="body"/>
          </p:nvPr>
        </p:nvSpPr>
        <p:spPr>
          <a:xfrm>
            <a:off x="1155600" y="2603520"/>
            <a:ext cx="8761680" cy="3416400"/>
          </a:xfrm>
          <a:prstGeom prst="rect">
            <a:avLst/>
          </a:prstGeom>
          <a:noFill/>
          <a:ln w="0">
            <a:noFill/>
          </a:ln>
        </p:spPr>
        <p:txBody>
          <a:bodyPr lIns="90000" rIns="90000" tIns="46800" bIns="46800" anchor="t">
            <a:normAutofit/>
          </a:bodyPr>
          <a:p>
            <a:pPr marL="343080" indent="-34308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Click to edit the outline text format</a:t>
            </a:r>
            <a:endParaRPr b="0" lang="en-US" sz="1800" spc="-1" strike="noStrike">
              <a:solidFill>
                <a:srgbClr val="404040"/>
              </a:solidFill>
              <a:latin typeface="Century Gothic"/>
            </a:endParaRPr>
          </a:p>
          <a:p>
            <a:pPr lvl="1" marL="743040" indent="-28584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Second Outline Level</a:t>
            </a:r>
            <a:endParaRPr b="0" lang="en-US" sz="1800" spc="-1" strike="noStrike">
              <a:solidFill>
                <a:srgbClr val="404040"/>
              </a:solidFill>
              <a:latin typeface="Century Gothic"/>
            </a:endParaRPr>
          </a:p>
          <a:p>
            <a:pPr lvl="2" marL="11430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Third Outline Level</a:t>
            </a:r>
            <a:endParaRPr b="0" lang="en-US" sz="1800" spc="-1" strike="noStrike">
              <a:solidFill>
                <a:srgbClr val="404040"/>
              </a:solidFill>
              <a:latin typeface="Century Gothic"/>
            </a:endParaRPr>
          </a:p>
          <a:p>
            <a:pPr lvl="3" marL="16002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Fourth Outline Level</a:t>
            </a:r>
            <a:endParaRPr b="0" lang="en-US" sz="1800" spc="-1" strike="noStrike">
              <a:solidFill>
                <a:srgbClr val="404040"/>
              </a:solidFill>
              <a:latin typeface="Century Gothic"/>
            </a:endParaRPr>
          </a:p>
          <a:p>
            <a:pPr lvl="4" marL="2057400" indent="-228600">
              <a:spcBef>
                <a:spcPts val="1001"/>
              </a:spcBef>
              <a:buClr>
                <a:srgbClr val="b31166"/>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Fifth Outline Level</a:t>
            </a:r>
            <a:endParaRPr b="0" lang="en-US" sz="1800" spc="-1" strike="noStrike">
              <a:solidFill>
                <a:srgbClr val="404040"/>
              </a:solidFill>
              <a:latin typeface="Century Gothic"/>
            </a:endParaRPr>
          </a:p>
          <a:p>
            <a:pPr lvl="5" marL="2057400" indent="-228600">
              <a:spcBef>
                <a:spcPts val="1001"/>
              </a:spcBef>
              <a:buClr>
                <a:srgbClr val="000000"/>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Sixth Outline Level</a:t>
            </a:r>
            <a:endParaRPr b="0" lang="en-US" sz="1800" spc="-1" strike="noStrike">
              <a:solidFill>
                <a:srgbClr val="404040"/>
              </a:solidFill>
              <a:latin typeface="Century Gothic"/>
            </a:endParaRPr>
          </a:p>
          <a:p>
            <a:pPr lvl="6" marL="2057400" indent="-228600">
              <a:spcBef>
                <a:spcPts val="1001"/>
              </a:spcBef>
              <a:buClr>
                <a:srgbClr val="000000"/>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Seventh Outline Level</a:t>
            </a:r>
            <a:endParaRPr b="0" lang="en-US" sz="1800" spc="-1" strike="noStrike">
              <a:solidFill>
                <a:srgbClr val="404040"/>
              </a:solidFill>
              <a:latin typeface="Century Gothic"/>
            </a:endParaRPr>
          </a:p>
        </p:txBody>
      </p:sp>
      <p:sp>
        <p:nvSpPr>
          <p:cNvPr id="497" name="PlaceHolder 3"/>
          <p:cNvSpPr>
            <a:spLocks noGrp="1"/>
          </p:cNvSpPr>
          <p:nvPr>
            <p:ph type="dt" idx="64"/>
          </p:nvPr>
        </p:nvSpPr>
        <p:spPr>
          <a:xfrm>
            <a:off x="10653840" y="6391440"/>
            <a:ext cx="992160" cy="30456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498" name="PlaceHolder 4"/>
          <p:cNvSpPr>
            <a:spLocks noGrp="1"/>
          </p:cNvSpPr>
          <p:nvPr>
            <p:ph type="ftr" idx="65"/>
          </p:nvPr>
        </p:nvSpPr>
        <p:spPr>
          <a:xfrm>
            <a:off x="560520" y="6391440"/>
            <a:ext cx="3860640" cy="30456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499" name="PlaceHolder 5"/>
          <p:cNvSpPr>
            <a:spLocks noGrp="1"/>
          </p:cNvSpPr>
          <p:nvPr>
            <p:ph type="sldNum" idx="66"/>
          </p:nvPr>
        </p:nvSpPr>
        <p:spPr>
          <a:xfrm>
            <a:off x="10352160" y="294840"/>
            <a:ext cx="838080" cy="768600"/>
          </a:xfrm>
          <a:prstGeom prst="rect">
            <a:avLst/>
          </a:prstGeom>
          <a:noFill/>
          <a:ln w="0">
            <a:noFill/>
          </a:ln>
        </p:spPr>
        <p:txBody>
          <a:bodyPr lIns="90000" rIns="90000" tIns="46800" bIns="46800" anchor="b">
            <a:noAutofit/>
          </a:bodyPr>
          <a:lstStyle>
            <a:lvl1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2800" spc="-1" strike="noStrike">
                <a:solidFill>
                  <a:srgbClr val="ffffff"/>
                </a:solidFill>
                <a:latin typeface="Times New Roman"/>
              </a:defRPr>
            </a:lvl1pPr>
          </a:lstStyle>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6A5EB2AC-2DB3-4A36-B8B6-BA842D25070A}" type="slidenum">
              <a:rPr b="0" lang="en-US" sz="2800" spc="-1" strike="noStrike">
                <a:solidFill>
                  <a:srgbClr val="ffffff"/>
                </a:solidFill>
                <a:latin typeface="Times New Roman"/>
              </a:rPr>
              <a:t>&lt;number&gt;</a:t>
            </a:fld>
            <a:endParaRPr b="0" lang="en-US" sz="28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Master>
</file>

<file path=ppt/slideMasters/slideMaster2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64d4ef"/>
            </a:gs>
            <a:gs pos="100000">
              <a:srgbClr val="06588e"/>
            </a:gs>
          </a:gsLst>
          <a:lin ang="6120000"/>
        </a:gradFill>
      </p:bgPr>
    </p:bg>
    <p:spTree>
      <p:nvGrpSpPr>
        <p:cNvPr id="1" name=""/>
        <p:cNvGrpSpPr/>
        <p:nvPr/>
      </p:nvGrpSpPr>
      <p:grpSpPr>
        <a:xfrm>
          <a:off x="0" y="0"/>
          <a:ext cx="0" cy="0"/>
          <a:chOff x="0" y="0"/>
          <a:chExt cx="0" cy="0"/>
        </a:xfrm>
      </p:grpSpPr>
      <p:sp>
        <p:nvSpPr>
          <p:cNvPr id="500" name="Straight Connector 12"/>
          <p:cNvSpPr/>
          <p:nvPr/>
        </p:nvSpPr>
        <p:spPr>
          <a:xfrm flipH="1">
            <a:off x="8227800" y="7920"/>
            <a:ext cx="3809880" cy="3809880"/>
          </a:xfrm>
          <a:prstGeom prst="line">
            <a:avLst/>
          </a:prstGeom>
          <a:ln cap="rnd" w="12600">
            <a:solidFill>
              <a:srgbClr val="ffffff"/>
            </a:solidFill>
            <a:miter/>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01" name="Straight Connector 13"/>
          <p:cNvSpPr/>
          <p:nvPr/>
        </p:nvSpPr>
        <p:spPr>
          <a:xfrm flipH="1">
            <a:off x="6108480" y="92160"/>
            <a:ext cx="6080040" cy="6080040"/>
          </a:xfrm>
          <a:prstGeom prst="line">
            <a:avLst/>
          </a:prstGeom>
          <a:ln cap="rnd" w="12600">
            <a:solidFill>
              <a:srgbClr val="ffffff"/>
            </a:solidFill>
            <a:miter/>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02" name="Straight Connector 14"/>
          <p:cNvSpPr/>
          <p:nvPr/>
        </p:nvSpPr>
        <p:spPr>
          <a:xfrm flipH="1">
            <a:off x="7236000" y="228600"/>
            <a:ext cx="4952880" cy="4952880"/>
          </a:xfrm>
          <a:prstGeom prst="line">
            <a:avLst/>
          </a:prstGeom>
          <a:ln cap="rnd" w="12600">
            <a:solidFill>
              <a:srgbClr val="ffffff"/>
            </a:solidFill>
            <a:miter/>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03" name="Straight Connector 15"/>
          <p:cNvSpPr/>
          <p:nvPr/>
        </p:nvSpPr>
        <p:spPr>
          <a:xfrm flipH="1">
            <a:off x="7335360" y="31680"/>
            <a:ext cx="4853160" cy="4853160"/>
          </a:xfrm>
          <a:prstGeom prst="line">
            <a:avLst/>
          </a:prstGeom>
          <a:ln cap="rnd" w="31680">
            <a:solidFill>
              <a:srgbClr val="ffffff"/>
            </a:solidFill>
            <a:miter/>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04" name="Straight Connector 16"/>
          <p:cNvSpPr/>
          <p:nvPr/>
        </p:nvSpPr>
        <p:spPr>
          <a:xfrm flipH="1">
            <a:off x="7845120" y="609480"/>
            <a:ext cx="4343400" cy="4343400"/>
          </a:xfrm>
          <a:prstGeom prst="line">
            <a:avLst/>
          </a:prstGeom>
          <a:ln cap="rnd" w="31680">
            <a:solidFill>
              <a:srgbClr val="ffffff"/>
            </a:solidFill>
            <a:miter/>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05" name="PlaceHolder 1"/>
          <p:cNvSpPr>
            <a:spLocks noGrp="1"/>
          </p:cNvSpPr>
          <p:nvPr>
            <p:ph type="title"/>
          </p:nvPr>
        </p:nvSpPr>
        <p:spPr>
          <a:xfrm>
            <a:off x="684360" y="4487400"/>
            <a:ext cx="8534160" cy="1506600"/>
          </a:xfrm>
          <a:prstGeom prst="rect">
            <a:avLst/>
          </a:prstGeom>
          <a:noFill/>
          <a:ln w="0">
            <a:noFill/>
          </a:ln>
        </p:spPr>
        <p:txBody>
          <a:bodyPr lIns="90000" rIns="90000" tIns="46800" bIns="46800" anchor="ctr">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3600" spc="-1" strike="noStrike">
                <a:solidFill>
                  <a:srgbClr val="ffffff"/>
                </a:solidFill>
                <a:latin typeface="Century Gothic"/>
              </a:rPr>
              <a:t>Click to edit the title text format</a:t>
            </a:r>
            <a:endParaRPr b="0" lang="en-US" sz="3600" spc="-1" strike="noStrike">
              <a:solidFill>
                <a:srgbClr val="ffffff"/>
              </a:solidFill>
              <a:latin typeface="Century Gothic"/>
            </a:endParaRPr>
          </a:p>
        </p:txBody>
      </p:sp>
      <p:sp>
        <p:nvSpPr>
          <p:cNvPr id="506" name="PlaceHolder 2"/>
          <p:cNvSpPr>
            <a:spLocks noGrp="1"/>
          </p:cNvSpPr>
          <p:nvPr>
            <p:ph type="body"/>
          </p:nvPr>
        </p:nvSpPr>
        <p:spPr>
          <a:xfrm>
            <a:off x="684360" y="685440"/>
            <a:ext cx="8534160" cy="3614760"/>
          </a:xfrm>
          <a:prstGeom prst="rect">
            <a:avLst/>
          </a:prstGeom>
          <a:noFill/>
          <a:ln w="0">
            <a:noFill/>
          </a:ln>
        </p:spPr>
        <p:txBody>
          <a:bodyPr lIns="90000" rIns="90000" tIns="46800" bIns="46800" anchor="ctr">
            <a:normAutofit/>
          </a:bodyPr>
          <a:p>
            <a:pPr marL="285840" indent="-285840">
              <a:spcBef>
                <a:spcPts val="499"/>
              </a:spcBef>
              <a:spcAft>
                <a:spcPts val="601"/>
              </a:spcAft>
              <a:buClr>
                <a:srgbClr val="ffffff"/>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0f496f"/>
                </a:solidFill>
                <a:latin typeface="Century Gothic"/>
              </a:rPr>
              <a:t>Click to edit the outline text format</a:t>
            </a:r>
            <a:endParaRPr b="0" lang="en-US" sz="2000" spc="-1" strike="noStrike">
              <a:solidFill>
                <a:srgbClr val="0f496f"/>
              </a:solidFill>
              <a:latin typeface="Century Gothic"/>
            </a:endParaRPr>
          </a:p>
          <a:p>
            <a:pPr lvl="1" marL="743040" indent="-285840">
              <a:spcBef>
                <a:spcPts val="499"/>
              </a:spcBef>
              <a:spcAft>
                <a:spcPts val="601"/>
              </a:spcAft>
              <a:buClr>
                <a:srgbClr val="ffffff"/>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0f496f"/>
                </a:solidFill>
                <a:latin typeface="Century Gothic"/>
              </a:rPr>
              <a:t>Second Outline Level</a:t>
            </a:r>
            <a:endParaRPr b="0" lang="en-US" sz="2000" spc="-1" strike="noStrike">
              <a:solidFill>
                <a:srgbClr val="0f496f"/>
              </a:solidFill>
              <a:latin typeface="Century Gothic"/>
            </a:endParaRPr>
          </a:p>
          <a:p>
            <a:pPr lvl="2" marL="1200240" indent="-285840">
              <a:spcBef>
                <a:spcPts val="499"/>
              </a:spcBef>
              <a:spcAft>
                <a:spcPts val="601"/>
              </a:spcAft>
              <a:buClr>
                <a:srgbClr val="ffffff"/>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0f496f"/>
                </a:solidFill>
                <a:latin typeface="Century Gothic"/>
              </a:rPr>
              <a:t>Third Outline Level</a:t>
            </a:r>
            <a:endParaRPr b="0" lang="en-US" sz="2000" spc="-1" strike="noStrike">
              <a:solidFill>
                <a:srgbClr val="0f496f"/>
              </a:solidFill>
              <a:latin typeface="Century Gothic"/>
            </a:endParaRPr>
          </a:p>
          <a:p>
            <a:pPr lvl="3" marL="1542960" indent="-171360">
              <a:spcBef>
                <a:spcPts val="499"/>
              </a:spcBef>
              <a:spcAft>
                <a:spcPts val="601"/>
              </a:spcAft>
              <a:buClr>
                <a:srgbClr val="ffffff"/>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0f496f"/>
                </a:solidFill>
                <a:latin typeface="Century Gothic"/>
              </a:rPr>
              <a:t>Fourth Outline Level</a:t>
            </a:r>
            <a:endParaRPr b="0" lang="en-US" sz="2000" spc="-1" strike="noStrike">
              <a:solidFill>
                <a:srgbClr val="0f496f"/>
              </a:solidFill>
              <a:latin typeface="Century Gothic"/>
            </a:endParaRPr>
          </a:p>
          <a:p>
            <a:pPr lvl="4" marL="2000160" indent="-171360">
              <a:spcBef>
                <a:spcPts val="499"/>
              </a:spcBef>
              <a:spcAft>
                <a:spcPts val="601"/>
              </a:spcAft>
              <a:buClr>
                <a:srgbClr val="ffffff"/>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0f496f"/>
                </a:solidFill>
                <a:latin typeface="Century Gothic"/>
              </a:rPr>
              <a:t>Fifth Outline Level</a:t>
            </a:r>
            <a:endParaRPr b="0" lang="en-US" sz="2000" spc="-1" strike="noStrike">
              <a:solidFill>
                <a:srgbClr val="0f496f"/>
              </a:solidFill>
              <a:latin typeface="Century Gothic"/>
            </a:endParaRPr>
          </a:p>
          <a:p>
            <a:pPr lvl="5" marL="2000160" indent="-171360">
              <a:spcBef>
                <a:spcPts val="499"/>
              </a:spcBef>
              <a:spcAft>
                <a:spcPts val="601"/>
              </a:spcAft>
              <a:buClr>
                <a:srgbClr val="ffffff"/>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0f496f"/>
                </a:solidFill>
                <a:latin typeface="Century Gothic"/>
              </a:rPr>
              <a:t>Sixth Outline Level</a:t>
            </a:r>
            <a:endParaRPr b="0" lang="en-US" sz="2000" spc="-1" strike="noStrike">
              <a:solidFill>
                <a:srgbClr val="0f496f"/>
              </a:solidFill>
              <a:latin typeface="Century Gothic"/>
            </a:endParaRPr>
          </a:p>
          <a:p>
            <a:pPr lvl="6" marL="2000160" indent="-171360">
              <a:spcBef>
                <a:spcPts val="499"/>
              </a:spcBef>
              <a:spcAft>
                <a:spcPts val="601"/>
              </a:spcAft>
              <a:buClr>
                <a:srgbClr val="ffffff"/>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0f496f"/>
                </a:solidFill>
                <a:latin typeface="Century Gothic"/>
              </a:rPr>
              <a:t>Seventh Outline Level</a:t>
            </a:r>
            <a:endParaRPr b="0" lang="en-US" sz="2000" spc="-1" strike="noStrike">
              <a:solidFill>
                <a:srgbClr val="0f496f"/>
              </a:solidFill>
              <a:latin typeface="Century Gothic"/>
            </a:endParaRPr>
          </a:p>
        </p:txBody>
      </p:sp>
      <p:sp>
        <p:nvSpPr>
          <p:cNvPr id="507" name="PlaceHolder 3"/>
          <p:cNvSpPr>
            <a:spLocks noGrp="1"/>
          </p:cNvSpPr>
          <p:nvPr>
            <p:ph type="dt" idx="67"/>
          </p:nvPr>
        </p:nvSpPr>
        <p:spPr>
          <a:xfrm>
            <a:off x="9903960" y="6172200"/>
            <a:ext cx="1600200" cy="365040"/>
          </a:xfrm>
          <a:prstGeom prst="rect">
            <a:avLst/>
          </a:prstGeom>
          <a:noFill/>
          <a:ln w="0">
            <a:noFill/>
          </a:ln>
        </p:spPr>
        <p:txBody>
          <a:bodyPr lIns="90000" rIns="90000" tIns="46800" bIns="46800" anchor="t">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508" name="PlaceHolder 4"/>
          <p:cNvSpPr>
            <a:spLocks noGrp="1"/>
          </p:cNvSpPr>
          <p:nvPr>
            <p:ph type="ftr" idx="68"/>
          </p:nvPr>
        </p:nvSpPr>
        <p:spPr>
          <a:xfrm>
            <a:off x="684000" y="6172200"/>
            <a:ext cx="7543800" cy="365040"/>
          </a:xfrm>
          <a:prstGeom prst="rect">
            <a:avLst/>
          </a:prstGeom>
          <a:noFill/>
          <a:ln w="0">
            <a:noFill/>
          </a:ln>
        </p:spPr>
        <p:txBody>
          <a:bodyPr lIns="90000" rIns="90000" tIns="46800" bIns="46800" anchor="t">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509" name="PlaceHolder 5"/>
          <p:cNvSpPr>
            <a:spLocks noGrp="1"/>
          </p:cNvSpPr>
          <p:nvPr>
            <p:ph type="sldNum" idx="69"/>
          </p:nvPr>
        </p:nvSpPr>
        <p:spPr>
          <a:xfrm>
            <a:off x="10362960" y="5578200"/>
            <a:ext cx="1143000" cy="669960"/>
          </a:xfrm>
          <a:prstGeom prst="rect">
            <a:avLst/>
          </a:prstGeom>
          <a:noFill/>
          <a:ln w="0">
            <a:noFill/>
          </a:ln>
        </p:spPr>
        <p:txBody>
          <a:bodyPr lIns="90000" rIns="90000" tIns="46800" bIns="46800" anchor="b">
            <a:noAutofit/>
          </a:bodyPr>
          <a:lstStyle>
            <a:lvl1pPr indent="0" algn="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3200" spc="-1" strike="noStrike">
                <a:solidFill>
                  <a:srgbClr val="0a304a"/>
                </a:solidFill>
                <a:latin typeface="Century Gothic"/>
              </a:defRPr>
            </a:lvl1pPr>
          </a:lstStyle>
          <a:p>
            <a:pPr indent="0" algn="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610E293F-C685-402A-9C79-663AD2D231D0}" type="slidenum">
              <a:rPr b="0" lang="en-US" sz="3200" spc="-1" strike="noStrike">
                <a:solidFill>
                  <a:srgbClr val="0a304a"/>
                </a:solidFill>
                <a:latin typeface="Century Gothic"/>
              </a:rPr>
              <a:t>&lt;number&gt;</a:t>
            </a:fld>
            <a:endParaRPr b="0" lang="en-US" sz="3200" spc="-1" strike="noStrike">
              <a:solidFill>
                <a:srgbClr val="ffffff"/>
              </a:solidFill>
              <a:latin typeface="Times New Roman"/>
            </a:endParaRPr>
          </a:p>
        </p:txBody>
      </p:sp>
    </p:spTree>
  </p:cSld>
  <p:clrMap bg1="lt1" bg2="lt2" tx1="dk1" tx2="dk2" accent1="accent1" accent2="accent2" accent3="accent3" accent4="accent4" accent5="accent5" accent6="accent6" hlink="hlink" folHlink="folHlink"/>
  <p:sldLayoutIdLst/>
</p:sldMaster>
</file>

<file path=ppt/slideMasters/slideMaster2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64d4ef"/>
            </a:gs>
            <a:gs pos="100000">
              <a:srgbClr val="06588e"/>
            </a:gs>
          </a:gsLst>
          <a:lin ang="6120000"/>
        </a:gradFill>
      </p:bgPr>
    </p:bg>
    <p:spTree>
      <p:nvGrpSpPr>
        <p:cNvPr id="1" name=""/>
        <p:cNvGrpSpPr/>
        <p:nvPr/>
      </p:nvGrpSpPr>
      <p:grpSpPr>
        <a:xfrm>
          <a:off x="0" y="0"/>
          <a:ext cx="0" cy="0"/>
          <a:chOff x="0" y="0"/>
          <a:chExt cx="0" cy="0"/>
        </a:xfrm>
      </p:grpSpPr>
      <p:grpSp>
        <p:nvGrpSpPr>
          <p:cNvPr id="510" name="Group 6"/>
          <p:cNvGrpSpPr/>
          <p:nvPr/>
        </p:nvGrpSpPr>
        <p:grpSpPr>
          <a:xfrm>
            <a:off x="9207360" y="2963880"/>
            <a:ext cx="2981520" cy="3208320"/>
            <a:chOff x="9207360" y="2963880"/>
            <a:chExt cx="2981520" cy="3208320"/>
          </a:xfrm>
        </p:grpSpPr>
        <p:sp>
          <p:nvSpPr>
            <p:cNvPr id="511" name="Straight Connector 7"/>
            <p:cNvSpPr/>
            <p:nvPr/>
          </p:nvSpPr>
          <p:spPr>
            <a:xfrm flipH="1">
              <a:off x="11275920" y="2963880"/>
              <a:ext cx="912960" cy="912600"/>
            </a:xfrm>
            <a:prstGeom prst="line">
              <a:avLst/>
            </a:prstGeom>
            <a:ln cap="rnd" w="9360">
              <a:solidFill>
                <a:srgbClr val="ffffff"/>
              </a:solidFill>
              <a:miter/>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12" name="Straight Connector 8"/>
            <p:cNvSpPr/>
            <p:nvPr/>
          </p:nvSpPr>
          <p:spPr>
            <a:xfrm flipH="1">
              <a:off x="9207360" y="3190680"/>
              <a:ext cx="2981520" cy="2981520"/>
            </a:xfrm>
            <a:prstGeom prst="line">
              <a:avLst/>
            </a:prstGeom>
            <a:ln cap="rnd" w="9360">
              <a:solidFill>
                <a:srgbClr val="ffffff"/>
              </a:solidFill>
              <a:miter/>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13" name="Straight Connector 9"/>
            <p:cNvSpPr/>
            <p:nvPr/>
          </p:nvSpPr>
          <p:spPr>
            <a:xfrm flipH="1">
              <a:off x="10293120" y="3286080"/>
              <a:ext cx="1895760" cy="1895400"/>
            </a:xfrm>
            <a:prstGeom prst="line">
              <a:avLst/>
            </a:prstGeom>
            <a:ln cap="rnd" w="9360">
              <a:solidFill>
                <a:srgbClr val="ffffff"/>
              </a:solidFill>
              <a:miter/>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14" name="Straight Connector 10"/>
            <p:cNvSpPr/>
            <p:nvPr/>
          </p:nvSpPr>
          <p:spPr>
            <a:xfrm flipH="1">
              <a:off x="10443600" y="3132000"/>
              <a:ext cx="1744920" cy="1744560"/>
            </a:xfrm>
            <a:prstGeom prst="line">
              <a:avLst/>
            </a:prstGeom>
            <a:ln cap="rnd" w="28440">
              <a:solidFill>
                <a:srgbClr val="ffffff"/>
              </a:solidFill>
              <a:miter/>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15" name="Straight Connector 11"/>
            <p:cNvSpPr/>
            <p:nvPr/>
          </p:nvSpPr>
          <p:spPr>
            <a:xfrm flipH="1">
              <a:off x="10918800" y="3682800"/>
              <a:ext cx="1270080" cy="1270080"/>
            </a:xfrm>
            <a:prstGeom prst="line">
              <a:avLst/>
            </a:prstGeom>
            <a:ln cap="rnd" w="28440">
              <a:solidFill>
                <a:srgbClr val="ffffff"/>
              </a:solidFill>
              <a:miter/>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516" name="TextBox 12"/>
          <p:cNvSpPr/>
          <p:nvPr/>
        </p:nvSpPr>
        <p:spPr>
          <a:xfrm>
            <a:off x="531720" y="812880"/>
            <a:ext cx="609840" cy="584280"/>
          </a:xfrm>
          <a:prstGeom prst="rect">
            <a:avLst/>
          </a:prstGeom>
          <a:noFill/>
          <a:ln w="0">
            <a:noFill/>
          </a:ln>
        </p:spPr>
        <p:style>
          <a:lnRef idx="0"/>
          <a:fillRef idx="0"/>
          <a:effectRef idx="0"/>
          <a:fontRef idx="minor"/>
        </p:style>
        <p:txBody>
          <a:bodyPr lIns="90000" rIns="90000" tIns="46800" bIns="46800" anchor="ctr">
            <a:noAutofit/>
          </a:bodyPr>
          <a:p>
            <a:pP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000" spc="-1" strike="noStrike">
                <a:solidFill>
                  <a:srgbClr val="000000"/>
                </a:solidFill>
                <a:latin typeface="Verdana"/>
              </a:rPr>
              <a:t>“</a:t>
            </a:r>
            <a:endParaRPr b="0" lang="en-US" sz="8000" spc="-1" strike="noStrike">
              <a:solidFill>
                <a:srgbClr val="000000"/>
              </a:solidFill>
              <a:latin typeface="Verdana"/>
            </a:endParaRPr>
          </a:p>
        </p:txBody>
      </p:sp>
      <p:sp>
        <p:nvSpPr>
          <p:cNvPr id="517" name="TextBox 13"/>
          <p:cNvSpPr/>
          <p:nvPr/>
        </p:nvSpPr>
        <p:spPr>
          <a:xfrm>
            <a:off x="10285560" y="2768760"/>
            <a:ext cx="609480" cy="583920"/>
          </a:xfrm>
          <a:prstGeom prst="rect">
            <a:avLst/>
          </a:prstGeom>
          <a:noFill/>
          <a:ln w="0">
            <a:noFill/>
          </a:ln>
        </p:spPr>
        <p:style>
          <a:lnRef idx="0"/>
          <a:fillRef idx="0"/>
          <a:effectRef idx="0"/>
          <a:fontRef idx="minor"/>
        </p:style>
        <p:txBody>
          <a:bodyPr lIns="90000" rIns="90000" tIns="46800" bIns="46800" anchor="ctr">
            <a:noAutofit/>
          </a:bodyPr>
          <a:p>
            <a:pPr algn="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000" spc="-1" strike="noStrike">
                <a:solidFill>
                  <a:srgbClr val="000000"/>
                </a:solidFill>
                <a:latin typeface="Verdana"/>
              </a:rPr>
              <a:t>”</a:t>
            </a:r>
            <a:endParaRPr b="0" lang="en-US" sz="8000" spc="-1" strike="noStrike">
              <a:solidFill>
                <a:srgbClr val="000000"/>
              </a:solidFill>
              <a:latin typeface="Verdana"/>
            </a:endParaRPr>
          </a:p>
        </p:txBody>
      </p:sp>
      <p:sp>
        <p:nvSpPr>
          <p:cNvPr id="518" name="PlaceHolder 1"/>
          <p:cNvSpPr>
            <a:spLocks noGrp="1"/>
          </p:cNvSpPr>
          <p:nvPr>
            <p:ph type="title"/>
          </p:nvPr>
        </p:nvSpPr>
        <p:spPr>
          <a:xfrm>
            <a:off x="684360" y="4487400"/>
            <a:ext cx="8534160" cy="1506600"/>
          </a:xfrm>
          <a:prstGeom prst="rect">
            <a:avLst/>
          </a:prstGeom>
          <a:noFill/>
          <a:ln w="0">
            <a:noFill/>
          </a:ln>
        </p:spPr>
        <p:txBody>
          <a:bodyPr lIns="90000" rIns="90000" tIns="46800" bIns="46800" anchor="ctr">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3600" spc="-1" strike="noStrike">
                <a:solidFill>
                  <a:srgbClr val="ffffff"/>
                </a:solidFill>
                <a:latin typeface="Century Gothic"/>
              </a:rPr>
              <a:t>Click to edit the title text format</a:t>
            </a:r>
            <a:endParaRPr b="0" lang="en-US" sz="3600" spc="-1" strike="noStrike">
              <a:solidFill>
                <a:srgbClr val="ffffff"/>
              </a:solidFill>
              <a:latin typeface="Century Gothic"/>
            </a:endParaRPr>
          </a:p>
        </p:txBody>
      </p:sp>
      <p:sp>
        <p:nvSpPr>
          <p:cNvPr id="519" name="PlaceHolder 2"/>
          <p:cNvSpPr>
            <a:spLocks noGrp="1"/>
          </p:cNvSpPr>
          <p:nvPr>
            <p:ph type="body"/>
          </p:nvPr>
        </p:nvSpPr>
        <p:spPr>
          <a:xfrm>
            <a:off x="684360" y="685440"/>
            <a:ext cx="8534160" cy="3614760"/>
          </a:xfrm>
          <a:prstGeom prst="rect">
            <a:avLst/>
          </a:prstGeom>
          <a:noFill/>
          <a:ln w="0">
            <a:noFill/>
          </a:ln>
        </p:spPr>
        <p:txBody>
          <a:bodyPr lIns="90000" rIns="90000" tIns="46800" bIns="46800" anchor="ctr">
            <a:normAutofit/>
          </a:bodyPr>
          <a:p>
            <a:pPr marL="285840" indent="-285840">
              <a:spcBef>
                <a:spcPts val="499"/>
              </a:spcBef>
              <a:spcAft>
                <a:spcPts val="601"/>
              </a:spcAft>
              <a:buClr>
                <a:srgbClr val="ffffff"/>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0f496f"/>
                </a:solidFill>
                <a:latin typeface="Century Gothic"/>
              </a:rPr>
              <a:t>Click to edit the outline text format</a:t>
            </a:r>
            <a:endParaRPr b="0" lang="en-US" sz="2000" spc="-1" strike="noStrike">
              <a:solidFill>
                <a:srgbClr val="0f496f"/>
              </a:solidFill>
              <a:latin typeface="Century Gothic"/>
            </a:endParaRPr>
          </a:p>
          <a:p>
            <a:pPr lvl="1" marL="743040" indent="-285840">
              <a:spcBef>
                <a:spcPts val="499"/>
              </a:spcBef>
              <a:spcAft>
                <a:spcPts val="601"/>
              </a:spcAft>
              <a:buClr>
                <a:srgbClr val="ffffff"/>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0f496f"/>
                </a:solidFill>
                <a:latin typeface="Century Gothic"/>
              </a:rPr>
              <a:t>Second Outline Level</a:t>
            </a:r>
            <a:endParaRPr b="0" lang="en-US" sz="2000" spc="-1" strike="noStrike">
              <a:solidFill>
                <a:srgbClr val="0f496f"/>
              </a:solidFill>
              <a:latin typeface="Century Gothic"/>
            </a:endParaRPr>
          </a:p>
          <a:p>
            <a:pPr lvl="2" marL="1200240" indent="-285840">
              <a:spcBef>
                <a:spcPts val="499"/>
              </a:spcBef>
              <a:spcAft>
                <a:spcPts val="601"/>
              </a:spcAft>
              <a:buClr>
                <a:srgbClr val="ffffff"/>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0f496f"/>
                </a:solidFill>
                <a:latin typeface="Century Gothic"/>
              </a:rPr>
              <a:t>Third Outline Level</a:t>
            </a:r>
            <a:endParaRPr b="0" lang="en-US" sz="2000" spc="-1" strike="noStrike">
              <a:solidFill>
                <a:srgbClr val="0f496f"/>
              </a:solidFill>
              <a:latin typeface="Century Gothic"/>
            </a:endParaRPr>
          </a:p>
          <a:p>
            <a:pPr lvl="3" marL="1542960" indent="-171360">
              <a:spcBef>
                <a:spcPts val="499"/>
              </a:spcBef>
              <a:spcAft>
                <a:spcPts val="601"/>
              </a:spcAft>
              <a:buClr>
                <a:srgbClr val="ffffff"/>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0f496f"/>
                </a:solidFill>
                <a:latin typeface="Century Gothic"/>
              </a:rPr>
              <a:t>Fourth Outline Level</a:t>
            </a:r>
            <a:endParaRPr b="0" lang="en-US" sz="2000" spc="-1" strike="noStrike">
              <a:solidFill>
                <a:srgbClr val="0f496f"/>
              </a:solidFill>
              <a:latin typeface="Century Gothic"/>
            </a:endParaRPr>
          </a:p>
          <a:p>
            <a:pPr lvl="4" marL="2000160" indent="-171360">
              <a:spcBef>
                <a:spcPts val="499"/>
              </a:spcBef>
              <a:spcAft>
                <a:spcPts val="601"/>
              </a:spcAft>
              <a:buClr>
                <a:srgbClr val="ffffff"/>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0f496f"/>
                </a:solidFill>
                <a:latin typeface="Century Gothic"/>
              </a:rPr>
              <a:t>Fifth Outline Level</a:t>
            </a:r>
            <a:endParaRPr b="0" lang="en-US" sz="2000" spc="-1" strike="noStrike">
              <a:solidFill>
                <a:srgbClr val="0f496f"/>
              </a:solidFill>
              <a:latin typeface="Century Gothic"/>
            </a:endParaRPr>
          </a:p>
          <a:p>
            <a:pPr lvl="5" marL="2000160" indent="-171360">
              <a:spcBef>
                <a:spcPts val="499"/>
              </a:spcBef>
              <a:spcAft>
                <a:spcPts val="601"/>
              </a:spcAft>
              <a:buClr>
                <a:srgbClr val="ffffff"/>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0f496f"/>
                </a:solidFill>
                <a:latin typeface="Century Gothic"/>
              </a:rPr>
              <a:t>Sixth Outline Level</a:t>
            </a:r>
            <a:endParaRPr b="0" lang="en-US" sz="2000" spc="-1" strike="noStrike">
              <a:solidFill>
                <a:srgbClr val="0f496f"/>
              </a:solidFill>
              <a:latin typeface="Century Gothic"/>
            </a:endParaRPr>
          </a:p>
          <a:p>
            <a:pPr lvl="6" marL="2000160" indent="-171360">
              <a:spcBef>
                <a:spcPts val="499"/>
              </a:spcBef>
              <a:spcAft>
                <a:spcPts val="601"/>
              </a:spcAft>
              <a:buClr>
                <a:srgbClr val="ffffff"/>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0f496f"/>
                </a:solidFill>
                <a:latin typeface="Century Gothic"/>
              </a:rPr>
              <a:t>Seventh Outline Level</a:t>
            </a:r>
            <a:endParaRPr b="0" lang="en-US" sz="2000" spc="-1" strike="noStrike">
              <a:solidFill>
                <a:srgbClr val="0f496f"/>
              </a:solidFill>
              <a:latin typeface="Century Gothic"/>
            </a:endParaRPr>
          </a:p>
        </p:txBody>
      </p:sp>
      <p:sp>
        <p:nvSpPr>
          <p:cNvPr id="520" name="PlaceHolder 3"/>
          <p:cNvSpPr>
            <a:spLocks noGrp="1"/>
          </p:cNvSpPr>
          <p:nvPr>
            <p:ph type="dt" idx="70"/>
          </p:nvPr>
        </p:nvSpPr>
        <p:spPr>
          <a:xfrm>
            <a:off x="9903960" y="6172200"/>
            <a:ext cx="1600200" cy="365040"/>
          </a:xfrm>
          <a:prstGeom prst="rect">
            <a:avLst/>
          </a:prstGeom>
          <a:noFill/>
          <a:ln w="0">
            <a:noFill/>
          </a:ln>
        </p:spPr>
        <p:txBody>
          <a:bodyPr lIns="90000" rIns="90000" tIns="46800" bIns="46800" anchor="t">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521" name="PlaceHolder 4"/>
          <p:cNvSpPr>
            <a:spLocks noGrp="1"/>
          </p:cNvSpPr>
          <p:nvPr>
            <p:ph type="ftr" idx="71"/>
          </p:nvPr>
        </p:nvSpPr>
        <p:spPr>
          <a:xfrm>
            <a:off x="684000" y="6172200"/>
            <a:ext cx="7543800" cy="365040"/>
          </a:xfrm>
          <a:prstGeom prst="rect">
            <a:avLst/>
          </a:prstGeom>
          <a:noFill/>
          <a:ln w="0">
            <a:noFill/>
          </a:ln>
        </p:spPr>
        <p:txBody>
          <a:bodyPr lIns="90000" rIns="90000" tIns="46800" bIns="46800" anchor="t">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522" name="PlaceHolder 5"/>
          <p:cNvSpPr>
            <a:spLocks noGrp="1"/>
          </p:cNvSpPr>
          <p:nvPr>
            <p:ph type="sldNum" idx="72"/>
          </p:nvPr>
        </p:nvSpPr>
        <p:spPr>
          <a:xfrm>
            <a:off x="10362960" y="5578200"/>
            <a:ext cx="1143000" cy="669960"/>
          </a:xfrm>
          <a:prstGeom prst="rect">
            <a:avLst/>
          </a:prstGeom>
          <a:noFill/>
          <a:ln w="0">
            <a:noFill/>
          </a:ln>
        </p:spPr>
        <p:txBody>
          <a:bodyPr lIns="90000" rIns="90000" tIns="46800" bIns="46800" anchor="b">
            <a:noAutofit/>
          </a:bodyPr>
          <a:lstStyle>
            <a:lvl1pPr indent="0" algn="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3200" spc="-1" strike="noStrike">
                <a:solidFill>
                  <a:srgbClr val="0a304a"/>
                </a:solidFill>
                <a:latin typeface="Century Gothic"/>
              </a:defRPr>
            </a:lvl1pPr>
          </a:lstStyle>
          <a:p>
            <a:pPr indent="0" algn="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4BB5EB11-BE50-4187-A223-ACA95514BC3C}" type="slidenum">
              <a:rPr b="0" lang="en-US" sz="3200" spc="-1" strike="noStrike">
                <a:solidFill>
                  <a:srgbClr val="0a304a"/>
                </a:solidFill>
                <a:latin typeface="Century Gothic"/>
              </a:rPr>
              <a:t>&lt;number&gt;</a:t>
            </a:fld>
            <a:endParaRPr b="0" lang="en-US" sz="3200" spc="-1" strike="noStrike">
              <a:solidFill>
                <a:srgbClr val="ffffff"/>
              </a:solidFill>
              <a:latin typeface="Times New Roman"/>
            </a:endParaRPr>
          </a:p>
        </p:txBody>
      </p:sp>
    </p:spTree>
  </p:cSld>
  <p:clrMap bg1="lt1" bg2="lt2" tx1="dk1" tx2="dk2" accent1="accent1" accent2="accent2" accent3="accent3" accent4="accent4" accent5="accent5" accent6="accent6" hlink="hlink" folHlink="folHlink"/>
  <p:sldLayoutIdLst/>
</p:sldMaster>
</file>

<file path=ppt/slideMasters/slideMaster2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64d4ef"/>
            </a:gs>
            <a:gs pos="100000">
              <a:srgbClr val="06588e"/>
            </a:gs>
          </a:gsLst>
          <a:lin ang="6120000"/>
        </a:gradFill>
      </p:bgPr>
    </p:bg>
    <p:spTree>
      <p:nvGrpSpPr>
        <p:cNvPr id="1" name=""/>
        <p:cNvGrpSpPr/>
        <p:nvPr/>
      </p:nvGrpSpPr>
      <p:grpSpPr>
        <a:xfrm>
          <a:off x="0" y="0"/>
          <a:ext cx="0" cy="0"/>
          <a:chOff x="0" y="0"/>
          <a:chExt cx="0" cy="0"/>
        </a:xfrm>
      </p:grpSpPr>
      <p:grpSp>
        <p:nvGrpSpPr>
          <p:cNvPr id="523" name="Group 6"/>
          <p:cNvGrpSpPr/>
          <p:nvPr/>
        </p:nvGrpSpPr>
        <p:grpSpPr>
          <a:xfrm>
            <a:off x="9207360" y="2963880"/>
            <a:ext cx="2981520" cy="3208320"/>
            <a:chOff x="9207360" y="2963880"/>
            <a:chExt cx="2981520" cy="3208320"/>
          </a:xfrm>
        </p:grpSpPr>
        <p:sp>
          <p:nvSpPr>
            <p:cNvPr id="524" name="Straight Connector 7"/>
            <p:cNvSpPr/>
            <p:nvPr/>
          </p:nvSpPr>
          <p:spPr>
            <a:xfrm flipH="1">
              <a:off x="11275920" y="2963880"/>
              <a:ext cx="912960" cy="912600"/>
            </a:xfrm>
            <a:prstGeom prst="line">
              <a:avLst/>
            </a:prstGeom>
            <a:ln cap="rnd" w="9360">
              <a:solidFill>
                <a:srgbClr val="ffffff"/>
              </a:solidFill>
              <a:miter/>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25" name="Straight Connector 8"/>
            <p:cNvSpPr/>
            <p:nvPr/>
          </p:nvSpPr>
          <p:spPr>
            <a:xfrm flipH="1">
              <a:off x="9207360" y="3190680"/>
              <a:ext cx="2981520" cy="2981520"/>
            </a:xfrm>
            <a:prstGeom prst="line">
              <a:avLst/>
            </a:prstGeom>
            <a:ln cap="rnd" w="9360">
              <a:solidFill>
                <a:srgbClr val="ffffff"/>
              </a:solidFill>
              <a:miter/>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26" name="Straight Connector 9"/>
            <p:cNvSpPr/>
            <p:nvPr/>
          </p:nvSpPr>
          <p:spPr>
            <a:xfrm flipH="1">
              <a:off x="10293120" y="3286080"/>
              <a:ext cx="1895760" cy="1895400"/>
            </a:xfrm>
            <a:prstGeom prst="line">
              <a:avLst/>
            </a:prstGeom>
            <a:ln cap="rnd" w="9360">
              <a:solidFill>
                <a:srgbClr val="ffffff"/>
              </a:solidFill>
              <a:miter/>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27" name="Straight Connector 10"/>
            <p:cNvSpPr/>
            <p:nvPr/>
          </p:nvSpPr>
          <p:spPr>
            <a:xfrm flipH="1">
              <a:off x="10443600" y="3132000"/>
              <a:ext cx="1744920" cy="1744560"/>
            </a:xfrm>
            <a:prstGeom prst="line">
              <a:avLst/>
            </a:prstGeom>
            <a:ln cap="rnd" w="28440">
              <a:solidFill>
                <a:srgbClr val="ffffff"/>
              </a:solidFill>
              <a:miter/>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28" name="Straight Connector 11"/>
            <p:cNvSpPr/>
            <p:nvPr/>
          </p:nvSpPr>
          <p:spPr>
            <a:xfrm flipH="1">
              <a:off x="10918800" y="3682800"/>
              <a:ext cx="1270080" cy="1270080"/>
            </a:xfrm>
            <a:prstGeom prst="line">
              <a:avLst/>
            </a:prstGeom>
            <a:ln cap="rnd" w="28440">
              <a:solidFill>
                <a:srgbClr val="ffffff"/>
              </a:solidFill>
              <a:miter/>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529" name="TextBox 12"/>
          <p:cNvSpPr/>
          <p:nvPr/>
        </p:nvSpPr>
        <p:spPr>
          <a:xfrm>
            <a:off x="531720" y="812880"/>
            <a:ext cx="609840" cy="584280"/>
          </a:xfrm>
          <a:prstGeom prst="rect">
            <a:avLst/>
          </a:prstGeom>
          <a:noFill/>
          <a:ln w="0">
            <a:noFill/>
          </a:ln>
        </p:spPr>
        <p:style>
          <a:lnRef idx="0"/>
          <a:fillRef idx="0"/>
          <a:effectRef idx="0"/>
          <a:fontRef idx="minor"/>
        </p:style>
        <p:txBody>
          <a:bodyPr lIns="90000" rIns="90000" tIns="46800" bIns="46800" anchor="ctr">
            <a:noAutofit/>
          </a:bodyPr>
          <a:p>
            <a:pP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000" spc="-1" strike="noStrike">
                <a:solidFill>
                  <a:srgbClr val="000000"/>
                </a:solidFill>
                <a:latin typeface="Verdana"/>
              </a:rPr>
              <a:t>“</a:t>
            </a:r>
            <a:endParaRPr b="0" lang="en-US" sz="8000" spc="-1" strike="noStrike">
              <a:solidFill>
                <a:srgbClr val="000000"/>
              </a:solidFill>
              <a:latin typeface="Verdana"/>
            </a:endParaRPr>
          </a:p>
        </p:txBody>
      </p:sp>
      <p:sp>
        <p:nvSpPr>
          <p:cNvPr id="530" name="TextBox 13"/>
          <p:cNvSpPr/>
          <p:nvPr/>
        </p:nvSpPr>
        <p:spPr>
          <a:xfrm>
            <a:off x="10285560" y="2768760"/>
            <a:ext cx="609480" cy="583920"/>
          </a:xfrm>
          <a:prstGeom prst="rect">
            <a:avLst/>
          </a:prstGeom>
          <a:noFill/>
          <a:ln w="0">
            <a:noFill/>
          </a:ln>
        </p:spPr>
        <p:style>
          <a:lnRef idx="0"/>
          <a:fillRef idx="0"/>
          <a:effectRef idx="0"/>
          <a:fontRef idx="minor"/>
        </p:style>
        <p:txBody>
          <a:bodyPr lIns="90000" rIns="90000" tIns="46800" bIns="46800" anchor="ctr">
            <a:noAutofit/>
          </a:bodyPr>
          <a:p>
            <a:pPr algn="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000" spc="-1" strike="noStrike">
                <a:solidFill>
                  <a:srgbClr val="000000"/>
                </a:solidFill>
                <a:latin typeface="Verdana"/>
              </a:rPr>
              <a:t>”</a:t>
            </a:r>
            <a:endParaRPr b="0" lang="en-US" sz="8000" spc="-1" strike="noStrike">
              <a:solidFill>
                <a:srgbClr val="000000"/>
              </a:solidFill>
              <a:latin typeface="Verdana"/>
            </a:endParaRPr>
          </a:p>
        </p:txBody>
      </p:sp>
      <p:sp>
        <p:nvSpPr>
          <p:cNvPr id="531" name="PlaceHolder 1"/>
          <p:cNvSpPr>
            <a:spLocks noGrp="1"/>
          </p:cNvSpPr>
          <p:nvPr>
            <p:ph type="title"/>
          </p:nvPr>
        </p:nvSpPr>
        <p:spPr>
          <a:xfrm>
            <a:off x="684360" y="4487400"/>
            <a:ext cx="8534160" cy="1506600"/>
          </a:xfrm>
          <a:prstGeom prst="rect">
            <a:avLst/>
          </a:prstGeom>
          <a:noFill/>
          <a:ln w="0">
            <a:noFill/>
          </a:ln>
        </p:spPr>
        <p:txBody>
          <a:bodyPr lIns="90000" rIns="90000" tIns="46800" bIns="46800" anchor="ctr">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3600" spc="-1" strike="noStrike">
                <a:solidFill>
                  <a:srgbClr val="ffffff"/>
                </a:solidFill>
                <a:latin typeface="Century Gothic"/>
              </a:rPr>
              <a:t>Click to edit the title text format</a:t>
            </a:r>
            <a:endParaRPr b="0" lang="en-US" sz="3600" spc="-1" strike="noStrike">
              <a:solidFill>
                <a:srgbClr val="ffffff"/>
              </a:solidFill>
              <a:latin typeface="Century Gothic"/>
            </a:endParaRPr>
          </a:p>
        </p:txBody>
      </p:sp>
      <p:sp>
        <p:nvSpPr>
          <p:cNvPr id="532" name="PlaceHolder 2"/>
          <p:cNvSpPr>
            <a:spLocks noGrp="1"/>
          </p:cNvSpPr>
          <p:nvPr>
            <p:ph type="body"/>
          </p:nvPr>
        </p:nvSpPr>
        <p:spPr>
          <a:xfrm>
            <a:off x="684360" y="685440"/>
            <a:ext cx="8534160" cy="3614760"/>
          </a:xfrm>
          <a:prstGeom prst="rect">
            <a:avLst/>
          </a:prstGeom>
          <a:noFill/>
          <a:ln w="0">
            <a:noFill/>
          </a:ln>
        </p:spPr>
        <p:txBody>
          <a:bodyPr lIns="90000" rIns="90000" tIns="46800" bIns="46800" anchor="ctr">
            <a:normAutofit/>
          </a:bodyPr>
          <a:p>
            <a:pPr marL="285840" indent="-285840">
              <a:spcBef>
                <a:spcPts val="499"/>
              </a:spcBef>
              <a:spcAft>
                <a:spcPts val="601"/>
              </a:spcAft>
              <a:buClr>
                <a:srgbClr val="ffffff"/>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0f496f"/>
                </a:solidFill>
                <a:latin typeface="Century Gothic"/>
              </a:rPr>
              <a:t>Click to edit the outline text format</a:t>
            </a:r>
            <a:endParaRPr b="0" lang="en-US" sz="2000" spc="-1" strike="noStrike">
              <a:solidFill>
                <a:srgbClr val="0f496f"/>
              </a:solidFill>
              <a:latin typeface="Century Gothic"/>
            </a:endParaRPr>
          </a:p>
          <a:p>
            <a:pPr lvl="1" marL="743040" indent="-285840">
              <a:spcBef>
                <a:spcPts val="499"/>
              </a:spcBef>
              <a:spcAft>
                <a:spcPts val="601"/>
              </a:spcAft>
              <a:buClr>
                <a:srgbClr val="ffffff"/>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0f496f"/>
                </a:solidFill>
                <a:latin typeface="Century Gothic"/>
              </a:rPr>
              <a:t>Second Outline Level</a:t>
            </a:r>
            <a:endParaRPr b="0" lang="en-US" sz="2000" spc="-1" strike="noStrike">
              <a:solidFill>
                <a:srgbClr val="0f496f"/>
              </a:solidFill>
              <a:latin typeface="Century Gothic"/>
            </a:endParaRPr>
          </a:p>
          <a:p>
            <a:pPr lvl="2" marL="1200240" indent="-285840">
              <a:spcBef>
                <a:spcPts val="499"/>
              </a:spcBef>
              <a:spcAft>
                <a:spcPts val="601"/>
              </a:spcAft>
              <a:buClr>
                <a:srgbClr val="ffffff"/>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0f496f"/>
                </a:solidFill>
                <a:latin typeface="Century Gothic"/>
              </a:rPr>
              <a:t>Third Outline Level</a:t>
            </a:r>
            <a:endParaRPr b="0" lang="en-US" sz="2000" spc="-1" strike="noStrike">
              <a:solidFill>
                <a:srgbClr val="0f496f"/>
              </a:solidFill>
              <a:latin typeface="Century Gothic"/>
            </a:endParaRPr>
          </a:p>
          <a:p>
            <a:pPr lvl="3" marL="1542960" indent="-171360">
              <a:spcBef>
                <a:spcPts val="499"/>
              </a:spcBef>
              <a:spcAft>
                <a:spcPts val="601"/>
              </a:spcAft>
              <a:buClr>
                <a:srgbClr val="ffffff"/>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0f496f"/>
                </a:solidFill>
                <a:latin typeface="Century Gothic"/>
              </a:rPr>
              <a:t>Fourth Outline Level</a:t>
            </a:r>
            <a:endParaRPr b="0" lang="en-US" sz="2000" spc="-1" strike="noStrike">
              <a:solidFill>
                <a:srgbClr val="0f496f"/>
              </a:solidFill>
              <a:latin typeface="Century Gothic"/>
            </a:endParaRPr>
          </a:p>
          <a:p>
            <a:pPr lvl="4" marL="2000160" indent="-171360">
              <a:spcBef>
                <a:spcPts val="499"/>
              </a:spcBef>
              <a:spcAft>
                <a:spcPts val="601"/>
              </a:spcAft>
              <a:buClr>
                <a:srgbClr val="ffffff"/>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0f496f"/>
                </a:solidFill>
                <a:latin typeface="Century Gothic"/>
              </a:rPr>
              <a:t>Fifth Outline Level</a:t>
            </a:r>
            <a:endParaRPr b="0" lang="en-US" sz="2000" spc="-1" strike="noStrike">
              <a:solidFill>
                <a:srgbClr val="0f496f"/>
              </a:solidFill>
              <a:latin typeface="Century Gothic"/>
            </a:endParaRPr>
          </a:p>
          <a:p>
            <a:pPr lvl="5" marL="2000160" indent="-171360">
              <a:spcBef>
                <a:spcPts val="499"/>
              </a:spcBef>
              <a:spcAft>
                <a:spcPts val="601"/>
              </a:spcAft>
              <a:buClr>
                <a:srgbClr val="ffffff"/>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0f496f"/>
                </a:solidFill>
                <a:latin typeface="Century Gothic"/>
              </a:rPr>
              <a:t>Sixth Outline Level</a:t>
            </a:r>
            <a:endParaRPr b="0" lang="en-US" sz="2000" spc="-1" strike="noStrike">
              <a:solidFill>
                <a:srgbClr val="0f496f"/>
              </a:solidFill>
              <a:latin typeface="Century Gothic"/>
            </a:endParaRPr>
          </a:p>
          <a:p>
            <a:pPr lvl="6" marL="2000160" indent="-171360">
              <a:spcBef>
                <a:spcPts val="499"/>
              </a:spcBef>
              <a:spcAft>
                <a:spcPts val="601"/>
              </a:spcAft>
              <a:buClr>
                <a:srgbClr val="ffffff"/>
              </a:buClr>
              <a:buSzPct val="80000"/>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2000" spc="-1" strike="noStrike">
                <a:solidFill>
                  <a:srgbClr val="0f496f"/>
                </a:solidFill>
                <a:latin typeface="Century Gothic"/>
              </a:rPr>
              <a:t>Seventh Outline Level</a:t>
            </a:r>
            <a:endParaRPr b="0" lang="en-US" sz="2000" spc="-1" strike="noStrike">
              <a:solidFill>
                <a:srgbClr val="0f496f"/>
              </a:solidFill>
              <a:latin typeface="Century Gothic"/>
            </a:endParaRPr>
          </a:p>
        </p:txBody>
      </p:sp>
      <p:sp>
        <p:nvSpPr>
          <p:cNvPr id="533" name="PlaceHolder 3"/>
          <p:cNvSpPr>
            <a:spLocks noGrp="1"/>
          </p:cNvSpPr>
          <p:nvPr>
            <p:ph type="dt" idx="73"/>
          </p:nvPr>
        </p:nvSpPr>
        <p:spPr>
          <a:xfrm>
            <a:off x="9903960" y="6172200"/>
            <a:ext cx="1600200" cy="365040"/>
          </a:xfrm>
          <a:prstGeom prst="rect">
            <a:avLst/>
          </a:prstGeom>
          <a:noFill/>
          <a:ln w="0">
            <a:noFill/>
          </a:ln>
        </p:spPr>
        <p:txBody>
          <a:bodyPr lIns="90000" rIns="90000" tIns="46800" bIns="46800" anchor="t">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534" name="PlaceHolder 4"/>
          <p:cNvSpPr>
            <a:spLocks noGrp="1"/>
          </p:cNvSpPr>
          <p:nvPr>
            <p:ph type="ftr" idx="74"/>
          </p:nvPr>
        </p:nvSpPr>
        <p:spPr>
          <a:xfrm>
            <a:off x="684000" y="6172200"/>
            <a:ext cx="7543800" cy="365040"/>
          </a:xfrm>
          <a:prstGeom prst="rect">
            <a:avLst/>
          </a:prstGeom>
          <a:noFill/>
          <a:ln w="0">
            <a:noFill/>
          </a:ln>
        </p:spPr>
        <p:txBody>
          <a:bodyPr lIns="90000" rIns="90000" tIns="46800" bIns="46800" anchor="t">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535" name="PlaceHolder 5"/>
          <p:cNvSpPr>
            <a:spLocks noGrp="1"/>
          </p:cNvSpPr>
          <p:nvPr>
            <p:ph type="sldNum" idx="75"/>
          </p:nvPr>
        </p:nvSpPr>
        <p:spPr>
          <a:xfrm>
            <a:off x="10362960" y="5578200"/>
            <a:ext cx="1143000" cy="669960"/>
          </a:xfrm>
          <a:prstGeom prst="rect">
            <a:avLst/>
          </a:prstGeom>
          <a:noFill/>
          <a:ln w="0">
            <a:noFill/>
          </a:ln>
        </p:spPr>
        <p:txBody>
          <a:bodyPr lIns="90000" rIns="90000" tIns="46800" bIns="46800" anchor="b">
            <a:noAutofit/>
          </a:bodyPr>
          <a:lstStyle>
            <a:lvl1pPr indent="0" algn="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3200" spc="-1" strike="noStrike">
                <a:solidFill>
                  <a:srgbClr val="0a304a"/>
                </a:solidFill>
                <a:latin typeface="Century Gothic"/>
              </a:defRPr>
            </a:lvl1pPr>
          </a:lstStyle>
          <a:p>
            <a:pPr indent="0" algn="r">
              <a:lnSpc>
                <a:spcPct val="100000"/>
              </a:lnSpc>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B601A4E1-4EE1-482B-8291-5786C86610FF}" type="slidenum">
              <a:rPr b="0" lang="en-US" sz="3200" spc="-1" strike="noStrike">
                <a:solidFill>
                  <a:srgbClr val="0a304a"/>
                </a:solidFill>
                <a:latin typeface="Century Gothic"/>
              </a:rPr>
              <a:t>&lt;number&gt;</a:t>
            </a:fld>
            <a:endParaRPr b="0" lang="en-US" sz="3200" spc="-1" strike="noStrike">
              <a:solidFill>
                <a:srgbClr val="ffffff"/>
              </a:solidFill>
              <a:latin typeface="Times New Roman"/>
            </a:endParaRPr>
          </a:p>
        </p:txBody>
      </p:sp>
    </p:spTree>
  </p:cSld>
  <p:clrMap bg1="lt1" bg2="lt2" tx1="dk1" tx2="dk2" accent1="accent1" accent2="accent2" accent3="accent3" accent4="accent4" accent5="accent5" accent6="accent6" hlink="hlink" folHlink="folHlink"/>
  <p:sldLayoutIdLst/>
</p:sldMaster>
</file>

<file path=ppt/slideMasters/slideMaster2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grpSp>
        <p:nvGrpSpPr>
          <p:cNvPr id="536" name="Group 22"/>
          <p:cNvGrpSpPr/>
          <p:nvPr/>
        </p:nvGrpSpPr>
        <p:grpSpPr>
          <a:xfrm>
            <a:off x="0" y="228600"/>
            <a:ext cx="2851200" cy="6638760"/>
            <a:chOff x="0" y="228600"/>
            <a:chExt cx="2851200" cy="6638760"/>
          </a:xfrm>
        </p:grpSpPr>
        <p:sp>
          <p:nvSpPr>
            <p:cNvPr id="537" name="Freeform 11"/>
            <p:cNvSpPr/>
            <p:nvPr/>
          </p:nvSpPr>
          <p:spPr>
            <a:xfrm>
              <a:off x="0" y="2575080"/>
              <a:ext cx="100440" cy="626040"/>
            </a:xfrm>
            <a:custGeom>
              <a:avLst/>
              <a:gdLst/>
              <a:ahLst/>
              <a:rect l="l" t="t"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38" name="Freeform 12"/>
            <p:cNvSpPr/>
            <p:nvPr/>
          </p:nvSpPr>
          <p:spPr>
            <a:xfrm>
              <a:off x="128520" y="3156480"/>
              <a:ext cx="646560" cy="2322360"/>
            </a:xfrm>
            <a:custGeom>
              <a:avLst/>
              <a:gdLst/>
              <a:ahLst/>
              <a:rect l="l" t="t"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39" name="Freeform 13"/>
            <p:cNvSpPr/>
            <p:nvPr/>
          </p:nvSpPr>
          <p:spPr>
            <a:xfrm>
              <a:off x="806760" y="5447160"/>
              <a:ext cx="609120" cy="1420200"/>
            </a:xfrm>
            <a:custGeom>
              <a:avLst/>
              <a:gdLst/>
              <a:ahLst/>
              <a:rect l="l" t="t"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40" name="Freeform 14"/>
            <p:cNvSpPr/>
            <p:nvPr/>
          </p:nvSpPr>
          <p:spPr>
            <a:xfrm>
              <a:off x="959760" y="6504120"/>
              <a:ext cx="171360" cy="363240"/>
            </a:xfrm>
            <a:custGeom>
              <a:avLst/>
              <a:gdLst/>
              <a:ahLst/>
              <a:rect l="l" t="t"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41" name="Freeform 15"/>
            <p:cNvSpPr/>
            <p:nvPr/>
          </p:nvSpPr>
          <p:spPr>
            <a:xfrm>
              <a:off x="100440" y="3201120"/>
              <a:ext cx="821880" cy="3328560"/>
            </a:xfrm>
            <a:custGeom>
              <a:avLst/>
              <a:gdLst/>
              <a:ahLst/>
              <a:rect l="l" t="t"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42" name="Freeform 16"/>
            <p:cNvSpPr/>
            <p:nvPr/>
          </p:nvSpPr>
          <p:spPr>
            <a:xfrm>
              <a:off x="22320" y="228600"/>
              <a:ext cx="106200" cy="2927880"/>
            </a:xfrm>
            <a:custGeom>
              <a:avLst/>
              <a:gdLst/>
              <a:ahLst/>
              <a:rect l="l" t="t"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43" name="Freeform 17"/>
            <p:cNvSpPr/>
            <p:nvPr/>
          </p:nvSpPr>
          <p:spPr>
            <a:xfrm>
              <a:off x="78120" y="2944080"/>
              <a:ext cx="78120" cy="493920"/>
            </a:xfrm>
            <a:custGeom>
              <a:avLst/>
              <a:gdLst/>
              <a:ahLst/>
              <a:rect l="l" t="t"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44" name="Freeform 18"/>
            <p:cNvSpPr/>
            <p:nvPr/>
          </p:nvSpPr>
          <p:spPr>
            <a:xfrm>
              <a:off x="769680" y="5478840"/>
              <a:ext cx="190080" cy="1024920"/>
            </a:xfrm>
            <a:custGeom>
              <a:avLst/>
              <a:gdLst/>
              <a:ahLst/>
              <a:rect l="l" t="t"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45" name="Freeform 19"/>
            <p:cNvSpPr/>
            <p:nvPr/>
          </p:nvSpPr>
          <p:spPr>
            <a:xfrm>
              <a:off x="775080" y="1398960"/>
              <a:ext cx="2076120" cy="4048200"/>
            </a:xfrm>
            <a:custGeom>
              <a:avLst/>
              <a:gdLst/>
              <a:ahLst/>
              <a:rect l="l" t="t"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46" name="Freeform 20"/>
            <p:cNvSpPr/>
            <p:nvPr/>
          </p:nvSpPr>
          <p:spPr>
            <a:xfrm>
              <a:off x="922320" y="6530040"/>
              <a:ext cx="162000" cy="337320"/>
            </a:xfrm>
            <a:custGeom>
              <a:avLst/>
              <a:gdLst/>
              <a:ahLst/>
              <a:rect l="l" t="t" r="r" b="b"/>
              <a:pathLst>
                <a:path w="35" h="73">
                  <a:moveTo>
                    <a:pt x="0" y="0"/>
                  </a:moveTo>
                  <a:cubicBezTo>
                    <a:pt x="7" y="24"/>
                    <a:pt x="16" y="49"/>
                    <a:pt x="26" y="73"/>
                  </a:cubicBezTo>
                  <a:cubicBezTo>
                    <a:pt x="35" y="73"/>
                    <a:pt x="35" y="73"/>
                    <a:pt x="35" y="73"/>
                  </a:cubicBezTo>
                  <a:cubicBezTo>
                    <a:pt x="23" y="49"/>
                    <a:pt x="11" y="24"/>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47" name="Freeform 21"/>
            <p:cNvSpPr/>
            <p:nvPr/>
          </p:nvSpPr>
          <p:spPr>
            <a:xfrm>
              <a:off x="769680" y="5359680"/>
              <a:ext cx="37080" cy="221760"/>
            </a:xfrm>
            <a:custGeom>
              <a:avLst/>
              <a:gdLst/>
              <a:ahLst/>
              <a:rect l="l" t="t"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48" name="Freeform 22"/>
            <p:cNvSpPr/>
            <p:nvPr/>
          </p:nvSpPr>
          <p:spPr>
            <a:xfrm>
              <a:off x="849600" y="6244920"/>
              <a:ext cx="238320" cy="622440"/>
            </a:xfrm>
            <a:custGeom>
              <a:avLst/>
              <a:gdLst/>
              <a:ahLst/>
              <a:rect l="l" t="t"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549" name="Group 9"/>
          <p:cNvGrpSpPr/>
          <p:nvPr/>
        </p:nvGrpSpPr>
        <p:grpSpPr>
          <a:xfrm>
            <a:off x="27000" y="0"/>
            <a:ext cx="2357280" cy="6853320"/>
            <a:chOff x="27000" y="0"/>
            <a:chExt cx="2357280" cy="6853320"/>
          </a:xfrm>
        </p:grpSpPr>
        <p:sp>
          <p:nvSpPr>
            <p:cNvPr id="550" name="Freeform 27"/>
            <p:cNvSpPr/>
            <p:nvPr/>
          </p:nvSpPr>
          <p:spPr>
            <a:xfrm>
              <a:off x="27000" y="0"/>
              <a:ext cx="494280" cy="4400640"/>
            </a:xfrm>
            <a:custGeom>
              <a:avLst/>
              <a:gdLst/>
              <a:ahLst/>
              <a:rect l="l" t="t"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51" name="Freeform 28"/>
            <p:cNvSpPr/>
            <p:nvPr/>
          </p:nvSpPr>
          <p:spPr>
            <a:xfrm>
              <a:off x="550080" y="4316760"/>
              <a:ext cx="423360" cy="1580400"/>
            </a:xfrm>
            <a:custGeom>
              <a:avLst/>
              <a:gdLst/>
              <a:ahLst/>
              <a:rect l="l" t="t"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52" name="Freeform 29"/>
            <p:cNvSpPr/>
            <p:nvPr/>
          </p:nvSpPr>
          <p:spPr>
            <a:xfrm>
              <a:off x="1006200" y="5862960"/>
              <a:ext cx="430920" cy="990360"/>
            </a:xfrm>
            <a:custGeom>
              <a:avLst/>
              <a:gdLst/>
              <a:ahLst/>
              <a:rect l="l" t="t"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53" name="Freeform 30"/>
            <p:cNvSpPr/>
            <p:nvPr/>
          </p:nvSpPr>
          <p:spPr>
            <a:xfrm>
              <a:off x="521280" y="4364640"/>
              <a:ext cx="551880" cy="2235600"/>
            </a:xfrm>
            <a:custGeom>
              <a:avLst/>
              <a:gdLst/>
              <a:ahLst/>
              <a:rect l="l" t="t"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54" name="Freeform 31"/>
            <p:cNvSpPr/>
            <p:nvPr/>
          </p:nvSpPr>
          <p:spPr>
            <a:xfrm>
              <a:off x="467640" y="1289880"/>
              <a:ext cx="174240" cy="3026880"/>
            </a:xfrm>
            <a:custGeom>
              <a:avLst/>
              <a:gdLst/>
              <a:ahLst/>
              <a:rect l="l" t="t"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55" name="Freeform 32"/>
            <p:cNvSpPr/>
            <p:nvPr/>
          </p:nvSpPr>
          <p:spPr>
            <a:xfrm>
              <a:off x="1111680" y="6571800"/>
              <a:ext cx="133920" cy="281520"/>
            </a:xfrm>
            <a:custGeom>
              <a:avLst/>
              <a:gdLst/>
              <a:ahLst/>
              <a:rect l="l" t="t" r="r" b="b"/>
              <a:pathLst>
                <a:path w="28" h="59">
                  <a:moveTo>
                    <a:pt x="22" y="59"/>
                  </a:moveTo>
                  <a:cubicBezTo>
                    <a:pt x="28" y="59"/>
                    <a:pt x="28" y="59"/>
                    <a:pt x="28" y="59"/>
                  </a:cubicBezTo>
                  <a:cubicBezTo>
                    <a:pt x="18" y="40"/>
                    <a:pt x="9" y="20"/>
                    <a:pt x="0" y="0"/>
                  </a:cubicBezTo>
                  <a:cubicBezTo>
                    <a:pt x="6" y="20"/>
                    <a:pt x="13" y="40"/>
                    <a:pt x="22" y="5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56" name="Freeform 33"/>
            <p:cNvSpPr/>
            <p:nvPr/>
          </p:nvSpPr>
          <p:spPr>
            <a:xfrm>
              <a:off x="502200" y="4107960"/>
              <a:ext cx="82080" cy="511200"/>
            </a:xfrm>
            <a:custGeom>
              <a:avLst/>
              <a:gdLst/>
              <a:ahLst/>
              <a:rect l="l" t="t"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57" name="Freeform 34"/>
            <p:cNvSpPr/>
            <p:nvPr/>
          </p:nvSpPr>
          <p:spPr>
            <a:xfrm>
              <a:off x="973800" y="3146400"/>
              <a:ext cx="1410480" cy="2716560"/>
            </a:xfrm>
            <a:custGeom>
              <a:avLst/>
              <a:gdLst/>
              <a:ahLst/>
              <a:rect l="l" t="t"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58" name="Freeform 35"/>
            <p:cNvSpPr/>
            <p:nvPr/>
          </p:nvSpPr>
          <p:spPr>
            <a:xfrm>
              <a:off x="1073520" y="6600600"/>
              <a:ext cx="120600" cy="252720"/>
            </a:xfrm>
            <a:custGeom>
              <a:avLst/>
              <a:gdLst/>
              <a:ahLst/>
              <a:rect l="l" t="t" r="r" b="b"/>
              <a:pathLst>
                <a:path w="25" h="53">
                  <a:moveTo>
                    <a:pt x="0" y="0"/>
                  </a:moveTo>
                  <a:cubicBezTo>
                    <a:pt x="5" y="18"/>
                    <a:pt x="12" y="36"/>
                    <a:pt x="19" y="53"/>
                  </a:cubicBezTo>
                  <a:cubicBezTo>
                    <a:pt x="25" y="53"/>
                    <a:pt x="25" y="53"/>
                    <a:pt x="25" y="53"/>
                  </a:cubicBezTo>
                  <a:cubicBezTo>
                    <a:pt x="16" y="36"/>
                    <a:pt x="8" y="18"/>
                    <a:pt x="0" y="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59" name="Freeform 36"/>
            <p:cNvSpPr/>
            <p:nvPr/>
          </p:nvSpPr>
          <p:spPr>
            <a:xfrm>
              <a:off x="973800" y="5897520"/>
              <a:ext cx="137880" cy="674280"/>
            </a:xfrm>
            <a:custGeom>
              <a:avLst/>
              <a:gdLst/>
              <a:ahLst/>
              <a:rect l="l" t="t"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60" name="Freeform 37"/>
            <p:cNvSpPr/>
            <p:nvPr/>
          </p:nvSpPr>
          <p:spPr>
            <a:xfrm>
              <a:off x="973800" y="5772960"/>
              <a:ext cx="38160" cy="227880"/>
            </a:xfrm>
            <a:custGeom>
              <a:avLst/>
              <a:gdLst/>
              <a:ahLst/>
              <a:rect l="l" t="t"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61" name="Freeform 38"/>
            <p:cNvSpPr/>
            <p:nvPr/>
          </p:nvSpPr>
          <p:spPr>
            <a:xfrm>
              <a:off x="1006200" y="6322680"/>
              <a:ext cx="210600" cy="530640"/>
            </a:xfrm>
            <a:custGeom>
              <a:avLst/>
              <a:gdLst/>
              <a:ahLst/>
              <a:rect l="l" t="t"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562" name="Rectangle 6"/>
          <p:cNvSpPr/>
          <p:nvPr/>
        </p:nvSpPr>
        <p:spPr>
          <a:xfrm>
            <a:off x="0" y="0"/>
            <a:ext cx="182520" cy="6858000"/>
          </a:xfrm>
          <a:prstGeom prst="rect">
            <a:avLst/>
          </a:pr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63" name="Freeform 35"/>
          <p:cNvSpPr/>
          <p:nvPr/>
        </p:nvSpPr>
        <p:spPr>
          <a:xfrm>
            <a:off x="0" y="4324320"/>
            <a:ext cx="1744560" cy="777960"/>
          </a:xfrm>
          <a:custGeom>
            <a:avLst/>
            <a:gdLst/>
            <a:ahLst/>
            <a:rect l="l" t="t"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rgbClr val="a53010"/>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64" name="PlaceHolder 1"/>
          <p:cNvSpPr>
            <a:spLocks noGrp="1"/>
          </p:cNvSpPr>
          <p:nvPr>
            <p:ph type="title"/>
          </p:nvPr>
        </p:nvSpPr>
        <p:spPr>
          <a:xfrm>
            <a:off x="2592360" y="623520"/>
            <a:ext cx="8912160" cy="1281240"/>
          </a:xfrm>
          <a:prstGeom prst="rect">
            <a:avLst/>
          </a:prstGeom>
          <a:noFill/>
          <a:ln w="0">
            <a:noFill/>
          </a:ln>
        </p:spPr>
        <p:txBody>
          <a:bodyPr lIns="90000" rIns="90000" tIns="46800" bIns="46800" anchor="t">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3600" spc="-1" strike="noStrike">
                <a:solidFill>
                  <a:srgbClr val="262626"/>
                </a:solidFill>
                <a:latin typeface="Century Gothic"/>
              </a:rPr>
              <a:t>Click to edit the title text format</a:t>
            </a:r>
            <a:endParaRPr b="0" lang="en-US" sz="3600" spc="-1" strike="noStrike">
              <a:solidFill>
                <a:srgbClr val="262626"/>
              </a:solidFill>
              <a:latin typeface="Century Gothic"/>
            </a:endParaRPr>
          </a:p>
        </p:txBody>
      </p:sp>
      <p:sp>
        <p:nvSpPr>
          <p:cNvPr id="565" name="PlaceHolder 2"/>
          <p:cNvSpPr>
            <a:spLocks noGrp="1"/>
          </p:cNvSpPr>
          <p:nvPr>
            <p:ph type="body"/>
          </p:nvPr>
        </p:nvSpPr>
        <p:spPr>
          <a:xfrm>
            <a:off x="2588760" y="2133360"/>
            <a:ext cx="8915400" cy="3886200"/>
          </a:xfrm>
          <a:prstGeom prst="rect">
            <a:avLst/>
          </a:prstGeom>
          <a:noFill/>
          <a:ln w="0">
            <a:noFill/>
          </a:ln>
        </p:spPr>
        <p:txBody>
          <a:bodyPr lIns="90000" rIns="90000" tIns="46800" bIns="46800" anchor="t">
            <a:normAutofit/>
          </a:bodyPr>
          <a:p>
            <a:pPr marL="343080" indent="-34308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Click to edit the outline text format</a:t>
            </a:r>
            <a:endParaRPr b="0" lang="en-US" sz="1800" spc="-1" strike="noStrike">
              <a:solidFill>
                <a:srgbClr val="404040"/>
              </a:solidFill>
              <a:latin typeface="Century Gothic"/>
            </a:endParaRPr>
          </a:p>
          <a:p>
            <a:pPr lvl="1" marL="743040" indent="-28584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Second Outline Level</a:t>
            </a:r>
            <a:endParaRPr b="0" lang="en-US" sz="1800" spc="-1" strike="noStrike">
              <a:solidFill>
                <a:srgbClr val="404040"/>
              </a:solidFill>
              <a:latin typeface="Century Gothic"/>
            </a:endParaRPr>
          </a:p>
          <a:p>
            <a:pPr lvl="2" marL="11430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Third Outline Level</a:t>
            </a:r>
            <a:endParaRPr b="0" lang="en-US" sz="1800" spc="-1" strike="noStrike">
              <a:solidFill>
                <a:srgbClr val="404040"/>
              </a:solidFill>
              <a:latin typeface="Century Gothic"/>
            </a:endParaRPr>
          </a:p>
          <a:p>
            <a:pPr lvl="3" marL="16002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Fourth Outline Level</a:t>
            </a:r>
            <a:endParaRPr b="0" lang="en-US" sz="1800" spc="-1" strike="noStrike">
              <a:solidFill>
                <a:srgbClr val="404040"/>
              </a:solidFill>
              <a:latin typeface="Century Gothic"/>
            </a:endParaRPr>
          </a:p>
          <a:p>
            <a:pPr lvl="4" marL="20574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Fifth Outline Level</a:t>
            </a:r>
            <a:endParaRPr b="0" lang="en-US" sz="1800" spc="-1" strike="noStrike">
              <a:solidFill>
                <a:srgbClr val="404040"/>
              </a:solidFill>
              <a:latin typeface="Century Gothic"/>
            </a:endParaRPr>
          </a:p>
          <a:p>
            <a:pPr lvl="5" marL="2057400" indent="-228600">
              <a:spcBef>
                <a:spcPts val="1001"/>
              </a:spcBef>
              <a:buClr>
                <a:srgbClr val="00000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Sixth Outline Level</a:t>
            </a:r>
            <a:endParaRPr b="0" lang="en-US" sz="1800" spc="-1" strike="noStrike">
              <a:solidFill>
                <a:srgbClr val="404040"/>
              </a:solidFill>
              <a:latin typeface="Century Gothic"/>
            </a:endParaRPr>
          </a:p>
          <a:p>
            <a:pPr lvl="6" marL="2057400" indent="-228600">
              <a:spcBef>
                <a:spcPts val="1001"/>
              </a:spcBef>
              <a:buClr>
                <a:srgbClr val="00000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Seventh Outline Level</a:t>
            </a:r>
            <a:endParaRPr b="0" lang="en-US" sz="1800" spc="-1" strike="noStrike">
              <a:solidFill>
                <a:srgbClr val="404040"/>
              </a:solidFill>
              <a:latin typeface="Century Gothic"/>
            </a:endParaRPr>
          </a:p>
        </p:txBody>
      </p:sp>
      <p:sp>
        <p:nvSpPr>
          <p:cNvPr id="566" name="PlaceHolder 3"/>
          <p:cNvSpPr>
            <a:spLocks noGrp="1"/>
          </p:cNvSpPr>
          <p:nvPr>
            <p:ph type="dt" idx="76"/>
          </p:nvPr>
        </p:nvSpPr>
        <p:spPr>
          <a:xfrm>
            <a:off x="10361520" y="6130800"/>
            <a:ext cx="1146240" cy="37008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567" name="PlaceHolder 4"/>
          <p:cNvSpPr>
            <a:spLocks noGrp="1"/>
          </p:cNvSpPr>
          <p:nvPr>
            <p:ph type="ftr" idx="77"/>
          </p:nvPr>
        </p:nvSpPr>
        <p:spPr>
          <a:xfrm>
            <a:off x="2588760" y="6135840"/>
            <a:ext cx="7620120" cy="36504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568" name="PlaceHolder 5"/>
          <p:cNvSpPr>
            <a:spLocks noGrp="1"/>
          </p:cNvSpPr>
          <p:nvPr>
            <p:ph type="sldNum" idx="78"/>
          </p:nvPr>
        </p:nvSpPr>
        <p:spPr>
          <a:xfrm>
            <a:off x="531360" y="4529160"/>
            <a:ext cx="779400" cy="365040"/>
          </a:xfrm>
          <a:prstGeom prst="rect">
            <a:avLst/>
          </a:prstGeom>
          <a:noFill/>
          <a:ln w="0">
            <a:noFill/>
          </a:ln>
        </p:spPr>
        <p:txBody>
          <a:bodyPr lIns="90000" rIns="90000" tIns="46800" bIns="46800" anchor="ctr">
            <a:noAutofit/>
          </a:bodyPr>
          <a:lstStyle>
            <a:lvl1pPr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2000" spc="-1" strike="noStrike">
                <a:solidFill>
                  <a:srgbClr val="feffff"/>
                </a:solidFill>
                <a:latin typeface="Times New Roman"/>
              </a:defRPr>
            </a:lvl1pPr>
          </a:lstStyle>
          <a:p>
            <a:pPr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FEDF9569-761E-458E-9170-1BADF2BE1091}" type="slidenum">
              <a:rPr b="0" lang="en-US" sz="2000" spc="-1" strike="noStrike">
                <a:solidFill>
                  <a:srgbClr val="feffff"/>
                </a:solidFill>
                <a:latin typeface="Times New Roman"/>
              </a:rPr>
              <a:t>&lt;number&gt;</a:t>
            </a:fld>
            <a:endParaRPr b="0" lang="en-US" sz="2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Master>
</file>

<file path=ppt/slideMasters/slideMaster2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grpSp>
        <p:nvGrpSpPr>
          <p:cNvPr id="569" name="Group 22"/>
          <p:cNvGrpSpPr/>
          <p:nvPr/>
        </p:nvGrpSpPr>
        <p:grpSpPr>
          <a:xfrm>
            <a:off x="0" y="228600"/>
            <a:ext cx="2851200" cy="6638760"/>
            <a:chOff x="0" y="228600"/>
            <a:chExt cx="2851200" cy="6638760"/>
          </a:xfrm>
        </p:grpSpPr>
        <p:sp>
          <p:nvSpPr>
            <p:cNvPr id="570" name="Freeform 11"/>
            <p:cNvSpPr/>
            <p:nvPr/>
          </p:nvSpPr>
          <p:spPr>
            <a:xfrm>
              <a:off x="0" y="2575080"/>
              <a:ext cx="100440" cy="626040"/>
            </a:xfrm>
            <a:custGeom>
              <a:avLst/>
              <a:gdLst/>
              <a:ahLst/>
              <a:rect l="l" t="t"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71" name="Freeform 12"/>
            <p:cNvSpPr/>
            <p:nvPr/>
          </p:nvSpPr>
          <p:spPr>
            <a:xfrm>
              <a:off x="128520" y="3156480"/>
              <a:ext cx="646560" cy="2322360"/>
            </a:xfrm>
            <a:custGeom>
              <a:avLst/>
              <a:gdLst/>
              <a:ahLst/>
              <a:rect l="l" t="t"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72" name="Freeform 13"/>
            <p:cNvSpPr/>
            <p:nvPr/>
          </p:nvSpPr>
          <p:spPr>
            <a:xfrm>
              <a:off x="806760" y="5447160"/>
              <a:ext cx="609120" cy="1420200"/>
            </a:xfrm>
            <a:custGeom>
              <a:avLst/>
              <a:gdLst/>
              <a:ahLst/>
              <a:rect l="l" t="t"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73" name="Freeform 14"/>
            <p:cNvSpPr/>
            <p:nvPr/>
          </p:nvSpPr>
          <p:spPr>
            <a:xfrm>
              <a:off x="959760" y="6504120"/>
              <a:ext cx="171360" cy="363240"/>
            </a:xfrm>
            <a:custGeom>
              <a:avLst/>
              <a:gdLst/>
              <a:ahLst/>
              <a:rect l="l" t="t"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74" name="Freeform 15"/>
            <p:cNvSpPr/>
            <p:nvPr/>
          </p:nvSpPr>
          <p:spPr>
            <a:xfrm>
              <a:off x="100440" y="3201120"/>
              <a:ext cx="821880" cy="3328560"/>
            </a:xfrm>
            <a:custGeom>
              <a:avLst/>
              <a:gdLst/>
              <a:ahLst/>
              <a:rect l="l" t="t"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75" name="Freeform 16"/>
            <p:cNvSpPr/>
            <p:nvPr/>
          </p:nvSpPr>
          <p:spPr>
            <a:xfrm>
              <a:off x="22320" y="228600"/>
              <a:ext cx="106200" cy="2927880"/>
            </a:xfrm>
            <a:custGeom>
              <a:avLst/>
              <a:gdLst/>
              <a:ahLst/>
              <a:rect l="l" t="t"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76" name="Freeform 17"/>
            <p:cNvSpPr/>
            <p:nvPr/>
          </p:nvSpPr>
          <p:spPr>
            <a:xfrm>
              <a:off x="78120" y="2944080"/>
              <a:ext cx="78120" cy="493920"/>
            </a:xfrm>
            <a:custGeom>
              <a:avLst/>
              <a:gdLst/>
              <a:ahLst/>
              <a:rect l="l" t="t"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77" name="Freeform 18"/>
            <p:cNvSpPr/>
            <p:nvPr/>
          </p:nvSpPr>
          <p:spPr>
            <a:xfrm>
              <a:off x="769680" y="5478840"/>
              <a:ext cx="190080" cy="1024920"/>
            </a:xfrm>
            <a:custGeom>
              <a:avLst/>
              <a:gdLst/>
              <a:ahLst/>
              <a:rect l="l" t="t"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78" name="Freeform 19"/>
            <p:cNvSpPr/>
            <p:nvPr/>
          </p:nvSpPr>
          <p:spPr>
            <a:xfrm>
              <a:off x="775080" y="1398960"/>
              <a:ext cx="2076120" cy="4048200"/>
            </a:xfrm>
            <a:custGeom>
              <a:avLst/>
              <a:gdLst/>
              <a:ahLst/>
              <a:rect l="l" t="t"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79" name="Freeform 20"/>
            <p:cNvSpPr/>
            <p:nvPr/>
          </p:nvSpPr>
          <p:spPr>
            <a:xfrm>
              <a:off x="922320" y="6530040"/>
              <a:ext cx="162000" cy="337320"/>
            </a:xfrm>
            <a:custGeom>
              <a:avLst/>
              <a:gdLst/>
              <a:ahLst/>
              <a:rect l="l" t="t" r="r" b="b"/>
              <a:pathLst>
                <a:path w="35" h="73">
                  <a:moveTo>
                    <a:pt x="0" y="0"/>
                  </a:moveTo>
                  <a:cubicBezTo>
                    <a:pt x="7" y="24"/>
                    <a:pt x="16" y="49"/>
                    <a:pt x="26" y="73"/>
                  </a:cubicBezTo>
                  <a:cubicBezTo>
                    <a:pt x="35" y="73"/>
                    <a:pt x="35" y="73"/>
                    <a:pt x="35" y="73"/>
                  </a:cubicBezTo>
                  <a:cubicBezTo>
                    <a:pt x="23" y="49"/>
                    <a:pt x="11" y="24"/>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80" name="Freeform 21"/>
            <p:cNvSpPr/>
            <p:nvPr/>
          </p:nvSpPr>
          <p:spPr>
            <a:xfrm>
              <a:off x="769680" y="5359680"/>
              <a:ext cx="37080" cy="221760"/>
            </a:xfrm>
            <a:custGeom>
              <a:avLst/>
              <a:gdLst/>
              <a:ahLst/>
              <a:rect l="l" t="t"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81" name="Freeform 22"/>
            <p:cNvSpPr/>
            <p:nvPr/>
          </p:nvSpPr>
          <p:spPr>
            <a:xfrm>
              <a:off x="849600" y="6244920"/>
              <a:ext cx="238320" cy="622440"/>
            </a:xfrm>
            <a:custGeom>
              <a:avLst/>
              <a:gdLst/>
              <a:ahLst/>
              <a:rect l="l" t="t"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582" name="Group 9"/>
          <p:cNvGrpSpPr/>
          <p:nvPr/>
        </p:nvGrpSpPr>
        <p:grpSpPr>
          <a:xfrm>
            <a:off x="27000" y="0"/>
            <a:ext cx="2357280" cy="6853320"/>
            <a:chOff x="27000" y="0"/>
            <a:chExt cx="2357280" cy="6853320"/>
          </a:xfrm>
        </p:grpSpPr>
        <p:sp>
          <p:nvSpPr>
            <p:cNvPr id="583" name="Freeform 27"/>
            <p:cNvSpPr/>
            <p:nvPr/>
          </p:nvSpPr>
          <p:spPr>
            <a:xfrm>
              <a:off x="27000" y="0"/>
              <a:ext cx="494280" cy="4400640"/>
            </a:xfrm>
            <a:custGeom>
              <a:avLst/>
              <a:gdLst/>
              <a:ahLst/>
              <a:rect l="l" t="t"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84" name="Freeform 28"/>
            <p:cNvSpPr/>
            <p:nvPr/>
          </p:nvSpPr>
          <p:spPr>
            <a:xfrm>
              <a:off x="550080" y="4316760"/>
              <a:ext cx="423360" cy="1580400"/>
            </a:xfrm>
            <a:custGeom>
              <a:avLst/>
              <a:gdLst/>
              <a:ahLst/>
              <a:rect l="l" t="t"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85" name="Freeform 29"/>
            <p:cNvSpPr/>
            <p:nvPr/>
          </p:nvSpPr>
          <p:spPr>
            <a:xfrm>
              <a:off x="1006200" y="5862960"/>
              <a:ext cx="430920" cy="990360"/>
            </a:xfrm>
            <a:custGeom>
              <a:avLst/>
              <a:gdLst/>
              <a:ahLst/>
              <a:rect l="l" t="t"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86" name="Freeform 30"/>
            <p:cNvSpPr/>
            <p:nvPr/>
          </p:nvSpPr>
          <p:spPr>
            <a:xfrm>
              <a:off x="521280" y="4364640"/>
              <a:ext cx="551880" cy="2235600"/>
            </a:xfrm>
            <a:custGeom>
              <a:avLst/>
              <a:gdLst/>
              <a:ahLst/>
              <a:rect l="l" t="t"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87" name="Freeform 31"/>
            <p:cNvSpPr/>
            <p:nvPr/>
          </p:nvSpPr>
          <p:spPr>
            <a:xfrm>
              <a:off x="467640" y="1289880"/>
              <a:ext cx="174240" cy="3026880"/>
            </a:xfrm>
            <a:custGeom>
              <a:avLst/>
              <a:gdLst/>
              <a:ahLst/>
              <a:rect l="l" t="t"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88" name="Freeform 32"/>
            <p:cNvSpPr/>
            <p:nvPr/>
          </p:nvSpPr>
          <p:spPr>
            <a:xfrm>
              <a:off x="1111680" y="6571800"/>
              <a:ext cx="133920" cy="281520"/>
            </a:xfrm>
            <a:custGeom>
              <a:avLst/>
              <a:gdLst/>
              <a:ahLst/>
              <a:rect l="l" t="t" r="r" b="b"/>
              <a:pathLst>
                <a:path w="28" h="59">
                  <a:moveTo>
                    <a:pt x="22" y="59"/>
                  </a:moveTo>
                  <a:cubicBezTo>
                    <a:pt x="28" y="59"/>
                    <a:pt x="28" y="59"/>
                    <a:pt x="28" y="59"/>
                  </a:cubicBezTo>
                  <a:cubicBezTo>
                    <a:pt x="18" y="40"/>
                    <a:pt x="9" y="20"/>
                    <a:pt x="0" y="0"/>
                  </a:cubicBezTo>
                  <a:cubicBezTo>
                    <a:pt x="6" y="20"/>
                    <a:pt x="13" y="40"/>
                    <a:pt x="22" y="5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89" name="Freeform 33"/>
            <p:cNvSpPr/>
            <p:nvPr/>
          </p:nvSpPr>
          <p:spPr>
            <a:xfrm>
              <a:off x="502200" y="4107960"/>
              <a:ext cx="82080" cy="511200"/>
            </a:xfrm>
            <a:custGeom>
              <a:avLst/>
              <a:gdLst/>
              <a:ahLst/>
              <a:rect l="l" t="t"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90" name="Freeform 34"/>
            <p:cNvSpPr/>
            <p:nvPr/>
          </p:nvSpPr>
          <p:spPr>
            <a:xfrm>
              <a:off x="973800" y="3146400"/>
              <a:ext cx="1410480" cy="2716560"/>
            </a:xfrm>
            <a:custGeom>
              <a:avLst/>
              <a:gdLst/>
              <a:ahLst/>
              <a:rect l="l" t="t"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91" name="Freeform 35"/>
            <p:cNvSpPr/>
            <p:nvPr/>
          </p:nvSpPr>
          <p:spPr>
            <a:xfrm>
              <a:off x="1073520" y="6600600"/>
              <a:ext cx="120600" cy="252720"/>
            </a:xfrm>
            <a:custGeom>
              <a:avLst/>
              <a:gdLst/>
              <a:ahLst/>
              <a:rect l="l" t="t" r="r" b="b"/>
              <a:pathLst>
                <a:path w="25" h="53">
                  <a:moveTo>
                    <a:pt x="0" y="0"/>
                  </a:moveTo>
                  <a:cubicBezTo>
                    <a:pt x="5" y="18"/>
                    <a:pt x="12" y="36"/>
                    <a:pt x="19" y="53"/>
                  </a:cubicBezTo>
                  <a:cubicBezTo>
                    <a:pt x="25" y="53"/>
                    <a:pt x="25" y="53"/>
                    <a:pt x="25" y="53"/>
                  </a:cubicBezTo>
                  <a:cubicBezTo>
                    <a:pt x="16" y="36"/>
                    <a:pt x="8" y="18"/>
                    <a:pt x="0" y="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92" name="Freeform 36"/>
            <p:cNvSpPr/>
            <p:nvPr/>
          </p:nvSpPr>
          <p:spPr>
            <a:xfrm>
              <a:off x="973800" y="5897520"/>
              <a:ext cx="137880" cy="674280"/>
            </a:xfrm>
            <a:custGeom>
              <a:avLst/>
              <a:gdLst/>
              <a:ahLst/>
              <a:rect l="l" t="t"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93" name="Freeform 37"/>
            <p:cNvSpPr/>
            <p:nvPr/>
          </p:nvSpPr>
          <p:spPr>
            <a:xfrm>
              <a:off x="973800" y="5772960"/>
              <a:ext cx="38160" cy="227880"/>
            </a:xfrm>
            <a:custGeom>
              <a:avLst/>
              <a:gdLst/>
              <a:ahLst/>
              <a:rect l="l" t="t"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94" name="Freeform 38"/>
            <p:cNvSpPr/>
            <p:nvPr/>
          </p:nvSpPr>
          <p:spPr>
            <a:xfrm>
              <a:off x="1006200" y="6322680"/>
              <a:ext cx="210600" cy="530640"/>
            </a:xfrm>
            <a:custGeom>
              <a:avLst/>
              <a:gdLst/>
              <a:ahLst/>
              <a:rect l="l" t="t"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595" name="Rectangle 6"/>
          <p:cNvSpPr/>
          <p:nvPr/>
        </p:nvSpPr>
        <p:spPr>
          <a:xfrm>
            <a:off x="0" y="0"/>
            <a:ext cx="182520" cy="6858000"/>
          </a:xfrm>
          <a:prstGeom prst="rect">
            <a:avLst/>
          </a:pr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96" name="Freeform 11"/>
          <p:cNvSpPr/>
          <p:nvPr/>
        </p:nvSpPr>
        <p:spPr>
          <a:xfrm flipV="1">
            <a:off x="-4320" y="713160"/>
            <a:ext cx="1589040" cy="507960"/>
          </a:xfrm>
          <a:custGeom>
            <a:avLst/>
            <a:gdLst/>
            <a:ah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rgbClr val="a53010"/>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597" name="PlaceHolder 1"/>
          <p:cNvSpPr>
            <a:spLocks noGrp="1"/>
          </p:cNvSpPr>
          <p:nvPr>
            <p:ph type="title"/>
          </p:nvPr>
        </p:nvSpPr>
        <p:spPr>
          <a:xfrm>
            <a:off x="2592360" y="623520"/>
            <a:ext cx="8912160" cy="1281240"/>
          </a:xfrm>
          <a:prstGeom prst="rect">
            <a:avLst/>
          </a:prstGeom>
          <a:noFill/>
          <a:ln w="0">
            <a:noFill/>
          </a:ln>
        </p:spPr>
        <p:txBody>
          <a:bodyPr lIns="90000" rIns="90000" tIns="46800" bIns="46800" anchor="t">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3600" spc="-1" strike="noStrike">
                <a:solidFill>
                  <a:srgbClr val="262626"/>
                </a:solidFill>
                <a:latin typeface="Century Gothic"/>
              </a:rPr>
              <a:t>Click to edit the title text format</a:t>
            </a:r>
            <a:endParaRPr b="0" lang="en-US" sz="3600" spc="-1" strike="noStrike">
              <a:solidFill>
                <a:srgbClr val="262626"/>
              </a:solidFill>
              <a:latin typeface="Century Gothic"/>
            </a:endParaRPr>
          </a:p>
        </p:txBody>
      </p:sp>
      <p:sp>
        <p:nvSpPr>
          <p:cNvPr id="598" name="PlaceHolder 2"/>
          <p:cNvSpPr>
            <a:spLocks noGrp="1"/>
          </p:cNvSpPr>
          <p:nvPr>
            <p:ph type="body"/>
          </p:nvPr>
        </p:nvSpPr>
        <p:spPr>
          <a:xfrm>
            <a:off x="2588760" y="2133360"/>
            <a:ext cx="8915400" cy="3886200"/>
          </a:xfrm>
          <a:prstGeom prst="rect">
            <a:avLst/>
          </a:prstGeom>
          <a:noFill/>
          <a:ln w="0">
            <a:noFill/>
          </a:ln>
        </p:spPr>
        <p:txBody>
          <a:bodyPr lIns="90000" rIns="90000" tIns="46800" bIns="46800" anchor="t">
            <a:normAutofit/>
          </a:bodyPr>
          <a:p>
            <a:pPr marL="343080" indent="-34308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Click to edit the outline text format</a:t>
            </a:r>
            <a:endParaRPr b="0" lang="en-US" sz="1800" spc="-1" strike="noStrike">
              <a:solidFill>
                <a:srgbClr val="404040"/>
              </a:solidFill>
              <a:latin typeface="Century Gothic"/>
            </a:endParaRPr>
          </a:p>
          <a:p>
            <a:pPr lvl="1" marL="743040" indent="-28584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Second Outline Level</a:t>
            </a:r>
            <a:endParaRPr b="0" lang="en-US" sz="1800" spc="-1" strike="noStrike">
              <a:solidFill>
                <a:srgbClr val="404040"/>
              </a:solidFill>
              <a:latin typeface="Century Gothic"/>
            </a:endParaRPr>
          </a:p>
          <a:p>
            <a:pPr lvl="2" marL="11430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Third Outline Level</a:t>
            </a:r>
            <a:endParaRPr b="0" lang="en-US" sz="1800" spc="-1" strike="noStrike">
              <a:solidFill>
                <a:srgbClr val="404040"/>
              </a:solidFill>
              <a:latin typeface="Century Gothic"/>
            </a:endParaRPr>
          </a:p>
          <a:p>
            <a:pPr lvl="3" marL="16002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Fourth Outline Level</a:t>
            </a:r>
            <a:endParaRPr b="0" lang="en-US" sz="1800" spc="-1" strike="noStrike">
              <a:solidFill>
                <a:srgbClr val="404040"/>
              </a:solidFill>
              <a:latin typeface="Century Gothic"/>
            </a:endParaRPr>
          </a:p>
          <a:p>
            <a:pPr lvl="4" marL="20574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Fifth Outline Level</a:t>
            </a:r>
            <a:endParaRPr b="0" lang="en-US" sz="1800" spc="-1" strike="noStrike">
              <a:solidFill>
                <a:srgbClr val="404040"/>
              </a:solidFill>
              <a:latin typeface="Century Gothic"/>
            </a:endParaRPr>
          </a:p>
          <a:p>
            <a:pPr lvl="5" marL="2057400" indent="-228600">
              <a:spcBef>
                <a:spcPts val="1001"/>
              </a:spcBef>
              <a:buClr>
                <a:srgbClr val="00000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Sixth Outline Level</a:t>
            </a:r>
            <a:endParaRPr b="0" lang="en-US" sz="1800" spc="-1" strike="noStrike">
              <a:solidFill>
                <a:srgbClr val="404040"/>
              </a:solidFill>
              <a:latin typeface="Century Gothic"/>
            </a:endParaRPr>
          </a:p>
          <a:p>
            <a:pPr lvl="6" marL="2057400" indent="-228600">
              <a:spcBef>
                <a:spcPts val="1001"/>
              </a:spcBef>
              <a:buClr>
                <a:srgbClr val="00000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Seventh Outline Level</a:t>
            </a:r>
            <a:endParaRPr b="0" lang="en-US" sz="1800" spc="-1" strike="noStrike">
              <a:solidFill>
                <a:srgbClr val="404040"/>
              </a:solidFill>
              <a:latin typeface="Century Gothic"/>
            </a:endParaRPr>
          </a:p>
        </p:txBody>
      </p:sp>
      <p:sp>
        <p:nvSpPr>
          <p:cNvPr id="599" name="PlaceHolder 3"/>
          <p:cNvSpPr>
            <a:spLocks noGrp="1"/>
          </p:cNvSpPr>
          <p:nvPr>
            <p:ph type="dt" idx="79"/>
          </p:nvPr>
        </p:nvSpPr>
        <p:spPr>
          <a:xfrm>
            <a:off x="10361520" y="6130800"/>
            <a:ext cx="1146240" cy="37008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600" name="PlaceHolder 4"/>
          <p:cNvSpPr>
            <a:spLocks noGrp="1"/>
          </p:cNvSpPr>
          <p:nvPr>
            <p:ph type="ftr" idx="80"/>
          </p:nvPr>
        </p:nvSpPr>
        <p:spPr>
          <a:xfrm>
            <a:off x="2588760" y="6135840"/>
            <a:ext cx="7620120" cy="36504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601" name="PlaceHolder 5"/>
          <p:cNvSpPr>
            <a:spLocks noGrp="1"/>
          </p:cNvSpPr>
          <p:nvPr>
            <p:ph type="sldNum" idx="81"/>
          </p:nvPr>
        </p:nvSpPr>
        <p:spPr>
          <a:xfrm>
            <a:off x="531360" y="787320"/>
            <a:ext cx="779400" cy="365040"/>
          </a:xfrm>
          <a:prstGeom prst="rect">
            <a:avLst/>
          </a:prstGeom>
          <a:noFill/>
          <a:ln w="0">
            <a:noFill/>
          </a:ln>
        </p:spPr>
        <p:txBody>
          <a:bodyPr lIns="90000" rIns="90000" tIns="46800" bIns="46800" anchor="ctr">
            <a:noAutofit/>
          </a:bodyPr>
          <a:lstStyle>
            <a:lvl1pPr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2000" spc="-1" strike="noStrike">
                <a:solidFill>
                  <a:srgbClr val="feffff"/>
                </a:solidFill>
                <a:latin typeface="Times New Roman"/>
              </a:defRPr>
            </a:lvl1pPr>
          </a:lstStyle>
          <a:p>
            <a:pPr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9C64A619-97D5-43D1-BA30-D0F5D3E6EB33}" type="slidenum">
              <a:rPr b="0" lang="en-US" sz="2000" spc="-1" strike="noStrike">
                <a:solidFill>
                  <a:srgbClr val="feffff"/>
                </a:solidFill>
                <a:latin typeface="Times New Roman"/>
              </a:rPr>
              <a:t>&lt;number&gt;</a:t>
            </a:fld>
            <a:endParaRPr b="0" lang="en-US" sz="2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9" r:id="rId3"/>
  </p:sldLayoutIdLst>
</p:sldMaster>
</file>

<file path=ppt/slideMasters/slideMaster2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grpSp>
        <p:nvGrpSpPr>
          <p:cNvPr id="602" name="Group 22"/>
          <p:cNvGrpSpPr/>
          <p:nvPr/>
        </p:nvGrpSpPr>
        <p:grpSpPr>
          <a:xfrm>
            <a:off x="0" y="228600"/>
            <a:ext cx="2851200" cy="6638760"/>
            <a:chOff x="0" y="228600"/>
            <a:chExt cx="2851200" cy="6638760"/>
          </a:xfrm>
        </p:grpSpPr>
        <p:sp>
          <p:nvSpPr>
            <p:cNvPr id="603" name="Freeform 11"/>
            <p:cNvSpPr/>
            <p:nvPr/>
          </p:nvSpPr>
          <p:spPr>
            <a:xfrm>
              <a:off x="0" y="2575080"/>
              <a:ext cx="100440" cy="626040"/>
            </a:xfrm>
            <a:custGeom>
              <a:avLst/>
              <a:gdLst/>
              <a:ahLst/>
              <a:rect l="l" t="t"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04" name="Freeform 12"/>
            <p:cNvSpPr/>
            <p:nvPr/>
          </p:nvSpPr>
          <p:spPr>
            <a:xfrm>
              <a:off x="128520" y="3156480"/>
              <a:ext cx="646560" cy="2322360"/>
            </a:xfrm>
            <a:custGeom>
              <a:avLst/>
              <a:gdLst/>
              <a:ahLst/>
              <a:rect l="l" t="t"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05" name="Freeform 13"/>
            <p:cNvSpPr/>
            <p:nvPr/>
          </p:nvSpPr>
          <p:spPr>
            <a:xfrm>
              <a:off x="806760" y="5447160"/>
              <a:ext cx="609120" cy="1420200"/>
            </a:xfrm>
            <a:custGeom>
              <a:avLst/>
              <a:gdLst/>
              <a:ahLst/>
              <a:rect l="l" t="t"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06" name="Freeform 14"/>
            <p:cNvSpPr/>
            <p:nvPr/>
          </p:nvSpPr>
          <p:spPr>
            <a:xfrm>
              <a:off x="959760" y="6504120"/>
              <a:ext cx="171360" cy="363240"/>
            </a:xfrm>
            <a:custGeom>
              <a:avLst/>
              <a:gdLst/>
              <a:ahLst/>
              <a:rect l="l" t="t"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07" name="Freeform 15"/>
            <p:cNvSpPr/>
            <p:nvPr/>
          </p:nvSpPr>
          <p:spPr>
            <a:xfrm>
              <a:off x="100440" y="3201120"/>
              <a:ext cx="821880" cy="3328560"/>
            </a:xfrm>
            <a:custGeom>
              <a:avLst/>
              <a:gdLst/>
              <a:ahLst/>
              <a:rect l="l" t="t"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08" name="Freeform 16"/>
            <p:cNvSpPr/>
            <p:nvPr/>
          </p:nvSpPr>
          <p:spPr>
            <a:xfrm>
              <a:off x="22320" y="228600"/>
              <a:ext cx="106200" cy="2927880"/>
            </a:xfrm>
            <a:custGeom>
              <a:avLst/>
              <a:gdLst/>
              <a:ahLst/>
              <a:rect l="l" t="t"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09" name="Freeform 17"/>
            <p:cNvSpPr/>
            <p:nvPr/>
          </p:nvSpPr>
          <p:spPr>
            <a:xfrm>
              <a:off x="78120" y="2944080"/>
              <a:ext cx="78120" cy="493920"/>
            </a:xfrm>
            <a:custGeom>
              <a:avLst/>
              <a:gdLst/>
              <a:ahLst/>
              <a:rect l="l" t="t"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10" name="Freeform 18"/>
            <p:cNvSpPr/>
            <p:nvPr/>
          </p:nvSpPr>
          <p:spPr>
            <a:xfrm>
              <a:off x="769680" y="5478840"/>
              <a:ext cx="190080" cy="1024920"/>
            </a:xfrm>
            <a:custGeom>
              <a:avLst/>
              <a:gdLst/>
              <a:ahLst/>
              <a:rect l="l" t="t"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11" name="Freeform 19"/>
            <p:cNvSpPr/>
            <p:nvPr/>
          </p:nvSpPr>
          <p:spPr>
            <a:xfrm>
              <a:off x="775080" y="1398960"/>
              <a:ext cx="2076120" cy="4048200"/>
            </a:xfrm>
            <a:custGeom>
              <a:avLst/>
              <a:gdLst/>
              <a:ahLst/>
              <a:rect l="l" t="t"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12" name="Freeform 20"/>
            <p:cNvSpPr/>
            <p:nvPr/>
          </p:nvSpPr>
          <p:spPr>
            <a:xfrm>
              <a:off x="922320" y="6530040"/>
              <a:ext cx="162000" cy="337320"/>
            </a:xfrm>
            <a:custGeom>
              <a:avLst/>
              <a:gdLst/>
              <a:ahLst/>
              <a:rect l="l" t="t" r="r" b="b"/>
              <a:pathLst>
                <a:path w="35" h="73">
                  <a:moveTo>
                    <a:pt x="0" y="0"/>
                  </a:moveTo>
                  <a:cubicBezTo>
                    <a:pt x="7" y="24"/>
                    <a:pt x="16" y="49"/>
                    <a:pt x="26" y="73"/>
                  </a:cubicBezTo>
                  <a:cubicBezTo>
                    <a:pt x="35" y="73"/>
                    <a:pt x="35" y="73"/>
                    <a:pt x="35" y="73"/>
                  </a:cubicBezTo>
                  <a:cubicBezTo>
                    <a:pt x="23" y="49"/>
                    <a:pt x="11" y="24"/>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13" name="Freeform 21"/>
            <p:cNvSpPr/>
            <p:nvPr/>
          </p:nvSpPr>
          <p:spPr>
            <a:xfrm>
              <a:off x="769680" y="5359680"/>
              <a:ext cx="37080" cy="221760"/>
            </a:xfrm>
            <a:custGeom>
              <a:avLst/>
              <a:gdLst/>
              <a:ahLst/>
              <a:rect l="l" t="t"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14" name="Freeform 22"/>
            <p:cNvSpPr/>
            <p:nvPr/>
          </p:nvSpPr>
          <p:spPr>
            <a:xfrm>
              <a:off x="849600" y="6244920"/>
              <a:ext cx="238320" cy="622440"/>
            </a:xfrm>
            <a:custGeom>
              <a:avLst/>
              <a:gdLst/>
              <a:ahLst/>
              <a:rect l="l" t="t"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615" name="Group 9"/>
          <p:cNvGrpSpPr/>
          <p:nvPr/>
        </p:nvGrpSpPr>
        <p:grpSpPr>
          <a:xfrm>
            <a:off x="27000" y="0"/>
            <a:ext cx="2357280" cy="6853320"/>
            <a:chOff x="27000" y="0"/>
            <a:chExt cx="2357280" cy="6853320"/>
          </a:xfrm>
        </p:grpSpPr>
        <p:sp>
          <p:nvSpPr>
            <p:cNvPr id="616" name="Freeform 27"/>
            <p:cNvSpPr/>
            <p:nvPr/>
          </p:nvSpPr>
          <p:spPr>
            <a:xfrm>
              <a:off x="27000" y="0"/>
              <a:ext cx="494280" cy="4400640"/>
            </a:xfrm>
            <a:custGeom>
              <a:avLst/>
              <a:gdLst/>
              <a:ahLst/>
              <a:rect l="l" t="t"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17" name="Freeform 28"/>
            <p:cNvSpPr/>
            <p:nvPr/>
          </p:nvSpPr>
          <p:spPr>
            <a:xfrm>
              <a:off x="550080" y="4316760"/>
              <a:ext cx="423360" cy="1580400"/>
            </a:xfrm>
            <a:custGeom>
              <a:avLst/>
              <a:gdLst/>
              <a:ahLst/>
              <a:rect l="l" t="t"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18" name="Freeform 29"/>
            <p:cNvSpPr/>
            <p:nvPr/>
          </p:nvSpPr>
          <p:spPr>
            <a:xfrm>
              <a:off x="1006200" y="5862960"/>
              <a:ext cx="430920" cy="990360"/>
            </a:xfrm>
            <a:custGeom>
              <a:avLst/>
              <a:gdLst/>
              <a:ahLst/>
              <a:rect l="l" t="t"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19" name="Freeform 30"/>
            <p:cNvSpPr/>
            <p:nvPr/>
          </p:nvSpPr>
          <p:spPr>
            <a:xfrm>
              <a:off x="521280" y="4364640"/>
              <a:ext cx="551880" cy="2235600"/>
            </a:xfrm>
            <a:custGeom>
              <a:avLst/>
              <a:gdLst/>
              <a:ahLst/>
              <a:rect l="l" t="t"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20" name="Freeform 31"/>
            <p:cNvSpPr/>
            <p:nvPr/>
          </p:nvSpPr>
          <p:spPr>
            <a:xfrm>
              <a:off x="467640" y="1289880"/>
              <a:ext cx="174240" cy="3026880"/>
            </a:xfrm>
            <a:custGeom>
              <a:avLst/>
              <a:gdLst/>
              <a:ahLst/>
              <a:rect l="l" t="t"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21" name="Freeform 32"/>
            <p:cNvSpPr/>
            <p:nvPr/>
          </p:nvSpPr>
          <p:spPr>
            <a:xfrm>
              <a:off x="1111680" y="6571800"/>
              <a:ext cx="133920" cy="281520"/>
            </a:xfrm>
            <a:custGeom>
              <a:avLst/>
              <a:gdLst/>
              <a:ahLst/>
              <a:rect l="l" t="t" r="r" b="b"/>
              <a:pathLst>
                <a:path w="28" h="59">
                  <a:moveTo>
                    <a:pt x="22" y="59"/>
                  </a:moveTo>
                  <a:cubicBezTo>
                    <a:pt x="28" y="59"/>
                    <a:pt x="28" y="59"/>
                    <a:pt x="28" y="59"/>
                  </a:cubicBezTo>
                  <a:cubicBezTo>
                    <a:pt x="18" y="40"/>
                    <a:pt x="9" y="20"/>
                    <a:pt x="0" y="0"/>
                  </a:cubicBezTo>
                  <a:cubicBezTo>
                    <a:pt x="6" y="20"/>
                    <a:pt x="13" y="40"/>
                    <a:pt x="22" y="5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22" name="Freeform 33"/>
            <p:cNvSpPr/>
            <p:nvPr/>
          </p:nvSpPr>
          <p:spPr>
            <a:xfrm>
              <a:off x="502200" y="4107960"/>
              <a:ext cx="82080" cy="511200"/>
            </a:xfrm>
            <a:custGeom>
              <a:avLst/>
              <a:gdLst/>
              <a:ahLst/>
              <a:rect l="l" t="t"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23" name="Freeform 34"/>
            <p:cNvSpPr/>
            <p:nvPr/>
          </p:nvSpPr>
          <p:spPr>
            <a:xfrm>
              <a:off x="973800" y="3146400"/>
              <a:ext cx="1410480" cy="2716560"/>
            </a:xfrm>
            <a:custGeom>
              <a:avLst/>
              <a:gdLst/>
              <a:ahLst/>
              <a:rect l="l" t="t"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24" name="Freeform 35"/>
            <p:cNvSpPr/>
            <p:nvPr/>
          </p:nvSpPr>
          <p:spPr>
            <a:xfrm>
              <a:off x="1073520" y="6600600"/>
              <a:ext cx="120600" cy="252720"/>
            </a:xfrm>
            <a:custGeom>
              <a:avLst/>
              <a:gdLst/>
              <a:ahLst/>
              <a:rect l="l" t="t" r="r" b="b"/>
              <a:pathLst>
                <a:path w="25" h="53">
                  <a:moveTo>
                    <a:pt x="0" y="0"/>
                  </a:moveTo>
                  <a:cubicBezTo>
                    <a:pt x="5" y="18"/>
                    <a:pt x="12" y="36"/>
                    <a:pt x="19" y="53"/>
                  </a:cubicBezTo>
                  <a:cubicBezTo>
                    <a:pt x="25" y="53"/>
                    <a:pt x="25" y="53"/>
                    <a:pt x="25" y="53"/>
                  </a:cubicBezTo>
                  <a:cubicBezTo>
                    <a:pt x="16" y="36"/>
                    <a:pt x="8" y="18"/>
                    <a:pt x="0" y="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25" name="Freeform 36"/>
            <p:cNvSpPr/>
            <p:nvPr/>
          </p:nvSpPr>
          <p:spPr>
            <a:xfrm>
              <a:off x="973800" y="5897520"/>
              <a:ext cx="137880" cy="674280"/>
            </a:xfrm>
            <a:custGeom>
              <a:avLst/>
              <a:gdLst/>
              <a:ahLst/>
              <a:rect l="l" t="t"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26" name="Freeform 37"/>
            <p:cNvSpPr/>
            <p:nvPr/>
          </p:nvSpPr>
          <p:spPr>
            <a:xfrm>
              <a:off x="973800" y="5772960"/>
              <a:ext cx="38160" cy="227880"/>
            </a:xfrm>
            <a:custGeom>
              <a:avLst/>
              <a:gdLst/>
              <a:ahLst/>
              <a:rect l="l" t="t"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27" name="Freeform 38"/>
            <p:cNvSpPr/>
            <p:nvPr/>
          </p:nvSpPr>
          <p:spPr>
            <a:xfrm>
              <a:off x="1006200" y="6322680"/>
              <a:ext cx="210600" cy="530640"/>
            </a:xfrm>
            <a:custGeom>
              <a:avLst/>
              <a:gdLst/>
              <a:ahLst/>
              <a:rect l="l" t="t"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628" name="Rectangle 6"/>
          <p:cNvSpPr/>
          <p:nvPr/>
        </p:nvSpPr>
        <p:spPr>
          <a:xfrm>
            <a:off x="0" y="0"/>
            <a:ext cx="182520" cy="6858000"/>
          </a:xfrm>
          <a:prstGeom prst="rect">
            <a:avLst/>
          </a:pr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29" name="Freeform 11"/>
          <p:cNvSpPr/>
          <p:nvPr/>
        </p:nvSpPr>
        <p:spPr>
          <a:xfrm flipV="1">
            <a:off x="-4320" y="3177360"/>
            <a:ext cx="1589040" cy="507960"/>
          </a:xfrm>
          <a:custGeom>
            <a:avLst/>
            <a:gdLst/>
            <a:ah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rgbClr val="a53010"/>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30" name="PlaceHolder 1"/>
          <p:cNvSpPr>
            <a:spLocks noGrp="1"/>
          </p:cNvSpPr>
          <p:nvPr>
            <p:ph type="title"/>
          </p:nvPr>
        </p:nvSpPr>
        <p:spPr>
          <a:xfrm>
            <a:off x="2592360" y="623520"/>
            <a:ext cx="8912160" cy="1281240"/>
          </a:xfrm>
          <a:prstGeom prst="rect">
            <a:avLst/>
          </a:prstGeom>
          <a:noFill/>
          <a:ln w="0">
            <a:noFill/>
          </a:ln>
        </p:spPr>
        <p:txBody>
          <a:bodyPr lIns="90000" rIns="90000" tIns="46800" bIns="46800" anchor="t">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3600" spc="-1" strike="noStrike">
                <a:solidFill>
                  <a:srgbClr val="262626"/>
                </a:solidFill>
                <a:latin typeface="Century Gothic"/>
              </a:rPr>
              <a:t>Click to edit the title text format</a:t>
            </a:r>
            <a:endParaRPr b="0" lang="en-US" sz="3600" spc="-1" strike="noStrike">
              <a:solidFill>
                <a:srgbClr val="262626"/>
              </a:solidFill>
              <a:latin typeface="Century Gothic"/>
            </a:endParaRPr>
          </a:p>
        </p:txBody>
      </p:sp>
      <p:sp>
        <p:nvSpPr>
          <p:cNvPr id="631" name="PlaceHolder 2"/>
          <p:cNvSpPr>
            <a:spLocks noGrp="1"/>
          </p:cNvSpPr>
          <p:nvPr>
            <p:ph type="body"/>
          </p:nvPr>
        </p:nvSpPr>
        <p:spPr>
          <a:xfrm>
            <a:off x="2588760" y="2133360"/>
            <a:ext cx="8915400" cy="3886200"/>
          </a:xfrm>
          <a:prstGeom prst="rect">
            <a:avLst/>
          </a:prstGeom>
          <a:noFill/>
          <a:ln w="0">
            <a:noFill/>
          </a:ln>
        </p:spPr>
        <p:txBody>
          <a:bodyPr lIns="90000" rIns="90000" tIns="46800" bIns="46800" anchor="t">
            <a:normAutofit/>
          </a:bodyPr>
          <a:p>
            <a:pPr marL="343080" indent="-34308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Click to edit the outline text format</a:t>
            </a:r>
            <a:endParaRPr b="0" lang="en-US" sz="1800" spc="-1" strike="noStrike">
              <a:solidFill>
                <a:srgbClr val="404040"/>
              </a:solidFill>
              <a:latin typeface="Century Gothic"/>
            </a:endParaRPr>
          </a:p>
          <a:p>
            <a:pPr lvl="1" marL="743040" indent="-28584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Second Outline Level</a:t>
            </a:r>
            <a:endParaRPr b="0" lang="en-US" sz="1800" spc="-1" strike="noStrike">
              <a:solidFill>
                <a:srgbClr val="404040"/>
              </a:solidFill>
              <a:latin typeface="Century Gothic"/>
            </a:endParaRPr>
          </a:p>
          <a:p>
            <a:pPr lvl="2" marL="11430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Third Outline Level</a:t>
            </a:r>
            <a:endParaRPr b="0" lang="en-US" sz="1800" spc="-1" strike="noStrike">
              <a:solidFill>
                <a:srgbClr val="404040"/>
              </a:solidFill>
              <a:latin typeface="Century Gothic"/>
            </a:endParaRPr>
          </a:p>
          <a:p>
            <a:pPr lvl="3" marL="16002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Fourth Outline Level</a:t>
            </a:r>
            <a:endParaRPr b="0" lang="en-US" sz="1800" spc="-1" strike="noStrike">
              <a:solidFill>
                <a:srgbClr val="404040"/>
              </a:solidFill>
              <a:latin typeface="Century Gothic"/>
            </a:endParaRPr>
          </a:p>
          <a:p>
            <a:pPr lvl="4" marL="20574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Fifth Outline Level</a:t>
            </a:r>
            <a:endParaRPr b="0" lang="en-US" sz="1800" spc="-1" strike="noStrike">
              <a:solidFill>
                <a:srgbClr val="404040"/>
              </a:solidFill>
              <a:latin typeface="Century Gothic"/>
            </a:endParaRPr>
          </a:p>
          <a:p>
            <a:pPr lvl="5" marL="2057400" indent="-228600">
              <a:spcBef>
                <a:spcPts val="1001"/>
              </a:spcBef>
              <a:buClr>
                <a:srgbClr val="00000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Sixth Outline Level</a:t>
            </a:r>
            <a:endParaRPr b="0" lang="en-US" sz="1800" spc="-1" strike="noStrike">
              <a:solidFill>
                <a:srgbClr val="404040"/>
              </a:solidFill>
              <a:latin typeface="Century Gothic"/>
            </a:endParaRPr>
          </a:p>
          <a:p>
            <a:pPr lvl="6" marL="2057400" indent="-228600">
              <a:spcBef>
                <a:spcPts val="1001"/>
              </a:spcBef>
              <a:buClr>
                <a:srgbClr val="00000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Seventh Outline Level</a:t>
            </a:r>
            <a:endParaRPr b="0" lang="en-US" sz="1800" spc="-1" strike="noStrike">
              <a:solidFill>
                <a:srgbClr val="404040"/>
              </a:solidFill>
              <a:latin typeface="Century Gothic"/>
            </a:endParaRPr>
          </a:p>
        </p:txBody>
      </p:sp>
      <p:sp>
        <p:nvSpPr>
          <p:cNvPr id="632" name="PlaceHolder 3"/>
          <p:cNvSpPr>
            <a:spLocks noGrp="1"/>
          </p:cNvSpPr>
          <p:nvPr>
            <p:ph type="dt" idx="82"/>
          </p:nvPr>
        </p:nvSpPr>
        <p:spPr>
          <a:xfrm>
            <a:off x="10361520" y="6130800"/>
            <a:ext cx="1146240" cy="37008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633" name="PlaceHolder 4"/>
          <p:cNvSpPr>
            <a:spLocks noGrp="1"/>
          </p:cNvSpPr>
          <p:nvPr>
            <p:ph type="ftr" idx="83"/>
          </p:nvPr>
        </p:nvSpPr>
        <p:spPr>
          <a:xfrm>
            <a:off x="2588760" y="6135840"/>
            <a:ext cx="7620120" cy="36504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634" name="PlaceHolder 5"/>
          <p:cNvSpPr>
            <a:spLocks noGrp="1"/>
          </p:cNvSpPr>
          <p:nvPr>
            <p:ph type="sldNum" idx="84"/>
          </p:nvPr>
        </p:nvSpPr>
        <p:spPr>
          <a:xfrm>
            <a:off x="531360" y="3244320"/>
            <a:ext cx="779400" cy="365400"/>
          </a:xfrm>
          <a:prstGeom prst="rect">
            <a:avLst/>
          </a:prstGeom>
          <a:noFill/>
          <a:ln w="0">
            <a:noFill/>
          </a:ln>
        </p:spPr>
        <p:txBody>
          <a:bodyPr lIns="90000" rIns="90000" tIns="46800" bIns="46800" anchor="ctr">
            <a:noAutofit/>
          </a:bodyPr>
          <a:lstStyle>
            <a:lvl1pPr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2000" spc="-1" strike="noStrike">
                <a:solidFill>
                  <a:srgbClr val="feffff"/>
                </a:solidFill>
                <a:latin typeface="Times New Roman"/>
              </a:defRPr>
            </a:lvl1pPr>
          </a:lstStyle>
          <a:p>
            <a:pPr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C5B5207B-A038-4C0D-B519-F3B9FBB874DC}" type="slidenum">
              <a:rPr b="0" lang="en-US" sz="2000" spc="-1" strike="noStrike">
                <a:solidFill>
                  <a:srgbClr val="feffff"/>
                </a:solidFill>
                <a:latin typeface="Times New Roman"/>
              </a:rPr>
              <a:t>&lt;number&gt;</a:t>
            </a:fld>
            <a:endParaRPr b="0" lang="en-US" sz="2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Master>
</file>

<file path=ppt/slideMasters/slideMaster2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grpSp>
        <p:nvGrpSpPr>
          <p:cNvPr id="635" name="Group 22"/>
          <p:cNvGrpSpPr/>
          <p:nvPr/>
        </p:nvGrpSpPr>
        <p:grpSpPr>
          <a:xfrm>
            <a:off x="0" y="228600"/>
            <a:ext cx="2851200" cy="6638760"/>
            <a:chOff x="0" y="228600"/>
            <a:chExt cx="2851200" cy="6638760"/>
          </a:xfrm>
        </p:grpSpPr>
        <p:sp>
          <p:nvSpPr>
            <p:cNvPr id="636" name="Freeform 11"/>
            <p:cNvSpPr/>
            <p:nvPr/>
          </p:nvSpPr>
          <p:spPr>
            <a:xfrm>
              <a:off x="0" y="2575080"/>
              <a:ext cx="100440" cy="626040"/>
            </a:xfrm>
            <a:custGeom>
              <a:avLst/>
              <a:gdLst/>
              <a:ahLst/>
              <a:rect l="l" t="t"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37" name="Freeform 12"/>
            <p:cNvSpPr/>
            <p:nvPr/>
          </p:nvSpPr>
          <p:spPr>
            <a:xfrm>
              <a:off x="128520" y="3156480"/>
              <a:ext cx="646560" cy="2322360"/>
            </a:xfrm>
            <a:custGeom>
              <a:avLst/>
              <a:gdLst/>
              <a:ahLst/>
              <a:rect l="l" t="t"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38" name="Freeform 13"/>
            <p:cNvSpPr/>
            <p:nvPr/>
          </p:nvSpPr>
          <p:spPr>
            <a:xfrm>
              <a:off x="806760" y="5447160"/>
              <a:ext cx="609120" cy="1420200"/>
            </a:xfrm>
            <a:custGeom>
              <a:avLst/>
              <a:gdLst/>
              <a:ahLst/>
              <a:rect l="l" t="t"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39" name="Freeform 14"/>
            <p:cNvSpPr/>
            <p:nvPr/>
          </p:nvSpPr>
          <p:spPr>
            <a:xfrm>
              <a:off x="959760" y="6504120"/>
              <a:ext cx="171360" cy="363240"/>
            </a:xfrm>
            <a:custGeom>
              <a:avLst/>
              <a:gdLst/>
              <a:ahLst/>
              <a:rect l="l" t="t"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40" name="Freeform 15"/>
            <p:cNvSpPr/>
            <p:nvPr/>
          </p:nvSpPr>
          <p:spPr>
            <a:xfrm>
              <a:off x="100440" y="3201120"/>
              <a:ext cx="821880" cy="3328560"/>
            </a:xfrm>
            <a:custGeom>
              <a:avLst/>
              <a:gdLst/>
              <a:ahLst/>
              <a:rect l="l" t="t"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41" name="Freeform 16"/>
            <p:cNvSpPr/>
            <p:nvPr/>
          </p:nvSpPr>
          <p:spPr>
            <a:xfrm>
              <a:off x="22320" y="228600"/>
              <a:ext cx="106200" cy="2927880"/>
            </a:xfrm>
            <a:custGeom>
              <a:avLst/>
              <a:gdLst/>
              <a:ahLst/>
              <a:rect l="l" t="t"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42" name="Freeform 17"/>
            <p:cNvSpPr/>
            <p:nvPr/>
          </p:nvSpPr>
          <p:spPr>
            <a:xfrm>
              <a:off x="78120" y="2944080"/>
              <a:ext cx="78120" cy="493920"/>
            </a:xfrm>
            <a:custGeom>
              <a:avLst/>
              <a:gdLst/>
              <a:ahLst/>
              <a:rect l="l" t="t"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43" name="Freeform 18"/>
            <p:cNvSpPr/>
            <p:nvPr/>
          </p:nvSpPr>
          <p:spPr>
            <a:xfrm>
              <a:off x="769680" y="5478840"/>
              <a:ext cx="190080" cy="1024920"/>
            </a:xfrm>
            <a:custGeom>
              <a:avLst/>
              <a:gdLst/>
              <a:ahLst/>
              <a:rect l="l" t="t"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44" name="Freeform 19"/>
            <p:cNvSpPr/>
            <p:nvPr/>
          </p:nvSpPr>
          <p:spPr>
            <a:xfrm>
              <a:off x="775080" y="1398960"/>
              <a:ext cx="2076120" cy="4048200"/>
            </a:xfrm>
            <a:custGeom>
              <a:avLst/>
              <a:gdLst/>
              <a:ahLst/>
              <a:rect l="l" t="t"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45" name="Freeform 20"/>
            <p:cNvSpPr/>
            <p:nvPr/>
          </p:nvSpPr>
          <p:spPr>
            <a:xfrm>
              <a:off x="922320" y="6530040"/>
              <a:ext cx="162000" cy="337320"/>
            </a:xfrm>
            <a:custGeom>
              <a:avLst/>
              <a:gdLst/>
              <a:ahLst/>
              <a:rect l="l" t="t" r="r" b="b"/>
              <a:pathLst>
                <a:path w="35" h="73">
                  <a:moveTo>
                    <a:pt x="0" y="0"/>
                  </a:moveTo>
                  <a:cubicBezTo>
                    <a:pt x="7" y="24"/>
                    <a:pt x="16" y="49"/>
                    <a:pt x="26" y="73"/>
                  </a:cubicBezTo>
                  <a:cubicBezTo>
                    <a:pt x="35" y="73"/>
                    <a:pt x="35" y="73"/>
                    <a:pt x="35" y="73"/>
                  </a:cubicBezTo>
                  <a:cubicBezTo>
                    <a:pt x="23" y="49"/>
                    <a:pt x="11" y="24"/>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46" name="Freeform 21"/>
            <p:cNvSpPr/>
            <p:nvPr/>
          </p:nvSpPr>
          <p:spPr>
            <a:xfrm>
              <a:off x="769680" y="5359680"/>
              <a:ext cx="37080" cy="221760"/>
            </a:xfrm>
            <a:custGeom>
              <a:avLst/>
              <a:gdLst/>
              <a:ahLst/>
              <a:rect l="l" t="t"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47" name="Freeform 22"/>
            <p:cNvSpPr/>
            <p:nvPr/>
          </p:nvSpPr>
          <p:spPr>
            <a:xfrm>
              <a:off x="849600" y="6244920"/>
              <a:ext cx="238320" cy="622440"/>
            </a:xfrm>
            <a:custGeom>
              <a:avLst/>
              <a:gdLst/>
              <a:ahLst/>
              <a:rect l="l" t="t"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648" name="Group 9"/>
          <p:cNvGrpSpPr/>
          <p:nvPr/>
        </p:nvGrpSpPr>
        <p:grpSpPr>
          <a:xfrm>
            <a:off x="27000" y="0"/>
            <a:ext cx="2357280" cy="6853320"/>
            <a:chOff x="27000" y="0"/>
            <a:chExt cx="2357280" cy="6853320"/>
          </a:xfrm>
        </p:grpSpPr>
        <p:sp>
          <p:nvSpPr>
            <p:cNvPr id="649" name="Freeform 27"/>
            <p:cNvSpPr/>
            <p:nvPr/>
          </p:nvSpPr>
          <p:spPr>
            <a:xfrm>
              <a:off x="27000" y="0"/>
              <a:ext cx="494280" cy="4400640"/>
            </a:xfrm>
            <a:custGeom>
              <a:avLst/>
              <a:gdLst/>
              <a:ahLst/>
              <a:rect l="l" t="t"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50" name="Freeform 28"/>
            <p:cNvSpPr/>
            <p:nvPr/>
          </p:nvSpPr>
          <p:spPr>
            <a:xfrm>
              <a:off x="550080" y="4316760"/>
              <a:ext cx="423360" cy="1580400"/>
            </a:xfrm>
            <a:custGeom>
              <a:avLst/>
              <a:gdLst/>
              <a:ahLst/>
              <a:rect l="l" t="t"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51" name="Freeform 29"/>
            <p:cNvSpPr/>
            <p:nvPr/>
          </p:nvSpPr>
          <p:spPr>
            <a:xfrm>
              <a:off x="1006200" y="5862960"/>
              <a:ext cx="430920" cy="990360"/>
            </a:xfrm>
            <a:custGeom>
              <a:avLst/>
              <a:gdLst/>
              <a:ahLst/>
              <a:rect l="l" t="t"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52" name="Freeform 30"/>
            <p:cNvSpPr/>
            <p:nvPr/>
          </p:nvSpPr>
          <p:spPr>
            <a:xfrm>
              <a:off x="521280" y="4364640"/>
              <a:ext cx="551880" cy="2235600"/>
            </a:xfrm>
            <a:custGeom>
              <a:avLst/>
              <a:gdLst/>
              <a:ahLst/>
              <a:rect l="l" t="t"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53" name="Freeform 31"/>
            <p:cNvSpPr/>
            <p:nvPr/>
          </p:nvSpPr>
          <p:spPr>
            <a:xfrm>
              <a:off x="467640" y="1289880"/>
              <a:ext cx="174240" cy="3026880"/>
            </a:xfrm>
            <a:custGeom>
              <a:avLst/>
              <a:gdLst/>
              <a:ahLst/>
              <a:rect l="l" t="t"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54" name="Freeform 32"/>
            <p:cNvSpPr/>
            <p:nvPr/>
          </p:nvSpPr>
          <p:spPr>
            <a:xfrm>
              <a:off x="1111680" y="6571800"/>
              <a:ext cx="133920" cy="281520"/>
            </a:xfrm>
            <a:custGeom>
              <a:avLst/>
              <a:gdLst/>
              <a:ahLst/>
              <a:rect l="l" t="t" r="r" b="b"/>
              <a:pathLst>
                <a:path w="28" h="59">
                  <a:moveTo>
                    <a:pt x="22" y="59"/>
                  </a:moveTo>
                  <a:cubicBezTo>
                    <a:pt x="28" y="59"/>
                    <a:pt x="28" y="59"/>
                    <a:pt x="28" y="59"/>
                  </a:cubicBezTo>
                  <a:cubicBezTo>
                    <a:pt x="18" y="40"/>
                    <a:pt x="9" y="20"/>
                    <a:pt x="0" y="0"/>
                  </a:cubicBezTo>
                  <a:cubicBezTo>
                    <a:pt x="6" y="20"/>
                    <a:pt x="13" y="40"/>
                    <a:pt x="22" y="5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55" name="Freeform 33"/>
            <p:cNvSpPr/>
            <p:nvPr/>
          </p:nvSpPr>
          <p:spPr>
            <a:xfrm>
              <a:off x="502200" y="4107960"/>
              <a:ext cx="82080" cy="511200"/>
            </a:xfrm>
            <a:custGeom>
              <a:avLst/>
              <a:gdLst/>
              <a:ahLst/>
              <a:rect l="l" t="t"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56" name="Freeform 34"/>
            <p:cNvSpPr/>
            <p:nvPr/>
          </p:nvSpPr>
          <p:spPr>
            <a:xfrm>
              <a:off x="973800" y="3146400"/>
              <a:ext cx="1410480" cy="2716560"/>
            </a:xfrm>
            <a:custGeom>
              <a:avLst/>
              <a:gdLst/>
              <a:ahLst/>
              <a:rect l="l" t="t"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57" name="Freeform 35"/>
            <p:cNvSpPr/>
            <p:nvPr/>
          </p:nvSpPr>
          <p:spPr>
            <a:xfrm>
              <a:off x="1073520" y="6600600"/>
              <a:ext cx="120600" cy="252720"/>
            </a:xfrm>
            <a:custGeom>
              <a:avLst/>
              <a:gdLst/>
              <a:ahLst/>
              <a:rect l="l" t="t" r="r" b="b"/>
              <a:pathLst>
                <a:path w="25" h="53">
                  <a:moveTo>
                    <a:pt x="0" y="0"/>
                  </a:moveTo>
                  <a:cubicBezTo>
                    <a:pt x="5" y="18"/>
                    <a:pt x="12" y="36"/>
                    <a:pt x="19" y="53"/>
                  </a:cubicBezTo>
                  <a:cubicBezTo>
                    <a:pt x="25" y="53"/>
                    <a:pt x="25" y="53"/>
                    <a:pt x="25" y="53"/>
                  </a:cubicBezTo>
                  <a:cubicBezTo>
                    <a:pt x="16" y="36"/>
                    <a:pt x="8" y="18"/>
                    <a:pt x="0" y="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58" name="Freeform 36"/>
            <p:cNvSpPr/>
            <p:nvPr/>
          </p:nvSpPr>
          <p:spPr>
            <a:xfrm>
              <a:off x="973800" y="5897520"/>
              <a:ext cx="137880" cy="674280"/>
            </a:xfrm>
            <a:custGeom>
              <a:avLst/>
              <a:gdLst/>
              <a:ahLst/>
              <a:rect l="l" t="t"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59" name="Freeform 37"/>
            <p:cNvSpPr/>
            <p:nvPr/>
          </p:nvSpPr>
          <p:spPr>
            <a:xfrm>
              <a:off x="973800" y="5772960"/>
              <a:ext cx="38160" cy="227880"/>
            </a:xfrm>
            <a:custGeom>
              <a:avLst/>
              <a:gdLst/>
              <a:ahLst/>
              <a:rect l="l" t="t"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60" name="Freeform 38"/>
            <p:cNvSpPr/>
            <p:nvPr/>
          </p:nvSpPr>
          <p:spPr>
            <a:xfrm>
              <a:off x="1006200" y="6322680"/>
              <a:ext cx="210600" cy="530640"/>
            </a:xfrm>
            <a:custGeom>
              <a:avLst/>
              <a:gdLst/>
              <a:ahLst/>
              <a:rect l="l" t="t"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661" name="Rectangle 6"/>
          <p:cNvSpPr/>
          <p:nvPr/>
        </p:nvSpPr>
        <p:spPr>
          <a:xfrm>
            <a:off x="0" y="0"/>
            <a:ext cx="182520" cy="6858000"/>
          </a:xfrm>
          <a:prstGeom prst="rect">
            <a:avLst/>
          </a:pr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62" name="Freeform 11"/>
          <p:cNvSpPr/>
          <p:nvPr/>
        </p:nvSpPr>
        <p:spPr>
          <a:xfrm flipV="1">
            <a:off x="-4320" y="713160"/>
            <a:ext cx="1589040" cy="507960"/>
          </a:xfrm>
          <a:custGeom>
            <a:avLst/>
            <a:gdLst/>
            <a:ah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rgbClr val="a53010"/>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63" name="PlaceHolder 1"/>
          <p:cNvSpPr>
            <a:spLocks noGrp="1"/>
          </p:cNvSpPr>
          <p:nvPr>
            <p:ph type="title"/>
          </p:nvPr>
        </p:nvSpPr>
        <p:spPr>
          <a:xfrm>
            <a:off x="2592360" y="623520"/>
            <a:ext cx="8912160" cy="1281240"/>
          </a:xfrm>
          <a:prstGeom prst="rect">
            <a:avLst/>
          </a:prstGeom>
          <a:noFill/>
          <a:ln w="0">
            <a:noFill/>
          </a:ln>
        </p:spPr>
        <p:txBody>
          <a:bodyPr lIns="90000" rIns="90000" tIns="46800" bIns="46800" anchor="t">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3600" spc="-1" strike="noStrike">
                <a:solidFill>
                  <a:srgbClr val="262626"/>
                </a:solidFill>
                <a:latin typeface="Century Gothic"/>
              </a:rPr>
              <a:t>Click to edit the title text format</a:t>
            </a:r>
            <a:endParaRPr b="0" lang="en-US" sz="3600" spc="-1" strike="noStrike">
              <a:solidFill>
                <a:srgbClr val="262626"/>
              </a:solidFill>
              <a:latin typeface="Century Gothic"/>
            </a:endParaRPr>
          </a:p>
        </p:txBody>
      </p:sp>
      <p:sp>
        <p:nvSpPr>
          <p:cNvPr id="664" name="PlaceHolder 2"/>
          <p:cNvSpPr>
            <a:spLocks noGrp="1"/>
          </p:cNvSpPr>
          <p:nvPr>
            <p:ph type="body"/>
          </p:nvPr>
        </p:nvSpPr>
        <p:spPr>
          <a:xfrm>
            <a:off x="2588760" y="2133360"/>
            <a:ext cx="8915400" cy="3886200"/>
          </a:xfrm>
          <a:prstGeom prst="rect">
            <a:avLst/>
          </a:prstGeom>
          <a:noFill/>
          <a:ln w="0">
            <a:noFill/>
          </a:ln>
        </p:spPr>
        <p:txBody>
          <a:bodyPr lIns="90000" rIns="90000" tIns="46800" bIns="46800" anchor="t">
            <a:normAutofit/>
          </a:bodyPr>
          <a:p>
            <a:pPr marL="343080" indent="-34308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Click to edit the outline text format</a:t>
            </a:r>
            <a:endParaRPr b="0" lang="en-US" sz="1800" spc="-1" strike="noStrike">
              <a:solidFill>
                <a:srgbClr val="404040"/>
              </a:solidFill>
              <a:latin typeface="Century Gothic"/>
            </a:endParaRPr>
          </a:p>
          <a:p>
            <a:pPr lvl="1" marL="743040" indent="-28584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Second Outline Level</a:t>
            </a:r>
            <a:endParaRPr b="0" lang="en-US" sz="1800" spc="-1" strike="noStrike">
              <a:solidFill>
                <a:srgbClr val="404040"/>
              </a:solidFill>
              <a:latin typeface="Century Gothic"/>
            </a:endParaRPr>
          </a:p>
          <a:p>
            <a:pPr lvl="2" marL="11430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Third Outline Level</a:t>
            </a:r>
            <a:endParaRPr b="0" lang="en-US" sz="1800" spc="-1" strike="noStrike">
              <a:solidFill>
                <a:srgbClr val="404040"/>
              </a:solidFill>
              <a:latin typeface="Century Gothic"/>
            </a:endParaRPr>
          </a:p>
          <a:p>
            <a:pPr lvl="3" marL="16002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Fourth Outline Level</a:t>
            </a:r>
            <a:endParaRPr b="0" lang="en-US" sz="1800" spc="-1" strike="noStrike">
              <a:solidFill>
                <a:srgbClr val="404040"/>
              </a:solidFill>
              <a:latin typeface="Century Gothic"/>
            </a:endParaRPr>
          </a:p>
          <a:p>
            <a:pPr lvl="4" marL="20574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Fifth Outline Level</a:t>
            </a:r>
            <a:endParaRPr b="0" lang="en-US" sz="1800" spc="-1" strike="noStrike">
              <a:solidFill>
                <a:srgbClr val="404040"/>
              </a:solidFill>
              <a:latin typeface="Century Gothic"/>
            </a:endParaRPr>
          </a:p>
          <a:p>
            <a:pPr lvl="5" marL="2057400" indent="-228600">
              <a:spcBef>
                <a:spcPts val="1001"/>
              </a:spcBef>
              <a:buClr>
                <a:srgbClr val="00000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Sixth Outline Level</a:t>
            </a:r>
            <a:endParaRPr b="0" lang="en-US" sz="1800" spc="-1" strike="noStrike">
              <a:solidFill>
                <a:srgbClr val="404040"/>
              </a:solidFill>
              <a:latin typeface="Century Gothic"/>
            </a:endParaRPr>
          </a:p>
          <a:p>
            <a:pPr lvl="6" marL="2057400" indent="-228600">
              <a:spcBef>
                <a:spcPts val="1001"/>
              </a:spcBef>
              <a:buClr>
                <a:srgbClr val="00000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Seventh Outline Level</a:t>
            </a:r>
            <a:endParaRPr b="0" lang="en-US" sz="1800" spc="-1" strike="noStrike">
              <a:solidFill>
                <a:srgbClr val="404040"/>
              </a:solidFill>
              <a:latin typeface="Century Gothic"/>
            </a:endParaRPr>
          </a:p>
        </p:txBody>
      </p:sp>
      <p:sp>
        <p:nvSpPr>
          <p:cNvPr id="665" name="PlaceHolder 3"/>
          <p:cNvSpPr>
            <a:spLocks noGrp="1"/>
          </p:cNvSpPr>
          <p:nvPr>
            <p:ph type="dt" idx="85"/>
          </p:nvPr>
        </p:nvSpPr>
        <p:spPr>
          <a:xfrm>
            <a:off x="10361520" y="6130800"/>
            <a:ext cx="1146240" cy="37008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666" name="PlaceHolder 4"/>
          <p:cNvSpPr>
            <a:spLocks noGrp="1"/>
          </p:cNvSpPr>
          <p:nvPr>
            <p:ph type="ftr" idx="86"/>
          </p:nvPr>
        </p:nvSpPr>
        <p:spPr>
          <a:xfrm>
            <a:off x="2588760" y="6135840"/>
            <a:ext cx="7620120" cy="36504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667" name="PlaceHolder 5"/>
          <p:cNvSpPr>
            <a:spLocks noGrp="1"/>
          </p:cNvSpPr>
          <p:nvPr>
            <p:ph type="sldNum" idx="87"/>
          </p:nvPr>
        </p:nvSpPr>
        <p:spPr>
          <a:xfrm>
            <a:off x="531360" y="787320"/>
            <a:ext cx="779400" cy="365040"/>
          </a:xfrm>
          <a:prstGeom prst="rect">
            <a:avLst/>
          </a:prstGeom>
          <a:noFill/>
          <a:ln w="0">
            <a:noFill/>
          </a:ln>
        </p:spPr>
        <p:txBody>
          <a:bodyPr lIns="90000" rIns="90000" tIns="46800" bIns="46800" anchor="ctr">
            <a:noAutofit/>
          </a:bodyPr>
          <a:lstStyle>
            <a:lvl1pPr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2000" spc="-1" strike="noStrike">
                <a:solidFill>
                  <a:srgbClr val="feffff"/>
                </a:solidFill>
                <a:latin typeface="Times New Roman"/>
              </a:defRPr>
            </a:lvl1pPr>
          </a:lstStyle>
          <a:p>
            <a:pPr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48AF655A-3B95-48A2-B80F-5A6D7283D75E}" type="slidenum">
              <a:rPr b="0" lang="en-US" sz="2000" spc="-1" strike="noStrike">
                <a:solidFill>
                  <a:srgbClr val="feffff"/>
                </a:solidFill>
                <a:latin typeface="Times New Roman"/>
              </a:rPr>
              <a:t>&lt;number&gt;</a:t>
            </a:fld>
            <a:endParaRPr b="0" lang="en-US" sz="2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Master>
</file>

<file path=ppt/slideMasters/slideMaster3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grpSp>
        <p:nvGrpSpPr>
          <p:cNvPr id="668" name="Group 22"/>
          <p:cNvGrpSpPr/>
          <p:nvPr/>
        </p:nvGrpSpPr>
        <p:grpSpPr>
          <a:xfrm>
            <a:off x="0" y="228600"/>
            <a:ext cx="2851200" cy="6638760"/>
            <a:chOff x="0" y="228600"/>
            <a:chExt cx="2851200" cy="6638760"/>
          </a:xfrm>
        </p:grpSpPr>
        <p:sp>
          <p:nvSpPr>
            <p:cNvPr id="669" name="Freeform 11"/>
            <p:cNvSpPr/>
            <p:nvPr/>
          </p:nvSpPr>
          <p:spPr>
            <a:xfrm>
              <a:off x="0" y="2575080"/>
              <a:ext cx="100440" cy="626040"/>
            </a:xfrm>
            <a:custGeom>
              <a:avLst/>
              <a:gdLst/>
              <a:ahLst/>
              <a:rect l="l" t="t"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70" name="Freeform 12"/>
            <p:cNvSpPr/>
            <p:nvPr/>
          </p:nvSpPr>
          <p:spPr>
            <a:xfrm>
              <a:off x="128520" y="3156480"/>
              <a:ext cx="646560" cy="2322360"/>
            </a:xfrm>
            <a:custGeom>
              <a:avLst/>
              <a:gdLst/>
              <a:ahLst/>
              <a:rect l="l" t="t"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71" name="Freeform 13"/>
            <p:cNvSpPr/>
            <p:nvPr/>
          </p:nvSpPr>
          <p:spPr>
            <a:xfrm>
              <a:off x="806760" y="5447160"/>
              <a:ext cx="609120" cy="1420200"/>
            </a:xfrm>
            <a:custGeom>
              <a:avLst/>
              <a:gdLst/>
              <a:ahLst/>
              <a:rect l="l" t="t"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72" name="Freeform 14"/>
            <p:cNvSpPr/>
            <p:nvPr/>
          </p:nvSpPr>
          <p:spPr>
            <a:xfrm>
              <a:off x="959760" y="6504120"/>
              <a:ext cx="171360" cy="363240"/>
            </a:xfrm>
            <a:custGeom>
              <a:avLst/>
              <a:gdLst/>
              <a:ahLst/>
              <a:rect l="l" t="t"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73" name="Freeform 15"/>
            <p:cNvSpPr/>
            <p:nvPr/>
          </p:nvSpPr>
          <p:spPr>
            <a:xfrm>
              <a:off x="100440" y="3201120"/>
              <a:ext cx="821880" cy="3328560"/>
            </a:xfrm>
            <a:custGeom>
              <a:avLst/>
              <a:gdLst/>
              <a:ahLst/>
              <a:rect l="l" t="t"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74" name="Freeform 16"/>
            <p:cNvSpPr/>
            <p:nvPr/>
          </p:nvSpPr>
          <p:spPr>
            <a:xfrm>
              <a:off x="22320" y="228600"/>
              <a:ext cx="106200" cy="2927880"/>
            </a:xfrm>
            <a:custGeom>
              <a:avLst/>
              <a:gdLst/>
              <a:ahLst/>
              <a:rect l="l" t="t"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75" name="Freeform 17"/>
            <p:cNvSpPr/>
            <p:nvPr/>
          </p:nvSpPr>
          <p:spPr>
            <a:xfrm>
              <a:off x="78120" y="2944080"/>
              <a:ext cx="78120" cy="493920"/>
            </a:xfrm>
            <a:custGeom>
              <a:avLst/>
              <a:gdLst/>
              <a:ahLst/>
              <a:rect l="l" t="t"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76" name="Freeform 18"/>
            <p:cNvSpPr/>
            <p:nvPr/>
          </p:nvSpPr>
          <p:spPr>
            <a:xfrm>
              <a:off x="769680" y="5478840"/>
              <a:ext cx="190080" cy="1024920"/>
            </a:xfrm>
            <a:custGeom>
              <a:avLst/>
              <a:gdLst/>
              <a:ahLst/>
              <a:rect l="l" t="t"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77" name="Freeform 19"/>
            <p:cNvSpPr/>
            <p:nvPr/>
          </p:nvSpPr>
          <p:spPr>
            <a:xfrm>
              <a:off x="775080" y="1398960"/>
              <a:ext cx="2076120" cy="4048200"/>
            </a:xfrm>
            <a:custGeom>
              <a:avLst/>
              <a:gdLst/>
              <a:ahLst/>
              <a:rect l="l" t="t"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78" name="Freeform 20"/>
            <p:cNvSpPr/>
            <p:nvPr/>
          </p:nvSpPr>
          <p:spPr>
            <a:xfrm>
              <a:off x="922320" y="6530040"/>
              <a:ext cx="162000" cy="337320"/>
            </a:xfrm>
            <a:custGeom>
              <a:avLst/>
              <a:gdLst/>
              <a:ahLst/>
              <a:rect l="l" t="t" r="r" b="b"/>
              <a:pathLst>
                <a:path w="35" h="73">
                  <a:moveTo>
                    <a:pt x="0" y="0"/>
                  </a:moveTo>
                  <a:cubicBezTo>
                    <a:pt x="7" y="24"/>
                    <a:pt x="16" y="49"/>
                    <a:pt x="26" y="73"/>
                  </a:cubicBezTo>
                  <a:cubicBezTo>
                    <a:pt x="35" y="73"/>
                    <a:pt x="35" y="73"/>
                    <a:pt x="35" y="73"/>
                  </a:cubicBezTo>
                  <a:cubicBezTo>
                    <a:pt x="23" y="49"/>
                    <a:pt x="11" y="24"/>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79" name="Freeform 21"/>
            <p:cNvSpPr/>
            <p:nvPr/>
          </p:nvSpPr>
          <p:spPr>
            <a:xfrm>
              <a:off x="769680" y="5359680"/>
              <a:ext cx="37080" cy="221760"/>
            </a:xfrm>
            <a:custGeom>
              <a:avLst/>
              <a:gdLst/>
              <a:ahLst/>
              <a:rect l="l" t="t"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80" name="Freeform 22"/>
            <p:cNvSpPr/>
            <p:nvPr/>
          </p:nvSpPr>
          <p:spPr>
            <a:xfrm>
              <a:off x="849600" y="6244920"/>
              <a:ext cx="238320" cy="622440"/>
            </a:xfrm>
            <a:custGeom>
              <a:avLst/>
              <a:gdLst/>
              <a:ahLst/>
              <a:rect l="l" t="t"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681" name="Group 9"/>
          <p:cNvGrpSpPr/>
          <p:nvPr/>
        </p:nvGrpSpPr>
        <p:grpSpPr>
          <a:xfrm>
            <a:off x="27000" y="0"/>
            <a:ext cx="2357280" cy="6853320"/>
            <a:chOff x="27000" y="0"/>
            <a:chExt cx="2357280" cy="6853320"/>
          </a:xfrm>
        </p:grpSpPr>
        <p:sp>
          <p:nvSpPr>
            <p:cNvPr id="682" name="Freeform 27"/>
            <p:cNvSpPr/>
            <p:nvPr/>
          </p:nvSpPr>
          <p:spPr>
            <a:xfrm>
              <a:off x="27000" y="0"/>
              <a:ext cx="494280" cy="4400640"/>
            </a:xfrm>
            <a:custGeom>
              <a:avLst/>
              <a:gdLst/>
              <a:ahLst/>
              <a:rect l="l" t="t"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83" name="Freeform 28"/>
            <p:cNvSpPr/>
            <p:nvPr/>
          </p:nvSpPr>
          <p:spPr>
            <a:xfrm>
              <a:off x="550080" y="4316760"/>
              <a:ext cx="423360" cy="1580400"/>
            </a:xfrm>
            <a:custGeom>
              <a:avLst/>
              <a:gdLst/>
              <a:ahLst/>
              <a:rect l="l" t="t"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84" name="Freeform 29"/>
            <p:cNvSpPr/>
            <p:nvPr/>
          </p:nvSpPr>
          <p:spPr>
            <a:xfrm>
              <a:off x="1006200" y="5862960"/>
              <a:ext cx="430920" cy="990360"/>
            </a:xfrm>
            <a:custGeom>
              <a:avLst/>
              <a:gdLst/>
              <a:ahLst/>
              <a:rect l="l" t="t"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85" name="Freeform 30"/>
            <p:cNvSpPr/>
            <p:nvPr/>
          </p:nvSpPr>
          <p:spPr>
            <a:xfrm>
              <a:off x="521280" y="4364640"/>
              <a:ext cx="551880" cy="2235600"/>
            </a:xfrm>
            <a:custGeom>
              <a:avLst/>
              <a:gdLst/>
              <a:ahLst/>
              <a:rect l="l" t="t"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86" name="Freeform 31"/>
            <p:cNvSpPr/>
            <p:nvPr/>
          </p:nvSpPr>
          <p:spPr>
            <a:xfrm>
              <a:off x="467640" y="1289880"/>
              <a:ext cx="174240" cy="3026880"/>
            </a:xfrm>
            <a:custGeom>
              <a:avLst/>
              <a:gdLst/>
              <a:ahLst/>
              <a:rect l="l" t="t"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87" name="Freeform 32"/>
            <p:cNvSpPr/>
            <p:nvPr/>
          </p:nvSpPr>
          <p:spPr>
            <a:xfrm>
              <a:off x="1111680" y="6571800"/>
              <a:ext cx="133920" cy="281520"/>
            </a:xfrm>
            <a:custGeom>
              <a:avLst/>
              <a:gdLst/>
              <a:ahLst/>
              <a:rect l="l" t="t" r="r" b="b"/>
              <a:pathLst>
                <a:path w="28" h="59">
                  <a:moveTo>
                    <a:pt x="22" y="59"/>
                  </a:moveTo>
                  <a:cubicBezTo>
                    <a:pt x="28" y="59"/>
                    <a:pt x="28" y="59"/>
                    <a:pt x="28" y="59"/>
                  </a:cubicBezTo>
                  <a:cubicBezTo>
                    <a:pt x="18" y="40"/>
                    <a:pt x="9" y="20"/>
                    <a:pt x="0" y="0"/>
                  </a:cubicBezTo>
                  <a:cubicBezTo>
                    <a:pt x="6" y="20"/>
                    <a:pt x="13" y="40"/>
                    <a:pt x="22" y="5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88" name="Freeform 33"/>
            <p:cNvSpPr/>
            <p:nvPr/>
          </p:nvSpPr>
          <p:spPr>
            <a:xfrm>
              <a:off x="502200" y="4107960"/>
              <a:ext cx="82080" cy="511200"/>
            </a:xfrm>
            <a:custGeom>
              <a:avLst/>
              <a:gdLst/>
              <a:ahLst/>
              <a:rect l="l" t="t"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89" name="Freeform 34"/>
            <p:cNvSpPr/>
            <p:nvPr/>
          </p:nvSpPr>
          <p:spPr>
            <a:xfrm>
              <a:off x="973800" y="3146400"/>
              <a:ext cx="1410480" cy="2716560"/>
            </a:xfrm>
            <a:custGeom>
              <a:avLst/>
              <a:gdLst/>
              <a:ahLst/>
              <a:rect l="l" t="t"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90" name="Freeform 35"/>
            <p:cNvSpPr/>
            <p:nvPr/>
          </p:nvSpPr>
          <p:spPr>
            <a:xfrm>
              <a:off x="1073520" y="6600600"/>
              <a:ext cx="120600" cy="252720"/>
            </a:xfrm>
            <a:custGeom>
              <a:avLst/>
              <a:gdLst/>
              <a:ahLst/>
              <a:rect l="l" t="t" r="r" b="b"/>
              <a:pathLst>
                <a:path w="25" h="53">
                  <a:moveTo>
                    <a:pt x="0" y="0"/>
                  </a:moveTo>
                  <a:cubicBezTo>
                    <a:pt x="5" y="18"/>
                    <a:pt x="12" y="36"/>
                    <a:pt x="19" y="53"/>
                  </a:cubicBezTo>
                  <a:cubicBezTo>
                    <a:pt x="25" y="53"/>
                    <a:pt x="25" y="53"/>
                    <a:pt x="25" y="53"/>
                  </a:cubicBezTo>
                  <a:cubicBezTo>
                    <a:pt x="16" y="36"/>
                    <a:pt x="8" y="18"/>
                    <a:pt x="0" y="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91" name="Freeform 36"/>
            <p:cNvSpPr/>
            <p:nvPr/>
          </p:nvSpPr>
          <p:spPr>
            <a:xfrm>
              <a:off x="973800" y="5897520"/>
              <a:ext cx="137880" cy="674280"/>
            </a:xfrm>
            <a:custGeom>
              <a:avLst/>
              <a:gdLst/>
              <a:ahLst/>
              <a:rect l="l" t="t"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92" name="Freeform 37"/>
            <p:cNvSpPr/>
            <p:nvPr/>
          </p:nvSpPr>
          <p:spPr>
            <a:xfrm>
              <a:off x="973800" y="5772960"/>
              <a:ext cx="38160" cy="227880"/>
            </a:xfrm>
            <a:custGeom>
              <a:avLst/>
              <a:gdLst/>
              <a:ahLst/>
              <a:rect l="l" t="t"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93" name="Freeform 38"/>
            <p:cNvSpPr/>
            <p:nvPr/>
          </p:nvSpPr>
          <p:spPr>
            <a:xfrm>
              <a:off x="1006200" y="6322680"/>
              <a:ext cx="210600" cy="530640"/>
            </a:xfrm>
            <a:custGeom>
              <a:avLst/>
              <a:gdLst/>
              <a:ahLst/>
              <a:rect l="l" t="t"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694" name="Rectangle 6"/>
          <p:cNvSpPr/>
          <p:nvPr/>
        </p:nvSpPr>
        <p:spPr>
          <a:xfrm>
            <a:off x="0" y="0"/>
            <a:ext cx="182520" cy="6858000"/>
          </a:xfrm>
          <a:prstGeom prst="rect">
            <a:avLst/>
          </a:pr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95" name="Freeform 35"/>
          <p:cNvSpPr/>
          <p:nvPr/>
        </p:nvSpPr>
        <p:spPr>
          <a:xfrm flipV="1">
            <a:off x="-4320" y="713160"/>
            <a:ext cx="1589040" cy="507960"/>
          </a:xfrm>
          <a:custGeom>
            <a:avLst/>
            <a:gdLst/>
            <a:ah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rgbClr val="a53010"/>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696" name="PlaceHolder 1"/>
          <p:cNvSpPr>
            <a:spLocks noGrp="1"/>
          </p:cNvSpPr>
          <p:nvPr>
            <p:ph type="title"/>
          </p:nvPr>
        </p:nvSpPr>
        <p:spPr>
          <a:xfrm>
            <a:off x="2592360" y="623520"/>
            <a:ext cx="8912160" cy="1281240"/>
          </a:xfrm>
          <a:prstGeom prst="rect">
            <a:avLst/>
          </a:prstGeom>
          <a:noFill/>
          <a:ln w="0">
            <a:noFill/>
          </a:ln>
        </p:spPr>
        <p:txBody>
          <a:bodyPr lIns="90000" rIns="90000" tIns="46800" bIns="46800" anchor="t">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3600" spc="-1" strike="noStrike">
                <a:solidFill>
                  <a:srgbClr val="262626"/>
                </a:solidFill>
                <a:latin typeface="Century Gothic"/>
              </a:rPr>
              <a:t>Click to edit the title text format</a:t>
            </a:r>
            <a:endParaRPr b="0" lang="en-US" sz="3600" spc="-1" strike="noStrike">
              <a:solidFill>
                <a:srgbClr val="262626"/>
              </a:solidFill>
              <a:latin typeface="Century Gothic"/>
            </a:endParaRPr>
          </a:p>
        </p:txBody>
      </p:sp>
      <p:sp>
        <p:nvSpPr>
          <p:cNvPr id="697" name="PlaceHolder 2"/>
          <p:cNvSpPr>
            <a:spLocks noGrp="1"/>
          </p:cNvSpPr>
          <p:nvPr>
            <p:ph type="body"/>
          </p:nvPr>
        </p:nvSpPr>
        <p:spPr>
          <a:xfrm>
            <a:off x="2588760" y="2133360"/>
            <a:ext cx="8915400" cy="3886200"/>
          </a:xfrm>
          <a:prstGeom prst="rect">
            <a:avLst/>
          </a:prstGeom>
          <a:noFill/>
          <a:ln w="0">
            <a:noFill/>
          </a:ln>
        </p:spPr>
        <p:txBody>
          <a:bodyPr lIns="90000" rIns="90000" tIns="46800" bIns="46800" anchor="t">
            <a:normAutofit/>
          </a:bodyPr>
          <a:p>
            <a:pPr marL="343080" indent="-34308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Click to edit the outline text format</a:t>
            </a:r>
            <a:endParaRPr b="0" lang="en-US" sz="1800" spc="-1" strike="noStrike">
              <a:solidFill>
                <a:srgbClr val="404040"/>
              </a:solidFill>
              <a:latin typeface="Century Gothic"/>
            </a:endParaRPr>
          </a:p>
          <a:p>
            <a:pPr lvl="1" marL="743040" indent="-28584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Second Outline Level</a:t>
            </a:r>
            <a:endParaRPr b="0" lang="en-US" sz="1800" spc="-1" strike="noStrike">
              <a:solidFill>
                <a:srgbClr val="404040"/>
              </a:solidFill>
              <a:latin typeface="Century Gothic"/>
            </a:endParaRPr>
          </a:p>
          <a:p>
            <a:pPr lvl="2" marL="11430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Third Outline Level</a:t>
            </a:r>
            <a:endParaRPr b="0" lang="en-US" sz="1800" spc="-1" strike="noStrike">
              <a:solidFill>
                <a:srgbClr val="404040"/>
              </a:solidFill>
              <a:latin typeface="Century Gothic"/>
            </a:endParaRPr>
          </a:p>
          <a:p>
            <a:pPr lvl="3" marL="16002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Fourth Outline Level</a:t>
            </a:r>
            <a:endParaRPr b="0" lang="en-US" sz="1800" spc="-1" strike="noStrike">
              <a:solidFill>
                <a:srgbClr val="404040"/>
              </a:solidFill>
              <a:latin typeface="Century Gothic"/>
            </a:endParaRPr>
          </a:p>
          <a:p>
            <a:pPr lvl="4" marL="20574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Fifth Outline Level</a:t>
            </a:r>
            <a:endParaRPr b="0" lang="en-US" sz="1800" spc="-1" strike="noStrike">
              <a:solidFill>
                <a:srgbClr val="404040"/>
              </a:solidFill>
              <a:latin typeface="Century Gothic"/>
            </a:endParaRPr>
          </a:p>
          <a:p>
            <a:pPr lvl="5" marL="2057400" indent="-228600">
              <a:spcBef>
                <a:spcPts val="1001"/>
              </a:spcBef>
              <a:buClr>
                <a:srgbClr val="00000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Sixth Outline Level</a:t>
            </a:r>
            <a:endParaRPr b="0" lang="en-US" sz="1800" spc="-1" strike="noStrike">
              <a:solidFill>
                <a:srgbClr val="404040"/>
              </a:solidFill>
              <a:latin typeface="Century Gothic"/>
            </a:endParaRPr>
          </a:p>
          <a:p>
            <a:pPr lvl="6" marL="2057400" indent="-228600">
              <a:spcBef>
                <a:spcPts val="1001"/>
              </a:spcBef>
              <a:buClr>
                <a:srgbClr val="00000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Seventh Outline Level</a:t>
            </a:r>
            <a:endParaRPr b="0" lang="en-US" sz="1800" spc="-1" strike="noStrike">
              <a:solidFill>
                <a:srgbClr val="404040"/>
              </a:solidFill>
              <a:latin typeface="Century Gothic"/>
            </a:endParaRPr>
          </a:p>
        </p:txBody>
      </p:sp>
      <p:sp>
        <p:nvSpPr>
          <p:cNvPr id="698" name="PlaceHolder 3"/>
          <p:cNvSpPr>
            <a:spLocks noGrp="1"/>
          </p:cNvSpPr>
          <p:nvPr>
            <p:ph type="dt" idx="88"/>
          </p:nvPr>
        </p:nvSpPr>
        <p:spPr>
          <a:xfrm>
            <a:off x="10361520" y="6130800"/>
            <a:ext cx="1146240" cy="37008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699" name="PlaceHolder 4"/>
          <p:cNvSpPr>
            <a:spLocks noGrp="1"/>
          </p:cNvSpPr>
          <p:nvPr>
            <p:ph type="ftr" idx="89"/>
          </p:nvPr>
        </p:nvSpPr>
        <p:spPr>
          <a:xfrm>
            <a:off x="2588760" y="6135840"/>
            <a:ext cx="7620120" cy="36504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700" name="PlaceHolder 5"/>
          <p:cNvSpPr>
            <a:spLocks noGrp="1"/>
          </p:cNvSpPr>
          <p:nvPr>
            <p:ph type="sldNum" idx="90"/>
          </p:nvPr>
        </p:nvSpPr>
        <p:spPr>
          <a:xfrm>
            <a:off x="531360" y="787320"/>
            <a:ext cx="779400" cy="365040"/>
          </a:xfrm>
          <a:prstGeom prst="rect">
            <a:avLst/>
          </a:prstGeom>
          <a:noFill/>
          <a:ln w="0">
            <a:noFill/>
          </a:ln>
        </p:spPr>
        <p:txBody>
          <a:bodyPr lIns="90000" rIns="90000" tIns="46800" bIns="46800" anchor="ctr">
            <a:noAutofit/>
          </a:bodyPr>
          <a:lstStyle>
            <a:lvl1pPr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2000" spc="-1" strike="noStrike">
                <a:solidFill>
                  <a:srgbClr val="feffff"/>
                </a:solidFill>
                <a:latin typeface="Times New Roman"/>
              </a:defRPr>
            </a:lvl1pPr>
          </a:lstStyle>
          <a:p>
            <a:pPr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7EAB4159-2300-485F-99D1-93D45DBBC49B}" type="slidenum">
              <a:rPr b="0" lang="en-US" sz="2000" spc="-1" strike="noStrike">
                <a:solidFill>
                  <a:srgbClr val="feffff"/>
                </a:solidFill>
                <a:latin typeface="Times New Roman"/>
              </a:rPr>
              <a:t>&lt;number&gt;</a:t>
            </a:fld>
            <a:endParaRPr b="0" lang="en-US" sz="2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Master>
</file>

<file path=ppt/slideMasters/slideMaster3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grpSp>
        <p:nvGrpSpPr>
          <p:cNvPr id="701" name="Group 22"/>
          <p:cNvGrpSpPr/>
          <p:nvPr/>
        </p:nvGrpSpPr>
        <p:grpSpPr>
          <a:xfrm>
            <a:off x="0" y="228600"/>
            <a:ext cx="2851200" cy="6638760"/>
            <a:chOff x="0" y="228600"/>
            <a:chExt cx="2851200" cy="6638760"/>
          </a:xfrm>
        </p:grpSpPr>
        <p:sp>
          <p:nvSpPr>
            <p:cNvPr id="702" name="Freeform 11"/>
            <p:cNvSpPr/>
            <p:nvPr/>
          </p:nvSpPr>
          <p:spPr>
            <a:xfrm>
              <a:off x="0" y="2575080"/>
              <a:ext cx="100440" cy="626040"/>
            </a:xfrm>
            <a:custGeom>
              <a:avLst/>
              <a:gdLst/>
              <a:ahLst/>
              <a:rect l="l" t="t"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03" name="Freeform 12"/>
            <p:cNvSpPr/>
            <p:nvPr/>
          </p:nvSpPr>
          <p:spPr>
            <a:xfrm>
              <a:off x="128520" y="3156480"/>
              <a:ext cx="646560" cy="2322360"/>
            </a:xfrm>
            <a:custGeom>
              <a:avLst/>
              <a:gdLst/>
              <a:ahLst/>
              <a:rect l="l" t="t"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04" name="Freeform 13"/>
            <p:cNvSpPr/>
            <p:nvPr/>
          </p:nvSpPr>
          <p:spPr>
            <a:xfrm>
              <a:off x="806760" y="5447160"/>
              <a:ext cx="609120" cy="1420200"/>
            </a:xfrm>
            <a:custGeom>
              <a:avLst/>
              <a:gdLst/>
              <a:ahLst/>
              <a:rect l="l" t="t"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05" name="Freeform 14"/>
            <p:cNvSpPr/>
            <p:nvPr/>
          </p:nvSpPr>
          <p:spPr>
            <a:xfrm>
              <a:off x="959760" y="6504120"/>
              <a:ext cx="171360" cy="363240"/>
            </a:xfrm>
            <a:custGeom>
              <a:avLst/>
              <a:gdLst/>
              <a:ahLst/>
              <a:rect l="l" t="t"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06" name="Freeform 15"/>
            <p:cNvSpPr/>
            <p:nvPr/>
          </p:nvSpPr>
          <p:spPr>
            <a:xfrm>
              <a:off x="100440" y="3201120"/>
              <a:ext cx="821880" cy="3328560"/>
            </a:xfrm>
            <a:custGeom>
              <a:avLst/>
              <a:gdLst/>
              <a:ahLst/>
              <a:rect l="l" t="t"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07" name="Freeform 16"/>
            <p:cNvSpPr/>
            <p:nvPr/>
          </p:nvSpPr>
          <p:spPr>
            <a:xfrm>
              <a:off x="22320" y="228600"/>
              <a:ext cx="106200" cy="2927880"/>
            </a:xfrm>
            <a:custGeom>
              <a:avLst/>
              <a:gdLst/>
              <a:ahLst/>
              <a:rect l="l" t="t"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08" name="Freeform 17"/>
            <p:cNvSpPr/>
            <p:nvPr/>
          </p:nvSpPr>
          <p:spPr>
            <a:xfrm>
              <a:off x="78120" y="2944080"/>
              <a:ext cx="78120" cy="493920"/>
            </a:xfrm>
            <a:custGeom>
              <a:avLst/>
              <a:gdLst/>
              <a:ahLst/>
              <a:rect l="l" t="t"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09" name="Freeform 18"/>
            <p:cNvSpPr/>
            <p:nvPr/>
          </p:nvSpPr>
          <p:spPr>
            <a:xfrm>
              <a:off x="769680" y="5478840"/>
              <a:ext cx="190080" cy="1024920"/>
            </a:xfrm>
            <a:custGeom>
              <a:avLst/>
              <a:gdLst/>
              <a:ahLst/>
              <a:rect l="l" t="t"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10" name="Freeform 19"/>
            <p:cNvSpPr/>
            <p:nvPr/>
          </p:nvSpPr>
          <p:spPr>
            <a:xfrm>
              <a:off x="775080" y="1398960"/>
              <a:ext cx="2076120" cy="4048200"/>
            </a:xfrm>
            <a:custGeom>
              <a:avLst/>
              <a:gdLst/>
              <a:ahLst/>
              <a:rect l="l" t="t"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11" name="Freeform 20"/>
            <p:cNvSpPr/>
            <p:nvPr/>
          </p:nvSpPr>
          <p:spPr>
            <a:xfrm>
              <a:off x="922320" y="6530040"/>
              <a:ext cx="162000" cy="337320"/>
            </a:xfrm>
            <a:custGeom>
              <a:avLst/>
              <a:gdLst/>
              <a:ahLst/>
              <a:rect l="l" t="t" r="r" b="b"/>
              <a:pathLst>
                <a:path w="35" h="73">
                  <a:moveTo>
                    <a:pt x="0" y="0"/>
                  </a:moveTo>
                  <a:cubicBezTo>
                    <a:pt x="7" y="24"/>
                    <a:pt x="16" y="49"/>
                    <a:pt x="26" y="73"/>
                  </a:cubicBezTo>
                  <a:cubicBezTo>
                    <a:pt x="35" y="73"/>
                    <a:pt x="35" y="73"/>
                    <a:pt x="35" y="73"/>
                  </a:cubicBezTo>
                  <a:cubicBezTo>
                    <a:pt x="23" y="49"/>
                    <a:pt x="11" y="24"/>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12" name="Freeform 21"/>
            <p:cNvSpPr/>
            <p:nvPr/>
          </p:nvSpPr>
          <p:spPr>
            <a:xfrm>
              <a:off x="769680" y="5359680"/>
              <a:ext cx="37080" cy="221760"/>
            </a:xfrm>
            <a:custGeom>
              <a:avLst/>
              <a:gdLst/>
              <a:ahLst/>
              <a:rect l="l" t="t"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13" name="Freeform 22"/>
            <p:cNvSpPr/>
            <p:nvPr/>
          </p:nvSpPr>
          <p:spPr>
            <a:xfrm>
              <a:off x="849600" y="6244920"/>
              <a:ext cx="238320" cy="622440"/>
            </a:xfrm>
            <a:custGeom>
              <a:avLst/>
              <a:gdLst/>
              <a:ahLst/>
              <a:rect l="l" t="t"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714" name="Group 9"/>
          <p:cNvGrpSpPr/>
          <p:nvPr/>
        </p:nvGrpSpPr>
        <p:grpSpPr>
          <a:xfrm>
            <a:off x="27000" y="0"/>
            <a:ext cx="2357280" cy="6853320"/>
            <a:chOff x="27000" y="0"/>
            <a:chExt cx="2357280" cy="6853320"/>
          </a:xfrm>
        </p:grpSpPr>
        <p:sp>
          <p:nvSpPr>
            <p:cNvPr id="715" name="Freeform 27"/>
            <p:cNvSpPr/>
            <p:nvPr/>
          </p:nvSpPr>
          <p:spPr>
            <a:xfrm>
              <a:off x="27000" y="0"/>
              <a:ext cx="494280" cy="4400640"/>
            </a:xfrm>
            <a:custGeom>
              <a:avLst/>
              <a:gdLst/>
              <a:ahLst/>
              <a:rect l="l" t="t"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16" name="Freeform 28"/>
            <p:cNvSpPr/>
            <p:nvPr/>
          </p:nvSpPr>
          <p:spPr>
            <a:xfrm>
              <a:off x="550080" y="4316760"/>
              <a:ext cx="423360" cy="1580400"/>
            </a:xfrm>
            <a:custGeom>
              <a:avLst/>
              <a:gdLst/>
              <a:ahLst/>
              <a:rect l="l" t="t"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17" name="Freeform 29"/>
            <p:cNvSpPr/>
            <p:nvPr/>
          </p:nvSpPr>
          <p:spPr>
            <a:xfrm>
              <a:off x="1006200" y="5862960"/>
              <a:ext cx="430920" cy="990360"/>
            </a:xfrm>
            <a:custGeom>
              <a:avLst/>
              <a:gdLst/>
              <a:ahLst/>
              <a:rect l="l" t="t"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18" name="Freeform 30"/>
            <p:cNvSpPr/>
            <p:nvPr/>
          </p:nvSpPr>
          <p:spPr>
            <a:xfrm>
              <a:off x="521280" y="4364640"/>
              <a:ext cx="551880" cy="2235600"/>
            </a:xfrm>
            <a:custGeom>
              <a:avLst/>
              <a:gdLst/>
              <a:ahLst/>
              <a:rect l="l" t="t"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19" name="Freeform 31"/>
            <p:cNvSpPr/>
            <p:nvPr/>
          </p:nvSpPr>
          <p:spPr>
            <a:xfrm>
              <a:off x="467640" y="1289880"/>
              <a:ext cx="174240" cy="3026880"/>
            </a:xfrm>
            <a:custGeom>
              <a:avLst/>
              <a:gdLst/>
              <a:ahLst/>
              <a:rect l="l" t="t"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20" name="Freeform 32"/>
            <p:cNvSpPr/>
            <p:nvPr/>
          </p:nvSpPr>
          <p:spPr>
            <a:xfrm>
              <a:off x="1111680" y="6571800"/>
              <a:ext cx="133920" cy="281520"/>
            </a:xfrm>
            <a:custGeom>
              <a:avLst/>
              <a:gdLst/>
              <a:ahLst/>
              <a:rect l="l" t="t" r="r" b="b"/>
              <a:pathLst>
                <a:path w="28" h="59">
                  <a:moveTo>
                    <a:pt x="22" y="59"/>
                  </a:moveTo>
                  <a:cubicBezTo>
                    <a:pt x="28" y="59"/>
                    <a:pt x="28" y="59"/>
                    <a:pt x="28" y="59"/>
                  </a:cubicBezTo>
                  <a:cubicBezTo>
                    <a:pt x="18" y="40"/>
                    <a:pt x="9" y="20"/>
                    <a:pt x="0" y="0"/>
                  </a:cubicBezTo>
                  <a:cubicBezTo>
                    <a:pt x="6" y="20"/>
                    <a:pt x="13" y="40"/>
                    <a:pt x="22" y="5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21" name="Freeform 33"/>
            <p:cNvSpPr/>
            <p:nvPr/>
          </p:nvSpPr>
          <p:spPr>
            <a:xfrm>
              <a:off x="502200" y="4107960"/>
              <a:ext cx="82080" cy="511200"/>
            </a:xfrm>
            <a:custGeom>
              <a:avLst/>
              <a:gdLst/>
              <a:ahLst/>
              <a:rect l="l" t="t"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22" name="Freeform 34"/>
            <p:cNvSpPr/>
            <p:nvPr/>
          </p:nvSpPr>
          <p:spPr>
            <a:xfrm>
              <a:off x="973800" y="3146400"/>
              <a:ext cx="1410480" cy="2716560"/>
            </a:xfrm>
            <a:custGeom>
              <a:avLst/>
              <a:gdLst/>
              <a:ahLst/>
              <a:rect l="l" t="t"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23" name="Freeform 35"/>
            <p:cNvSpPr/>
            <p:nvPr/>
          </p:nvSpPr>
          <p:spPr>
            <a:xfrm>
              <a:off x="1073520" y="6600600"/>
              <a:ext cx="120600" cy="252720"/>
            </a:xfrm>
            <a:custGeom>
              <a:avLst/>
              <a:gdLst/>
              <a:ahLst/>
              <a:rect l="l" t="t" r="r" b="b"/>
              <a:pathLst>
                <a:path w="25" h="53">
                  <a:moveTo>
                    <a:pt x="0" y="0"/>
                  </a:moveTo>
                  <a:cubicBezTo>
                    <a:pt x="5" y="18"/>
                    <a:pt x="12" y="36"/>
                    <a:pt x="19" y="53"/>
                  </a:cubicBezTo>
                  <a:cubicBezTo>
                    <a:pt x="25" y="53"/>
                    <a:pt x="25" y="53"/>
                    <a:pt x="25" y="53"/>
                  </a:cubicBezTo>
                  <a:cubicBezTo>
                    <a:pt x="16" y="36"/>
                    <a:pt x="8" y="18"/>
                    <a:pt x="0" y="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24" name="Freeform 36"/>
            <p:cNvSpPr/>
            <p:nvPr/>
          </p:nvSpPr>
          <p:spPr>
            <a:xfrm>
              <a:off x="973800" y="5897520"/>
              <a:ext cx="137880" cy="674280"/>
            </a:xfrm>
            <a:custGeom>
              <a:avLst/>
              <a:gdLst/>
              <a:ahLst/>
              <a:rect l="l" t="t"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25" name="Freeform 37"/>
            <p:cNvSpPr/>
            <p:nvPr/>
          </p:nvSpPr>
          <p:spPr>
            <a:xfrm>
              <a:off x="973800" y="5772960"/>
              <a:ext cx="38160" cy="227880"/>
            </a:xfrm>
            <a:custGeom>
              <a:avLst/>
              <a:gdLst/>
              <a:ahLst/>
              <a:rect l="l" t="t"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26" name="Freeform 38"/>
            <p:cNvSpPr/>
            <p:nvPr/>
          </p:nvSpPr>
          <p:spPr>
            <a:xfrm>
              <a:off x="1006200" y="6322680"/>
              <a:ext cx="210600" cy="530640"/>
            </a:xfrm>
            <a:custGeom>
              <a:avLst/>
              <a:gdLst/>
              <a:ahLst/>
              <a:rect l="l" t="t"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727" name="Rectangle 6"/>
          <p:cNvSpPr/>
          <p:nvPr/>
        </p:nvSpPr>
        <p:spPr>
          <a:xfrm>
            <a:off x="0" y="0"/>
            <a:ext cx="182520" cy="6858000"/>
          </a:xfrm>
          <a:prstGeom prst="rect">
            <a:avLst/>
          </a:pr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28" name="Freeform 11"/>
          <p:cNvSpPr/>
          <p:nvPr/>
        </p:nvSpPr>
        <p:spPr>
          <a:xfrm flipV="1">
            <a:off x="-4320" y="713160"/>
            <a:ext cx="1589040" cy="507960"/>
          </a:xfrm>
          <a:custGeom>
            <a:avLst/>
            <a:gdLst/>
            <a:ah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rgbClr val="a53010"/>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29" name="PlaceHolder 1"/>
          <p:cNvSpPr>
            <a:spLocks noGrp="1"/>
          </p:cNvSpPr>
          <p:nvPr>
            <p:ph type="title"/>
          </p:nvPr>
        </p:nvSpPr>
        <p:spPr>
          <a:xfrm>
            <a:off x="2592360" y="623520"/>
            <a:ext cx="8912160" cy="1281240"/>
          </a:xfrm>
          <a:prstGeom prst="rect">
            <a:avLst/>
          </a:prstGeom>
          <a:noFill/>
          <a:ln w="0">
            <a:noFill/>
          </a:ln>
        </p:spPr>
        <p:txBody>
          <a:bodyPr lIns="90000" rIns="90000" tIns="46800" bIns="46800" anchor="t">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3600" spc="-1" strike="noStrike">
                <a:solidFill>
                  <a:srgbClr val="262626"/>
                </a:solidFill>
                <a:latin typeface="Century Gothic"/>
              </a:rPr>
              <a:t>Click to edit the title text format</a:t>
            </a:r>
            <a:endParaRPr b="0" lang="en-US" sz="3600" spc="-1" strike="noStrike">
              <a:solidFill>
                <a:srgbClr val="262626"/>
              </a:solidFill>
              <a:latin typeface="Century Gothic"/>
            </a:endParaRPr>
          </a:p>
        </p:txBody>
      </p:sp>
      <p:sp>
        <p:nvSpPr>
          <p:cNvPr id="730" name="PlaceHolder 2"/>
          <p:cNvSpPr>
            <a:spLocks noGrp="1"/>
          </p:cNvSpPr>
          <p:nvPr>
            <p:ph type="body"/>
          </p:nvPr>
        </p:nvSpPr>
        <p:spPr>
          <a:xfrm>
            <a:off x="2588760" y="2133360"/>
            <a:ext cx="8915400" cy="3886200"/>
          </a:xfrm>
          <a:prstGeom prst="rect">
            <a:avLst/>
          </a:prstGeom>
          <a:noFill/>
          <a:ln w="0">
            <a:noFill/>
          </a:ln>
        </p:spPr>
        <p:txBody>
          <a:bodyPr lIns="90000" rIns="90000" tIns="46800" bIns="46800" anchor="t">
            <a:normAutofit/>
          </a:bodyPr>
          <a:p>
            <a:pPr marL="343080" indent="-34308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Click to edit the outline text format</a:t>
            </a:r>
            <a:endParaRPr b="0" lang="en-US" sz="1800" spc="-1" strike="noStrike">
              <a:solidFill>
                <a:srgbClr val="404040"/>
              </a:solidFill>
              <a:latin typeface="Century Gothic"/>
            </a:endParaRPr>
          </a:p>
          <a:p>
            <a:pPr lvl="1" marL="743040" indent="-28584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Second Outline Level</a:t>
            </a:r>
            <a:endParaRPr b="0" lang="en-US" sz="1800" spc="-1" strike="noStrike">
              <a:solidFill>
                <a:srgbClr val="404040"/>
              </a:solidFill>
              <a:latin typeface="Century Gothic"/>
            </a:endParaRPr>
          </a:p>
          <a:p>
            <a:pPr lvl="2" marL="11430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Third Outline Level</a:t>
            </a:r>
            <a:endParaRPr b="0" lang="en-US" sz="1800" spc="-1" strike="noStrike">
              <a:solidFill>
                <a:srgbClr val="404040"/>
              </a:solidFill>
              <a:latin typeface="Century Gothic"/>
            </a:endParaRPr>
          </a:p>
          <a:p>
            <a:pPr lvl="3" marL="16002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Fourth Outline Level</a:t>
            </a:r>
            <a:endParaRPr b="0" lang="en-US" sz="1800" spc="-1" strike="noStrike">
              <a:solidFill>
                <a:srgbClr val="404040"/>
              </a:solidFill>
              <a:latin typeface="Century Gothic"/>
            </a:endParaRPr>
          </a:p>
          <a:p>
            <a:pPr lvl="4" marL="20574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Fifth Outline Level</a:t>
            </a:r>
            <a:endParaRPr b="0" lang="en-US" sz="1800" spc="-1" strike="noStrike">
              <a:solidFill>
                <a:srgbClr val="404040"/>
              </a:solidFill>
              <a:latin typeface="Century Gothic"/>
            </a:endParaRPr>
          </a:p>
          <a:p>
            <a:pPr lvl="5" marL="2057400" indent="-228600">
              <a:spcBef>
                <a:spcPts val="1001"/>
              </a:spcBef>
              <a:buClr>
                <a:srgbClr val="00000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Sixth Outline Level</a:t>
            </a:r>
            <a:endParaRPr b="0" lang="en-US" sz="1800" spc="-1" strike="noStrike">
              <a:solidFill>
                <a:srgbClr val="404040"/>
              </a:solidFill>
              <a:latin typeface="Century Gothic"/>
            </a:endParaRPr>
          </a:p>
          <a:p>
            <a:pPr lvl="6" marL="2057400" indent="-228600">
              <a:spcBef>
                <a:spcPts val="1001"/>
              </a:spcBef>
              <a:buClr>
                <a:srgbClr val="00000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Seventh Outline Level</a:t>
            </a:r>
            <a:endParaRPr b="0" lang="en-US" sz="1800" spc="-1" strike="noStrike">
              <a:solidFill>
                <a:srgbClr val="404040"/>
              </a:solidFill>
              <a:latin typeface="Century Gothic"/>
            </a:endParaRPr>
          </a:p>
        </p:txBody>
      </p:sp>
      <p:sp>
        <p:nvSpPr>
          <p:cNvPr id="731" name="PlaceHolder 3"/>
          <p:cNvSpPr>
            <a:spLocks noGrp="1"/>
          </p:cNvSpPr>
          <p:nvPr>
            <p:ph type="dt" idx="91"/>
          </p:nvPr>
        </p:nvSpPr>
        <p:spPr>
          <a:xfrm>
            <a:off x="10361520" y="6130800"/>
            <a:ext cx="1146240" cy="37008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732" name="PlaceHolder 4"/>
          <p:cNvSpPr>
            <a:spLocks noGrp="1"/>
          </p:cNvSpPr>
          <p:nvPr>
            <p:ph type="ftr" idx="92"/>
          </p:nvPr>
        </p:nvSpPr>
        <p:spPr>
          <a:xfrm>
            <a:off x="2588760" y="6135840"/>
            <a:ext cx="7620120" cy="36504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733" name="PlaceHolder 5"/>
          <p:cNvSpPr>
            <a:spLocks noGrp="1"/>
          </p:cNvSpPr>
          <p:nvPr>
            <p:ph type="sldNum" idx="93"/>
          </p:nvPr>
        </p:nvSpPr>
        <p:spPr>
          <a:xfrm>
            <a:off x="531360" y="787320"/>
            <a:ext cx="779400" cy="365040"/>
          </a:xfrm>
          <a:prstGeom prst="rect">
            <a:avLst/>
          </a:prstGeom>
          <a:noFill/>
          <a:ln w="0">
            <a:noFill/>
          </a:ln>
        </p:spPr>
        <p:txBody>
          <a:bodyPr lIns="90000" rIns="90000" tIns="46800" bIns="46800" anchor="ctr">
            <a:noAutofit/>
          </a:bodyPr>
          <a:lstStyle>
            <a:lvl1pPr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2000" spc="-1" strike="noStrike">
                <a:solidFill>
                  <a:srgbClr val="feffff"/>
                </a:solidFill>
                <a:latin typeface="Times New Roman"/>
              </a:defRPr>
            </a:lvl1pPr>
          </a:lstStyle>
          <a:p>
            <a:pPr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B2F77D11-4815-4281-A1AA-FFFDDC5C7C95}" type="slidenum">
              <a:rPr b="0" lang="en-US" sz="2000" spc="-1" strike="noStrike">
                <a:solidFill>
                  <a:srgbClr val="feffff"/>
                </a:solidFill>
                <a:latin typeface="Times New Roman"/>
              </a:rPr>
              <a:t>&lt;number&gt;</a:t>
            </a:fld>
            <a:endParaRPr b="0" lang="en-US" sz="2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Master>
</file>

<file path=ppt/slideMasters/slideMaster3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grpSp>
        <p:nvGrpSpPr>
          <p:cNvPr id="734" name="Group 22"/>
          <p:cNvGrpSpPr/>
          <p:nvPr/>
        </p:nvGrpSpPr>
        <p:grpSpPr>
          <a:xfrm>
            <a:off x="0" y="228600"/>
            <a:ext cx="2851200" cy="6638760"/>
            <a:chOff x="0" y="228600"/>
            <a:chExt cx="2851200" cy="6638760"/>
          </a:xfrm>
        </p:grpSpPr>
        <p:sp>
          <p:nvSpPr>
            <p:cNvPr id="735" name="Freeform 11"/>
            <p:cNvSpPr/>
            <p:nvPr/>
          </p:nvSpPr>
          <p:spPr>
            <a:xfrm>
              <a:off x="0" y="2575080"/>
              <a:ext cx="100440" cy="626040"/>
            </a:xfrm>
            <a:custGeom>
              <a:avLst/>
              <a:gdLst/>
              <a:ahLst/>
              <a:rect l="l" t="t"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36" name="Freeform 12"/>
            <p:cNvSpPr/>
            <p:nvPr/>
          </p:nvSpPr>
          <p:spPr>
            <a:xfrm>
              <a:off x="128520" y="3156480"/>
              <a:ext cx="646560" cy="2322360"/>
            </a:xfrm>
            <a:custGeom>
              <a:avLst/>
              <a:gdLst/>
              <a:ahLst/>
              <a:rect l="l" t="t"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37" name="Freeform 13"/>
            <p:cNvSpPr/>
            <p:nvPr/>
          </p:nvSpPr>
          <p:spPr>
            <a:xfrm>
              <a:off x="806760" y="5447160"/>
              <a:ext cx="609120" cy="1420200"/>
            </a:xfrm>
            <a:custGeom>
              <a:avLst/>
              <a:gdLst/>
              <a:ahLst/>
              <a:rect l="l" t="t"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38" name="Freeform 14"/>
            <p:cNvSpPr/>
            <p:nvPr/>
          </p:nvSpPr>
          <p:spPr>
            <a:xfrm>
              <a:off x="959760" y="6504120"/>
              <a:ext cx="171360" cy="363240"/>
            </a:xfrm>
            <a:custGeom>
              <a:avLst/>
              <a:gdLst/>
              <a:ahLst/>
              <a:rect l="l" t="t"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39" name="Freeform 15"/>
            <p:cNvSpPr/>
            <p:nvPr/>
          </p:nvSpPr>
          <p:spPr>
            <a:xfrm>
              <a:off x="100440" y="3201120"/>
              <a:ext cx="821880" cy="3328560"/>
            </a:xfrm>
            <a:custGeom>
              <a:avLst/>
              <a:gdLst/>
              <a:ahLst/>
              <a:rect l="l" t="t"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40" name="Freeform 16"/>
            <p:cNvSpPr/>
            <p:nvPr/>
          </p:nvSpPr>
          <p:spPr>
            <a:xfrm>
              <a:off x="22320" y="228600"/>
              <a:ext cx="106200" cy="2927880"/>
            </a:xfrm>
            <a:custGeom>
              <a:avLst/>
              <a:gdLst/>
              <a:ahLst/>
              <a:rect l="l" t="t"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41" name="Freeform 17"/>
            <p:cNvSpPr/>
            <p:nvPr/>
          </p:nvSpPr>
          <p:spPr>
            <a:xfrm>
              <a:off x="78120" y="2944080"/>
              <a:ext cx="78120" cy="493920"/>
            </a:xfrm>
            <a:custGeom>
              <a:avLst/>
              <a:gdLst/>
              <a:ahLst/>
              <a:rect l="l" t="t"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42" name="Freeform 18"/>
            <p:cNvSpPr/>
            <p:nvPr/>
          </p:nvSpPr>
          <p:spPr>
            <a:xfrm>
              <a:off x="769680" y="5478840"/>
              <a:ext cx="190080" cy="1024920"/>
            </a:xfrm>
            <a:custGeom>
              <a:avLst/>
              <a:gdLst/>
              <a:ahLst/>
              <a:rect l="l" t="t"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43" name="Freeform 19"/>
            <p:cNvSpPr/>
            <p:nvPr/>
          </p:nvSpPr>
          <p:spPr>
            <a:xfrm>
              <a:off x="775080" y="1398960"/>
              <a:ext cx="2076120" cy="4048200"/>
            </a:xfrm>
            <a:custGeom>
              <a:avLst/>
              <a:gdLst/>
              <a:ahLst/>
              <a:rect l="l" t="t"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44" name="Freeform 20"/>
            <p:cNvSpPr/>
            <p:nvPr/>
          </p:nvSpPr>
          <p:spPr>
            <a:xfrm>
              <a:off x="922320" y="6530040"/>
              <a:ext cx="162000" cy="337320"/>
            </a:xfrm>
            <a:custGeom>
              <a:avLst/>
              <a:gdLst/>
              <a:ahLst/>
              <a:rect l="l" t="t" r="r" b="b"/>
              <a:pathLst>
                <a:path w="35" h="73">
                  <a:moveTo>
                    <a:pt x="0" y="0"/>
                  </a:moveTo>
                  <a:cubicBezTo>
                    <a:pt x="7" y="24"/>
                    <a:pt x="16" y="49"/>
                    <a:pt x="26" y="73"/>
                  </a:cubicBezTo>
                  <a:cubicBezTo>
                    <a:pt x="35" y="73"/>
                    <a:pt x="35" y="73"/>
                    <a:pt x="35" y="73"/>
                  </a:cubicBezTo>
                  <a:cubicBezTo>
                    <a:pt x="23" y="49"/>
                    <a:pt x="11" y="24"/>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45" name="Freeform 21"/>
            <p:cNvSpPr/>
            <p:nvPr/>
          </p:nvSpPr>
          <p:spPr>
            <a:xfrm>
              <a:off x="769680" y="5359680"/>
              <a:ext cx="37080" cy="221760"/>
            </a:xfrm>
            <a:custGeom>
              <a:avLst/>
              <a:gdLst/>
              <a:ahLst/>
              <a:rect l="l" t="t"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46" name="Freeform 22"/>
            <p:cNvSpPr/>
            <p:nvPr/>
          </p:nvSpPr>
          <p:spPr>
            <a:xfrm>
              <a:off x="849600" y="6244920"/>
              <a:ext cx="238320" cy="622440"/>
            </a:xfrm>
            <a:custGeom>
              <a:avLst/>
              <a:gdLst/>
              <a:ahLst/>
              <a:rect l="l" t="t"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747" name="Group 9"/>
          <p:cNvGrpSpPr/>
          <p:nvPr/>
        </p:nvGrpSpPr>
        <p:grpSpPr>
          <a:xfrm>
            <a:off x="27000" y="0"/>
            <a:ext cx="2357280" cy="6853320"/>
            <a:chOff x="27000" y="0"/>
            <a:chExt cx="2357280" cy="6853320"/>
          </a:xfrm>
        </p:grpSpPr>
        <p:sp>
          <p:nvSpPr>
            <p:cNvPr id="748" name="Freeform 27"/>
            <p:cNvSpPr/>
            <p:nvPr/>
          </p:nvSpPr>
          <p:spPr>
            <a:xfrm>
              <a:off x="27000" y="0"/>
              <a:ext cx="494280" cy="4400640"/>
            </a:xfrm>
            <a:custGeom>
              <a:avLst/>
              <a:gdLst/>
              <a:ahLst/>
              <a:rect l="l" t="t"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49" name="Freeform 28"/>
            <p:cNvSpPr/>
            <p:nvPr/>
          </p:nvSpPr>
          <p:spPr>
            <a:xfrm>
              <a:off x="550080" y="4316760"/>
              <a:ext cx="423360" cy="1580400"/>
            </a:xfrm>
            <a:custGeom>
              <a:avLst/>
              <a:gdLst/>
              <a:ahLst/>
              <a:rect l="l" t="t"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50" name="Freeform 29"/>
            <p:cNvSpPr/>
            <p:nvPr/>
          </p:nvSpPr>
          <p:spPr>
            <a:xfrm>
              <a:off x="1006200" y="5862960"/>
              <a:ext cx="430920" cy="990360"/>
            </a:xfrm>
            <a:custGeom>
              <a:avLst/>
              <a:gdLst/>
              <a:ahLst/>
              <a:rect l="l" t="t"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51" name="Freeform 30"/>
            <p:cNvSpPr/>
            <p:nvPr/>
          </p:nvSpPr>
          <p:spPr>
            <a:xfrm>
              <a:off x="521280" y="4364640"/>
              <a:ext cx="551880" cy="2235600"/>
            </a:xfrm>
            <a:custGeom>
              <a:avLst/>
              <a:gdLst/>
              <a:ahLst/>
              <a:rect l="l" t="t"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52" name="Freeform 31"/>
            <p:cNvSpPr/>
            <p:nvPr/>
          </p:nvSpPr>
          <p:spPr>
            <a:xfrm>
              <a:off x="467640" y="1289880"/>
              <a:ext cx="174240" cy="3026880"/>
            </a:xfrm>
            <a:custGeom>
              <a:avLst/>
              <a:gdLst/>
              <a:ahLst/>
              <a:rect l="l" t="t"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53" name="Freeform 32"/>
            <p:cNvSpPr/>
            <p:nvPr/>
          </p:nvSpPr>
          <p:spPr>
            <a:xfrm>
              <a:off x="1111680" y="6571800"/>
              <a:ext cx="133920" cy="281520"/>
            </a:xfrm>
            <a:custGeom>
              <a:avLst/>
              <a:gdLst/>
              <a:ahLst/>
              <a:rect l="l" t="t" r="r" b="b"/>
              <a:pathLst>
                <a:path w="28" h="59">
                  <a:moveTo>
                    <a:pt x="22" y="59"/>
                  </a:moveTo>
                  <a:cubicBezTo>
                    <a:pt x="28" y="59"/>
                    <a:pt x="28" y="59"/>
                    <a:pt x="28" y="59"/>
                  </a:cubicBezTo>
                  <a:cubicBezTo>
                    <a:pt x="18" y="40"/>
                    <a:pt x="9" y="20"/>
                    <a:pt x="0" y="0"/>
                  </a:cubicBezTo>
                  <a:cubicBezTo>
                    <a:pt x="6" y="20"/>
                    <a:pt x="13" y="40"/>
                    <a:pt x="22" y="5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54" name="Freeform 33"/>
            <p:cNvSpPr/>
            <p:nvPr/>
          </p:nvSpPr>
          <p:spPr>
            <a:xfrm>
              <a:off x="502200" y="4107960"/>
              <a:ext cx="82080" cy="511200"/>
            </a:xfrm>
            <a:custGeom>
              <a:avLst/>
              <a:gdLst/>
              <a:ahLst/>
              <a:rect l="l" t="t"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55" name="Freeform 34"/>
            <p:cNvSpPr/>
            <p:nvPr/>
          </p:nvSpPr>
          <p:spPr>
            <a:xfrm>
              <a:off x="973800" y="3146400"/>
              <a:ext cx="1410480" cy="2716560"/>
            </a:xfrm>
            <a:custGeom>
              <a:avLst/>
              <a:gdLst/>
              <a:ahLst/>
              <a:rect l="l" t="t"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56" name="Freeform 35"/>
            <p:cNvSpPr/>
            <p:nvPr/>
          </p:nvSpPr>
          <p:spPr>
            <a:xfrm>
              <a:off x="1073520" y="6600600"/>
              <a:ext cx="120600" cy="252720"/>
            </a:xfrm>
            <a:custGeom>
              <a:avLst/>
              <a:gdLst/>
              <a:ahLst/>
              <a:rect l="l" t="t" r="r" b="b"/>
              <a:pathLst>
                <a:path w="25" h="53">
                  <a:moveTo>
                    <a:pt x="0" y="0"/>
                  </a:moveTo>
                  <a:cubicBezTo>
                    <a:pt x="5" y="18"/>
                    <a:pt x="12" y="36"/>
                    <a:pt x="19" y="53"/>
                  </a:cubicBezTo>
                  <a:cubicBezTo>
                    <a:pt x="25" y="53"/>
                    <a:pt x="25" y="53"/>
                    <a:pt x="25" y="53"/>
                  </a:cubicBezTo>
                  <a:cubicBezTo>
                    <a:pt x="16" y="36"/>
                    <a:pt x="8" y="18"/>
                    <a:pt x="0" y="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57" name="Freeform 36"/>
            <p:cNvSpPr/>
            <p:nvPr/>
          </p:nvSpPr>
          <p:spPr>
            <a:xfrm>
              <a:off x="973800" y="5897520"/>
              <a:ext cx="137880" cy="674280"/>
            </a:xfrm>
            <a:custGeom>
              <a:avLst/>
              <a:gdLst/>
              <a:ahLst/>
              <a:rect l="l" t="t"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58" name="Freeform 37"/>
            <p:cNvSpPr/>
            <p:nvPr/>
          </p:nvSpPr>
          <p:spPr>
            <a:xfrm>
              <a:off x="973800" y="5772960"/>
              <a:ext cx="38160" cy="227880"/>
            </a:xfrm>
            <a:custGeom>
              <a:avLst/>
              <a:gdLst/>
              <a:ahLst/>
              <a:rect l="l" t="t"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59" name="Freeform 38"/>
            <p:cNvSpPr/>
            <p:nvPr/>
          </p:nvSpPr>
          <p:spPr>
            <a:xfrm>
              <a:off x="1006200" y="6322680"/>
              <a:ext cx="210600" cy="530640"/>
            </a:xfrm>
            <a:custGeom>
              <a:avLst/>
              <a:gdLst/>
              <a:ahLst/>
              <a:rect l="l" t="t"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760" name="Rectangle 6"/>
          <p:cNvSpPr/>
          <p:nvPr/>
        </p:nvSpPr>
        <p:spPr>
          <a:xfrm>
            <a:off x="0" y="0"/>
            <a:ext cx="182520" cy="6858000"/>
          </a:xfrm>
          <a:prstGeom prst="rect">
            <a:avLst/>
          </a:pr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61" name="Freeform 11"/>
          <p:cNvSpPr/>
          <p:nvPr/>
        </p:nvSpPr>
        <p:spPr>
          <a:xfrm flipV="1">
            <a:off x="-4320" y="713160"/>
            <a:ext cx="1589040" cy="507960"/>
          </a:xfrm>
          <a:custGeom>
            <a:avLst/>
            <a:gdLst/>
            <a:ah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rgbClr val="a53010"/>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62" name="PlaceHolder 1"/>
          <p:cNvSpPr>
            <a:spLocks noGrp="1"/>
          </p:cNvSpPr>
          <p:nvPr>
            <p:ph type="title"/>
          </p:nvPr>
        </p:nvSpPr>
        <p:spPr>
          <a:xfrm>
            <a:off x="2592360" y="623520"/>
            <a:ext cx="8912160" cy="1281240"/>
          </a:xfrm>
          <a:prstGeom prst="rect">
            <a:avLst/>
          </a:prstGeom>
          <a:noFill/>
          <a:ln w="0">
            <a:noFill/>
          </a:ln>
        </p:spPr>
        <p:txBody>
          <a:bodyPr lIns="90000" rIns="90000" tIns="46800" bIns="46800" anchor="t">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3600" spc="-1" strike="noStrike">
                <a:solidFill>
                  <a:srgbClr val="262626"/>
                </a:solidFill>
                <a:latin typeface="Century Gothic"/>
              </a:rPr>
              <a:t>Click to edit the title text format</a:t>
            </a:r>
            <a:endParaRPr b="0" lang="en-US" sz="3600" spc="-1" strike="noStrike">
              <a:solidFill>
                <a:srgbClr val="262626"/>
              </a:solidFill>
              <a:latin typeface="Century Gothic"/>
            </a:endParaRPr>
          </a:p>
        </p:txBody>
      </p:sp>
      <p:sp>
        <p:nvSpPr>
          <p:cNvPr id="763" name="PlaceHolder 2"/>
          <p:cNvSpPr>
            <a:spLocks noGrp="1"/>
          </p:cNvSpPr>
          <p:nvPr>
            <p:ph type="body"/>
          </p:nvPr>
        </p:nvSpPr>
        <p:spPr>
          <a:xfrm>
            <a:off x="2588760" y="2133360"/>
            <a:ext cx="8915400" cy="3886200"/>
          </a:xfrm>
          <a:prstGeom prst="rect">
            <a:avLst/>
          </a:prstGeom>
          <a:noFill/>
          <a:ln w="0">
            <a:noFill/>
          </a:ln>
        </p:spPr>
        <p:txBody>
          <a:bodyPr lIns="90000" rIns="90000" tIns="46800" bIns="46800" anchor="t">
            <a:normAutofit/>
          </a:bodyPr>
          <a:p>
            <a:pPr marL="343080" indent="-34308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Click to edit the outline text format</a:t>
            </a:r>
            <a:endParaRPr b="0" lang="en-US" sz="1800" spc="-1" strike="noStrike">
              <a:solidFill>
                <a:srgbClr val="404040"/>
              </a:solidFill>
              <a:latin typeface="Century Gothic"/>
            </a:endParaRPr>
          </a:p>
          <a:p>
            <a:pPr lvl="1" marL="743040" indent="-28584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Second Outline Level</a:t>
            </a:r>
            <a:endParaRPr b="0" lang="en-US" sz="1800" spc="-1" strike="noStrike">
              <a:solidFill>
                <a:srgbClr val="404040"/>
              </a:solidFill>
              <a:latin typeface="Century Gothic"/>
            </a:endParaRPr>
          </a:p>
          <a:p>
            <a:pPr lvl="2" marL="11430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Third Outline Level</a:t>
            </a:r>
            <a:endParaRPr b="0" lang="en-US" sz="1800" spc="-1" strike="noStrike">
              <a:solidFill>
                <a:srgbClr val="404040"/>
              </a:solidFill>
              <a:latin typeface="Century Gothic"/>
            </a:endParaRPr>
          </a:p>
          <a:p>
            <a:pPr lvl="3" marL="16002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Fourth Outline Level</a:t>
            </a:r>
            <a:endParaRPr b="0" lang="en-US" sz="1800" spc="-1" strike="noStrike">
              <a:solidFill>
                <a:srgbClr val="404040"/>
              </a:solidFill>
              <a:latin typeface="Century Gothic"/>
            </a:endParaRPr>
          </a:p>
          <a:p>
            <a:pPr lvl="4" marL="20574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Fifth Outline Level</a:t>
            </a:r>
            <a:endParaRPr b="0" lang="en-US" sz="1800" spc="-1" strike="noStrike">
              <a:solidFill>
                <a:srgbClr val="404040"/>
              </a:solidFill>
              <a:latin typeface="Century Gothic"/>
            </a:endParaRPr>
          </a:p>
          <a:p>
            <a:pPr lvl="5" marL="2057400" indent="-228600">
              <a:spcBef>
                <a:spcPts val="1001"/>
              </a:spcBef>
              <a:buClr>
                <a:srgbClr val="00000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Sixth Outline Level</a:t>
            </a:r>
            <a:endParaRPr b="0" lang="en-US" sz="1800" spc="-1" strike="noStrike">
              <a:solidFill>
                <a:srgbClr val="404040"/>
              </a:solidFill>
              <a:latin typeface="Century Gothic"/>
            </a:endParaRPr>
          </a:p>
          <a:p>
            <a:pPr lvl="6" marL="2057400" indent="-228600">
              <a:spcBef>
                <a:spcPts val="1001"/>
              </a:spcBef>
              <a:buClr>
                <a:srgbClr val="00000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Seventh Outline Level</a:t>
            </a:r>
            <a:endParaRPr b="0" lang="en-US" sz="1800" spc="-1" strike="noStrike">
              <a:solidFill>
                <a:srgbClr val="404040"/>
              </a:solidFill>
              <a:latin typeface="Century Gothic"/>
            </a:endParaRPr>
          </a:p>
        </p:txBody>
      </p:sp>
      <p:sp>
        <p:nvSpPr>
          <p:cNvPr id="764" name="PlaceHolder 3"/>
          <p:cNvSpPr>
            <a:spLocks noGrp="1"/>
          </p:cNvSpPr>
          <p:nvPr>
            <p:ph type="dt" idx="94"/>
          </p:nvPr>
        </p:nvSpPr>
        <p:spPr>
          <a:xfrm>
            <a:off x="10361520" y="6130800"/>
            <a:ext cx="1146240" cy="37008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765" name="PlaceHolder 4"/>
          <p:cNvSpPr>
            <a:spLocks noGrp="1"/>
          </p:cNvSpPr>
          <p:nvPr>
            <p:ph type="ftr" idx="95"/>
          </p:nvPr>
        </p:nvSpPr>
        <p:spPr>
          <a:xfrm>
            <a:off x="2588760" y="6135840"/>
            <a:ext cx="7620120" cy="36504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766" name="PlaceHolder 5"/>
          <p:cNvSpPr>
            <a:spLocks noGrp="1"/>
          </p:cNvSpPr>
          <p:nvPr>
            <p:ph type="sldNum" idx="96"/>
          </p:nvPr>
        </p:nvSpPr>
        <p:spPr>
          <a:xfrm>
            <a:off x="531360" y="787320"/>
            <a:ext cx="779400" cy="365040"/>
          </a:xfrm>
          <a:prstGeom prst="rect">
            <a:avLst/>
          </a:prstGeom>
          <a:noFill/>
          <a:ln w="0">
            <a:noFill/>
          </a:ln>
        </p:spPr>
        <p:txBody>
          <a:bodyPr lIns="90000" rIns="90000" tIns="46800" bIns="46800" anchor="ctr">
            <a:noAutofit/>
          </a:bodyPr>
          <a:lstStyle>
            <a:lvl1pPr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2000" spc="-1" strike="noStrike">
                <a:solidFill>
                  <a:srgbClr val="feffff"/>
                </a:solidFill>
                <a:latin typeface="Times New Roman"/>
              </a:defRPr>
            </a:lvl1pPr>
          </a:lstStyle>
          <a:p>
            <a:pPr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020F61AE-69CE-4A71-A123-53C21AFB5EEE}" type="slidenum">
              <a:rPr b="0" lang="en-US" sz="2000" spc="-1" strike="noStrike">
                <a:solidFill>
                  <a:srgbClr val="feffff"/>
                </a:solidFill>
                <a:latin typeface="Times New Roman"/>
              </a:rPr>
              <a:t>&lt;number&gt;</a:t>
            </a:fld>
            <a:endParaRPr b="0" lang="en-US" sz="2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Master>
</file>

<file path=ppt/slideMasters/slideMaster3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grpSp>
        <p:nvGrpSpPr>
          <p:cNvPr id="767" name="Group 22"/>
          <p:cNvGrpSpPr/>
          <p:nvPr/>
        </p:nvGrpSpPr>
        <p:grpSpPr>
          <a:xfrm>
            <a:off x="0" y="228600"/>
            <a:ext cx="2851200" cy="6638760"/>
            <a:chOff x="0" y="228600"/>
            <a:chExt cx="2851200" cy="6638760"/>
          </a:xfrm>
        </p:grpSpPr>
        <p:sp>
          <p:nvSpPr>
            <p:cNvPr id="768" name="Freeform 11"/>
            <p:cNvSpPr/>
            <p:nvPr/>
          </p:nvSpPr>
          <p:spPr>
            <a:xfrm>
              <a:off x="0" y="2575080"/>
              <a:ext cx="100440" cy="626040"/>
            </a:xfrm>
            <a:custGeom>
              <a:avLst/>
              <a:gdLst/>
              <a:ahLst/>
              <a:rect l="l" t="t"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69" name="Freeform 12"/>
            <p:cNvSpPr/>
            <p:nvPr/>
          </p:nvSpPr>
          <p:spPr>
            <a:xfrm>
              <a:off x="128520" y="3156480"/>
              <a:ext cx="646560" cy="2322360"/>
            </a:xfrm>
            <a:custGeom>
              <a:avLst/>
              <a:gdLst/>
              <a:ahLst/>
              <a:rect l="l" t="t"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70" name="Freeform 13"/>
            <p:cNvSpPr/>
            <p:nvPr/>
          </p:nvSpPr>
          <p:spPr>
            <a:xfrm>
              <a:off x="806760" y="5447160"/>
              <a:ext cx="609120" cy="1420200"/>
            </a:xfrm>
            <a:custGeom>
              <a:avLst/>
              <a:gdLst/>
              <a:ahLst/>
              <a:rect l="l" t="t"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71" name="Freeform 14"/>
            <p:cNvSpPr/>
            <p:nvPr/>
          </p:nvSpPr>
          <p:spPr>
            <a:xfrm>
              <a:off x="959760" y="6504120"/>
              <a:ext cx="171360" cy="363240"/>
            </a:xfrm>
            <a:custGeom>
              <a:avLst/>
              <a:gdLst/>
              <a:ahLst/>
              <a:rect l="l" t="t"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72" name="Freeform 15"/>
            <p:cNvSpPr/>
            <p:nvPr/>
          </p:nvSpPr>
          <p:spPr>
            <a:xfrm>
              <a:off x="100440" y="3201120"/>
              <a:ext cx="821880" cy="3328560"/>
            </a:xfrm>
            <a:custGeom>
              <a:avLst/>
              <a:gdLst/>
              <a:ahLst/>
              <a:rect l="l" t="t"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73" name="Freeform 16"/>
            <p:cNvSpPr/>
            <p:nvPr/>
          </p:nvSpPr>
          <p:spPr>
            <a:xfrm>
              <a:off x="22320" y="228600"/>
              <a:ext cx="106200" cy="2927880"/>
            </a:xfrm>
            <a:custGeom>
              <a:avLst/>
              <a:gdLst/>
              <a:ahLst/>
              <a:rect l="l" t="t"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74" name="Freeform 17"/>
            <p:cNvSpPr/>
            <p:nvPr/>
          </p:nvSpPr>
          <p:spPr>
            <a:xfrm>
              <a:off x="78120" y="2944080"/>
              <a:ext cx="78120" cy="493920"/>
            </a:xfrm>
            <a:custGeom>
              <a:avLst/>
              <a:gdLst/>
              <a:ahLst/>
              <a:rect l="l" t="t"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75" name="Freeform 18"/>
            <p:cNvSpPr/>
            <p:nvPr/>
          </p:nvSpPr>
          <p:spPr>
            <a:xfrm>
              <a:off x="769680" y="5478840"/>
              <a:ext cx="190080" cy="1024920"/>
            </a:xfrm>
            <a:custGeom>
              <a:avLst/>
              <a:gdLst/>
              <a:ahLst/>
              <a:rect l="l" t="t"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76" name="Freeform 19"/>
            <p:cNvSpPr/>
            <p:nvPr/>
          </p:nvSpPr>
          <p:spPr>
            <a:xfrm>
              <a:off x="775080" y="1398960"/>
              <a:ext cx="2076120" cy="4048200"/>
            </a:xfrm>
            <a:custGeom>
              <a:avLst/>
              <a:gdLst/>
              <a:ahLst/>
              <a:rect l="l" t="t"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77" name="Freeform 20"/>
            <p:cNvSpPr/>
            <p:nvPr/>
          </p:nvSpPr>
          <p:spPr>
            <a:xfrm>
              <a:off x="922320" y="6530040"/>
              <a:ext cx="162000" cy="337320"/>
            </a:xfrm>
            <a:custGeom>
              <a:avLst/>
              <a:gdLst/>
              <a:ahLst/>
              <a:rect l="l" t="t" r="r" b="b"/>
              <a:pathLst>
                <a:path w="35" h="73">
                  <a:moveTo>
                    <a:pt x="0" y="0"/>
                  </a:moveTo>
                  <a:cubicBezTo>
                    <a:pt x="7" y="24"/>
                    <a:pt x="16" y="49"/>
                    <a:pt x="26" y="73"/>
                  </a:cubicBezTo>
                  <a:cubicBezTo>
                    <a:pt x="35" y="73"/>
                    <a:pt x="35" y="73"/>
                    <a:pt x="35" y="73"/>
                  </a:cubicBezTo>
                  <a:cubicBezTo>
                    <a:pt x="23" y="49"/>
                    <a:pt x="11" y="24"/>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78" name="Freeform 21"/>
            <p:cNvSpPr/>
            <p:nvPr/>
          </p:nvSpPr>
          <p:spPr>
            <a:xfrm>
              <a:off x="769680" y="5359680"/>
              <a:ext cx="37080" cy="221760"/>
            </a:xfrm>
            <a:custGeom>
              <a:avLst/>
              <a:gdLst/>
              <a:ahLst/>
              <a:rect l="l" t="t"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79" name="Freeform 22"/>
            <p:cNvSpPr/>
            <p:nvPr/>
          </p:nvSpPr>
          <p:spPr>
            <a:xfrm>
              <a:off x="849600" y="6244920"/>
              <a:ext cx="238320" cy="622440"/>
            </a:xfrm>
            <a:custGeom>
              <a:avLst/>
              <a:gdLst/>
              <a:ahLst/>
              <a:rect l="l" t="t"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780" name="Group 9"/>
          <p:cNvGrpSpPr/>
          <p:nvPr/>
        </p:nvGrpSpPr>
        <p:grpSpPr>
          <a:xfrm>
            <a:off x="27000" y="0"/>
            <a:ext cx="2357280" cy="6853320"/>
            <a:chOff x="27000" y="0"/>
            <a:chExt cx="2357280" cy="6853320"/>
          </a:xfrm>
        </p:grpSpPr>
        <p:sp>
          <p:nvSpPr>
            <p:cNvPr id="781" name="Freeform 27"/>
            <p:cNvSpPr/>
            <p:nvPr/>
          </p:nvSpPr>
          <p:spPr>
            <a:xfrm>
              <a:off x="27000" y="0"/>
              <a:ext cx="494280" cy="4400640"/>
            </a:xfrm>
            <a:custGeom>
              <a:avLst/>
              <a:gdLst/>
              <a:ahLst/>
              <a:rect l="l" t="t"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82" name="Freeform 28"/>
            <p:cNvSpPr/>
            <p:nvPr/>
          </p:nvSpPr>
          <p:spPr>
            <a:xfrm>
              <a:off x="550080" y="4316760"/>
              <a:ext cx="423360" cy="1580400"/>
            </a:xfrm>
            <a:custGeom>
              <a:avLst/>
              <a:gdLst/>
              <a:ahLst/>
              <a:rect l="l" t="t"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83" name="Freeform 29"/>
            <p:cNvSpPr/>
            <p:nvPr/>
          </p:nvSpPr>
          <p:spPr>
            <a:xfrm>
              <a:off x="1006200" y="5862960"/>
              <a:ext cx="430920" cy="990360"/>
            </a:xfrm>
            <a:custGeom>
              <a:avLst/>
              <a:gdLst/>
              <a:ahLst/>
              <a:rect l="l" t="t"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84" name="Freeform 30"/>
            <p:cNvSpPr/>
            <p:nvPr/>
          </p:nvSpPr>
          <p:spPr>
            <a:xfrm>
              <a:off x="521280" y="4364640"/>
              <a:ext cx="551880" cy="2235600"/>
            </a:xfrm>
            <a:custGeom>
              <a:avLst/>
              <a:gdLst/>
              <a:ahLst/>
              <a:rect l="l" t="t"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85" name="Freeform 31"/>
            <p:cNvSpPr/>
            <p:nvPr/>
          </p:nvSpPr>
          <p:spPr>
            <a:xfrm>
              <a:off x="467640" y="1289880"/>
              <a:ext cx="174240" cy="3026880"/>
            </a:xfrm>
            <a:custGeom>
              <a:avLst/>
              <a:gdLst/>
              <a:ahLst/>
              <a:rect l="l" t="t"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86" name="Freeform 32"/>
            <p:cNvSpPr/>
            <p:nvPr/>
          </p:nvSpPr>
          <p:spPr>
            <a:xfrm>
              <a:off x="1111680" y="6571800"/>
              <a:ext cx="133920" cy="281520"/>
            </a:xfrm>
            <a:custGeom>
              <a:avLst/>
              <a:gdLst/>
              <a:ahLst/>
              <a:rect l="l" t="t" r="r" b="b"/>
              <a:pathLst>
                <a:path w="28" h="59">
                  <a:moveTo>
                    <a:pt x="22" y="59"/>
                  </a:moveTo>
                  <a:cubicBezTo>
                    <a:pt x="28" y="59"/>
                    <a:pt x="28" y="59"/>
                    <a:pt x="28" y="59"/>
                  </a:cubicBezTo>
                  <a:cubicBezTo>
                    <a:pt x="18" y="40"/>
                    <a:pt x="9" y="20"/>
                    <a:pt x="0" y="0"/>
                  </a:cubicBezTo>
                  <a:cubicBezTo>
                    <a:pt x="6" y="20"/>
                    <a:pt x="13" y="40"/>
                    <a:pt x="22" y="5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87" name="Freeform 33"/>
            <p:cNvSpPr/>
            <p:nvPr/>
          </p:nvSpPr>
          <p:spPr>
            <a:xfrm>
              <a:off x="502200" y="4107960"/>
              <a:ext cx="82080" cy="511200"/>
            </a:xfrm>
            <a:custGeom>
              <a:avLst/>
              <a:gdLst/>
              <a:ahLst/>
              <a:rect l="l" t="t"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88" name="Freeform 34"/>
            <p:cNvSpPr/>
            <p:nvPr/>
          </p:nvSpPr>
          <p:spPr>
            <a:xfrm>
              <a:off x="973800" y="3146400"/>
              <a:ext cx="1410480" cy="2716560"/>
            </a:xfrm>
            <a:custGeom>
              <a:avLst/>
              <a:gdLst/>
              <a:ahLst/>
              <a:rect l="l" t="t"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89" name="Freeform 35"/>
            <p:cNvSpPr/>
            <p:nvPr/>
          </p:nvSpPr>
          <p:spPr>
            <a:xfrm>
              <a:off x="1073520" y="6600600"/>
              <a:ext cx="120600" cy="252720"/>
            </a:xfrm>
            <a:custGeom>
              <a:avLst/>
              <a:gdLst/>
              <a:ahLst/>
              <a:rect l="l" t="t" r="r" b="b"/>
              <a:pathLst>
                <a:path w="25" h="53">
                  <a:moveTo>
                    <a:pt x="0" y="0"/>
                  </a:moveTo>
                  <a:cubicBezTo>
                    <a:pt x="5" y="18"/>
                    <a:pt x="12" y="36"/>
                    <a:pt x="19" y="53"/>
                  </a:cubicBezTo>
                  <a:cubicBezTo>
                    <a:pt x="25" y="53"/>
                    <a:pt x="25" y="53"/>
                    <a:pt x="25" y="53"/>
                  </a:cubicBezTo>
                  <a:cubicBezTo>
                    <a:pt x="16" y="36"/>
                    <a:pt x="8" y="18"/>
                    <a:pt x="0" y="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90" name="Freeform 36"/>
            <p:cNvSpPr/>
            <p:nvPr/>
          </p:nvSpPr>
          <p:spPr>
            <a:xfrm>
              <a:off x="973800" y="5897520"/>
              <a:ext cx="137880" cy="674280"/>
            </a:xfrm>
            <a:custGeom>
              <a:avLst/>
              <a:gdLst/>
              <a:ahLst/>
              <a:rect l="l" t="t"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91" name="Freeform 37"/>
            <p:cNvSpPr/>
            <p:nvPr/>
          </p:nvSpPr>
          <p:spPr>
            <a:xfrm>
              <a:off x="973800" y="5772960"/>
              <a:ext cx="38160" cy="227880"/>
            </a:xfrm>
            <a:custGeom>
              <a:avLst/>
              <a:gdLst/>
              <a:ahLst/>
              <a:rect l="l" t="t"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92" name="Freeform 38"/>
            <p:cNvSpPr/>
            <p:nvPr/>
          </p:nvSpPr>
          <p:spPr>
            <a:xfrm>
              <a:off x="1006200" y="6322680"/>
              <a:ext cx="210600" cy="530640"/>
            </a:xfrm>
            <a:custGeom>
              <a:avLst/>
              <a:gdLst/>
              <a:ahLst/>
              <a:rect l="l" t="t"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793" name="Rectangle 6"/>
          <p:cNvSpPr/>
          <p:nvPr/>
        </p:nvSpPr>
        <p:spPr>
          <a:xfrm>
            <a:off x="0" y="0"/>
            <a:ext cx="182520" cy="6858000"/>
          </a:xfrm>
          <a:prstGeom prst="rect">
            <a:avLst/>
          </a:pr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94" name="Freeform 11"/>
          <p:cNvSpPr/>
          <p:nvPr/>
        </p:nvSpPr>
        <p:spPr>
          <a:xfrm flipV="1">
            <a:off x="-4320" y="713160"/>
            <a:ext cx="1589040" cy="507960"/>
          </a:xfrm>
          <a:custGeom>
            <a:avLst/>
            <a:gdLst/>
            <a:ah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rgbClr val="a53010"/>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795" name="PlaceHolder 1"/>
          <p:cNvSpPr>
            <a:spLocks noGrp="1"/>
          </p:cNvSpPr>
          <p:nvPr>
            <p:ph type="title"/>
          </p:nvPr>
        </p:nvSpPr>
        <p:spPr>
          <a:xfrm>
            <a:off x="2592360" y="623520"/>
            <a:ext cx="8912160" cy="1281240"/>
          </a:xfrm>
          <a:prstGeom prst="rect">
            <a:avLst/>
          </a:prstGeom>
          <a:noFill/>
          <a:ln w="0">
            <a:noFill/>
          </a:ln>
        </p:spPr>
        <p:txBody>
          <a:bodyPr lIns="90000" rIns="90000" tIns="46800" bIns="46800" anchor="t">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3600" spc="-1" strike="noStrike">
                <a:solidFill>
                  <a:srgbClr val="262626"/>
                </a:solidFill>
                <a:latin typeface="Century Gothic"/>
              </a:rPr>
              <a:t>Click to edit the title text format</a:t>
            </a:r>
            <a:endParaRPr b="0" lang="en-US" sz="3600" spc="-1" strike="noStrike">
              <a:solidFill>
                <a:srgbClr val="262626"/>
              </a:solidFill>
              <a:latin typeface="Century Gothic"/>
            </a:endParaRPr>
          </a:p>
        </p:txBody>
      </p:sp>
      <p:sp>
        <p:nvSpPr>
          <p:cNvPr id="796" name="PlaceHolder 2"/>
          <p:cNvSpPr>
            <a:spLocks noGrp="1"/>
          </p:cNvSpPr>
          <p:nvPr>
            <p:ph type="body"/>
          </p:nvPr>
        </p:nvSpPr>
        <p:spPr>
          <a:xfrm>
            <a:off x="2588760" y="2133360"/>
            <a:ext cx="8915400" cy="3886200"/>
          </a:xfrm>
          <a:prstGeom prst="rect">
            <a:avLst/>
          </a:prstGeom>
          <a:noFill/>
          <a:ln w="0">
            <a:noFill/>
          </a:ln>
        </p:spPr>
        <p:txBody>
          <a:bodyPr lIns="90000" rIns="90000" tIns="46800" bIns="46800" anchor="t">
            <a:normAutofit/>
          </a:bodyPr>
          <a:p>
            <a:pPr marL="343080" indent="-34308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Click to edit the outline text format</a:t>
            </a:r>
            <a:endParaRPr b="0" lang="en-US" sz="1800" spc="-1" strike="noStrike">
              <a:solidFill>
                <a:srgbClr val="404040"/>
              </a:solidFill>
              <a:latin typeface="Century Gothic"/>
            </a:endParaRPr>
          </a:p>
          <a:p>
            <a:pPr lvl="1" marL="743040" indent="-28584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Second Outline Level</a:t>
            </a:r>
            <a:endParaRPr b="0" lang="en-US" sz="1800" spc="-1" strike="noStrike">
              <a:solidFill>
                <a:srgbClr val="404040"/>
              </a:solidFill>
              <a:latin typeface="Century Gothic"/>
            </a:endParaRPr>
          </a:p>
          <a:p>
            <a:pPr lvl="2" marL="11430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Third Outline Level</a:t>
            </a:r>
            <a:endParaRPr b="0" lang="en-US" sz="1800" spc="-1" strike="noStrike">
              <a:solidFill>
                <a:srgbClr val="404040"/>
              </a:solidFill>
              <a:latin typeface="Century Gothic"/>
            </a:endParaRPr>
          </a:p>
          <a:p>
            <a:pPr lvl="3" marL="16002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Fourth Outline Level</a:t>
            </a:r>
            <a:endParaRPr b="0" lang="en-US" sz="1800" spc="-1" strike="noStrike">
              <a:solidFill>
                <a:srgbClr val="404040"/>
              </a:solidFill>
              <a:latin typeface="Century Gothic"/>
            </a:endParaRPr>
          </a:p>
          <a:p>
            <a:pPr lvl="4" marL="20574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Fifth Outline Level</a:t>
            </a:r>
            <a:endParaRPr b="0" lang="en-US" sz="1800" spc="-1" strike="noStrike">
              <a:solidFill>
                <a:srgbClr val="404040"/>
              </a:solidFill>
              <a:latin typeface="Century Gothic"/>
            </a:endParaRPr>
          </a:p>
          <a:p>
            <a:pPr lvl="5" marL="2057400" indent="-228600">
              <a:spcBef>
                <a:spcPts val="1001"/>
              </a:spcBef>
              <a:buClr>
                <a:srgbClr val="00000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Sixth Outline Level</a:t>
            </a:r>
            <a:endParaRPr b="0" lang="en-US" sz="1800" spc="-1" strike="noStrike">
              <a:solidFill>
                <a:srgbClr val="404040"/>
              </a:solidFill>
              <a:latin typeface="Century Gothic"/>
            </a:endParaRPr>
          </a:p>
          <a:p>
            <a:pPr lvl="6" marL="2057400" indent="-228600">
              <a:spcBef>
                <a:spcPts val="1001"/>
              </a:spcBef>
              <a:buClr>
                <a:srgbClr val="00000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Seventh Outline Level</a:t>
            </a:r>
            <a:endParaRPr b="0" lang="en-US" sz="1800" spc="-1" strike="noStrike">
              <a:solidFill>
                <a:srgbClr val="404040"/>
              </a:solidFill>
              <a:latin typeface="Century Gothic"/>
            </a:endParaRPr>
          </a:p>
        </p:txBody>
      </p:sp>
      <p:sp>
        <p:nvSpPr>
          <p:cNvPr id="797" name="PlaceHolder 3"/>
          <p:cNvSpPr>
            <a:spLocks noGrp="1"/>
          </p:cNvSpPr>
          <p:nvPr>
            <p:ph type="dt" idx="97"/>
          </p:nvPr>
        </p:nvSpPr>
        <p:spPr>
          <a:xfrm>
            <a:off x="10361520" y="6130800"/>
            <a:ext cx="1146240" cy="37008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798" name="PlaceHolder 4"/>
          <p:cNvSpPr>
            <a:spLocks noGrp="1"/>
          </p:cNvSpPr>
          <p:nvPr>
            <p:ph type="ftr" idx="98"/>
          </p:nvPr>
        </p:nvSpPr>
        <p:spPr>
          <a:xfrm>
            <a:off x="2588760" y="6135840"/>
            <a:ext cx="7620120" cy="36504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799" name="PlaceHolder 5"/>
          <p:cNvSpPr>
            <a:spLocks noGrp="1"/>
          </p:cNvSpPr>
          <p:nvPr>
            <p:ph type="sldNum" idx="99"/>
          </p:nvPr>
        </p:nvSpPr>
        <p:spPr>
          <a:xfrm>
            <a:off x="531360" y="787320"/>
            <a:ext cx="779400" cy="365040"/>
          </a:xfrm>
          <a:prstGeom prst="rect">
            <a:avLst/>
          </a:prstGeom>
          <a:noFill/>
          <a:ln w="0">
            <a:noFill/>
          </a:ln>
        </p:spPr>
        <p:txBody>
          <a:bodyPr lIns="90000" rIns="90000" tIns="46800" bIns="46800" anchor="ctr">
            <a:noAutofit/>
          </a:bodyPr>
          <a:lstStyle>
            <a:lvl1pPr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2000" spc="-1" strike="noStrike">
                <a:solidFill>
                  <a:srgbClr val="feffff"/>
                </a:solidFill>
                <a:latin typeface="Times New Roman"/>
              </a:defRPr>
            </a:lvl1pPr>
          </a:lstStyle>
          <a:p>
            <a:pPr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F1DF9D98-FA04-47C0-AB47-DA50C693F376}" type="slidenum">
              <a:rPr b="0" lang="en-US" sz="2000" spc="-1" strike="noStrike">
                <a:solidFill>
                  <a:srgbClr val="feffff"/>
                </a:solidFill>
                <a:latin typeface="Times New Roman"/>
              </a:rPr>
              <a:t>&lt;number&gt;</a:t>
            </a:fld>
            <a:endParaRPr b="0" lang="en-US" sz="2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Master>
</file>

<file path=ppt/slideMasters/slideMaster3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grpSp>
        <p:nvGrpSpPr>
          <p:cNvPr id="800" name="Group 22"/>
          <p:cNvGrpSpPr/>
          <p:nvPr/>
        </p:nvGrpSpPr>
        <p:grpSpPr>
          <a:xfrm>
            <a:off x="0" y="228600"/>
            <a:ext cx="2851200" cy="6638760"/>
            <a:chOff x="0" y="228600"/>
            <a:chExt cx="2851200" cy="6638760"/>
          </a:xfrm>
        </p:grpSpPr>
        <p:sp>
          <p:nvSpPr>
            <p:cNvPr id="801" name="Freeform 11"/>
            <p:cNvSpPr/>
            <p:nvPr/>
          </p:nvSpPr>
          <p:spPr>
            <a:xfrm>
              <a:off x="0" y="2575080"/>
              <a:ext cx="100440" cy="626040"/>
            </a:xfrm>
            <a:custGeom>
              <a:avLst/>
              <a:gdLst/>
              <a:ahLst/>
              <a:rect l="l" t="t"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02" name="Freeform 12"/>
            <p:cNvSpPr/>
            <p:nvPr/>
          </p:nvSpPr>
          <p:spPr>
            <a:xfrm>
              <a:off x="128520" y="3156480"/>
              <a:ext cx="646560" cy="2322360"/>
            </a:xfrm>
            <a:custGeom>
              <a:avLst/>
              <a:gdLst/>
              <a:ahLst/>
              <a:rect l="l" t="t"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03" name="Freeform 13"/>
            <p:cNvSpPr/>
            <p:nvPr/>
          </p:nvSpPr>
          <p:spPr>
            <a:xfrm>
              <a:off x="806760" y="5447160"/>
              <a:ext cx="609120" cy="1420200"/>
            </a:xfrm>
            <a:custGeom>
              <a:avLst/>
              <a:gdLst/>
              <a:ahLst/>
              <a:rect l="l" t="t"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04" name="Freeform 14"/>
            <p:cNvSpPr/>
            <p:nvPr/>
          </p:nvSpPr>
          <p:spPr>
            <a:xfrm>
              <a:off x="959760" y="6504120"/>
              <a:ext cx="171360" cy="363240"/>
            </a:xfrm>
            <a:custGeom>
              <a:avLst/>
              <a:gdLst/>
              <a:ahLst/>
              <a:rect l="l" t="t"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05" name="Freeform 15"/>
            <p:cNvSpPr/>
            <p:nvPr/>
          </p:nvSpPr>
          <p:spPr>
            <a:xfrm>
              <a:off x="100440" y="3201120"/>
              <a:ext cx="821880" cy="3328560"/>
            </a:xfrm>
            <a:custGeom>
              <a:avLst/>
              <a:gdLst/>
              <a:ahLst/>
              <a:rect l="l" t="t"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06" name="Freeform 16"/>
            <p:cNvSpPr/>
            <p:nvPr/>
          </p:nvSpPr>
          <p:spPr>
            <a:xfrm>
              <a:off x="22320" y="228600"/>
              <a:ext cx="106200" cy="2927880"/>
            </a:xfrm>
            <a:custGeom>
              <a:avLst/>
              <a:gdLst/>
              <a:ahLst/>
              <a:rect l="l" t="t"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07" name="Freeform 17"/>
            <p:cNvSpPr/>
            <p:nvPr/>
          </p:nvSpPr>
          <p:spPr>
            <a:xfrm>
              <a:off x="78120" y="2944080"/>
              <a:ext cx="78120" cy="493920"/>
            </a:xfrm>
            <a:custGeom>
              <a:avLst/>
              <a:gdLst/>
              <a:ahLst/>
              <a:rect l="l" t="t"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08" name="Freeform 18"/>
            <p:cNvSpPr/>
            <p:nvPr/>
          </p:nvSpPr>
          <p:spPr>
            <a:xfrm>
              <a:off x="769680" y="5478840"/>
              <a:ext cx="190080" cy="1024920"/>
            </a:xfrm>
            <a:custGeom>
              <a:avLst/>
              <a:gdLst/>
              <a:ahLst/>
              <a:rect l="l" t="t"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09" name="Freeform 19"/>
            <p:cNvSpPr/>
            <p:nvPr/>
          </p:nvSpPr>
          <p:spPr>
            <a:xfrm>
              <a:off x="775080" y="1398960"/>
              <a:ext cx="2076120" cy="4048200"/>
            </a:xfrm>
            <a:custGeom>
              <a:avLst/>
              <a:gdLst/>
              <a:ahLst/>
              <a:rect l="l" t="t"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10" name="Freeform 20"/>
            <p:cNvSpPr/>
            <p:nvPr/>
          </p:nvSpPr>
          <p:spPr>
            <a:xfrm>
              <a:off x="922320" y="6530040"/>
              <a:ext cx="162000" cy="337320"/>
            </a:xfrm>
            <a:custGeom>
              <a:avLst/>
              <a:gdLst/>
              <a:ahLst/>
              <a:rect l="l" t="t" r="r" b="b"/>
              <a:pathLst>
                <a:path w="35" h="73">
                  <a:moveTo>
                    <a:pt x="0" y="0"/>
                  </a:moveTo>
                  <a:cubicBezTo>
                    <a:pt x="7" y="24"/>
                    <a:pt x="16" y="49"/>
                    <a:pt x="26" y="73"/>
                  </a:cubicBezTo>
                  <a:cubicBezTo>
                    <a:pt x="35" y="73"/>
                    <a:pt x="35" y="73"/>
                    <a:pt x="35" y="73"/>
                  </a:cubicBezTo>
                  <a:cubicBezTo>
                    <a:pt x="23" y="49"/>
                    <a:pt x="11" y="24"/>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11" name="Freeform 21"/>
            <p:cNvSpPr/>
            <p:nvPr/>
          </p:nvSpPr>
          <p:spPr>
            <a:xfrm>
              <a:off x="769680" y="5359680"/>
              <a:ext cx="37080" cy="221760"/>
            </a:xfrm>
            <a:custGeom>
              <a:avLst/>
              <a:gdLst/>
              <a:ahLst/>
              <a:rect l="l" t="t"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12" name="Freeform 22"/>
            <p:cNvSpPr/>
            <p:nvPr/>
          </p:nvSpPr>
          <p:spPr>
            <a:xfrm>
              <a:off x="849600" y="6244920"/>
              <a:ext cx="238320" cy="622440"/>
            </a:xfrm>
            <a:custGeom>
              <a:avLst/>
              <a:gdLst/>
              <a:ahLst/>
              <a:rect l="l" t="t"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813" name="Group 9"/>
          <p:cNvGrpSpPr/>
          <p:nvPr/>
        </p:nvGrpSpPr>
        <p:grpSpPr>
          <a:xfrm>
            <a:off x="27000" y="0"/>
            <a:ext cx="2357280" cy="6853320"/>
            <a:chOff x="27000" y="0"/>
            <a:chExt cx="2357280" cy="6853320"/>
          </a:xfrm>
        </p:grpSpPr>
        <p:sp>
          <p:nvSpPr>
            <p:cNvPr id="814" name="Freeform 27"/>
            <p:cNvSpPr/>
            <p:nvPr/>
          </p:nvSpPr>
          <p:spPr>
            <a:xfrm>
              <a:off x="27000" y="0"/>
              <a:ext cx="494280" cy="4400640"/>
            </a:xfrm>
            <a:custGeom>
              <a:avLst/>
              <a:gdLst/>
              <a:ahLst/>
              <a:rect l="l" t="t"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15" name="Freeform 28"/>
            <p:cNvSpPr/>
            <p:nvPr/>
          </p:nvSpPr>
          <p:spPr>
            <a:xfrm>
              <a:off x="550080" y="4316760"/>
              <a:ext cx="423360" cy="1580400"/>
            </a:xfrm>
            <a:custGeom>
              <a:avLst/>
              <a:gdLst/>
              <a:ahLst/>
              <a:rect l="l" t="t"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16" name="Freeform 29"/>
            <p:cNvSpPr/>
            <p:nvPr/>
          </p:nvSpPr>
          <p:spPr>
            <a:xfrm>
              <a:off x="1006200" y="5862960"/>
              <a:ext cx="430920" cy="990360"/>
            </a:xfrm>
            <a:custGeom>
              <a:avLst/>
              <a:gdLst/>
              <a:ahLst/>
              <a:rect l="l" t="t"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17" name="Freeform 30"/>
            <p:cNvSpPr/>
            <p:nvPr/>
          </p:nvSpPr>
          <p:spPr>
            <a:xfrm>
              <a:off x="521280" y="4364640"/>
              <a:ext cx="551880" cy="2235600"/>
            </a:xfrm>
            <a:custGeom>
              <a:avLst/>
              <a:gdLst/>
              <a:ahLst/>
              <a:rect l="l" t="t"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18" name="Freeform 31"/>
            <p:cNvSpPr/>
            <p:nvPr/>
          </p:nvSpPr>
          <p:spPr>
            <a:xfrm>
              <a:off x="467640" y="1289880"/>
              <a:ext cx="174240" cy="3026880"/>
            </a:xfrm>
            <a:custGeom>
              <a:avLst/>
              <a:gdLst/>
              <a:ahLst/>
              <a:rect l="l" t="t"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19" name="Freeform 32"/>
            <p:cNvSpPr/>
            <p:nvPr/>
          </p:nvSpPr>
          <p:spPr>
            <a:xfrm>
              <a:off x="1111680" y="6571800"/>
              <a:ext cx="133920" cy="281520"/>
            </a:xfrm>
            <a:custGeom>
              <a:avLst/>
              <a:gdLst/>
              <a:ahLst/>
              <a:rect l="l" t="t" r="r" b="b"/>
              <a:pathLst>
                <a:path w="28" h="59">
                  <a:moveTo>
                    <a:pt x="22" y="59"/>
                  </a:moveTo>
                  <a:cubicBezTo>
                    <a:pt x="28" y="59"/>
                    <a:pt x="28" y="59"/>
                    <a:pt x="28" y="59"/>
                  </a:cubicBezTo>
                  <a:cubicBezTo>
                    <a:pt x="18" y="40"/>
                    <a:pt x="9" y="20"/>
                    <a:pt x="0" y="0"/>
                  </a:cubicBezTo>
                  <a:cubicBezTo>
                    <a:pt x="6" y="20"/>
                    <a:pt x="13" y="40"/>
                    <a:pt x="22" y="5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20" name="Freeform 33"/>
            <p:cNvSpPr/>
            <p:nvPr/>
          </p:nvSpPr>
          <p:spPr>
            <a:xfrm>
              <a:off x="502200" y="4107960"/>
              <a:ext cx="82080" cy="511200"/>
            </a:xfrm>
            <a:custGeom>
              <a:avLst/>
              <a:gdLst/>
              <a:ahLst/>
              <a:rect l="l" t="t"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21" name="Freeform 34"/>
            <p:cNvSpPr/>
            <p:nvPr/>
          </p:nvSpPr>
          <p:spPr>
            <a:xfrm>
              <a:off x="973800" y="3146400"/>
              <a:ext cx="1410480" cy="2716560"/>
            </a:xfrm>
            <a:custGeom>
              <a:avLst/>
              <a:gdLst/>
              <a:ahLst/>
              <a:rect l="l" t="t"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22" name="Freeform 35"/>
            <p:cNvSpPr/>
            <p:nvPr/>
          </p:nvSpPr>
          <p:spPr>
            <a:xfrm>
              <a:off x="1073520" y="6600600"/>
              <a:ext cx="120600" cy="252720"/>
            </a:xfrm>
            <a:custGeom>
              <a:avLst/>
              <a:gdLst/>
              <a:ahLst/>
              <a:rect l="l" t="t" r="r" b="b"/>
              <a:pathLst>
                <a:path w="25" h="53">
                  <a:moveTo>
                    <a:pt x="0" y="0"/>
                  </a:moveTo>
                  <a:cubicBezTo>
                    <a:pt x="5" y="18"/>
                    <a:pt x="12" y="36"/>
                    <a:pt x="19" y="53"/>
                  </a:cubicBezTo>
                  <a:cubicBezTo>
                    <a:pt x="25" y="53"/>
                    <a:pt x="25" y="53"/>
                    <a:pt x="25" y="53"/>
                  </a:cubicBezTo>
                  <a:cubicBezTo>
                    <a:pt x="16" y="36"/>
                    <a:pt x="8" y="18"/>
                    <a:pt x="0" y="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23" name="Freeform 36"/>
            <p:cNvSpPr/>
            <p:nvPr/>
          </p:nvSpPr>
          <p:spPr>
            <a:xfrm>
              <a:off x="973800" y="5897520"/>
              <a:ext cx="137880" cy="674280"/>
            </a:xfrm>
            <a:custGeom>
              <a:avLst/>
              <a:gdLst/>
              <a:ahLst/>
              <a:rect l="l" t="t"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24" name="Freeform 37"/>
            <p:cNvSpPr/>
            <p:nvPr/>
          </p:nvSpPr>
          <p:spPr>
            <a:xfrm>
              <a:off x="973800" y="5772960"/>
              <a:ext cx="38160" cy="227880"/>
            </a:xfrm>
            <a:custGeom>
              <a:avLst/>
              <a:gdLst/>
              <a:ahLst/>
              <a:rect l="l" t="t"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25" name="Freeform 38"/>
            <p:cNvSpPr/>
            <p:nvPr/>
          </p:nvSpPr>
          <p:spPr>
            <a:xfrm>
              <a:off x="1006200" y="6322680"/>
              <a:ext cx="210600" cy="530640"/>
            </a:xfrm>
            <a:custGeom>
              <a:avLst/>
              <a:gdLst/>
              <a:ahLst/>
              <a:rect l="l" t="t"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826" name="Rectangle 6"/>
          <p:cNvSpPr/>
          <p:nvPr/>
        </p:nvSpPr>
        <p:spPr>
          <a:xfrm>
            <a:off x="0" y="0"/>
            <a:ext cx="182520" cy="6858000"/>
          </a:xfrm>
          <a:prstGeom prst="rect">
            <a:avLst/>
          </a:pr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27" name="Freeform 11"/>
          <p:cNvSpPr/>
          <p:nvPr/>
        </p:nvSpPr>
        <p:spPr>
          <a:xfrm flipV="1">
            <a:off x="-4320" y="4911120"/>
            <a:ext cx="1589040" cy="507960"/>
          </a:xfrm>
          <a:custGeom>
            <a:avLst/>
            <a:gdLst/>
            <a:ah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rgbClr val="a53010"/>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28" name="PlaceHolder 1"/>
          <p:cNvSpPr>
            <a:spLocks noGrp="1"/>
          </p:cNvSpPr>
          <p:nvPr>
            <p:ph type="title"/>
          </p:nvPr>
        </p:nvSpPr>
        <p:spPr>
          <a:xfrm>
            <a:off x="2592360" y="623520"/>
            <a:ext cx="8912160" cy="1281240"/>
          </a:xfrm>
          <a:prstGeom prst="rect">
            <a:avLst/>
          </a:prstGeom>
          <a:noFill/>
          <a:ln w="0">
            <a:noFill/>
          </a:ln>
        </p:spPr>
        <p:txBody>
          <a:bodyPr lIns="90000" rIns="90000" tIns="46800" bIns="46800" anchor="t">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3600" spc="-1" strike="noStrike">
                <a:solidFill>
                  <a:srgbClr val="262626"/>
                </a:solidFill>
                <a:latin typeface="Century Gothic"/>
              </a:rPr>
              <a:t>Click to edit the title text format</a:t>
            </a:r>
            <a:endParaRPr b="0" lang="en-US" sz="3600" spc="-1" strike="noStrike">
              <a:solidFill>
                <a:srgbClr val="262626"/>
              </a:solidFill>
              <a:latin typeface="Century Gothic"/>
            </a:endParaRPr>
          </a:p>
        </p:txBody>
      </p:sp>
      <p:sp>
        <p:nvSpPr>
          <p:cNvPr id="829" name="PlaceHolder 2"/>
          <p:cNvSpPr>
            <a:spLocks noGrp="1"/>
          </p:cNvSpPr>
          <p:nvPr>
            <p:ph type="body"/>
          </p:nvPr>
        </p:nvSpPr>
        <p:spPr>
          <a:xfrm>
            <a:off x="2588760" y="2133360"/>
            <a:ext cx="8915400" cy="3886200"/>
          </a:xfrm>
          <a:prstGeom prst="rect">
            <a:avLst/>
          </a:prstGeom>
          <a:noFill/>
          <a:ln w="0">
            <a:noFill/>
          </a:ln>
        </p:spPr>
        <p:txBody>
          <a:bodyPr lIns="90000" rIns="90000" tIns="46800" bIns="46800" anchor="t">
            <a:normAutofit/>
          </a:bodyPr>
          <a:p>
            <a:pPr marL="343080" indent="-34308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Click to edit the outline text format</a:t>
            </a:r>
            <a:endParaRPr b="0" lang="en-US" sz="1800" spc="-1" strike="noStrike">
              <a:solidFill>
                <a:srgbClr val="404040"/>
              </a:solidFill>
              <a:latin typeface="Century Gothic"/>
            </a:endParaRPr>
          </a:p>
          <a:p>
            <a:pPr lvl="1" marL="743040" indent="-28584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Second Outline Level</a:t>
            </a:r>
            <a:endParaRPr b="0" lang="en-US" sz="1800" spc="-1" strike="noStrike">
              <a:solidFill>
                <a:srgbClr val="404040"/>
              </a:solidFill>
              <a:latin typeface="Century Gothic"/>
            </a:endParaRPr>
          </a:p>
          <a:p>
            <a:pPr lvl="2" marL="11430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Third Outline Level</a:t>
            </a:r>
            <a:endParaRPr b="0" lang="en-US" sz="1800" spc="-1" strike="noStrike">
              <a:solidFill>
                <a:srgbClr val="404040"/>
              </a:solidFill>
              <a:latin typeface="Century Gothic"/>
            </a:endParaRPr>
          </a:p>
          <a:p>
            <a:pPr lvl="3" marL="16002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Fourth Outline Level</a:t>
            </a:r>
            <a:endParaRPr b="0" lang="en-US" sz="1800" spc="-1" strike="noStrike">
              <a:solidFill>
                <a:srgbClr val="404040"/>
              </a:solidFill>
              <a:latin typeface="Century Gothic"/>
            </a:endParaRPr>
          </a:p>
          <a:p>
            <a:pPr lvl="4" marL="20574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Fifth Outline Level</a:t>
            </a:r>
            <a:endParaRPr b="0" lang="en-US" sz="1800" spc="-1" strike="noStrike">
              <a:solidFill>
                <a:srgbClr val="404040"/>
              </a:solidFill>
              <a:latin typeface="Century Gothic"/>
            </a:endParaRPr>
          </a:p>
          <a:p>
            <a:pPr lvl="5" marL="2057400" indent="-228600">
              <a:spcBef>
                <a:spcPts val="1001"/>
              </a:spcBef>
              <a:buClr>
                <a:srgbClr val="00000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Sixth Outline Level</a:t>
            </a:r>
            <a:endParaRPr b="0" lang="en-US" sz="1800" spc="-1" strike="noStrike">
              <a:solidFill>
                <a:srgbClr val="404040"/>
              </a:solidFill>
              <a:latin typeface="Century Gothic"/>
            </a:endParaRPr>
          </a:p>
          <a:p>
            <a:pPr lvl="6" marL="2057400" indent="-228600">
              <a:spcBef>
                <a:spcPts val="1001"/>
              </a:spcBef>
              <a:buClr>
                <a:srgbClr val="00000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Seventh Outline Level</a:t>
            </a:r>
            <a:endParaRPr b="0" lang="en-US" sz="1800" spc="-1" strike="noStrike">
              <a:solidFill>
                <a:srgbClr val="404040"/>
              </a:solidFill>
              <a:latin typeface="Century Gothic"/>
            </a:endParaRPr>
          </a:p>
        </p:txBody>
      </p:sp>
      <p:sp>
        <p:nvSpPr>
          <p:cNvPr id="830" name="PlaceHolder 3"/>
          <p:cNvSpPr>
            <a:spLocks noGrp="1"/>
          </p:cNvSpPr>
          <p:nvPr>
            <p:ph type="dt" idx="100"/>
          </p:nvPr>
        </p:nvSpPr>
        <p:spPr>
          <a:xfrm>
            <a:off x="10361520" y="6130800"/>
            <a:ext cx="1146240" cy="37008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831" name="PlaceHolder 4"/>
          <p:cNvSpPr>
            <a:spLocks noGrp="1"/>
          </p:cNvSpPr>
          <p:nvPr>
            <p:ph type="ftr" idx="101"/>
          </p:nvPr>
        </p:nvSpPr>
        <p:spPr>
          <a:xfrm>
            <a:off x="2588760" y="6135840"/>
            <a:ext cx="7620120" cy="36504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832" name="PlaceHolder 5"/>
          <p:cNvSpPr>
            <a:spLocks noGrp="1"/>
          </p:cNvSpPr>
          <p:nvPr>
            <p:ph type="sldNum" idx="102"/>
          </p:nvPr>
        </p:nvSpPr>
        <p:spPr>
          <a:xfrm>
            <a:off x="531360" y="4983120"/>
            <a:ext cx="779400" cy="365040"/>
          </a:xfrm>
          <a:prstGeom prst="rect">
            <a:avLst/>
          </a:prstGeom>
          <a:noFill/>
          <a:ln w="0">
            <a:noFill/>
          </a:ln>
        </p:spPr>
        <p:txBody>
          <a:bodyPr lIns="90000" rIns="90000" tIns="46800" bIns="46800" anchor="ctr">
            <a:noAutofit/>
          </a:bodyPr>
          <a:lstStyle>
            <a:lvl1pPr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2000" spc="-1" strike="noStrike">
                <a:solidFill>
                  <a:srgbClr val="feffff"/>
                </a:solidFill>
                <a:latin typeface="Times New Roman"/>
              </a:defRPr>
            </a:lvl1pPr>
          </a:lstStyle>
          <a:p>
            <a:pPr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52E57855-BE79-41CF-BA6B-0A3026FF9722}" type="slidenum">
              <a:rPr b="0" lang="en-US" sz="2000" spc="-1" strike="noStrike">
                <a:solidFill>
                  <a:srgbClr val="feffff"/>
                </a:solidFill>
                <a:latin typeface="Times New Roman"/>
              </a:rPr>
              <a:t>&lt;number&gt;</a:t>
            </a:fld>
            <a:endParaRPr b="0" lang="en-US" sz="2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Master>
</file>

<file path=ppt/slideMasters/slideMaster3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grpSp>
        <p:nvGrpSpPr>
          <p:cNvPr id="833" name="Group 22"/>
          <p:cNvGrpSpPr/>
          <p:nvPr/>
        </p:nvGrpSpPr>
        <p:grpSpPr>
          <a:xfrm>
            <a:off x="0" y="228600"/>
            <a:ext cx="2851200" cy="6638760"/>
            <a:chOff x="0" y="228600"/>
            <a:chExt cx="2851200" cy="6638760"/>
          </a:xfrm>
        </p:grpSpPr>
        <p:sp>
          <p:nvSpPr>
            <p:cNvPr id="834" name="Freeform 11"/>
            <p:cNvSpPr/>
            <p:nvPr/>
          </p:nvSpPr>
          <p:spPr>
            <a:xfrm>
              <a:off x="0" y="2575080"/>
              <a:ext cx="100440" cy="626040"/>
            </a:xfrm>
            <a:custGeom>
              <a:avLst/>
              <a:gdLst/>
              <a:ahLst/>
              <a:rect l="l" t="t"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35" name="Freeform 12"/>
            <p:cNvSpPr/>
            <p:nvPr/>
          </p:nvSpPr>
          <p:spPr>
            <a:xfrm>
              <a:off x="128520" y="3156480"/>
              <a:ext cx="646560" cy="2322360"/>
            </a:xfrm>
            <a:custGeom>
              <a:avLst/>
              <a:gdLst/>
              <a:ahLst/>
              <a:rect l="l" t="t"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36" name="Freeform 13"/>
            <p:cNvSpPr/>
            <p:nvPr/>
          </p:nvSpPr>
          <p:spPr>
            <a:xfrm>
              <a:off x="806760" y="5447160"/>
              <a:ext cx="609120" cy="1420200"/>
            </a:xfrm>
            <a:custGeom>
              <a:avLst/>
              <a:gdLst/>
              <a:ahLst/>
              <a:rect l="l" t="t"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37" name="Freeform 14"/>
            <p:cNvSpPr/>
            <p:nvPr/>
          </p:nvSpPr>
          <p:spPr>
            <a:xfrm>
              <a:off x="959760" y="6504120"/>
              <a:ext cx="171360" cy="363240"/>
            </a:xfrm>
            <a:custGeom>
              <a:avLst/>
              <a:gdLst/>
              <a:ahLst/>
              <a:rect l="l" t="t"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38" name="Freeform 15"/>
            <p:cNvSpPr/>
            <p:nvPr/>
          </p:nvSpPr>
          <p:spPr>
            <a:xfrm>
              <a:off x="100440" y="3201120"/>
              <a:ext cx="821880" cy="3328560"/>
            </a:xfrm>
            <a:custGeom>
              <a:avLst/>
              <a:gdLst/>
              <a:ahLst/>
              <a:rect l="l" t="t"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39" name="Freeform 16"/>
            <p:cNvSpPr/>
            <p:nvPr/>
          </p:nvSpPr>
          <p:spPr>
            <a:xfrm>
              <a:off x="22320" y="228600"/>
              <a:ext cx="106200" cy="2927880"/>
            </a:xfrm>
            <a:custGeom>
              <a:avLst/>
              <a:gdLst/>
              <a:ahLst/>
              <a:rect l="l" t="t"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40" name="Freeform 17"/>
            <p:cNvSpPr/>
            <p:nvPr/>
          </p:nvSpPr>
          <p:spPr>
            <a:xfrm>
              <a:off x="78120" y="2944080"/>
              <a:ext cx="78120" cy="493920"/>
            </a:xfrm>
            <a:custGeom>
              <a:avLst/>
              <a:gdLst/>
              <a:ahLst/>
              <a:rect l="l" t="t"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41" name="Freeform 18"/>
            <p:cNvSpPr/>
            <p:nvPr/>
          </p:nvSpPr>
          <p:spPr>
            <a:xfrm>
              <a:off x="769680" y="5478840"/>
              <a:ext cx="190080" cy="1024920"/>
            </a:xfrm>
            <a:custGeom>
              <a:avLst/>
              <a:gdLst/>
              <a:ahLst/>
              <a:rect l="l" t="t"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42" name="Freeform 19"/>
            <p:cNvSpPr/>
            <p:nvPr/>
          </p:nvSpPr>
          <p:spPr>
            <a:xfrm>
              <a:off x="775080" y="1398960"/>
              <a:ext cx="2076120" cy="4048200"/>
            </a:xfrm>
            <a:custGeom>
              <a:avLst/>
              <a:gdLst/>
              <a:ahLst/>
              <a:rect l="l" t="t"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43" name="Freeform 20"/>
            <p:cNvSpPr/>
            <p:nvPr/>
          </p:nvSpPr>
          <p:spPr>
            <a:xfrm>
              <a:off x="922320" y="6530040"/>
              <a:ext cx="162000" cy="337320"/>
            </a:xfrm>
            <a:custGeom>
              <a:avLst/>
              <a:gdLst/>
              <a:ahLst/>
              <a:rect l="l" t="t" r="r" b="b"/>
              <a:pathLst>
                <a:path w="35" h="73">
                  <a:moveTo>
                    <a:pt x="0" y="0"/>
                  </a:moveTo>
                  <a:cubicBezTo>
                    <a:pt x="7" y="24"/>
                    <a:pt x="16" y="49"/>
                    <a:pt x="26" y="73"/>
                  </a:cubicBezTo>
                  <a:cubicBezTo>
                    <a:pt x="35" y="73"/>
                    <a:pt x="35" y="73"/>
                    <a:pt x="35" y="73"/>
                  </a:cubicBezTo>
                  <a:cubicBezTo>
                    <a:pt x="23" y="49"/>
                    <a:pt x="11" y="24"/>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44" name="Freeform 21"/>
            <p:cNvSpPr/>
            <p:nvPr/>
          </p:nvSpPr>
          <p:spPr>
            <a:xfrm>
              <a:off x="769680" y="5359680"/>
              <a:ext cx="37080" cy="221760"/>
            </a:xfrm>
            <a:custGeom>
              <a:avLst/>
              <a:gdLst/>
              <a:ahLst/>
              <a:rect l="l" t="t"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45" name="Freeform 22"/>
            <p:cNvSpPr/>
            <p:nvPr/>
          </p:nvSpPr>
          <p:spPr>
            <a:xfrm>
              <a:off x="849600" y="6244920"/>
              <a:ext cx="238320" cy="622440"/>
            </a:xfrm>
            <a:custGeom>
              <a:avLst/>
              <a:gdLst/>
              <a:ahLst/>
              <a:rect l="l" t="t"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846" name="Group 9"/>
          <p:cNvGrpSpPr/>
          <p:nvPr/>
        </p:nvGrpSpPr>
        <p:grpSpPr>
          <a:xfrm>
            <a:off x="27000" y="0"/>
            <a:ext cx="2357280" cy="6853320"/>
            <a:chOff x="27000" y="0"/>
            <a:chExt cx="2357280" cy="6853320"/>
          </a:xfrm>
        </p:grpSpPr>
        <p:sp>
          <p:nvSpPr>
            <p:cNvPr id="847" name="Freeform 27"/>
            <p:cNvSpPr/>
            <p:nvPr/>
          </p:nvSpPr>
          <p:spPr>
            <a:xfrm>
              <a:off x="27000" y="0"/>
              <a:ext cx="494280" cy="4400640"/>
            </a:xfrm>
            <a:custGeom>
              <a:avLst/>
              <a:gdLst/>
              <a:ahLst/>
              <a:rect l="l" t="t"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48" name="Freeform 28"/>
            <p:cNvSpPr/>
            <p:nvPr/>
          </p:nvSpPr>
          <p:spPr>
            <a:xfrm>
              <a:off x="550080" y="4316760"/>
              <a:ext cx="423360" cy="1580400"/>
            </a:xfrm>
            <a:custGeom>
              <a:avLst/>
              <a:gdLst/>
              <a:ahLst/>
              <a:rect l="l" t="t"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49" name="Freeform 29"/>
            <p:cNvSpPr/>
            <p:nvPr/>
          </p:nvSpPr>
          <p:spPr>
            <a:xfrm>
              <a:off x="1006200" y="5862960"/>
              <a:ext cx="430920" cy="990360"/>
            </a:xfrm>
            <a:custGeom>
              <a:avLst/>
              <a:gdLst/>
              <a:ahLst/>
              <a:rect l="l" t="t"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50" name="Freeform 30"/>
            <p:cNvSpPr/>
            <p:nvPr/>
          </p:nvSpPr>
          <p:spPr>
            <a:xfrm>
              <a:off x="521280" y="4364640"/>
              <a:ext cx="551880" cy="2235600"/>
            </a:xfrm>
            <a:custGeom>
              <a:avLst/>
              <a:gdLst/>
              <a:ahLst/>
              <a:rect l="l" t="t"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51" name="Freeform 31"/>
            <p:cNvSpPr/>
            <p:nvPr/>
          </p:nvSpPr>
          <p:spPr>
            <a:xfrm>
              <a:off x="467640" y="1289880"/>
              <a:ext cx="174240" cy="3026880"/>
            </a:xfrm>
            <a:custGeom>
              <a:avLst/>
              <a:gdLst/>
              <a:ahLst/>
              <a:rect l="l" t="t"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52" name="Freeform 32"/>
            <p:cNvSpPr/>
            <p:nvPr/>
          </p:nvSpPr>
          <p:spPr>
            <a:xfrm>
              <a:off x="1111680" y="6571800"/>
              <a:ext cx="133920" cy="281520"/>
            </a:xfrm>
            <a:custGeom>
              <a:avLst/>
              <a:gdLst/>
              <a:ahLst/>
              <a:rect l="l" t="t" r="r" b="b"/>
              <a:pathLst>
                <a:path w="28" h="59">
                  <a:moveTo>
                    <a:pt x="22" y="59"/>
                  </a:moveTo>
                  <a:cubicBezTo>
                    <a:pt x="28" y="59"/>
                    <a:pt x="28" y="59"/>
                    <a:pt x="28" y="59"/>
                  </a:cubicBezTo>
                  <a:cubicBezTo>
                    <a:pt x="18" y="40"/>
                    <a:pt x="9" y="20"/>
                    <a:pt x="0" y="0"/>
                  </a:cubicBezTo>
                  <a:cubicBezTo>
                    <a:pt x="6" y="20"/>
                    <a:pt x="13" y="40"/>
                    <a:pt x="22" y="5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53" name="Freeform 33"/>
            <p:cNvSpPr/>
            <p:nvPr/>
          </p:nvSpPr>
          <p:spPr>
            <a:xfrm>
              <a:off x="502200" y="4107960"/>
              <a:ext cx="82080" cy="511200"/>
            </a:xfrm>
            <a:custGeom>
              <a:avLst/>
              <a:gdLst/>
              <a:ahLst/>
              <a:rect l="l" t="t"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54" name="Freeform 34"/>
            <p:cNvSpPr/>
            <p:nvPr/>
          </p:nvSpPr>
          <p:spPr>
            <a:xfrm>
              <a:off x="973800" y="3146400"/>
              <a:ext cx="1410480" cy="2716560"/>
            </a:xfrm>
            <a:custGeom>
              <a:avLst/>
              <a:gdLst/>
              <a:ahLst/>
              <a:rect l="l" t="t"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55" name="Freeform 35"/>
            <p:cNvSpPr/>
            <p:nvPr/>
          </p:nvSpPr>
          <p:spPr>
            <a:xfrm>
              <a:off x="1073520" y="6600600"/>
              <a:ext cx="120600" cy="252720"/>
            </a:xfrm>
            <a:custGeom>
              <a:avLst/>
              <a:gdLst/>
              <a:ahLst/>
              <a:rect l="l" t="t" r="r" b="b"/>
              <a:pathLst>
                <a:path w="25" h="53">
                  <a:moveTo>
                    <a:pt x="0" y="0"/>
                  </a:moveTo>
                  <a:cubicBezTo>
                    <a:pt x="5" y="18"/>
                    <a:pt x="12" y="36"/>
                    <a:pt x="19" y="53"/>
                  </a:cubicBezTo>
                  <a:cubicBezTo>
                    <a:pt x="25" y="53"/>
                    <a:pt x="25" y="53"/>
                    <a:pt x="25" y="53"/>
                  </a:cubicBezTo>
                  <a:cubicBezTo>
                    <a:pt x="16" y="36"/>
                    <a:pt x="8" y="18"/>
                    <a:pt x="0" y="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56" name="Freeform 36"/>
            <p:cNvSpPr/>
            <p:nvPr/>
          </p:nvSpPr>
          <p:spPr>
            <a:xfrm>
              <a:off x="973800" y="5897520"/>
              <a:ext cx="137880" cy="674280"/>
            </a:xfrm>
            <a:custGeom>
              <a:avLst/>
              <a:gdLst/>
              <a:ahLst/>
              <a:rect l="l" t="t"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57" name="Freeform 37"/>
            <p:cNvSpPr/>
            <p:nvPr/>
          </p:nvSpPr>
          <p:spPr>
            <a:xfrm>
              <a:off x="973800" y="5772960"/>
              <a:ext cx="38160" cy="227880"/>
            </a:xfrm>
            <a:custGeom>
              <a:avLst/>
              <a:gdLst/>
              <a:ahLst/>
              <a:rect l="l" t="t"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58" name="Freeform 38"/>
            <p:cNvSpPr/>
            <p:nvPr/>
          </p:nvSpPr>
          <p:spPr>
            <a:xfrm>
              <a:off x="1006200" y="6322680"/>
              <a:ext cx="210600" cy="530640"/>
            </a:xfrm>
            <a:custGeom>
              <a:avLst/>
              <a:gdLst/>
              <a:ahLst/>
              <a:rect l="l" t="t"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859" name="Rectangle 6"/>
          <p:cNvSpPr/>
          <p:nvPr/>
        </p:nvSpPr>
        <p:spPr>
          <a:xfrm>
            <a:off x="0" y="0"/>
            <a:ext cx="182520" cy="6858000"/>
          </a:xfrm>
          <a:prstGeom prst="rect">
            <a:avLst/>
          </a:pr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60" name="Freeform 11"/>
          <p:cNvSpPr/>
          <p:nvPr/>
        </p:nvSpPr>
        <p:spPr>
          <a:xfrm flipV="1">
            <a:off x="-4320" y="3177360"/>
            <a:ext cx="1589040" cy="507960"/>
          </a:xfrm>
          <a:custGeom>
            <a:avLst/>
            <a:gdLst/>
            <a:ah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rgbClr val="a53010"/>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61" name="PlaceHolder 1"/>
          <p:cNvSpPr>
            <a:spLocks noGrp="1"/>
          </p:cNvSpPr>
          <p:nvPr>
            <p:ph type="title"/>
          </p:nvPr>
        </p:nvSpPr>
        <p:spPr>
          <a:xfrm>
            <a:off x="2592360" y="623520"/>
            <a:ext cx="8912160" cy="1281240"/>
          </a:xfrm>
          <a:prstGeom prst="rect">
            <a:avLst/>
          </a:prstGeom>
          <a:noFill/>
          <a:ln w="0">
            <a:noFill/>
          </a:ln>
        </p:spPr>
        <p:txBody>
          <a:bodyPr lIns="90000" rIns="90000" tIns="46800" bIns="46800" anchor="t">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3600" spc="-1" strike="noStrike">
                <a:solidFill>
                  <a:srgbClr val="262626"/>
                </a:solidFill>
                <a:latin typeface="Century Gothic"/>
              </a:rPr>
              <a:t>Click to edit the title text format</a:t>
            </a:r>
            <a:endParaRPr b="0" lang="en-US" sz="3600" spc="-1" strike="noStrike">
              <a:solidFill>
                <a:srgbClr val="262626"/>
              </a:solidFill>
              <a:latin typeface="Century Gothic"/>
            </a:endParaRPr>
          </a:p>
        </p:txBody>
      </p:sp>
      <p:sp>
        <p:nvSpPr>
          <p:cNvPr id="862" name="PlaceHolder 2"/>
          <p:cNvSpPr>
            <a:spLocks noGrp="1"/>
          </p:cNvSpPr>
          <p:nvPr>
            <p:ph type="body"/>
          </p:nvPr>
        </p:nvSpPr>
        <p:spPr>
          <a:xfrm>
            <a:off x="2588760" y="2133360"/>
            <a:ext cx="8915400" cy="3886200"/>
          </a:xfrm>
          <a:prstGeom prst="rect">
            <a:avLst/>
          </a:prstGeom>
          <a:noFill/>
          <a:ln w="0">
            <a:noFill/>
          </a:ln>
        </p:spPr>
        <p:txBody>
          <a:bodyPr lIns="90000" rIns="90000" tIns="46800" bIns="46800" anchor="t">
            <a:normAutofit/>
          </a:bodyPr>
          <a:p>
            <a:pPr marL="343080" indent="-34308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Click to edit the outline text format</a:t>
            </a:r>
            <a:endParaRPr b="0" lang="en-US" sz="1800" spc="-1" strike="noStrike">
              <a:solidFill>
                <a:srgbClr val="404040"/>
              </a:solidFill>
              <a:latin typeface="Century Gothic"/>
            </a:endParaRPr>
          </a:p>
          <a:p>
            <a:pPr lvl="1" marL="743040" indent="-28584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Second Outline Level</a:t>
            </a:r>
            <a:endParaRPr b="0" lang="en-US" sz="1800" spc="-1" strike="noStrike">
              <a:solidFill>
                <a:srgbClr val="404040"/>
              </a:solidFill>
              <a:latin typeface="Century Gothic"/>
            </a:endParaRPr>
          </a:p>
          <a:p>
            <a:pPr lvl="2" marL="11430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Third Outline Level</a:t>
            </a:r>
            <a:endParaRPr b="0" lang="en-US" sz="1800" spc="-1" strike="noStrike">
              <a:solidFill>
                <a:srgbClr val="404040"/>
              </a:solidFill>
              <a:latin typeface="Century Gothic"/>
            </a:endParaRPr>
          </a:p>
          <a:p>
            <a:pPr lvl="3" marL="16002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Fourth Outline Level</a:t>
            </a:r>
            <a:endParaRPr b="0" lang="en-US" sz="1800" spc="-1" strike="noStrike">
              <a:solidFill>
                <a:srgbClr val="404040"/>
              </a:solidFill>
              <a:latin typeface="Century Gothic"/>
            </a:endParaRPr>
          </a:p>
          <a:p>
            <a:pPr lvl="4" marL="20574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Fifth Outline Level</a:t>
            </a:r>
            <a:endParaRPr b="0" lang="en-US" sz="1800" spc="-1" strike="noStrike">
              <a:solidFill>
                <a:srgbClr val="404040"/>
              </a:solidFill>
              <a:latin typeface="Century Gothic"/>
            </a:endParaRPr>
          </a:p>
          <a:p>
            <a:pPr lvl="5" marL="2057400" indent="-228600">
              <a:spcBef>
                <a:spcPts val="1001"/>
              </a:spcBef>
              <a:buClr>
                <a:srgbClr val="00000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Sixth Outline Level</a:t>
            </a:r>
            <a:endParaRPr b="0" lang="en-US" sz="1800" spc="-1" strike="noStrike">
              <a:solidFill>
                <a:srgbClr val="404040"/>
              </a:solidFill>
              <a:latin typeface="Century Gothic"/>
            </a:endParaRPr>
          </a:p>
          <a:p>
            <a:pPr lvl="6" marL="2057400" indent="-228600">
              <a:spcBef>
                <a:spcPts val="1001"/>
              </a:spcBef>
              <a:buClr>
                <a:srgbClr val="00000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Seventh Outline Level</a:t>
            </a:r>
            <a:endParaRPr b="0" lang="en-US" sz="1800" spc="-1" strike="noStrike">
              <a:solidFill>
                <a:srgbClr val="404040"/>
              </a:solidFill>
              <a:latin typeface="Century Gothic"/>
            </a:endParaRPr>
          </a:p>
        </p:txBody>
      </p:sp>
      <p:sp>
        <p:nvSpPr>
          <p:cNvPr id="863" name="PlaceHolder 3"/>
          <p:cNvSpPr>
            <a:spLocks noGrp="1"/>
          </p:cNvSpPr>
          <p:nvPr>
            <p:ph type="dt" idx="103"/>
          </p:nvPr>
        </p:nvSpPr>
        <p:spPr>
          <a:xfrm>
            <a:off x="10361520" y="6130800"/>
            <a:ext cx="1146240" cy="37008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864" name="PlaceHolder 4"/>
          <p:cNvSpPr>
            <a:spLocks noGrp="1"/>
          </p:cNvSpPr>
          <p:nvPr>
            <p:ph type="ftr" idx="104"/>
          </p:nvPr>
        </p:nvSpPr>
        <p:spPr>
          <a:xfrm>
            <a:off x="2588760" y="6135840"/>
            <a:ext cx="7620120" cy="36504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865" name="PlaceHolder 5"/>
          <p:cNvSpPr>
            <a:spLocks noGrp="1"/>
          </p:cNvSpPr>
          <p:nvPr>
            <p:ph type="sldNum" idx="105"/>
          </p:nvPr>
        </p:nvSpPr>
        <p:spPr>
          <a:xfrm>
            <a:off x="531360" y="3244320"/>
            <a:ext cx="779400" cy="365400"/>
          </a:xfrm>
          <a:prstGeom prst="rect">
            <a:avLst/>
          </a:prstGeom>
          <a:noFill/>
          <a:ln w="0">
            <a:noFill/>
          </a:ln>
        </p:spPr>
        <p:txBody>
          <a:bodyPr lIns="90000" rIns="90000" tIns="46800" bIns="46800" anchor="ctr">
            <a:noAutofit/>
          </a:bodyPr>
          <a:lstStyle>
            <a:lvl1pPr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2000" spc="-1" strike="noStrike">
                <a:solidFill>
                  <a:srgbClr val="feffff"/>
                </a:solidFill>
                <a:latin typeface="Times New Roman"/>
              </a:defRPr>
            </a:lvl1pPr>
          </a:lstStyle>
          <a:p>
            <a:pPr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1C0E25EF-E575-4AF1-B297-E348C465F652}" type="slidenum">
              <a:rPr b="0" lang="en-US" sz="2000" spc="-1" strike="noStrike">
                <a:solidFill>
                  <a:srgbClr val="feffff"/>
                </a:solidFill>
                <a:latin typeface="Times New Roman"/>
              </a:rPr>
              <a:t>&lt;number&gt;</a:t>
            </a:fld>
            <a:endParaRPr b="0" lang="en-US" sz="2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Master>
</file>

<file path=ppt/slideMasters/slideMaster3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grpSp>
        <p:nvGrpSpPr>
          <p:cNvPr id="866" name="Group 22"/>
          <p:cNvGrpSpPr/>
          <p:nvPr/>
        </p:nvGrpSpPr>
        <p:grpSpPr>
          <a:xfrm>
            <a:off x="0" y="228600"/>
            <a:ext cx="2851200" cy="6638760"/>
            <a:chOff x="0" y="228600"/>
            <a:chExt cx="2851200" cy="6638760"/>
          </a:xfrm>
        </p:grpSpPr>
        <p:sp>
          <p:nvSpPr>
            <p:cNvPr id="867" name="Freeform 11"/>
            <p:cNvSpPr/>
            <p:nvPr/>
          </p:nvSpPr>
          <p:spPr>
            <a:xfrm>
              <a:off x="0" y="2575080"/>
              <a:ext cx="100440" cy="626040"/>
            </a:xfrm>
            <a:custGeom>
              <a:avLst/>
              <a:gdLst/>
              <a:ahLst/>
              <a:rect l="l" t="t"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68" name="Freeform 12"/>
            <p:cNvSpPr/>
            <p:nvPr/>
          </p:nvSpPr>
          <p:spPr>
            <a:xfrm>
              <a:off x="128520" y="3156480"/>
              <a:ext cx="646560" cy="2322360"/>
            </a:xfrm>
            <a:custGeom>
              <a:avLst/>
              <a:gdLst/>
              <a:ahLst/>
              <a:rect l="l" t="t"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69" name="Freeform 13"/>
            <p:cNvSpPr/>
            <p:nvPr/>
          </p:nvSpPr>
          <p:spPr>
            <a:xfrm>
              <a:off x="806760" y="5447160"/>
              <a:ext cx="609120" cy="1420200"/>
            </a:xfrm>
            <a:custGeom>
              <a:avLst/>
              <a:gdLst/>
              <a:ahLst/>
              <a:rect l="l" t="t"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70" name="Freeform 14"/>
            <p:cNvSpPr/>
            <p:nvPr/>
          </p:nvSpPr>
          <p:spPr>
            <a:xfrm>
              <a:off x="959760" y="6504120"/>
              <a:ext cx="171360" cy="363240"/>
            </a:xfrm>
            <a:custGeom>
              <a:avLst/>
              <a:gdLst/>
              <a:ahLst/>
              <a:rect l="l" t="t"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71" name="Freeform 15"/>
            <p:cNvSpPr/>
            <p:nvPr/>
          </p:nvSpPr>
          <p:spPr>
            <a:xfrm>
              <a:off x="100440" y="3201120"/>
              <a:ext cx="821880" cy="3328560"/>
            </a:xfrm>
            <a:custGeom>
              <a:avLst/>
              <a:gdLst/>
              <a:ahLst/>
              <a:rect l="l" t="t"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72" name="Freeform 16"/>
            <p:cNvSpPr/>
            <p:nvPr/>
          </p:nvSpPr>
          <p:spPr>
            <a:xfrm>
              <a:off x="22320" y="228600"/>
              <a:ext cx="106200" cy="2927880"/>
            </a:xfrm>
            <a:custGeom>
              <a:avLst/>
              <a:gdLst/>
              <a:ahLst/>
              <a:rect l="l" t="t"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73" name="Freeform 17"/>
            <p:cNvSpPr/>
            <p:nvPr/>
          </p:nvSpPr>
          <p:spPr>
            <a:xfrm>
              <a:off x="78120" y="2944080"/>
              <a:ext cx="78120" cy="493920"/>
            </a:xfrm>
            <a:custGeom>
              <a:avLst/>
              <a:gdLst/>
              <a:ahLst/>
              <a:rect l="l" t="t"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74" name="Freeform 18"/>
            <p:cNvSpPr/>
            <p:nvPr/>
          </p:nvSpPr>
          <p:spPr>
            <a:xfrm>
              <a:off x="769680" y="5478840"/>
              <a:ext cx="190080" cy="1024920"/>
            </a:xfrm>
            <a:custGeom>
              <a:avLst/>
              <a:gdLst/>
              <a:ahLst/>
              <a:rect l="l" t="t"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75" name="Freeform 19"/>
            <p:cNvSpPr/>
            <p:nvPr/>
          </p:nvSpPr>
          <p:spPr>
            <a:xfrm>
              <a:off x="775080" y="1398960"/>
              <a:ext cx="2076120" cy="4048200"/>
            </a:xfrm>
            <a:custGeom>
              <a:avLst/>
              <a:gdLst/>
              <a:ahLst/>
              <a:rect l="l" t="t"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76" name="Freeform 20"/>
            <p:cNvSpPr/>
            <p:nvPr/>
          </p:nvSpPr>
          <p:spPr>
            <a:xfrm>
              <a:off x="922320" y="6530040"/>
              <a:ext cx="162000" cy="337320"/>
            </a:xfrm>
            <a:custGeom>
              <a:avLst/>
              <a:gdLst/>
              <a:ahLst/>
              <a:rect l="l" t="t" r="r" b="b"/>
              <a:pathLst>
                <a:path w="35" h="73">
                  <a:moveTo>
                    <a:pt x="0" y="0"/>
                  </a:moveTo>
                  <a:cubicBezTo>
                    <a:pt x="7" y="24"/>
                    <a:pt x="16" y="49"/>
                    <a:pt x="26" y="73"/>
                  </a:cubicBezTo>
                  <a:cubicBezTo>
                    <a:pt x="35" y="73"/>
                    <a:pt x="35" y="73"/>
                    <a:pt x="35" y="73"/>
                  </a:cubicBezTo>
                  <a:cubicBezTo>
                    <a:pt x="23" y="49"/>
                    <a:pt x="11" y="24"/>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77" name="Freeform 21"/>
            <p:cNvSpPr/>
            <p:nvPr/>
          </p:nvSpPr>
          <p:spPr>
            <a:xfrm>
              <a:off x="769680" y="5359680"/>
              <a:ext cx="37080" cy="221760"/>
            </a:xfrm>
            <a:custGeom>
              <a:avLst/>
              <a:gdLst/>
              <a:ahLst/>
              <a:rect l="l" t="t"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78" name="Freeform 22"/>
            <p:cNvSpPr/>
            <p:nvPr/>
          </p:nvSpPr>
          <p:spPr>
            <a:xfrm>
              <a:off x="849600" y="6244920"/>
              <a:ext cx="238320" cy="622440"/>
            </a:xfrm>
            <a:custGeom>
              <a:avLst/>
              <a:gdLst/>
              <a:ahLst/>
              <a:rect l="l" t="t"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879" name="Group 9"/>
          <p:cNvGrpSpPr/>
          <p:nvPr/>
        </p:nvGrpSpPr>
        <p:grpSpPr>
          <a:xfrm>
            <a:off x="27000" y="0"/>
            <a:ext cx="2357280" cy="6853320"/>
            <a:chOff x="27000" y="0"/>
            <a:chExt cx="2357280" cy="6853320"/>
          </a:xfrm>
        </p:grpSpPr>
        <p:sp>
          <p:nvSpPr>
            <p:cNvPr id="880" name="Freeform 27"/>
            <p:cNvSpPr/>
            <p:nvPr/>
          </p:nvSpPr>
          <p:spPr>
            <a:xfrm>
              <a:off x="27000" y="0"/>
              <a:ext cx="494280" cy="4400640"/>
            </a:xfrm>
            <a:custGeom>
              <a:avLst/>
              <a:gdLst/>
              <a:ahLst/>
              <a:rect l="l" t="t"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81" name="Freeform 28"/>
            <p:cNvSpPr/>
            <p:nvPr/>
          </p:nvSpPr>
          <p:spPr>
            <a:xfrm>
              <a:off x="550080" y="4316760"/>
              <a:ext cx="423360" cy="1580400"/>
            </a:xfrm>
            <a:custGeom>
              <a:avLst/>
              <a:gdLst/>
              <a:ahLst/>
              <a:rect l="l" t="t"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82" name="Freeform 29"/>
            <p:cNvSpPr/>
            <p:nvPr/>
          </p:nvSpPr>
          <p:spPr>
            <a:xfrm>
              <a:off x="1006200" y="5862960"/>
              <a:ext cx="430920" cy="990360"/>
            </a:xfrm>
            <a:custGeom>
              <a:avLst/>
              <a:gdLst/>
              <a:ahLst/>
              <a:rect l="l" t="t"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83" name="Freeform 30"/>
            <p:cNvSpPr/>
            <p:nvPr/>
          </p:nvSpPr>
          <p:spPr>
            <a:xfrm>
              <a:off x="521280" y="4364640"/>
              <a:ext cx="551880" cy="2235600"/>
            </a:xfrm>
            <a:custGeom>
              <a:avLst/>
              <a:gdLst/>
              <a:ahLst/>
              <a:rect l="l" t="t"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84" name="Freeform 31"/>
            <p:cNvSpPr/>
            <p:nvPr/>
          </p:nvSpPr>
          <p:spPr>
            <a:xfrm>
              <a:off x="467640" y="1289880"/>
              <a:ext cx="174240" cy="3026880"/>
            </a:xfrm>
            <a:custGeom>
              <a:avLst/>
              <a:gdLst/>
              <a:ahLst/>
              <a:rect l="l" t="t"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85" name="Freeform 32"/>
            <p:cNvSpPr/>
            <p:nvPr/>
          </p:nvSpPr>
          <p:spPr>
            <a:xfrm>
              <a:off x="1111680" y="6571800"/>
              <a:ext cx="133920" cy="281520"/>
            </a:xfrm>
            <a:custGeom>
              <a:avLst/>
              <a:gdLst/>
              <a:ahLst/>
              <a:rect l="l" t="t" r="r" b="b"/>
              <a:pathLst>
                <a:path w="28" h="59">
                  <a:moveTo>
                    <a:pt x="22" y="59"/>
                  </a:moveTo>
                  <a:cubicBezTo>
                    <a:pt x="28" y="59"/>
                    <a:pt x="28" y="59"/>
                    <a:pt x="28" y="59"/>
                  </a:cubicBezTo>
                  <a:cubicBezTo>
                    <a:pt x="18" y="40"/>
                    <a:pt x="9" y="20"/>
                    <a:pt x="0" y="0"/>
                  </a:cubicBezTo>
                  <a:cubicBezTo>
                    <a:pt x="6" y="20"/>
                    <a:pt x="13" y="40"/>
                    <a:pt x="22" y="5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86" name="Freeform 33"/>
            <p:cNvSpPr/>
            <p:nvPr/>
          </p:nvSpPr>
          <p:spPr>
            <a:xfrm>
              <a:off x="502200" y="4107960"/>
              <a:ext cx="82080" cy="511200"/>
            </a:xfrm>
            <a:custGeom>
              <a:avLst/>
              <a:gdLst/>
              <a:ahLst/>
              <a:rect l="l" t="t"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87" name="Freeform 34"/>
            <p:cNvSpPr/>
            <p:nvPr/>
          </p:nvSpPr>
          <p:spPr>
            <a:xfrm>
              <a:off x="973800" y="3146400"/>
              <a:ext cx="1410480" cy="2716560"/>
            </a:xfrm>
            <a:custGeom>
              <a:avLst/>
              <a:gdLst/>
              <a:ahLst/>
              <a:rect l="l" t="t"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88" name="Freeform 35"/>
            <p:cNvSpPr/>
            <p:nvPr/>
          </p:nvSpPr>
          <p:spPr>
            <a:xfrm>
              <a:off x="1073520" y="6600600"/>
              <a:ext cx="120600" cy="252720"/>
            </a:xfrm>
            <a:custGeom>
              <a:avLst/>
              <a:gdLst/>
              <a:ahLst/>
              <a:rect l="l" t="t" r="r" b="b"/>
              <a:pathLst>
                <a:path w="25" h="53">
                  <a:moveTo>
                    <a:pt x="0" y="0"/>
                  </a:moveTo>
                  <a:cubicBezTo>
                    <a:pt x="5" y="18"/>
                    <a:pt x="12" y="36"/>
                    <a:pt x="19" y="53"/>
                  </a:cubicBezTo>
                  <a:cubicBezTo>
                    <a:pt x="25" y="53"/>
                    <a:pt x="25" y="53"/>
                    <a:pt x="25" y="53"/>
                  </a:cubicBezTo>
                  <a:cubicBezTo>
                    <a:pt x="16" y="36"/>
                    <a:pt x="8" y="18"/>
                    <a:pt x="0" y="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89" name="Freeform 36"/>
            <p:cNvSpPr/>
            <p:nvPr/>
          </p:nvSpPr>
          <p:spPr>
            <a:xfrm>
              <a:off x="973800" y="5897520"/>
              <a:ext cx="137880" cy="674280"/>
            </a:xfrm>
            <a:custGeom>
              <a:avLst/>
              <a:gdLst/>
              <a:ahLst/>
              <a:rect l="l" t="t"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90" name="Freeform 37"/>
            <p:cNvSpPr/>
            <p:nvPr/>
          </p:nvSpPr>
          <p:spPr>
            <a:xfrm>
              <a:off x="973800" y="5772960"/>
              <a:ext cx="38160" cy="227880"/>
            </a:xfrm>
            <a:custGeom>
              <a:avLst/>
              <a:gdLst/>
              <a:ahLst/>
              <a:rect l="l" t="t"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91" name="Freeform 38"/>
            <p:cNvSpPr/>
            <p:nvPr/>
          </p:nvSpPr>
          <p:spPr>
            <a:xfrm>
              <a:off x="1006200" y="6322680"/>
              <a:ext cx="210600" cy="530640"/>
            </a:xfrm>
            <a:custGeom>
              <a:avLst/>
              <a:gdLst/>
              <a:ahLst/>
              <a:rect l="l" t="t"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892" name="Rectangle 6"/>
          <p:cNvSpPr/>
          <p:nvPr/>
        </p:nvSpPr>
        <p:spPr>
          <a:xfrm>
            <a:off x="0" y="0"/>
            <a:ext cx="182520" cy="6858000"/>
          </a:xfrm>
          <a:prstGeom prst="rect">
            <a:avLst/>
          </a:pr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93" name="Freeform 11"/>
          <p:cNvSpPr/>
          <p:nvPr/>
        </p:nvSpPr>
        <p:spPr>
          <a:xfrm flipV="1">
            <a:off x="-4320" y="3177360"/>
            <a:ext cx="1589040" cy="507960"/>
          </a:xfrm>
          <a:custGeom>
            <a:avLst/>
            <a:gdLst/>
            <a:ah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rgbClr val="a53010"/>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894" name="TextBox 36"/>
          <p:cNvSpPr/>
          <p:nvPr/>
        </p:nvSpPr>
        <p:spPr>
          <a:xfrm>
            <a:off x="2467080" y="647640"/>
            <a:ext cx="609480" cy="585720"/>
          </a:xfrm>
          <a:prstGeom prst="rect">
            <a:avLst/>
          </a:prstGeom>
          <a:noFill/>
          <a:ln w="0">
            <a:noFill/>
          </a:ln>
        </p:spPr>
        <p:style>
          <a:lnRef idx="0"/>
          <a:fillRef idx="0"/>
          <a:effectRef idx="0"/>
          <a:fontRef idx="minor"/>
        </p:style>
        <p:txBody>
          <a:bodyPr lIns="90000" rIns="90000" tIns="46800" bIns="46800" anchor="ctr">
            <a:no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000" spc="-1" strike="noStrike">
                <a:solidFill>
                  <a:srgbClr val="a53010"/>
                </a:solidFill>
                <a:latin typeface="Arial"/>
              </a:rPr>
              <a:t>“</a:t>
            </a:r>
            <a:endParaRPr b="0" lang="en-US" sz="8000" spc="-1" strike="noStrike">
              <a:solidFill>
                <a:srgbClr val="000000"/>
              </a:solidFill>
              <a:latin typeface="Verdana"/>
            </a:endParaRPr>
          </a:p>
        </p:txBody>
      </p:sp>
      <p:sp>
        <p:nvSpPr>
          <p:cNvPr id="895" name="TextBox 37"/>
          <p:cNvSpPr/>
          <p:nvPr/>
        </p:nvSpPr>
        <p:spPr>
          <a:xfrm>
            <a:off x="11113920" y="2905200"/>
            <a:ext cx="609840" cy="584280"/>
          </a:xfrm>
          <a:prstGeom prst="rect">
            <a:avLst/>
          </a:prstGeom>
          <a:noFill/>
          <a:ln w="0">
            <a:noFill/>
          </a:ln>
        </p:spPr>
        <p:style>
          <a:lnRef idx="0"/>
          <a:fillRef idx="0"/>
          <a:effectRef idx="0"/>
          <a:fontRef idx="minor"/>
        </p:style>
        <p:txBody>
          <a:bodyPr lIns="90000" rIns="90000" tIns="46800" bIns="46800" anchor="ctr">
            <a:no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000" spc="-1" strike="noStrike">
                <a:solidFill>
                  <a:srgbClr val="a53010"/>
                </a:solidFill>
                <a:latin typeface="Arial"/>
              </a:rPr>
              <a:t>”</a:t>
            </a:r>
            <a:endParaRPr b="0" lang="en-US" sz="8000" spc="-1" strike="noStrike">
              <a:solidFill>
                <a:srgbClr val="000000"/>
              </a:solidFill>
              <a:latin typeface="Verdana"/>
            </a:endParaRPr>
          </a:p>
        </p:txBody>
      </p:sp>
      <p:sp>
        <p:nvSpPr>
          <p:cNvPr id="896" name="PlaceHolder 1"/>
          <p:cNvSpPr>
            <a:spLocks noGrp="1"/>
          </p:cNvSpPr>
          <p:nvPr>
            <p:ph type="title"/>
          </p:nvPr>
        </p:nvSpPr>
        <p:spPr>
          <a:xfrm>
            <a:off x="2592360" y="623520"/>
            <a:ext cx="8912160" cy="1281240"/>
          </a:xfrm>
          <a:prstGeom prst="rect">
            <a:avLst/>
          </a:prstGeom>
          <a:noFill/>
          <a:ln w="0">
            <a:noFill/>
          </a:ln>
        </p:spPr>
        <p:txBody>
          <a:bodyPr lIns="90000" rIns="90000" tIns="46800" bIns="46800" anchor="t">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3600" spc="-1" strike="noStrike">
                <a:solidFill>
                  <a:srgbClr val="262626"/>
                </a:solidFill>
                <a:latin typeface="Century Gothic"/>
              </a:rPr>
              <a:t>Click to edit the title text format</a:t>
            </a:r>
            <a:endParaRPr b="0" lang="en-US" sz="3600" spc="-1" strike="noStrike">
              <a:solidFill>
                <a:srgbClr val="262626"/>
              </a:solidFill>
              <a:latin typeface="Century Gothic"/>
            </a:endParaRPr>
          </a:p>
        </p:txBody>
      </p:sp>
      <p:sp>
        <p:nvSpPr>
          <p:cNvPr id="897" name="PlaceHolder 2"/>
          <p:cNvSpPr>
            <a:spLocks noGrp="1"/>
          </p:cNvSpPr>
          <p:nvPr>
            <p:ph type="body"/>
          </p:nvPr>
        </p:nvSpPr>
        <p:spPr>
          <a:xfrm>
            <a:off x="2588760" y="2133360"/>
            <a:ext cx="8915400" cy="3886200"/>
          </a:xfrm>
          <a:prstGeom prst="rect">
            <a:avLst/>
          </a:prstGeom>
          <a:noFill/>
          <a:ln w="0">
            <a:noFill/>
          </a:ln>
        </p:spPr>
        <p:txBody>
          <a:bodyPr lIns="90000" rIns="90000" tIns="46800" bIns="46800" anchor="t">
            <a:normAutofit/>
          </a:bodyPr>
          <a:p>
            <a:pPr marL="343080" indent="-34308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Click to edit the outline text format</a:t>
            </a:r>
            <a:endParaRPr b="0" lang="en-US" sz="1800" spc="-1" strike="noStrike">
              <a:solidFill>
                <a:srgbClr val="404040"/>
              </a:solidFill>
              <a:latin typeface="Century Gothic"/>
            </a:endParaRPr>
          </a:p>
          <a:p>
            <a:pPr lvl="1" marL="743040" indent="-28584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Second Outline Level</a:t>
            </a:r>
            <a:endParaRPr b="0" lang="en-US" sz="1800" spc="-1" strike="noStrike">
              <a:solidFill>
                <a:srgbClr val="404040"/>
              </a:solidFill>
              <a:latin typeface="Century Gothic"/>
            </a:endParaRPr>
          </a:p>
          <a:p>
            <a:pPr lvl="2" marL="11430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Third Outline Level</a:t>
            </a:r>
            <a:endParaRPr b="0" lang="en-US" sz="1800" spc="-1" strike="noStrike">
              <a:solidFill>
                <a:srgbClr val="404040"/>
              </a:solidFill>
              <a:latin typeface="Century Gothic"/>
            </a:endParaRPr>
          </a:p>
          <a:p>
            <a:pPr lvl="3" marL="16002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Fourth Outline Level</a:t>
            </a:r>
            <a:endParaRPr b="0" lang="en-US" sz="1800" spc="-1" strike="noStrike">
              <a:solidFill>
                <a:srgbClr val="404040"/>
              </a:solidFill>
              <a:latin typeface="Century Gothic"/>
            </a:endParaRPr>
          </a:p>
          <a:p>
            <a:pPr lvl="4" marL="20574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Fifth Outline Level</a:t>
            </a:r>
            <a:endParaRPr b="0" lang="en-US" sz="1800" spc="-1" strike="noStrike">
              <a:solidFill>
                <a:srgbClr val="404040"/>
              </a:solidFill>
              <a:latin typeface="Century Gothic"/>
            </a:endParaRPr>
          </a:p>
          <a:p>
            <a:pPr lvl="5" marL="2057400" indent="-228600">
              <a:spcBef>
                <a:spcPts val="1001"/>
              </a:spcBef>
              <a:buClr>
                <a:srgbClr val="00000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Sixth Outline Level</a:t>
            </a:r>
            <a:endParaRPr b="0" lang="en-US" sz="1800" spc="-1" strike="noStrike">
              <a:solidFill>
                <a:srgbClr val="404040"/>
              </a:solidFill>
              <a:latin typeface="Century Gothic"/>
            </a:endParaRPr>
          </a:p>
          <a:p>
            <a:pPr lvl="6" marL="2057400" indent="-228600">
              <a:spcBef>
                <a:spcPts val="1001"/>
              </a:spcBef>
              <a:buClr>
                <a:srgbClr val="00000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Seventh Outline Level</a:t>
            </a:r>
            <a:endParaRPr b="0" lang="en-US" sz="1800" spc="-1" strike="noStrike">
              <a:solidFill>
                <a:srgbClr val="404040"/>
              </a:solidFill>
              <a:latin typeface="Century Gothic"/>
            </a:endParaRPr>
          </a:p>
        </p:txBody>
      </p:sp>
      <p:sp>
        <p:nvSpPr>
          <p:cNvPr id="898" name="PlaceHolder 3"/>
          <p:cNvSpPr>
            <a:spLocks noGrp="1"/>
          </p:cNvSpPr>
          <p:nvPr>
            <p:ph type="dt" idx="106"/>
          </p:nvPr>
        </p:nvSpPr>
        <p:spPr>
          <a:xfrm>
            <a:off x="10361520" y="6130800"/>
            <a:ext cx="1146240" cy="37008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899" name="PlaceHolder 4"/>
          <p:cNvSpPr>
            <a:spLocks noGrp="1"/>
          </p:cNvSpPr>
          <p:nvPr>
            <p:ph type="ftr" idx="107"/>
          </p:nvPr>
        </p:nvSpPr>
        <p:spPr>
          <a:xfrm>
            <a:off x="2588760" y="6135840"/>
            <a:ext cx="7620120" cy="36504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900" name="PlaceHolder 5"/>
          <p:cNvSpPr>
            <a:spLocks noGrp="1"/>
          </p:cNvSpPr>
          <p:nvPr>
            <p:ph type="sldNum" idx="108"/>
          </p:nvPr>
        </p:nvSpPr>
        <p:spPr>
          <a:xfrm>
            <a:off x="531360" y="3244320"/>
            <a:ext cx="779400" cy="365400"/>
          </a:xfrm>
          <a:prstGeom prst="rect">
            <a:avLst/>
          </a:prstGeom>
          <a:noFill/>
          <a:ln w="0">
            <a:noFill/>
          </a:ln>
        </p:spPr>
        <p:txBody>
          <a:bodyPr lIns="90000" rIns="90000" tIns="46800" bIns="46800" anchor="ctr">
            <a:noAutofit/>
          </a:bodyPr>
          <a:lstStyle>
            <a:lvl1pPr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2000" spc="-1" strike="noStrike">
                <a:solidFill>
                  <a:srgbClr val="feffff"/>
                </a:solidFill>
                <a:latin typeface="Times New Roman"/>
              </a:defRPr>
            </a:lvl1pPr>
          </a:lstStyle>
          <a:p>
            <a:pPr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F341B737-41F5-419E-B460-33F9FFB64355}" type="slidenum">
              <a:rPr b="0" lang="en-US" sz="2000" spc="-1" strike="noStrike">
                <a:solidFill>
                  <a:srgbClr val="feffff"/>
                </a:solidFill>
                <a:latin typeface="Times New Roman"/>
              </a:rPr>
              <a:t>&lt;number&gt;</a:t>
            </a:fld>
            <a:endParaRPr b="0" lang="en-US" sz="2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Master>
</file>

<file path=ppt/slideMasters/slideMaster3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grpSp>
        <p:nvGrpSpPr>
          <p:cNvPr id="901" name="Group 22"/>
          <p:cNvGrpSpPr/>
          <p:nvPr/>
        </p:nvGrpSpPr>
        <p:grpSpPr>
          <a:xfrm>
            <a:off x="0" y="228600"/>
            <a:ext cx="2851200" cy="6638760"/>
            <a:chOff x="0" y="228600"/>
            <a:chExt cx="2851200" cy="6638760"/>
          </a:xfrm>
        </p:grpSpPr>
        <p:sp>
          <p:nvSpPr>
            <p:cNvPr id="902" name="Freeform 11"/>
            <p:cNvSpPr/>
            <p:nvPr/>
          </p:nvSpPr>
          <p:spPr>
            <a:xfrm>
              <a:off x="0" y="2575080"/>
              <a:ext cx="100440" cy="626040"/>
            </a:xfrm>
            <a:custGeom>
              <a:avLst/>
              <a:gdLst/>
              <a:ahLst/>
              <a:rect l="l" t="t"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03" name="Freeform 12"/>
            <p:cNvSpPr/>
            <p:nvPr/>
          </p:nvSpPr>
          <p:spPr>
            <a:xfrm>
              <a:off x="128520" y="3156480"/>
              <a:ext cx="646560" cy="2322360"/>
            </a:xfrm>
            <a:custGeom>
              <a:avLst/>
              <a:gdLst/>
              <a:ahLst/>
              <a:rect l="l" t="t"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04" name="Freeform 13"/>
            <p:cNvSpPr/>
            <p:nvPr/>
          </p:nvSpPr>
          <p:spPr>
            <a:xfrm>
              <a:off x="806760" y="5447160"/>
              <a:ext cx="609120" cy="1420200"/>
            </a:xfrm>
            <a:custGeom>
              <a:avLst/>
              <a:gdLst/>
              <a:ahLst/>
              <a:rect l="l" t="t"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05" name="Freeform 14"/>
            <p:cNvSpPr/>
            <p:nvPr/>
          </p:nvSpPr>
          <p:spPr>
            <a:xfrm>
              <a:off x="959760" y="6504120"/>
              <a:ext cx="171360" cy="363240"/>
            </a:xfrm>
            <a:custGeom>
              <a:avLst/>
              <a:gdLst/>
              <a:ahLst/>
              <a:rect l="l" t="t"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06" name="Freeform 15"/>
            <p:cNvSpPr/>
            <p:nvPr/>
          </p:nvSpPr>
          <p:spPr>
            <a:xfrm>
              <a:off x="100440" y="3201120"/>
              <a:ext cx="821880" cy="3328560"/>
            </a:xfrm>
            <a:custGeom>
              <a:avLst/>
              <a:gdLst/>
              <a:ahLst/>
              <a:rect l="l" t="t"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07" name="Freeform 16"/>
            <p:cNvSpPr/>
            <p:nvPr/>
          </p:nvSpPr>
          <p:spPr>
            <a:xfrm>
              <a:off x="22320" y="228600"/>
              <a:ext cx="106200" cy="2927880"/>
            </a:xfrm>
            <a:custGeom>
              <a:avLst/>
              <a:gdLst/>
              <a:ahLst/>
              <a:rect l="l" t="t"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08" name="Freeform 17"/>
            <p:cNvSpPr/>
            <p:nvPr/>
          </p:nvSpPr>
          <p:spPr>
            <a:xfrm>
              <a:off x="78120" y="2944080"/>
              <a:ext cx="78120" cy="493920"/>
            </a:xfrm>
            <a:custGeom>
              <a:avLst/>
              <a:gdLst/>
              <a:ahLst/>
              <a:rect l="l" t="t"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09" name="Freeform 18"/>
            <p:cNvSpPr/>
            <p:nvPr/>
          </p:nvSpPr>
          <p:spPr>
            <a:xfrm>
              <a:off x="769680" y="5478840"/>
              <a:ext cx="190080" cy="1024920"/>
            </a:xfrm>
            <a:custGeom>
              <a:avLst/>
              <a:gdLst/>
              <a:ahLst/>
              <a:rect l="l" t="t"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10" name="Freeform 19"/>
            <p:cNvSpPr/>
            <p:nvPr/>
          </p:nvSpPr>
          <p:spPr>
            <a:xfrm>
              <a:off x="775080" y="1398960"/>
              <a:ext cx="2076120" cy="4048200"/>
            </a:xfrm>
            <a:custGeom>
              <a:avLst/>
              <a:gdLst/>
              <a:ahLst/>
              <a:rect l="l" t="t"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11" name="Freeform 20"/>
            <p:cNvSpPr/>
            <p:nvPr/>
          </p:nvSpPr>
          <p:spPr>
            <a:xfrm>
              <a:off x="922320" y="6530040"/>
              <a:ext cx="162000" cy="337320"/>
            </a:xfrm>
            <a:custGeom>
              <a:avLst/>
              <a:gdLst/>
              <a:ahLst/>
              <a:rect l="l" t="t" r="r" b="b"/>
              <a:pathLst>
                <a:path w="35" h="73">
                  <a:moveTo>
                    <a:pt x="0" y="0"/>
                  </a:moveTo>
                  <a:cubicBezTo>
                    <a:pt x="7" y="24"/>
                    <a:pt x="16" y="49"/>
                    <a:pt x="26" y="73"/>
                  </a:cubicBezTo>
                  <a:cubicBezTo>
                    <a:pt x="35" y="73"/>
                    <a:pt x="35" y="73"/>
                    <a:pt x="35" y="73"/>
                  </a:cubicBezTo>
                  <a:cubicBezTo>
                    <a:pt x="23" y="49"/>
                    <a:pt x="11" y="24"/>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12" name="Freeform 21"/>
            <p:cNvSpPr/>
            <p:nvPr/>
          </p:nvSpPr>
          <p:spPr>
            <a:xfrm>
              <a:off x="769680" y="5359680"/>
              <a:ext cx="37080" cy="221760"/>
            </a:xfrm>
            <a:custGeom>
              <a:avLst/>
              <a:gdLst/>
              <a:ahLst/>
              <a:rect l="l" t="t"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13" name="Freeform 22"/>
            <p:cNvSpPr/>
            <p:nvPr/>
          </p:nvSpPr>
          <p:spPr>
            <a:xfrm>
              <a:off x="849600" y="6244920"/>
              <a:ext cx="238320" cy="622440"/>
            </a:xfrm>
            <a:custGeom>
              <a:avLst/>
              <a:gdLst/>
              <a:ahLst/>
              <a:rect l="l" t="t"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914" name="Group 9"/>
          <p:cNvGrpSpPr/>
          <p:nvPr/>
        </p:nvGrpSpPr>
        <p:grpSpPr>
          <a:xfrm>
            <a:off x="27000" y="0"/>
            <a:ext cx="2357280" cy="6853320"/>
            <a:chOff x="27000" y="0"/>
            <a:chExt cx="2357280" cy="6853320"/>
          </a:xfrm>
        </p:grpSpPr>
        <p:sp>
          <p:nvSpPr>
            <p:cNvPr id="915" name="Freeform 27"/>
            <p:cNvSpPr/>
            <p:nvPr/>
          </p:nvSpPr>
          <p:spPr>
            <a:xfrm>
              <a:off x="27000" y="0"/>
              <a:ext cx="494280" cy="4400640"/>
            </a:xfrm>
            <a:custGeom>
              <a:avLst/>
              <a:gdLst/>
              <a:ahLst/>
              <a:rect l="l" t="t"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16" name="Freeform 28"/>
            <p:cNvSpPr/>
            <p:nvPr/>
          </p:nvSpPr>
          <p:spPr>
            <a:xfrm>
              <a:off x="550080" y="4316760"/>
              <a:ext cx="423360" cy="1580400"/>
            </a:xfrm>
            <a:custGeom>
              <a:avLst/>
              <a:gdLst/>
              <a:ahLst/>
              <a:rect l="l" t="t"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17" name="Freeform 29"/>
            <p:cNvSpPr/>
            <p:nvPr/>
          </p:nvSpPr>
          <p:spPr>
            <a:xfrm>
              <a:off x="1006200" y="5862960"/>
              <a:ext cx="430920" cy="990360"/>
            </a:xfrm>
            <a:custGeom>
              <a:avLst/>
              <a:gdLst/>
              <a:ahLst/>
              <a:rect l="l" t="t"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18" name="Freeform 30"/>
            <p:cNvSpPr/>
            <p:nvPr/>
          </p:nvSpPr>
          <p:spPr>
            <a:xfrm>
              <a:off x="521280" y="4364640"/>
              <a:ext cx="551880" cy="2235600"/>
            </a:xfrm>
            <a:custGeom>
              <a:avLst/>
              <a:gdLst/>
              <a:ahLst/>
              <a:rect l="l" t="t"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19" name="Freeform 31"/>
            <p:cNvSpPr/>
            <p:nvPr/>
          </p:nvSpPr>
          <p:spPr>
            <a:xfrm>
              <a:off x="467640" y="1289880"/>
              <a:ext cx="174240" cy="3026880"/>
            </a:xfrm>
            <a:custGeom>
              <a:avLst/>
              <a:gdLst/>
              <a:ahLst/>
              <a:rect l="l" t="t"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20" name="Freeform 32"/>
            <p:cNvSpPr/>
            <p:nvPr/>
          </p:nvSpPr>
          <p:spPr>
            <a:xfrm>
              <a:off x="1111680" y="6571800"/>
              <a:ext cx="133920" cy="281520"/>
            </a:xfrm>
            <a:custGeom>
              <a:avLst/>
              <a:gdLst/>
              <a:ahLst/>
              <a:rect l="l" t="t" r="r" b="b"/>
              <a:pathLst>
                <a:path w="28" h="59">
                  <a:moveTo>
                    <a:pt x="22" y="59"/>
                  </a:moveTo>
                  <a:cubicBezTo>
                    <a:pt x="28" y="59"/>
                    <a:pt x="28" y="59"/>
                    <a:pt x="28" y="59"/>
                  </a:cubicBezTo>
                  <a:cubicBezTo>
                    <a:pt x="18" y="40"/>
                    <a:pt x="9" y="20"/>
                    <a:pt x="0" y="0"/>
                  </a:cubicBezTo>
                  <a:cubicBezTo>
                    <a:pt x="6" y="20"/>
                    <a:pt x="13" y="40"/>
                    <a:pt x="22" y="5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21" name="Freeform 33"/>
            <p:cNvSpPr/>
            <p:nvPr/>
          </p:nvSpPr>
          <p:spPr>
            <a:xfrm>
              <a:off x="502200" y="4107960"/>
              <a:ext cx="82080" cy="511200"/>
            </a:xfrm>
            <a:custGeom>
              <a:avLst/>
              <a:gdLst/>
              <a:ahLst/>
              <a:rect l="l" t="t"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22" name="Freeform 34"/>
            <p:cNvSpPr/>
            <p:nvPr/>
          </p:nvSpPr>
          <p:spPr>
            <a:xfrm>
              <a:off x="973800" y="3146400"/>
              <a:ext cx="1410480" cy="2716560"/>
            </a:xfrm>
            <a:custGeom>
              <a:avLst/>
              <a:gdLst/>
              <a:ahLst/>
              <a:rect l="l" t="t"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23" name="Freeform 35"/>
            <p:cNvSpPr/>
            <p:nvPr/>
          </p:nvSpPr>
          <p:spPr>
            <a:xfrm>
              <a:off x="1073520" y="6600600"/>
              <a:ext cx="120600" cy="252720"/>
            </a:xfrm>
            <a:custGeom>
              <a:avLst/>
              <a:gdLst/>
              <a:ahLst/>
              <a:rect l="l" t="t" r="r" b="b"/>
              <a:pathLst>
                <a:path w="25" h="53">
                  <a:moveTo>
                    <a:pt x="0" y="0"/>
                  </a:moveTo>
                  <a:cubicBezTo>
                    <a:pt x="5" y="18"/>
                    <a:pt x="12" y="36"/>
                    <a:pt x="19" y="53"/>
                  </a:cubicBezTo>
                  <a:cubicBezTo>
                    <a:pt x="25" y="53"/>
                    <a:pt x="25" y="53"/>
                    <a:pt x="25" y="53"/>
                  </a:cubicBezTo>
                  <a:cubicBezTo>
                    <a:pt x="16" y="36"/>
                    <a:pt x="8" y="18"/>
                    <a:pt x="0" y="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24" name="Freeform 36"/>
            <p:cNvSpPr/>
            <p:nvPr/>
          </p:nvSpPr>
          <p:spPr>
            <a:xfrm>
              <a:off x="973800" y="5897520"/>
              <a:ext cx="137880" cy="674280"/>
            </a:xfrm>
            <a:custGeom>
              <a:avLst/>
              <a:gdLst/>
              <a:ahLst/>
              <a:rect l="l" t="t"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25" name="Freeform 37"/>
            <p:cNvSpPr/>
            <p:nvPr/>
          </p:nvSpPr>
          <p:spPr>
            <a:xfrm>
              <a:off x="973800" y="5772960"/>
              <a:ext cx="38160" cy="227880"/>
            </a:xfrm>
            <a:custGeom>
              <a:avLst/>
              <a:gdLst/>
              <a:ahLst/>
              <a:rect l="l" t="t"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26" name="Freeform 38"/>
            <p:cNvSpPr/>
            <p:nvPr/>
          </p:nvSpPr>
          <p:spPr>
            <a:xfrm>
              <a:off x="1006200" y="6322680"/>
              <a:ext cx="210600" cy="530640"/>
            </a:xfrm>
            <a:custGeom>
              <a:avLst/>
              <a:gdLst/>
              <a:ahLst/>
              <a:rect l="l" t="t"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927" name="Rectangle 6"/>
          <p:cNvSpPr/>
          <p:nvPr/>
        </p:nvSpPr>
        <p:spPr>
          <a:xfrm>
            <a:off x="0" y="0"/>
            <a:ext cx="182520" cy="6858000"/>
          </a:xfrm>
          <a:prstGeom prst="rect">
            <a:avLst/>
          </a:pr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28" name="Freeform 11"/>
          <p:cNvSpPr/>
          <p:nvPr/>
        </p:nvSpPr>
        <p:spPr>
          <a:xfrm flipV="1">
            <a:off x="-4320" y="4911120"/>
            <a:ext cx="1589040" cy="507960"/>
          </a:xfrm>
          <a:custGeom>
            <a:avLst/>
            <a:gdLst/>
            <a:ah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rgbClr val="a53010"/>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29" name="PlaceHolder 1"/>
          <p:cNvSpPr>
            <a:spLocks noGrp="1"/>
          </p:cNvSpPr>
          <p:nvPr>
            <p:ph type="title"/>
          </p:nvPr>
        </p:nvSpPr>
        <p:spPr>
          <a:xfrm>
            <a:off x="2592360" y="623520"/>
            <a:ext cx="8912160" cy="1281240"/>
          </a:xfrm>
          <a:prstGeom prst="rect">
            <a:avLst/>
          </a:prstGeom>
          <a:noFill/>
          <a:ln w="0">
            <a:noFill/>
          </a:ln>
        </p:spPr>
        <p:txBody>
          <a:bodyPr lIns="90000" rIns="90000" tIns="46800" bIns="46800" anchor="t">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3600" spc="-1" strike="noStrike">
                <a:solidFill>
                  <a:srgbClr val="262626"/>
                </a:solidFill>
                <a:latin typeface="Century Gothic"/>
              </a:rPr>
              <a:t>Click to edit the title text format</a:t>
            </a:r>
            <a:endParaRPr b="0" lang="en-US" sz="3600" spc="-1" strike="noStrike">
              <a:solidFill>
                <a:srgbClr val="262626"/>
              </a:solidFill>
              <a:latin typeface="Century Gothic"/>
            </a:endParaRPr>
          </a:p>
        </p:txBody>
      </p:sp>
      <p:sp>
        <p:nvSpPr>
          <p:cNvPr id="930" name="PlaceHolder 2"/>
          <p:cNvSpPr>
            <a:spLocks noGrp="1"/>
          </p:cNvSpPr>
          <p:nvPr>
            <p:ph type="body"/>
          </p:nvPr>
        </p:nvSpPr>
        <p:spPr>
          <a:xfrm>
            <a:off x="2588760" y="2133360"/>
            <a:ext cx="8915400" cy="3886200"/>
          </a:xfrm>
          <a:prstGeom prst="rect">
            <a:avLst/>
          </a:prstGeom>
          <a:noFill/>
          <a:ln w="0">
            <a:noFill/>
          </a:ln>
        </p:spPr>
        <p:txBody>
          <a:bodyPr lIns="90000" rIns="90000" tIns="46800" bIns="46800" anchor="t">
            <a:normAutofit/>
          </a:bodyPr>
          <a:p>
            <a:pPr marL="343080" indent="-34308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Click to edit the outline text format</a:t>
            </a:r>
            <a:endParaRPr b="0" lang="en-US" sz="1800" spc="-1" strike="noStrike">
              <a:solidFill>
                <a:srgbClr val="404040"/>
              </a:solidFill>
              <a:latin typeface="Century Gothic"/>
            </a:endParaRPr>
          </a:p>
          <a:p>
            <a:pPr lvl="1" marL="743040" indent="-28584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Second Outline Level</a:t>
            </a:r>
            <a:endParaRPr b="0" lang="en-US" sz="1800" spc="-1" strike="noStrike">
              <a:solidFill>
                <a:srgbClr val="404040"/>
              </a:solidFill>
              <a:latin typeface="Century Gothic"/>
            </a:endParaRPr>
          </a:p>
          <a:p>
            <a:pPr lvl="2" marL="11430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Third Outline Level</a:t>
            </a:r>
            <a:endParaRPr b="0" lang="en-US" sz="1800" spc="-1" strike="noStrike">
              <a:solidFill>
                <a:srgbClr val="404040"/>
              </a:solidFill>
              <a:latin typeface="Century Gothic"/>
            </a:endParaRPr>
          </a:p>
          <a:p>
            <a:pPr lvl="3" marL="16002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Fourth Outline Level</a:t>
            </a:r>
            <a:endParaRPr b="0" lang="en-US" sz="1800" spc="-1" strike="noStrike">
              <a:solidFill>
                <a:srgbClr val="404040"/>
              </a:solidFill>
              <a:latin typeface="Century Gothic"/>
            </a:endParaRPr>
          </a:p>
          <a:p>
            <a:pPr lvl="4" marL="20574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Fifth Outline Level</a:t>
            </a:r>
            <a:endParaRPr b="0" lang="en-US" sz="1800" spc="-1" strike="noStrike">
              <a:solidFill>
                <a:srgbClr val="404040"/>
              </a:solidFill>
              <a:latin typeface="Century Gothic"/>
            </a:endParaRPr>
          </a:p>
          <a:p>
            <a:pPr lvl="5" marL="2057400" indent="-228600">
              <a:spcBef>
                <a:spcPts val="1001"/>
              </a:spcBef>
              <a:buClr>
                <a:srgbClr val="00000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Sixth Outline Level</a:t>
            </a:r>
            <a:endParaRPr b="0" lang="en-US" sz="1800" spc="-1" strike="noStrike">
              <a:solidFill>
                <a:srgbClr val="404040"/>
              </a:solidFill>
              <a:latin typeface="Century Gothic"/>
            </a:endParaRPr>
          </a:p>
          <a:p>
            <a:pPr lvl="6" marL="2057400" indent="-228600">
              <a:spcBef>
                <a:spcPts val="1001"/>
              </a:spcBef>
              <a:buClr>
                <a:srgbClr val="00000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Seventh Outline Level</a:t>
            </a:r>
            <a:endParaRPr b="0" lang="en-US" sz="1800" spc="-1" strike="noStrike">
              <a:solidFill>
                <a:srgbClr val="404040"/>
              </a:solidFill>
              <a:latin typeface="Century Gothic"/>
            </a:endParaRPr>
          </a:p>
        </p:txBody>
      </p:sp>
      <p:sp>
        <p:nvSpPr>
          <p:cNvPr id="931" name="PlaceHolder 3"/>
          <p:cNvSpPr>
            <a:spLocks noGrp="1"/>
          </p:cNvSpPr>
          <p:nvPr>
            <p:ph type="dt" idx="109"/>
          </p:nvPr>
        </p:nvSpPr>
        <p:spPr>
          <a:xfrm>
            <a:off x="10361520" y="6130800"/>
            <a:ext cx="1146240" cy="37008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932" name="PlaceHolder 4"/>
          <p:cNvSpPr>
            <a:spLocks noGrp="1"/>
          </p:cNvSpPr>
          <p:nvPr>
            <p:ph type="ftr" idx="110"/>
          </p:nvPr>
        </p:nvSpPr>
        <p:spPr>
          <a:xfrm>
            <a:off x="2588760" y="6135840"/>
            <a:ext cx="7620120" cy="36504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933" name="PlaceHolder 5"/>
          <p:cNvSpPr>
            <a:spLocks noGrp="1"/>
          </p:cNvSpPr>
          <p:nvPr>
            <p:ph type="sldNum" idx="111"/>
          </p:nvPr>
        </p:nvSpPr>
        <p:spPr>
          <a:xfrm>
            <a:off x="531360" y="4983120"/>
            <a:ext cx="779400" cy="365040"/>
          </a:xfrm>
          <a:prstGeom prst="rect">
            <a:avLst/>
          </a:prstGeom>
          <a:noFill/>
          <a:ln w="0">
            <a:noFill/>
          </a:ln>
        </p:spPr>
        <p:txBody>
          <a:bodyPr lIns="90000" rIns="90000" tIns="46800" bIns="46800" anchor="ctr">
            <a:noAutofit/>
          </a:bodyPr>
          <a:lstStyle>
            <a:lvl1pPr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2000" spc="-1" strike="noStrike">
                <a:solidFill>
                  <a:srgbClr val="feffff"/>
                </a:solidFill>
                <a:latin typeface="Times New Roman"/>
              </a:defRPr>
            </a:lvl1pPr>
          </a:lstStyle>
          <a:p>
            <a:pPr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391BC7C5-485F-428B-8391-B919411A8848}" type="slidenum">
              <a:rPr b="0" lang="en-US" sz="2000" spc="-1" strike="noStrike">
                <a:solidFill>
                  <a:srgbClr val="feffff"/>
                </a:solidFill>
                <a:latin typeface="Times New Roman"/>
              </a:rPr>
              <a:t>&lt;number&gt;</a:t>
            </a:fld>
            <a:endParaRPr b="0" lang="en-US" sz="2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Master>
</file>

<file path=ppt/slideMasters/slideMaster3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grpSp>
        <p:nvGrpSpPr>
          <p:cNvPr id="934" name="Group 22"/>
          <p:cNvGrpSpPr/>
          <p:nvPr/>
        </p:nvGrpSpPr>
        <p:grpSpPr>
          <a:xfrm>
            <a:off x="0" y="228600"/>
            <a:ext cx="2851200" cy="6638760"/>
            <a:chOff x="0" y="228600"/>
            <a:chExt cx="2851200" cy="6638760"/>
          </a:xfrm>
        </p:grpSpPr>
        <p:sp>
          <p:nvSpPr>
            <p:cNvPr id="935" name="Freeform 11"/>
            <p:cNvSpPr/>
            <p:nvPr/>
          </p:nvSpPr>
          <p:spPr>
            <a:xfrm>
              <a:off x="0" y="2575080"/>
              <a:ext cx="100440" cy="626040"/>
            </a:xfrm>
            <a:custGeom>
              <a:avLst/>
              <a:gdLst/>
              <a:ahLst/>
              <a:rect l="l" t="t"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36" name="Freeform 12"/>
            <p:cNvSpPr/>
            <p:nvPr/>
          </p:nvSpPr>
          <p:spPr>
            <a:xfrm>
              <a:off x="128520" y="3156480"/>
              <a:ext cx="646560" cy="2322360"/>
            </a:xfrm>
            <a:custGeom>
              <a:avLst/>
              <a:gdLst/>
              <a:ahLst/>
              <a:rect l="l" t="t"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37" name="Freeform 13"/>
            <p:cNvSpPr/>
            <p:nvPr/>
          </p:nvSpPr>
          <p:spPr>
            <a:xfrm>
              <a:off x="806760" y="5447160"/>
              <a:ext cx="609120" cy="1420200"/>
            </a:xfrm>
            <a:custGeom>
              <a:avLst/>
              <a:gdLst/>
              <a:ahLst/>
              <a:rect l="l" t="t"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38" name="Freeform 14"/>
            <p:cNvSpPr/>
            <p:nvPr/>
          </p:nvSpPr>
          <p:spPr>
            <a:xfrm>
              <a:off x="959760" y="6504120"/>
              <a:ext cx="171360" cy="363240"/>
            </a:xfrm>
            <a:custGeom>
              <a:avLst/>
              <a:gdLst/>
              <a:ahLst/>
              <a:rect l="l" t="t"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39" name="Freeform 15"/>
            <p:cNvSpPr/>
            <p:nvPr/>
          </p:nvSpPr>
          <p:spPr>
            <a:xfrm>
              <a:off x="100440" y="3201120"/>
              <a:ext cx="821880" cy="3328560"/>
            </a:xfrm>
            <a:custGeom>
              <a:avLst/>
              <a:gdLst/>
              <a:ahLst/>
              <a:rect l="l" t="t"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40" name="Freeform 16"/>
            <p:cNvSpPr/>
            <p:nvPr/>
          </p:nvSpPr>
          <p:spPr>
            <a:xfrm>
              <a:off x="22320" y="228600"/>
              <a:ext cx="106200" cy="2927880"/>
            </a:xfrm>
            <a:custGeom>
              <a:avLst/>
              <a:gdLst/>
              <a:ahLst/>
              <a:rect l="l" t="t"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41" name="Freeform 17"/>
            <p:cNvSpPr/>
            <p:nvPr/>
          </p:nvSpPr>
          <p:spPr>
            <a:xfrm>
              <a:off x="78120" y="2944080"/>
              <a:ext cx="78120" cy="493920"/>
            </a:xfrm>
            <a:custGeom>
              <a:avLst/>
              <a:gdLst/>
              <a:ahLst/>
              <a:rect l="l" t="t"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42" name="Freeform 18"/>
            <p:cNvSpPr/>
            <p:nvPr/>
          </p:nvSpPr>
          <p:spPr>
            <a:xfrm>
              <a:off x="769680" y="5478840"/>
              <a:ext cx="190080" cy="1024920"/>
            </a:xfrm>
            <a:custGeom>
              <a:avLst/>
              <a:gdLst/>
              <a:ahLst/>
              <a:rect l="l" t="t"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43" name="Freeform 19"/>
            <p:cNvSpPr/>
            <p:nvPr/>
          </p:nvSpPr>
          <p:spPr>
            <a:xfrm>
              <a:off x="775080" y="1398960"/>
              <a:ext cx="2076120" cy="4048200"/>
            </a:xfrm>
            <a:custGeom>
              <a:avLst/>
              <a:gdLst/>
              <a:ahLst/>
              <a:rect l="l" t="t"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44" name="Freeform 20"/>
            <p:cNvSpPr/>
            <p:nvPr/>
          </p:nvSpPr>
          <p:spPr>
            <a:xfrm>
              <a:off x="922320" y="6530040"/>
              <a:ext cx="162000" cy="337320"/>
            </a:xfrm>
            <a:custGeom>
              <a:avLst/>
              <a:gdLst/>
              <a:ahLst/>
              <a:rect l="l" t="t" r="r" b="b"/>
              <a:pathLst>
                <a:path w="35" h="73">
                  <a:moveTo>
                    <a:pt x="0" y="0"/>
                  </a:moveTo>
                  <a:cubicBezTo>
                    <a:pt x="7" y="24"/>
                    <a:pt x="16" y="49"/>
                    <a:pt x="26" y="73"/>
                  </a:cubicBezTo>
                  <a:cubicBezTo>
                    <a:pt x="35" y="73"/>
                    <a:pt x="35" y="73"/>
                    <a:pt x="35" y="73"/>
                  </a:cubicBezTo>
                  <a:cubicBezTo>
                    <a:pt x="23" y="49"/>
                    <a:pt x="11" y="24"/>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45" name="Freeform 21"/>
            <p:cNvSpPr/>
            <p:nvPr/>
          </p:nvSpPr>
          <p:spPr>
            <a:xfrm>
              <a:off x="769680" y="5359680"/>
              <a:ext cx="37080" cy="221760"/>
            </a:xfrm>
            <a:custGeom>
              <a:avLst/>
              <a:gdLst/>
              <a:ahLst/>
              <a:rect l="l" t="t"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46" name="Freeform 22"/>
            <p:cNvSpPr/>
            <p:nvPr/>
          </p:nvSpPr>
          <p:spPr>
            <a:xfrm>
              <a:off x="849600" y="6244920"/>
              <a:ext cx="238320" cy="622440"/>
            </a:xfrm>
            <a:custGeom>
              <a:avLst/>
              <a:gdLst/>
              <a:ahLst/>
              <a:rect l="l" t="t"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947" name="Group 9"/>
          <p:cNvGrpSpPr/>
          <p:nvPr/>
        </p:nvGrpSpPr>
        <p:grpSpPr>
          <a:xfrm>
            <a:off x="27000" y="0"/>
            <a:ext cx="2357280" cy="6853320"/>
            <a:chOff x="27000" y="0"/>
            <a:chExt cx="2357280" cy="6853320"/>
          </a:xfrm>
        </p:grpSpPr>
        <p:sp>
          <p:nvSpPr>
            <p:cNvPr id="948" name="Freeform 27"/>
            <p:cNvSpPr/>
            <p:nvPr/>
          </p:nvSpPr>
          <p:spPr>
            <a:xfrm>
              <a:off x="27000" y="0"/>
              <a:ext cx="494280" cy="4400640"/>
            </a:xfrm>
            <a:custGeom>
              <a:avLst/>
              <a:gdLst/>
              <a:ahLst/>
              <a:rect l="l" t="t"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49" name="Freeform 28"/>
            <p:cNvSpPr/>
            <p:nvPr/>
          </p:nvSpPr>
          <p:spPr>
            <a:xfrm>
              <a:off x="550080" y="4316760"/>
              <a:ext cx="423360" cy="1580400"/>
            </a:xfrm>
            <a:custGeom>
              <a:avLst/>
              <a:gdLst/>
              <a:ahLst/>
              <a:rect l="l" t="t"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50" name="Freeform 29"/>
            <p:cNvSpPr/>
            <p:nvPr/>
          </p:nvSpPr>
          <p:spPr>
            <a:xfrm>
              <a:off x="1006200" y="5862960"/>
              <a:ext cx="430920" cy="990360"/>
            </a:xfrm>
            <a:custGeom>
              <a:avLst/>
              <a:gdLst/>
              <a:ahLst/>
              <a:rect l="l" t="t"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51" name="Freeform 30"/>
            <p:cNvSpPr/>
            <p:nvPr/>
          </p:nvSpPr>
          <p:spPr>
            <a:xfrm>
              <a:off x="521280" y="4364640"/>
              <a:ext cx="551880" cy="2235600"/>
            </a:xfrm>
            <a:custGeom>
              <a:avLst/>
              <a:gdLst/>
              <a:ahLst/>
              <a:rect l="l" t="t"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52" name="Freeform 31"/>
            <p:cNvSpPr/>
            <p:nvPr/>
          </p:nvSpPr>
          <p:spPr>
            <a:xfrm>
              <a:off x="467640" y="1289880"/>
              <a:ext cx="174240" cy="3026880"/>
            </a:xfrm>
            <a:custGeom>
              <a:avLst/>
              <a:gdLst/>
              <a:ahLst/>
              <a:rect l="l" t="t"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53" name="Freeform 32"/>
            <p:cNvSpPr/>
            <p:nvPr/>
          </p:nvSpPr>
          <p:spPr>
            <a:xfrm>
              <a:off x="1111680" y="6571800"/>
              <a:ext cx="133920" cy="281520"/>
            </a:xfrm>
            <a:custGeom>
              <a:avLst/>
              <a:gdLst/>
              <a:ahLst/>
              <a:rect l="l" t="t" r="r" b="b"/>
              <a:pathLst>
                <a:path w="28" h="59">
                  <a:moveTo>
                    <a:pt x="22" y="59"/>
                  </a:moveTo>
                  <a:cubicBezTo>
                    <a:pt x="28" y="59"/>
                    <a:pt x="28" y="59"/>
                    <a:pt x="28" y="59"/>
                  </a:cubicBezTo>
                  <a:cubicBezTo>
                    <a:pt x="18" y="40"/>
                    <a:pt x="9" y="20"/>
                    <a:pt x="0" y="0"/>
                  </a:cubicBezTo>
                  <a:cubicBezTo>
                    <a:pt x="6" y="20"/>
                    <a:pt x="13" y="40"/>
                    <a:pt x="22" y="5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54" name="Freeform 33"/>
            <p:cNvSpPr/>
            <p:nvPr/>
          </p:nvSpPr>
          <p:spPr>
            <a:xfrm>
              <a:off x="502200" y="4107960"/>
              <a:ext cx="82080" cy="511200"/>
            </a:xfrm>
            <a:custGeom>
              <a:avLst/>
              <a:gdLst/>
              <a:ahLst/>
              <a:rect l="l" t="t"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55" name="Freeform 34"/>
            <p:cNvSpPr/>
            <p:nvPr/>
          </p:nvSpPr>
          <p:spPr>
            <a:xfrm>
              <a:off x="973800" y="3146400"/>
              <a:ext cx="1410480" cy="2716560"/>
            </a:xfrm>
            <a:custGeom>
              <a:avLst/>
              <a:gdLst/>
              <a:ahLst/>
              <a:rect l="l" t="t"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56" name="Freeform 35"/>
            <p:cNvSpPr/>
            <p:nvPr/>
          </p:nvSpPr>
          <p:spPr>
            <a:xfrm>
              <a:off x="1073520" y="6600600"/>
              <a:ext cx="120600" cy="252720"/>
            </a:xfrm>
            <a:custGeom>
              <a:avLst/>
              <a:gdLst/>
              <a:ahLst/>
              <a:rect l="l" t="t" r="r" b="b"/>
              <a:pathLst>
                <a:path w="25" h="53">
                  <a:moveTo>
                    <a:pt x="0" y="0"/>
                  </a:moveTo>
                  <a:cubicBezTo>
                    <a:pt x="5" y="18"/>
                    <a:pt x="12" y="36"/>
                    <a:pt x="19" y="53"/>
                  </a:cubicBezTo>
                  <a:cubicBezTo>
                    <a:pt x="25" y="53"/>
                    <a:pt x="25" y="53"/>
                    <a:pt x="25" y="53"/>
                  </a:cubicBezTo>
                  <a:cubicBezTo>
                    <a:pt x="16" y="36"/>
                    <a:pt x="8" y="18"/>
                    <a:pt x="0" y="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57" name="Freeform 36"/>
            <p:cNvSpPr/>
            <p:nvPr/>
          </p:nvSpPr>
          <p:spPr>
            <a:xfrm>
              <a:off x="973800" y="5897520"/>
              <a:ext cx="137880" cy="674280"/>
            </a:xfrm>
            <a:custGeom>
              <a:avLst/>
              <a:gdLst/>
              <a:ahLst/>
              <a:rect l="l" t="t"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58" name="Freeform 37"/>
            <p:cNvSpPr/>
            <p:nvPr/>
          </p:nvSpPr>
          <p:spPr>
            <a:xfrm>
              <a:off x="973800" y="5772960"/>
              <a:ext cx="38160" cy="227880"/>
            </a:xfrm>
            <a:custGeom>
              <a:avLst/>
              <a:gdLst/>
              <a:ahLst/>
              <a:rect l="l" t="t"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59" name="Freeform 38"/>
            <p:cNvSpPr/>
            <p:nvPr/>
          </p:nvSpPr>
          <p:spPr>
            <a:xfrm>
              <a:off x="1006200" y="6322680"/>
              <a:ext cx="210600" cy="530640"/>
            </a:xfrm>
            <a:custGeom>
              <a:avLst/>
              <a:gdLst/>
              <a:ahLst/>
              <a:rect l="l" t="t"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960" name="Rectangle 6"/>
          <p:cNvSpPr/>
          <p:nvPr/>
        </p:nvSpPr>
        <p:spPr>
          <a:xfrm>
            <a:off x="0" y="0"/>
            <a:ext cx="182520" cy="6858000"/>
          </a:xfrm>
          <a:prstGeom prst="rect">
            <a:avLst/>
          </a:pr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61" name="Freeform 11"/>
          <p:cNvSpPr/>
          <p:nvPr/>
        </p:nvSpPr>
        <p:spPr>
          <a:xfrm flipV="1">
            <a:off x="-4320" y="4911120"/>
            <a:ext cx="1589040" cy="507960"/>
          </a:xfrm>
          <a:custGeom>
            <a:avLst/>
            <a:gdLst/>
            <a:ah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rgbClr val="a53010"/>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62" name="TextBox 36"/>
          <p:cNvSpPr/>
          <p:nvPr/>
        </p:nvSpPr>
        <p:spPr>
          <a:xfrm>
            <a:off x="2467080" y="647640"/>
            <a:ext cx="609480" cy="585720"/>
          </a:xfrm>
          <a:prstGeom prst="rect">
            <a:avLst/>
          </a:prstGeom>
          <a:noFill/>
          <a:ln w="0">
            <a:noFill/>
          </a:ln>
        </p:spPr>
        <p:style>
          <a:lnRef idx="0"/>
          <a:fillRef idx="0"/>
          <a:effectRef idx="0"/>
          <a:fontRef idx="minor"/>
        </p:style>
        <p:txBody>
          <a:bodyPr lIns="90000" rIns="90000" tIns="46800" bIns="46800" anchor="ctr">
            <a:no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000" spc="-1" strike="noStrike">
                <a:solidFill>
                  <a:srgbClr val="a53010"/>
                </a:solidFill>
                <a:latin typeface="Arial"/>
              </a:rPr>
              <a:t>“</a:t>
            </a:r>
            <a:endParaRPr b="0" lang="en-US" sz="8000" spc="-1" strike="noStrike">
              <a:solidFill>
                <a:srgbClr val="000000"/>
              </a:solidFill>
              <a:latin typeface="Verdana"/>
            </a:endParaRPr>
          </a:p>
        </p:txBody>
      </p:sp>
      <p:sp>
        <p:nvSpPr>
          <p:cNvPr id="963" name="TextBox 37"/>
          <p:cNvSpPr/>
          <p:nvPr/>
        </p:nvSpPr>
        <p:spPr>
          <a:xfrm>
            <a:off x="11113920" y="2905200"/>
            <a:ext cx="609840" cy="584280"/>
          </a:xfrm>
          <a:prstGeom prst="rect">
            <a:avLst/>
          </a:prstGeom>
          <a:noFill/>
          <a:ln w="0">
            <a:noFill/>
          </a:ln>
        </p:spPr>
        <p:style>
          <a:lnRef idx="0"/>
          <a:fillRef idx="0"/>
          <a:effectRef idx="0"/>
          <a:fontRef idx="minor"/>
        </p:style>
        <p:txBody>
          <a:bodyPr lIns="90000" rIns="90000" tIns="46800" bIns="46800" anchor="ctr">
            <a:no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8000" spc="-1" strike="noStrike">
                <a:solidFill>
                  <a:srgbClr val="a53010"/>
                </a:solidFill>
                <a:latin typeface="Arial"/>
              </a:rPr>
              <a:t>”</a:t>
            </a:r>
            <a:endParaRPr b="0" lang="en-US" sz="8000" spc="-1" strike="noStrike">
              <a:solidFill>
                <a:srgbClr val="000000"/>
              </a:solidFill>
              <a:latin typeface="Verdana"/>
            </a:endParaRPr>
          </a:p>
        </p:txBody>
      </p:sp>
      <p:sp>
        <p:nvSpPr>
          <p:cNvPr id="964" name="PlaceHolder 1"/>
          <p:cNvSpPr>
            <a:spLocks noGrp="1"/>
          </p:cNvSpPr>
          <p:nvPr>
            <p:ph type="title"/>
          </p:nvPr>
        </p:nvSpPr>
        <p:spPr>
          <a:xfrm>
            <a:off x="2592360" y="623520"/>
            <a:ext cx="8912160" cy="1281240"/>
          </a:xfrm>
          <a:prstGeom prst="rect">
            <a:avLst/>
          </a:prstGeom>
          <a:noFill/>
          <a:ln w="0">
            <a:noFill/>
          </a:ln>
        </p:spPr>
        <p:txBody>
          <a:bodyPr lIns="90000" rIns="90000" tIns="46800" bIns="46800" anchor="t">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3600" spc="-1" strike="noStrike">
                <a:solidFill>
                  <a:srgbClr val="262626"/>
                </a:solidFill>
                <a:latin typeface="Century Gothic"/>
              </a:rPr>
              <a:t>Click to edit the title text format</a:t>
            </a:r>
            <a:endParaRPr b="0" lang="en-US" sz="3600" spc="-1" strike="noStrike">
              <a:solidFill>
                <a:srgbClr val="262626"/>
              </a:solidFill>
              <a:latin typeface="Century Gothic"/>
            </a:endParaRPr>
          </a:p>
        </p:txBody>
      </p:sp>
      <p:sp>
        <p:nvSpPr>
          <p:cNvPr id="965" name="PlaceHolder 2"/>
          <p:cNvSpPr>
            <a:spLocks noGrp="1"/>
          </p:cNvSpPr>
          <p:nvPr>
            <p:ph type="body"/>
          </p:nvPr>
        </p:nvSpPr>
        <p:spPr>
          <a:xfrm>
            <a:off x="2588760" y="2133360"/>
            <a:ext cx="8915400" cy="3886200"/>
          </a:xfrm>
          <a:prstGeom prst="rect">
            <a:avLst/>
          </a:prstGeom>
          <a:noFill/>
          <a:ln w="0">
            <a:noFill/>
          </a:ln>
        </p:spPr>
        <p:txBody>
          <a:bodyPr lIns="90000" rIns="90000" tIns="46800" bIns="46800" anchor="t">
            <a:normAutofit/>
          </a:bodyPr>
          <a:p>
            <a:pPr marL="343080" indent="-34308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Click to edit the outline text format</a:t>
            </a:r>
            <a:endParaRPr b="0" lang="en-US" sz="1800" spc="-1" strike="noStrike">
              <a:solidFill>
                <a:srgbClr val="404040"/>
              </a:solidFill>
              <a:latin typeface="Century Gothic"/>
            </a:endParaRPr>
          </a:p>
          <a:p>
            <a:pPr lvl="1" marL="743040" indent="-28584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Second Outline Level</a:t>
            </a:r>
            <a:endParaRPr b="0" lang="en-US" sz="1800" spc="-1" strike="noStrike">
              <a:solidFill>
                <a:srgbClr val="404040"/>
              </a:solidFill>
              <a:latin typeface="Century Gothic"/>
            </a:endParaRPr>
          </a:p>
          <a:p>
            <a:pPr lvl="2" marL="11430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Third Outline Level</a:t>
            </a:r>
            <a:endParaRPr b="0" lang="en-US" sz="1800" spc="-1" strike="noStrike">
              <a:solidFill>
                <a:srgbClr val="404040"/>
              </a:solidFill>
              <a:latin typeface="Century Gothic"/>
            </a:endParaRPr>
          </a:p>
          <a:p>
            <a:pPr lvl="3" marL="16002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Fourth Outline Level</a:t>
            </a:r>
            <a:endParaRPr b="0" lang="en-US" sz="1800" spc="-1" strike="noStrike">
              <a:solidFill>
                <a:srgbClr val="404040"/>
              </a:solidFill>
              <a:latin typeface="Century Gothic"/>
            </a:endParaRPr>
          </a:p>
          <a:p>
            <a:pPr lvl="4" marL="20574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Fifth Outline Level</a:t>
            </a:r>
            <a:endParaRPr b="0" lang="en-US" sz="1800" spc="-1" strike="noStrike">
              <a:solidFill>
                <a:srgbClr val="404040"/>
              </a:solidFill>
              <a:latin typeface="Century Gothic"/>
            </a:endParaRPr>
          </a:p>
          <a:p>
            <a:pPr lvl="5" marL="2057400" indent="-228600">
              <a:spcBef>
                <a:spcPts val="1001"/>
              </a:spcBef>
              <a:buClr>
                <a:srgbClr val="00000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Sixth Outline Level</a:t>
            </a:r>
            <a:endParaRPr b="0" lang="en-US" sz="1800" spc="-1" strike="noStrike">
              <a:solidFill>
                <a:srgbClr val="404040"/>
              </a:solidFill>
              <a:latin typeface="Century Gothic"/>
            </a:endParaRPr>
          </a:p>
          <a:p>
            <a:pPr lvl="6" marL="2057400" indent="-228600">
              <a:spcBef>
                <a:spcPts val="1001"/>
              </a:spcBef>
              <a:buClr>
                <a:srgbClr val="00000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Seventh Outline Level</a:t>
            </a:r>
            <a:endParaRPr b="0" lang="en-US" sz="1800" spc="-1" strike="noStrike">
              <a:solidFill>
                <a:srgbClr val="404040"/>
              </a:solidFill>
              <a:latin typeface="Century Gothic"/>
            </a:endParaRPr>
          </a:p>
        </p:txBody>
      </p:sp>
      <p:sp>
        <p:nvSpPr>
          <p:cNvPr id="966" name="PlaceHolder 3"/>
          <p:cNvSpPr>
            <a:spLocks noGrp="1"/>
          </p:cNvSpPr>
          <p:nvPr>
            <p:ph type="dt" idx="112"/>
          </p:nvPr>
        </p:nvSpPr>
        <p:spPr>
          <a:xfrm>
            <a:off x="10361520" y="6130800"/>
            <a:ext cx="1146240" cy="37008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967" name="PlaceHolder 4"/>
          <p:cNvSpPr>
            <a:spLocks noGrp="1"/>
          </p:cNvSpPr>
          <p:nvPr>
            <p:ph type="ftr" idx="113"/>
          </p:nvPr>
        </p:nvSpPr>
        <p:spPr>
          <a:xfrm>
            <a:off x="2588760" y="6135840"/>
            <a:ext cx="7620120" cy="36504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968" name="PlaceHolder 5"/>
          <p:cNvSpPr>
            <a:spLocks noGrp="1"/>
          </p:cNvSpPr>
          <p:nvPr>
            <p:ph type="sldNum" idx="114"/>
          </p:nvPr>
        </p:nvSpPr>
        <p:spPr>
          <a:xfrm>
            <a:off x="531360" y="4983120"/>
            <a:ext cx="779400" cy="365040"/>
          </a:xfrm>
          <a:prstGeom prst="rect">
            <a:avLst/>
          </a:prstGeom>
          <a:noFill/>
          <a:ln w="0">
            <a:noFill/>
          </a:ln>
        </p:spPr>
        <p:txBody>
          <a:bodyPr lIns="90000" rIns="90000" tIns="46800" bIns="46800" anchor="ctr">
            <a:noAutofit/>
          </a:bodyPr>
          <a:lstStyle>
            <a:lvl1pPr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2000" spc="-1" strike="noStrike">
                <a:solidFill>
                  <a:srgbClr val="feffff"/>
                </a:solidFill>
                <a:latin typeface="Times New Roman"/>
              </a:defRPr>
            </a:lvl1pPr>
          </a:lstStyle>
          <a:p>
            <a:pPr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26A8FCC1-CA5F-4B16-BE2F-E023D8A2DD9C}" type="slidenum">
              <a:rPr b="0" lang="en-US" sz="2000" spc="-1" strike="noStrike">
                <a:solidFill>
                  <a:srgbClr val="feffff"/>
                </a:solidFill>
                <a:latin typeface="Times New Roman"/>
              </a:rPr>
              <a:t>&lt;number&gt;</a:t>
            </a:fld>
            <a:endParaRPr b="0" lang="en-US" sz="2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Master>
</file>

<file path=ppt/slideMasters/slideMaster3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grpSp>
        <p:nvGrpSpPr>
          <p:cNvPr id="969" name="Group 22"/>
          <p:cNvGrpSpPr/>
          <p:nvPr/>
        </p:nvGrpSpPr>
        <p:grpSpPr>
          <a:xfrm>
            <a:off x="0" y="228600"/>
            <a:ext cx="2851200" cy="6638760"/>
            <a:chOff x="0" y="228600"/>
            <a:chExt cx="2851200" cy="6638760"/>
          </a:xfrm>
        </p:grpSpPr>
        <p:sp>
          <p:nvSpPr>
            <p:cNvPr id="970" name="Freeform 11"/>
            <p:cNvSpPr/>
            <p:nvPr/>
          </p:nvSpPr>
          <p:spPr>
            <a:xfrm>
              <a:off x="0" y="2575080"/>
              <a:ext cx="100440" cy="626040"/>
            </a:xfrm>
            <a:custGeom>
              <a:avLst/>
              <a:gdLst/>
              <a:ahLst/>
              <a:rect l="l" t="t"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71" name="Freeform 12"/>
            <p:cNvSpPr/>
            <p:nvPr/>
          </p:nvSpPr>
          <p:spPr>
            <a:xfrm>
              <a:off x="128520" y="3156480"/>
              <a:ext cx="646560" cy="2322360"/>
            </a:xfrm>
            <a:custGeom>
              <a:avLst/>
              <a:gdLst/>
              <a:ahLst/>
              <a:rect l="l" t="t"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72" name="Freeform 13"/>
            <p:cNvSpPr/>
            <p:nvPr/>
          </p:nvSpPr>
          <p:spPr>
            <a:xfrm>
              <a:off x="806760" y="5447160"/>
              <a:ext cx="609120" cy="1420200"/>
            </a:xfrm>
            <a:custGeom>
              <a:avLst/>
              <a:gdLst/>
              <a:ahLst/>
              <a:rect l="l" t="t"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73" name="Freeform 14"/>
            <p:cNvSpPr/>
            <p:nvPr/>
          </p:nvSpPr>
          <p:spPr>
            <a:xfrm>
              <a:off x="959760" y="6504120"/>
              <a:ext cx="171360" cy="363240"/>
            </a:xfrm>
            <a:custGeom>
              <a:avLst/>
              <a:gdLst/>
              <a:ahLst/>
              <a:rect l="l" t="t"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74" name="Freeform 15"/>
            <p:cNvSpPr/>
            <p:nvPr/>
          </p:nvSpPr>
          <p:spPr>
            <a:xfrm>
              <a:off x="100440" y="3201120"/>
              <a:ext cx="821880" cy="3328560"/>
            </a:xfrm>
            <a:custGeom>
              <a:avLst/>
              <a:gdLst/>
              <a:ahLst/>
              <a:rect l="l" t="t"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75" name="Freeform 16"/>
            <p:cNvSpPr/>
            <p:nvPr/>
          </p:nvSpPr>
          <p:spPr>
            <a:xfrm>
              <a:off x="22320" y="228600"/>
              <a:ext cx="106200" cy="2927880"/>
            </a:xfrm>
            <a:custGeom>
              <a:avLst/>
              <a:gdLst/>
              <a:ahLst/>
              <a:rect l="l" t="t"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76" name="Freeform 17"/>
            <p:cNvSpPr/>
            <p:nvPr/>
          </p:nvSpPr>
          <p:spPr>
            <a:xfrm>
              <a:off x="78120" y="2944080"/>
              <a:ext cx="78120" cy="493920"/>
            </a:xfrm>
            <a:custGeom>
              <a:avLst/>
              <a:gdLst/>
              <a:ahLst/>
              <a:rect l="l" t="t"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77" name="Freeform 18"/>
            <p:cNvSpPr/>
            <p:nvPr/>
          </p:nvSpPr>
          <p:spPr>
            <a:xfrm>
              <a:off x="769680" y="5478840"/>
              <a:ext cx="190080" cy="1024920"/>
            </a:xfrm>
            <a:custGeom>
              <a:avLst/>
              <a:gdLst/>
              <a:ahLst/>
              <a:rect l="l" t="t"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78" name="Freeform 19"/>
            <p:cNvSpPr/>
            <p:nvPr/>
          </p:nvSpPr>
          <p:spPr>
            <a:xfrm>
              <a:off x="775080" y="1398960"/>
              <a:ext cx="2076120" cy="4048200"/>
            </a:xfrm>
            <a:custGeom>
              <a:avLst/>
              <a:gdLst/>
              <a:ahLst/>
              <a:rect l="l" t="t"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79" name="Freeform 20"/>
            <p:cNvSpPr/>
            <p:nvPr/>
          </p:nvSpPr>
          <p:spPr>
            <a:xfrm>
              <a:off x="922320" y="6530040"/>
              <a:ext cx="162000" cy="337320"/>
            </a:xfrm>
            <a:custGeom>
              <a:avLst/>
              <a:gdLst/>
              <a:ahLst/>
              <a:rect l="l" t="t" r="r" b="b"/>
              <a:pathLst>
                <a:path w="35" h="73">
                  <a:moveTo>
                    <a:pt x="0" y="0"/>
                  </a:moveTo>
                  <a:cubicBezTo>
                    <a:pt x="7" y="24"/>
                    <a:pt x="16" y="49"/>
                    <a:pt x="26" y="73"/>
                  </a:cubicBezTo>
                  <a:cubicBezTo>
                    <a:pt x="35" y="73"/>
                    <a:pt x="35" y="73"/>
                    <a:pt x="35" y="73"/>
                  </a:cubicBezTo>
                  <a:cubicBezTo>
                    <a:pt x="23" y="49"/>
                    <a:pt x="11" y="24"/>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80" name="Freeform 21"/>
            <p:cNvSpPr/>
            <p:nvPr/>
          </p:nvSpPr>
          <p:spPr>
            <a:xfrm>
              <a:off x="769680" y="5359680"/>
              <a:ext cx="37080" cy="221760"/>
            </a:xfrm>
            <a:custGeom>
              <a:avLst/>
              <a:gdLst/>
              <a:ahLst/>
              <a:rect l="l" t="t"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81" name="Freeform 22"/>
            <p:cNvSpPr/>
            <p:nvPr/>
          </p:nvSpPr>
          <p:spPr>
            <a:xfrm>
              <a:off x="849600" y="6244920"/>
              <a:ext cx="238320" cy="622440"/>
            </a:xfrm>
            <a:custGeom>
              <a:avLst/>
              <a:gdLst/>
              <a:ahLst/>
              <a:rect l="l" t="t"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982" name="Group 9"/>
          <p:cNvGrpSpPr/>
          <p:nvPr/>
        </p:nvGrpSpPr>
        <p:grpSpPr>
          <a:xfrm>
            <a:off x="27000" y="0"/>
            <a:ext cx="2357280" cy="6853320"/>
            <a:chOff x="27000" y="0"/>
            <a:chExt cx="2357280" cy="6853320"/>
          </a:xfrm>
        </p:grpSpPr>
        <p:sp>
          <p:nvSpPr>
            <p:cNvPr id="983" name="Freeform 27"/>
            <p:cNvSpPr/>
            <p:nvPr/>
          </p:nvSpPr>
          <p:spPr>
            <a:xfrm>
              <a:off x="27000" y="0"/>
              <a:ext cx="494280" cy="4400640"/>
            </a:xfrm>
            <a:custGeom>
              <a:avLst/>
              <a:gdLst/>
              <a:ahLst/>
              <a:rect l="l" t="t"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84" name="Freeform 28"/>
            <p:cNvSpPr/>
            <p:nvPr/>
          </p:nvSpPr>
          <p:spPr>
            <a:xfrm>
              <a:off x="550080" y="4316760"/>
              <a:ext cx="423360" cy="1580400"/>
            </a:xfrm>
            <a:custGeom>
              <a:avLst/>
              <a:gdLst/>
              <a:ahLst/>
              <a:rect l="l" t="t"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85" name="Freeform 29"/>
            <p:cNvSpPr/>
            <p:nvPr/>
          </p:nvSpPr>
          <p:spPr>
            <a:xfrm>
              <a:off x="1006200" y="5862960"/>
              <a:ext cx="430920" cy="990360"/>
            </a:xfrm>
            <a:custGeom>
              <a:avLst/>
              <a:gdLst/>
              <a:ahLst/>
              <a:rect l="l" t="t"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86" name="Freeform 30"/>
            <p:cNvSpPr/>
            <p:nvPr/>
          </p:nvSpPr>
          <p:spPr>
            <a:xfrm>
              <a:off x="521280" y="4364640"/>
              <a:ext cx="551880" cy="2235600"/>
            </a:xfrm>
            <a:custGeom>
              <a:avLst/>
              <a:gdLst/>
              <a:ahLst/>
              <a:rect l="l" t="t"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87" name="Freeform 31"/>
            <p:cNvSpPr/>
            <p:nvPr/>
          </p:nvSpPr>
          <p:spPr>
            <a:xfrm>
              <a:off x="467640" y="1289880"/>
              <a:ext cx="174240" cy="3026880"/>
            </a:xfrm>
            <a:custGeom>
              <a:avLst/>
              <a:gdLst/>
              <a:ahLst/>
              <a:rect l="l" t="t"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88" name="Freeform 32"/>
            <p:cNvSpPr/>
            <p:nvPr/>
          </p:nvSpPr>
          <p:spPr>
            <a:xfrm>
              <a:off x="1111680" y="6571800"/>
              <a:ext cx="133920" cy="281520"/>
            </a:xfrm>
            <a:custGeom>
              <a:avLst/>
              <a:gdLst/>
              <a:ahLst/>
              <a:rect l="l" t="t" r="r" b="b"/>
              <a:pathLst>
                <a:path w="28" h="59">
                  <a:moveTo>
                    <a:pt x="22" y="59"/>
                  </a:moveTo>
                  <a:cubicBezTo>
                    <a:pt x="28" y="59"/>
                    <a:pt x="28" y="59"/>
                    <a:pt x="28" y="59"/>
                  </a:cubicBezTo>
                  <a:cubicBezTo>
                    <a:pt x="18" y="40"/>
                    <a:pt x="9" y="20"/>
                    <a:pt x="0" y="0"/>
                  </a:cubicBezTo>
                  <a:cubicBezTo>
                    <a:pt x="6" y="20"/>
                    <a:pt x="13" y="40"/>
                    <a:pt x="22" y="5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89" name="Freeform 33"/>
            <p:cNvSpPr/>
            <p:nvPr/>
          </p:nvSpPr>
          <p:spPr>
            <a:xfrm>
              <a:off x="502200" y="4107960"/>
              <a:ext cx="82080" cy="511200"/>
            </a:xfrm>
            <a:custGeom>
              <a:avLst/>
              <a:gdLst/>
              <a:ahLst/>
              <a:rect l="l" t="t"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90" name="Freeform 34"/>
            <p:cNvSpPr/>
            <p:nvPr/>
          </p:nvSpPr>
          <p:spPr>
            <a:xfrm>
              <a:off x="973800" y="3146400"/>
              <a:ext cx="1410480" cy="2716560"/>
            </a:xfrm>
            <a:custGeom>
              <a:avLst/>
              <a:gdLst/>
              <a:ahLst/>
              <a:rect l="l" t="t"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91" name="Freeform 35"/>
            <p:cNvSpPr/>
            <p:nvPr/>
          </p:nvSpPr>
          <p:spPr>
            <a:xfrm>
              <a:off x="1073520" y="6600600"/>
              <a:ext cx="120600" cy="252720"/>
            </a:xfrm>
            <a:custGeom>
              <a:avLst/>
              <a:gdLst/>
              <a:ahLst/>
              <a:rect l="l" t="t" r="r" b="b"/>
              <a:pathLst>
                <a:path w="25" h="53">
                  <a:moveTo>
                    <a:pt x="0" y="0"/>
                  </a:moveTo>
                  <a:cubicBezTo>
                    <a:pt x="5" y="18"/>
                    <a:pt x="12" y="36"/>
                    <a:pt x="19" y="53"/>
                  </a:cubicBezTo>
                  <a:cubicBezTo>
                    <a:pt x="25" y="53"/>
                    <a:pt x="25" y="53"/>
                    <a:pt x="25" y="53"/>
                  </a:cubicBezTo>
                  <a:cubicBezTo>
                    <a:pt x="16" y="36"/>
                    <a:pt x="8" y="18"/>
                    <a:pt x="0" y="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92" name="Freeform 36"/>
            <p:cNvSpPr/>
            <p:nvPr/>
          </p:nvSpPr>
          <p:spPr>
            <a:xfrm>
              <a:off x="973800" y="5897520"/>
              <a:ext cx="137880" cy="674280"/>
            </a:xfrm>
            <a:custGeom>
              <a:avLst/>
              <a:gdLst/>
              <a:ahLst/>
              <a:rect l="l" t="t"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93" name="Freeform 37"/>
            <p:cNvSpPr/>
            <p:nvPr/>
          </p:nvSpPr>
          <p:spPr>
            <a:xfrm>
              <a:off x="973800" y="5772960"/>
              <a:ext cx="38160" cy="227880"/>
            </a:xfrm>
            <a:custGeom>
              <a:avLst/>
              <a:gdLst/>
              <a:ahLst/>
              <a:rect l="l" t="t"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94" name="Freeform 38"/>
            <p:cNvSpPr/>
            <p:nvPr/>
          </p:nvSpPr>
          <p:spPr>
            <a:xfrm>
              <a:off x="1006200" y="6322680"/>
              <a:ext cx="210600" cy="530640"/>
            </a:xfrm>
            <a:custGeom>
              <a:avLst/>
              <a:gdLst/>
              <a:ahLst/>
              <a:rect l="l" t="t"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995" name="Rectangle 6"/>
          <p:cNvSpPr/>
          <p:nvPr/>
        </p:nvSpPr>
        <p:spPr>
          <a:xfrm>
            <a:off x="0" y="0"/>
            <a:ext cx="182520" cy="6858000"/>
          </a:xfrm>
          <a:prstGeom prst="rect">
            <a:avLst/>
          </a:pr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96" name="Freeform 11"/>
          <p:cNvSpPr/>
          <p:nvPr/>
        </p:nvSpPr>
        <p:spPr>
          <a:xfrm flipV="1">
            <a:off x="-4320" y="4911120"/>
            <a:ext cx="1589040" cy="507960"/>
          </a:xfrm>
          <a:custGeom>
            <a:avLst/>
            <a:gdLst/>
            <a:ah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rgbClr val="a53010"/>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997" name="PlaceHolder 1"/>
          <p:cNvSpPr>
            <a:spLocks noGrp="1"/>
          </p:cNvSpPr>
          <p:nvPr>
            <p:ph type="title"/>
          </p:nvPr>
        </p:nvSpPr>
        <p:spPr>
          <a:xfrm>
            <a:off x="2592360" y="623520"/>
            <a:ext cx="8912160" cy="1281240"/>
          </a:xfrm>
          <a:prstGeom prst="rect">
            <a:avLst/>
          </a:prstGeom>
          <a:noFill/>
          <a:ln w="0">
            <a:noFill/>
          </a:ln>
        </p:spPr>
        <p:txBody>
          <a:bodyPr lIns="90000" rIns="90000" tIns="46800" bIns="46800" anchor="t">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3600" spc="-1" strike="noStrike">
                <a:solidFill>
                  <a:srgbClr val="262626"/>
                </a:solidFill>
                <a:latin typeface="Century Gothic"/>
              </a:rPr>
              <a:t>Click to edit the title text format</a:t>
            </a:r>
            <a:endParaRPr b="0" lang="en-US" sz="3600" spc="-1" strike="noStrike">
              <a:solidFill>
                <a:srgbClr val="262626"/>
              </a:solidFill>
              <a:latin typeface="Century Gothic"/>
            </a:endParaRPr>
          </a:p>
        </p:txBody>
      </p:sp>
      <p:sp>
        <p:nvSpPr>
          <p:cNvPr id="998" name="PlaceHolder 2"/>
          <p:cNvSpPr>
            <a:spLocks noGrp="1"/>
          </p:cNvSpPr>
          <p:nvPr>
            <p:ph type="body"/>
          </p:nvPr>
        </p:nvSpPr>
        <p:spPr>
          <a:xfrm>
            <a:off x="2588760" y="2133360"/>
            <a:ext cx="8915400" cy="3886200"/>
          </a:xfrm>
          <a:prstGeom prst="rect">
            <a:avLst/>
          </a:prstGeom>
          <a:noFill/>
          <a:ln w="0">
            <a:noFill/>
          </a:ln>
        </p:spPr>
        <p:txBody>
          <a:bodyPr lIns="90000" rIns="90000" tIns="46800" bIns="46800" anchor="t">
            <a:normAutofit/>
          </a:bodyPr>
          <a:p>
            <a:pPr marL="343080" indent="-34308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Click to edit the outline text format</a:t>
            </a:r>
            <a:endParaRPr b="0" lang="en-US" sz="1800" spc="-1" strike="noStrike">
              <a:solidFill>
                <a:srgbClr val="404040"/>
              </a:solidFill>
              <a:latin typeface="Century Gothic"/>
            </a:endParaRPr>
          </a:p>
          <a:p>
            <a:pPr lvl="1" marL="743040" indent="-28584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Second Outline Level</a:t>
            </a:r>
            <a:endParaRPr b="0" lang="en-US" sz="1800" spc="-1" strike="noStrike">
              <a:solidFill>
                <a:srgbClr val="404040"/>
              </a:solidFill>
              <a:latin typeface="Century Gothic"/>
            </a:endParaRPr>
          </a:p>
          <a:p>
            <a:pPr lvl="2" marL="11430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Third Outline Level</a:t>
            </a:r>
            <a:endParaRPr b="0" lang="en-US" sz="1800" spc="-1" strike="noStrike">
              <a:solidFill>
                <a:srgbClr val="404040"/>
              </a:solidFill>
              <a:latin typeface="Century Gothic"/>
            </a:endParaRPr>
          </a:p>
          <a:p>
            <a:pPr lvl="3" marL="16002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Fourth Outline Level</a:t>
            </a:r>
            <a:endParaRPr b="0" lang="en-US" sz="1800" spc="-1" strike="noStrike">
              <a:solidFill>
                <a:srgbClr val="404040"/>
              </a:solidFill>
              <a:latin typeface="Century Gothic"/>
            </a:endParaRPr>
          </a:p>
          <a:p>
            <a:pPr lvl="4" marL="20574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Fifth Outline Level</a:t>
            </a:r>
            <a:endParaRPr b="0" lang="en-US" sz="1800" spc="-1" strike="noStrike">
              <a:solidFill>
                <a:srgbClr val="404040"/>
              </a:solidFill>
              <a:latin typeface="Century Gothic"/>
            </a:endParaRPr>
          </a:p>
          <a:p>
            <a:pPr lvl="5" marL="2057400" indent="-228600">
              <a:spcBef>
                <a:spcPts val="1001"/>
              </a:spcBef>
              <a:buClr>
                <a:srgbClr val="00000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Sixth Outline Level</a:t>
            </a:r>
            <a:endParaRPr b="0" lang="en-US" sz="1800" spc="-1" strike="noStrike">
              <a:solidFill>
                <a:srgbClr val="404040"/>
              </a:solidFill>
              <a:latin typeface="Century Gothic"/>
            </a:endParaRPr>
          </a:p>
          <a:p>
            <a:pPr lvl="6" marL="2057400" indent="-228600">
              <a:spcBef>
                <a:spcPts val="1001"/>
              </a:spcBef>
              <a:buClr>
                <a:srgbClr val="00000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Seventh Outline Level</a:t>
            </a:r>
            <a:endParaRPr b="0" lang="en-US" sz="1800" spc="-1" strike="noStrike">
              <a:solidFill>
                <a:srgbClr val="404040"/>
              </a:solidFill>
              <a:latin typeface="Century Gothic"/>
            </a:endParaRPr>
          </a:p>
        </p:txBody>
      </p:sp>
      <p:sp>
        <p:nvSpPr>
          <p:cNvPr id="999" name="PlaceHolder 3"/>
          <p:cNvSpPr>
            <a:spLocks noGrp="1"/>
          </p:cNvSpPr>
          <p:nvPr>
            <p:ph type="dt" idx="115"/>
          </p:nvPr>
        </p:nvSpPr>
        <p:spPr>
          <a:xfrm>
            <a:off x="10361520" y="6130800"/>
            <a:ext cx="1146240" cy="37008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1000" name="PlaceHolder 4"/>
          <p:cNvSpPr>
            <a:spLocks noGrp="1"/>
          </p:cNvSpPr>
          <p:nvPr>
            <p:ph type="ftr" idx="116"/>
          </p:nvPr>
        </p:nvSpPr>
        <p:spPr>
          <a:xfrm>
            <a:off x="2588760" y="6135840"/>
            <a:ext cx="7620120" cy="36504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1001" name="PlaceHolder 5"/>
          <p:cNvSpPr>
            <a:spLocks noGrp="1"/>
          </p:cNvSpPr>
          <p:nvPr>
            <p:ph type="sldNum" idx="117"/>
          </p:nvPr>
        </p:nvSpPr>
        <p:spPr>
          <a:xfrm>
            <a:off x="531360" y="4983120"/>
            <a:ext cx="779400" cy="365040"/>
          </a:xfrm>
          <a:prstGeom prst="rect">
            <a:avLst/>
          </a:prstGeom>
          <a:noFill/>
          <a:ln w="0">
            <a:noFill/>
          </a:ln>
        </p:spPr>
        <p:txBody>
          <a:bodyPr lIns="90000" rIns="90000" tIns="46800" bIns="46800" anchor="ctr">
            <a:noAutofit/>
          </a:bodyPr>
          <a:lstStyle>
            <a:lvl1pPr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2000" spc="-1" strike="noStrike">
                <a:solidFill>
                  <a:srgbClr val="feffff"/>
                </a:solidFill>
                <a:latin typeface="Times New Roman"/>
              </a:defRPr>
            </a:lvl1pPr>
          </a:lstStyle>
          <a:p>
            <a:pPr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BCE508EE-ED5B-4538-843A-7AE03D293736}" type="slidenum">
              <a:rPr b="0" lang="en-US" sz="2000" spc="-1" strike="noStrike">
                <a:solidFill>
                  <a:srgbClr val="feffff"/>
                </a:solidFill>
                <a:latin typeface="Times New Roman"/>
              </a:rPr>
              <a:t>&lt;number&gt;</a:t>
            </a:fld>
            <a:endParaRPr b="0" lang="en-US" sz="2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Master>
</file>

<file path=ppt/slideMasters/slideMaster4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grpSp>
        <p:nvGrpSpPr>
          <p:cNvPr id="1002" name="Group 22"/>
          <p:cNvGrpSpPr/>
          <p:nvPr/>
        </p:nvGrpSpPr>
        <p:grpSpPr>
          <a:xfrm>
            <a:off x="0" y="228600"/>
            <a:ext cx="2851200" cy="6638760"/>
            <a:chOff x="0" y="228600"/>
            <a:chExt cx="2851200" cy="6638760"/>
          </a:xfrm>
        </p:grpSpPr>
        <p:sp>
          <p:nvSpPr>
            <p:cNvPr id="1003" name="Freeform 11"/>
            <p:cNvSpPr/>
            <p:nvPr/>
          </p:nvSpPr>
          <p:spPr>
            <a:xfrm>
              <a:off x="0" y="2575080"/>
              <a:ext cx="100440" cy="626040"/>
            </a:xfrm>
            <a:custGeom>
              <a:avLst/>
              <a:gdLst/>
              <a:ahLst/>
              <a:rect l="l" t="t"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04" name="Freeform 12"/>
            <p:cNvSpPr/>
            <p:nvPr/>
          </p:nvSpPr>
          <p:spPr>
            <a:xfrm>
              <a:off x="128520" y="3156480"/>
              <a:ext cx="646560" cy="2322360"/>
            </a:xfrm>
            <a:custGeom>
              <a:avLst/>
              <a:gdLst/>
              <a:ahLst/>
              <a:rect l="l" t="t"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05" name="Freeform 13"/>
            <p:cNvSpPr/>
            <p:nvPr/>
          </p:nvSpPr>
          <p:spPr>
            <a:xfrm>
              <a:off x="806760" y="5447160"/>
              <a:ext cx="609120" cy="1420200"/>
            </a:xfrm>
            <a:custGeom>
              <a:avLst/>
              <a:gdLst/>
              <a:ahLst/>
              <a:rect l="l" t="t"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06" name="Freeform 14"/>
            <p:cNvSpPr/>
            <p:nvPr/>
          </p:nvSpPr>
          <p:spPr>
            <a:xfrm>
              <a:off x="959760" y="6504120"/>
              <a:ext cx="171360" cy="363240"/>
            </a:xfrm>
            <a:custGeom>
              <a:avLst/>
              <a:gdLst/>
              <a:ahLst/>
              <a:rect l="l" t="t"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07" name="Freeform 15"/>
            <p:cNvSpPr/>
            <p:nvPr/>
          </p:nvSpPr>
          <p:spPr>
            <a:xfrm>
              <a:off x="100440" y="3201120"/>
              <a:ext cx="821880" cy="3328560"/>
            </a:xfrm>
            <a:custGeom>
              <a:avLst/>
              <a:gdLst/>
              <a:ahLst/>
              <a:rect l="l" t="t"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08" name="Freeform 16"/>
            <p:cNvSpPr/>
            <p:nvPr/>
          </p:nvSpPr>
          <p:spPr>
            <a:xfrm>
              <a:off x="22320" y="228600"/>
              <a:ext cx="106200" cy="2927880"/>
            </a:xfrm>
            <a:custGeom>
              <a:avLst/>
              <a:gdLst/>
              <a:ahLst/>
              <a:rect l="l" t="t"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09" name="Freeform 17"/>
            <p:cNvSpPr/>
            <p:nvPr/>
          </p:nvSpPr>
          <p:spPr>
            <a:xfrm>
              <a:off x="78120" y="2944080"/>
              <a:ext cx="78120" cy="493920"/>
            </a:xfrm>
            <a:custGeom>
              <a:avLst/>
              <a:gdLst/>
              <a:ahLst/>
              <a:rect l="l" t="t"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10" name="Freeform 18"/>
            <p:cNvSpPr/>
            <p:nvPr/>
          </p:nvSpPr>
          <p:spPr>
            <a:xfrm>
              <a:off x="769680" y="5478840"/>
              <a:ext cx="190080" cy="1024920"/>
            </a:xfrm>
            <a:custGeom>
              <a:avLst/>
              <a:gdLst/>
              <a:ahLst/>
              <a:rect l="l" t="t"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11" name="Freeform 19"/>
            <p:cNvSpPr/>
            <p:nvPr/>
          </p:nvSpPr>
          <p:spPr>
            <a:xfrm>
              <a:off x="775080" y="1398960"/>
              <a:ext cx="2076120" cy="4048200"/>
            </a:xfrm>
            <a:custGeom>
              <a:avLst/>
              <a:gdLst/>
              <a:ahLst/>
              <a:rect l="l" t="t"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12" name="Freeform 20"/>
            <p:cNvSpPr/>
            <p:nvPr/>
          </p:nvSpPr>
          <p:spPr>
            <a:xfrm>
              <a:off x="922320" y="6530040"/>
              <a:ext cx="162000" cy="337320"/>
            </a:xfrm>
            <a:custGeom>
              <a:avLst/>
              <a:gdLst/>
              <a:ahLst/>
              <a:rect l="l" t="t" r="r" b="b"/>
              <a:pathLst>
                <a:path w="35" h="73">
                  <a:moveTo>
                    <a:pt x="0" y="0"/>
                  </a:moveTo>
                  <a:cubicBezTo>
                    <a:pt x="7" y="24"/>
                    <a:pt x="16" y="49"/>
                    <a:pt x="26" y="73"/>
                  </a:cubicBezTo>
                  <a:cubicBezTo>
                    <a:pt x="35" y="73"/>
                    <a:pt x="35" y="73"/>
                    <a:pt x="35" y="73"/>
                  </a:cubicBezTo>
                  <a:cubicBezTo>
                    <a:pt x="23" y="49"/>
                    <a:pt x="11" y="24"/>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13" name="Freeform 21"/>
            <p:cNvSpPr/>
            <p:nvPr/>
          </p:nvSpPr>
          <p:spPr>
            <a:xfrm>
              <a:off x="769680" y="5359680"/>
              <a:ext cx="37080" cy="221760"/>
            </a:xfrm>
            <a:custGeom>
              <a:avLst/>
              <a:gdLst/>
              <a:ahLst/>
              <a:rect l="l" t="t"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14" name="Freeform 22"/>
            <p:cNvSpPr/>
            <p:nvPr/>
          </p:nvSpPr>
          <p:spPr>
            <a:xfrm>
              <a:off x="849600" y="6244920"/>
              <a:ext cx="238320" cy="622440"/>
            </a:xfrm>
            <a:custGeom>
              <a:avLst/>
              <a:gdLst/>
              <a:ahLst/>
              <a:rect l="l" t="t"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1015" name="Group 9"/>
          <p:cNvGrpSpPr/>
          <p:nvPr/>
        </p:nvGrpSpPr>
        <p:grpSpPr>
          <a:xfrm>
            <a:off x="27000" y="0"/>
            <a:ext cx="2357280" cy="6853320"/>
            <a:chOff x="27000" y="0"/>
            <a:chExt cx="2357280" cy="6853320"/>
          </a:xfrm>
        </p:grpSpPr>
        <p:sp>
          <p:nvSpPr>
            <p:cNvPr id="1016" name="Freeform 27"/>
            <p:cNvSpPr/>
            <p:nvPr/>
          </p:nvSpPr>
          <p:spPr>
            <a:xfrm>
              <a:off x="27000" y="0"/>
              <a:ext cx="494280" cy="4400640"/>
            </a:xfrm>
            <a:custGeom>
              <a:avLst/>
              <a:gdLst/>
              <a:ahLst/>
              <a:rect l="l" t="t"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17" name="Freeform 28"/>
            <p:cNvSpPr/>
            <p:nvPr/>
          </p:nvSpPr>
          <p:spPr>
            <a:xfrm>
              <a:off x="550080" y="4316760"/>
              <a:ext cx="423360" cy="1580400"/>
            </a:xfrm>
            <a:custGeom>
              <a:avLst/>
              <a:gdLst/>
              <a:ahLst/>
              <a:rect l="l" t="t"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18" name="Freeform 29"/>
            <p:cNvSpPr/>
            <p:nvPr/>
          </p:nvSpPr>
          <p:spPr>
            <a:xfrm>
              <a:off x="1006200" y="5862960"/>
              <a:ext cx="430920" cy="990360"/>
            </a:xfrm>
            <a:custGeom>
              <a:avLst/>
              <a:gdLst/>
              <a:ahLst/>
              <a:rect l="l" t="t"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19" name="Freeform 30"/>
            <p:cNvSpPr/>
            <p:nvPr/>
          </p:nvSpPr>
          <p:spPr>
            <a:xfrm>
              <a:off x="521280" y="4364640"/>
              <a:ext cx="551880" cy="2235600"/>
            </a:xfrm>
            <a:custGeom>
              <a:avLst/>
              <a:gdLst/>
              <a:ahLst/>
              <a:rect l="l" t="t"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20" name="Freeform 31"/>
            <p:cNvSpPr/>
            <p:nvPr/>
          </p:nvSpPr>
          <p:spPr>
            <a:xfrm>
              <a:off x="467640" y="1289880"/>
              <a:ext cx="174240" cy="3026880"/>
            </a:xfrm>
            <a:custGeom>
              <a:avLst/>
              <a:gdLst/>
              <a:ahLst/>
              <a:rect l="l" t="t"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21" name="Freeform 32"/>
            <p:cNvSpPr/>
            <p:nvPr/>
          </p:nvSpPr>
          <p:spPr>
            <a:xfrm>
              <a:off x="1111680" y="6571800"/>
              <a:ext cx="133920" cy="281520"/>
            </a:xfrm>
            <a:custGeom>
              <a:avLst/>
              <a:gdLst/>
              <a:ahLst/>
              <a:rect l="l" t="t" r="r" b="b"/>
              <a:pathLst>
                <a:path w="28" h="59">
                  <a:moveTo>
                    <a:pt x="22" y="59"/>
                  </a:moveTo>
                  <a:cubicBezTo>
                    <a:pt x="28" y="59"/>
                    <a:pt x="28" y="59"/>
                    <a:pt x="28" y="59"/>
                  </a:cubicBezTo>
                  <a:cubicBezTo>
                    <a:pt x="18" y="40"/>
                    <a:pt x="9" y="20"/>
                    <a:pt x="0" y="0"/>
                  </a:cubicBezTo>
                  <a:cubicBezTo>
                    <a:pt x="6" y="20"/>
                    <a:pt x="13" y="40"/>
                    <a:pt x="22" y="5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22" name="Freeform 33"/>
            <p:cNvSpPr/>
            <p:nvPr/>
          </p:nvSpPr>
          <p:spPr>
            <a:xfrm>
              <a:off x="502200" y="4107960"/>
              <a:ext cx="82080" cy="511200"/>
            </a:xfrm>
            <a:custGeom>
              <a:avLst/>
              <a:gdLst/>
              <a:ahLst/>
              <a:rect l="l" t="t"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23" name="Freeform 34"/>
            <p:cNvSpPr/>
            <p:nvPr/>
          </p:nvSpPr>
          <p:spPr>
            <a:xfrm>
              <a:off x="973800" y="3146400"/>
              <a:ext cx="1410480" cy="2716560"/>
            </a:xfrm>
            <a:custGeom>
              <a:avLst/>
              <a:gdLst/>
              <a:ahLst/>
              <a:rect l="l" t="t"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24" name="Freeform 35"/>
            <p:cNvSpPr/>
            <p:nvPr/>
          </p:nvSpPr>
          <p:spPr>
            <a:xfrm>
              <a:off x="1073520" y="6600600"/>
              <a:ext cx="120600" cy="252720"/>
            </a:xfrm>
            <a:custGeom>
              <a:avLst/>
              <a:gdLst/>
              <a:ahLst/>
              <a:rect l="l" t="t" r="r" b="b"/>
              <a:pathLst>
                <a:path w="25" h="53">
                  <a:moveTo>
                    <a:pt x="0" y="0"/>
                  </a:moveTo>
                  <a:cubicBezTo>
                    <a:pt x="5" y="18"/>
                    <a:pt x="12" y="36"/>
                    <a:pt x="19" y="53"/>
                  </a:cubicBezTo>
                  <a:cubicBezTo>
                    <a:pt x="25" y="53"/>
                    <a:pt x="25" y="53"/>
                    <a:pt x="25" y="53"/>
                  </a:cubicBezTo>
                  <a:cubicBezTo>
                    <a:pt x="16" y="36"/>
                    <a:pt x="8" y="18"/>
                    <a:pt x="0" y="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25" name="Freeform 36"/>
            <p:cNvSpPr/>
            <p:nvPr/>
          </p:nvSpPr>
          <p:spPr>
            <a:xfrm>
              <a:off x="973800" y="5897520"/>
              <a:ext cx="137880" cy="674280"/>
            </a:xfrm>
            <a:custGeom>
              <a:avLst/>
              <a:gdLst/>
              <a:ahLst/>
              <a:rect l="l" t="t"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26" name="Freeform 37"/>
            <p:cNvSpPr/>
            <p:nvPr/>
          </p:nvSpPr>
          <p:spPr>
            <a:xfrm>
              <a:off x="973800" y="5772960"/>
              <a:ext cx="38160" cy="227880"/>
            </a:xfrm>
            <a:custGeom>
              <a:avLst/>
              <a:gdLst/>
              <a:ahLst/>
              <a:rect l="l" t="t"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27" name="Freeform 38"/>
            <p:cNvSpPr/>
            <p:nvPr/>
          </p:nvSpPr>
          <p:spPr>
            <a:xfrm>
              <a:off x="1006200" y="6322680"/>
              <a:ext cx="210600" cy="530640"/>
            </a:xfrm>
            <a:custGeom>
              <a:avLst/>
              <a:gdLst/>
              <a:ahLst/>
              <a:rect l="l" t="t"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1028" name="Rectangle 6"/>
          <p:cNvSpPr/>
          <p:nvPr/>
        </p:nvSpPr>
        <p:spPr>
          <a:xfrm>
            <a:off x="0" y="0"/>
            <a:ext cx="182520" cy="6858000"/>
          </a:xfrm>
          <a:prstGeom prst="rect">
            <a:avLst/>
          </a:pr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29" name="Freeform 11"/>
          <p:cNvSpPr/>
          <p:nvPr/>
        </p:nvSpPr>
        <p:spPr>
          <a:xfrm flipV="1">
            <a:off x="-4320" y="713160"/>
            <a:ext cx="1589040" cy="507960"/>
          </a:xfrm>
          <a:custGeom>
            <a:avLst/>
            <a:gdLst/>
            <a:ah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rgbClr val="a53010"/>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30" name="PlaceHolder 1"/>
          <p:cNvSpPr>
            <a:spLocks noGrp="1"/>
          </p:cNvSpPr>
          <p:nvPr>
            <p:ph type="title"/>
          </p:nvPr>
        </p:nvSpPr>
        <p:spPr>
          <a:xfrm>
            <a:off x="2592360" y="623520"/>
            <a:ext cx="8912160" cy="1281240"/>
          </a:xfrm>
          <a:prstGeom prst="rect">
            <a:avLst/>
          </a:prstGeom>
          <a:noFill/>
          <a:ln w="0">
            <a:noFill/>
          </a:ln>
        </p:spPr>
        <p:txBody>
          <a:bodyPr lIns="90000" rIns="90000" tIns="46800" bIns="46800" anchor="t">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3600" spc="-1" strike="noStrike">
                <a:solidFill>
                  <a:srgbClr val="262626"/>
                </a:solidFill>
                <a:latin typeface="Century Gothic"/>
              </a:rPr>
              <a:t>Click to edit the title text format</a:t>
            </a:r>
            <a:endParaRPr b="0" lang="en-US" sz="3600" spc="-1" strike="noStrike">
              <a:solidFill>
                <a:srgbClr val="262626"/>
              </a:solidFill>
              <a:latin typeface="Century Gothic"/>
            </a:endParaRPr>
          </a:p>
        </p:txBody>
      </p:sp>
      <p:sp>
        <p:nvSpPr>
          <p:cNvPr id="1031" name="PlaceHolder 2"/>
          <p:cNvSpPr>
            <a:spLocks noGrp="1"/>
          </p:cNvSpPr>
          <p:nvPr>
            <p:ph type="body"/>
          </p:nvPr>
        </p:nvSpPr>
        <p:spPr>
          <a:xfrm>
            <a:off x="2588760" y="2133360"/>
            <a:ext cx="8915400" cy="3886200"/>
          </a:xfrm>
          <a:prstGeom prst="rect">
            <a:avLst/>
          </a:prstGeom>
          <a:noFill/>
          <a:ln w="0">
            <a:noFill/>
          </a:ln>
        </p:spPr>
        <p:txBody>
          <a:bodyPr lIns="90000" rIns="90000" tIns="46800" bIns="46800" anchor="t">
            <a:normAutofit/>
          </a:bodyPr>
          <a:p>
            <a:pPr marL="343080" indent="-34308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Click to edit the outline text format</a:t>
            </a:r>
            <a:endParaRPr b="0" lang="en-US" sz="1800" spc="-1" strike="noStrike">
              <a:solidFill>
                <a:srgbClr val="404040"/>
              </a:solidFill>
              <a:latin typeface="Century Gothic"/>
            </a:endParaRPr>
          </a:p>
          <a:p>
            <a:pPr lvl="1" marL="743040" indent="-28584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Second Outline Level</a:t>
            </a:r>
            <a:endParaRPr b="0" lang="en-US" sz="1800" spc="-1" strike="noStrike">
              <a:solidFill>
                <a:srgbClr val="404040"/>
              </a:solidFill>
              <a:latin typeface="Century Gothic"/>
            </a:endParaRPr>
          </a:p>
          <a:p>
            <a:pPr lvl="2" marL="11430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Third Outline Level</a:t>
            </a:r>
            <a:endParaRPr b="0" lang="en-US" sz="1800" spc="-1" strike="noStrike">
              <a:solidFill>
                <a:srgbClr val="404040"/>
              </a:solidFill>
              <a:latin typeface="Century Gothic"/>
            </a:endParaRPr>
          </a:p>
          <a:p>
            <a:pPr lvl="3" marL="16002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Fourth Outline Level</a:t>
            </a:r>
            <a:endParaRPr b="0" lang="en-US" sz="1800" spc="-1" strike="noStrike">
              <a:solidFill>
                <a:srgbClr val="404040"/>
              </a:solidFill>
              <a:latin typeface="Century Gothic"/>
            </a:endParaRPr>
          </a:p>
          <a:p>
            <a:pPr lvl="4" marL="20574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Fifth Outline Level</a:t>
            </a:r>
            <a:endParaRPr b="0" lang="en-US" sz="1800" spc="-1" strike="noStrike">
              <a:solidFill>
                <a:srgbClr val="404040"/>
              </a:solidFill>
              <a:latin typeface="Century Gothic"/>
            </a:endParaRPr>
          </a:p>
          <a:p>
            <a:pPr lvl="5" marL="2057400" indent="-228600">
              <a:spcBef>
                <a:spcPts val="1001"/>
              </a:spcBef>
              <a:buClr>
                <a:srgbClr val="00000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Sixth Outline Level</a:t>
            </a:r>
            <a:endParaRPr b="0" lang="en-US" sz="1800" spc="-1" strike="noStrike">
              <a:solidFill>
                <a:srgbClr val="404040"/>
              </a:solidFill>
              <a:latin typeface="Century Gothic"/>
            </a:endParaRPr>
          </a:p>
          <a:p>
            <a:pPr lvl="6" marL="2057400" indent="-228600">
              <a:spcBef>
                <a:spcPts val="1001"/>
              </a:spcBef>
              <a:buClr>
                <a:srgbClr val="00000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Seventh Outline Level</a:t>
            </a:r>
            <a:endParaRPr b="0" lang="en-US" sz="1800" spc="-1" strike="noStrike">
              <a:solidFill>
                <a:srgbClr val="404040"/>
              </a:solidFill>
              <a:latin typeface="Century Gothic"/>
            </a:endParaRPr>
          </a:p>
        </p:txBody>
      </p:sp>
      <p:sp>
        <p:nvSpPr>
          <p:cNvPr id="1032" name="PlaceHolder 3"/>
          <p:cNvSpPr>
            <a:spLocks noGrp="1"/>
          </p:cNvSpPr>
          <p:nvPr>
            <p:ph type="dt" idx="118"/>
          </p:nvPr>
        </p:nvSpPr>
        <p:spPr>
          <a:xfrm>
            <a:off x="10361520" y="6130800"/>
            <a:ext cx="1146240" cy="37008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1033" name="PlaceHolder 4"/>
          <p:cNvSpPr>
            <a:spLocks noGrp="1"/>
          </p:cNvSpPr>
          <p:nvPr>
            <p:ph type="ftr" idx="119"/>
          </p:nvPr>
        </p:nvSpPr>
        <p:spPr>
          <a:xfrm>
            <a:off x="2588760" y="6135840"/>
            <a:ext cx="7620120" cy="36504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1034" name="PlaceHolder 5"/>
          <p:cNvSpPr>
            <a:spLocks noGrp="1"/>
          </p:cNvSpPr>
          <p:nvPr>
            <p:ph type="sldNum" idx="120"/>
          </p:nvPr>
        </p:nvSpPr>
        <p:spPr>
          <a:xfrm>
            <a:off x="531360" y="787320"/>
            <a:ext cx="779400" cy="365040"/>
          </a:xfrm>
          <a:prstGeom prst="rect">
            <a:avLst/>
          </a:prstGeom>
          <a:noFill/>
          <a:ln w="0">
            <a:noFill/>
          </a:ln>
        </p:spPr>
        <p:txBody>
          <a:bodyPr lIns="90000" rIns="90000" tIns="46800" bIns="46800" anchor="ctr">
            <a:noAutofit/>
          </a:bodyPr>
          <a:lstStyle>
            <a:lvl1pPr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2000" spc="-1" strike="noStrike">
                <a:solidFill>
                  <a:srgbClr val="feffff"/>
                </a:solidFill>
                <a:latin typeface="Times New Roman"/>
              </a:defRPr>
            </a:lvl1pPr>
          </a:lstStyle>
          <a:p>
            <a:pPr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4390BB96-BF17-48BE-9570-8508E044BB47}" type="slidenum">
              <a:rPr b="0" lang="en-US" sz="2000" spc="-1" strike="noStrike">
                <a:solidFill>
                  <a:srgbClr val="feffff"/>
                </a:solidFill>
                <a:latin typeface="Times New Roman"/>
              </a:rPr>
              <a:t>&lt;number&gt;</a:t>
            </a:fld>
            <a:endParaRPr b="0" lang="en-US" sz="2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Master>
</file>

<file path=ppt/slideMasters/slideMaster4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grpSp>
        <p:nvGrpSpPr>
          <p:cNvPr id="1035" name="Group 22"/>
          <p:cNvGrpSpPr/>
          <p:nvPr/>
        </p:nvGrpSpPr>
        <p:grpSpPr>
          <a:xfrm>
            <a:off x="0" y="228600"/>
            <a:ext cx="2851200" cy="6638760"/>
            <a:chOff x="0" y="228600"/>
            <a:chExt cx="2851200" cy="6638760"/>
          </a:xfrm>
        </p:grpSpPr>
        <p:sp>
          <p:nvSpPr>
            <p:cNvPr id="1036" name="Freeform 11"/>
            <p:cNvSpPr/>
            <p:nvPr/>
          </p:nvSpPr>
          <p:spPr>
            <a:xfrm>
              <a:off x="0" y="2575080"/>
              <a:ext cx="100440" cy="626040"/>
            </a:xfrm>
            <a:custGeom>
              <a:avLst/>
              <a:gdLst/>
              <a:ahLst/>
              <a:rect l="l" t="t"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37" name="Freeform 12"/>
            <p:cNvSpPr/>
            <p:nvPr/>
          </p:nvSpPr>
          <p:spPr>
            <a:xfrm>
              <a:off x="128520" y="3156480"/>
              <a:ext cx="646560" cy="2322360"/>
            </a:xfrm>
            <a:custGeom>
              <a:avLst/>
              <a:gdLst/>
              <a:ahLst/>
              <a:rect l="l" t="t"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38" name="Freeform 13"/>
            <p:cNvSpPr/>
            <p:nvPr/>
          </p:nvSpPr>
          <p:spPr>
            <a:xfrm>
              <a:off x="806760" y="5447160"/>
              <a:ext cx="609120" cy="1420200"/>
            </a:xfrm>
            <a:custGeom>
              <a:avLst/>
              <a:gdLst/>
              <a:ahLst/>
              <a:rect l="l" t="t"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39" name="Freeform 14"/>
            <p:cNvSpPr/>
            <p:nvPr/>
          </p:nvSpPr>
          <p:spPr>
            <a:xfrm>
              <a:off x="959760" y="6504120"/>
              <a:ext cx="171360" cy="363240"/>
            </a:xfrm>
            <a:custGeom>
              <a:avLst/>
              <a:gdLst/>
              <a:ahLst/>
              <a:rect l="l" t="t"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40" name="Freeform 15"/>
            <p:cNvSpPr/>
            <p:nvPr/>
          </p:nvSpPr>
          <p:spPr>
            <a:xfrm>
              <a:off x="100440" y="3201120"/>
              <a:ext cx="821880" cy="3328560"/>
            </a:xfrm>
            <a:custGeom>
              <a:avLst/>
              <a:gdLst/>
              <a:ahLst/>
              <a:rect l="l" t="t"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41" name="Freeform 16"/>
            <p:cNvSpPr/>
            <p:nvPr/>
          </p:nvSpPr>
          <p:spPr>
            <a:xfrm>
              <a:off x="22320" y="228600"/>
              <a:ext cx="106200" cy="2927880"/>
            </a:xfrm>
            <a:custGeom>
              <a:avLst/>
              <a:gdLst/>
              <a:ahLst/>
              <a:rect l="l" t="t"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42" name="Freeform 17"/>
            <p:cNvSpPr/>
            <p:nvPr/>
          </p:nvSpPr>
          <p:spPr>
            <a:xfrm>
              <a:off x="78120" y="2944080"/>
              <a:ext cx="78120" cy="493920"/>
            </a:xfrm>
            <a:custGeom>
              <a:avLst/>
              <a:gdLst/>
              <a:ahLst/>
              <a:rect l="l" t="t"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43" name="Freeform 18"/>
            <p:cNvSpPr/>
            <p:nvPr/>
          </p:nvSpPr>
          <p:spPr>
            <a:xfrm>
              <a:off x="769680" y="5478840"/>
              <a:ext cx="190080" cy="1024920"/>
            </a:xfrm>
            <a:custGeom>
              <a:avLst/>
              <a:gdLst/>
              <a:ahLst/>
              <a:rect l="l" t="t"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44" name="Freeform 19"/>
            <p:cNvSpPr/>
            <p:nvPr/>
          </p:nvSpPr>
          <p:spPr>
            <a:xfrm>
              <a:off x="775080" y="1398960"/>
              <a:ext cx="2076120" cy="4048200"/>
            </a:xfrm>
            <a:custGeom>
              <a:avLst/>
              <a:gdLst/>
              <a:ahLst/>
              <a:rect l="l" t="t"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45" name="Freeform 20"/>
            <p:cNvSpPr/>
            <p:nvPr/>
          </p:nvSpPr>
          <p:spPr>
            <a:xfrm>
              <a:off x="922320" y="6530040"/>
              <a:ext cx="162000" cy="337320"/>
            </a:xfrm>
            <a:custGeom>
              <a:avLst/>
              <a:gdLst/>
              <a:ahLst/>
              <a:rect l="l" t="t" r="r" b="b"/>
              <a:pathLst>
                <a:path w="35" h="73">
                  <a:moveTo>
                    <a:pt x="0" y="0"/>
                  </a:moveTo>
                  <a:cubicBezTo>
                    <a:pt x="7" y="24"/>
                    <a:pt x="16" y="49"/>
                    <a:pt x="26" y="73"/>
                  </a:cubicBezTo>
                  <a:cubicBezTo>
                    <a:pt x="35" y="73"/>
                    <a:pt x="35" y="73"/>
                    <a:pt x="35" y="73"/>
                  </a:cubicBezTo>
                  <a:cubicBezTo>
                    <a:pt x="23" y="49"/>
                    <a:pt x="11" y="24"/>
                    <a:pt x="0" y="0"/>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46" name="Freeform 21"/>
            <p:cNvSpPr/>
            <p:nvPr/>
          </p:nvSpPr>
          <p:spPr>
            <a:xfrm>
              <a:off x="769680" y="5359680"/>
              <a:ext cx="37080" cy="221760"/>
            </a:xfrm>
            <a:custGeom>
              <a:avLst/>
              <a:gdLst/>
              <a:ahLst/>
              <a:rect l="l" t="t"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47" name="Freeform 22"/>
            <p:cNvSpPr/>
            <p:nvPr/>
          </p:nvSpPr>
          <p:spPr>
            <a:xfrm>
              <a:off x="849600" y="6244920"/>
              <a:ext cx="238320" cy="622440"/>
            </a:xfrm>
            <a:custGeom>
              <a:avLst/>
              <a:gdLst/>
              <a:ahLst/>
              <a:rect l="l" t="t"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rgbClr val="766f54">
                <a:alpha val="20000"/>
              </a:srgbClr>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grpSp>
        <p:nvGrpSpPr>
          <p:cNvPr id="1048" name="Group 9"/>
          <p:cNvGrpSpPr/>
          <p:nvPr/>
        </p:nvGrpSpPr>
        <p:grpSpPr>
          <a:xfrm>
            <a:off x="27000" y="0"/>
            <a:ext cx="2357280" cy="6853320"/>
            <a:chOff x="27000" y="0"/>
            <a:chExt cx="2357280" cy="6853320"/>
          </a:xfrm>
        </p:grpSpPr>
        <p:sp>
          <p:nvSpPr>
            <p:cNvPr id="1049" name="Freeform 27"/>
            <p:cNvSpPr/>
            <p:nvPr/>
          </p:nvSpPr>
          <p:spPr>
            <a:xfrm>
              <a:off x="27000" y="0"/>
              <a:ext cx="494280" cy="4400640"/>
            </a:xfrm>
            <a:custGeom>
              <a:avLst/>
              <a:gdLst/>
              <a:ahLst/>
              <a:rect l="l" t="t"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50" name="Freeform 28"/>
            <p:cNvSpPr/>
            <p:nvPr/>
          </p:nvSpPr>
          <p:spPr>
            <a:xfrm>
              <a:off x="550080" y="4316760"/>
              <a:ext cx="423360" cy="1580400"/>
            </a:xfrm>
            <a:custGeom>
              <a:avLst/>
              <a:gdLst/>
              <a:ahLst/>
              <a:rect l="l" t="t"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51" name="Freeform 29"/>
            <p:cNvSpPr/>
            <p:nvPr/>
          </p:nvSpPr>
          <p:spPr>
            <a:xfrm>
              <a:off x="1006200" y="5862960"/>
              <a:ext cx="430920" cy="990360"/>
            </a:xfrm>
            <a:custGeom>
              <a:avLst/>
              <a:gdLst/>
              <a:ahLst/>
              <a:rect l="l" t="t"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52" name="Freeform 30"/>
            <p:cNvSpPr/>
            <p:nvPr/>
          </p:nvSpPr>
          <p:spPr>
            <a:xfrm>
              <a:off x="521280" y="4364640"/>
              <a:ext cx="551880" cy="2235600"/>
            </a:xfrm>
            <a:custGeom>
              <a:avLst/>
              <a:gdLst/>
              <a:ahLst/>
              <a:rect l="l" t="t"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53" name="Freeform 31"/>
            <p:cNvSpPr/>
            <p:nvPr/>
          </p:nvSpPr>
          <p:spPr>
            <a:xfrm>
              <a:off x="467640" y="1289880"/>
              <a:ext cx="174240" cy="3026880"/>
            </a:xfrm>
            <a:custGeom>
              <a:avLst/>
              <a:gdLst/>
              <a:ahLst/>
              <a:rect l="l" t="t"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54" name="Freeform 32"/>
            <p:cNvSpPr/>
            <p:nvPr/>
          </p:nvSpPr>
          <p:spPr>
            <a:xfrm>
              <a:off x="1111680" y="6571800"/>
              <a:ext cx="133920" cy="281520"/>
            </a:xfrm>
            <a:custGeom>
              <a:avLst/>
              <a:gdLst/>
              <a:ahLst/>
              <a:rect l="l" t="t" r="r" b="b"/>
              <a:pathLst>
                <a:path w="28" h="59">
                  <a:moveTo>
                    <a:pt x="22" y="59"/>
                  </a:moveTo>
                  <a:cubicBezTo>
                    <a:pt x="28" y="59"/>
                    <a:pt x="28" y="59"/>
                    <a:pt x="28" y="59"/>
                  </a:cubicBezTo>
                  <a:cubicBezTo>
                    <a:pt x="18" y="40"/>
                    <a:pt x="9" y="20"/>
                    <a:pt x="0" y="0"/>
                  </a:cubicBezTo>
                  <a:cubicBezTo>
                    <a:pt x="6" y="20"/>
                    <a:pt x="13" y="40"/>
                    <a:pt x="22" y="59"/>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55" name="Freeform 33"/>
            <p:cNvSpPr/>
            <p:nvPr/>
          </p:nvSpPr>
          <p:spPr>
            <a:xfrm>
              <a:off x="502200" y="4107960"/>
              <a:ext cx="82080" cy="511200"/>
            </a:xfrm>
            <a:custGeom>
              <a:avLst/>
              <a:gdLst/>
              <a:ahLst/>
              <a:rect l="l" t="t"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56" name="Freeform 34"/>
            <p:cNvSpPr/>
            <p:nvPr/>
          </p:nvSpPr>
          <p:spPr>
            <a:xfrm>
              <a:off x="973800" y="3146400"/>
              <a:ext cx="1410480" cy="2716560"/>
            </a:xfrm>
            <a:custGeom>
              <a:avLst/>
              <a:gdLst/>
              <a:ahLst/>
              <a:rect l="l" t="t"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57" name="Freeform 35"/>
            <p:cNvSpPr/>
            <p:nvPr/>
          </p:nvSpPr>
          <p:spPr>
            <a:xfrm>
              <a:off x="1073520" y="6600600"/>
              <a:ext cx="120600" cy="252720"/>
            </a:xfrm>
            <a:custGeom>
              <a:avLst/>
              <a:gdLst/>
              <a:ahLst/>
              <a:rect l="l" t="t" r="r" b="b"/>
              <a:pathLst>
                <a:path w="25" h="53">
                  <a:moveTo>
                    <a:pt x="0" y="0"/>
                  </a:moveTo>
                  <a:cubicBezTo>
                    <a:pt x="5" y="18"/>
                    <a:pt x="12" y="36"/>
                    <a:pt x="19" y="53"/>
                  </a:cubicBezTo>
                  <a:cubicBezTo>
                    <a:pt x="25" y="53"/>
                    <a:pt x="25" y="53"/>
                    <a:pt x="25" y="53"/>
                  </a:cubicBezTo>
                  <a:cubicBezTo>
                    <a:pt x="16" y="36"/>
                    <a:pt x="8" y="18"/>
                    <a:pt x="0" y="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58" name="Freeform 36"/>
            <p:cNvSpPr/>
            <p:nvPr/>
          </p:nvSpPr>
          <p:spPr>
            <a:xfrm>
              <a:off x="973800" y="5897520"/>
              <a:ext cx="137880" cy="674280"/>
            </a:xfrm>
            <a:custGeom>
              <a:avLst/>
              <a:gdLst/>
              <a:ahLst/>
              <a:rect l="l" t="t"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59" name="Freeform 37"/>
            <p:cNvSpPr/>
            <p:nvPr/>
          </p:nvSpPr>
          <p:spPr>
            <a:xfrm>
              <a:off x="973800" y="5772960"/>
              <a:ext cx="38160" cy="227880"/>
            </a:xfrm>
            <a:custGeom>
              <a:avLst/>
              <a:gdLst/>
              <a:ahLst/>
              <a:rect l="l" t="t"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60" name="Freeform 38"/>
            <p:cNvSpPr/>
            <p:nvPr/>
          </p:nvSpPr>
          <p:spPr>
            <a:xfrm>
              <a:off x="1006200" y="6322680"/>
              <a:ext cx="210600" cy="530640"/>
            </a:xfrm>
            <a:custGeom>
              <a:avLst/>
              <a:gdLst/>
              <a:ahLst/>
              <a:rect l="l" t="t"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grpSp>
      <p:sp>
        <p:nvSpPr>
          <p:cNvPr id="1061" name="Rectangle 6"/>
          <p:cNvSpPr/>
          <p:nvPr/>
        </p:nvSpPr>
        <p:spPr>
          <a:xfrm>
            <a:off x="0" y="0"/>
            <a:ext cx="182520" cy="6858000"/>
          </a:xfrm>
          <a:prstGeom prst="rect">
            <a:avLst/>
          </a:prstGeom>
          <a:solidFill>
            <a:srgbClr val="766f54"/>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62" name="Freeform 11"/>
          <p:cNvSpPr/>
          <p:nvPr/>
        </p:nvSpPr>
        <p:spPr>
          <a:xfrm flipV="1">
            <a:off x="-4320" y="713160"/>
            <a:ext cx="1589040" cy="507960"/>
          </a:xfrm>
          <a:custGeom>
            <a:avLst/>
            <a:gdLst/>
            <a:ah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rgbClr val="a53010"/>
          </a:solidFill>
          <a:ln w="0">
            <a:noFill/>
          </a:ln>
        </p:spPr>
        <p:style>
          <a:lnRef idx="0"/>
          <a:fillRef idx="0"/>
          <a:effectRef idx="0"/>
          <a:fontRef idx="minor"/>
        </p:style>
        <p:txBody>
          <a:bodyPr lIns="90000" rIns="90000" tIns="46800" bIns="46800" anchor="t">
            <a:noAutofit/>
          </a:bodyPr>
          <a:p>
            <a:endParaRPr b="0" lang="en-US" sz="1800" spc="-1" strike="noStrike">
              <a:solidFill>
                <a:srgbClr val="000000"/>
              </a:solidFill>
              <a:latin typeface="Verdana"/>
            </a:endParaRPr>
          </a:p>
        </p:txBody>
      </p:sp>
      <p:sp>
        <p:nvSpPr>
          <p:cNvPr id="1063" name="PlaceHolder 1"/>
          <p:cNvSpPr>
            <a:spLocks noGrp="1"/>
          </p:cNvSpPr>
          <p:nvPr>
            <p:ph type="title"/>
          </p:nvPr>
        </p:nvSpPr>
        <p:spPr>
          <a:xfrm>
            <a:off x="2592360" y="623520"/>
            <a:ext cx="8912160" cy="1281240"/>
          </a:xfrm>
          <a:prstGeom prst="rect">
            <a:avLst/>
          </a:prstGeom>
          <a:noFill/>
          <a:ln w="0">
            <a:noFill/>
          </a:ln>
        </p:spPr>
        <p:txBody>
          <a:bodyPr lIns="90000" rIns="90000" tIns="46800" bIns="46800" anchor="t">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3600" spc="-1" strike="noStrike">
                <a:solidFill>
                  <a:srgbClr val="262626"/>
                </a:solidFill>
                <a:latin typeface="Century Gothic"/>
              </a:rPr>
              <a:t>Click to edit the title text format</a:t>
            </a:r>
            <a:endParaRPr b="0" lang="en-US" sz="3600" spc="-1" strike="noStrike">
              <a:solidFill>
                <a:srgbClr val="262626"/>
              </a:solidFill>
              <a:latin typeface="Century Gothic"/>
            </a:endParaRPr>
          </a:p>
        </p:txBody>
      </p:sp>
      <p:sp>
        <p:nvSpPr>
          <p:cNvPr id="1064" name="PlaceHolder 2"/>
          <p:cNvSpPr>
            <a:spLocks noGrp="1"/>
          </p:cNvSpPr>
          <p:nvPr>
            <p:ph type="body"/>
          </p:nvPr>
        </p:nvSpPr>
        <p:spPr>
          <a:xfrm>
            <a:off x="2588760" y="2133360"/>
            <a:ext cx="8915400" cy="3886200"/>
          </a:xfrm>
          <a:prstGeom prst="rect">
            <a:avLst/>
          </a:prstGeom>
          <a:noFill/>
          <a:ln w="0">
            <a:noFill/>
          </a:ln>
        </p:spPr>
        <p:txBody>
          <a:bodyPr lIns="90000" rIns="90000" tIns="46800" bIns="46800" anchor="t">
            <a:normAutofit/>
          </a:bodyPr>
          <a:p>
            <a:pPr marL="343080" indent="-34308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Click to edit the outline text format</a:t>
            </a:r>
            <a:endParaRPr b="0" lang="en-US" sz="1800" spc="-1" strike="noStrike">
              <a:solidFill>
                <a:srgbClr val="404040"/>
              </a:solidFill>
              <a:latin typeface="Century Gothic"/>
            </a:endParaRPr>
          </a:p>
          <a:p>
            <a:pPr lvl="1" marL="743040" indent="-28584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Second Outline Level</a:t>
            </a:r>
            <a:endParaRPr b="0" lang="en-US" sz="1800" spc="-1" strike="noStrike">
              <a:solidFill>
                <a:srgbClr val="404040"/>
              </a:solidFill>
              <a:latin typeface="Century Gothic"/>
            </a:endParaRPr>
          </a:p>
          <a:p>
            <a:pPr lvl="2" marL="11430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Third Outline Level</a:t>
            </a:r>
            <a:endParaRPr b="0" lang="en-US" sz="1800" spc="-1" strike="noStrike">
              <a:solidFill>
                <a:srgbClr val="404040"/>
              </a:solidFill>
              <a:latin typeface="Century Gothic"/>
            </a:endParaRPr>
          </a:p>
          <a:p>
            <a:pPr lvl="3" marL="16002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Fourth Outline Level</a:t>
            </a:r>
            <a:endParaRPr b="0" lang="en-US" sz="1800" spc="-1" strike="noStrike">
              <a:solidFill>
                <a:srgbClr val="404040"/>
              </a:solidFill>
              <a:latin typeface="Century Gothic"/>
            </a:endParaRPr>
          </a:p>
          <a:p>
            <a:pPr lvl="4" marL="2057400" indent="-228600">
              <a:spcBef>
                <a:spcPts val="1001"/>
              </a:spcBef>
              <a:buClr>
                <a:srgbClr val="a5301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Fifth Outline Level</a:t>
            </a:r>
            <a:endParaRPr b="0" lang="en-US" sz="1800" spc="-1" strike="noStrike">
              <a:solidFill>
                <a:srgbClr val="404040"/>
              </a:solidFill>
              <a:latin typeface="Century Gothic"/>
            </a:endParaRPr>
          </a:p>
          <a:p>
            <a:pPr lvl="5" marL="2057400" indent="-228600">
              <a:spcBef>
                <a:spcPts val="1001"/>
              </a:spcBef>
              <a:buClr>
                <a:srgbClr val="00000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Sixth Outline Level</a:t>
            </a:r>
            <a:endParaRPr b="0" lang="en-US" sz="1800" spc="-1" strike="noStrike">
              <a:solidFill>
                <a:srgbClr val="404040"/>
              </a:solidFill>
              <a:latin typeface="Century Gothic"/>
            </a:endParaRPr>
          </a:p>
          <a:p>
            <a:pPr lvl="6" marL="2057400" indent="-228600">
              <a:spcBef>
                <a:spcPts val="1001"/>
              </a:spcBef>
              <a:buClr>
                <a:srgbClr val="000000"/>
              </a:buClr>
              <a:buFont typeface="Wingdings 3"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1800" spc="-1" strike="noStrike">
                <a:solidFill>
                  <a:srgbClr val="404040"/>
                </a:solidFill>
                <a:latin typeface="Century Gothic"/>
              </a:rPr>
              <a:t>Seventh Outline Level</a:t>
            </a:r>
            <a:endParaRPr b="0" lang="en-US" sz="1800" spc="-1" strike="noStrike">
              <a:solidFill>
                <a:srgbClr val="404040"/>
              </a:solidFill>
              <a:latin typeface="Century Gothic"/>
            </a:endParaRPr>
          </a:p>
        </p:txBody>
      </p:sp>
      <p:sp>
        <p:nvSpPr>
          <p:cNvPr id="1065" name="PlaceHolder 3"/>
          <p:cNvSpPr>
            <a:spLocks noGrp="1"/>
          </p:cNvSpPr>
          <p:nvPr>
            <p:ph type="dt" idx="121"/>
          </p:nvPr>
        </p:nvSpPr>
        <p:spPr>
          <a:xfrm>
            <a:off x="10361520" y="6130800"/>
            <a:ext cx="1146240" cy="37008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1066" name="PlaceHolder 4"/>
          <p:cNvSpPr>
            <a:spLocks noGrp="1"/>
          </p:cNvSpPr>
          <p:nvPr>
            <p:ph type="ftr" idx="122"/>
          </p:nvPr>
        </p:nvSpPr>
        <p:spPr>
          <a:xfrm>
            <a:off x="2588760" y="6135840"/>
            <a:ext cx="7620120" cy="365040"/>
          </a:xfrm>
          <a:prstGeom prst="rect">
            <a:avLst/>
          </a:prstGeom>
          <a:noFill/>
          <a:ln w="0">
            <a:noFill/>
          </a:ln>
        </p:spPr>
        <p:txBody>
          <a:bodyPr lIns="90000" rIns="90000" tIns="46800" bIns="46800" anchor="ctr">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Verdana"/>
            </a:endParaRPr>
          </a:p>
        </p:txBody>
      </p:sp>
      <p:sp>
        <p:nvSpPr>
          <p:cNvPr id="1067" name="PlaceHolder 5"/>
          <p:cNvSpPr>
            <a:spLocks noGrp="1"/>
          </p:cNvSpPr>
          <p:nvPr>
            <p:ph type="sldNum" idx="123"/>
          </p:nvPr>
        </p:nvSpPr>
        <p:spPr>
          <a:xfrm>
            <a:off x="531360" y="787320"/>
            <a:ext cx="779400" cy="365040"/>
          </a:xfrm>
          <a:prstGeom prst="rect">
            <a:avLst/>
          </a:prstGeom>
          <a:noFill/>
          <a:ln w="0">
            <a:noFill/>
          </a:ln>
        </p:spPr>
        <p:txBody>
          <a:bodyPr lIns="90000" rIns="90000" tIns="46800" bIns="46800" anchor="ctr">
            <a:noAutofit/>
          </a:bodyPr>
          <a:lstStyle>
            <a:lvl1pPr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2000" spc="-1" strike="noStrike">
                <a:solidFill>
                  <a:srgbClr val="feffff"/>
                </a:solidFill>
                <a:latin typeface="Times New Roman"/>
              </a:defRPr>
            </a:lvl1pPr>
          </a:lstStyle>
          <a:p>
            <a:pPr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B10BA478-20CE-4310-BDBE-2D0694B59504}" type="slidenum">
              <a:rPr b="0" lang="en-US" sz="2000" spc="-1" strike="noStrike">
                <a:solidFill>
                  <a:srgbClr val="feffff"/>
                </a:solidFill>
                <a:latin typeface="Times New Roman"/>
              </a:rPr>
              <a:t>&lt;number&gt;</a:t>
            </a:fld>
            <a:endParaRPr b="0" lang="en-US" sz="2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Master>
</file>

<file path=ppt/slides/_rels/slide1.xml.rels><?xml version='1.0' encoding='UTF-8' standalone='yes'?>
<Relationships xmlns="http://schemas.openxmlformats.org/package/2006/relationships"><Relationship Id="rId1" Type="http://schemas.openxmlformats.org/officeDocument/2006/relationships/image" Target="../media/image15.wmf"/><Relationship Id="rId2" Type="http://schemas.openxmlformats.org/officeDocument/2006/relationships/image" Target="../media/image16.gif"/><Relationship Id="rId3" Type="http://schemas.openxmlformats.org/officeDocument/2006/relationships/image" Target="../media/image16.gif"/><Relationship Id="rId4" Type="http://schemas.openxmlformats.org/officeDocument/2006/relationships/image" Target="../media/image16.gif"/><Relationship Id="rId5" Type="http://schemas.openxmlformats.org/officeDocument/2006/relationships/image" Target="../media/image16.gif"/><Relationship Id="rId6" Type="http://schemas.openxmlformats.org/officeDocument/2006/relationships/image" Target="../media/image17.jpeg"/><Relationship Id="rId7"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image" Target="../media/image18.jpeg"/><Relationship Id="rId2" Type="http://schemas.openxmlformats.org/officeDocument/2006/relationships/image" Target="../media/image19.png"/><Relationship Id="rId3"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image" Target="../media/image20.png"/><Relationship Id="rId2" Type="http://schemas.openxmlformats.org/officeDocument/2006/relationships/image" Target="../media/image21.jpeg"/><Relationship Id="rId3" Type="http://schemas.openxmlformats.org/officeDocument/2006/relationships/image" Target="../media/image22.png"/><Relationship Id="rId4" Type="http://schemas.openxmlformats.org/officeDocument/2006/relationships/image" Target="../media/image18.jpeg"/><Relationship Id="rId5" Type="http://schemas.openxmlformats.org/officeDocument/2006/relationships/slideLayout" Target="../slideLayouts/slideLayout4.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image" Target="../media/image23.wmf"/><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5" name="PlaceHolder 1"/>
          <p:cNvSpPr>
            <a:spLocks noGrp="1"/>
          </p:cNvSpPr>
          <p:nvPr>
            <p:ph type="title"/>
          </p:nvPr>
        </p:nvSpPr>
        <p:spPr>
          <a:xfrm>
            <a:off x="511200" y="762120"/>
            <a:ext cx="9144000" cy="1714320"/>
          </a:xfrm>
          <a:prstGeom prst="rect">
            <a:avLst/>
          </a:prstGeom>
          <a:noFill/>
          <a:ln w="0">
            <a:noFill/>
          </a:ln>
        </p:spPr>
        <p:txBody>
          <a:bodyPr lIns="91440" rIns="91440" tIns="45720" bIns="45720" anchor="b">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1" lang="en-US" sz="4400" spc="-1" strike="noStrike">
                <a:solidFill>
                  <a:srgbClr val="ebebeb"/>
                </a:solidFill>
                <a:latin typeface="Century Gothic"/>
              </a:rPr>
              <a:t>SEMINAR HASIL</a:t>
            </a:r>
            <a:br>
              <a:rPr sz="4400"/>
            </a:br>
            <a:r>
              <a:rPr b="1" lang="en-US" sz="4400" spc="-1" strike="noStrike">
                <a:solidFill>
                  <a:srgbClr val="ebebeb"/>
                </a:solidFill>
                <a:latin typeface="Century Gothic"/>
              </a:rPr>
              <a:t>PENTELITIAN POTENSI ZAKAT MAL DI ACEH</a:t>
            </a:r>
            <a:endParaRPr b="0" lang="en-US" sz="4400" spc="-1" strike="noStrike">
              <a:solidFill>
                <a:srgbClr val="ebebeb"/>
              </a:solidFill>
              <a:latin typeface="Century Gothic"/>
            </a:endParaRPr>
          </a:p>
        </p:txBody>
      </p:sp>
      <p:sp>
        <p:nvSpPr>
          <p:cNvPr id="1076" name="PlaceHolder 2"/>
          <p:cNvSpPr>
            <a:spLocks noGrp="1"/>
          </p:cNvSpPr>
          <p:nvPr>
            <p:ph type="subTitle"/>
          </p:nvPr>
        </p:nvSpPr>
        <p:spPr>
          <a:xfrm>
            <a:off x="561600" y="2617560"/>
            <a:ext cx="6721560" cy="561960"/>
          </a:xfrm>
          <a:prstGeom prst="rect">
            <a:avLst/>
          </a:prstGeom>
          <a:solidFill>
            <a:srgbClr val="b01513"/>
          </a:solidFill>
          <a:ln w="0">
            <a:noFill/>
          </a:ln>
        </p:spPr>
        <p:txBody>
          <a:bodyPr lIns="91440" rIns="91440" tIns="45720" bIns="45720" anchor="t">
            <a:noAutofit/>
          </a:bodyPr>
          <a:p>
            <a:pPr indent="0" algn="ctr">
              <a:spcBef>
                <a:spcPts val="1001"/>
              </a:spcBef>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1" lang="en-US" sz="2000" spc="-1" strike="noStrike">
                <a:solidFill>
                  <a:srgbClr val="8ad0d6"/>
                </a:solidFill>
                <a:latin typeface="Century Gothic"/>
              </a:rPr>
              <a:t>TIM PENELITI POTENSI ZAKAT MAL DI ACEH</a:t>
            </a:r>
            <a:endParaRPr b="0" lang="en-US" sz="2000" spc="-1" strike="noStrike">
              <a:solidFill>
                <a:srgbClr val="ffffff"/>
              </a:solidFill>
              <a:latin typeface="Century Gothic"/>
            </a:endParaRPr>
          </a:p>
          <a:p>
            <a:pPr indent="0" algn="ctr">
              <a:spcBef>
                <a:spcPts val="1001"/>
              </a:spcBef>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2000" spc="-1" strike="noStrike">
              <a:solidFill>
                <a:srgbClr val="ffffff"/>
              </a:solidFill>
              <a:latin typeface="Century Gothic"/>
            </a:endParaRPr>
          </a:p>
        </p:txBody>
      </p:sp>
      <p:pic>
        <p:nvPicPr>
          <p:cNvPr id="1077" name="Picture 11" descr="j0090070"/>
          <p:cNvPicPr/>
          <p:nvPr/>
        </p:nvPicPr>
        <p:blipFill>
          <a:blip r:embed="rId1"/>
          <a:stretch/>
        </p:blipFill>
        <p:spPr>
          <a:xfrm>
            <a:off x="9918720" y="4465800"/>
            <a:ext cx="2273400" cy="2392200"/>
          </a:xfrm>
          <a:prstGeom prst="rect">
            <a:avLst/>
          </a:prstGeom>
          <a:ln w="0">
            <a:noFill/>
          </a:ln>
        </p:spPr>
      </p:pic>
      <p:sp>
        <p:nvSpPr>
          <p:cNvPr id="1078" name="Rectangle 3"/>
          <p:cNvSpPr/>
          <p:nvPr/>
        </p:nvSpPr>
        <p:spPr>
          <a:xfrm>
            <a:off x="4724280" y="5996160"/>
            <a:ext cx="6607440" cy="1104840"/>
          </a:xfrm>
          <a:prstGeom prst="rect">
            <a:avLst/>
          </a:prstGeom>
          <a:noFill/>
          <a:ln w="0">
            <a:noFill/>
          </a:ln>
        </p:spPr>
        <p:style>
          <a:lnRef idx="0"/>
          <a:fillRef idx="0"/>
          <a:effectRef idx="0"/>
          <a:fontRef idx="minor"/>
        </p:style>
        <p:txBody>
          <a:bodyPr lIns="90000" rIns="90000" tIns="46800" bIns="46800" anchor="t">
            <a:noAutofit/>
          </a:bodyPr>
          <a:p>
            <a:pPr algn="ctr">
              <a:lnSpc>
                <a:spcPct val="100000"/>
              </a:lnSpc>
              <a:spcBef>
                <a:spcPts val="499"/>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000" spc="-1" strike="noStrike">
              <a:solidFill>
                <a:srgbClr val="000000"/>
              </a:solidFill>
              <a:latin typeface="Verdana"/>
            </a:endParaRPr>
          </a:p>
          <a:p>
            <a:pPr algn="ctr">
              <a:lnSpc>
                <a:spcPct val="100000"/>
              </a:lnSpc>
              <a:spcBef>
                <a:spcPts val="499"/>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US" sz="2000" spc="-1" strike="noStrike">
                <a:solidFill>
                  <a:srgbClr val="000000"/>
                </a:solidFill>
                <a:latin typeface="Adobe Garamond Pro"/>
              </a:rPr>
              <a:t>Banda Aceh,  15 Januari 2015</a:t>
            </a:r>
            <a:endParaRPr b="0" lang="en-US" sz="2000" spc="-1" strike="noStrike">
              <a:solidFill>
                <a:srgbClr val="000000"/>
              </a:solidFill>
              <a:latin typeface="Verdana"/>
            </a:endParaRPr>
          </a:p>
        </p:txBody>
      </p:sp>
      <p:sp>
        <p:nvSpPr>
          <p:cNvPr id="1079" name="Rectangle 3"/>
          <p:cNvSpPr/>
          <p:nvPr/>
        </p:nvSpPr>
        <p:spPr>
          <a:xfrm>
            <a:off x="585720" y="3429000"/>
            <a:ext cx="6881760" cy="2185920"/>
          </a:xfrm>
          <a:prstGeom prst="rect">
            <a:avLst/>
          </a:prstGeom>
          <a:noFill/>
          <a:ln w="0">
            <a:noFill/>
          </a:ln>
        </p:spPr>
        <p:style>
          <a:lnRef idx="0"/>
          <a:fillRef idx="0"/>
          <a:effectRef idx="0"/>
          <a:fontRef idx="minor"/>
        </p:style>
        <p:txBody>
          <a:bodyPr lIns="90000" rIns="90000" tIns="46800" bIns="46800" anchor="t">
            <a:noAutofit/>
          </a:bodyPr>
          <a:p>
            <a:pPr algn="ctr">
              <a:lnSpc>
                <a:spcPct val="100000"/>
              </a:lnSpc>
              <a:spcBef>
                <a:spcPts val="99"/>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00" spc="-1" strike="noStrike">
              <a:solidFill>
                <a:srgbClr val="000000"/>
              </a:solidFill>
              <a:latin typeface="Verdana"/>
            </a:endParaRPr>
          </a:p>
          <a:p>
            <a:pPr algn="ctr">
              <a:lnSpc>
                <a:spcPct val="100000"/>
              </a:lnSpc>
              <a:spcBef>
                <a:spcPts val="601"/>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comic"/>
                <a:ea typeface="Aparajita"/>
              </a:rPr>
              <a:t>Kerja sama</a:t>
            </a:r>
            <a:endParaRPr b="0" lang="en-US" sz="2400" spc="-1" strike="noStrike">
              <a:solidFill>
                <a:srgbClr val="000000"/>
              </a:solidFill>
              <a:latin typeface="Verdana"/>
            </a:endParaRPr>
          </a:p>
          <a:p>
            <a:pPr algn="ctr">
              <a:lnSpc>
                <a:spcPct val="100000"/>
              </a:lnSpc>
              <a:spcBef>
                <a:spcPts val="601"/>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comic"/>
                <a:ea typeface="Aparajita"/>
              </a:rPr>
              <a:t>Pusat penelitian dan penerbitan</a:t>
            </a:r>
            <a:endParaRPr b="0" lang="en-US" sz="2400" spc="-1" strike="noStrike">
              <a:solidFill>
                <a:srgbClr val="000000"/>
              </a:solidFill>
              <a:latin typeface="Verdana"/>
            </a:endParaRPr>
          </a:p>
          <a:p>
            <a:pPr algn="ctr">
              <a:lnSpc>
                <a:spcPct val="100000"/>
              </a:lnSpc>
              <a:spcBef>
                <a:spcPts val="601"/>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comic"/>
                <a:ea typeface="Aparajita"/>
              </a:rPr>
              <a:t>lp2m uin ar-raniry</a:t>
            </a:r>
            <a:endParaRPr b="0" lang="en-US" sz="2400" spc="-1" strike="noStrike">
              <a:solidFill>
                <a:srgbClr val="000000"/>
              </a:solidFill>
              <a:latin typeface="Verdana"/>
            </a:endParaRPr>
          </a:p>
          <a:p>
            <a:pPr algn="ctr">
              <a:lnSpc>
                <a:spcPct val="100000"/>
              </a:lnSpc>
              <a:spcBef>
                <a:spcPts val="901"/>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comic"/>
                <a:ea typeface="Aparajita"/>
              </a:rPr>
              <a:t>Dengan </a:t>
            </a:r>
            <a:br>
              <a:rPr sz="3600"/>
            </a:br>
            <a:r>
              <a:rPr b="0" lang="en-US" sz="3200" spc="-1" strike="noStrike">
                <a:solidFill>
                  <a:srgbClr val="000000"/>
                </a:solidFill>
                <a:latin typeface="comic"/>
                <a:ea typeface="Aparajita"/>
              </a:rPr>
              <a:t>baitul mal aceh</a:t>
            </a:r>
            <a:br>
              <a:rPr sz="3600"/>
            </a:br>
            <a:endParaRPr b="0" lang="en-US" sz="3200" spc="-1" strike="noStrike">
              <a:solidFill>
                <a:srgbClr val="000000"/>
              </a:solidFill>
              <a:latin typeface="Verdana"/>
            </a:endParaRPr>
          </a:p>
        </p:txBody>
      </p:sp>
      <p:pic>
        <p:nvPicPr>
          <p:cNvPr id="1080" name="Picture 4" descr="M0V53FP7"/>
          <p:cNvPicPr/>
          <p:nvPr/>
        </p:nvPicPr>
        <p:blipFill>
          <a:blip r:embed="rId2"/>
          <a:stretch/>
        </p:blipFill>
        <p:spPr>
          <a:xfrm>
            <a:off x="585720" y="5943600"/>
            <a:ext cx="6643800" cy="127080"/>
          </a:xfrm>
          <a:prstGeom prst="rect">
            <a:avLst/>
          </a:prstGeom>
          <a:ln w="0">
            <a:noFill/>
          </a:ln>
        </p:spPr>
      </p:pic>
      <p:pic>
        <p:nvPicPr>
          <p:cNvPr id="1081" name="Picture 5" descr="M0V53FP7"/>
          <p:cNvPicPr/>
          <p:nvPr/>
        </p:nvPicPr>
        <p:blipFill>
          <a:blip r:embed="rId3"/>
          <a:stretch/>
        </p:blipFill>
        <p:spPr>
          <a:xfrm flipH="1" rot="10800000">
            <a:off x="576360" y="3296520"/>
            <a:ext cx="6643440" cy="87480"/>
          </a:xfrm>
          <a:prstGeom prst="rect">
            <a:avLst/>
          </a:prstGeom>
          <a:ln w="0">
            <a:noFill/>
          </a:ln>
        </p:spPr>
      </p:pic>
      <p:pic>
        <p:nvPicPr>
          <p:cNvPr id="1082" name="Picture 6" descr="M0V53FP7"/>
          <p:cNvPicPr/>
          <p:nvPr/>
        </p:nvPicPr>
        <p:blipFill>
          <a:blip r:embed="rId4"/>
          <a:stretch/>
        </p:blipFill>
        <p:spPr>
          <a:xfrm rot="5400000">
            <a:off x="-718200" y="4590360"/>
            <a:ext cx="2574720" cy="71280"/>
          </a:xfrm>
          <a:prstGeom prst="rect">
            <a:avLst/>
          </a:prstGeom>
          <a:ln w="0">
            <a:noFill/>
          </a:ln>
        </p:spPr>
      </p:pic>
      <p:pic>
        <p:nvPicPr>
          <p:cNvPr id="1083" name="Picture 7" descr="M0V53FP7"/>
          <p:cNvPicPr/>
          <p:nvPr/>
        </p:nvPicPr>
        <p:blipFill>
          <a:blip r:embed="rId5"/>
          <a:stretch/>
        </p:blipFill>
        <p:spPr>
          <a:xfrm rot="5400000">
            <a:off x="5949000" y="4580640"/>
            <a:ext cx="2530440" cy="46080"/>
          </a:xfrm>
          <a:prstGeom prst="rect">
            <a:avLst/>
          </a:prstGeom>
          <a:ln w="0">
            <a:noFill/>
          </a:ln>
        </p:spPr>
      </p:pic>
      <p:pic>
        <p:nvPicPr>
          <p:cNvPr id="1084" name="Picture 5" descr="C:\Users\756\Desktop\images.jpg"/>
          <p:cNvPicPr/>
          <p:nvPr/>
        </p:nvPicPr>
        <p:blipFill>
          <a:blip r:embed="rId6"/>
          <a:stretch/>
        </p:blipFill>
        <p:spPr>
          <a:xfrm>
            <a:off x="9964800" y="0"/>
            <a:ext cx="2181240" cy="2705040"/>
          </a:xfrm>
          <a:prstGeom prst="rect">
            <a:avLst/>
          </a:prstGeom>
          <a:ln w="0">
            <a:noFill/>
          </a:ln>
        </p:spPr>
      </p:pic>
    </p:spTree>
  </p:cSld>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5" name="PlaceHolder 1"/>
          <p:cNvSpPr>
            <a:spLocks noGrp="1"/>
          </p:cNvSpPr>
          <p:nvPr>
            <p:ph type="title"/>
          </p:nvPr>
        </p:nvSpPr>
        <p:spPr>
          <a:xfrm>
            <a:off x="990360" y="914040"/>
            <a:ext cx="8001000" cy="1143000"/>
          </a:xfrm>
          <a:prstGeom prst="rect">
            <a:avLst/>
          </a:prstGeom>
          <a:noFill/>
          <a:ln w="0">
            <a:noFill/>
          </a:ln>
        </p:spPr>
        <p:txBody>
          <a:bodyPr lIns="91440" rIns="91440" tIns="45720" bIns="45720" anchor="ctr">
            <a:noAutofit/>
          </a:bodyPr>
          <a:p>
            <a:pPr indent="0">
              <a:lnSpc>
                <a:spcPct val="100000"/>
              </a:lnSpc>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US" sz="3600" spc="-1" strike="noStrike">
                <a:solidFill>
                  <a:srgbClr val="ebebeb"/>
                </a:solidFill>
                <a:latin typeface="Adobe Fan Heiti Std B"/>
                <a:ea typeface="Adobe Fan Heiti Std B"/>
              </a:rPr>
              <a:t>Landasan Kewajiban Berzakat</a:t>
            </a:r>
            <a:endParaRPr b="0" lang="en-US" sz="3600" spc="-1" strike="noStrike">
              <a:solidFill>
                <a:srgbClr val="ebebeb"/>
              </a:solidFill>
              <a:latin typeface="Century Gothic"/>
            </a:endParaRPr>
          </a:p>
        </p:txBody>
      </p:sp>
      <p:sp>
        <p:nvSpPr>
          <p:cNvPr id="1086" name=""/>
          <p:cNvSpPr txBox="1"/>
          <p:nvPr/>
        </p:nvSpPr>
        <p:spPr>
          <a:xfrm>
            <a:off x="574560" y="2133360"/>
            <a:ext cx="11049120" cy="4043160"/>
          </a:xfrm>
          <a:prstGeom prst="rect">
            <a:avLst/>
          </a:prstGeom>
          <a:noFill/>
          <a:ln w="0">
            <a:noFill/>
          </a:ln>
        </p:spPr>
        <p:txBody>
          <a:bodyPr anchor="t">
            <a:normAutofit/>
          </a:bodyPr>
          <a:p>
            <a:pPr>
              <a:lnSpc>
                <a:spcPct val="90000"/>
              </a:lnSpc>
              <a:spcBef>
                <a:spcPts val="1001"/>
              </a:spcBef>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1" lang="en-US" sz="2600" spc="-1" strike="noStrike">
                <a:solidFill>
                  <a:srgbClr val="404040"/>
                </a:solidFill>
                <a:latin typeface="Century Gothic"/>
              </a:rPr>
              <a:t>Al-Qur’an :</a:t>
            </a:r>
            <a:endParaRPr b="0" lang="en-US" sz="2600" spc="-1" strike="noStrike">
              <a:solidFill>
                <a:srgbClr val="404040"/>
              </a:solidFill>
              <a:latin typeface="Century Gothic"/>
            </a:endParaRPr>
          </a:p>
          <a:p>
            <a:pPr algn="just">
              <a:lnSpc>
                <a:spcPct val="90000"/>
              </a:lnSpc>
              <a:spcBef>
                <a:spcPts val="1001"/>
              </a:spcBef>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GB" sz="2000" spc="-1" strike="noStrike">
                <a:solidFill>
                  <a:srgbClr val="404040"/>
                </a:solidFill>
                <a:latin typeface="Century Gothic"/>
              </a:rPr>
              <a:t>“</a:t>
            </a:r>
            <a:r>
              <a:rPr b="0" i="1" lang="en-GB" sz="2000" spc="-1" strike="noStrike">
                <a:solidFill>
                  <a:srgbClr val="404040"/>
                </a:solidFill>
                <a:latin typeface="Century Gothic"/>
              </a:rPr>
              <a:t>Ambilah zakat dari sebagian harta mereka, dengan zakat itu kamu membersihkan dan mensucikan mereka dan do’akanlah mereka karena sesungguhnya do’amu dapat memberikan ketenangan bagi mereka. Dan Allah Maha Mendengar lagi Maha Mengetahui</a:t>
            </a:r>
            <a:r>
              <a:rPr b="0" lang="en-GB" sz="2000" spc="-1" strike="noStrike">
                <a:solidFill>
                  <a:srgbClr val="404040"/>
                </a:solidFill>
                <a:latin typeface="Century Gothic"/>
              </a:rPr>
              <a:t>“. (At-Taubah : 103).</a:t>
            </a:r>
            <a:endParaRPr b="0" lang="en-US" sz="2000" spc="-1" strike="noStrike">
              <a:solidFill>
                <a:srgbClr val="404040"/>
              </a:solidFill>
              <a:latin typeface="Century Gothic"/>
            </a:endParaRPr>
          </a:p>
          <a:p>
            <a:pPr algn="just">
              <a:lnSpc>
                <a:spcPct val="90000"/>
              </a:lnSpc>
              <a:spcBef>
                <a:spcPts val="1001"/>
              </a:spcBef>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600" spc="-1" strike="noStrike">
              <a:solidFill>
                <a:srgbClr val="404040"/>
              </a:solidFill>
              <a:latin typeface="Century Gothic"/>
            </a:endParaRPr>
          </a:p>
          <a:p>
            <a:pPr algn="just">
              <a:lnSpc>
                <a:spcPct val="90000"/>
              </a:lnSpc>
              <a:spcBef>
                <a:spcPts val="1001"/>
              </a:spcBef>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GB" sz="2000" spc="-1" strike="noStrike">
                <a:solidFill>
                  <a:srgbClr val="404040"/>
                </a:solidFill>
                <a:latin typeface="Century Gothic"/>
              </a:rPr>
              <a:t>”</a:t>
            </a:r>
            <a:r>
              <a:rPr b="0" i="1" lang="ms-MY" sz="2000" spc="-1" strike="noStrike">
                <a:solidFill>
                  <a:srgbClr val="404040"/>
                </a:solidFill>
                <a:latin typeface="Century Gothic"/>
              </a:rPr>
              <a:t>Hai orang-orang yang beriman, nafkahkanlah (di jalan Allah) sebagian dari hasil usahamu yang baik-baik dan sebagian dari apa yang Kami keluarkan dari bumi untuk kamu...</a:t>
            </a:r>
            <a:r>
              <a:rPr b="0" lang="en-GB" sz="2000" spc="-1" strike="noStrike">
                <a:solidFill>
                  <a:srgbClr val="404040"/>
                </a:solidFill>
                <a:latin typeface="Century Gothic"/>
              </a:rPr>
              <a:t> </a:t>
            </a:r>
            <a:r>
              <a:rPr b="0" i="1" lang="ms-MY" sz="2000" spc="-1" strike="noStrike">
                <a:solidFill>
                  <a:srgbClr val="404040"/>
                </a:solidFill>
                <a:latin typeface="Century Gothic"/>
              </a:rPr>
              <a:t>(Q.S Al-Baqarah : 267).</a:t>
            </a:r>
            <a:endParaRPr b="0" lang="en-US" sz="2000" spc="-1" strike="noStrike">
              <a:solidFill>
                <a:srgbClr val="404040"/>
              </a:solidFill>
              <a:latin typeface="Century Gothic"/>
            </a:endParaRPr>
          </a:p>
          <a:p>
            <a:pPr algn="just">
              <a:lnSpc>
                <a:spcPct val="90000"/>
              </a:lnSpc>
              <a:spcBef>
                <a:spcPts val="1001"/>
              </a:spcBef>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00" spc="-1" strike="noStrike">
              <a:solidFill>
                <a:srgbClr val="404040"/>
              </a:solidFill>
              <a:latin typeface="Century Gothic"/>
            </a:endParaRPr>
          </a:p>
          <a:p>
            <a:pPr algn="just">
              <a:lnSpc>
                <a:spcPct val="90000"/>
              </a:lnSpc>
              <a:spcBef>
                <a:spcPts val="1001"/>
              </a:spcBef>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1" lang="en-GB" sz="2000" spc="-1" strike="noStrike">
                <a:solidFill>
                  <a:srgbClr val="404040"/>
                </a:solidFill>
                <a:latin typeface="Century Gothic"/>
              </a:rPr>
              <a:t>Al-Hadist</a:t>
            </a:r>
            <a:endParaRPr b="0" lang="en-US" sz="2000" spc="-1" strike="noStrike">
              <a:solidFill>
                <a:srgbClr val="404040"/>
              </a:solidFill>
              <a:latin typeface="Century Gothic"/>
            </a:endParaRPr>
          </a:p>
          <a:p>
            <a:pPr algn="just">
              <a:lnSpc>
                <a:spcPct val="90000"/>
              </a:lnSpc>
              <a:spcBef>
                <a:spcPts val="1001"/>
              </a:spcBef>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GB" sz="2000" spc="-1" strike="noStrike">
                <a:solidFill>
                  <a:srgbClr val="404040"/>
                </a:solidFill>
                <a:latin typeface="Century Gothic"/>
              </a:rPr>
              <a:t>“</a:t>
            </a:r>
            <a:r>
              <a:rPr b="0" i="1" lang="en-GB" sz="2000" spc="-1" strike="noStrike">
                <a:solidFill>
                  <a:srgbClr val="404040"/>
                </a:solidFill>
                <a:latin typeface="Century Gothic"/>
              </a:rPr>
              <a:t>Sesungguhnya Allah mewajibkan (zakat) atas orang-orang kaya dari umat Islam pada harta mereka (HR. At-Thabrani).</a:t>
            </a:r>
            <a:endParaRPr b="0" lang="en-US" sz="2000" spc="-1" strike="noStrike">
              <a:solidFill>
                <a:srgbClr val="404040"/>
              </a:solidFill>
              <a:latin typeface="Century Gothic"/>
            </a:endParaRPr>
          </a:p>
        </p:txBody>
      </p:sp>
    </p:spTree>
  </p:cSld>
  <p:transition>
    <p:fade/>
  </p:transition>
  <p:timing>
    <p:tnLst>
      <p:par>
        <p:cTn id="1" dur="indefinite" restart="never" nodeType="tmRoot">
          <p:childTnLst>
            <p:seq>
              <p:cTn id="2" dur="indefinite" nodeType="mainSeq">
                <p:childTnLst>
                  <p:par>
                    <p:cTn id="3" nodeType="clickEffect" fill="hold">
                      <p:stCondLst>
                        <p:cond delay="0"/>
                      </p:stCondLst>
                      <p:childTnLst>
                        <p:par>
                          <p:cTn id="4" nodeType="withEffect" fill="hold">
                            <p:stCondLst>
                              <p:cond delay="0"/>
                            </p:stCondLst>
                            <p:childTnLst>
                              <p:par>
                                <p:cTn id="5" nodeType="withEffect" fill="hold" presetClass="entr" presetID="29">
                                  <p:stCondLst>
                                    <p:cond delay="0"/>
                                  </p:stCondLst>
                                  <p:childTnLst>
                                    <p:set>
                                      <p:cBhvr>
                                        <p:cTn id="6" dur="1" fill="hold">
                                          <p:stCondLst>
                                            <p:cond delay="0"/>
                                          </p:stCondLst>
                                        </p:cTn>
                                        <p:tgtEl>
                                          <p:spTgt spid="1085"/>
                                        </p:tgtEl>
                                        <p:attrNameLst>
                                          <p:attrName>style.visibility</p:attrName>
                                        </p:attrNameLst>
                                      </p:cBhvr>
                                      <p:to>
                                        <p:strVal val="visible"/>
                                      </p:to>
                                    </p:set>
                                    <p:anim calcmode="lin" valueType="num">
                                      <p:cBhvr additive="repl">
                                        <p:cTn id="7" dur="1000" fill="hold"/>
                                        <p:tgtEl>
                                          <p:spTgt spid="1085"/>
                                        </p:tgtEl>
                                        <p:attrNameLst>
                                          <p:attrName>ppt_x</p:attrName>
                                        </p:attrNameLst>
                                      </p:cBhvr>
                                      <p:tavLst>
                                        <p:tav tm="0">
                                          <p:val>
                                            <p:strVal val="#ppt_x-.2"/>
                                          </p:val>
                                        </p:tav>
                                        <p:tav tm="100000">
                                          <p:val>
                                            <p:strVal val="#ppt_x"/>
                                          </p:val>
                                        </p:tav>
                                      </p:tavLst>
                                    </p:anim>
                                    <p:anim calcmode="lin" valueType="num">
                                      <p:cBhvr additive="repl">
                                        <p:cTn id="8" dur="1000" fill="hold"/>
                                        <p:tgtEl>
                                          <p:spTgt spid="1085"/>
                                        </p:tgtEl>
                                        <p:attrNameLst>
                                          <p:attrName>ppt_y</p:attrName>
                                        </p:attrNameLst>
                                      </p:cBhvr>
                                      <p:tavLst>
                                        <p:tav tm="0">
                                          <p:val>
                                            <p:strVal val="#ppt_y"/>
                                          </p:val>
                                        </p:tav>
                                        <p:tav tm="100000">
                                          <p:val>
                                            <p:strVal val="#ppt_y"/>
                                          </p:val>
                                        </p:tav>
                                      </p:tavLst>
                                    </p:anim>
                                    <p:animEffect filter="wipe(right)" transition="in">
                                      <p:cBhvr additive="repl">
                                        <p:cTn id="9" dur="1000"/>
                                        <p:tgtEl>
                                          <p:spTgt spid="1085"/>
                                        </p:tgtEl>
                                      </p:cBhvr>
                                    </p:animEffect>
                                  </p:childTnLst>
                                </p:cTn>
                              </p:par>
                            </p:childTnLst>
                          </p:cTn>
                        </p:par>
                      </p:childTnLst>
                    </p:cTn>
                  </p:par>
                  <p:par>
                    <p:cTn id="10" nodeType="clickEffect" fill="hold">
                      <p:stCondLst>
                        <p:cond delay="indefinite"/>
                      </p:stCondLst>
                      <p:childTnLst>
                        <p:par>
                          <p:cTn id="11" nodeType="withEffect" fill="hold">
                            <p:stCondLst>
                              <p:cond delay="0"/>
                            </p:stCondLst>
                            <p:childTnLst>
                              <p:par>
                                <p:cTn id="12" nodeType="clickEffect" fill="hold" presetClass="entr" presetID="44">
                                  <p:stCondLst>
                                    <p:cond delay="0"/>
                                  </p:stCondLst>
                                  <p:childTnLst>
                                    <p:set>
                                      <p:cBhvr>
                                        <p:cTn id="13" dur="1" fill="hold">
                                          <p:stCondLst>
                                            <p:cond delay="0"/>
                                          </p:stCondLst>
                                        </p:cTn>
                                        <p:tgtEl>
                                          <p:spTgt spid="1086">
                                            <p:txEl>
                                              <p:pRg st="0" end="0"/>
                                            </p:txEl>
                                          </p:spTgt>
                                        </p:tgtEl>
                                        <p:attrNameLst>
                                          <p:attrName>style.visibility</p:attrName>
                                        </p:attrNameLst>
                                      </p:cBhvr>
                                      <p:to>
                                        <p:strVal val="visible"/>
                                      </p:to>
                                    </p:set>
                                    <p:animEffect filter="fade" transition="in">
                                      <p:cBhvr additive="repl">
                                        <p:cTn id="14" dur="500"/>
                                        <p:tgtEl>
                                          <p:spTgt spid="1086">
                                            <p:txEl>
                                              <p:pRg st="0" end="0"/>
                                            </p:txEl>
                                          </p:spTgt>
                                        </p:tgtEl>
                                      </p:cBhvr>
                                    </p:animEffect>
                                    <p:anim calcmode="lin" valueType="num">
                                      <p:cBhvr additive="repl">
                                        <p:cTn id="15" dur="500" fill="hold"/>
                                        <p:tgtEl>
                                          <p:spTgt spid="1086">
                                            <p:txEl>
                                              <p:pRg st="0" end="0"/>
                                            </p:txEl>
                                          </p:spTgt>
                                        </p:tgtEl>
                                        <p:attrNameLst>
                                          <p:attrName>ppt_x</p:attrName>
                                        </p:attrNameLst>
                                      </p:cBhvr>
                                      <p:tavLst>
                                        <p:tav tm="0">
                                          <p:val>
                                            <p:strVal val="#ppt_x"/>
                                          </p:val>
                                        </p:tav>
                                        <p:tav tm="100000">
                                          <p:val>
                                            <p:strVal val="#ppt_x"/>
                                          </p:val>
                                        </p:tav>
                                      </p:tavLst>
                                    </p:anim>
                                    <p:anim calcmode="lin" valueType="num">
                                      <p:cBhvr additive="repl">
                                        <p:cTn id="16" dur="500" fill="hold"/>
                                        <p:tgtEl>
                                          <p:spTgt spid="1086">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nodeType="clickEffect" fill="hold">
                      <p:stCondLst>
                        <p:cond delay="indefinite"/>
                      </p:stCondLst>
                      <p:childTnLst>
                        <p:par>
                          <p:cTn id="18" nodeType="withEffect" fill="hold">
                            <p:stCondLst>
                              <p:cond delay="0"/>
                            </p:stCondLst>
                            <p:childTnLst>
                              <p:par>
                                <p:cTn id="19" nodeType="clickEffect" fill="hold" presetClass="entr" presetID="44">
                                  <p:stCondLst>
                                    <p:cond delay="0"/>
                                  </p:stCondLst>
                                  <p:childTnLst>
                                    <p:set>
                                      <p:cBhvr>
                                        <p:cTn id="20" dur="1" fill="hold">
                                          <p:stCondLst>
                                            <p:cond delay="0"/>
                                          </p:stCondLst>
                                        </p:cTn>
                                        <p:tgtEl>
                                          <p:spTgt spid="1086">
                                            <p:txEl>
                                              <p:pRg st="1" end="1"/>
                                            </p:txEl>
                                          </p:spTgt>
                                        </p:tgtEl>
                                        <p:attrNameLst>
                                          <p:attrName>style.visibility</p:attrName>
                                        </p:attrNameLst>
                                      </p:cBhvr>
                                      <p:to>
                                        <p:strVal val="visible"/>
                                      </p:to>
                                    </p:set>
                                    <p:animEffect filter="fade" transition="in">
                                      <p:cBhvr additive="repl">
                                        <p:cTn id="21" dur="500"/>
                                        <p:tgtEl>
                                          <p:spTgt spid="1086">
                                            <p:txEl>
                                              <p:pRg st="1" end="1"/>
                                            </p:txEl>
                                          </p:spTgt>
                                        </p:tgtEl>
                                      </p:cBhvr>
                                    </p:animEffect>
                                    <p:anim calcmode="lin" valueType="num">
                                      <p:cBhvr additive="repl">
                                        <p:cTn id="22" dur="500" fill="hold"/>
                                        <p:tgtEl>
                                          <p:spTgt spid="1086">
                                            <p:txEl>
                                              <p:pRg st="1" end="1"/>
                                            </p:txEl>
                                          </p:spTgt>
                                        </p:tgtEl>
                                        <p:attrNameLst>
                                          <p:attrName>ppt_x</p:attrName>
                                        </p:attrNameLst>
                                      </p:cBhvr>
                                      <p:tavLst>
                                        <p:tav tm="0">
                                          <p:val>
                                            <p:strVal val="#ppt_x"/>
                                          </p:val>
                                        </p:tav>
                                        <p:tav tm="100000">
                                          <p:val>
                                            <p:strVal val="#ppt_x"/>
                                          </p:val>
                                        </p:tav>
                                      </p:tavLst>
                                    </p:anim>
                                    <p:anim calcmode="lin" valueType="num">
                                      <p:cBhvr additive="repl">
                                        <p:cTn id="23" dur="500" fill="hold"/>
                                        <p:tgtEl>
                                          <p:spTgt spid="1086">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nodeType="clickEffect" fill="hold">
                      <p:stCondLst>
                        <p:cond delay="indefinite"/>
                      </p:stCondLst>
                      <p:childTnLst>
                        <p:par>
                          <p:cTn id="25" nodeType="withEffect" fill="hold">
                            <p:stCondLst>
                              <p:cond delay="0"/>
                            </p:stCondLst>
                            <p:childTnLst>
                              <p:par>
                                <p:cTn id="26" nodeType="clickEffect" fill="hold" presetClass="entr" presetID="44">
                                  <p:stCondLst>
                                    <p:cond delay="0"/>
                                  </p:stCondLst>
                                  <p:childTnLst>
                                    <p:set>
                                      <p:cBhvr>
                                        <p:cTn id="27" dur="1" fill="hold">
                                          <p:stCondLst>
                                            <p:cond delay="0"/>
                                          </p:stCondLst>
                                        </p:cTn>
                                        <p:tgtEl>
                                          <p:spTgt spid="1086">
                                            <p:txEl>
                                              <p:pRg st="3" end="3"/>
                                            </p:txEl>
                                          </p:spTgt>
                                        </p:tgtEl>
                                        <p:attrNameLst>
                                          <p:attrName>style.visibility</p:attrName>
                                        </p:attrNameLst>
                                      </p:cBhvr>
                                      <p:to>
                                        <p:strVal val="visible"/>
                                      </p:to>
                                    </p:set>
                                    <p:animEffect filter="fade" transition="in">
                                      <p:cBhvr additive="repl">
                                        <p:cTn id="28" dur="500"/>
                                        <p:tgtEl>
                                          <p:spTgt spid="1086">
                                            <p:txEl>
                                              <p:pRg st="3" end="3"/>
                                            </p:txEl>
                                          </p:spTgt>
                                        </p:tgtEl>
                                      </p:cBhvr>
                                    </p:animEffect>
                                    <p:anim calcmode="lin" valueType="num">
                                      <p:cBhvr additive="repl">
                                        <p:cTn id="29" dur="500" fill="hold"/>
                                        <p:tgtEl>
                                          <p:spTgt spid="1086">
                                            <p:txEl>
                                              <p:pRg st="3" end="3"/>
                                            </p:txEl>
                                          </p:spTgt>
                                        </p:tgtEl>
                                        <p:attrNameLst>
                                          <p:attrName>ppt_x</p:attrName>
                                        </p:attrNameLst>
                                      </p:cBhvr>
                                      <p:tavLst>
                                        <p:tav tm="0">
                                          <p:val>
                                            <p:strVal val="#ppt_x"/>
                                          </p:val>
                                        </p:tav>
                                        <p:tav tm="100000">
                                          <p:val>
                                            <p:strVal val="#ppt_x"/>
                                          </p:val>
                                        </p:tav>
                                      </p:tavLst>
                                    </p:anim>
                                    <p:anim calcmode="lin" valueType="num">
                                      <p:cBhvr additive="repl">
                                        <p:cTn id="30" dur="500" fill="hold"/>
                                        <p:tgtEl>
                                          <p:spTgt spid="1086">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1" nodeType="clickEffect" fill="hold">
                      <p:stCondLst>
                        <p:cond delay="indefinite"/>
                      </p:stCondLst>
                      <p:childTnLst>
                        <p:par>
                          <p:cTn id="32" nodeType="withEffect" fill="hold">
                            <p:stCondLst>
                              <p:cond delay="0"/>
                            </p:stCondLst>
                            <p:childTnLst>
                              <p:par>
                                <p:cTn id="33" nodeType="clickEffect" fill="hold" presetClass="entr" presetID="44">
                                  <p:stCondLst>
                                    <p:cond delay="0"/>
                                  </p:stCondLst>
                                  <p:childTnLst>
                                    <p:set>
                                      <p:cBhvr>
                                        <p:cTn id="34" dur="1" fill="hold">
                                          <p:stCondLst>
                                            <p:cond delay="0"/>
                                          </p:stCondLst>
                                        </p:cTn>
                                        <p:tgtEl>
                                          <p:spTgt spid="1086">
                                            <p:txEl>
                                              <p:pRg st="5" end="5"/>
                                            </p:txEl>
                                          </p:spTgt>
                                        </p:tgtEl>
                                        <p:attrNameLst>
                                          <p:attrName>style.visibility</p:attrName>
                                        </p:attrNameLst>
                                      </p:cBhvr>
                                      <p:to>
                                        <p:strVal val="visible"/>
                                      </p:to>
                                    </p:set>
                                    <p:animEffect filter="fade" transition="in">
                                      <p:cBhvr additive="repl">
                                        <p:cTn id="35" dur="500"/>
                                        <p:tgtEl>
                                          <p:spTgt spid="1086">
                                            <p:txEl>
                                              <p:pRg st="5" end="5"/>
                                            </p:txEl>
                                          </p:spTgt>
                                        </p:tgtEl>
                                      </p:cBhvr>
                                    </p:animEffect>
                                    <p:anim calcmode="lin" valueType="num">
                                      <p:cBhvr additive="repl">
                                        <p:cTn id="36" dur="500" fill="hold"/>
                                        <p:tgtEl>
                                          <p:spTgt spid="1086">
                                            <p:txEl>
                                              <p:pRg st="5" end="5"/>
                                            </p:txEl>
                                          </p:spTgt>
                                        </p:tgtEl>
                                        <p:attrNameLst>
                                          <p:attrName>ppt_x</p:attrName>
                                        </p:attrNameLst>
                                      </p:cBhvr>
                                      <p:tavLst>
                                        <p:tav tm="0">
                                          <p:val>
                                            <p:strVal val="#ppt_x"/>
                                          </p:val>
                                        </p:tav>
                                        <p:tav tm="100000">
                                          <p:val>
                                            <p:strVal val="#ppt_x"/>
                                          </p:val>
                                        </p:tav>
                                      </p:tavLst>
                                    </p:anim>
                                    <p:anim calcmode="lin" valueType="num">
                                      <p:cBhvr additive="repl">
                                        <p:cTn id="37" dur="500" fill="hold"/>
                                        <p:tgtEl>
                                          <p:spTgt spid="1086">
                                            <p:txEl>
                                              <p:pRg st="5" end="5"/>
                                            </p:txEl>
                                          </p:spTgt>
                                        </p:tgtEl>
                                        <p:attrNameLst>
                                          <p:attrName>ppt_y</p:attrName>
                                        </p:attrNameLst>
                                      </p:cBhvr>
                                      <p:tavLst>
                                        <p:tav tm="0">
                                          <p:val>
                                            <p:strVal val="#ppt_y+.05"/>
                                          </p:val>
                                        </p:tav>
                                        <p:tav tm="100000">
                                          <p:val>
                                            <p:strVal val="#ppt_y"/>
                                          </p:val>
                                        </p:tav>
                                      </p:tavLst>
                                    </p:anim>
                                  </p:childTnLst>
                                </p:cTn>
                              </p:par>
                            </p:childTnLst>
                          </p:cTn>
                        </p:par>
                      </p:childTnLst>
                    </p:cTn>
                  </p:par>
                  <p:par>
                    <p:cTn id="38" nodeType="clickEffect" fill="hold">
                      <p:stCondLst>
                        <p:cond delay="indefinite"/>
                      </p:stCondLst>
                      <p:childTnLst>
                        <p:par>
                          <p:cTn id="39" nodeType="withEffect" fill="hold">
                            <p:stCondLst>
                              <p:cond delay="0"/>
                            </p:stCondLst>
                            <p:childTnLst>
                              <p:par>
                                <p:cTn id="40" nodeType="clickEffect" fill="hold" presetClass="entr" presetID="44">
                                  <p:stCondLst>
                                    <p:cond delay="0"/>
                                  </p:stCondLst>
                                  <p:childTnLst>
                                    <p:set>
                                      <p:cBhvr>
                                        <p:cTn id="41" dur="1" fill="hold">
                                          <p:stCondLst>
                                            <p:cond delay="0"/>
                                          </p:stCondLst>
                                        </p:cTn>
                                        <p:tgtEl>
                                          <p:spTgt spid="1086">
                                            <p:txEl>
                                              <p:pRg st="6" end="6"/>
                                            </p:txEl>
                                          </p:spTgt>
                                        </p:tgtEl>
                                        <p:attrNameLst>
                                          <p:attrName>style.visibility</p:attrName>
                                        </p:attrNameLst>
                                      </p:cBhvr>
                                      <p:to>
                                        <p:strVal val="visible"/>
                                      </p:to>
                                    </p:set>
                                    <p:animEffect filter="fade" transition="in">
                                      <p:cBhvr additive="repl">
                                        <p:cTn id="42" dur="500"/>
                                        <p:tgtEl>
                                          <p:spTgt spid="1086">
                                            <p:txEl>
                                              <p:pRg st="6" end="6"/>
                                            </p:txEl>
                                          </p:spTgt>
                                        </p:tgtEl>
                                      </p:cBhvr>
                                    </p:animEffect>
                                    <p:anim calcmode="lin" valueType="num">
                                      <p:cBhvr additive="repl">
                                        <p:cTn id="43" dur="500" fill="hold"/>
                                        <p:tgtEl>
                                          <p:spTgt spid="1086">
                                            <p:txEl>
                                              <p:pRg st="6" end="6"/>
                                            </p:txEl>
                                          </p:spTgt>
                                        </p:tgtEl>
                                        <p:attrNameLst>
                                          <p:attrName>ppt_x</p:attrName>
                                        </p:attrNameLst>
                                      </p:cBhvr>
                                      <p:tavLst>
                                        <p:tav tm="0">
                                          <p:val>
                                            <p:strVal val="#ppt_x"/>
                                          </p:val>
                                        </p:tav>
                                        <p:tav tm="100000">
                                          <p:val>
                                            <p:strVal val="#ppt_x"/>
                                          </p:val>
                                        </p:tav>
                                      </p:tavLst>
                                    </p:anim>
                                    <p:anim calcmode="lin" valueType="num">
                                      <p:cBhvr additive="repl">
                                        <p:cTn id="44" dur="500" fill="hold"/>
                                        <p:tgtEl>
                                          <p:spTgt spid="1086">
                                            <p:txEl>
                                              <p:pRg st="6" end="6"/>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7" name="PlaceHolder 1"/>
          <p:cNvSpPr>
            <a:spLocks noGrp="1"/>
          </p:cNvSpPr>
          <p:nvPr>
            <p:ph type="title"/>
          </p:nvPr>
        </p:nvSpPr>
        <p:spPr>
          <a:xfrm>
            <a:off x="1155600" y="972720"/>
            <a:ext cx="8761680" cy="708120"/>
          </a:xfrm>
          <a:prstGeom prst="rect">
            <a:avLst/>
          </a:prstGeom>
          <a:noFill/>
          <a:ln w="0">
            <a:noFill/>
          </a:ln>
        </p:spPr>
        <p:txBody>
          <a:bodyPr lIns="91440" rIns="91440" tIns="45720" bIns="45720" anchor="ctr">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1" lang="en-GB" sz="3600" spc="-1" strike="noStrike">
                <a:solidFill>
                  <a:srgbClr val="ebebeb"/>
                </a:solidFill>
                <a:latin typeface="Century Gothic"/>
              </a:rPr>
              <a:t>Latar Belakang Masalah</a:t>
            </a:r>
            <a:endParaRPr b="0" lang="en-US" sz="3600" spc="-1" strike="noStrike">
              <a:solidFill>
                <a:srgbClr val="ebebeb"/>
              </a:solidFill>
              <a:latin typeface="Century Gothic"/>
            </a:endParaRPr>
          </a:p>
        </p:txBody>
      </p:sp>
      <p:sp>
        <p:nvSpPr>
          <p:cNvPr id="1088" name=""/>
          <p:cNvSpPr txBox="1"/>
          <p:nvPr/>
        </p:nvSpPr>
        <p:spPr>
          <a:xfrm>
            <a:off x="837720" y="2286000"/>
            <a:ext cx="10744200" cy="4038480"/>
          </a:xfrm>
          <a:prstGeom prst="rect">
            <a:avLst/>
          </a:prstGeom>
          <a:noFill/>
          <a:ln w="0">
            <a:noFill/>
          </a:ln>
        </p:spPr>
        <p:txBody>
          <a:bodyPr anchor="t">
            <a:normAutofit/>
          </a:bodyPr>
          <a:p>
            <a:pPr marL="343080" indent="-343080" algn="just">
              <a:spcBef>
                <a:spcPts val="1001"/>
              </a:spcBef>
              <a:buClr>
                <a:srgbClr val="b31166"/>
              </a:buClr>
              <a:buSzPct val="80000"/>
              <a:buFont typeface="Century Gothic"/>
              <a:buAutoNum type="arabicPeriod"/>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GB" sz="2500" spc="-1" strike="noStrike">
                <a:solidFill>
                  <a:srgbClr val="000000"/>
                </a:solidFill>
                <a:latin typeface="Century Gothic"/>
              </a:rPr>
              <a:t>Aceh Kaya dengan berbagai macam sumber daya alam dan berbagai macam aktivitas ekonomi lainnya yang sudah mencapai haul dan nisab untuk dizakatkan.</a:t>
            </a:r>
            <a:endParaRPr b="0" lang="en-US" sz="2500" spc="-1" strike="noStrike">
              <a:solidFill>
                <a:srgbClr val="404040"/>
              </a:solidFill>
              <a:latin typeface="Century Gothic"/>
            </a:endParaRPr>
          </a:p>
          <a:p>
            <a:pPr marL="343080" indent="-343080" algn="just">
              <a:spcBef>
                <a:spcPts val="1001"/>
              </a:spcBef>
              <a:buClr>
                <a:srgbClr val="b31166"/>
              </a:buClr>
              <a:buSzPct val="80000"/>
              <a:buFont typeface="Century Gothic"/>
              <a:buAutoNum type="arabicPeriod"/>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GB" sz="2500" spc="-1" strike="noStrike">
                <a:solidFill>
                  <a:srgbClr val="000000"/>
                </a:solidFill>
                <a:latin typeface="Century Gothic"/>
              </a:rPr>
              <a:t>Masyarakat Aceh mayoritas muslim dan tentunya berkewajiban untuk membayar zakat dari setiap usaha dan kegiatan yang dilaksanakannya bilamana telah mencapai haul dan nisab.</a:t>
            </a:r>
            <a:endParaRPr b="0" lang="en-US" sz="2500" spc="-1" strike="noStrike">
              <a:solidFill>
                <a:srgbClr val="404040"/>
              </a:solidFill>
              <a:latin typeface="Century Gothic"/>
            </a:endParaRPr>
          </a:p>
          <a:p>
            <a:pPr marL="343080" indent="-343080" algn="just">
              <a:spcBef>
                <a:spcPts val="1001"/>
              </a:spcBef>
              <a:buClr>
                <a:srgbClr val="b31166"/>
              </a:buClr>
              <a:buSzPct val="80000"/>
              <a:buFont typeface="Century Gothic"/>
              <a:buAutoNum type="arabicPeriod"/>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GB" sz="2500" spc="-1" strike="noStrike">
                <a:solidFill>
                  <a:srgbClr val="000000"/>
                </a:solidFill>
                <a:latin typeface="Century Gothic"/>
              </a:rPr>
              <a:t>Belum ada penelitian yang terkait dengan ini yang dilaksanakan secara akademik di tingkat Aceh. Penelitian yang dilakukan selama ini di tingkat naisonal berpandukan pada PDRB.</a:t>
            </a:r>
            <a:endParaRPr b="0" lang="en-US" sz="2500" spc="-1" strike="noStrike">
              <a:solidFill>
                <a:srgbClr val="404040"/>
              </a:solidFill>
              <a:latin typeface="Century Gothic"/>
            </a:endParaRPr>
          </a:p>
          <a:p>
            <a:pPr marL="343080" indent="-343080" algn="just">
              <a:spcBef>
                <a:spcPts val="1001"/>
              </a:spcBef>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2500" spc="-1" strike="noStrike">
              <a:solidFill>
                <a:srgbClr val="404040"/>
              </a:solidFill>
              <a:latin typeface="Century Gothic"/>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9" name="PlaceHolder 1"/>
          <p:cNvSpPr>
            <a:spLocks noGrp="1"/>
          </p:cNvSpPr>
          <p:nvPr>
            <p:ph type="title"/>
          </p:nvPr>
        </p:nvSpPr>
        <p:spPr>
          <a:xfrm>
            <a:off x="1155600" y="972720"/>
            <a:ext cx="8761680" cy="708120"/>
          </a:xfrm>
          <a:prstGeom prst="rect">
            <a:avLst/>
          </a:prstGeom>
          <a:noFill/>
          <a:ln w="0">
            <a:noFill/>
          </a:ln>
        </p:spPr>
        <p:txBody>
          <a:bodyPr lIns="91440" rIns="91440" tIns="45720" bIns="45720" anchor="ctr">
            <a:noAutofit/>
          </a:bodyPr>
          <a:p>
            <a:pPr indent="0">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GB" sz="3600" spc="-1" strike="noStrike">
                <a:solidFill>
                  <a:srgbClr val="ebebeb"/>
                </a:solidFill>
                <a:latin typeface="Century Gothic"/>
              </a:rPr>
              <a:t>Lanjutan :</a:t>
            </a:r>
            <a:endParaRPr b="0" lang="en-US" sz="3600" spc="-1" strike="noStrike">
              <a:solidFill>
                <a:srgbClr val="ebebeb"/>
              </a:solidFill>
              <a:latin typeface="Century Gothic"/>
            </a:endParaRPr>
          </a:p>
        </p:txBody>
      </p:sp>
      <p:sp>
        <p:nvSpPr>
          <p:cNvPr id="1090" name=""/>
          <p:cNvSpPr txBox="1"/>
          <p:nvPr/>
        </p:nvSpPr>
        <p:spPr>
          <a:xfrm>
            <a:off x="762120" y="2286000"/>
            <a:ext cx="10820160" cy="3733920"/>
          </a:xfrm>
          <a:prstGeom prst="rect">
            <a:avLst/>
          </a:prstGeom>
          <a:noFill/>
          <a:ln w="0">
            <a:noFill/>
          </a:ln>
        </p:spPr>
        <p:txBody>
          <a:bodyPr anchor="t">
            <a:normAutofit/>
          </a:bodyPr>
          <a:p>
            <a:pPr marL="343080" indent="-343080" algn="just">
              <a:spcBef>
                <a:spcPts val="1001"/>
              </a:spcBef>
              <a:buClr>
                <a:srgbClr val="b31166"/>
              </a:buClr>
              <a:buSzPct val="80000"/>
              <a:buFont typeface="Century Gothic"/>
              <a:buAutoNum type="arabicPeriod"/>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GB" sz="2400" spc="-1" strike="noStrike">
                <a:solidFill>
                  <a:srgbClr val="000000"/>
                </a:solidFill>
                <a:latin typeface="Century Gothic"/>
              </a:rPr>
              <a:t>Jika potensi zakat dapat digarap </a:t>
            </a:r>
            <a:r>
              <a:rPr b="0" lang="id-ID" sz="2400" spc="-1" strike="noStrike">
                <a:solidFill>
                  <a:srgbClr val="000000"/>
                </a:solidFill>
                <a:latin typeface="Century Gothic"/>
              </a:rPr>
              <a:t>dengan baik, akan menjadi sumber pendanaan yang sangat besar, sehingga dapat menjadi kekuatan pendorong pemberdayaan ekonomi umat dan pemerataan pendapatan. Pada akhirnya, semua itu akan bermuara pada meningkatnya perekonomian Aceh</a:t>
            </a:r>
            <a:r>
              <a:rPr b="0" lang="en-GB" sz="2400" spc="-1" strike="noStrike">
                <a:solidFill>
                  <a:srgbClr val="000000"/>
                </a:solidFill>
                <a:latin typeface="Century Gothic"/>
              </a:rPr>
              <a:t>. </a:t>
            </a:r>
            <a:endParaRPr b="0" lang="en-US" sz="2400" spc="-1" strike="noStrike">
              <a:solidFill>
                <a:srgbClr val="404040"/>
              </a:solidFill>
              <a:latin typeface="Century Gothic"/>
            </a:endParaRPr>
          </a:p>
          <a:p>
            <a:pPr marL="343080" indent="-343080" algn="just">
              <a:spcBef>
                <a:spcPts val="1001"/>
              </a:spcBef>
              <a:buClr>
                <a:srgbClr val="b31166"/>
              </a:buClr>
              <a:buSzPct val="80000"/>
              <a:buFont typeface="Century Gothic"/>
              <a:buAutoNum type="arabicPeriod"/>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GB" sz="2400" spc="-1" strike="noStrike">
                <a:solidFill>
                  <a:srgbClr val="000000"/>
                </a:solidFill>
                <a:latin typeface="Century Gothic"/>
              </a:rPr>
              <a:t>Perlu adanya sebuah kajian ilmiah terkait dengan pendataan potensi zakat mal di Aceh. Sehingga nantinya dapat menjadi panduan dalam menyusun kebijakan terkait dengan pengelolaan zakat di Aceh.</a:t>
            </a:r>
            <a:endParaRPr b="0" lang="en-US" sz="2400" spc="-1" strike="noStrike">
              <a:solidFill>
                <a:srgbClr val="404040"/>
              </a:solidFill>
              <a:latin typeface="Century Gothic"/>
            </a:endParaRPr>
          </a:p>
          <a:p>
            <a:pPr marL="343080" indent="-343080">
              <a:spcBef>
                <a:spcPts val="1001"/>
              </a:spcBef>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2400" spc="-1" strike="noStrike">
              <a:solidFill>
                <a:srgbClr val="404040"/>
              </a:solidFill>
              <a:latin typeface="Century Gothic"/>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1" name="PlaceHolder 1"/>
          <p:cNvSpPr>
            <a:spLocks noGrp="1"/>
          </p:cNvSpPr>
          <p:nvPr>
            <p:ph type="title"/>
          </p:nvPr>
        </p:nvSpPr>
        <p:spPr>
          <a:xfrm>
            <a:off x="838080" y="304560"/>
            <a:ext cx="10515600" cy="685800"/>
          </a:xfrm>
          <a:prstGeom prst="rect">
            <a:avLst/>
          </a:prstGeom>
          <a:blipFill rotWithShape="0">
            <a:blip r:embed="rId1"/>
            <a:tile tx="0" ty="0" sx="100000" sy="100000" algn="ctr"/>
          </a:blipFill>
          <a:ln w="0">
            <a:noFill/>
          </a:ln>
        </p:spPr>
        <p:txBody>
          <a:bodyPr lIns="91440" rIns="91440" tIns="45720" bIns="45720" anchor="b">
            <a:noAutofit/>
          </a:bodyPr>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id-ID" sz="3200" spc="-1" strike="noStrike">
                <a:solidFill>
                  <a:srgbClr val="000000"/>
                </a:solidFill>
                <a:latin typeface="Verdana"/>
              </a:rPr>
              <a:t>TUJUAN  DAN TARGET</a:t>
            </a:r>
            <a:r>
              <a:rPr b="1" lang="en-GB" sz="3200" spc="-1" strike="noStrike">
                <a:solidFill>
                  <a:srgbClr val="000000"/>
                </a:solidFill>
                <a:latin typeface="Verdana"/>
              </a:rPr>
              <a:t> PENELITIAN</a:t>
            </a:r>
            <a:endParaRPr b="0" lang="en-US" sz="3200" spc="-1" strike="noStrike">
              <a:solidFill>
                <a:srgbClr val="000000"/>
              </a:solidFill>
              <a:latin typeface="Verdana"/>
            </a:endParaRPr>
          </a:p>
        </p:txBody>
      </p:sp>
      <p:graphicFrame>
        <p:nvGraphicFramePr>
          <p:cNvPr id="1092" name=""/>
          <p:cNvGraphicFramePr/>
          <p:nvPr/>
        </p:nvGraphicFramePr>
        <p:xfrm>
          <a:off x="1523880" y="2349360"/>
          <a:ext cx="2890800" cy="4203720"/>
        </p:xfrm>
        <a:graphic>
          <a:graphicData uri="http://schemas.openxmlformats.org/drawingml/2006/table">
            <a:tbl>
              <a:tblPr/>
              <a:tblGrid>
                <a:gridCol w="2890800"/>
              </a:tblGrid>
              <a:tr h="1400400">
                <a:tc>
                  <a:txBody>
                    <a:bodyPr lIns="90000" rIns="90000" tIns="46800" bIns="46800" anchor="ctr">
                      <a:noAutofit/>
                    </a:bodyPr>
                    <a:p>
                      <a:pPr>
                        <a:lnSpc>
                          <a:spcPct val="100000"/>
                        </a:lnSpc>
                        <a:spcBef>
                          <a:spcPts val="499"/>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GB" sz="2000" spc="-1" strike="noStrike">
                          <a:solidFill>
                            <a:srgbClr val="000000"/>
                          </a:solidFill>
                          <a:latin typeface="Arial"/>
                          <a:ea typeface="Arial"/>
                        </a:rPr>
                        <a:t>Mengidentifikakan Sumber-sumber potensi zakat di Aceh</a:t>
                      </a:r>
                      <a:endParaRPr b="0" lang="en-US" sz="2000" spc="-1" strike="noStrike">
                        <a:solidFill>
                          <a:srgbClr val="000000"/>
                        </a:solidFill>
                        <a:latin typeface="Verdana"/>
                      </a:endParaRPr>
                    </a:p>
                  </a:txBody>
                  <a:tcPr anchor="ctr" marL="90000" marR="90000">
                    <a:lnL w="13680">
                      <a:solidFill>
                        <a:srgbClr val="000000"/>
                      </a:solidFill>
                      <a:prstDash val="solid"/>
                    </a:lnL>
                    <a:lnR w="13680">
                      <a:solidFill>
                        <a:srgbClr val="000000"/>
                      </a:solidFill>
                      <a:prstDash val="solid"/>
                    </a:lnR>
                    <a:lnT w="13680">
                      <a:solidFill>
                        <a:srgbClr val="000000"/>
                      </a:solidFill>
                      <a:prstDash val="solid"/>
                    </a:lnT>
                    <a:lnB w="5760">
                      <a:solidFill>
                        <a:srgbClr val="000000"/>
                      </a:solidFill>
                      <a:prstDash val="solid"/>
                    </a:lnB>
                    <a:solidFill>
                      <a:srgbClr val="35a5d7"/>
                    </a:solidFill>
                  </a:tcPr>
                </a:tc>
              </a:tr>
              <a:tr h="1403280">
                <a:tc>
                  <a:txBody>
                    <a:bodyPr lIns="90000" rIns="90000" tIns="46800" bIns="46800" anchor="t">
                      <a:noAutofit/>
                    </a:bodyPr>
                    <a:p>
                      <a:pPr>
                        <a:spcBef>
                          <a:spcPts val="451"/>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id-ID" sz="1800" spc="-1" strike="noStrike">
                          <a:solidFill>
                            <a:srgbClr val="000000"/>
                          </a:solidFill>
                          <a:latin typeface="Verdana"/>
                        </a:rPr>
                        <a:t>Melakukan kalkulasi untuk mengetahui besaran potensi zakat mal di Aceh</a:t>
                      </a:r>
                      <a:endParaRPr b="0" lang="en-US" sz="1800" spc="-1" strike="noStrike">
                        <a:solidFill>
                          <a:srgbClr val="000000"/>
                        </a:solidFill>
                        <a:latin typeface="Verdana"/>
                      </a:endParaRPr>
                    </a:p>
                  </a:txBody>
                  <a:tcPr anchor="t" marL="90000" marR="90000">
                    <a:lnL w="1368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solidFill>
                      <a:srgbClr val="dddddd"/>
                    </a:solidFill>
                  </a:tcPr>
                </a:tc>
              </a:tr>
              <a:tr h="1400040">
                <a:tc>
                  <a:txBody>
                    <a:bodyPr lIns="90000" rIns="90000" tIns="46800" bIns="46800" anchor="t">
                      <a:noAutofit/>
                    </a:bodyPr>
                    <a:p>
                      <a:pPr>
                        <a:lnSpc>
                          <a:spcPct val="100000"/>
                        </a:lnSpc>
                        <a:spcBef>
                          <a:spcPts val="499"/>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000" spc="-1" strike="noStrike">
                          <a:solidFill>
                            <a:srgbClr val="ffffff"/>
                          </a:solidFill>
                          <a:latin typeface="Arial"/>
                          <a:ea typeface="Arial"/>
                        </a:rPr>
                        <a:t>Melahirkan rekomendasi terkait dengan pengelolaan zakat di Aceh</a:t>
                      </a:r>
                      <a:endParaRPr b="0" lang="en-US" sz="2000" spc="-1" strike="noStrike">
                        <a:solidFill>
                          <a:srgbClr val="000000"/>
                        </a:solidFill>
                        <a:latin typeface="Verdana"/>
                      </a:endParaRPr>
                    </a:p>
                  </a:txBody>
                  <a:tcPr anchor="t" marL="90000" marR="90000">
                    <a:lnL w="13680">
                      <a:solidFill>
                        <a:srgbClr val="000000"/>
                      </a:solidFill>
                      <a:prstDash val="solid"/>
                    </a:lnL>
                    <a:lnR w="13680">
                      <a:solidFill>
                        <a:srgbClr val="000000"/>
                      </a:solidFill>
                      <a:prstDash val="solid"/>
                    </a:lnR>
                    <a:lnT w="5760">
                      <a:solidFill>
                        <a:srgbClr val="000000"/>
                      </a:solidFill>
                      <a:prstDash val="solid"/>
                    </a:lnT>
                    <a:lnB w="13680">
                      <a:solidFill>
                        <a:srgbClr val="000000"/>
                      </a:solidFill>
                      <a:prstDash val="solid"/>
                    </a:lnB>
                    <a:solidFill>
                      <a:srgbClr val="003366"/>
                    </a:solidFill>
                  </a:tcPr>
                </a:tc>
              </a:tr>
            </a:tbl>
          </a:graphicData>
        </a:graphic>
      </p:graphicFrame>
      <p:sp>
        <p:nvSpPr>
          <p:cNvPr id="1093" name="Oval 36"/>
          <p:cNvSpPr/>
          <p:nvPr/>
        </p:nvSpPr>
        <p:spPr>
          <a:xfrm>
            <a:off x="1774800" y="1219320"/>
            <a:ext cx="2881440" cy="792000"/>
          </a:xfrm>
          <a:prstGeom prst="ellipse">
            <a:avLst/>
          </a:prstGeom>
          <a:solidFill>
            <a:srgbClr val="a6a6a6"/>
          </a:solidFill>
          <a:ln w="9360">
            <a:solidFill>
              <a:srgbClr val="000000"/>
            </a:solidFill>
            <a:miter/>
          </a:ln>
        </p:spPr>
        <p:style>
          <a:lnRef idx="0"/>
          <a:fillRef idx="0"/>
          <a:effectRef idx="0"/>
          <a:fontRef idx="minor"/>
        </p:style>
        <p:txBody>
          <a:bodyPr wrap="none" lIns="90000" rIns="90000" tIns="46800" bIns="46800" anchor="ctr">
            <a:noAutofit/>
          </a:bodyPr>
          <a:p>
            <a:pPr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id-ID" sz="2800" spc="-1" strike="noStrike">
                <a:solidFill>
                  <a:srgbClr val="000000"/>
                </a:solidFill>
                <a:latin typeface="Verdana"/>
                <a:ea typeface="Arial"/>
              </a:rPr>
              <a:t>TUJUAN</a:t>
            </a:r>
            <a:endParaRPr b="0" lang="en-US" sz="2800" spc="-1" strike="noStrike">
              <a:solidFill>
                <a:srgbClr val="000000"/>
              </a:solidFill>
              <a:latin typeface="Verdana"/>
            </a:endParaRPr>
          </a:p>
        </p:txBody>
      </p:sp>
      <p:pic>
        <p:nvPicPr>
          <p:cNvPr id="1094" name="Diagram 1" descr=""/>
          <p:cNvPicPr/>
          <p:nvPr/>
        </p:nvPicPr>
        <p:blipFill>
          <a:blip r:embed="rId2"/>
          <a:stretch/>
        </p:blipFill>
        <p:spPr>
          <a:xfrm>
            <a:off x="3584520" y="2066760"/>
            <a:ext cx="7162920" cy="4638960"/>
          </a:xfrm>
          <a:prstGeom prst="rect">
            <a:avLst/>
          </a:prstGeom>
          <a:ln w="0">
            <a:noFill/>
          </a:ln>
        </p:spPr>
      </p:pic>
      <p:sp>
        <p:nvSpPr>
          <p:cNvPr id="1095" name="AutoShape 41"/>
          <p:cNvSpPr/>
          <p:nvPr/>
        </p:nvSpPr>
        <p:spPr>
          <a:xfrm>
            <a:off x="5724360" y="1143000"/>
            <a:ext cx="4105440" cy="863640"/>
          </a:xfrm>
          <a:prstGeom prst="flowChartDecision">
            <a:avLst/>
          </a:prstGeom>
          <a:solidFill>
            <a:srgbClr val="a3b2c1"/>
          </a:solidFill>
          <a:ln w="9360">
            <a:solidFill>
              <a:srgbClr val="000000"/>
            </a:solidFill>
            <a:miter/>
          </a:ln>
        </p:spPr>
        <p:style>
          <a:lnRef idx="0"/>
          <a:fillRef idx="0"/>
          <a:effectRef idx="0"/>
          <a:fontRef idx="minor"/>
        </p:style>
        <p:txBody>
          <a:bodyPr wrap="none" lIns="90000" rIns="90000" tIns="46800" bIns="46800" anchor="ctr">
            <a:noAutofit/>
          </a:bodyPr>
          <a:p>
            <a:pPr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600" spc="-1" strike="noStrike">
                <a:solidFill>
                  <a:srgbClr val="000000"/>
                </a:solidFill>
                <a:latin typeface="Verdana"/>
                <a:ea typeface="Arial"/>
              </a:rPr>
              <a:t>TARGET</a:t>
            </a:r>
            <a:endParaRPr b="0" lang="en-US" sz="3600" spc="-1" strike="noStrike">
              <a:solidFill>
                <a:srgbClr val="000000"/>
              </a:solidFill>
              <a:latin typeface="Verdana"/>
            </a:endParaRPr>
          </a:p>
        </p:txBody>
      </p:sp>
    </p:spTree>
  </p:cSld>
  <p:transition>
    <p:wheel spokes="1"/>
  </p:transition>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6" name="PlaceHolder 1"/>
          <p:cNvSpPr>
            <a:spLocks noGrp="1"/>
          </p:cNvSpPr>
          <p:nvPr>
            <p:ph type="title"/>
          </p:nvPr>
        </p:nvSpPr>
        <p:spPr>
          <a:xfrm>
            <a:off x="1599840" y="456840"/>
            <a:ext cx="8001000" cy="685800"/>
          </a:xfrm>
          <a:prstGeom prst="rect">
            <a:avLst/>
          </a:prstGeom>
          <a:noFill/>
          <a:ln w="0">
            <a:noFill/>
          </a:ln>
        </p:spPr>
        <p:txBody>
          <a:bodyPr lIns="91440" rIns="91440" tIns="45720" bIns="45720" anchor="t">
            <a:noAutofit/>
          </a:bodyPr>
          <a:p>
            <a:pPr indent="0">
              <a:lnSpc>
                <a:spcPct val="100000"/>
              </a:lnSpc>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1" lang="en-US" sz="3600" spc="-1" strike="noStrike">
                <a:solidFill>
                  <a:srgbClr val="262626"/>
                </a:solidFill>
                <a:latin typeface="Arial Narrow"/>
              </a:rPr>
              <a:t>METODE PENELITIAN :</a:t>
            </a:r>
            <a:br>
              <a:rPr sz="3600"/>
            </a:br>
            <a:endParaRPr b="0" lang="en-US" sz="3600" spc="-1" strike="noStrike">
              <a:solidFill>
                <a:srgbClr val="262626"/>
              </a:solidFill>
              <a:latin typeface="Century Gothic"/>
            </a:endParaRPr>
          </a:p>
        </p:txBody>
      </p:sp>
      <p:sp>
        <p:nvSpPr>
          <p:cNvPr id="1097" name=""/>
          <p:cNvSpPr txBox="1"/>
          <p:nvPr/>
        </p:nvSpPr>
        <p:spPr>
          <a:xfrm>
            <a:off x="1294920" y="1143000"/>
            <a:ext cx="10287000" cy="4648320"/>
          </a:xfrm>
          <a:prstGeom prst="rect">
            <a:avLst/>
          </a:prstGeom>
          <a:noFill/>
          <a:ln w="0">
            <a:noFill/>
          </a:ln>
        </p:spPr>
        <p:txBody>
          <a:bodyPr anchor="t">
            <a:normAutofit fontScale="87222"/>
          </a:bodyPr>
          <a:p>
            <a:pPr marL="343080" indent="-343080" algn="just">
              <a:lnSpc>
                <a:spcPct val="100000"/>
              </a:lnSpc>
              <a:spcBef>
                <a:spcPts val="1001"/>
              </a:spcBef>
              <a:spcAft>
                <a:spcPts val="1199"/>
              </a:spcAft>
              <a:buClr>
                <a:srgbClr val="a53010"/>
              </a:buClr>
              <a:buFont typeface="Wingdings 3" charset="2"/>
              <a:buChar char=""/>
              <a:tabLst>
                <a:tab algn="l" pos="455760"/>
                <a:tab algn="l" pos="911160"/>
                <a:tab algn="l" pos="1366920"/>
                <a:tab algn="l" pos="1822320"/>
                <a:tab algn="l" pos="2278080"/>
                <a:tab algn="l" pos="2733840"/>
                <a:tab algn="l" pos="3189240"/>
                <a:tab algn="l" pos="3645000"/>
                <a:tab algn="l" pos="4100400"/>
                <a:tab algn="l" pos="4556160"/>
                <a:tab algn="l" pos="5011560"/>
                <a:tab algn="l" pos="5467320"/>
                <a:tab algn="l" pos="5923080"/>
                <a:tab algn="l" pos="6378480"/>
                <a:tab algn="l" pos="6834240"/>
                <a:tab algn="l" pos="7289640"/>
                <a:tab algn="l" pos="7745400"/>
                <a:tab algn="l" pos="8201160"/>
                <a:tab algn="l" pos="8656560"/>
                <a:tab algn="l" pos="9112320"/>
              </a:tabLst>
            </a:pPr>
            <a:r>
              <a:rPr b="0" lang="en-US" sz="2400" spc="-1" strike="noStrike">
                <a:solidFill>
                  <a:srgbClr val="000000"/>
                </a:solidFill>
                <a:latin typeface="Arial Narrow"/>
                <a:ea typeface="Tahoma"/>
              </a:rPr>
              <a:t>Penelitian menggunakan pendekatan kualitatif</a:t>
            </a:r>
            <a:endParaRPr b="0" lang="en-US" sz="2400" spc="-1" strike="noStrike">
              <a:solidFill>
                <a:srgbClr val="404040"/>
              </a:solidFill>
              <a:latin typeface="Century Gothic"/>
            </a:endParaRPr>
          </a:p>
          <a:p>
            <a:pPr marL="343080" indent="-343080" algn="just">
              <a:lnSpc>
                <a:spcPct val="100000"/>
              </a:lnSpc>
              <a:spcBef>
                <a:spcPts val="1001"/>
              </a:spcBef>
              <a:spcAft>
                <a:spcPts val="1199"/>
              </a:spcAft>
              <a:buClr>
                <a:srgbClr val="a53010"/>
              </a:buClr>
              <a:buFont typeface="Wingdings 3" charset="2"/>
              <a:buChar char=""/>
              <a:tabLst>
                <a:tab algn="l" pos="455760"/>
                <a:tab algn="l" pos="911160"/>
                <a:tab algn="l" pos="1366920"/>
                <a:tab algn="l" pos="1822320"/>
                <a:tab algn="l" pos="2278080"/>
                <a:tab algn="l" pos="2733840"/>
                <a:tab algn="l" pos="3189240"/>
                <a:tab algn="l" pos="3645000"/>
                <a:tab algn="l" pos="4100400"/>
                <a:tab algn="l" pos="4556160"/>
                <a:tab algn="l" pos="5011560"/>
                <a:tab algn="l" pos="5467320"/>
                <a:tab algn="l" pos="5923080"/>
                <a:tab algn="l" pos="6378480"/>
                <a:tab algn="l" pos="6834240"/>
                <a:tab algn="l" pos="7289640"/>
                <a:tab algn="l" pos="7745400"/>
                <a:tab algn="l" pos="8201160"/>
                <a:tab algn="l" pos="8656560"/>
                <a:tab algn="l" pos="9112320"/>
              </a:tabLst>
            </a:pPr>
            <a:r>
              <a:rPr b="0" lang="en-US" sz="2400" spc="-1" strike="noStrike">
                <a:solidFill>
                  <a:srgbClr val="000000"/>
                </a:solidFill>
                <a:latin typeface="Arial Narrow"/>
                <a:ea typeface="Tahoma"/>
              </a:rPr>
              <a:t>Lokasi penelitian ini di lakukan di 6 Kabupaten Kota, yaitu; (1) Banda Aceh, (2) Aceh Timur, (3) Beneri Meriah, (4) Aceh Tenggara, (5) Aceh Barat, (6) Aceh Singkil.</a:t>
            </a:r>
            <a:endParaRPr b="0" lang="en-US" sz="2400" spc="-1" strike="noStrike">
              <a:solidFill>
                <a:srgbClr val="404040"/>
              </a:solidFill>
              <a:latin typeface="Century Gothic"/>
            </a:endParaRPr>
          </a:p>
          <a:p>
            <a:pPr marL="343080" indent="-343080" algn="just">
              <a:lnSpc>
                <a:spcPct val="100000"/>
              </a:lnSpc>
              <a:spcBef>
                <a:spcPts val="1001"/>
              </a:spcBef>
              <a:spcAft>
                <a:spcPts val="1199"/>
              </a:spcAft>
              <a:buClr>
                <a:srgbClr val="a53010"/>
              </a:buClr>
              <a:buFont typeface="Wingdings 3" charset="2"/>
              <a:buChar char=""/>
              <a:tabLst>
                <a:tab algn="l" pos="455760"/>
                <a:tab algn="l" pos="911160"/>
                <a:tab algn="l" pos="1366920"/>
                <a:tab algn="l" pos="1822320"/>
                <a:tab algn="l" pos="2278080"/>
                <a:tab algn="l" pos="2733840"/>
                <a:tab algn="l" pos="3189240"/>
                <a:tab algn="l" pos="3645000"/>
                <a:tab algn="l" pos="4100400"/>
                <a:tab algn="l" pos="4556160"/>
                <a:tab algn="l" pos="5011560"/>
                <a:tab algn="l" pos="5467320"/>
                <a:tab algn="l" pos="5923080"/>
                <a:tab algn="l" pos="6378480"/>
                <a:tab algn="l" pos="6834240"/>
                <a:tab algn="l" pos="7289640"/>
                <a:tab algn="l" pos="7745400"/>
                <a:tab algn="l" pos="8201160"/>
                <a:tab algn="l" pos="8656560"/>
                <a:tab algn="l" pos="9112320"/>
              </a:tabLst>
            </a:pPr>
            <a:r>
              <a:rPr b="0" lang="id-ID" sz="2400" spc="-1" strike="noStrike">
                <a:solidFill>
                  <a:srgbClr val="000000"/>
                </a:solidFill>
                <a:latin typeface="Arial Narrow"/>
                <a:ea typeface="Tahoma"/>
              </a:rPr>
              <a:t>Pengumpulan data dilakukan dalam empat bentuk yaitu studi akademik (studi naskah), wawancara, observasi, </a:t>
            </a:r>
            <a:r>
              <a:rPr b="0" lang="en-US" sz="2400" spc="-1" strike="noStrike">
                <a:solidFill>
                  <a:srgbClr val="000000"/>
                </a:solidFill>
                <a:latin typeface="Arial Narrow"/>
                <a:ea typeface="Tahoma"/>
              </a:rPr>
              <a:t>dan </a:t>
            </a:r>
            <a:r>
              <a:rPr b="0" i="1" lang="en-US" sz="2400" spc="-1" strike="noStrike">
                <a:solidFill>
                  <a:srgbClr val="000000"/>
                </a:solidFill>
                <a:latin typeface="Arial Narrow"/>
                <a:ea typeface="Tahoma"/>
              </a:rPr>
              <a:t>Focus Group Discussion (FGD)</a:t>
            </a:r>
            <a:r>
              <a:rPr b="0" lang="en-US" sz="2400" spc="-1" strike="noStrike">
                <a:solidFill>
                  <a:srgbClr val="000000"/>
                </a:solidFill>
                <a:latin typeface="Arial Narrow"/>
                <a:ea typeface="Tahoma"/>
              </a:rPr>
              <a:t>.</a:t>
            </a:r>
            <a:endParaRPr b="0" lang="en-US" sz="2400" spc="-1" strike="noStrike">
              <a:solidFill>
                <a:srgbClr val="404040"/>
              </a:solidFill>
              <a:latin typeface="Century Gothic"/>
            </a:endParaRPr>
          </a:p>
          <a:p>
            <a:pPr marL="343080" indent="-343080" algn="just">
              <a:lnSpc>
                <a:spcPct val="100000"/>
              </a:lnSpc>
              <a:spcBef>
                <a:spcPts val="1001"/>
              </a:spcBef>
              <a:spcAft>
                <a:spcPts val="1199"/>
              </a:spcAft>
              <a:buClr>
                <a:srgbClr val="a53010"/>
              </a:buClr>
              <a:buFont typeface="Wingdings 3" charset="2"/>
              <a:buChar char=""/>
              <a:tabLst>
                <a:tab algn="l" pos="455760"/>
                <a:tab algn="l" pos="911160"/>
                <a:tab algn="l" pos="1366920"/>
                <a:tab algn="l" pos="1822320"/>
                <a:tab algn="l" pos="2278080"/>
                <a:tab algn="l" pos="2733840"/>
                <a:tab algn="l" pos="3189240"/>
                <a:tab algn="l" pos="3645000"/>
                <a:tab algn="l" pos="4100400"/>
                <a:tab algn="l" pos="4556160"/>
                <a:tab algn="l" pos="5011560"/>
                <a:tab algn="l" pos="5467320"/>
                <a:tab algn="l" pos="5923080"/>
                <a:tab algn="l" pos="6378480"/>
                <a:tab algn="l" pos="6834240"/>
                <a:tab algn="l" pos="7289640"/>
                <a:tab algn="l" pos="7745400"/>
                <a:tab algn="l" pos="8201160"/>
                <a:tab algn="l" pos="8656560"/>
                <a:tab algn="l" pos="9112320"/>
              </a:tabLst>
            </a:pPr>
            <a:r>
              <a:rPr b="0" lang="en-US" sz="2400" spc="-1" strike="noStrike">
                <a:solidFill>
                  <a:srgbClr val="000000"/>
                </a:solidFill>
                <a:latin typeface="Arial Narrow"/>
                <a:ea typeface="Tahoma"/>
              </a:rPr>
              <a:t>Mendata setiap sektor yang menjadi potensi zakat, kemudian mendata pelaku usaha tiap-tiap sektor, serta mendata penghasilan rata-rata setiap pelaku usaha, kemudian mengambil pendapatan rata-rata dan dikalikan dengan jumlah pelaku usaha dan dikalikan 2.5 % sebagai potensi zakat.</a:t>
            </a:r>
            <a:endParaRPr b="0" lang="en-US" sz="2400" spc="-1" strike="noStrike">
              <a:solidFill>
                <a:srgbClr val="404040"/>
              </a:solidFill>
              <a:latin typeface="Century Gothic"/>
            </a:endParaRPr>
          </a:p>
          <a:p>
            <a:pPr marL="343080" indent="-343080" algn="just">
              <a:lnSpc>
                <a:spcPct val="100000"/>
              </a:lnSpc>
              <a:spcBef>
                <a:spcPts val="1001"/>
              </a:spcBef>
              <a:spcAft>
                <a:spcPts val="1199"/>
              </a:spcAft>
              <a:buClr>
                <a:srgbClr val="a53010"/>
              </a:buClr>
              <a:buFont typeface="Wingdings 3" charset="2"/>
              <a:buChar char=""/>
              <a:tabLst>
                <a:tab algn="l" pos="455760"/>
                <a:tab algn="l" pos="911160"/>
                <a:tab algn="l" pos="1366920"/>
                <a:tab algn="l" pos="1822320"/>
                <a:tab algn="l" pos="2278080"/>
                <a:tab algn="l" pos="2733840"/>
                <a:tab algn="l" pos="3189240"/>
                <a:tab algn="l" pos="3645000"/>
                <a:tab algn="l" pos="4100400"/>
                <a:tab algn="l" pos="4556160"/>
                <a:tab algn="l" pos="5011560"/>
                <a:tab algn="l" pos="5467320"/>
                <a:tab algn="l" pos="5923080"/>
                <a:tab algn="l" pos="6378480"/>
                <a:tab algn="l" pos="6834240"/>
                <a:tab algn="l" pos="7289640"/>
                <a:tab algn="l" pos="7745400"/>
                <a:tab algn="l" pos="8201160"/>
                <a:tab algn="l" pos="8656560"/>
                <a:tab algn="l" pos="9112320"/>
              </a:tabLst>
            </a:pPr>
            <a:r>
              <a:rPr b="0" lang="en-US" sz="2400" spc="-1" strike="noStrike">
                <a:solidFill>
                  <a:srgbClr val="000000"/>
                </a:solidFill>
                <a:latin typeface="Arial Narrow"/>
                <a:ea typeface="Tahoma"/>
              </a:rPr>
              <a:t>Analisis data yang didapat dari berbagai sumber dianalisis dengan menggunakan metode deskriptif.</a:t>
            </a:r>
            <a:endParaRPr b="0" lang="en-US" sz="2400" spc="-1" strike="noStrike">
              <a:solidFill>
                <a:srgbClr val="404040"/>
              </a:solidFill>
              <a:latin typeface="Century Gothic"/>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8" name="Rectangle 2"/>
          <p:cNvSpPr/>
          <p:nvPr/>
        </p:nvSpPr>
        <p:spPr>
          <a:xfrm>
            <a:off x="2860560" y="1523880"/>
            <a:ext cx="5767560" cy="4572000"/>
          </a:xfrm>
          <a:prstGeom prst="rect">
            <a:avLst/>
          </a:prstGeom>
          <a:noFill/>
          <a:ln w="0">
            <a:noFill/>
          </a:ln>
        </p:spPr>
        <p:style>
          <a:lnRef idx="0"/>
          <a:fillRef idx="0"/>
          <a:effectRef idx="0"/>
          <a:fontRef idx="minor"/>
        </p:style>
        <p:txBody>
          <a:bodyPr wrap="none" lIns="90000" rIns="90000" tIns="46800" bIns="46800" anchor="ctr">
            <a:noAutofit/>
          </a:bodyPr>
          <a:p>
            <a:endParaRPr b="0" lang="en-US" sz="1800" spc="-1" strike="noStrike">
              <a:solidFill>
                <a:srgbClr val="000000"/>
              </a:solidFill>
              <a:latin typeface="Verdana"/>
            </a:endParaRPr>
          </a:p>
        </p:txBody>
      </p:sp>
      <p:sp>
        <p:nvSpPr>
          <p:cNvPr id="1099" name="Text Box 3"/>
          <p:cNvSpPr/>
          <p:nvPr/>
        </p:nvSpPr>
        <p:spPr>
          <a:xfrm>
            <a:off x="4336920" y="1197000"/>
            <a:ext cx="2978280" cy="398880"/>
          </a:xfrm>
          <a:prstGeom prst="rect">
            <a:avLst/>
          </a:prstGeom>
          <a:blipFill rotWithShape="0">
            <a:blip r:embed="rId1">
              <a:alphaModFix amt="50000"/>
            </a:blip>
            <a:srcRect/>
            <a:tile tx="0" ty="0" sx="100000" sy="100000" algn="ctr"/>
          </a:blipFill>
          <a:ln w="0">
            <a:noFill/>
          </a:ln>
        </p:spPr>
        <p:style>
          <a:lnRef idx="0"/>
          <a:fillRef idx="0"/>
          <a:effectRef idx="0"/>
          <a:fontRef idx="minor"/>
        </p:style>
        <p:txBody>
          <a:bodyPr lIns="90000" rIns="90000" tIns="46800" bIns="46800" anchor="t">
            <a:spAutoFit/>
          </a:bodyPr>
          <a:p>
            <a:pPr algn="ctr">
              <a:spcBef>
                <a:spcPts val="1250"/>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id-ID" sz="2000" spc="-1" strike="noStrike">
                <a:solidFill>
                  <a:srgbClr val="000000"/>
                </a:solidFill>
                <a:latin typeface="Verdana"/>
                <a:ea typeface="Arial"/>
              </a:rPr>
              <a:t>UU N0. </a:t>
            </a:r>
            <a:r>
              <a:rPr b="1" lang="en-GB" sz="2000" spc="-1" strike="noStrike">
                <a:solidFill>
                  <a:srgbClr val="000000"/>
                </a:solidFill>
                <a:latin typeface="Verdana"/>
                <a:ea typeface="Arial"/>
              </a:rPr>
              <a:t>23 Tahun 2011</a:t>
            </a:r>
            <a:endParaRPr b="0" lang="en-US" sz="2000" spc="-1" strike="noStrike">
              <a:solidFill>
                <a:srgbClr val="000000"/>
              </a:solidFill>
              <a:latin typeface="Verdana"/>
            </a:endParaRPr>
          </a:p>
        </p:txBody>
      </p:sp>
      <p:sp>
        <p:nvSpPr>
          <p:cNvPr id="1100" name="Text Box 4"/>
          <p:cNvSpPr/>
          <p:nvPr/>
        </p:nvSpPr>
        <p:spPr>
          <a:xfrm>
            <a:off x="428760" y="3124080"/>
            <a:ext cx="2438280" cy="703800"/>
          </a:xfrm>
          <a:prstGeom prst="rect">
            <a:avLst/>
          </a:prstGeom>
          <a:blipFill rotWithShape="0">
            <a:blip r:embed="rId2">
              <a:alphaModFix amt="50000"/>
            </a:blip>
            <a:srcRect/>
            <a:tile tx="0" ty="0" sx="100000" sy="100000" algn="ctr"/>
          </a:blipFill>
          <a:ln w="0">
            <a:noFill/>
          </a:ln>
        </p:spPr>
        <p:style>
          <a:lnRef idx="0"/>
          <a:fillRef idx="0"/>
          <a:effectRef idx="0"/>
          <a:fontRef idx="minor"/>
        </p:style>
        <p:txBody>
          <a:bodyPr lIns="90000" rIns="90000" tIns="46800" bIns="46800" anchor="t">
            <a:spAutoFit/>
          </a:bodyPr>
          <a:p>
            <a:pPr>
              <a:spcBef>
                <a:spcPts val="1250"/>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GB" sz="2000" spc="-1" strike="noStrike">
                <a:solidFill>
                  <a:srgbClr val="000000"/>
                </a:solidFill>
                <a:latin typeface="Verdana"/>
              </a:rPr>
              <a:t>Al-Qur’an dan Hadist</a:t>
            </a:r>
            <a:endParaRPr b="0" lang="en-US" sz="2000" spc="-1" strike="noStrike">
              <a:solidFill>
                <a:srgbClr val="000000"/>
              </a:solidFill>
              <a:latin typeface="Verdana"/>
            </a:endParaRPr>
          </a:p>
        </p:txBody>
      </p:sp>
      <p:sp>
        <p:nvSpPr>
          <p:cNvPr id="1101" name="Text Box 5"/>
          <p:cNvSpPr/>
          <p:nvPr/>
        </p:nvSpPr>
        <p:spPr>
          <a:xfrm>
            <a:off x="4343400" y="5862600"/>
            <a:ext cx="3200400" cy="459720"/>
          </a:xfrm>
          <a:prstGeom prst="rect">
            <a:avLst/>
          </a:prstGeom>
          <a:blipFill rotWithShape="0">
            <a:blip r:embed="rId3">
              <a:alphaModFix amt="50000"/>
            </a:blip>
            <a:srcRect/>
            <a:tile tx="0" ty="0" sx="100000" sy="100000" algn="ctr"/>
          </a:blipFill>
          <a:ln w="0">
            <a:noFill/>
          </a:ln>
        </p:spPr>
        <p:style>
          <a:lnRef idx="0"/>
          <a:fillRef idx="0"/>
          <a:effectRef idx="0"/>
          <a:fontRef idx="minor"/>
        </p:style>
        <p:txBody>
          <a:bodyPr lIns="90000" rIns="90000" tIns="46800" bIns="46800" anchor="t">
            <a:spAutoFit/>
          </a:bodyPr>
          <a:p>
            <a:pPr algn="ctr">
              <a:spcBef>
                <a:spcPts val="1500"/>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id-ID" sz="2400" spc="-1" strike="noStrike">
                <a:solidFill>
                  <a:srgbClr val="000000"/>
                </a:solidFill>
                <a:latin typeface="Verdana"/>
              </a:rPr>
              <a:t>UU </a:t>
            </a:r>
            <a:r>
              <a:rPr b="0" lang="en-US" sz="2400" spc="-1" strike="noStrike">
                <a:solidFill>
                  <a:srgbClr val="000000"/>
                </a:solidFill>
                <a:latin typeface="Verdana"/>
              </a:rPr>
              <a:t>N</a:t>
            </a:r>
            <a:r>
              <a:rPr b="0" lang="id-ID" sz="2400" spc="-1" strike="noStrike">
                <a:solidFill>
                  <a:srgbClr val="000000"/>
                </a:solidFill>
                <a:latin typeface="Verdana"/>
              </a:rPr>
              <a:t>o. 11/2006. </a:t>
            </a:r>
            <a:endParaRPr b="0" lang="en-US" sz="2400" spc="-1" strike="noStrike">
              <a:solidFill>
                <a:srgbClr val="000000"/>
              </a:solidFill>
              <a:latin typeface="Verdana"/>
            </a:endParaRPr>
          </a:p>
        </p:txBody>
      </p:sp>
      <p:sp>
        <p:nvSpPr>
          <p:cNvPr id="1102" name="Line 6"/>
          <p:cNvSpPr/>
          <p:nvPr/>
        </p:nvSpPr>
        <p:spPr>
          <a:xfrm>
            <a:off x="2860560" y="1523880"/>
            <a:ext cx="1687680" cy="0"/>
          </a:xfrm>
          <a:prstGeom prst="line">
            <a:avLst/>
          </a:prstGeom>
          <a:ln w="28440">
            <a:solidFill>
              <a:srgbClr val="cc0000"/>
            </a:solidFill>
            <a:prstDash val="sysDot"/>
            <a:miter/>
          </a:ln>
        </p:spPr>
        <p:style>
          <a:lnRef idx="0"/>
          <a:fillRef idx="0"/>
          <a:effectRef idx="0"/>
          <a:fontRef idx="minor"/>
        </p:style>
        <p:txBody>
          <a:bodyPr lIns="90000" rIns="90000" tIns="-46800" bIns="-46800" anchor="ctr">
            <a:noAutofit/>
          </a:bodyPr>
          <a:p>
            <a:endParaRPr b="0" lang="en-US" sz="1800" spc="-1" strike="noStrike">
              <a:solidFill>
                <a:srgbClr val="000000"/>
              </a:solidFill>
              <a:latin typeface="Verdana"/>
            </a:endParaRPr>
          </a:p>
        </p:txBody>
      </p:sp>
      <p:sp>
        <p:nvSpPr>
          <p:cNvPr id="1103" name="Line 7"/>
          <p:cNvSpPr/>
          <p:nvPr/>
        </p:nvSpPr>
        <p:spPr>
          <a:xfrm>
            <a:off x="7315200" y="6095880"/>
            <a:ext cx="1312920" cy="0"/>
          </a:xfrm>
          <a:prstGeom prst="line">
            <a:avLst/>
          </a:prstGeom>
          <a:ln w="28440">
            <a:solidFill>
              <a:srgbClr val="cc0000"/>
            </a:solidFill>
            <a:prstDash val="sysDot"/>
            <a:miter/>
          </a:ln>
        </p:spPr>
        <p:style>
          <a:lnRef idx="0"/>
          <a:fillRef idx="0"/>
          <a:effectRef idx="0"/>
          <a:fontRef idx="minor"/>
        </p:style>
        <p:txBody>
          <a:bodyPr lIns="90000" rIns="90000" tIns="-46800" bIns="-46800" anchor="ctr">
            <a:noAutofit/>
          </a:bodyPr>
          <a:p>
            <a:endParaRPr b="0" lang="en-US" sz="1800" spc="-1" strike="noStrike">
              <a:solidFill>
                <a:srgbClr val="000000"/>
              </a:solidFill>
              <a:latin typeface="Verdana"/>
            </a:endParaRPr>
          </a:p>
        </p:txBody>
      </p:sp>
      <p:sp>
        <p:nvSpPr>
          <p:cNvPr id="1104" name="Line 8"/>
          <p:cNvSpPr/>
          <p:nvPr/>
        </p:nvSpPr>
        <p:spPr>
          <a:xfrm>
            <a:off x="2819520" y="6095880"/>
            <a:ext cx="1523880" cy="0"/>
          </a:xfrm>
          <a:prstGeom prst="line">
            <a:avLst/>
          </a:prstGeom>
          <a:ln w="28440">
            <a:solidFill>
              <a:srgbClr val="cc0000"/>
            </a:solidFill>
            <a:prstDash val="sysDot"/>
            <a:miter/>
          </a:ln>
        </p:spPr>
        <p:style>
          <a:lnRef idx="0"/>
          <a:fillRef idx="0"/>
          <a:effectRef idx="0"/>
          <a:fontRef idx="minor"/>
        </p:style>
        <p:txBody>
          <a:bodyPr lIns="90000" rIns="90000" tIns="-46800" bIns="-46800" anchor="ctr">
            <a:noAutofit/>
          </a:bodyPr>
          <a:p>
            <a:endParaRPr b="0" lang="en-US" sz="1800" spc="-1" strike="noStrike">
              <a:solidFill>
                <a:srgbClr val="000000"/>
              </a:solidFill>
              <a:latin typeface="Verdana"/>
            </a:endParaRPr>
          </a:p>
        </p:txBody>
      </p:sp>
      <p:sp>
        <p:nvSpPr>
          <p:cNvPr id="1105" name="Line 9"/>
          <p:cNvSpPr/>
          <p:nvPr/>
        </p:nvSpPr>
        <p:spPr>
          <a:xfrm>
            <a:off x="7151760" y="1523880"/>
            <a:ext cx="1476360" cy="0"/>
          </a:xfrm>
          <a:prstGeom prst="line">
            <a:avLst/>
          </a:prstGeom>
          <a:ln w="28440">
            <a:solidFill>
              <a:srgbClr val="cc0000"/>
            </a:solidFill>
            <a:prstDash val="sysDot"/>
            <a:miter/>
          </a:ln>
        </p:spPr>
        <p:style>
          <a:lnRef idx="0"/>
          <a:fillRef idx="0"/>
          <a:effectRef idx="0"/>
          <a:fontRef idx="minor"/>
        </p:style>
        <p:txBody>
          <a:bodyPr lIns="90000" rIns="90000" tIns="-46800" bIns="-46800" anchor="ctr">
            <a:noAutofit/>
          </a:bodyPr>
          <a:p>
            <a:endParaRPr b="0" lang="en-US" sz="1800" spc="-1" strike="noStrike">
              <a:solidFill>
                <a:srgbClr val="000000"/>
              </a:solidFill>
              <a:latin typeface="Verdana"/>
            </a:endParaRPr>
          </a:p>
        </p:txBody>
      </p:sp>
      <p:sp>
        <p:nvSpPr>
          <p:cNvPr id="1106" name="Line 10"/>
          <p:cNvSpPr/>
          <p:nvPr/>
        </p:nvSpPr>
        <p:spPr>
          <a:xfrm>
            <a:off x="2860560" y="1523880"/>
            <a:ext cx="0" cy="1905120"/>
          </a:xfrm>
          <a:prstGeom prst="line">
            <a:avLst/>
          </a:prstGeom>
          <a:ln w="28440">
            <a:solidFill>
              <a:srgbClr val="cc0000"/>
            </a:solidFill>
            <a:prstDash val="sysDot"/>
            <a:miter/>
          </a:ln>
        </p:spPr>
        <p:style>
          <a:lnRef idx="0"/>
          <a:fillRef idx="0"/>
          <a:effectRef idx="0"/>
          <a:fontRef idx="minor"/>
        </p:style>
        <p:txBody>
          <a:bodyPr lIns="90000" rIns="90000" tIns="46800" bIns="46800" anchor="ctr">
            <a:noAutofit/>
          </a:bodyPr>
          <a:p>
            <a:endParaRPr b="0" lang="en-US" sz="1800" spc="-1" strike="noStrike">
              <a:solidFill>
                <a:srgbClr val="000000"/>
              </a:solidFill>
              <a:latin typeface="Verdana"/>
            </a:endParaRPr>
          </a:p>
        </p:txBody>
      </p:sp>
      <p:sp>
        <p:nvSpPr>
          <p:cNvPr id="1107" name="Line 11"/>
          <p:cNvSpPr/>
          <p:nvPr/>
        </p:nvSpPr>
        <p:spPr>
          <a:xfrm>
            <a:off x="8628120" y="4191120"/>
            <a:ext cx="0" cy="1904760"/>
          </a:xfrm>
          <a:prstGeom prst="line">
            <a:avLst/>
          </a:prstGeom>
          <a:ln w="28440">
            <a:solidFill>
              <a:srgbClr val="cc0000"/>
            </a:solidFill>
            <a:prstDash val="sysDot"/>
            <a:miter/>
          </a:ln>
        </p:spPr>
        <p:style>
          <a:lnRef idx="0"/>
          <a:fillRef idx="0"/>
          <a:effectRef idx="0"/>
          <a:fontRef idx="minor"/>
        </p:style>
        <p:txBody>
          <a:bodyPr lIns="90000" rIns="90000" tIns="46800" bIns="46800" anchor="ctr">
            <a:noAutofit/>
          </a:bodyPr>
          <a:p>
            <a:endParaRPr b="0" lang="en-US" sz="1800" spc="-1" strike="noStrike">
              <a:solidFill>
                <a:srgbClr val="000000"/>
              </a:solidFill>
              <a:latin typeface="Verdana"/>
            </a:endParaRPr>
          </a:p>
        </p:txBody>
      </p:sp>
      <p:sp>
        <p:nvSpPr>
          <p:cNvPr id="1108" name="Line 12"/>
          <p:cNvSpPr/>
          <p:nvPr/>
        </p:nvSpPr>
        <p:spPr>
          <a:xfrm>
            <a:off x="8628120" y="1523880"/>
            <a:ext cx="0" cy="1905120"/>
          </a:xfrm>
          <a:prstGeom prst="line">
            <a:avLst/>
          </a:prstGeom>
          <a:ln w="28440">
            <a:solidFill>
              <a:srgbClr val="cc0000"/>
            </a:solidFill>
            <a:prstDash val="sysDot"/>
            <a:miter/>
          </a:ln>
        </p:spPr>
        <p:style>
          <a:lnRef idx="0"/>
          <a:fillRef idx="0"/>
          <a:effectRef idx="0"/>
          <a:fontRef idx="minor"/>
        </p:style>
        <p:txBody>
          <a:bodyPr lIns="90000" rIns="90000" tIns="46800" bIns="46800" anchor="ctr">
            <a:noAutofit/>
          </a:bodyPr>
          <a:p>
            <a:endParaRPr b="0" lang="en-US" sz="1800" spc="-1" strike="noStrike">
              <a:solidFill>
                <a:srgbClr val="000000"/>
              </a:solidFill>
              <a:latin typeface="Verdana"/>
            </a:endParaRPr>
          </a:p>
        </p:txBody>
      </p:sp>
      <p:sp>
        <p:nvSpPr>
          <p:cNvPr id="1109" name="Line 13"/>
          <p:cNvSpPr/>
          <p:nvPr/>
        </p:nvSpPr>
        <p:spPr>
          <a:xfrm>
            <a:off x="2860560" y="4191120"/>
            <a:ext cx="0" cy="1904760"/>
          </a:xfrm>
          <a:prstGeom prst="line">
            <a:avLst/>
          </a:prstGeom>
          <a:ln w="28440">
            <a:solidFill>
              <a:srgbClr val="cc0000"/>
            </a:solidFill>
            <a:prstDash val="sysDot"/>
            <a:miter/>
          </a:ln>
        </p:spPr>
        <p:style>
          <a:lnRef idx="0"/>
          <a:fillRef idx="0"/>
          <a:effectRef idx="0"/>
          <a:fontRef idx="minor"/>
        </p:style>
        <p:txBody>
          <a:bodyPr lIns="90000" rIns="90000" tIns="46800" bIns="46800" anchor="ctr">
            <a:noAutofit/>
          </a:bodyPr>
          <a:p>
            <a:endParaRPr b="0" lang="en-US" sz="1800" spc="-1" strike="noStrike">
              <a:solidFill>
                <a:srgbClr val="000000"/>
              </a:solidFill>
              <a:latin typeface="Verdana"/>
            </a:endParaRPr>
          </a:p>
        </p:txBody>
      </p:sp>
      <p:sp>
        <p:nvSpPr>
          <p:cNvPr id="1110" name="AutoShape 14"/>
          <p:cNvSpPr/>
          <p:nvPr/>
        </p:nvSpPr>
        <p:spPr>
          <a:xfrm>
            <a:off x="4336920" y="2298600"/>
            <a:ext cx="3094200" cy="2895840"/>
          </a:xfrm>
          <a:prstGeom prst="octagon">
            <a:avLst>
              <a:gd name="adj" fmla="val 29287"/>
            </a:avLst>
          </a:prstGeom>
          <a:gradFill rotWithShape="0">
            <a:gsLst>
              <a:gs pos="0">
                <a:srgbClr val="0000ff"/>
              </a:gs>
              <a:gs pos="100000">
                <a:srgbClr val="000076"/>
              </a:gs>
            </a:gsLst>
            <a:lin ang="5400000"/>
          </a:gradFill>
          <a:ln w="0">
            <a:noFill/>
          </a:ln>
        </p:spPr>
        <p:style>
          <a:lnRef idx="0"/>
          <a:fillRef idx="0"/>
          <a:effectRef idx="0"/>
          <a:fontRef idx="minor"/>
        </p:style>
        <p:txBody>
          <a:bodyPr wrap="none" lIns="90000" rIns="90000" tIns="46800" bIns="46800" anchor="ctr">
            <a:noAutofit/>
          </a:bodyPr>
          <a:p>
            <a:pPr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id-ID" sz="4000" spc="-1" strike="noStrike">
                <a:solidFill>
                  <a:srgbClr val="ffff00"/>
                </a:solidFill>
                <a:latin typeface="Verdana"/>
              </a:rPr>
              <a:t>YURIDIS</a:t>
            </a:r>
            <a:endParaRPr b="0" lang="en-US" sz="4000" spc="-1" strike="noStrike">
              <a:solidFill>
                <a:srgbClr val="000000"/>
              </a:solidFill>
              <a:latin typeface="Verdana"/>
            </a:endParaRPr>
          </a:p>
          <a:p>
            <a:pPr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000" spc="-1" strike="noStrike">
              <a:solidFill>
                <a:srgbClr val="000000"/>
              </a:solidFill>
              <a:latin typeface="Verdana"/>
            </a:endParaRPr>
          </a:p>
        </p:txBody>
      </p:sp>
      <p:sp>
        <p:nvSpPr>
          <p:cNvPr id="1111" name="Text Box 15"/>
          <p:cNvSpPr/>
          <p:nvPr/>
        </p:nvSpPr>
        <p:spPr>
          <a:xfrm>
            <a:off x="8610480" y="3108240"/>
            <a:ext cx="3581640" cy="459720"/>
          </a:xfrm>
          <a:prstGeom prst="rect">
            <a:avLst/>
          </a:prstGeom>
          <a:blipFill rotWithShape="0">
            <a:blip r:embed="rId4"/>
            <a:srcRect/>
            <a:tile tx="0" ty="0" sx="100000" sy="100000" algn="ctr"/>
          </a:blipFill>
          <a:ln w="0">
            <a:noFill/>
          </a:ln>
        </p:spPr>
        <p:style>
          <a:lnRef idx="0"/>
          <a:fillRef idx="0"/>
          <a:effectRef idx="0"/>
          <a:fontRef idx="minor"/>
        </p:style>
        <p:txBody>
          <a:bodyPr lIns="90000" rIns="90000" tIns="46800" bIns="46800" anchor="t">
            <a:spAutoFit/>
          </a:bodyPr>
          <a:p>
            <a:pPr algn="ctr">
              <a:spcBef>
                <a:spcPts val="1500"/>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GB" sz="2400" spc="-1" strike="noStrike">
                <a:solidFill>
                  <a:srgbClr val="000000"/>
                </a:solidFill>
                <a:latin typeface="Verdana"/>
              </a:rPr>
              <a:t>Qanun Baitul Mal Aceh</a:t>
            </a:r>
            <a:endParaRPr b="0" lang="en-US" sz="2400" spc="-1" strike="noStrike">
              <a:solidFill>
                <a:srgbClr val="000000"/>
              </a:solidFill>
              <a:latin typeface="Verdana"/>
            </a:endParaRPr>
          </a:p>
        </p:txBody>
      </p:sp>
      <p:sp>
        <p:nvSpPr>
          <p:cNvPr id="1112" name="Rectangle 18"/>
          <p:cNvSpPr/>
          <p:nvPr/>
        </p:nvSpPr>
        <p:spPr>
          <a:xfrm>
            <a:off x="152280" y="203040"/>
            <a:ext cx="5943600" cy="609840"/>
          </a:xfrm>
          <a:prstGeom prst="rect">
            <a:avLst/>
          </a:prstGeom>
          <a:solidFill>
            <a:srgbClr val="99cc00"/>
          </a:solidFill>
          <a:ln w="9360">
            <a:solidFill>
              <a:srgbClr val="000000"/>
            </a:solidFill>
            <a:miter/>
          </a:ln>
        </p:spPr>
        <p:style>
          <a:lnRef idx="0"/>
          <a:fillRef idx="0"/>
          <a:effectRef idx="0"/>
          <a:fontRef idx="minor"/>
        </p:style>
        <p:txBody>
          <a:bodyPr wrap="none" lIns="90000" rIns="90000" tIns="46800" bIns="46800" anchor="ctr">
            <a:noAutofit/>
          </a:bodyPr>
          <a:p>
            <a:pPr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id-ID" sz="4000" spc="-1" strike="noStrike">
                <a:solidFill>
                  <a:srgbClr val="000000"/>
                </a:solidFill>
                <a:latin typeface="Verdana"/>
              </a:rPr>
              <a:t>TINJAUAN YURIDIS</a:t>
            </a:r>
            <a:endParaRPr b="0" lang="en-US" sz="4000" spc="-1" strike="noStrike">
              <a:solidFill>
                <a:srgbClr val="000000"/>
              </a:solidFill>
              <a:latin typeface="Verdana"/>
            </a:endParaRPr>
          </a:p>
        </p:txBody>
      </p:sp>
    </p:spTree>
  </p:cSld>
  <p:transition>
    <p:wheel/>
  </p:transition>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3" name="PlaceHolder 1"/>
          <p:cNvSpPr>
            <a:spLocks noGrp="1"/>
          </p:cNvSpPr>
          <p:nvPr>
            <p:ph type="title"/>
          </p:nvPr>
        </p:nvSpPr>
        <p:spPr>
          <a:xfrm>
            <a:off x="990360" y="609120"/>
            <a:ext cx="10667880" cy="762120"/>
          </a:xfrm>
          <a:prstGeom prst="rect">
            <a:avLst/>
          </a:prstGeom>
          <a:noFill/>
          <a:ln w="0">
            <a:noFill/>
          </a:ln>
        </p:spPr>
        <p:txBody>
          <a:bodyPr lIns="91440" rIns="91440" tIns="45720" bIns="45720" anchor="b">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GB" sz="3200" spc="-1" strike="noStrike">
                <a:solidFill>
                  <a:srgbClr val="000000"/>
                </a:solidFill>
                <a:latin typeface="Verdana"/>
              </a:rPr>
              <a:t>Hasil Penelitian dan Pembahasan</a:t>
            </a:r>
            <a:br>
              <a:rPr sz="3200"/>
            </a:br>
            <a:r>
              <a:rPr b="0" lang="en-GB" sz="3200" spc="-1" strike="noStrike">
                <a:solidFill>
                  <a:srgbClr val="000000"/>
                </a:solidFill>
                <a:latin typeface="Verdana"/>
              </a:rPr>
              <a:t>Sumber dan Potensi Zakat Mal di Aceh</a:t>
            </a:r>
            <a:endParaRPr b="0" lang="en-US" sz="3200" spc="-1" strike="noStrike">
              <a:solidFill>
                <a:srgbClr val="000000"/>
              </a:solidFill>
              <a:latin typeface="Verdana"/>
            </a:endParaRPr>
          </a:p>
        </p:txBody>
      </p:sp>
      <p:sp>
        <p:nvSpPr>
          <p:cNvPr id="1114" name=""/>
          <p:cNvSpPr txBox="1"/>
          <p:nvPr/>
        </p:nvSpPr>
        <p:spPr>
          <a:xfrm>
            <a:off x="761760" y="1447560"/>
            <a:ext cx="10667880" cy="4267080"/>
          </a:xfrm>
          <a:prstGeom prst="rect">
            <a:avLst/>
          </a:prstGeom>
          <a:noFill/>
          <a:ln w="0">
            <a:noFill/>
          </a:ln>
        </p:spPr>
        <p:txBody>
          <a:bodyPr anchor="t">
            <a:normAutofit/>
          </a:bodyPr>
          <a:p>
            <a:pPr>
              <a:spcBef>
                <a:spcPts val="751"/>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000" spc="-1" strike="noStrike">
              <a:solidFill>
                <a:srgbClr val="000000"/>
              </a:solidFill>
              <a:latin typeface="Verdana"/>
            </a:endParaRPr>
          </a:p>
        </p:txBody>
      </p:sp>
      <p:graphicFrame>
        <p:nvGraphicFramePr>
          <p:cNvPr id="1115" name=""/>
          <p:cNvGraphicFramePr/>
          <p:nvPr/>
        </p:nvGraphicFramePr>
        <p:xfrm>
          <a:off x="838080" y="1447920"/>
          <a:ext cx="10591920" cy="5048280"/>
        </p:xfrm>
        <a:graphic>
          <a:graphicData uri="http://schemas.openxmlformats.org/drawingml/2006/table">
            <a:tbl>
              <a:tblPr/>
              <a:tblGrid>
                <a:gridCol w="1387440"/>
                <a:gridCol w="9204480"/>
              </a:tblGrid>
              <a:tr h="420840">
                <a:tc>
                  <a:txBody>
                    <a:bodyPr lIns="68760" rIns="68760" tIns="0" bIns="0" anchor="ctr">
                      <a:noAutofit/>
                    </a:bodyPr>
                    <a:p>
                      <a:pPr algn="ctr">
                        <a:lnSpc>
                          <a:spcPct val="115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US" sz="2400" spc="-1" strike="noStrike">
                          <a:solidFill>
                            <a:srgbClr val="ffffff"/>
                          </a:solidFill>
                          <a:latin typeface="Verdana"/>
                        </a:rPr>
                        <a:t>1</a:t>
                      </a:r>
                      <a:endParaRPr b="0" lang="en-US" sz="24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5760">
                      <a:solidFill>
                        <a:srgbClr val="ffffff"/>
                      </a:solidFill>
                      <a:prstDash val="solid"/>
                    </a:lnT>
                    <a:lnB w="18720">
                      <a:solidFill>
                        <a:srgbClr val="ffffff"/>
                      </a:solidFill>
                      <a:prstDash val="solid"/>
                    </a:lnB>
                    <a:solidFill>
                      <a:srgbClr val="a3b2c1"/>
                    </a:solidFill>
                  </a:tcPr>
                </a:tc>
                <a:tc>
                  <a:txBody>
                    <a:bodyPr lIns="68760" rIns="68760" tIns="0" bIns="0" anchor="ctr">
                      <a:noAutofit/>
                    </a:bodyPr>
                    <a:p>
                      <a:pPr>
                        <a:lnSpc>
                          <a:spcPct val="115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US" sz="2000" spc="-1" strike="noStrike">
                          <a:solidFill>
                            <a:srgbClr val="ffffff"/>
                          </a:solidFill>
                          <a:latin typeface="Verdana"/>
                        </a:rPr>
                        <a:t>Pertanian dan perkebunan, dan kelautan</a:t>
                      </a:r>
                      <a:endParaRPr b="0" lang="en-US" sz="20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5760">
                      <a:solidFill>
                        <a:srgbClr val="ffffff"/>
                      </a:solidFill>
                      <a:prstDash val="solid"/>
                    </a:lnT>
                    <a:lnB w="18720">
                      <a:solidFill>
                        <a:srgbClr val="ffffff"/>
                      </a:solidFill>
                      <a:prstDash val="solid"/>
                    </a:lnB>
                    <a:solidFill>
                      <a:srgbClr val="a3b2c1"/>
                    </a:solidFill>
                  </a:tcPr>
                </a:tc>
              </a:tr>
              <a:tr h="420840">
                <a:tc>
                  <a:txBody>
                    <a:bodyPr lIns="68760" rIns="68760" tIns="0" bIns="0" anchor="ctr">
                      <a:noAutofit/>
                    </a:bodyPr>
                    <a:p>
                      <a:pPr algn="ctr">
                        <a:lnSpc>
                          <a:spcPct val="115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US" sz="2400" spc="-1" strike="noStrike">
                          <a:solidFill>
                            <a:srgbClr val="ffffff"/>
                          </a:solidFill>
                          <a:latin typeface="Verdana"/>
                        </a:rPr>
                        <a:t>2</a:t>
                      </a:r>
                      <a:endParaRPr b="0" lang="en-US" sz="24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18720">
                      <a:solidFill>
                        <a:srgbClr val="ffffff"/>
                      </a:solidFill>
                      <a:prstDash val="solid"/>
                    </a:lnT>
                    <a:lnB w="5760">
                      <a:solidFill>
                        <a:srgbClr val="ffffff"/>
                      </a:solidFill>
                      <a:prstDash val="solid"/>
                    </a:lnB>
                    <a:solidFill>
                      <a:srgbClr val="a3b2c1"/>
                    </a:solidFill>
                  </a:tcPr>
                </a:tc>
                <a:tc>
                  <a:txBody>
                    <a:bodyPr lIns="68760" rIns="68760" tIns="0" bIns="0" anchor="ctr">
                      <a:noAutofit/>
                    </a:bodyPr>
                    <a:p>
                      <a:pPr>
                        <a:lnSpc>
                          <a:spcPct val="115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000" spc="-1" strike="noStrike">
                          <a:solidFill>
                            <a:srgbClr val="000000"/>
                          </a:solidFill>
                          <a:latin typeface="Verdana"/>
                        </a:rPr>
                        <a:t>Bisnis Sektor Riil</a:t>
                      </a:r>
                      <a:endParaRPr b="0" lang="en-US" sz="20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18720">
                      <a:solidFill>
                        <a:srgbClr val="ffffff"/>
                      </a:solidFill>
                      <a:prstDash val="solid"/>
                    </a:lnT>
                    <a:lnB w="5760">
                      <a:solidFill>
                        <a:srgbClr val="ffffff"/>
                      </a:solidFill>
                      <a:prstDash val="solid"/>
                    </a:lnB>
                    <a:solidFill>
                      <a:srgbClr val="e0e4e9"/>
                    </a:solidFill>
                  </a:tcPr>
                </a:tc>
              </a:tr>
              <a:tr h="420840">
                <a:tc>
                  <a:txBody>
                    <a:bodyPr lIns="68760" rIns="68760" tIns="0" bIns="0" anchor="ctr">
                      <a:noAutofit/>
                    </a:bodyPr>
                    <a:p>
                      <a:pPr algn="ctr">
                        <a:lnSpc>
                          <a:spcPct val="115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US" sz="2400" spc="-1" strike="noStrike">
                          <a:solidFill>
                            <a:srgbClr val="ffffff"/>
                          </a:solidFill>
                          <a:latin typeface="Verdana"/>
                        </a:rPr>
                        <a:t>3</a:t>
                      </a:r>
                      <a:endParaRPr b="0" lang="en-US" sz="24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a3b2c1"/>
                    </a:solidFill>
                  </a:tcPr>
                </a:tc>
                <a:tc>
                  <a:txBody>
                    <a:bodyPr lIns="68760" rIns="68760" tIns="0" bIns="0" anchor="ctr">
                      <a:noAutofit/>
                    </a:bodyPr>
                    <a:p>
                      <a:pPr>
                        <a:lnSpc>
                          <a:spcPct val="115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000" spc="-1" strike="noStrike">
                          <a:solidFill>
                            <a:srgbClr val="000000"/>
                          </a:solidFill>
                          <a:latin typeface="Verdana"/>
                        </a:rPr>
                        <a:t>Bisnis Jasa (Sewa)</a:t>
                      </a:r>
                      <a:endParaRPr b="0" lang="en-US" sz="20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f0f2f4"/>
                    </a:solidFill>
                  </a:tcPr>
                </a:tc>
              </a:tr>
              <a:tr h="420840">
                <a:tc>
                  <a:txBody>
                    <a:bodyPr lIns="68760" rIns="68760" tIns="0" bIns="0" anchor="ctr">
                      <a:noAutofit/>
                    </a:bodyPr>
                    <a:p>
                      <a:pPr algn="ctr">
                        <a:lnSpc>
                          <a:spcPct val="115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US" sz="2400" spc="-1" strike="noStrike">
                          <a:solidFill>
                            <a:srgbClr val="ffffff"/>
                          </a:solidFill>
                          <a:latin typeface="Verdana"/>
                        </a:rPr>
                        <a:t>4</a:t>
                      </a:r>
                      <a:endParaRPr b="0" lang="en-US" sz="24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a3b2c1"/>
                    </a:solidFill>
                  </a:tcPr>
                </a:tc>
                <a:tc>
                  <a:txBody>
                    <a:bodyPr lIns="68760" rIns="68760" tIns="0" bIns="0" anchor="ctr">
                      <a:noAutofit/>
                    </a:bodyPr>
                    <a:p>
                      <a:pPr>
                        <a:lnSpc>
                          <a:spcPct val="115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000" spc="-1" strike="noStrike">
                          <a:solidFill>
                            <a:srgbClr val="000000"/>
                          </a:solidFill>
                          <a:latin typeface="Verdana"/>
                        </a:rPr>
                        <a:t>Profesi, Jasa dan Keahlian</a:t>
                      </a:r>
                      <a:endParaRPr b="0" lang="en-US" sz="20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e0e4e9"/>
                    </a:solidFill>
                  </a:tcPr>
                </a:tc>
              </a:tr>
              <a:tr h="420840">
                <a:tc>
                  <a:txBody>
                    <a:bodyPr lIns="68760" rIns="68760" tIns="0" bIns="0" anchor="ctr">
                      <a:noAutofit/>
                    </a:bodyPr>
                    <a:p>
                      <a:pPr algn="ctr">
                        <a:lnSpc>
                          <a:spcPct val="115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US" sz="2400" spc="-1" strike="noStrike">
                          <a:solidFill>
                            <a:srgbClr val="ffffff"/>
                          </a:solidFill>
                          <a:latin typeface="Verdana"/>
                        </a:rPr>
                        <a:t>5</a:t>
                      </a:r>
                      <a:endParaRPr b="0" lang="en-US" sz="24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a3b2c1"/>
                    </a:solidFill>
                  </a:tcPr>
                </a:tc>
                <a:tc>
                  <a:txBody>
                    <a:bodyPr lIns="68760" rIns="68760" tIns="0" bIns="0" anchor="ctr">
                      <a:noAutofit/>
                    </a:bodyPr>
                    <a:p>
                      <a:pPr>
                        <a:lnSpc>
                          <a:spcPct val="115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000" spc="-1" strike="noStrike">
                          <a:solidFill>
                            <a:srgbClr val="000000"/>
                          </a:solidFill>
                          <a:latin typeface="Verdana"/>
                        </a:rPr>
                        <a:t>Peternakan</a:t>
                      </a:r>
                      <a:endParaRPr b="0" lang="en-US" sz="20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f0f2f4"/>
                    </a:solidFill>
                  </a:tcPr>
                </a:tc>
              </a:tr>
              <a:tr h="420840">
                <a:tc>
                  <a:txBody>
                    <a:bodyPr lIns="68760" rIns="68760" tIns="0" bIns="0" anchor="ctr">
                      <a:noAutofit/>
                    </a:bodyPr>
                    <a:p>
                      <a:pPr algn="ctr">
                        <a:lnSpc>
                          <a:spcPct val="115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US" sz="2400" spc="-1" strike="noStrike">
                          <a:solidFill>
                            <a:srgbClr val="ffffff"/>
                          </a:solidFill>
                          <a:latin typeface="Verdana"/>
                        </a:rPr>
                        <a:t>6</a:t>
                      </a:r>
                      <a:endParaRPr b="0" lang="en-US" sz="24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a3b2c1"/>
                    </a:solidFill>
                  </a:tcPr>
                </a:tc>
                <a:tc>
                  <a:txBody>
                    <a:bodyPr lIns="68760" rIns="68760" tIns="0" bIns="0" anchor="ctr">
                      <a:noAutofit/>
                    </a:bodyPr>
                    <a:p>
                      <a:pPr>
                        <a:lnSpc>
                          <a:spcPct val="115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000" spc="-1" strike="noStrike">
                          <a:solidFill>
                            <a:srgbClr val="000000"/>
                          </a:solidFill>
                          <a:latin typeface="Verdana"/>
                        </a:rPr>
                        <a:t>Industri Kecil, Sedang, Besar</a:t>
                      </a:r>
                      <a:endParaRPr b="0" lang="en-US" sz="20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e0e4e9"/>
                    </a:solidFill>
                  </a:tcPr>
                </a:tc>
              </a:tr>
              <a:tr h="420840">
                <a:tc>
                  <a:txBody>
                    <a:bodyPr lIns="68760" rIns="68760" tIns="0" bIns="0" anchor="ctr">
                      <a:noAutofit/>
                    </a:bodyPr>
                    <a:p>
                      <a:pPr algn="ctr">
                        <a:lnSpc>
                          <a:spcPct val="115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US" sz="2400" spc="-1" strike="noStrike">
                          <a:solidFill>
                            <a:srgbClr val="ffffff"/>
                          </a:solidFill>
                          <a:latin typeface="Verdana"/>
                        </a:rPr>
                        <a:t>7</a:t>
                      </a:r>
                      <a:endParaRPr b="0" lang="en-US" sz="24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a3b2c1"/>
                    </a:solidFill>
                  </a:tcPr>
                </a:tc>
                <a:tc>
                  <a:txBody>
                    <a:bodyPr lIns="68760" rIns="68760" tIns="0" bIns="0" anchor="ctr">
                      <a:noAutofit/>
                    </a:bodyPr>
                    <a:p>
                      <a:pPr>
                        <a:lnSpc>
                          <a:spcPct val="115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000" spc="-1" strike="noStrike">
                          <a:solidFill>
                            <a:srgbClr val="000000"/>
                          </a:solidFill>
                          <a:latin typeface="Verdana"/>
                        </a:rPr>
                        <a:t>Perusahaan kecil, sedang dan besar</a:t>
                      </a:r>
                      <a:endParaRPr b="0" lang="en-US" sz="20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f0f2f4"/>
                    </a:solidFill>
                  </a:tcPr>
                </a:tc>
              </a:tr>
              <a:tr h="420840">
                <a:tc>
                  <a:txBody>
                    <a:bodyPr lIns="68760" rIns="68760" tIns="0" bIns="0" anchor="ctr">
                      <a:noAutofit/>
                    </a:bodyPr>
                    <a:p>
                      <a:pPr algn="ctr">
                        <a:lnSpc>
                          <a:spcPct val="115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US" sz="2400" spc="-1" strike="noStrike">
                          <a:solidFill>
                            <a:srgbClr val="ffffff"/>
                          </a:solidFill>
                          <a:latin typeface="Verdana"/>
                        </a:rPr>
                        <a:t>8</a:t>
                      </a:r>
                      <a:endParaRPr b="0" lang="en-US" sz="24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a3b2c1"/>
                    </a:solidFill>
                  </a:tcPr>
                </a:tc>
                <a:tc>
                  <a:txBody>
                    <a:bodyPr lIns="68760" rIns="68760" tIns="0" bIns="0" anchor="ctr">
                      <a:noAutofit/>
                    </a:bodyPr>
                    <a:p>
                      <a:pPr>
                        <a:lnSpc>
                          <a:spcPct val="115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000" spc="-1" strike="noStrike">
                          <a:solidFill>
                            <a:srgbClr val="000000"/>
                          </a:solidFill>
                          <a:latin typeface="Verdana"/>
                        </a:rPr>
                        <a:t>Perikanan</a:t>
                      </a:r>
                      <a:endParaRPr b="0" lang="en-US" sz="20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e0e4e9"/>
                    </a:solidFill>
                  </a:tcPr>
                </a:tc>
              </a:tr>
              <a:tr h="420840">
                <a:tc>
                  <a:txBody>
                    <a:bodyPr lIns="68760" rIns="68760" tIns="0" bIns="0" anchor="ctr">
                      <a:noAutofit/>
                    </a:bodyPr>
                    <a:p>
                      <a:pPr algn="ctr">
                        <a:lnSpc>
                          <a:spcPct val="115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US" sz="2400" spc="-1" strike="noStrike">
                          <a:solidFill>
                            <a:srgbClr val="ffffff"/>
                          </a:solidFill>
                          <a:latin typeface="Verdana"/>
                        </a:rPr>
                        <a:t>9</a:t>
                      </a:r>
                      <a:endParaRPr b="0" lang="en-US" sz="24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a3b2c1"/>
                    </a:solidFill>
                  </a:tcPr>
                </a:tc>
                <a:tc>
                  <a:txBody>
                    <a:bodyPr lIns="68760" rIns="68760" tIns="0" bIns="0" anchor="ctr">
                      <a:noAutofit/>
                    </a:bodyPr>
                    <a:p>
                      <a:pPr>
                        <a:lnSpc>
                          <a:spcPct val="115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000" spc="-1" strike="noStrike">
                          <a:solidFill>
                            <a:srgbClr val="000000"/>
                          </a:solidFill>
                          <a:latin typeface="Verdana"/>
                        </a:rPr>
                        <a:t>Pertambangan</a:t>
                      </a:r>
                      <a:endParaRPr b="0" lang="en-US" sz="20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f0f2f4"/>
                    </a:solidFill>
                  </a:tcPr>
                </a:tc>
              </a:tr>
              <a:tr h="420840">
                <a:tc>
                  <a:txBody>
                    <a:bodyPr lIns="68760" rIns="68760" tIns="0" bIns="0" anchor="ctr">
                      <a:noAutofit/>
                    </a:bodyPr>
                    <a:p>
                      <a:pPr algn="ctr">
                        <a:lnSpc>
                          <a:spcPct val="115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US" sz="2400" spc="-1" strike="noStrike">
                          <a:solidFill>
                            <a:srgbClr val="ffffff"/>
                          </a:solidFill>
                          <a:latin typeface="Verdana"/>
                        </a:rPr>
                        <a:t>10</a:t>
                      </a:r>
                      <a:endParaRPr b="0" lang="en-US" sz="24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a3b2c1"/>
                    </a:solidFill>
                  </a:tcPr>
                </a:tc>
                <a:tc>
                  <a:txBody>
                    <a:bodyPr lIns="68760" rIns="68760" tIns="0" bIns="0" anchor="ctr">
                      <a:noAutofit/>
                    </a:bodyPr>
                    <a:p>
                      <a:pPr>
                        <a:lnSpc>
                          <a:spcPct val="115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000" spc="-1" strike="noStrike">
                          <a:solidFill>
                            <a:srgbClr val="000000"/>
                          </a:solidFill>
                          <a:latin typeface="Verdana"/>
                        </a:rPr>
                        <a:t>Transportasi</a:t>
                      </a:r>
                      <a:endParaRPr b="0" lang="en-US" sz="20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e0e4e9"/>
                    </a:solidFill>
                  </a:tcPr>
                </a:tc>
              </a:tr>
              <a:tr h="420840">
                <a:tc>
                  <a:txBody>
                    <a:bodyPr lIns="68760" rIns="68760" tIns="0" bIns="0" anchor="ctr">
                      <a:noAutofit/>
                    </a:bodyPr>
                    <a:p>
                      <a:pPr algn="ctr">
                        <a:lnSpc>
                          <a:spcPct val="115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US" sz="2400" spc="-1" strike="noStrike">
                          <a:solidFill>
                            <a:srgbClr val="ffffff"/>
                          </a:solidFill>
                          <a:latin typeface="Verdana"/>
                        </a:rPr>
                        <a:t>11</a:t>
                      </a:r>
                      <a:endParaRPr b="0" lang="en-US" sz="24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a3b2c1"/>
                    </a:solidFill>
                  </a:tcPr>
                </a:tc>
                <a:tc>
                  <a:txBody>
                    <a:bodyPr lIns="68760" rIns="68760" tIns="0" bIns="0" anchor="ctr">
                      <a:noAutofit/>
                    </a:bodyPr>
                    <a:p>
                      <a:pPr>
                        <a:lnSpc>
                          <a:spcPct val="115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000" spc="-1" strike="noStrike">
                          <a:solidFill>
                            <a:srgbClr val="000000"/>
                          </a:solidFill>
                          <a:latin typeface="Verdana"/>
                        </a:rPr>
                        <a:t>Lembaga Keuangan Kecil</a:t>
                      </a:r>
                      <a:endParaRPr b="0" lang="en-US" sz="20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f0f2f4"/>
                    </a:solidFill>
                  </a:tcPr>
                </a:tc>
              </a:tr>
              <a:tr h="420840">
                <a:tc>
                  <a:txBody>
                    <a:bodyPr lIns="68760" rIns="68760" tIns="0" bIns="0" anchor="ctr">
                      <a:noAutofit/>
                    </a:bodyPr>
                    <a:p>
                      <a:pPr algn="ctr">
                        <a:lnSpc>
                          <a:spcPct val="115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US" sz="2400" spc="-1" strike="noStrike">
                          <a:solidFill>
                            <a:srgbClr val="ffffff"/>
                          </a:solidFill>
                          <a:latin typeface="Verdana"/>
                        </a:rPr>
                        <a:t>12</a:t>
                      </a:r>
                      <a:endParaRPr b="0" lang="en-US" sz="24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a3b2c1"/>
                    </a:solidFill>
                  </a:tcPr>
                </a:tc>
                <a:tc>
                  <a:txBody>
                    <a:bodyPr lIns="68760" rIns="68760" tIns="0" bIns="0" anchor="ctr">
                      <a:noAutofit/>
                    </a:bodyPr>
                    <a:p>
                      <a:pPr>
                        <a:lnSpc>
                          <a:spcPct val="115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000" spc="-1" strike="noStrike">
                          <a:solidFill>
                            <a:srgbClr val="000000"/>
                          </a:solidFill>
                          <a:latin typeface="Verdana"/>
                        </a:rPr>
                        <a:t>Pelayanan, perhotelan, rumah makan, dll.</a:t>
                      </a:r>
                      <a:endParaRPr b="0" lang="en-US" sz="20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e0e4e9"/>
                    </a:solidFill>
                  </a:tcPr>
                </a:tc>
              </a:tr>
            </a:tbl>
          </a:graphicData>
        </a:graphic>
      </p:graphicFrame>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6" name="PlaceHolder 1"/>
          <p:cNvSpPr>
            <a:spLocks noGrp="1"/>
          </p:cNvSpPr>
          <p:nvPr>
            <p:ph type="title"/>
          </p:nvPr>
        </p:nvSpPr>
        <p:spPr>
          <a:xfrm>
            <a:off x="766440" y="304920"/>
            <a:ext cx="10667880" cy="838080"/>
          </a:xfrm>
          <a:prstGeom prst="rect">
            <a:avLst/>
          </a:prstGeom>
          <a:noFill/>
          <a:ln w="0">
            <a:noFill/>
          </a:ln>
        </p:spPr>
        <p:txBody>
          <a:bodyPr lIns="91440" rIns="91440" tIns="45720" bIns="45720" anchor="b">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GB" sz="3600" spc="-1" strike="noStrike">
                <a:solidFill>
                  <a:srgbClr val="000000"/>
                </a:solidFill>
                <a:latin typeface="Verdana"/>
              </a:rPr>
              <a:t>Contoh Estimasi Potensi Zakat Mal di Aceh</a:t>
            </a:r>
            <a:endParaRPr b="0" lang="en-US" sz="3600" spc="-1" strike="noStrike">
              <a:solidFill>
                <a:srgbClr val="000000"/>
              </a:solidFill>
              <a:latin typeface="Verdana"/>
            </a:endParaRPr>
          </a:p>
        </p:txBody>
      </p:sp>
      <p:graphicFrame>
        <p:nvGraphicFramePr>
          <p:cNvPr id="1117" name=""/>
          <p:cNvGraphicFramePr/>
          <p:nvPr/>
        </p:nvGraphicFramePr>
        <p:xfrm>
          <a:off x="914400" y="2286000"/>
          <a:ext cx="9448920" cy="3879720"/>
        </p:xfrm>
        <a:graphic>
          <a:graphicData uri="http://schemas.openxmlformats.org/drawingml/2006/table">
            <a:tbl>
              <a:tblPr/>
              <a:tblGrid>
                <a:gridCol w="758880"/>
                <a:gridCol w="6091200"/>
                <a:gridCol w="2598840"/>
              </a:tblGrid>
              <a:tr h="580320">
                <a:tc>
                  <a:txBody>
                    <a:bodyPr lIns="68760" rIns="68760" tIns="0" bIns="0" anchor="ctr">
                      <a:noAutofit/>
                    </a:bodyPr>
                    <a:p>
                      <a:pPr algn="ctr">
                        <a:lnSpc>
                          <a:spcPct val="115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US" sz="1200" spc="-1" strike="noStrike">
                          <a:solidFill>
                            <a:srgbClr val="ffffff"/>
                          </a:solidFill>
                          <a:latin typeface="Verdana"/>
                        </a:rPr>
                        <a:t>NO</a:t>
                      </a:r>
                      <a:endParaRPr b="0" lang="en-US" sz="12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5760">
                      <a:solidFill>
                        <a:srgbClr val="ffffff"/>
                      </a:solidFill>
                      <a:prstDash val="solid"/>
                    </a:lnT>
                    <a:lnB w="18720">
                      <a:solidFill>
                        <a:srgbClr val="ffffff"/>
                      </a:solidFill>
                      <a:prstDash val="solid"/>
                    </a:lnB>
                    <a:solidFill>
                      <a:srgbClr val="a3b2c1"/>
                    </a:solidFill>
                  </a:tcPr>
                </a:tc>
                <a:tc>
                  <a:txBody>
                    <a:bodyPr lIns="68760" rIns="68760" tIns="0" bIns="0" anchor="ctr">
                      <a:noAutofit/>
                    </a:bodyPr>
                    <a:p>
                      <a:pPr algn="ctr">
                        <a:lnSpc>
                          <a:spcPct val="115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US" sz="1200" spc="-1" strike="noStrike">
                          <a:solidFill>
                            <a:srgbClr val="ffffff"/>
                          </a:solidFill>
                          <a:latin typeface="Verdana"/>
                        </a:rPr>
                        <a:t>URAIAN</a:t>
                      </a:r>
                      <a:endParaRPr b="0" lang="en-US" sz="12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5760">
                      <a:solidFill>
                        <a:srgbClr val="ffffff"/>
                      </a:solidFill>
                      <a:prstDash val="solid"/>
                    </a:lnT>
                    <a:lnB w="18720">
                      <a:solidFill>
                        <a:srgbClr val="ffffff"/>
                      </a:solidFill>
                      <a:prstDash val="solid"/>
                    </a:lnB>
                    <a:solidFill>
                      <a:srgbClr val="a3b2c1"/>
                    </a:solidFill>
                  </a:tcPr>
                </a:tc>
                <a:tc>
                  <a:txBody>
                    <a:bodyPr lIns="68760" rIns="68760" tIns="0" bIns="0" anchor="ctr">
                      <a:noAutofit/>
                    </a:bodyPr>
                    <a:p>
                      <a:pPr algn="ctr">
                        <a:lnSpc>
                          <a:spcPct val="115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US" sz="1200" spc="-1" strike="noStrike">
                          <a:solidFill>
                            <a:srgbClr val="ffffff"/>
                          </a:solidFill>
                          <a:latin typeface="Verdana"/>
                        </a:rPr>
                        <a:t>JUMLAH</a:t>
                      </a:r>
                      <a:endParaRPr b="0" lang="en-US" sz="1200" spc="-1" strike="noStrike">
                        <a:solidFill>
                          <a:srgbClr val="000000"/>
                        </a:solidFill>
                        <a:latin typeface="Verdana"/>
                      </a:endParaRPr>
                    </a:p>
                    <a:p>
                      <a:pPr algn="ctr">
                        <a:lnSpc>
                          <a:spcPct val="115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US" sz="1200" spc="-1" strike="noStrike">
                          <a:solidFill>
                            <a:srgbClr val="ffffff"/>
                          </a:solidFill>
                          <a:latin typeface="Verdana"/>
                        </a:rPr>
                        <a:t>(Rp)</a:t>
                      </a:r>
                      <a:endParaRPr b="0" lang="en-US" sz="12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5760">
                      <a:solidFill>
                        <a:srgbClr val="ffffff"/>
                      </a:solidFill>
                      <a:prstDash val="solid"/>
                    </a:lnT>
                    <a:lnB w="18720">
                      <a:solidFill>
                        <a:srgbClr val="ffffff"/>
                      </a:solidFill>
                      <a:prstDash val="solid"/>
                    </a:lnB>
                    <a:solidFill>
                      <a:srgbClr val="a3b2c1"/>
                    </a:solidFill>
                  </a:tcPr>
                </a:tc>
              </a:tr>
              <a:tr h="411840">
                <a:tc>
                  <a:txBody>
                    <a:bodyPr lIns="68760" rIns="68760" tIns="0" bIns="0" anchor="b">
                      <a:noAutofit/>
                    </a:bodyPr>
                    <a:p>
                      <a:pPr algn="ctr">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US" sz="1200" spc="-1" strike="noStrike">
                          <a:solidFill>
                            <a:srgbClr val="ffffff"/>
                          </a:solidFill>
                          <a:latin typeface="Verdana"/>
                        </a:rPr>
                        <a:t>1</a:t>
                      </a:r>
                      <a:endParaRPr b="0" lang="en-US" sz="1200" spc="-1" strike="noStrike">
                        <a:solidFill>
                          <a:srgbClr val="000000"/>
                        </a:solidFill>
                        <a:latin typeface="Verdana"/>
                      </a:endParaRPr>
                    </a:p>
                  </a:txBody>
                  <a:tcPr anchor="b" marL="68760" marR="68760">
                    <a:lnL w="5760">
                      <a:solidFill>
                        <a:srgbClr val="ffffff"/>
                      </a:solidFill>
                      <a:prstDash val="solid"/>
                    </a:lnL>
                    <a:lnR w="5760">
                      <a:solidFill>
                        <a:srgbClr val="ffffff"/>
                      </a:solidFill>
                      <a:prstDash val="solid"/>
                    </a:lnR>
                    <a:lnT w="18720">
                      <a:solidFill>
                        <a:srgbClr val="ffffff"/>
                      </a:solidFill>
                      <a:prstDash val="solid"/>
                    </a:lnT>
                    <a:lnB w="5760">
                      <a:solidFill>
                        <a:srgbClr val="ffffff"/>
                      </a:solidFill>
                      <a:prstDash val="solid"/>
                    </a:lnB>
                    <a:solidFill>
                      <a:srgbClr val="a3b2c1"/>
                    </a:solidFill>
                  </a:tcPr>
                </a:tc>
                <a:tc>
                  <a:txBody>
                    <a:bodyPr lIns="68760" rIns="68760" tIns="0" bIns="0" anchor="b">
                      <a:noAutofit/>
                    </a:bodyPr>
                    <a:p>
                      <a:pPr>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000000"/>
                          </a:solidFill>
                          <a:latin typeface="Verdana"/>
                        </a:rPr>
                        <a:t>Potensi Zakat Sektor Bisnis Rill</a:t>
                      </a:r>
                      <a:endParaRPr b="0" lang="en-US" sz="1800" spc="-1" strike="noStrike">
                        <a:solidFill>
                          <a:srgbClr val="000000"/>
                        </a:solidFill>
                        <a:latin typeface="Verdana"/>
                      </a:endParaRPr>
                    </a:p>
                  </a:txBody>
                  <a:tcPr anchor="b" marL="68760" marR="68760">
                    <a:lnL w="5760">
                      <a:solidFill>
                        <a:srgbClr val="ffffff"/>
                      </a:solidFill>
                      <a:prstDash val="solid"/>
                    </a:lnL>
                    <a:lnR w="5760">
                      <a:solidFill>
                        <a:srgbClr val="ffffff"/>
                      </a:solidFill>
                      <a:prstDash val="solid"/>
                    </a:lnR>
                    <a:lnT w="18720">
                      <a:solidFill>
                        <a:srgbClr val="ffffff"/>
                      </a:solidFill>
                      <a:prstDash val="solid"/>
                    </a:lnT>
                    <a:lnB w="5760">
                      <a:solidFill>
                        <a:srgbClr val="ffffff"/>
                      </a:solidFill>
                      <a:prstDash val="solid"/>
                    </a:lnB>
                    <a:solidFill>
                      <a:srgbClr val="e0e4e9"/>
                    </a:solidFill>
                  </a:tcPr>
                </a:tc>
                <a:tc>
                  <a:txBody>
                    <a:bodyPr lIns="68760" rIns="68760" tIns="0" bIns="0" anchor="b">
                      <a:noAutofit/>
                    </a:bodyPr>
                    <a:p>
                      <a:pPr algn="r">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000000"/>
                          </a:solidFill>
                          <a:latin typeface="Verdana"/>
                        </a:rPr>
                        <a:t>5,342,400,000</a:t>
                      </a:r>
                      <a:endParaRPr b="0" lang="en-US" sz="1800" spc="-1" strike="noStrike">
                        <a:solidFill>
                          <a:srgbClr val="000000"/>
                        </a:solidFill>
                        <a:latin typeface="Verdana"/>
                      </a:endParaRPr>
                    </a:p>
                  </a:txBody>
                  <a:tcPr anchor="b" marL="68760" marR="68760">
                    <a:lnL w="5760">
                      <a:solidFill>
                        <a:srgbClr val="ffffff"/>
                      </a:solidFill>
                      <a:prstDash val="solid"/>
                    </a:lnL>
                    <a:lnR w="5760">
                      <a:solidFill>
                        <a:srgbClr val="ffffff"/>
                      </a:solidFill>
                      <a:prstDash val="solid"/>
                    </a:lnR>
                    <a:lnT w="18720">
                      <a:solidFill>
                        <a:srgbClr val="ffffff"/>
                      </a:solidFill>
                      <a:prstDash val="solid"/>
                    </a:lnT>
                    <a:lnB w="5760">
                      <a:solidFill>
                        <a:srgbClr val="ffffff"/>
                      </a:solidFill>
                      <a:prstDash val="solid"/>
                    </a:lnB>
                    <a:solidFill>
                      <a:srgbClr val="e0e4e9"/>
                    </a:solidFill>
                  </a:tcPr>
                </a:tc>
              </a:tr>
              <a:tr h="411840">
                <a:tc>
                  <a:txBody>
                    <a:bodyPr lIns="68760" rIns="68760" tIns="0" bIns="0" anchor="b">
                      <a:noAutofit/>
                    </a:bodyPr>
                    <a:p>
                      <a:pPr algn="ctr">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US" sz="1200" spc="-1" strike="noStrike">
                          <a:solidFill>
                            <a:srgbClr val="ffffff"/>
                          </a:solidFill>
                          <a:latin typeface="Verdana"/>
                        </a:rPr>
                        <a:t>2</a:t>
                      </a:r>
                      <a:endParaRPr b="0" lang="en-US" sz="1200" spc="-1" strike="noStrike">
                        <a:solidFill>
                          <a:srgbClr val="000000"/>
                        </a:solidFill>
                        <a:latin typeface="Verdana"/>
                      </a:endParaRPr>
                    </a:p>
                  </a:txBody>
                  <a:tcPr anchor="b"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a3b2c1"/>
                    </a:solidFill>
                  </a:tcPr>
                </a:tc>
                <a:tc>
                  <a:txBody>
                    <a:bodyPr lIns="68760" rIns="68760" tIns="0" bIns="0" anchor="b">
                      <a:noAutofit/>
                    </a:bodyPr>
                    <a:p>
                      <a:pPr>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000000"/>
                          </a:solidFill>
                          <a:latin typeface="Verdana"/>
                        </a:rPr>
                        <a:t>Potensi Zakat Sektor Profesi dan Jasa</a:t>
                      </a:r>
                      <a:endParaRPr b="0" lang="en-US" sz="1800" spc="-1" strike="noStrike">
                        <a:solidFill>
                          <a:srgbClr val="000000"/>
                        </a:solidFill>
                        <a:latin typeface="Verdana"/>
                      </a:endParaRPr>
                    </a:p>
                  </a:txBody>
                  <a:tcPr anchor="b"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f0f2f4"/>
                    </a:solidFill>
                  </a:tcPr>
                </a:tc>
                <a:tc>
                  <a:txBody>
                    <a:bodyPr lIns="68760" rIns="68760" tIns="0" bIns="0" anchor="b">
                      <a:noAutofit/>
                    </a:bodyPr>
                    <a:p>
                      <a:pPr algn="r">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000000"/>
                          </a:solidFill>
                          <a:latin typeface="Verdana"/>
                        </a:rPr>
                        <a:t>14,831,250,000</a:t>
                      </a:r>
                      <a:endParaRPr b="0" lang="en-US" sz="1800" spc="-1" strike="noStrike">
                        <a:solidFill>
                          <a:srgbClr val="000000"/>
                        </a:solidFill>
                        <a:latin typeface="Verdana"/>
                      </a:endParaRPr>
                    </a:p>
                  </a:txBody>
                  <a:tcPr anchor="b"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f0f2f4"/>
                    </a:solidFill>
                  </a:tcPr>
                </a:tc>
              </a:tr>
              <a:tr h="411840">
                <a:tc>
                  <a:txBody>
                    <a:bodyPr lIns="68760" rIns="68760" tIns="0" bIns="0" anchor="b">
                      <a:noAutofit/>
                    </a:bodyPr>
                    <a:p>
                      <a:pPr algn="ctr">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US" sz="1200" spc="-1" strike="noStrike">
                          <a:solidFill>
                            <a:srgbClr val="ffffff"/>
                          </a:solidFill>
                          <a:latin typeface="Verdana"/>
                        </a:rPr>
                        <a:t>3</a:t>
                      </a:r>
                      <a:endParaRPr b="0" lang="en-US" sz="1200" spc="-1" strike="noStrike">
                        <a:solidFill>
                          <a:srgbClr val="000000"/>
                        </a:solidFill>
                        <a:latin typeface="Verdana"/>
                      </a:endParaRPr>
                    </a:p>
                  </a:txBody>
                  <a:tcPr anchor="b"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a3b2c1"/>
                    </a:solidFill>
                  </a:tcPr>
                </a:tc>
                <a:tc>
                  <a:txBody>
                    <a:bodyPr lIns="68760" rIns="68760" tIns="0" bIns="0" anchor="b">
                      <a:noAutofit/>
                    </a:bodyPr>
                    <a:p>
                      <a:pPr>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000000"/>
                          </a:solidFill>
                          <a:latin typeface="Verdana"/>
                        </a:rPr>
                        <a:t>Potensi Zakat Sektor Pertanian dan Perkebunan</a:t>
                      </a:r>
                      <a:endParaRPr b="0" lang="en-US" sz="1800" spc="-1" strike="noStrike">
                        <a:solidFill>
                          <a:srgbClr val="000000"/>
                        </a:solidFill>
                        <a:latin typeface="Verdana"/>
                      </a:endParaRPr>
                    </a:p>
                  </a:txBody>
                  <a:tcPr anchor="b"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e0e4e9"/>
                    </a:solidFill>
                  </a:tcPr>
                </a:tc>
                <a:tc>
                  <a:txBody>
                    <a:bodyPr lIns="68760" rIns="68760" tIns="0" bIns="0" anchor="b">
                      <a:noAutofit/>
                    </a:bodyPr>
                    <a:p>
                      <a:pPr algn="r">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000000"/>
                          </a:solidFill>
                          <a:latin typeface="Verdana"/>
                        </a:rPr>
                        <a:t>25,050,000,000</a:t>
                      </a:r>
                      <a:endParaRPr b="0" lang="en-US" sz="1800" spc="-1" strike="noStrike">
                        <a:solidFill>
                          <a:srgbClr val="000000"/>
                        </a:solidFill>
                        <a:latin typeface="Verdana"/>
                      </a:endParaRPr>
                    </a:p>
                  </a:txBody>
                  <a:tcPr anchor="b"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e0e4e9"/>
                    </a:solidFill>
                  </a:tcPr>
                </a:tc>
              </a:tr>
              <a:tr h="411840">
                <a:tc>
                  <a:txBody>
                    <a:bodyPr lIns="68760" rIns="68760" tIns="0" bIns="0" anchor="b">
                      <a:noAutofit/>
                    </a:bodyPr>
                    <a:p>
                      <a:pPr algn="ctr">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US" sz="1200" spc="-1" strike="noStrike">
                          <a:solidFill>
                            <a:srgbClr val="ffffff"/>
                          </a:solidFill>
                          <a:latin typeface="Verdana"/>
                        </a:rPr>
                        <a:t>4</a:t>
                      </a:r>
                      <a:endParaRPr b="0" lang="en-US" sz="1200" spc="-1" strike="noStrike">
                        <a:solidFill>
                          <a:srgbClr val="000000"/>
                        </a:solidFill>
                        <a:latin typeface="Verdana"/>
                      </a:endParaRPr>
                    </a:p>
                  </a:txBody>
                  <a:tcPr anchor="b"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a3b2c1"/>
                    </a:solidFill>
                  </a:tcPr>
                </a:tc>
                <a:tc>
                  <a:txBody>
                    <a:bodyPr lIns="68760" rIns="68760" tIns="0" bIns="0" anchor="ctr">
                      <a:noAutofit/>
                    </a:bodyPr>
                    <a:p>
                      <a:pPr>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000000"/>
                          </a:solidFill>
                          <a:latin typeface="Verdana"/>
                        </a:rPr>
                        <a:t>Potensi Zakat Sektor Peternakan</a:t>
                      </a:r>
                      <a:endParaRPr b="0" lang="en-US" sz="18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f0f2f4"/>
                    </a:solidFill>
                  </a:tcPr>
                </a:tc>
                <a:tc>
                  <a:txBody>
                    <a:bodyPr lIns="68760" rIns="68760" tIns="0" bIns="0" anchor="b">
                      <a:noAutofit/>
                    </a:bodyPr>
                    <a:p>
                      <a:pPr algn="r">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000000"/>
                          </a:solidFill>
                          <a:latin typeface="Verdana"/>
                        </a:rPr>
                        <a:t>160,800,000</a:t>
                      </a:r>
                      <a:endParaRPr b="0" lang="en-US" sz="1800" spc="-1" strike="noStrike">
                        <a:solidFill>
                          <a:srgbClr val="000000"/>
                        </a:solidFill>
                        <a:latin typeface="Verdana"/>
                      </a:endParaRPr>
                    </a:p>
                  </a:txBody>
                  <a:tcPr anchor="b"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f0f2f4"/>
                    </a:solidFill>
                  </a:tcPr>
                </a:tc>
              </a:tr>
              <a:tr h="411840">
                <a:tc>
                  <a:txBody>
                    <a:bodyPr lIns="68760" rIns="68760" tIns="0" bIns="0" anchor="b">
                      <a:noAutofit/>
                    </a:bodyPr>
                    <a:p>
                      <a:pPr algn="ctr">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US" sz="1200" spc="-1" strike="noStrike">
                          <a:solidFill>
                            <a:srgbClr val="ffffff"/>
                          </a:solidFill>
                          <a:latin typeface="Verdana"/>
                        </a:rPr>
                        <a:t>5</a:t>
                      </a:r>
                      <a:endParaRPr b="0" lang="en-US" sz="1200" spc="-1" strike="noStrike">
                        <a:solidFill>
                          <a:srgbClr val="000000"/>
                        </a:solidFill>
                        <a:latin typeface="Verdana"/>
                      </a:endParaRPr>
                    </a:p>
                  </a:txBody>
                  <a:tcPr anchor="b"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a3b2c1"/>
                    </a:solidFill>
                  </a:tcPr>
                </a:tc>
                <a:tc>
                  <a:txBody>
                    <a:bodyPr lIns="68760" rIns="68760" tIns="0" bIns="0" anchor="b">
                      <a:noAutofit/>
                    </a:bodyPr>
                    <a:p>
                      <a:pPr>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000000"/>
                          </a:solidFill>
                          <a:latin typeface="Verdana"/>
                        </a:rPr>
                        <a:t>Potensi Zakat Sektor Sewa</a:t>
                      </a:r>
                      <a:endParaRPr b="0" lang="en-US" sz="1800" spc="-1" strike="noStrike">
                        <a:solidFill>
                          <a:srgbClr val="000000"/>
                        </a:solidFill>
                        <a:latin typeface="Verdana"/>
                      </a:endParaRPr>
                    </a:p>
                  </a:txBody>
                  <a:tcPr anchor="b"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e0e4e9"/>
                    </a:solidFill>
                  </a:tcPr>
                </a:tc>
                <a:tc>
                  <a:txBody>
                    <a:bodyPr lIns="68760" rIns="68760" tIns="0" bIns="0" anchor="b">
                      <a:noAutofit/>
                    </a:bodyPr>
                    <a:p>
                      <a:pPr algn="r">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000000"/>
                          </a:solidFill>
                          <a:latin typeface="Verdana"/>
                        </a:rPr>
                        <a:t>103,425,000</a:t>
                      </a:r>
                      <a:endParaRPr b="0" lang="en-US" sz="1800" spc="-1" strike="noStrike">
                        <a:solidFill>
                          <a:srgbClr val="000000"/>
                        </a:solidFill>
                        <a:latin typeface="Verdana"/>
                      </a:endParaRPr>
                    </a:p>
                  </a:txBody>
                  <a:tcPr anchor="b"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e0e4e9"/>
                    </a:solidFill>
                  </a:tcPr>
                </a:tc>
              </a:tr>
              <a:tr h="411840">
                <a:tc>
                  <a:txBody>
                    <a:bodyPr lIns="68760" rIns="68760" tIns="0" bIns="0" anchor="b">
                      <a:noAutofit/>
                    </a:bodyPr>
                    <a:p>
                      <a:pPr algn="ctr">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US" sz="1200" spc="-1" strike="noStrike">
                          <a:solidFill>
                            <a:srgbClr val="ffffff"/>
                          </a:solidFill>
                          <a:latin typeface="Verdana"/>
                        </a:rPr>
                        <a:t>6</a:t>
                      </a:r>
                      <a:endParaRPr b="0" lang="en-US" sz="1200" spc="-1" strike="noStrike">
                        <a:solidFill>
                          <a:srgbClr val="000000"/>
                        </a:solidFill>
                        <a:latin typeface="Verdana"/>
                      </a:endParaRPr>
                    </a:p>
                  </a:txBody>
                  <a:tcPr anchor="b"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a3b2c1"/>
                    </a:solidFill>
                  </a:tcPr>
                </a:tc>
                <a:tc>
                  <a:txBody>
                    <a:bodyPr lIns="68760" rIns="68760" tIns="0" bIns="0" anchor="b">
                      <a:noAutofit/>
                    </a:bodyPr>
                    <a:p>
                      <a:pPr>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000000"/>
                          </a:solidFill>
                          <a:latin typeface="Verdana"/>
                        </a:rPr>
                        <a:t>Potensi Zakat Sektor Pertambangan</a:t>
                      </a:r>
                      <a:endParaRPr b="0" lang="en-US" sz="1800" spc="-1" strike="noStrike">
                        <a:solidFill>
                          <a:srgbClr val="000000"/>
                        </a:solidFill>
                        <a:latin typeface="Verdana"/>
                      </a:endParaRPr>
                    </a:p>
                  </a:txBody>
                  <a:tcPr anchor="b"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f0f2f4"/>
                    </a:solidFill>
                  </a:tcPr>
                </a:tc>
                <a:tc>
                  <a:txBody>
                    <a:bodyPr lIns="68760" rIns="68760" tIns="0" bIns="0" anchor="b">
                      <a:noAutofit/>
                    </a:bodyPr>
                    <a:p>
                      <a:pPr algn="r">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000000"/>
                          </a:solidFill>
                          <a:latin typeface="Verdana"/>
                        </a:rPr>
                        <a:t>177,000,000</a:t>
                      </a:r>
                      <a:endParaRPr b="0" lang="en-US" sz="1800" spc="-1" strike="noStrike">
                        <a:solidFill>
                          <a:srgbClr val="000000"/>
                        </a:solidFill>
                        <a:latin typeface="Verdana"/>
                      </a:endParaRPr>
                    </a:p>
                  </a:txBody>
                  <a:tcPr anchor="b"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f0f2f4"/>
                    </a:solidFill>
                  </a:tcPr>
                </a:tc>
              </a:tr>
              <a:tr h="411840">
                <a:tc>
                  <a:txBody>
                    <a:bodyPr lIns="68760" rIns="68760" tIns="0" bIns="0" anchor="b">
                      <a:noAutofit/>
                    </a:bodyPr>
                    <a:p>
                      <a:pPr algn="ctr">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US" sz="1200" spc="-1" strike="noStrike">
                          <a:solidFill>
                            <a:srgbClr val="ffffff"/>
                          </a:solidFill>
                          <a:latin typeface="Verdana"/>
                        </a:rPr>
                        <a:t>7</a:t>
                      </a:r>
                      <a:endParaRPr b="0" lang="en-US" sz="1200" spc="-1" strike="noStrike">
                        <a:solidFill>
                          <a:srgbClr val="000000"/>
                        </a:solidFill>
                        <a:latin typeface="Verdana"/>
                      </a:endParaRPr>
                    </a:p>
                  </a:txBody>
                  <a:tcPr anchor="b"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a3b2c1"/>
                    </a:solidFill>
                  </a:tcPr>
                </a:tc>
                <a:tc>
                  <a:txBody>
                    <a:bodyPr lIns="68760" rIns="68760" tIns="0" bIns="0" anchor="b">
                      <a:noAutofit/>
                    </a:bodyPr>
                    <a:p>
                      <a:pPr>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000000"/>
                          </a:solidFill>
                          <a:latin typeface="Verdana"/>
                        </a:rPr>
                        <a:t>Potensi Zakat Sektor Perusahaan</a:t>
                      </a:r>
                      <a:endParaRPr b="0" lang="en-US" sz="1800" spc="-1" strike="noStrike">
                        <a:solidFill>
                          <a:srgbClr val="000000"/>
                        </a:solidFill>
                        <a:latin typeface="Verdana"/>
                      </a:endParaRPr>
                    </a:p>
                  </a:txBody>
                  <a:tcPr anchor="b"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e0e4e9"/>
                    </a:solidFill>
                  </a:tcPr>
                </a:tc>
                <a:tc>
                  <a:txBody>
                    <a:bodyPr lIns="68760" rIns="68760" tIns="0" bIns="0" anchor="b">
                      <a:noAutofit/>
                    </a:bodyPr>
                    <a:p>
                      <a:pPr algn="r">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000000"/>
                          </a:solidFill>
                          <a:latin typeface="Verdana"/>
                        </a:rPr>
                        <a:t>1,926,900,000</a:t>
                      </a:r>
                      <a:endParaRPr b="0" lang="en-US" sz="1800" spc="-1" strike="noStrike">
                        <a:solidFill>
                          <a:srgbClr val="000000"/>
                        </a:solidFill>
                        <a:latin typeface="Verdana"/>
                      </a:endParaRPr>
                    </a:p>
                  </a:txBody>
                  <a:tcPr anchor="b"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e0e4e9"/>
                    </a:solidFill>
                  </a:tcPr>
                </a:tc>
              </a:tr>
              <a:tr h="411840">
                <a:tc gridSpan="2">
                  <a:txBody>
                    <a:bodyPr lIns="68760" rIns="68760" tIns="0" bIns="0" anchor="b">
                      <a:noAutofit/>
                    </a:bodyPr>
                    <a:p>
                      <a:pPr algn="ctr">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US" sz="1800" spc="-1" strike="noStrike">
                          <a:solidFill>
                            <a:srgbClr val="ffffff"/>
                          </a:solidFill>
                          <a:latin typeface="Verdana"/>
                        </a:rPr>
                        <a:t>JUMLAH Potensi Zakat</a:t>
                      </a:r>
                      <a:endParaRPr b="0" lang="en-US" sz="1800" spc="-1" strike="noStrike">
                        <a:solidFill>
                          <a:srgbClr val="000000"/>
                        </a:solidFill>
                        <a:latin typeface="Verdana"/>
                      </a:endParaRPr>
                    </a:p>
                  </a:txBody>
                  <a:tcPr anchor="b"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a3b2c1"/>
                    </a:solidFill>
                  </a:tcPr>
                </a:tc>
                <a:tc hMerge="1">
                  <a:txBody>
                    <a:bodyPr lIns="90000" rIns="90000" tIns="45000" bIns="45000" anchor="t">
                      <a:noAutofit/>
                    </a:bodyPr>
                    <a:p>
                      <a:endParaRPr b="0" lang="en-US" sz="1800" spc="-1" strike="noStrike">
                        <a:solidFill>
                          <a:srgbClr val="000000"/>
                        </a:solidFill>
                        <a:latin typeface="Verdana"/>
                      </a:endParaRPr>
                    </a:p>
                  </a:txBody>
                  <a:tcPr anchor="t" marL="90000" marR="90000">
                    <a:lnL>
                      <a:noFill/>
                    </a:lnL>
                    <a:lnR>
                      <a:noFill/>
                    </a:lnR>
                    <a:lnT>
                      <a:noFill/>
                    </a:lnT>
                    <a:lnB>
                      <a:noFill/>
                    </a:lnB>
                    <a:solidFill>
                      <a:srgbClr val="729fcf"/>
                    </a:solidFill>
                  </a:tcPr>
                </a:tc>
                <a:tc>
                  <a:txBody>
                    <a:bodyPr lIns="68760" rIns="68760" tIns="0" bIns="0" anchor="b">
                      <a:noAutofit/>
                    </a:bodyPr>
                    <a:p>
                      <a:pPr algn="r">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US" sz="1800" spc="-1" strike="noStrike">
                          <a:solidFill>
                            <a:srgbClr val="000000"/>
                          </a:solidFill>
                          <a:latin typeface="Verdana"/>
                        </a:rPr>
                        <a:t>47,591,775,000</a:t>
                      </a:r>
                      <a:endParaRPr b="0" lang="en-US" sz="1800" spc="-1" strike="noStrike">
                        <a:solidFill>
                          <a:srgbClr val="000000"/>
                        </a:solidFill>
                        <a:latin typeface="Verdana"/>
                      </a:endParaRPr>
                    </a:p>
                  </a:txBody>
                  <a:tcPr anchor="b"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f0f2f4"/>
                    </a:solidFill>
                  </a:tcPr>
                </a:tc>
              </a:tr>
            </a:tbl>
          </a:graphicData>
        </a:graphic>
      </p:graphicFrame>
      <p:sp>
        <p:nvSpPr>
          <p:cNvPr id="1118" name="Title 1"/>
          <p:cNvSpPr/>
          <p:nvPr/>
        </p:nvSpPr>
        <p:spPr>
          <a:xfrm>
            <a:off x="685800" y="1295280"/>
            <a:ext cx="10667880" cy="838440"/>
          </a:xfrm>
          <a:prstGeom prst="rect">
            <a:avLst/>
          </a:prstGeom>
          <a:noFill/>
          <a:ln w="0">
            <a:noFill/>
          </a:ln>
        </p:spPr>
        <p:style>
          <a:lnRef idx="0"/>
          <a:fillRef idx="0"/>
          <a:effectRef idx="0"/>
          <a:fontRef idx="minor"/>
        </p:style>
        <p:txBody>
          <a:bodyPr lIns="90000" rIns="90000" tIns="46800" bIns="46800" anchor="b">
            <a:noAutofit/>
          </a:bodyPr>
          <a:p>
            <a:pP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GB" sz="2800" spc="-1" strike="noStrike">
                <a:solidFill>
                  <a:srgbClr val="000000"/>
                </a:solidFill>
                <a:latin typeface="Verdana"/>
              </a:rPr>
              <a:t>Contoh Estimasi Potensi Zakat Mal di Aceh Timur</a:t>
            </a:r>
            <a:endParaRPr b="0" lang="en-US" sz="2800" spc="-1" strike="noStrike">
              <a:solidFill>
                <a:srgbClr val="000000"/>
              </a:solidFill>
              <a:latin typeface="Verdana"/>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9" name="PlaceHolder 1"/>
          <p:cNvSpPr>
            <a:spLocks noGrp="1"/>
          </p:cNvSpPr>
          <p:nvPr>
            <p:ph type="title"/>
          </p:nvPr>
        </p:nvSpPr>
        <p:spPr>
          <a:xfrm>
            <a:off x="766440" y="762120"/>
            <a:ext cx="10667880" cy="758880"/>
          </a:xfrm>
          <a:prstGeom prst="rect">
            <a:avLst/>
          </a:prstGeom>
          <a:noFill/>
          <a:ln w="0">
            <a:noFill/>
          </a:ln>
        </p:spPr>
        <p:txBody>
          <a:bodyPr lIns="91440" rIns="91440" tIns="45720" bIns="45720" anchor="b">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GB" sz="3200" spc="-1" strike="noStrike">
                <a:solidFill>
                  <a:srgbClr val="000000"/>
                </a:solidFill>
                <a:latin typeface="Verdana"/>
              </a:rPr>
              <a:t>Estimasi Potensi Zakat Wilayah Sampel Penelitian</a:t>
            </a:r>
            <a:endParaRPr b="0" lang="en-US" sz="3200" spc="-1" strike="noStrike">
              <a:solidFill>
                <a:srgbClr val="000000"/>
              </a:solidFill>
              <a:latin typeface="Verdana"/>
            </a:endParaRPr>
          </a:p>
        </p:txBody>
      </p:sp>
      <p:graphicFrame>
        <p:nvGraphicFramePr>
          <p:cNvPr id="1120" name=""/>
          <p:cNvGraphicFramePr/>
          <p:nvPr/>
        </p:nvGraphicFramePr>
        <p:xfrm>
          <a:off x="1600200" y="1828800"/>
          <a:ext cx="8686800" cy="4510080"/>
        </p:xfrm>
        <a:graphic>
          <a:graphicData uri="http://schemas.openxmlformats.org/drawingml/2006/table">
            <a:tbl>
              <a:tblPr/>
              <a:tblGrid>
                <a:gridCol w="685800"/>
                <a:gridCol w="4137120"/>
                <a:gridCol w="3863880"/>
              </a:tblGrid>
              <a:tr h="664200">
                <a:tc>
                  <a:txBody>
                    <a:bodyPr lIns="68760" rIns="68760" tIns="0" bIns="0" anchor="ctr">
                      <a:noAutofit/>
                    </a:bodyPr>
                    <a:p>
                      <a:pPr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GB" sz="2000" spc="-1" strike="noStrike">
                          <a:solidFill>
                            <a:srgbClr val="ffffff"/>
                          </a:solidFill>
                          <a:latin typeface="Verdana"/>
                        </a:rPr>
                        <a:t>N o</a:t>
                      </a:r>
                      <a:endParaRPr b="0" lang="en-US" sz="20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5760">
                      <a:solidFill>
                        <a:srgbClr val="ffffff"/>
                      </a:solidFill>
                      <a:prstDash val="solid"/>
                    </a:lnT>
                    <a:lnB w="18720">
                      <a:solidFill>
                        <a:srgbClr val="ffffff"/>
                      </a:solidFill>
                      <a:prstDash val="solid"/>
                    </a:lnB>
                    <a:solidFill>
                      <a:srgbClr val="a3b2c1"/>
                    </a:solidFill>
                  </a:tcPr>
                </a:tc>
                <a:tc>
                  <a:txBody>
                    <a:bodyPr lIns="68760" rIns="68760" tIns="0" bIns="0" anchor="ctr">
                      <a:noAutofit/>
                    </a:bodyPr>
                    <a:p>
                      <a:pPr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GB" sz="2000" spc="-1" strike="noStrike">
                          <a:solidFill>
                            <a:srgbClr val="ffffff"/>
                          </a:solidFill>
                          <a:latin typeface="Verdana"/>
                        </a:rPr>
                        <a:t>Wilayah</a:t>
                      </a:r>
                      <a:endParaRPr b="0" lang="en-US" sz="20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5760">
                      <a:solidFill>
                        <a:srgbClr val="ffffff"/>
                      </a:solidFill>
                      <a:prstDash val="solid"/>
                    </a:lnT>
                    <a:lnB w="18720">
                      <a:solidFill>
                        <a:srgbClr val="ffffff"/>
                      </a:solidFill>
                      <a:prstDash val="solid"/>
                    </a:lnB>
                    <a:solidFill>
                      <a:srgbClr val="a3b2c1"/>
                    </a:solidFill>
                  </a:tcPr>
                </a:tc>
                <a:tc>
                  <a:txBody>
                    <a:bodyPr lIns="68760" rIns="68760" tIns="0" bIns="0" anchor="ctr">
                      <a:noAutofit/>
                    </a:bodyPr>
                    <a:p>
                      <a:pPr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GB" sz="2000" spc="-1" strike="noStrike">
                          <a:solidFill>
                            <a:srgbClr val="ffffff"/>
                          </a:solidFill>
                          <a:latin typeface="Verdana"/>
                        </a:rPr>
                        <a:t>Jumlah Potensi Zakat (Rp)</a:t>
                      </a:r>
                      <a:endParaRPr b="0" lang="en-US" sz="20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5760">
                      <a:solidFill>
                        <a:srgbClr val="ffffff"/>
                      </a:solidFill>
                      <a:prstDash val="solid"/>
                    </a:lnT>
                    <a:lnB w="18720">
                      <a:solidFill>
                        <a:srgbClr val="ffffff"/>
                      </a:solidFill>
                      <a:prstDash val="solid"/>
                    </a:lnB>
                    <a:solidFill>
                      <a:srgbClr val="a3b2c1"/>
                    </a:solidFill>
                  </a:tcPr>
                </a:tc>
              </a:tr>
              <a:tr h="549000">
                <a:tc>
                  <a:txBody>
                    <a:bodyPr lIns="68760" rIns="68760" tIns="0" bIns="0" anchor="t">
                      <a:noAutofit/>
                    </a:bodyPr>
                    <a:p>
                      <a:pPr algn="just">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GB" sz="2000" spc="-1" strike="noStrike">
                          <a:solidFill>
                            <a:srgbClr val="ffffff"/>
                          </a:solidFill>
                          <a:latin typeface="Verdana"/>
                        </a:rPr>
                        <a:t>1</a:t>
                      </a:r>
                      <a:endParaRPr b="0" lang="en-US" sz="2000" spc="-1" strike="noStrike">
                        <a:solidFill>
                          <a:srgbClr val="000000"/>
                        </a:solidFill>
                        <a:latin typeface="Verdana"/>
                      </a:endParaRPr>
                    </a:p>
                  </a:txBody>
                  <a:tcPr anchor="t" marL="68760" marR="68760">
                    <a:lnL w="5760">
                      <a:solidFill>
                        <a:srgbClr val="ffffff"/>
                      </a:solidFill>
                      <a:prstDash val="solid"/>
                    </a:lnL>
                    <a:lnR w="5760">
                      <a:solidFill>
                        <a:srgbClr val="ffffff"/>
                      </a:solidFill>
                      <a:prstDash val="solid"/>
                    </a:lnR>
                    <a:lnT w="18720">
                      <a:solidFill>
                        <a:srgbClr val="ffffff"/>
                      </a:solidFill>
                      <a:prstDash val="solid"/>
                    </a:lnT>
                    <a:lnB w="5760">
                      <a:solidFill>
                        <a:srgbClr val="ffffff"/>
                      </a:solidFill>
                      <a:prstDash val="solid"/>
                    </a:lnB>
                    <a:solidFill>
                      <a:srgbClr val="a3b2c1"/>
                    </a:solidFill>
                  </a:tcPr>
                </a:tc>
                <a:tc>
                  <a:txBody>
                    <a:bodyPr lIns="68760" rIns="68760" tIns="0" bIns="0" anchor="t">
                      <a:noAutofit/>
                    </a:bodyPr>
                    <a:p>
                      <a:pPr algn="just">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GB" sz="2400" spc="-1" strike="noStrike">
                          <a:solidFill>
                            <a:srgbClr val="000000"/>
                          </a:solidFill>
                          <a:latin typeface="Verdana"/>
                        </a:rPr>
                        <a:t>Aceh Timur</a:t>
                      </a:r>
                      <a:endParaRPr b="0" lang="en-US" sz="2400" spc="-1" strike="noStrike">
                        <a:solidFill>
                          <a:srgbClr val="000000"/>
                        </a:solidFill>
                        <a:latin typeface="Verdana"/>
                      </a:endParaRPr>
                    </a:p>
                  </a:txBody>
                  <a:tcPr anchor="t" marL="68760" marR="68760">
                    <a:lnL w="5760">
                      <a:solidFill>
                        <a:srgbClr val="ffffff"/>
                      </a:solidFill>
                      <a:prstDash val="solid"/>
                    </a:lnL>
                    <a:lnR w="5760">
                      <a:solidFill>
                        <a:srgbClr val="ffffff"/>
                      </a:solidFill>
                      <a:prstDash val="solid"/>
                    </a:lnR>
                    <a:lnT w="18720">
                      <a:solidFill>
                        <a:srgbClr val="ffffff"/>
                      </a:solidFill>
                      <a:prstDash val="solid"/>
                    </a:lnT>
                    <a:lnB w="5760">
                      <a:solidFill>
                        <a:srgbClr val="ffffff"/>
                      </a:solidFill>
                      <a:prstDash val="solid"/>
                    </a:lnB>
                    <a:solidFill>
                      <a:srgbClr val="e0e4e9"/>
                    </a:solidFill>
                  </a:tcPr>
                </a:tc>
                <a:tc>
                  <a:txBody>
                    <a:bodyPr lIns="68760" rIns="68760" tIns="0" bIns="0" anchor="ctr">
                      <a:noAutofit/>
                    </a:bodyPr>
                    <a:p>
                      <a:pPr algn="r">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GB" sz="2400" spc="-1" strike="noStrike">
                          <a:solidFill>
                            <a:srgbClr val="000000"/>
                          </a:solidFill>
                          <a:latin typeface="Verdana"/>
                        </a:rPr>
                        <a:t>47,591,775,000</a:t>
                      </a:r>
                      <a:endParaRPr b="0" lang="en-US" sz="24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18720">
                      <a:solidFill>
                        <a:srgbClr val="ffffff"/>
                      </a:solidFill>
                      <a:prstDash val="solid"/>
                    </a:lnT>
                    <a:lnB w="5760">
                      <a:solidFill>
                        <a:srgbClr val="ffffff"/>
                      </a:solidFill>
                      <a:prstDash val="solid"/>
                    </a:lnB>
                    <a:solidFill>
                      <a:srgbClr val="e0e4e9"/>
                    </a:solidFill>
                  </a:tcPr>
                </a:tc>
              </a:tr>
              <a:tr h="549000">
                <a:tc>
                  <a:txBody>
                    <a:bodyPr lIns="68760" rIns="68760" tIns="0" bIns="0" anchor="t">
                      <a:noAutofit/>
                    </a:bodyPr>
                    <a:p>
                      <a:pPr algn="just">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GB" sz="2000" spc="-1" strike="noStrike">
                          <a:solidFill>
                            <a:srgbClr val="ffffff"/>
                          </a:solidFill>
                          <a:latin typeface="Verdana"/>
                        </a:rPr>
                        <a:t>2</a:t>
                      </a:r>
                      <a:endParaRPr b="0" lang="en-US" sz="2000" spc="-1" strike="noStrike">
                        <a:solidFill>
                          <a:srgbClr val="000000"/>
                        </a:solidFill>
                        <a:latin typeface="Verdana"/>
                      </a:endParaRPr>
                    </a:p>
                  </a:txBody>
                  <a:tcPr anchor="t"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a3b2c1"/>
                    </a:solidFill>
                  </a:tcPr>
                </a:tc>
                <a:tc>
                  <a:txBody>
                    <a:bodyPr lIns="68760" rIns="68760" tIns="0" bIns="0" anchor="t">
                      <a:noAutofit/>
                    </a:bodyPr>
                    <a:p>
                      <a:pPr algn="just">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GB" sz="2400" spc="-1" strike="noStrike">
                          <a:solidFill>
                            <a:srgbClr val="000000"/>
                          </a:solidFill>
                          <a:latin typeface="Verdana"/>
                        </a:rPr>
                        <a:t>Aceh Tenggara</a:t>
                      </a:r>
                      <a:endParaRPr b="0" lang="en-US" sz="2400" spc="-1" strike="noStrike">
                        <a:solidFill>
                          <a:srgbClr val="000000"/>
                        </a:solidFill>
                        <a:latin typeface="Verdana"/>
                      </a:endParaRPr>
                    </a:p>
                  </a:txBody>
                  <a:tcPr anchor="t"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f0f2f4"/>
                    </a:solidFill>
                  </a:tcPr>
                </a:tc>
                <a:tc>
                  <a:txBody>
                    <a:bodyPr lIns="68760" rIns="68760" tIns="0" bIns="0" anchor="ctr">
                      <a:noAutofit/>
                    </a:bodyPr>
                    <a:p>
                      <a:pPr algn="r">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GB" sz="2400" spc="-1" strike="noStrike">
                          <a:solidFill>
                            <a:srgbClr val="000000"/>
                          </a:solidFill>
                          <a:latin typeface="Verdana"/>
                        </a:rPr>
                        <a:t>32,514,196,718</a:t>
                      </a:r>
                      <a:endParaRPr b="0" lang="en-US" sz="24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f0f2f4"/>
                    </a:solidFill>
                  </a:tcPr>
                </a:tc>
              </a:tr>
              <a:tr h="549000">
                <a:tc>
                  <a:txBody>
                    <a:bodyPr lIns="68760" rIns="68760" tIns="0" bIns="0" anchor="t">
                      <a:noAutofit/>
                    </a:bodyPr>
                    <a:p>
                      <a:pPr algn="just">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GB" sz="2000" spc="-1" strike="noStrike">
                          <a:solidFill>
                            <a:srgbClr val="ffffff"/>
                          </a:solidFill>
                          <a:latin typeface="Verdana"/>
                        </a:rPr>
                        <a:t>3</a:t>
                      </a:r>
                      <a:endParaRPr b="0" lang="en-US" sz="2000" spc="-1" strike="noStrike">
                        <a:solidFill>
                          <a:srgbClr val="000000"/>
                        </a:solidFill>
                        <a:latin typeface="Verdana"/>
                      </a:endParaRPr>
                    </a:p>
                  </a:txBody>
                  <a:tcPr anchor="t"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a3b2c1"/>
                    </a:solidFill>
                  </a:tcPr>
                </a:tc>
                <a:tc>
                  <a:txBody>
                    <a:bodyPr lIns="68760" rIns="68760" tIns="0" bIns="0" anchor="t">
                      <a:noAutofit/>
                    </a:bodyPr>
                    <a:p>
                      <a:pPr algn="just">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GB" sz="2400" spc="-1" strike="noStrike">
                          <a:solidFill>
                            <a:srgbClr val="000000"/>
                          </a:solidFill>
                          <a:latin typeface="Verdana"/>
                        </a:rPr>
                        <a:t>Bener Meriah</a:t>
                      </a:r>
                      <a:endParaRPr b="0" lang="en-US" sz="2400" spc="-1" strike="noStrike">
                        <a:solidFill>
                          <a:srgbClr val="000000"/>
                        </a:solidFill>
                        <a:latin typeface="Verdana"/>
                      </a:endParaRPr>
                    </a:p>
                  </a:txBody>
                  <a:tcPr anchor="t"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e0e4e9"/>
                    </a:solidFill>
                  </a:tcPr>
                </a:tc>
                <a:tc>
                  <a:txBody>
                    <a:bodyPr lIns="68760" rIns="68760" tIns="0" bIns="0" anchor="ctr">
                      <a:noAutofit/>
                    </a:bodyPr>
                    <a:p>
                      <a:pPr algn="r">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GB" sz="2400" spc="-1" strike="noStrike">
                          <a:solidFill>
                            <a:srgbClr val="000000"/>
                          </a:solidFill>
                          <a:latin typeface="Verdana"/>
                        </a:rPr>
                        <a:t>107.500.689.090</a:t>
                      </a:r>
                      <a:endParaRPr b="0" lang="en-US" sz="24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e0e4e9"/>
                    </a:solidFill>
                  </a:tcPr>
                </a:tc>
              </a:tr>
              <a:tr h="549000">
                <a:tc>
                  <a:txBody>
                    <a:bodyPr lIns="68760" rIns="68760" tIns="0" bIns="0" anchor="t">
                      <a:noAutofit/>
                    </a:bodyPr>
                    <a:p>
                      <a:pPr algn="just">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GB" sz="2000" spc="-1" strike="noStrike">
                          <a:solidFill>
                            <a:srgbClr val="ffffff"/>
                          </a:solidFill>
                          <a:latin typeface="Verdana"/>
                        </a:rPr>
                        <a:t>4</a:t>
                      </a:r>
                      <a:endParaRPr b="0" lang="en-US" sz="2000" spc="-1" strike="noStrike">
                        <a:solidFill>
                          <a:srgbClr val="000000"/>
                        </a:solidFill>
                        <a:latin typeface="Verdana"/>
                      </a:endParaRPr>
                    </a:p>
                  </a:txBody>
                  <a:tcPr anchor="t"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a3b2c1"/>
                    </a:solidFill>
                  </a:tcPr>
                </a:tc>
                <a:tc>
                  <a:txBody>
                    <a:bodyPr lIns="68760" rIns="68760" tIns="0" bIns="0" anchor="t">
                      <a:noAutofit/>
                    </a:bodyPr>
                    <a:p>
                      <a:pPr algn="just">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GB" sz="2400" spc="-1" strike="noStrike">
                          <a:solidFill>
                            <a:srgbClr val="000000"/>
                          </a:solidFill>
                          <a:latin typeface="Verdana"/>
                        </a:rPr>
                        <a:t>Aceh Barat</a:t>
                      </a:r>
                      <a:endParaRPr b="0" lang="en-US" sz="2400" spc="-1" strike="noStrike">
                        <a:solidFill>
                          <a:srgbClr val="000000"/>
                        </a:solidFill>
                        <a:latin typeface="Verdana"/>
                      </a:endParaRPr>
                    </a:p>
                  </a:txBody>
                  <a:tcPr anchor="t"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f0f2f4"/>
                    </a:solidFill>
                  </a:tcPr>
                </a:tc>
                <a:tc>
                  <a:txBody>
                    <a:bodyPr lIns="68760" rIns="68760" tIns="0" bIns="0" anchor="ctr">
                      <a:noAutofit/>
                    </a:bodyPr>
                    <a:p>
                      <a:pPr algn="r">
                        <a:lnSpc>
                          <a:spcPct val="115000"/>
                        </a:lnSpc>
                        <a:spcAft>
                          <a:spcPts val="100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Verdana"/>
                        </a:rPr>
                        <a:t>68,281,155,000</a:t>
                      </a:r>
                      <a:endParaRPr b="0" lang="en-US" sz="24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f0f2f4"/>
                    </a:solidFill>
                  </a:tcPr>
                </a:tc>
              </a:tr>
              <a:tr h="549000">
                <a:tc>
                  <a:txBody>
                    <a:bodyPr lIns="68760" rIns="68760" tIns="0" bIns="0" anchor="t">
                      <a:noAutofit/>
                    </a:bodyPr>
                    <a:p>
                      <a:pPr algn="just">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GB" sz="2000" spc="-1" strike="noStrike">
                          <a:solidFill>
                            <a:srgbClr val="ffffff"/>
                          </a:solidFill>
                          <a:latin typeface="Verdana"/>
                        </a:rPr>
                        <a:t>5</a:t>
                      </a:r>
                      <a:endParaRPr b="0" lang="en-US" sz="2000" spc="-1" strike="noStrike">
                        <a:solidFill>
                          <a:srgbClr val="000000"/>
                        </a:solidFill>
                        <a:latin typeface="Verdana"/>
                      </a:endParaRPr>
                    </a:p>
                  </a:txBody>
                  <a:tcPr anchor="t"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a3b2c1"/>
                    </a:solidFill>
                  </a:tcPr>
                </a:tc>
                <a:tc>
                  <a:txBody>
                    <a:bodyPr lIns="68760" rIns="68760" tIns="0" bIns="0" anchor="t">
                      <a:noAutofit/>
                    </a:bodyPr>
                    <a:p>
                      <a:pPr algn="just">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GB" sz="2400" spc="-1" strike="noStrike">
                          <a:solidFill>
                            <a:srgbClr val="000000"/>
                          </a:solidFill>
                          <a:latin typeface="Verdana"/>
                        </a:rPr>
                        <a:t>Banda Aceh</a:t>
                      </a:r>
                      <a:endParaRPr b="0" lang="en-US" sz="2400" spc="-1" strike="noStrike">
                        <a:solidFill>
                          <a:srgbClr val="000000"/>
                        </a:solidFill>
                        <a:latin typeface="Verdana"/>
                      </a:endParaRPr>
                    </a:p>
                  </a:txBody>
                  <a:tcPr anchor="t"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e0e4e9"/>
                    </a:solidFill>
                  </a:tcPr>
                </a:tc>
                <a:tc>
                  <a:txBody>
                    <a:bodyPr lIns="68760" rIns="68760" tIns="0" bIns="0" anchor="ctr">
                      <a:noAutofit/>
                    </a:bodyPr>
                    <a:p>
                      <a:pPr algn="r">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GB" sz="2400" spc="-1" strike="noStrike">
                          <a:solidFill>
                            <a:srgbClr val="000000"/>
                          </a:solidFill>
                          <a:latin typeface="Verdana"/>
                        </a:rPr>
                        <a:t>63,223,377,450</a:t>
                      </a:r>
                      <a:endParaRPr b="0" lang="en-US" sz="24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e0e4e9"/>
                    </a:solidFill>
                  </a:tcPr>
                </a:tc>
              </a:tr>
              <a:tr h="549000">
                <a:tc>
                  <a:txBody>
                    <a:bodyPr lIns="68760" rIns="68760" tIns="0" bIns="0" anchor="t">
                      <a:noAutofit/>
                    </a:bodyPr>
                    <a:p>
                      <a:pPr algn="just">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GB" sz="2000" spc="-1" strike="noStrike">
                          <a:solidFill>
                            <a:srgbClr val="ffffff"/>
                          </a:solidFill>
                          <a:latin typeface="Verdana"/>
                        </a:rPr>
                        <a:t>6</a:t>
                      </a:r>
                      <a:endParaRPr b="0" lang="en-US" sz="2000" spc="-1" strike="noStrike">
                        <a:solidFill>
                          <a:srgbClr val="000000"/>
                        </a:solidFill>
                        <a:latin typeface="Verdana"/>
                      </a:endParaRPr>
                    </a:p>
                  </a:txBody>
                  <a:tcPr anchor="t"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a3b2c1"/>
                    </a:solidFill>
                  </a:tcPr>
                </a:tc>
                <a:tc>
                  <a:txBody>
                    <a:bodyPr lIns="68760" rIns="68760" tIns="0" bIns="0" anchor="t">
                      <a:noAutofit/>
                    </a:bodyPr>
                    <a:p>
                      <a:pPr algn="just">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GB" sz="2400" spc="-1" strike="noStrike">
                          <a:solidFill>
                            <a:srgbClr val="000000"/>
                          </a:solidFill>
                          <a:latin typeface="Verdana"/>
                        </a:rPr>
                        <a:t>Aceh Singkil</a:t>
                      </a:r>
                      <a:endParaRPr b="0" lang="en-US" sz="2400" spc="-1" strike="noStrike">
                        <a:solidFill>
                          <a:srgbClr val="000000"/>
                        </a:solidFill>
                        <a:latin typeface="Verdana"/>
                      </a:endParaRPr>
                    </a:p>
                  </a:txBody>
                  <a:tcPr anchor="t"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f0f2f4"/>
                    </a:solidFill>
                  </a:tcPr>
                </a:tc>
                <a:tc>
                  <a:txBody>
                    <a:bodyPr lIns="68760" rIns="68760" tIns="0" bIns="0" anchor="ctr">
                      <a:noAutofit/>
                    </a:bodyPr>
                    <a:p>
                      <a:pPr algn="r">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GB" sz="2400" spc="-1" strike="noStrike">
                          <a:solidFill>
                            <a:srgbClr val="000000"/>
                          </a:solidFill>
                          <a:latin typeface="Verdana"/>
                        </a:rPr>
                        <a:t>30,534,676,829</a:t>
                      </a:r>
                      <a:endParaRPr b="0" lang="en-US" sz="24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f0f2f4"/>
                    </a:solidFill>
                  </a:tcPr>
                </a:tc>
              </a:tr>
              <a:tr h="549000">
                <a:tc gridSpan="2">
                  <a:txBody>
                    <a:bodyPr lIns="68760" rIns="68760" tIns="0" bIns="0" anchor="ctr">
                      <a:noAutofit/>
                    </a:bodyPr>
                    <a:p>
                      <a:pPr algn="ctr">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GB" sz="2400" spc="-1" strike="noStrike">
                          <a:solidFill>
                            <a:srgbClr val="ffffff"/>
                          </a:solidFill>
                          <a:latin typeface="Verdana"/>
                        </a:rPr>
                        <a:t>JUMLAH POTENSI ZAKAT</a:t>
                      </a:r>
                      <a:endParaRPr b="0" lang="en-US" sz="24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a3b2c1"/>
                    </a:solidFill>
                  </a:tcPr>
                </a:tc>
                <a:tc hMerge="1">
                  <a:txBody>
                    <a:bodyPr lIns="90000" rIns="90000" tIns="45000" bIns="45000" anchor="t">
                      <a:noAutofit/>
                    </a:bodyPr>
                    <a:p>
                      <a:endParaRPr b="0" lang="en-US" sz="1800" spc="-1" strike="noStrike">
                        <a:solidFill>
                          <a:srgbClr val="000000"/>
                        </a:solidFill>
                        <a:latin typeface="Verdana"/>
                      </a:endParaRPr>
                    </a:p>
                  </a:txBody>
                  <a:tcPr anchor="t" marL="90000" marR="90000">
                    <a:lnL>
                      <a:noFill/>
                    </a:lnL>
                    <a:lnR>
                      <a:noFill/>
                    </a:lnR>
                    <a:lnT>
                      <a:noFill/>
                    </a:lnT>
                    <a:lnB>
                      <a:noFill/>
                    </a:lnB>
                    <a:solidFill>
                      <a:srgbClr val="729fcf"/>
                    </a:solidFill>
                  </a:tcPr>
                </a:tc>
                <a:tc>
                  <a:txBody>
                    <a:bodyPr lIns="68760" rIns="68760" tIns="0" bIns="0" anchor="ctr">
                      <a:noAutofit/>
                    </a:bodyPr>
                    <a:p>
                      <a:pPr algn="r">
                        <a:lnSpc>
                          <a:spcPct val="15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GB" sz="2400" spc="-1" strike="noStrike">
                          <a:solidFill>
                            <a:srgbClr val="000000"/>
                          </a:solidFill>
                          <a:latin typeface="Verdana"/>
                        </a:rPr>
                        <a:t>349,645,870,087</a:t>
                      </a:r>
                      <a:endParaRPr b="0" lang="en-US" sz="2400" spc="-1" strike="noStrike">
                        <a:solidFill>
                          <a:srgbClr val="000000"/>
                        </a:solidFill>
                        <a:latin typeface="Verdana"/>
                      </a:endParaRPr>
                    </a:p>
                  </a:txBody>
                  <a:tcPr anchor="ctr" marL="68760" marR="68760">
                    <a:lnL w="5760">
                      <a:solidFill>
                        <a:srgbClr val="ffffff"/>
                      </a:solidFill>
                      <a:prstDash val="solid"/>
                    </a:lnL>
                    <a:lnR w="5760">
                      <a:solidFill>
                        <a:srgbClr val="ffffff"/>
                      </a:solidFill>
                      <a:prstDash val="solid"/>
                    </a:lnR>
                    <a:lnT w="5760">
                      <a:solidFill>
                        <a:srgbClr val="ffffff"/>
                      </a:solidFill>
                      <a:prstDash val="solid"/>
                    </a:lnT>
                    <a:lnB w="5760">
                      <a:solidFill>
                        <a:srgbClr val="ffffff"/>
                      </a:solidFill>
                      <a:prstDash val="solid"/>
                    </a:lnB>
                    <a:solidFill>
                      <a:srgbClr val="e0e4e9"/>
                    </a:solidFill>
                  </a:tcPr>
                </a:tc>
              </a:tr>
            </a:tbl>
          </a:graphicData>
        </a:graphic>
      </p:graphicFrame>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1" name="PlaceHolder 1"/>
          <p:cNvSpPr>
            <a:spLocks noGrp="1"/>
          </p:cNvSpPr>
          <p:nvPr>
            <p:ph type="title"/>
          </p:nvPr>
        </p:nvSpPr>
        <p:spPr>
          <a:xfrm>
            <a:off x="766440" y="533520"/>
            <a:ext cx="10667880" cy="761760"/>
          </a:xfrm>
          <a:prstGeom prst="rect">
            <a:avLst/>
          </a:prstGeom>
          <a:noFill/>
          <a:ln w="0">
            <a:noFill/>
          </a:ln>
        </p:spPr>
        <p:txBody>
          <a:bodyPr lIns="91440" rIns="91440" tIns="45720" bIns="45720" anchor="b">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GB" sz="3600" spc="-1" strike="noStrike">
                <a:solidFill>
                  <a:srgbClr val="000000"/>
                </a:solidFill>
                <a:latin typeface="Verdana"/>
              </a:rPr>
              <a:t>Perhitungan Estimasi Potensi Zakat di Aceh</a:t>
            </a:r>
            <a:endParaRPr b="0" lang="en-US" sz="3600" spc="-1" strike="noStrike">
              <a:solidFill>
                <a:srgbClr val="000000"/>
              </a:solidFill>
              <a:latin typeface="Verdana"/>
            </a:endParaRPr>
          </a:p>
        </p:txBody>
      </p:sp>
      <p:sp>
        <p:nvSpPr>
          <p:cNvPr id="1122" name=""/>
          <p:cNvSpPr txBox="1"/>
          <p:nvPr/>
        </p:nvSpPr>
        <p:spPr>
          <a:xfrm>
            <a:off x="755280" y="1676520"/>
            <a:ext cx="10667880" cy="4114800"/>
          </a:xfrm>
          <a:prstGeom prst="rect">
            <a:avLst/>
          </a:prstGeom>
          <a:noFill/>
          <a:ln w="0">
            <a:noFill/>
          </a:ln>
        </p:spPr>
        <p:txBody>
          <a:bodyPr anchor="t">
            <a:normAutofit/>
          </a:bodyPr>
          <a:p>
            <a:pPr marL="457200" indent="-457200" algn="just">
              <a:spcBef>
                <a:spcPts val="601"/>
              </a:spcBef>
              <a:buClr>
                <a:srgbClr val="cc0000"/>
              </a:buClr>
              <a:buFont typeface="Verdana"/>
              <a:buAutoNum type="arabicPeriod"/>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Verdana"/>
              </a:rPr>
              <a:t>Estimasi potensi zakat dari enam kabupaten/kota yang menjadi sampel mencapai Rp. </a:t>
            </a:r>
            <a:r>
              <a:rPr b="1" lang="en-US" sz="2400" spc="-1" strike="noStrike">
                <a:solidFill>
                  <a:srgbClr val="000000"/>
                </a:solidFill>
                <a:latin typeface="Verdana"/>
              </a:rPr>
              <a:t>349,645,870,087. </a:t>
            </a:r>
            <a:r>
              <a:rPr b="0" lang="en-US" sz="2400" spc="-1" strike="noStrike">
                <a:solidFill>
                  <a:srgbClr val="000000"/>
                </a:solidFill>
                <a:latin typeface="Verdana"/>
              </a:rPr>
              <a:t>Kemudian menghitung potensi zakat rata-rata perkabupaten/kota yang menjadi sampel, yaitu</a:t>
            </a:r>
            <a:r>
              <a:rPr b="1" lang="en-US" sz="2400" spc="-1" strike="noStrike">
                <a:solidFill>
                  <a:srgbClr val="000000"/>
                </a:solidFill>
                <a:latin typeface="Verdana"/>
              </a:rPr>
              <a:t> Rp. 349,645,870,087 : 6 = Rp. 58,274,311,681.</a:t>
            </a:r>
            <a:endParaRPr b="0" lang="en-US" sz="2400" spc="-1" strike="noStrike">
              <a:solidFill>
                <a:srgbClr val="000000"/>
              </a:solidFill>
              <a:latin typeface="Verdana"/>
            </a:endParaRPr>
          </a:p>
          <a:p>
            <a:pPr marL="457200" indent="-457200" algn="just">
              <a:spcBef>
                <a:spcPts val="499"/>
              </a:spcBef>
              <a:buClr>
                <a:srgbClr val="cc0000"/>
              </a:buClr>
              <a:buFont typeface="Verdana"/>
              <a:buAutoNum type="arabicPeriod"/>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Verdana"/>
              </a:rPr>
              <a:t>Estimasi Potensi Zakat rata-rata Perkabupaten/kota:  Rp. 58,274,311,681 x 24 (23 kabupaten/kota dan 1 provinsi) = Rp. 1,398,583,430,348. Adapun Estimasi potensi zakat di Aceh pada tahun 2014 dari berbagai macam sector mencapai Rp. </a:t>
            </a:r>
            <a:r>
              <a:rPr b="1" lang="en-US" sz="2800" spc="-1" strike="noStrike">
                <a:solidFill>
                  <a:srgbClr val="000000"/>
                </a:solidFill>
                <a:latin typeface="Verdana"/>
              </a:rPr>
              <a:t>1,398,583,430,348. </a:t>
            </a:r>
            <a:r>
              <a:rPr b="1" lang="en-US" sz="2000" spc="-1" strike="noStrike">
                <a:solidFill>
                  <a:srgbClr val="000000"/>
                </a:solidFill>
                <a:latin typeface="Verdana"/>
              </a:rPr>
              <a:t>(</a:t>
            </a:r>
            <a:r>
              <a:rPr b="1" i="1" lang="en-US" sz="2000" spc="-1" strike="noStrike">
                <a:solidFill>
                  <a:srgbClr val="000000"/>
                </a:solidFill>
                <a:latin typeface="Verdana"/>
              </a:rPr>
              <a:t>Satu Triliun Tiga Ratus Sembilan Puluh Delapan Miliar Lima Ratus Delapan Puluh Tiga Juta Empat Ratus Tiga Puluh Ribu Tiga Ratus Empat Puluh Delapan Rupiah).</a:t>
            </a:r>
            <a:endParaRPr b="0" lang="en-US" sz="2000" spc="-1" strike="noStrike">
              <a:solidFill>
                <a:srgbClr val="000000"/>
              </a:solidFill>
              <a:latin typeface="Verdana"/>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3" name="PlaceHolder 1"/>
          <p:cNvSpPr>
            <a:spLocks noGrp="1"/>
          </p:cNvSpPr>
          <p:nvPr>
            <p:ph type="title"/>
          </p:nvPr>
        </p:nvSpPr>
        <p:spPr>
          <a:xfrm>
            <a:off x="838080" y="685440"/>
            <a:ext cx="9144000" cy="762120"/>
          </a:xfrm>
          <a:prstGeom prst="rect">
            <a:avLst/>
          </a:prstGeom>
          <a:noFill/>
          <a:ln w="0">
            <a:noFill/>
          </a:ln>
        </p:spPr>
        <p:txBody>
          <a:bodyPr lIns="91440" rIns="91440" tIns="45720" bIns="45720" anchor="b">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GB" sz="3800" spc="-1" strike="noStrike">
                <a:solidFill>
                  <a:srgbClr val="000000"/>
                </a:solidFill>
                <a:latin typeface="Verdana"/>
              </a:rPr>
              <a:t>Beberapa Catatan</a:t>
            </a:r>
            <a:endParaRPr b="0" lang="en-US" sz="3800" spc="-1" strike="noStrike">
              <a:solidFill>
                <a:srgbClr val="000000"/>
              </a:solidFill>
              <a:latin typeface="Verdana"/>
            </a:endParaRPr>
          </a:p>
        </p:txBody>
      </p:sp>
      <p:sp>
        <p:nvSpPr>
          <p:cNvPr id="1124" name=""/>
          <p:cNvSpPr txBox="1"/>
          <p:nvPr/>
        </p:nvSpPr>
        <p:spPr>
          <a:xfrm>
            <a:off x="755280" y="1752480"/>
            <a:ext cx="10667880" cy="4267440"/>
          </a:xfrm>
          <a:prstGeom prst="rect">
            <a:avLst/>
          </a:prstGeom>
          <a:noFill/>
          <a:ln w="0">
            <a:noFill/>
          </a:ln>
        </p:spPr>
        <p:txBody>
          <a:bodyPr anchor="t">
            <a:normAutofit/>
          </a:bodyPr>
          <a:p>
            <a:pPr marL="514440" indent="-514440" algn="just">
              <a:spcBef>
                <a:spcPts val="601"/>
              </a:spcBef>
              <a:buClr>
                <a:srgbClr val="cc0000"/>
              </a:buClr>
              <a:buFont typeface="Verdana"/>
              <a:buAutoNum type="arabicPeriod"/>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Verdana"/>
              </a:rPr>
              <a:t>Penelitian ini belum mampu memaparkan potensi zakat secara keseluruhan di Aceh, ada beberapa potensi zakat lainnya yang belum tercover dalam penelitian ini, seperti potensi zakat bisnis online, saham, trading, dan berbagai macam bisnis finansial lainnya.</a:t>
            </a:r>
            <a:endParaRPr b="0" lang="en-US" sz="2400" spc="-1" strike="noStrike">
              <a:solidFill>
                <a:srgbClr val="000000"/>
              </a:solidFill>
              <a:latin typeface="Verdana"/>
            </a:endParaRPr>
          </a:p>
          <a:p>
            <a:pPr marL="514440" indent="-514440" algn="just">
              <a:spcBef>
                <a:spcPts val="601"/>
              </a:spcBef>
              <a:buClr>
                <a:srgbClr val="cc0000"/>
              </a:buClr>
              <a:buFont typeface="Verdana"/>
              <a:buAutoNum type="arabicPeriod"/>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Verdana"/>
              </a:rPr>
              <a:t>Jumlah unit usaha yang tidak dapat diperoleh secara keseluruhan. Hal ini bukan kesalahan siapapun, sebab memang tidak ada sebuah kantor di mana semua orang harus melaporkan apa yang ia lakukan</a:t>
            </a:r>
            <a:r>
              <a:rPr b="0" lang="en-GB" sz="2400" spc="-1" strike="noStrike">
                <a:solidFill>
                  <a:srgbClr val="000000"/>
                </a:solidFill>
                <a:latin typeface="Verdana"/>
              </a:rPr>
              <a:t>Penelitian ini </a:t>
            </a:r>
            <a:r>
              <a:rPr b="0" lang="id-ID" sz="2400" spc="-1" strike="noStrike">
                <a:solidFill>
                  <a:srgbClr val="000000"/>
                </a:solidFill>
                <a:latin typeface="Verdana"/>
              </a:rPr>
              <a:t>hanya memfokuskan pada dua sektor saja, yaitu sektor tata niaga dan sektor pembiayaan</a:t>
            </a:r>
            <a:r>
              <a:rPr b="0" lang="en-GB" sz="2400" spc="-1" strike="noStrike">
                <a:solidFill>
                  <a:srgbClr val="000000"/>
                </a:solidFill>
                <a:latin typeface="Verdana"/>
              </a:rPr>
              <a:t>.</a:t>
            </a:r>
            <a:endParaRPr b="0" lang="en-US" sz="2400" spc="-1" strike="noStrike">
              <a:solidFill>
                <a:srgbClr val="000000"/>
              </a:solidFill>
              <a:latin typeface="Verdana"/>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5" name=""/>
          <p:cNvSpPr txBox="1"/>
          <p:nvPr/>
        </p:nvSpPr>
        <p:spPr>
          <a:xfrm>
            <a:off x="755280" y="1752480"/>
            <a:ext cx="10667880" cy="4267440"/>
          </a:xfrm>
          <a:prstGeom prst="rect">
            <a:avLst/>
          </a:prstGeom>
          <a:noFill/>
          <a:ln w="0">
            <a:noFill/>
          </a:ln>
        </p:spPr>
        <p:txBody>
          <a:bodyPr anchor="t">
            <a:normAutofit/>
          </a:bodyPr>
          <a:p>
            <a:pPr algn="just">
              <a:spcBef>
                <a:spcPts val="601"/>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Verdana"/>
              </a:rPr>
              <a:t>3. Pembedaan atara usaha kecil dan besar. Tanpa pembedaan ini maka sangat sulit menetukan jumlah penghasilan sebuah usaha. Sebagai contoh: sebuah bengkel mobil. Ada bengkel biasa di kampung dengan pendapatan setara aji pokok pegawai negeri.</a:t>
            </a:r>
            <a:endParaRPr b="0" lang="en-US" sz="2400" spc="-1" strike="noStrike">
              <a:solidFill>
                <a:srgbClr val="000000"/>
              </a:solidFill>
              <a:latin typeface="Verdana"/>
            </a:endParaRPr>
          </a:p>
          <a:p>
            <a:pPr algn="just">
              <a:spcBef>
                <a:spcPts val="499"/>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000" spc="-1" strike="noStrike">
              <a:solidFill>
                <a:srgbClr val="000000"/>
              </a:solidFill>
              <a:latin typeface="Verdana"/>
            </a:endParaRPr>
          </a:p>
          <a:p>
            <a:pPr algn="just">
              <a:spcBef>
                <a:spcPts val="601"/>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Verdana"/>
              </a:rPr>
              <a:t>4. Ada masalah dengan lokasi. Dalam usaha perdagangan misalnya, toko yang ada di kota akan berbeda dengan toko di kecamatan atau di desa. Beda lagi dengan “toko berjalan” yakini masyarakat yang jualan di dalam mobil dan pergi ke setiap </a:t>
            </a:r>
            <a:r>
              <a:rPr b="0" i="1" lang="en-US" sz="2400" spc="-1" strike="noStrike">
                <a:solidFill>
                  <a:srgbClr val="000000"/>
                </a:solidFill>
                <a:latin typeface="Verdana"/>
              </a:rPr>
              <a:t>uroe peukan. </a:t>
            </a:r>
            <a:r>
              <a:rPr b="0" lang="en-US" sz="2400" spc="-1" strike="noStrike">
                <a:solidFill>
                  <a:srgbClr val="000000"/>
                </a:solidFill>
                <a:latin typeface="Verdana"/>
              </a:rPr>
              <a:t>Mereka sama sekali tidak memiliki toko, namun melangsungkan usahanya dengan konsisten.</a:t>
            </a:r>
            <a:endParaRPr b="0" lang="en-US" sz="2400" spc="-1" strike="noStrike">
              <a:solidFill>
                <a:srgbClr val="000000"/>
              </a:solidFill>
              <a:latin typeface="Verdana"/>
            </a:endParaRPr>
          </a:p>
          <a:p>
            <a:pPr algn="just">
              <a:spcBef>
                <a:spcPts val="601"/>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400" spc="-1" strike="noStrike">
              <a:solidFill>
                <a:srgbClr val="000000"/>
              </a:solidFill>
              <a:latin typeface="Verdana"/>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6" name="PlaceHolder 1"/>
          <p:cNvSpPr>
            <a:spLocks noGrp="1"/>
          </p:cNvSpPr>
          <p:nvPr>
            <p:ph type="title"/>
          </p:nvPr>
        </p:nvSpPr>
        <p:spPr>
          <a:xfrm>
            <a:off x="766440" y="304920"/>
            <a:ext cx="10667880" cy="1216080"/>
          </a:xfrm>
          <a:prstGeom prst="rect">
            <a:avLst/>
          </a:prstGeom>
          <a:noFill/>
          <a:ln w="0">
            <a:noFill/>
          </a:ln>
        </p:spPr>
        <p:txBody>
          <a:bodyPr lIns="91440" rIns="91440" tIns="45720" bIns="45720" anchor="b">
            <a:noAutofit/>
          </a:bodyPr>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GB" sz="3800" spc="-1" strike="noStrike">
                <a:solidFill>
                  <a:srgbClr val="000000"/>
                </a:solidFill>
                <a:latin typeface="Verdana"/>
              </a:rPr>
              <a:t>Rekomendasi :</a:t>
            </a:r>
            <a:endParaRPr b="0" lang="en-US" sz="3800" spc="-1" strike="noStrike">
              <a:solidFill>
                <a:srgbClr val="000000"/>
              </a:solidFill>
              <a:latin typeface="Verdana"/>
            </a:endParaRPr>
          </a:p>
        </p:txBody>
      </p:sp>
      <p:sp>
        <p:nvSpPr>
          <p:cNvPr id="1127" name=""/>
          <p:cNvSpPr txBox="1"/>
          <p:nvPr/>
        </p:nvSpPr>
        <p:spPr>
          <a:xfrm>
            <a:off x="755280" y="1752480"/>
            <a:ext cx="10667880" cy="4267440"/>
          </a:xfrm>
          <a:prstGeom prst="rect">
            <a:avLst/>
          </a:prstGeom>
          <a:noFill/>
          <a:ln w="0">
            <a:noFill/>
          </a:ln>
        </p:spPr>
        <p:txBody>
          <a:bodyPr anchor="t">
            <a:normAutofit/>
          </a:bodyPr>
          <a:p>
            <a:pPr marL="514440" indent="-514440" algn="just">
              <a:spcBef>
                <a:spcPts val="524"/>
              </a:spcBef>
              <a:buClr>
                <a:srgbClr val="cc0000"/>
              </a:buClr>
              <a:buFont typeface="Verdana"/>
              <a:buAutoNum type="arabicPeriod"/>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100" spc="-1" strike="noStrike">
                <a:solidFill>
                  <a:srgbClr val="000000"/>
                </a:solidFill>
                <a:latin typeface="Verdana"/>
              </a:rPr>
              <a:t>Perlu kampanye yang masif tentang status zakat dalam sistem ajaran agama, terutama terkait dengan zakat selain tanaman dan ternak. Sebab ada paham dalam amsyarakat yang menganggap zakat hanya untuk ternak dan tanaman pokok saja sehingga yang paling banyak membayar zakatt justru petani di kampung yang penghasilannya sangat terbatas.</a:t>
            </a:r>
            <a:endParaRPr b="0" lang="en-US" sz="2100" spc="-1" strike="noStrike">
              <a:solidFill>
                <a:srgbClr val="000000"/>
              </a:solidFill>
              <a:latin typeface="Verdana"/>
            </a:endParaRPr>
          </a:p>
          <a:p>
            <a:pPr marL="514440" indent="-514440" algn="just">
              <a:spcBef>
                <a:spcPts val="524"/>
              </a:spcBef>
              <a:buClr>
                <a:srgbClr val="cc0000"/>
              </a:buClr>
              <a:buFont typeface="Verdana"/>
              <a:buAutoNum type="arabicPeriod"/>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100" spc="-1" strike="noStrike">
                <a:solidFill>
                  <a:srgbClr val="000000"/>
                </a:solidFill>
                <a:latin typeface="Verdana"/>
              </a:rPr>
              <a:t>Perlu pendataan yang baik atas berbagai sektor yang memiliki potensi zakat seperti yang telah dikemukakan di atas. Dengan demikian, potensi zakat seperti di atas akan terwujud.</a:t>
            </a:r>
            <a:endParaRPr b="0" lang="en-US" sz="2100" spc="-1" strike="noStrike">
              <a:solidFill>
                <a:srgbClr val="000000"/>
              </a:solidFill>
              <a:latin typeface="Verdana"/>
            </a:endParaRPr>
          </a:p>
          <a:p>
            <a:pPr marL="514440" indent="-514440" algn="just">
              <a:spcBef>
                <a:spcPts val="499"/>
              </a:spcBef>
              <a:buClr>
                <a:srgbClr val="cc0000"/>
              </a:buClr>
              <a:buFont typeface="Verdana"/>
              <a:buAutoNum type="arabicPeriod"/>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100" spc="-1" strike="noStrike">
                <a:solidFill>
                  <a:srgbClr val="000000"/>
                </a:solidFill>
                <a:latin typeface="Verdana"/>
              </a:rPr>
              <a:t>Perlu sebuah sistem di mana pembayaran zakat bisa dilakukan dengan sangat mudah, seperti kerja sama dengan perbankan dengan sistem debed gaji otomatis untuk penghasilan bulanan sehingga masyarakat bisa langsung membayar zakatnya tanpa perlu sengaja datang ke lembaga pengelola zakat</a:t>
            </a:r>
            <a:r>
              <a:rPr b="0" lang="en-US" sz="2000" spc="-1" strike="noStrike">
                <a:solidFill>
                  <a:srgbClr val="000000"/>
                </a:solidFill>
                <a:latin typeface="Verdana"/>
              </a:rPr>
              <a:t>.</a:t>
            </a:r>
            <a:endParaRPr b="0" lang="en-US" sz="2000" spc="-1" strike="noStrike">
              <a:solidFill>
                <a:srgbClr val="000000"/>
              </a:solidFill>
              <a:latin typeface="Verdana"/>
            </a:endParaRPr>
          </a:p>
          <a:p>
            <a:pPr marL="514440" indent="-514440" algn="just">
              <a:spcBef>
                <a:spcPts val="751"/>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000" spc="-1" strike="noStrike">
              <a:solidFill>
                <a:srgbClr val="000000"/>
              </a:solidFill>
              <a:latin typeface="Verdana"/>
            </a:endParaRPr>
          </a:p>
          <a:p>
            <a:pPr marL="514440" indent="-514440">
              <a:spcBef>
                <a:spcPts val="751"/>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000" spc="-1" strike="noStrike">
              <a:solidFill>
                <a:srgbClr val="000000"/>
              </a:solidFill>
              <a:latin typeface="Verdana"/>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8" name="Vertical Scroll 4"/>
          <p:cNvSpPr/>
          <p:nvPr/>
        </p:nvSpPr>
        <p:spPr>
          <a:xfrm>
            <a:off x="76320" y="642960"/>
            <a:ext cx="12115800" cy="5834160"/>
          </a:xfrm>
          <a:prstGeom prst="verticalScroll">
            <a:avLst>
              <a:gd name="adj" fmla="val 12500"/>
            </a:avLst>
          </a:prstGeom>
          <a:solidFill>
            <a:srgbClr val="a6a6a6"/>
          </a:solidFill>
          <a:ln w="25560">
            <a:solidFill>
              <a:srgbClr val="77828d"/>
            </a:solidFill>
            <a:miter/>
          </a:ln>
        </p:spPr>
        <p:style>
          <a:lnRef idx="0"/>
          <a:fillRef idx="0"/>
          <a:effectRef idx="0"/>
          <a:fontRef idx="minor"/>
        </p:style>
        <p:txBody>
          <a:bodyPr lIns="90000" rIns="90000" tIns="46800" bIns="46800" anchor="ctr">
            <a:noAutofit/>
          </a:bodyPr>
          <a:p>
            <a:pPr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200" spc="-1" strike="noStrike">
              <a:solidFill>
                <a:srgbClr val="000000"/>
              </a:solidFill>
              <a:latin typeface="Verdana"/>
            </a:endParaRPr>
          </a:p>
          <a:p>
            <a:pPr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id-ID" sz="4000" spc="-1" strike="noStrike">
                <a:solidFill>
                  <a:srgbClr val="000000"/>
                </a:solidFill>
                <a:latin typeface="Verdana"/>
              </a:rPr>
              <a:t>SEKIAN</a:t>
            </a:r>
            <a:endParaRPr b="0" lang="en-US" sz="4000" spc="-1" strike="noStrike">
              <a:solidFill>
                <a:srgbClr val="000000"/>
              </a:solidFill>
              <a:latin typeface="Verdana"/>
            </a:endParaRPr>
          </a:p>
          <a:p>
            <a:pPr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id-ID" sz="4000" spc="-1" strike="noStrike">
                <a:solidFill>
                  <a:srgbClr val="000000"/>
                </a:solidFill>
                <a:latin typeface="Verdana"/>
              </a:rPr>
              <a:t>DAN</a:t>
            </a:r>
            <a:endParaRPr b="0" lang="en-US" sz="4000" spc="-1" strike="noStrike">
              <a:solidFill>
                <a:srgbClr val="000000"/>
              </a:solidFill>
              <a:latin typeface="Verdana"/>
            </a:endParaRPr>
          </a:p>
          <a:p>
            <a:pPr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id-ID" sz="4000" spc="-1" strike="noStrike">
                <a:solidFill>
                  <a:srgbClr val="000000"/>
                </a:solidFill>
                <a:latin typeface="Verdana"/>
              </a:rPr>
              <a:t>TERIMAKASIH</a:t>
            </a:r>
            <a:endParaRPr b="0" lang="en-US" sz="4000" spc="-1" strike="noStrike">
              <a:solidFill>
                <a:srgbClr val="000000"/>
              </a:solidFill>
              <a:latin typeface="Verdana"/>
            </a:endParaRPr>
          </a:p>
        </p:txBody>
      </p:sp>
      <p:pic>
        <p:nvPicPr>
          <p:cNvPr id="1129" name="Object 2" descr=""/>
          <p:cNvPicPr/>
          <p:nvPr/>
        </p:nvPicPr>
        <p:blipFill>
          <a:blip r:embed="rId1"/>
          <a:stretch/>
        </p:blipFill>
        <p:spPr>
          <a:xfrm>
            <a:off x="5181480" y="1428840"/>
            <a:ext cx="1981440" cy="1077840"/>
          </a:xfrm>
          <a:prstGeom prst="rect">
            <a:avLst/>
          </a:prstGeom>
          <a:ln w="0">
            <a:noFill/>
          </a:ln>
        </p:spPr>
      </p:pic>
      <p:sp>
        <p:nvSpPr>
          <p:cNvPr id="1130" name="Text Box 8"/>
          <p:cNvSpPr/>
          <p:nvPr/>
        </p:nvSpPr>
        <p:spPr>
          <a:xfrm>
            <a:off x="2809800" y="4572000"/>
            <a:ext cx="6286680" cy="1557000"/>
          </a:xfrm>
          <a:prstGeom prst="rect">
            <a:avLst/>
          </a:prstGeom>
          <a:noFill/>
          <a:ln w="0">
            <a:noFill/>
          </a:ln>
        </p:spPr>
        <p:style>
          <a:lnRef idx="0"/>
          <a:fillRef idx="0"/>
          <a:effectRef idx="0"/>
          <a:fontRef idx="minor"/>
        </p:style>
        <p:txBody>
          <a:bodyPr lIns="90000" rIns="90000" tIns="46800" bIns="46800" anchor="t">
            <a:spAutoFit/>
          </a:bodyPr>
          <a:p>
            <a:pPr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ar-SA" sz="4800" spc="-1" strike="noStrike">
                <a:solidFill>
                  <a:srgbClr val="000000"/>
                </a:solidFill>
                <a:latin typeface="Verdana"/>
                <a:cs typeface="Traditional Arabic"/>
              </a:rPr>
              <a:t>والسلام عليكم ورحمة الله و بركا ته</a:t>
            </a:r>
            <a:endParaRPr b="0" lang="en-US" sz="4800" spc="-1" strike="noStrike">
              <a:solidFill>
                <a:srgbClr val="000000"/>
              </a:solidFill>
              <a:latin typeface="Verdana"/>
            </a:endParaRPr>
          </a:p>
        </p:txBody>
      </p:sp>
    </p:spTree>
  </p:cSld>
  <p:transition>
    <p:cover dir="l"/>
  </p:transition>
</p:sld>
</file>

<file path=ppt/theme/theme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4.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5.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6.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7.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8.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9.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0.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2.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3.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4.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5.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6.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7.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8.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9.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0.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2.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3.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4.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5.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6.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7.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8.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9.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0.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2.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3.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4.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5.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6.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7.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8.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9.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40.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4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42.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2453</TotalTime>
  <Application>LibreOffice/24.2.7.2$Linux_X86_64 LibreOffice_project/420$Build-2</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2006-08-16T06:45:52Z</dcterms:created>
  <dc:creator>X</dc:creator>
  <dc:description/>
  <dc:language>en-US</dc:language>
  <cp:lastModifiedBy>welcome</cp:lastModifiedBy>
  <dcterms:modified xsi:type="dcterms:W3CDTF">2019-12-01T14:46:36Z</dcterms:modified>
  <cp:revision>83</cp:revision>
  <dc:subject/>
  <dc:title>TEKNIK MENULIS OPINI, FEATURS  DI MEDIA MASSA</dc:title>
</cp:coreProperties>
</file>