
<file path=[Content_Types].xml><?xml version="1.0" encoding="utf-8"?>
<Types xmlns="http://schemas.openxmlformats.org/package/2006/content-types">
  <Default Extension="jpg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85" r:id="rId5"/>
    <p:sldId id="283" r:id="rId6"/>
    <p:sldId id="284" r:id="rId7"/>
    <p:sldId id="282" r:id="rId8"/>
    <p:sldId id="259" r:id="rId9"/>
    <p:sldId id="274" r:id="rId10"/>
    <p:sldId id="276" r:id="rId11"/>
    <p:sldId id="272" r:id="rId12"/>
    <p:sldId id="273" r:id="rId13"/>
    <p:sldId id="278" r:id="rId14"/>
    <p:sldId id="270" r:id="rId15"/>
    <p:sldId id="268" r:id="rId16"/>
    <p:sldId id="269" r:id="rId17"/>
    <p:sldId id="281" r:id="rId18"/>
    <p:sldId id="267" r:id="rId19"/>
    <p:sldId id="263" r:id="rId20"/>
    <p:sldId id="260" r:id="rId21"/>
    <p:sldId id="262" r:id="rId22"/>
    <p:sldId id="264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diagrams/_rels/drawing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83AE8-EF11-4B64-998D-1EC46D69837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226B3E-3A73-42D1-A7F2-423F4CD03363}">
      <dgm:prSet custT="1"/>
      <dgm:spPr/>
      <dgm:t>
        <a:bodyPr/>
        <a:lstStyle/>
        <a:p>
          <a:r>
            <a:rPr lang="en-US" sz="1800" dirty="0" smtClean="0"/>
            <a:t>Intellectual </a:t>
          </a:r>
          <a:endParaRPr lang="en-US" sz="1800" dirty="0"/>
        </a:p>
      </dgm:t>
    </dgm:pt>
    <dgm:pt modelId="{08DF9E4C-DF38-4A9E-B8A3-F783EA5FEE34}">
      <dgm:prSet custT="1"/>
      <dgm:spPr/>
      <dgm:t>
        <a:bodyPr/>
        <a:lstStyle/>
        <a:p>
          <a:r>
            <a:rPr lang="en-US" sz="1600" dirty="0" smtClean="0"/>
            <a:t>Meaning</a:t>
          </a:r>
          <a:endParaRPr lang="en-US" sz="1600" dirty="0"/>
        </a:p>
      </dgm:t>
    </dgm:pt>
    <dgm:pt modelId="{1C960487-CFE3-4258-B161-52F6E94377EF}">
      <dgm:prSet phldrT="[Text]" custT="1"/>
      <dgm:spPr/>
      <dgm:t>
        <a:bodyPr/>
        <a:lstStyle/>
        <a:p>
          <a:r>
            <a:rPr lang="en-US" sz="1600" dirty="0" smtClean="0"/>
            <a:t>Arts</a:t>
          </a:r>
          <a:endParaRPr lang="en-US" sz="1600" dirty="0"/>
        </a:p>
      </dgm:t>
    </dgm:pt>
    <dgm:pt modelId="{A2B8769C-CD3F-463C-A48D-DBA42E7495FE}" type="sibTrans" cxnId="{5F67B8E9-5348-4864-805A-CCB82CCBD9F5}">
      <dgm:prSet/>
      <dgm:spPr/>
      <dgm:t>
        <a:bodyPr/>
        <a:lstStyle/>
        <a:p>
          <a:endParaRPr lang="en-US"/>
        </a:p>
      </dgm:t>
    </dgm:pt>
    <dgm:pt modelId="{C682DE80-59AF-415D-967E-C9DF64030B16}" type="parTrans" cxnId="{5F67B8E9-5348-4864-805A-CCB82CCBD9F5}">
      <dgm:prSet/>
      <dgm:spPr/>
      <dgm:t>
        <a:bodyPr/>
        <a:lstStyle/>
        <a:p>
          <a:endParaRPr lang="en-US"/>
        </a:p>
      </dgm:t>
    </dgm:pt>
    <dgm:pt modelId="{B51C3D77-2ABB-4761-A7A3-26F2830771C5}">
      <dgm:prSet phldrT="[Text]" custT="1"/>
      <dgm:spPr/>
      <dgm:t>
        <a:bodyPr/>
        <a:lstStyle/>
        <a:p>
          <a:r>
            <a:rPr lang="en-US" sz="1800" dirty="0" smtClean="0"/>
            <a:t>Religion</a:t>
          </a:r>
          <a:endParaRPr lang="en-US" sz="1800" dirty="0"/>
        </a:p>
      </dgm:t>
    </dgm:pt>
    <dgm:pt modelId="{B8EEBEAC-2117-4630-A5EE-17154099161D}" type="sibTrans" cxnId="{92D0760A-5197-497C-8270-63F41F4CB152}">
      <dgm:prSet/>
      <dgm:spPr/>
      <dgm:t>
        <a:bodyPr/>
        <a:lstStyle/>
        <a:p>
          <a:endParaRPr lang="en-US"/>
        </a:p>
      </dgm:t>
    </dgm:pt>
    <dgm:pt modelId="{FF9C9D29-B666-4719-9273-E79FBF5C2581}" type="parTrans" cxnId="{92D0760A-5197-497C-8270-63F41F4CB152}">
      <dgm:prSet/>
      <dgm:spPr/>
      <dgm:t>
        <a:bodyPr/>
        <a:lstStyle/>
        <a:p>
          <a:endParaRPr lang="en-US"/>
        </a:p>
      </dgm:t>
    </dgm:pt>
    <dgm:pt modelId="{C962B7E2-0775-45C9-AEA2-D6F2AA3DEE07}">
      <dgm:prSet/>
      <dgm:spPr/>
      <dgm:t>
        <a:bodyPr/>
        <a:lstStyle/>
        <a:p>
          <a:r>
            <a:rPr lang="en-US" dirty="0" smtClean="0"/>
            <a:t>Culture </a:t>
          </a:r>
          <a:endParaRPr lang="en-US" dirty="0"/>
        </a:p>
      </dgm:t>
    </dgm:pt>
    <dgm:pt modelId="{8BBB31DB-64B8-4477-878A-7BAA4AF17681}">
      <dgm:prSet/>
      <dgm:spPr/>
      <dgm:t>
        <a:bodyPr/>
        <a:lstStyle/>
        <a:p>
          <a:r>
            <a:rPr lang="en-US" dirty="0" smtClean="0"/>
            <a:t>Social Action</a:t>
          </a:r>
          <a:endParaRPr lang="en-US" dirty="0"/>
        </a:p>
      </dgm:t>
    </dgm:pt>
    <dgm:pt modelId="{ADCFB012-A0DB-47FA-863B-49095C0DD777}" type="sibTrans" cxnId="{D703E66E-DA79-473A-BB9B-2EFD835E76D9}">
      <dgm:prSet/>
      <dgm:spPr/>
      <dgm:t>
        <a:bodyPr/>
        <a:lstStyle/>
        <a:p>
          <a:endParaRPr lang="en-US"/>
        </a:p>
      </dgm:t>
    </dgm:pt>
    <dgm:pt modelId="{BA4BFD57-2549-4E29-A549-A7EB165255C1}" type="parTrans" cxnId="{D703E66E-DA79-473A-BB9B-2EFD835E76D9}">
      <dgm:prSet/>
      <dgm:spPr/>
      <dgm:t>
        <a:bodyPr/>
        <a:lstStyle/>
        <a:p>
          <a:endParaRPr lang="en-US"/>
        </a:p>
      </dgm:t>
    </dgm:pt>
    <dgm:pt modelId="{52DA966E-E275-42DC-8263-77EE62238F44}">
      <dgm:prSet custT="1"/>
      <dgm:spPr/>
      <dgm:t>
        <a:bodyPr/>
        <a:lstStyle/>
        <a:p>
          <a:r>
            <a:rPr lang="en-US" sz="1800" dirty="0" err="1" smtClean="0"/>
            <a:t>Behaviour</a:t>
          </a:r>
          <a:endParaRPr lang="en-US" sz="1800" dirty="0"/>
        </a:p>
      </dgm:t>
    </dgm:pt>
    <dgm:pt modelId="{F5B7514A-14FE-4727-82EB-B9AB5586FEB9}" type="sibTrans" cxnId="{EC4F8E3A-1BE4-46F1-A7F3-A09BBFBECEFC}">
      <dgm:prSet/>
      <dgm:spPr/>
      <dgm:t>
        <a:bodyPr/>
        <a:lstStyle/>
        <a:p>
          <a:endParaRPr lang="en-US"/>
        </a:p>
      </dgm:t>
    </dgm:pt>
    <dgm:pt modelId="{B15B4AAA-9170-4069-81DC-F71032E20160}" type="parTrans" cxnId="{EC4F8E3A-1BE4-46F1-A7F3-A09BBFBECEFC}">
      <dgm:prSet/>
      <dgm:spPr/>
      <dgm:t>
        <a:bodyPr/>
        <a:lstStyle/>
        <a:p>
          <a:endParaRPr lang="en-US"/>
        </a:p>
      </dgm:t>
    </dgm:pt>
    <dgm:pt modelId="{0D504833-0EDA-4761-8197-DC37DBBA12B3}">
      <dgm:prSet custT="1"/>
      <dgm:spPr/>
      <dgm:t>
        <a:bodyPr/>
        <a:lstStyle/>
        <a:p>
          <a:r>
            <a:rPr lang="en-US" sz="1800" dirty="0" smtClean="0"/>
            <a:t>Moral</a:t>
          </a:r>
          <a:endParaRPr lang="en-US" sz="1800" dirty="0"/>
        </a:p>
      </dgm:t>
    </dgm:pt>
    <dgm:pt modelId="{12893D20-2204-4FB5-AC5A-6C200A5C9E96}" type="sibTrans" cxnId="{A52B5267-B0B1-4ED3-AE14-3F9E36BE5596}">
      <dgm:prSet/>
      <dgm:spPr/>
      <dgm:t>
        <a:bodyPr/>
        <a:lstStyle/>
        <a:p>
          <a:endParaRPr lang="en-US"/>
        </a:p>
      </dgm:t>
    </dgm:pt>
    <dgm:pt modelId="{E6610283-5132-4D67-8796-34D481EB21D9}" type="parTrans" cxnId="{A52B5267-B0B1-4ED3-AE14-3F9E36BE5596}">
      <dgm:prSet/>
      <dgm:spPr/>
      <dgm:t>
        <a:bodyPr/>
        <a:lstStyle/>
        <a:p>
          <a:endParaRPr lang="en-US"/>
        </a:p>
      </dgm:t>
    </dgm:pt>
    <dgm:pt modelId="{086C6BC5-02AB-4628-B862-629E5AC63D17}">
      <dgm:prSet phldrT="[Text]" custT="1"/>
      <dgm:spPr/>
      <dgm:t>
        <a:bodyPr/>
        <a:lstStyle/>
        <a:p>
          <a:r>
            <a:rPr lang="en-US" sz="1800" dirty="0" smtClean="0"/>
            <a:t>Ethics</a:t>
          </a:r>
          <a:endParaRPr lang="en-US" sz="1800" dirty="0"/>
        </a:p>
      </dgm:t>
    </dgm:pt>
    <dgm:pt modelId="{2CB10171-BE68-4972-B891-749F672B201F}" type="sibTrans" cxnId="{73331EDD-C191-4A80-BAF9-1F18F144EB7D}">
      <dgm:prSet/>
      <dgm:spPr/>
      <dgm:t>
        <a:bodyPr/>
        <a:lstStyle/>
        <a:p>
          <a:endParaRPr lang="en-US"/>
        </a:p>
      </dgm:t>
    </dgm:pt>
    <dgm:pt modelId="{A6734335-2651-469B-AF33-E10418287D53}" type="parTrans" cxnId="{73331EDD-C191-4A80-BAF9-1F18F144EB7D}">
      <dgm:prSet/>
      <dgm:spPr/>
      <dgm:t>
        <a:bodyPr/>
        <a:lstStyle/>
        <a:p>
          <a:endParaRPr lang="en-US"/>
        </a:p>
      </dgm:t>
    </dgm:pt>
    <dgm:pt modelId="{CB76802A-5A33-49D3-B3B9-6935155AFC32}">
      <dgm:prSet phldrT="[Text]" custT="1"/>
      <dgm:spPr/>
      <dgm:t>
        <a:bodyPr/>
        <a:lstStyle/>
        <a:p>
          <a:r>
            <a:rPr lang="en-US" sz="1800" dirty="0" smtClean="0"/>
            <a:t>Values</a:t>
          </a:r>
          <a:endParaRPr lang="en-US" sz="1800" dirty="0"/>
        </a:p>
      </dgm:t>
    </dgm:pt>
    <dgm:pt modelId="{3D710E34-586E-484A-B2F2-AD20A97959F8}" type="sibTrans" cxnId="{7840954A-986B-49F7-88FD-D7BF2A1657E7}">
      <dgm:prSet/>
      <dgm:spPr/>
      <dgm:t>
        <a:bodyPr/>
        <a:lstStyle/>
        <a:p>
          <a:endParaRPr lang="en-US"/>
        </a:p>
      </dgm:t>
    </dgm:pt>
    <dgm:pt modelId="{982A2B49-A33C-4830-A6D4-A9E249B6D1C2}" type="parTrans" cxnId="{7840954A-986B-49F7-88FD-D7BF2A1657E7}">
      <dgm:prSet/>
      <dgm:spPr/>
      <dgm:t>
        <a:bodyPr/>
        <a:lstStyle/>
        <a:p>
          <a:endParaRPr lang="en-US"/>
        </a:p>
      </dgm:t>
    </dgm:pt>
    <dgm:pt modelId="{8686239C-1AD1-4EA0-9F19-346E4B3769A5}">
      <dgm:prSet phldrT="[Text]" custT="1"/>
      <dgm:spPr/>
      <dgm:t>
        <a:bodyPr/>
        <a:lstStyle/>
        <a:p>
          <a:r>
            <a:rPr lang="en-US" sz="1800" dirty="0" smtClean="0"/>
            <a:t>Spirit</a:t>
          </a:r>
          <a:endParaRPr lang="en-US" sz="1800" dirty="0"/>
        </a:p>
      </dgm:t>
    </dgm:pt>
    <dgm:pt modelId="{2DFD8899-D94E-4154-88D4-7BC7212D9DB4}" type="sibTrans" cxnId="{E0C0390A-3591-4526-B87A-77061557C7E8}">
      <dgm:prSet/>
      <dgm:spPr/>
      <dgm:t>
        <a:bodyPr/>
        <a:lstStyle/>
        <a:p>
          <a:endParaRPr lang="en-US"/>
        </a:p>
      </dgm:t>
    </dgm:pt>
    <dgm:pt modelId="{E85473A5-3B96-46D0-9B78-A9DD6BD0C34A}" type="parTrans" cxnId="{E0C0390A-3591-4526-B87A-77061557C7E8}">
      <dgm:prSet/>
      <dgm:spPr/>
      <dgm:t>
        <a:bodyPr/>
        <a:lstStyle/>
        <a:p>
          <a:endParaRPr lang="en-US"/>
        </a:p>
      </dgm:t>
    </dgm:pt>
    <dgm:pt modelId="{18F34827-7BF4-4757-8999-271F95C6AB3D}" type="sibTrans" cxnId="{9F6C8535-AA69-4F4C-AEF9-58963A46DC61}">
      <dgm:prSet/>
      <dgm:spPr/>
      <dgm:t>
        <a:bodyPr/>
        <a:lstStyle/>
        <a:p>
          <a:endParaRPr lang="en-US"/>
        </a:p>
      </dgm:t>
    </dgm:pt>
    <dgm:pt modelId="{6A230A4A-FE73-4CD5-A884-A547CB683512}" type="parTrans" cxnId="{9F6C8535-AA69-4F4C-AEF9-58963A46DC61}">
      <dgm:prSet/>
      <dgm:spPr/>
      <dgm:t>
        <a:bodyPr/>
        <a:lstStyle/>
        <a:p>
          <a:endParaRPr lang="en-US"/>
        </a:p>
      </dgm:t>
    </dgm:pt>
    <dgm:pt modelId="{6D084D38-8341-4A0F-81A1-D9D973E26A4B}" type="sibTrans" cxnId="{7A768D36-DF19-42A3-B657-09FDF8D30874}">
      <dgm:prSet/>
      <dgm:spPr/>
      <dgm:t>
        <a:bodyPr/>
        <a:lstStyle/>
        <a:p>
          <a:endParaRPr lang="en-US"/>
        </a:p>
      </dgm:t>
    </dgm:pt>
    <dgm:pt modelId="{F3FD60D4-2A31-453A-9024-17DFABBE87BA}" type="parTrans" cxnId="{7A768D36-DF19-42A3-B657-09FDF8D30874}">
      <dgm:prSet/>
      <dgm:spPr/>
      <dgm:t>
        <a:bodyPr/>
        <a:lstStyle/>
        <a:p>
          <a:endParaRPr lang="en-US"/>
        </a:p>
      </dgm:t>
    </dgm:pt>
    <dgm:pt modelId="{4B3F861B-4E7A-4D90-9C52-24402B2C2EAA}" type="sibTrans" cxnId="{2B04C9B7-8BCA-4852-BDB0-37AA94C391B9}">
      <dgm:prSet/>
      <dgm:spPr/>
      <dgm:t>
        <a:bodyPr/>
        <a:lstStyle/>
        <a:p>
          <a:endParaRPr lang="en-US"/>
        </a:p>
      </dgm:t>
    </dgm:pt>
    <dgm:pt modelId="{0B50F86F-83B5-4A45-B5EC-BA30AE4333F5}" type="parTrans" cxnId="{2B04C9B7-8BCA-4852-BDB0-37AA94C391B9}">
      <dgm:prSet/>
      <dgm:spPr/>
      <dgm:t>
        <a:bodyPr/>
        <a:lstStyle/>
        <a:p>
          <a:endParaRPr lang="en-US"/>
        </a:p>
      </dgm:t>
    </dgm:pt>
    <dgm:pt modelId="{F552F8D1-81B2-43C6-866B-BC679F5B393F}">
      <dgm:prSet/>
      <dgm:spPr/>
      <dgm:t>
        <a:bodyPr/>
        <a:lstStyle/>
        <a:p>
          <a:r>
            <a:rPr lang="en-US" dirty="0" smtClean="0"/>
            <a:t>World</a:t>
          </a:r>
          <a:r>
            <a:rPr lang="en-US" baseline="0" dirty="0" smtClean="0"/>
            <a:t> View/Symbol</a:t>
          </a:r>
          <a:endParaRPr lang="en-US" dirty="0"/>
        </a:p>
      </dgm:t>
    </dgm:pt>
    <dgm:pt modelId="{656D3178-11B0-42C0-A345-4372E70B4287}" type="parTrans" cxnId="{A5E5D4E3-C7A8-47DA-906F-930152CB356E}">
      <dgm:prSet/>
      <dgm:spPr/>
      <dgm:t>
        <a:bodyPr/>
        <a:lstStyle/>
        <a:p>
          <a:endParaRPr lang="en-US"/>
        </a:p>
      </dgm:t>
    </dgm:pt>
    <dgm:pt modelId="{8760E140-2BC9-4083-83CF-00BA3D5E678B}" type="sibTrans" cxnId="{A5E5D4E3-C7A8-47DA-906F-930152CB356E}">
      <dgm:prSet/>
      <dgm:spPr/>
      <dgm:t>
        <a:bodyPr/>
        <a:lstStyle/>
        <a:p>
          <a:endParaRPr lang="en-US"/>
        </a:p>
      </dgm:t>
    </dgm:pt>
    <dgm:pt modelId="{1B59DFD3-624B-4D34-8816-06BBD623E91C}">
      <dgm:prSet/>
      <dgm:spPr/>
      <dgm:t>
        <a:bodyPr/>
        <a:lstStyle/>
        <a:p>
          <a:r>
            <a:rPr lang="en-US" dirty="0" smtClean="0"/>
            <a:t>Socio-Cultural</a:t>
          </a:r>
          <a:endParaRPr lang="en-US" dirty="0"/>
        </a:p>
      </dgm:t>
    </dgm:pt>
    <dgm:pt modelId="{772168E9-B2D5-46EC-8B9D-A6CD6D461C8B}" type="parTrans" cxnId="{1A295D88-1178-4916-88F4-8F548C49EFDB}">
      <dgm:prSet/>
      <dgm:spPr/>
      <dgm:t>
        <a:bodyPr/>
        <a:lstStyle/>
        <a:p>
          <a:endParaRPr lang="en-US"/>
        </a:p>
      </dgm:t>
    </dgm:pt>
    <dgm:pt modelId="{2AA2566A-3C8E-4BDE-98A3-027730678315}" type="sibTrans" cxnId="{1A295D88-1178-4916-88F4-8F548C49EFDB}">
      <dgm:prSet/>
      <dgm:spPr/>
      <dgm:t>
        <a:bodyPr/>
        <a:lstStyle/>
        <a:p>
          <a:endParaRPr lang="en-US"/>
        </a:p>
      </dgm:t>
    </dgm:pt>
    <dgm:pt modelId="{53EE52BC-88AD-497B-8E96-D23809B56E55}">
      <dgm:prSet/>
      <dgm:spPr/>
      <dgm:t>
        <a:bodyPr/>
        <a:lstStyle/>
        <a:p>
          <a:r>
            <a:rPr lang="en-US" dirty="0" smtClean="0"/>
            <a:t>Ritual </a:t>
          </a:r>
          <a:endParaRPr lang="en-US" dirty="0"/>
        </a:p>
      </dgm:t>
    </dgm:pt>
    <dgm:pt modelId="{DDC76108-7D23-473C-9DB7-DE165BB1977D}" type="parTrans" cxnId="{106715E9-0E70-4911-BE7C-D0670A5909C8}">
      <dgm:prSet/>
      <dgm:spPr/>
      <dgm:t>
        <a:bodyPr/>
        <a:lstStyle/>
        <a:p>
          <a:endParaRPr lang="en-US"/>
        </a:p>
      </dgm:t>
    </dgm:pt>
    <dgm:pt modelId="{6F070EB1-B614-414A-96D8-E2D3292CAECA}" type="sibTrans" cxnId="{106715E9-0E70-4911-BE7C-D0670A5909C8}">
      <dgm:prSet/>
      <dgm:spPr/>
      <dgm:t>
        <a:bodyPr/>
        <a:lstStyle/>
        <a:p>
          <a:endParaRPr lang="en-US"/>
        </a:p>
      </dgm:t>
    </dgm:pt>
    <dgm:pt modelId="{3CA7FC10-4DC7-4EE7-80E3-9C92ADCD0D9E}">
      <dgm:prSet custT="1"/>
      <dgm:spPr/>
      <dgm:t>
        <a:bodyPr/>
        <a:lstStyle/>
        <a:p>
          <a:r>
            <a:rPr lang="en-US" sz="1600" dirty="0" smtClean="0"/>
            <a:t>Reasoning</a:t>
          </a:r>
          <a:endParaRPr lang="en-US" sz="1600" dirty="0"/>
        </a:p>
      </dgm:t>
    </dgm:pt>
    <dgm:pt modelId="{423F8AD4-024B-4786-B093-B1E652800CA0}" type="parTrans" cxnId="{56F6124B-E3F5-4AC3-95C2-C441EBE4171D}">
      <dgm:prSet/>
      <dgm:spPr/>
      <dgm:t>
        <a:bodyPr/>
        <a:lstStyle/>
        <a:p>
          <a:endParaRPr lang="en-US"/>
        </a:p>
      </dgm:t>
    </dgm:pt>
    <dgm:pt modelId="{2997E903-F07A-4E46-BD4E-EF3C53E62451}" type="sibTrans" cxnId="{56F6124B-E3F5-4AC3-95C2-C441EBE4171D}">
      <dgm:prSet/>
      <dgm:spPr/>
      <dgm:t>
        <a:bodyPr/>
        <a:lstStyle/>
        <a:p>
          <a:endParaRPr lang="en-US"/>
        </a:p>
      </dgm:t>
    </dgm:pt>
    <dgm:pt modelId="{41ED10BF-AACF-4500-A1B1-F0769DF7396D}">
      <dgm:prSet custT="1"/>
      <dgm:spPr/>
      <dgm:t>
        <a:bodyPr/>
        <a:lstStyle/>
        <a:p>
          <a:r>
            <a:rPr lang="en-US" sz="1800" dirty="0" err="1" smtClean="0"/>
            <a:t>Conptemplation</a:t>
          </a:r>
          <a:r>
            <a:rPr lang="en-US" sz="1800" dirty="0" smtClean="0"/>
            <a:t>/Meditation</a:t>
          </a:r>
          <a:endParaRPr lang="en-US" sz="1800" dirty="0"/>
        </a:p>
      </dgm:t>
    </dgm:pt>
    <dgm:pt modelId="{94939252-9239-438D-BF91-96AE4066915E}" type="parTrans" cxnId="{1ADDEFF3-E1BD-458E-93C3-D3EA7F7DC916}">
      <dgm:prSet/>
      <dgm:spPr/>
      <dgm:t>
        <a:bodyPr/>
        <a:lstStyle/>
        <a:p>
          <a:endParaRPr lang="en-US"/>
        </a:p>
      </dgm:t>
    </dgm:pt>
    <dgm:pt modelId="{78126870-9407-4492-9AED-C82A07FD08D5}" type="sibTrans" cxnId="{1ADDEFF3-E1BD-458E-93C3-D3EA7F7DC916}">
      <dgm:prSet/>
      <dgm:spPr/>
      <dgm:t>
        <a:bodyPr/>
        <a:lstStyle/>
        <a:p>
          <a:endParaRPr lang="en-US"/>
        </a:p>
      </dgm:t>
    </dgm:pt>
    <dgm:pt modelId="{EA54BECB-A54B-44AE-8398-2D0F2CC13C51}">
      <dgm:prSet/>
      <dgm:spPr/>
      <dgm:t>
        <a:bodyPr/>
        <a:lstStyle/>
        <a:p>
          <a:r>
            <a:rPr lang="en-US" dirty="0" smtClean="0"/>
            <a:t>System of Ideas</a:t>
          </a:r>
          <a:endParaRPr lang="en-US" dirty="0"/>
        </a:p>
      </dgm:t>
    </dgm:pt>
    <dgm:pt modelId="{A388E85B-FC68-4E23-BDB2-858AE048AF2F}" type="parTrans" cxnId="{974032F1-026C-4F00-A84D-E6715C260EA5}">
      <dgm:prSet/>
      <dgm:spPr/>
      <dgm:t>
        <a:bodyPr/>
        <a:lstStyle/>
        <a:p>
          <a:endParaRPr lang="id-ID"/>
        </a:p>
      </dgm:t>
    </dgm:pt>
    <dgm:pt modelId="{7567A0B0-811C-42B7-8847-ACD51D0A2868}" type="sibTrans" cxnId="{974032F1-026C-4F00-A84D-E6715C260EA5}">
      <dgm:prSet/>
      <dgm:spPr/>
      <dgm:t>
        <a:bodyPr/>
        <a:lstStyle/>
        <a:p>
          <a:endParaRPr lang="id-ID"/>
        </a:p>
      </dgm:t>
    </dgm:pt>
    <dgm:pt modelId="{7536FBC0-2B1E-4C48-BA96-8933F52E3CBC}">
      <dgm:prSet/>
      <dgm:spPr/>
      <dgm:t>
        <a:bodyPr/>
        <a:lstStyle/>
        <a:p>
          <a:r>
            <a:rPr lang="en-US" dirty="0" smtClean="0"/>
            <a:t>Philosophy</a:t>
          </a:r>
          <a:endParaRPr lang="en-US" dirty="0"/>
        </a:p>
      </dgm:t>
    </dgm:pt>
    <dgm:pt modelId="{925E4067-BFAD-4527-BD6D-E9CC828127C1}" type="parTrans" cxnId="{927F0791-4974-4146-8BF0-B13013D7CBD9}">
      <dgm:prSet/>
      <dgm:spPr/>
      <dgm:t>
        <a:bodyPr/>
        <a:lstStyle/>
        <a:p>
          <a:endParaRPr lang="id-ID"/>
        </a:p>
      </dgm:t>
    </dgm:pt>
    <dgm:pt modelId="{D7279342-7F58-4BA6-8BF4-A05476E826EC}" type="sibTrans" cxnId="{927F0791-4974-4146-8BF0-B13013D7CBD9}">
      <dgm:prSet/>
      <dgm:spPr/>
      <dgm:t>
        <a:bodyPr/>
        <a:lstStyle/>
        <a:p>
          <a:endParaRPr lang="id-ID"/>
        </a:p>
      </dgm:t>
    </dgm:pt>
    <dgm:pt modelId="{782CCE93-B3DE-4D94-B60F-F4837670A9B0}">
      <dgm:prSet/>
      <dgm:spPr/>
      <dgm:t>
        <a:bodyPr/>
        <a:lstStyle/>
        <a:p>
          <a:r>
            <a:rPr lang="en-US" dirty="0" smtClean="0"/>
            <a:t>Paradigm</a:t>
          </a:r>
          <a:endParaRPr lang="en-US" dirty="0"/>
        </a:p>
      </dgm:t>
    </dgm:pt>
    <dgm:pt modelId="{6D0FF2C5-890C-40C9-8AA0-141435D10ED1}" type="parTrans" cxnId="{638B0BB5-1A98-401D-A421-95B9B81E1213}">
      <dgm:prSet/>
      <dgm:spPr/>
      <dgm:t>
        <a:bodyPr/>
        <a:lstStyle/>
        <a:p>
          <a:endParaRPr lang="id-ID"/>
        </a:p>
      </dgm:t>
    </dgm:pt>
    <dgm:pt modelId="{61419325-4D53-434E-A65E-F05F599F59CA}" type="sibTrans" cxnId="{638B0BB5-1A98-401D-A421-95B9B81E1213}">
      <dgm:prSet/>
      <dgm:spPr/>
      <dgm:t>
        <a:bodyPr/>
        <a:lstStyle/>
        <a:p>
          <a:endParaRPr lang="id-ID"/>
        </a:p>
      </dgm:t>
    </dgm:pt>
    <dgm:pt modelId="{A813C00D-5410-4120-A722-1F4B17AA108C}" type="pres">
      <dgm:prSet presAssocID="{DF583AE8-EF11-4B64-998D-1EC46D69837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B7B8981-3C9D-4CC0-BC83-237910BDA3AF}" type="pres">
      <dgm:prSet presAssocID="{8686239C-1AD1-4EA0-9F19-346E4B3769A5}" presName="hierRoot1" presStyleCnt="0"/>
      <dgm:spPr/>
    </dgm:pt>
    <dgm:pt modelId="{879019C6-F6E8-4E98-A367-2546C7C871D4}" type="pres">
      <dgm:prSet presAssocID="{8686239C-1AD1-4EA0-9F19-346E4B3769A5}" presName="composite" presStyleCnt="0"/>
      <dgm:spPr/>
    </dgm:pt>
    <dgm:pt modelId="{17D3DED3-5D5B-4705-90CD-4CD3E75CBDE0}" type="pres">
      <dgm:prSet presAssocID="{8686239C-1AD1-4EA0-9F19-346E4B3769A5}" presName="background" presStyleLbl="node0" presStyleIdx="0" presStyleCnt="1"/>
      <dgm:spPr/>
    </dgm:pt>
    <dgm:pt modelId="{943D3C70-DC19-4788-887A-BA8DE455AF8C}" type="pres">
      <dgm:prSet presAssocID="{8686239C-1AD1-4EA0-9F19-346E4B3769A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847E0B-7ECD-4721-B5E9-A583DD6897C3}" type="pres">
      <dgm:prSet presAssocID="{8686239C-1AD1-4EA0-9F19-346E4B3769A5}" presName="hierChild2" presStyleCnt="0"/>
      <dgm:spPr/>
    </dgm:pt>
    <dgm:pt modelId="{C587D232-8415-424C-924D-A47617055310}" type="pres">
      <dgm:prSet presAssocID="{0B50F86F-83B5-4A45-B5EC-BA30AE4333F5}" presName="Name10" presStyleLbl="parChTrans1D2" presStyleIdx="0" presStyleCnt="3"/>
      <dgm:spPr/>
      <dgm:t>
        <a:bodyPr/>
        <a:lstStyle/>
        <a:p>
          <a:endParaRPr lang="en-US"/>
        </a:p>
      </dgm:t>
    </dgm:pt>
    <dgm:pt modelId="{CD98EBBD-A832-4D3A-97B3-D111E3F47CEC}" type="pres">
      <dgm:prSet presAssocID="{CB76802A-5A33-49D3-B3B9-6935155AFC32}" presName="hierRoot2" presStyleCnt="0"/>
      <dgm:spPr/>
    </dgm:pt>
    <dgm:pt modelId="{9F0AD2BE-1684-4D0C-8EC5-6C3A74673F80}" type="pres">
      <dgm:prSet presAssocID="{CB76802A-5A33-49D3-B3B9-6935155AFC32}" presName="composite2" presStyleCnt="0"/>
      <dgm:spPr/>
    </dgm:pt>
    <dgm:pt modelId="{F4D3923C-B057-42AA-A051-8578B0A111E0}" type="pres">
      <dgm:prSet presAssocID="{CB76802A-5A33-49D3-B3B9-6935155AFC32}" presName="background2" presStyleLbl="node2" presStyleIdx="0" presStyleCnt="3"/>
      <dgm:spPr/>
    </dgm:pt>
    <dgm:pt modelId="{02595113-2499-4B02-8CD3-493E02E20FBD}" type="pres">
      <dgm:prSet presAssocID="{CB76802A-5A33-49D3-B3B9-6935155AFC32}" presName="text2" presStyleLbl="fgAcc2" presStyleIdx="0" presStyleCnt="3" custScaleX="284952" custLinFactNeighborX="-7004" custLinFactNeighborY="-86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61195B-F2EC-4C12-9395-3EA7AC20D30A}" type="pres">
      <dgm:prSet presAssocID="{CB76802A-5A33-49D3-B3B9-6935155AFC32}" presName="hierChild3" presStyleCnt="0"/>
      <dgm:spPr/>
    </dgm:pt>
    <dgm:pt modelId="{9858822B-FED9-456E-A884-A861D099ED24}" type="pres">
      <dgm:prSet presAssocID="{982A2B49-A33C-4830-A6D4-A9E249B6D1C2}" presName="Name17" presStyleLbl="parChTrans1D3" presStyleIdx="0" presStyleCnt="3"/>
      <dgm:spPr/>
      <dgm:t>
        <a:bodyPr/>
        <a:lstStyle/>
        <a:p>
          <a:endParaRPr lang="en-US"/>
        </a:p>
      </dgm:t>
    </dgm:pt>
    <dgm:pt modelId="{FC62D85E-17AE-4C9B-BF65-E267E0013E2E}" type="pres">
      <dgm:prSet presAssocID="{086C6BC5-02AB-4628-B862-629E5AC63D17}" presName="hierRoot3" presStyleCnt="0"/>
      <dgm:spPr/>
    </dgm:pt>
    <dgm:pt modelId="{B9D3A980-3CF4-4774-8DEF-A3DBB234129F}" type="pres">
      <dgm:prSet presAssocID="{086C6BC5-02AB-4628-B862-629E5AC63D17}" presName="composite3" presStyleCnt="0"/>
      <dgm:spPr/>
    </dgm:pt>
    <dgm:pt modelId="{96E46A98-E57E-4B8E-8FA3-377B099B7724}" type="pres">
      <dgm:prSet presAssocID="{086C6BC5-02AB-4628-B862-629E5AC63D17}" presName="background3" presStyleLbl="node3" presStyleIdx="0" presStyleCnt="3"/>
      <dgm:spPr/>
    </dgm:pt>
    <dgm:pt modelId="{3B3068A3-B5B7-4E80-BB3C-DB431E309311}" type="pres">
      <dgm:prSet presAssocID="{086C6BC5-02AB-4628-B862-629E5AC63D17}" presName="text3" presStyleLbl="fgAcc3" presStyleIdx="0" presStyleCnt="3" custScaleX="1951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FFCBEB-A4FB-40C3-A571-6593ACBB546E}" type="pres">
      <dgm:prSet presAssocID="{086C6BC5-02AB-4628-B862-629E5AC63D17}" presName="hierChild4" presStyleCnt="0"/>
      <dgm:spPr/>
    </dgm:pt>
    <dgm:pt modelId="{F5D32513-A839-406D-A6DD-08EF5AAECBDF}" type="pres">
      <dgm:prSet presAssocID="{A6734335-2651-469B-AF33-E10418287D53}" presName="Name23" presStyleLbl="parChTrans1D4" presStyleIdx="0" presStyleCnt="12"/>
      <dgm:spPr/>
      <dgm:t>
        <a:bodyPr/>
        <a:lstStyle/>
        <a:p>
          <a:endParaRPr lang="en-US"/>
        </a:p>
      </dgm:t>
    </dgm:pt>
    <dgm:pt modelId="{5C2E01F3-ECE6-4C32-9926-DE46877E77F5}" type="pres">
      <dgm:prSet presAssocID="{0D504833-0EDA-4761-8197-DC37DBBA12B3}" presName="hierRoot4" presStyleCnt="0"/>
      <dgm:spPr/>
    </dgm:pt>
    <dgm:pt modelId="{C1D579B1-49C2-48DB-9A50-1071270D0399}" type="pres">
      <dgm:prSet presAssocID="{0D504833-0EDA-4761-8197-DC37DBBA12B3}" presName="composite4" presStyleCnt="0"/>
      <dgm:spPr/>
    </dgm:pt>
    <dgm:pt modelId="{7641305A-1F28-468A-87F9-B3BD58638DEB}" type="pres">
      <dgm:prSet presAssocID="{0D504833-0EDA-4761-8197-DC37DBBA12B3}" presName="background4" presStyleLbl="node4" presStyleIdx="0" presStyleCnt="12"/>
      <dgm:spPr/>
    </dgm:pt>
    <dgm:pt modelId="{29EE0699-65C8-47D1-8F34-E0796D4514CC}" type="pres">
      <dgm:prSet presAssocID="{0D504833-0EDA-4761-8197-DC37DBBA12B3}" presName="text4" presStyleLbl="fgAcc4" presStyleIdx="0" presStyleCnt="12" custScaleX="1670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62AC72-7185-4CE8-A1F7-7971B6535ED1}" type="pres">
      <dgm:prSet presAssocID="{0D504833-0EDA-4761-8197-DC37DBBA12B3}" presName="hierChild5" presStyleCnt="0"/>
      <dgm:spPr/>
    </dgm:pt>
    <dgm:pt modelId="{64DA08A9-345A-4BB4-B46C-38906326A8C4}" type="pres">
      <dgm:prSet presAssocID="{E6610283-5132-4D67-8796-34D481EB21D9}" presName="Name23" presStyleLbl="parChTrans1D4" presStyleIdx="1" presStyleCnt="12"/>
      <dgm:spPr/>
      <dgm:t>
        <a:bodyPr/>
        <a:lstStyle/>
        <a:p>
          <a:endParaRPr lang="en-US"/>
        </a:p>
      </dgm:t>
    </dgm:pt>
    <dgm:pt modelId="{12FD905C-FEE2-47FA-84A3-16E054E0CC45}" type="pres">
      <dgm:prSet presAssocID="{52DA966E-E275-42DC-8263-77EE62238F44}" presName="hierRoot4" presStyleCnt="0"/>
      <dgm:spPr/>
    </dgm:pt>
    <dgm:pt modelId="{11CA0D5C-3155-44B5-B742-E72266B10904}" type="pres">
      <dgm:prSet presAssocID="{52DA966E-E275-42DC-8263-77EE62238F44}" presName="composite4" presStyleCnt="0"/>
      <dgm:spPr/>
    </dgm:pt>
    <dgm:pt modelId="{EE696285-40A4-44EE-8C55-F7D217B20612}" type="pres">
      <dgm:prSet presAssocID="{52DA966E-E275-42DC-8263-77EE62238F44}" presName="background4" presStyleLbl="node4" presStyleIdx="1" presStyleCnt="12"/>
      <dgm:spPr/>
    </dgm:pt>
    <dgm:pt modelId="{3403CBF2-4C25-40EE-8F59-BDACE7983012}" type="pres">
      <dgm:prSet presAssocID="{52DA966E-E275-42DC-8263-77EE62238F44}" presName="text4" presStyleLbl="fgAcc4" presStyleIdx="1" presStyleCnt="12" custScaleX="1811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F62D3-F6FE-4A16-84D0-FB55B17C9F6D}" type="pres">
      <dgm:prSet presAssocID="{52DA966E-E275-42DC-8263-77EE62238F44}" presName="hierChild5" presStyleCnt="0"/>
      <dgm:spPr/>
    </dgm:pt>
    <dgm:pt modelId="{1C70858A-6443-426A-B86E-CB17370F5CFB}" type="pres">
      <dgm:prSet presAssocID="{B15B4AAA-9170-4069-81DC-F71032E20160}" presName="Name23" presStyleLbl="parChTrans1D4" presStyleIdx="2" presStyleCnt="12"/>
      <dgm:spPr/>
      <dgm:t>
        <a:bodyPr/>
        <a:lstStyle/>
        <a:p>
          <a:endParaRPr lang="en-US"/>
        </a:p>
      </dgm:t>
    </dgm:pt>
    <dgm:pt modelId="{AAA52714-71FC-46AD-9E30-24499A0B66E3}" type="pres">
      <dgm:prSet presAssocID="{8BBB31DB-64B8-4477-878A-7BAA4AF17681}" presName="hierRoot4" presStyleCnt="0"/>
      <dgm:spPr/>
    </dgm:pt>
    <dgm:pt modelId="{13E12DCD-B0ED-4F36-A4CC-BD71E6433CF7}" type="pres">
      <dgm:prSet presAssocID="{8BBB31DB-64B8-4477-878A-7BAA4AF17681}" presName="composite4" presStyleCnt="0"/>
      <dgm:spPr/>
    </dgm:pt>
    <dgm:pt modelId="{EF15B448-5407-4EB3-82F3-C69A9473480A}" type="pres">
      <dgm:prSet presAssocID="{8BBB31DB-64B8-4477-878A-7BAA4AF17681}" presName="background4" presStyleLbl="node4" presStyleIdx="2" presStyleCnt="12"/>
      <dgm:spPr/>
    </dgm:pt>
    <dgm:pt modelId="{883CE670-D779-4629-8C2C-A79D9512E743}" type="pres">
      <dgm:prSet presAssocID="{8BBB31DB-64B8-4477-878A-7BAA4AF17681}" presName="text4" presStyleLbl="fgAcc4" presStyleIdx="2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BBDDB1-EAD3-444F-B4A4-9318C5C52AF0}" type="pres">
      <dgm:prSet presAssocID="{8BBB31DB-64B8-4477-878A-7BAA4AF17681}" presName="hierChild5" presStyleCnt="0"/>
      <dgm:spPr/>
    </dgm:pt>
    <dgm:pt modelId="{63F5F3FB-B9AE-4ADF-9CB1-C871E9F121A5}" type="pres">
      <dgm:prSet presAssocID="{BA4BFD57-2549-4E29-A549-A7EB165255C1}" presName="Name23" presStyleLbl="parChTrans1D4" presStyleIdx="3" presStyleCnt="12"/>
      <dgm:spPr/>
      <dgm:t>
        <a:bodyPr/>
        <a:lstStyle/>
        <a:p>
          <a:endParaRPr lang="en-US"/>
        </a:p>
      </dgm:t>
    </dgm:pt>
    <dgm:pt modelId="{7F60DDFB-586F-4906-8C9E-C8B354F5A426}" type="pres">
      <dgm:prSet presAssocID="{C962B7E2-0775-45C9-AEA2-D6F2AA3DEE07}" presName="hierRoot4" presStyleCnt="0"/>
      <dgm:spPr/>
    </dgm:pt>
    <dgm:pt modelId="{5537D3CD-EB27-414C-B2C6-A00AAB5C1CE4}" type="pres">
      <dgm:prSet presAssocID="{C962B7E2-0775-45C9-AEA2-D6F2AA3DEE07}" presName="composite4" presStyleCnt="0"/>
      <dgm:spPr/>
    </dgm:pt>
    <dgm:pt modelId="{8BAC9B9F-AF01-432A-8AC6-7F54EE1C90EC}" type="pres">
      <dgm:prSet presAssocID="{C962B7E2-0775-45C9-AEA2-D6F2AA3DEE07}" presName="background4" presStyleLbl="node4" presStyleIdx="3" presStyleCnt="12"/>
      <dgm:spPr/>
    </dgm:pt>
    <dgm:pt modelId="{72923E56-EFC4-49F0-8E60-262409AA1347}" type="pres">
      <dgm:prSet presAssocID="{C962B7E2-0775-45C9-AEA2-D6F2AA3DEE07}" presName="text4" presStyleLbl="fgAcc4" presStyleIdx="3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81E429-7335-4917-A02B-D4D885CF53B8}" type="pres">
      <dgm:prSet presAssocID="{C962B7E2-0775-45C9-AEA2-D6F2AA3DEE07}" presName="hierChild5" presStyleCnt="0"/>
      <dgm:spPr/>
    </dgm:pt>
    <dgm:pt modelId="{E39800CE-2793-4586-B770-139A8ED8E7E5}" type="pres">
      <dgm:prSet presAssocID="{F3FD60D4-2A31-453A-9024-17DFABBE87BA}" presName="Name10" presStyleLbl="parChTrans1D2" presStyleIdx="1" presStyleCnt="3"/>
      <dgm:spPr/>
      <dgm:t>
        <a:bodyPr/>
        <a:lstStyle/>
        <a:p>
          <a:endParaRPr lang="en-US"/>
        </a:p>
      </dgm:t>
    </dgm:pt>
    <dgm:pt modelId="{FC7E64C8-AFCC-45AA-AA14-CE79FADF3F26}" type="pres">
      <dgm:prSet presAssocID="{B51C3D77-2ABB-4761-A7A3-26F2830771C5}" presName="hierRoot2" presStyleCnt="0"/>
      <dgm:spPr/>
    </dgm:pt>
    <dgm:pt modelId="{82392D75-0744-4891-8DE4-AF3530BD01FC}" type="pres">
      <dgm:prSet presAssocID="{B51C3D77-2ABB-4761-A7A3-26F2830771C5}" presName="composite2" presStyleCnt="0"/>
      <dgm:spPr/>
    </dgm:pt>
    <dgm:pt modelId="{78A02E84-2D0C-4228-B358-D1F269F61833}" type="pres">
      <dgm:prSet presAssocID="{B51C3D77-2ABB-4761-A7A3-26F2830771C5}" presName="background2" presStyleLbl="node2" presStyleIdx="1" presStyleCnt="3"/>
      <dgm:spPr/>
    </dgm:pt>
    <dgm:pt modelId="{A26857DA-32F2-44AA-8270-8AB89A4A6A43}" type="pres">
      <dgm:prSet presAssocID="{B51C3D77-2ABB-4761-A7A3-26F2830771C5}" presName="text2" presStyleLbl="fgAcc2" presStyleIdx="1" presStyleCnt="3" custScaleX="1622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E5A862-9B50-4A13-BFDB-68FA686DF898}" type="pres">
      <dgm:prSet presAssocID="{B51C3D77-2ABB-4761-A7A3-26F2830771C5}" presName="hierChild3" presStyleCnt="0"/>
      <dgm:spPr/>
    </dgm:pt>
    <dgm:pt modelId="{B0D87A57-AB0B-4739-8DC4-D34548AB835E}" type="pres">
      <dgm:prSet presAssocID="{FF9C9D29-B666-4719-9273-E79FBF5C2581}" presName="Name17" presStyleLbl="parChTrans1D3" presStyleIdx="1" presStyleCnt="3"/>
      <dgm:spPr/>
      <dgm:t>
        <a:bodyPr/>
        <a:lstStyle/>
        <a:p>
          <a:endParaRPr lang="en-US"/>
        </a:p>
      </dgm:t>
    </dgm:pt>
    <dgm:pt modelId="{FF313930-8FB9-4633-846E-2FA38BD1D9BE}" type="pres">
      <dgm:prSet presAssocID="{1C960487-CFE3-4258-B161-52F6E94377EF}" presName="hierRoot3" presStyleCnt="0"/>
      <dgm:spPr/>
    </dgm:pt>
    <dgm:pt modelId="{92C6B580-752D-4247-AD39-9ED167EB7486}" type="pres">
      <dgm:prSet presAssocID="{1C960487-CFE3-4258-B161-52F6E94377EF}" presName="composite3" presStyleCnt="0"/>
      <dgm:spPr/>
    </dgm:pt>
    <dgm:pt modelId="{E6647758-6832-49F4-AF11-51DF020CCD4C}" type="pres">
      <dgm:prSet presAssocID="{1C960487-CFE3-4258-B161-52F6E94377EF}" presName="background3" presStyleLbl="node3" presStyleIdx="1" presStyleCnt="3"/>
      <dgm:spPr/>
    </dgm:pt>
    <dgm:pt modelId="{397135F7-5153-451E-BBC8-FC509B863A07}" type="pres">
      <dgm:prSet presAssocID="{1C960487-CFE3-4258-B161-52F6E94377EF}" presName="text3" presStyleLbl="fgAcc3" presStyleIdx="1" presStyleCnt="3" custScaleX="1739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2B50C4-31E4-4FD2-9E15-8CE0F2476E9B}" type="pres">
      <dgm:prSet presAssocID="{1C960487-CFE3-4258-B161-52F6E94377EF}" presName="hierChild4" presStyleCnt="0"/>
      <dgm:spPr/>
    </dgm:pt>
    <dgm:pt modelId="{6DCD5CD9-3CC3-4BD1-A2A9-54B28329D169}" type="pres">
      <dgm:prSet presAssocID="{C682DE80-59AF-415D-967E-C9DF64030B16}" presName="Name23" presStyleLbl="parChTrans1D4" presStyleIdx="4" presStyleCnt="12"/>
      <dgm:spPr/>
      <dgm:t>
        <a:bodyPr/>
        <a:lstStyle/>
        <a:p>
          <a:endParaRPr lang="en-US"/>
        </a:p>
      </dgm:t>
    </dgm:pt>
    <dgm:pt modelId="{2EE62A7B-7947-4C6A-AE1C-72040247FE97}" type="pres">
      <dgm:prSet presAssocID="{08DF9E4C-DF38-4A9E-B8A3-F783EA5FEE34}" presName="hierRoot4" presStyleCnt="0"/>
      <dgm:spPr/>
    </dgm:pt>
    <dgm:pt modelId="{FE2BF0ED-BE99-4808-A346-9CFB0C5A4BAD}" type="pres">
      <dgm:prSet presAssocID="{08DF9E4C-DF38-4A9E-B8A3-F783EA5FEE34}" presName="composite4" presStyleCnt="0"/>
      <dgm:spPr/>
    </dgm:pt>
    <dgm:pt modelId="{93BAE549-C2F0-4522-96C9-E97A4B68E7AD}" type="pres">
      <dgm:prSet presAssocID="{08DF9E4C-DF38-4A9E-B8A3-F783EA5FEE34}" presName="background4" presStyleLbl="node4" presStyleIdx="4" presStyleCnt="12"/>
      <dgm:spPr/>
    </dgm:pt>
    <dgm:pt modelId="{FACAB610-970A-4E47-82E8-4F59F02C61BD}" type="pres">
      <dgm:prSet presAssocID="{08DF9E4C-DF38-4A9E-B8A3-F783EA5FEE34}" presName="text4" presStyleLbl="fgAcc4" presStyleIdx="4" presStyleCnt="12" custScaleX="117902" custLinFactNeighborX="-1164" custLinFactNeighborY="-24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4A9A4D-1852-4403-9EB7-85900A24B78A}" type="pres">
      <dgm:prSet presAssocID="{08DF9E4C-DF38-4A9E-B8A3-F783EA5FEE34}" presName="hierChild5" presStyleCnt="0"/>
      <dgm:spPr/>
    </dgm:pt>
    <dgm:pt modelId="{EF98BAED-C65A-44BA-9EC4-8E6CD849D4E0}" type="pres">
      <dgm:prSet presAssocID="{656D3178-11B0-42C0-A345-4372E70B4287}" presName="Name23" presStyleLbl="parChTrans1D4" presStyleIdx="5" presStyleCnt="12"/>
      <dgm:spPr/>
      <dgm:t>
        <a:bodyPr/>
        <a:lstStyle/>
        <a:p>
          <a:endParaRPr lang="en-US"/>
        </a:p>
      </dgm:t>
    </dgm:pt>
    <dgm:pt modelId="{418EB5E6-B81B-44E6-A663-0E0780E3EEDC}" type="pres">
      <dgm:prSet presAssocID="{F552F8D1-81B2-43C6-866B-BC679F5B393F}" presName="hierRoot4" presStyleCnt="0"/>
      <dgm:spPr/>
    </dgm:pt>
    <dgm:pt modelId="{C7B01057-8CFD-48FA-8B92-2FCA479275B6}" type="pres">
      <dgm:prSet presAssocID="{F552F8D1-81B2-43C6-866B-BC679F5B393F}" presName="composite4" presStyleCnt="0"/>
      <dgm:spPr/>
    </dgm:pt>
    <dgm:pt modelId="{B59DB30E-F2F7-4AF7-85FB-8D24E8A03506}" type="pres">
      <dgm:prSet presAssocID="{F552F8D1-81B2-43C6-866B-BC679F5B393F}" presName="background4" presStyleLbl="node4" presStyleIdx="5" presStyleCnt="12"/>
      <dgm:spPr/>
    </dgm:pt>
    <dgm:pt modelId="{30FF005D-1559-4034-849A-D2B2706D6C1F}" type="pres">
      <dgm:prSet presAssocID="{F552F8D1-81B2-43C6-866B-BC679F5B393F}" presName="text4" presStyleLbl="fgAcc4" presStyleIdx="5" presStyleCnt="12" custScaleX="2368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409FDD-A0AD-48AF-B4FA-C35DDBE42561}" type="pres">
      <dgm:prSet presAssocID="{F552F8D1-81B2-43C6-866B-BC679F5B393F}" presName="hierChild5" presStyleCnt="0"/>
      <dgm:spPr/>
    </dgm:pt>
    <dgm:pt modelId="{F677F832-A7D2-4D01-BFBE-3625EEF8201A}" type="pres">
      <dgm:prSet presAssocID="{772168E9-B2D5-46EC-8B9D-A6CD6D461C8B}" presName="Name23" presStyleLbl="parChTrans1D4" presStyleIdx="6" presStyleCnt="12"/>
      <dgm:spPr/>
      <dgm:t>
        <a:bodyPr/>
        <a:lstStyle/>
        <a:p>
          <a:endParaRPr lang="en-US"/>
        </a:p>
      </dgm:t>
    </dgm:pt>
    <dgm:pt modelId="{7EA93370-E53F-4527-8E00-87645BDC838F}" type="pres">
      <dgm:prSet presAssocID="{1B59DFD3-624B-4D34-8816-06BBD623E91C}" presName="hierRoot4" presStyleCnt="0"/>
      <dgm:spPr/>
    </dgm:pt>
    <dgm:pt modelId="{4D149D0A-FB82-468A-AD9C-F75CAF1F9211}" type="pres">
      <dgm:prSet presAssocID="{1B59DFD3-624B-4D34-8816-06BBD623E91C}" presName="composite4" presStyleCnt="0"/>
      <dgm:spPr/>
    </dgm:pt>
    <dgm:pt modelId="{38C3BE70-CA48-4561-AFF5-B0F97A550E68}" type="pres">
      <dgm:prSet presAssocID="{1B59DFD3-624B-4D34-8816-06BBD623E91C}" presName="background4" presStyleLbl="node4" presStyleIdx="6" presStyleCnt="12"/>
      <dgm:spPr/>
    </dgm:pt>
    <dgm:pt modelId="{98ECB800-438F-4F1F-A2A4-F44D0CFA3663}" type="pres">
      <dgm:prSet presAssocID="{1B59DFD3-624B-4D34-8816-06BBD623E91C}" presName="text4" presStyleLbl="fgAcc4" presStyleIdx="6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759401-A5E3-4449-A73A-2171994ED614}" type="pres">
      <dgm:prSet presAssocID="{1B59DFD3-624B-4D34-8816-06BBD623E91C}" presName="hierChild5" presStyleCnt="0"/>
      <dgm:spPr/>
    </dgm:pt>
    <dgm:pt modelId="{4945AEC8-47AD-47FB-BC45-D739A1A3DFCD}" type="pres">
      <dgm:prSet presAssocID="{DDC76108-7D23-473C-9DB7-DE165BB1977D}" presName="Name23" presStyleLbl="parChTrans1D4" presStyleIdx="7" presStyleCnt="12"/>
      <dgm:spPr/>
      <dgm:t>
        <a:bodyPr/>
        <a:lstStyle/>
        <a:p>
          <a:endParaRPr lang="en-US"/>
        </a:p>
      </dgm:t>
    </dgm:pt>
    <dgm:pt modelId="{5B0F994B-44FB-404B-9B80-FE9AA7A27B25}" type="pres">
      <dgm:prSet presAssocID="{53EE52BC-88AD-497B-8E96-D23809B56E55}" presName="hierRoot4" presStyleCnt="0"/>
      <dgm:spPr/>
    </dgm:pt>
    <dgm:pt modelId="{C03AC890-BE60-4B6E-A3C7-EFA4E9B79285}" type="pres">
      <dgm:prSet presAssocID="{53EE52BC-88AD-497B-8E96-D23809B56E55}" presName="composite4" presStyleCnt="0"/>
      <dgm:spPr/>
    </dgm:pt>
    <dgm:pt modelId="{45DC7F84-E08E-44E3-B761-6D6E3E2B29DA}" type="pres">
      <dgm:prSet presAssocID="{53EE52BC-88AD-497B-8E96-D23809B56E55}" presName="background4" presStyleLbl="node4" presStyleIdx="7" presStyleCnt="12"/>
      <dgm:spPr/>
    </dgm:pt>
    <dgm:pt modelId="{1F6FD017-2A44-4222-B076-BD426EAB37BE}" type="pres">
      <dgm:prSet presAssocID="{53EE52BC-88AD-497B-8E96-D23809B56E55}" presName="text4" presStyleLbl="fgAcc4" presStyleIdx="7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332FDB-BAF8-47C1-83EA-7FB53054AAE4}" type="pres">
      <dgm:prSet presAssocID="{53EE52BC-88AD-497B-8E96-D23809B56E55}" presName="hierChild5" presStyleCnt="0"/>
      <dgm:spPr/>
    </dgm:pt>
    <dgm:pt modelId="{811612EE-0582-4B1C-8EFC-1EA6D19FA813}" type="pres">
      <dgm:prSet presAssocID="{6A230A4A-FE73-4CD5-A884-A547CB683512}" presName="Name10" presStyleLbl="parChTrans1D2" presStyleIdx="2" presStyleCnt="3"/>
      <dgm:spPr/>
      <dgm:t>
        <a:bodyPr/>
        <a:lstStyle/>
        <a:p>
          <a:endParaRPr lang="en-US"/>
        </a:p>
      </dgm:t>
    </dgm:pt>
    <dgm:pt modelId="{B19860FF-8535-471D-89CD-924BF9CAB71D}" type="pres">
      <dgm:prSet presAssocID="{DA226B3E-3A73-42D1-A7F2-423F4CD03363}" presName="hierRoot2" presStyleCnt="0"/>
      <dgm:spPr/>
    </dgm:pt>
    <dgm:pt modelId="{7CF9077F-AEF7-454E-BE35-288FD7C7AD1C}" type="pres">
      <dgm:prSet presAssocID="{DA226B3E-3A73-42D1-A7F2-423F4CD03363}" presName="composite2" presStyleCnt="0"/>
      <dgm:spPr/>
    </dgm:pt>
    <dgm:pt modelId="{E5C2CB38-2157-4815-BEED-ED36878A7E0F}" type="pres">
      <dgm:prSet presAssocID="{DA226B3E-3A73-42D1-A7F2-423F4CD03363}" presName="background2" presStyleLbl="node2" presStyleIdx="2" presStyleCnt="3"/>
      <dgm:spPr/>
    </dgm:pt>
    <dgm:pt modelId="{E9F8701E-791C-486F-9991-F0DE23E0758C}" type="pres">
      <dgm:prSet presAssocID="{DA226B3E-3A73-42D1-A7F2-423F4CD03363}" presName="text2" presStyleLbl="fgAcc2" presStyleIdx="2" presStyleCnt="3" custScaleX="2878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E31FF8-9440-499E-B2D6-47A51C5F0882}" type="pres">
      <dgm:prSet presAssocID="{DA226B3E-3A73-42D1-A7F2-423F4CD03363}" presName="hierChild3" presStyleCnt="0"/>
      <dgm:spPr/>
    </dgm:pt>
    <dgm:pt modelId="{ED6DFD5E-4B06-4164-95FD-FDF69CA39AA5}" type="pres">
      <dgm:prSet presAssocID="{423F8AD4-024B-4786-B093-B1E652800CA0}" presName="Name17" presStyleLbl="parChTrans1D3" presStyleIdx="2" presStyleCnt="3"/>
      <dgm:spPr/>
      <dgm:t>
        <a:bodyPr/>
        <a:lstStyle/>
        <a:p>
          <a:endParaRPr lang="en-US"/>
        </a:p>
      </dgm:t>
    </dgm:pt>
    <dgm:pt modelId="{AE7A0127-640D-48DD-8627-570FE7E9D0EA}" type="pres">
      <dgm:prSet presAssocID="{3CA7FC10-4DC7-4EE7-80E3-9C92ADCD0D9E}" presName="hierRoot3" presStyleCnt="0"/>
      <dgm:spPr/>
    </dgm:pt>
    <dgm:pt modelId="{957952FB-4150-4F9F-98C1-B55148C077D3}" type="pres">
      <dgm:prSet presAssocID="{3CA7FC10-4DC7-4EE7-80E3-9C92ADCD0D9E}" presName="composite3" presStyleCnt="0"/>
      <dgm:spPr/>
    </dgm:pt>
    <dgm:pt modelId="{25327401-98A3-440B-9D62-164C7215EE47}" type="pres">
      <dgm:prSet presAssocID="{3CA7FC10-4DC7-4EE7-80E3-9C92ADCD0D9E}" presName="background3" presStyleLbl="node3" presStyleIdx="2" presStyleCnt="3"/>
      <dgm:spPr/>
    </dgm:pt>
    <dgm:pt modelId="{67BCBDF9-20D6-4042-AA0F-DA69203D7DDD}" type="pres">
      <dgm:prSet presAssocID="{3CA7FC10-4DC7-4EE7-80E3-9C92ADCD0D9E}" presName="text3" presStyleLbl="fgAcc3" presStyleIdx="2" presStyleCnt="3" custScaleX="1846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97091D-C1FA-46D6-9C5F-D3C639066124}" type="pres">
      <dgm:prSet presAssocID="{3CA7FC10-4DC7-4EE7-80E3-9C92ADCD0D9E}" presName="hierChild4" presStyleCnt="0"/>
      <dgm:spPr/>
    </dgm:pt>
    <dgm:pt modelId="{4BC3D92F-4F51-48B7-80F1-63E7FC419A68}" type="pres">
      <dgm:prSet presAssocID="{94939252-9239-438D-BF91-96AE4066915E}" presName="Name23" presStyleLbl="parChTrans1D4" presStyleIdx="8" presStyleCnt="12"/>
      <dgm:spPr/>
      <dgm:t>
        <a:bodyPr/>
        <a:lstStyle/>
        <a:p>
          <a:endParaRPr lang="en-US"/>
        </a:p>
      </dgm:t>
    </dgm:pt>
    <dgm:pt modelId="{5F025731-4344-4728-A15E-17EB3B7E4BF5}" type="pres">
      <dgm:prSet presAssocID="{41ED10BF-AACF-4500-A1B1-F0769DF7396D}" presName="hierRoot4" presStyleCnt="0"/>
      <dgm:spPr/>
    </dgm:pt>
    <dgm:pt modelId="{C4D01689-8992-4DFA-BB2B-C09E20F02641}" type="pres">
      <dgm:prSet presAssocID="{41ED10BF-AACF-4500-A1B1-F0769DF7396D}" presName="composite4" presStyleCnt="0"/>
      <dgm:spPr/>
    </dgm:pt>
    <dgm:pt modelId="{7D15E740-D8F7-43CE-A81B-3A1B02F5D095}" type="pres">
      <dgm:prSet presAssocID="{41ED10BF-AACF-4500-A1B1-F0769DF7396D}" presName="background4" presStyleLbl="node4" presStyleIdx="8" presStyleCnt="12"/>
      <dgm:spPr/>
    </dgm:pt>
    <dgm:pt modelId="{3AA9EA5E-2676-44D2-B04F-3CE4F851AE98}" type="pres">
      <dgm:prSet presAssocID="{41ED10BF-AACF-4500-A1B1-F0769DF7396D}" presName="text4" presStyleLbl="fgAcc4" presStyleIdx="8" presStyleCnt="12" custScaleX="3948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E495C-4750-4CB0-886A-02869E9DD8DA}" type="pres">
      <dgm:prSet presAssocID="{41ED10BF-AACF-4500-A1B1-F0769DF7396D}" presName="hierChild5" presStyleCnt="0"/>
      <dgm:spPr/>
    </dgm:pt>
    <dgm:pt modelId="{747CE56B-AC77-4734-A69E-5ABB5290DEB5}" type="pres">
      <dgm:prSet presAssocID="{A388E85B-FC68-4E23-BDB2-858AE048AF2F}" presName="Name23" presStyleLbl="parChTrans1D4" presStyleIdx="9" presStyleCnt="12"/>
      <dgm:spPr/>
      <dgm:t>
        <a:bodyPr/>
        <a:lstStyle/>
        <a:p>
          <a:endParaRPr lang="id-ID"/>
        </a:p>
      </dgm:t>
    </dgm:pt>
    <dgm:pt modelId="{08EDB934-E634-4BCC-8C0B-C473EA2A8E22}" type="pres">
      <dgm:prSet presAssocID="{EA54BECB-A54B-44AE-8398-2D0F2CC13C51}" presName="hierRoot4" presStyleCnt="0"/>
      <dgm:spPr/>
    </dgm:pt>
    <dgm:pt modelId="{ED366931-4AA5-4DAE-99E6-C0F345A9EA53}" type="pres">
      <dgm:prSet presAssocID="{EA54BECB-A54B-44AE-8398-2D0F2CC13C51}" presName="composite4" presStyleCnt="0"/>
      <dgm:spPr/>
    </dgm:pt>
    <dgm:pt modelId="{C02CF069-32AA-4A74-81ED-53E5AD0E43D0}" type="pres">
      <dgm:prSet presAssocID="{EA54BECB-A54B-44AE-8398-2D0F2CC13C51}" presName="background4" presStyleLbl="node4" presStyleIdx="9" presStyleCnt="12"/>
      <dgm:spPr/>
    </dgm:pt>
    <dgm:pt modelId="{2F018F2F-6C2F-4467-8531-41474F3F0654}" type="pres">
      <dgm:prSet presAssocID="{EA54BECB-A54B-44AE-8398-2D0F2CC13C51}" presName="text4" presStyleLbl="fgAcc4" presStyleIdx="9" presStyleCnt="12" custScaleX="2947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C65B2D-803F-4F7A-B0C5-AE12011F943E}" type="pres">
      <dgm:prSet presAssocID="{EA54BECB-A54B-44AE-8398-2D0F2CC13C51}" presName="hierChild5" presStyleCnt="0"/>
      <dgm:spPr/>
    </dgm:pt>
    <dgm:pt modelId="{2EF884A5-4E3E-4CCF-9174-369ECAF5C0EC}" type="pres">
      <dgm:prSet presAssocID="{925E4067-BFAD-4527-BD6D-E9CC828127C1}" presName="Name23" presStyleLbl="parChTrans1D4" presStyleIdx="10" presStyleCnt="12"/>
      <dgm:spPr/>
      <dgm:t>
        <a:bodyPr/>
        <a:lstStyle/>
        <a:p>
          <a:endParaRPr lang="id-ID"/>
        </a:p>
      </dgm:t>
    </dgm:pt>
    <dgm:pt modelId="{3D3166CB-AE76-4F3B-B3D1-0A47F166794A}" type="pres">
      <dgm:prSet presAssocID="{7536FBC0-2B1E-4C48-BA96-8933F52E3CBC}" presName="hierRoot4" presStyleCnt="0"/>
      <dgm:spPr/>
    </dgm:pt>
    <dgm:pt modelId="{C338A8AB-BFFF-4246-99FF-EEEDC9131D3A}" type="pres">
      <dgm:prSet presAssocID="{7536FBC0-2B1E-4C48-BA96-8933F52E3CBC}" presName="composite4" presStyleCnt="0"/>
      <dgm:spPr/>
    </dgm:pt>
    <dgm:pt modelId="{A7C5CB4A-6996-4B45-A38B-4BC1B4028793}" type="pres">
      <dgm:prSet presAssocID="{7536FBC0-2B1E-4C48-BA96-8933F52E3CBC}" presName="background4" presStyleLbl="node4" presStyleIdx="10" presStyleCnt="12"/>
      <dgm:spPr/>
    </dgm:pt>
    <dgm:pt modelId="{0B93533C-87DB-4F7B-BBB6-E9D75D867B1E}" type="pres">
      <dgm:prSet presAssocID="{7536FBC0-2B1E-4C48-BA96-8933F52E3CBC}" presName="text4" presStyleLbl="fgAcc4" presStyleIdx="10" presStyleCnt="12" custLinFactNeighborX="-2161" custLinFactNeighborY="37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A44513-83AD-4D99-AAEB-B62D72B3E418}" type="pres">
      <dgm:prSet presAssocID="{7536FBC0-2B1E-4C48-BA96-8933F52E3CBC}" presName="hierChild5" presStyleCnt="0"/>
      <dgm:spPr/>
    </dgm:pt>
    <dgm:pt modelId="{6708112D-AB28-440F-9D1A-E7B23E378736}" type="pres">
      <dgm:prSet presAssocID="{6D0FF2C5-890C-40C9-8AA0-141435D10ED1}" presName="Name23" presStyleLbl="parChTrans1D4" presStyleIdx="11" presStyleCnt="12"/>
      <dgm:spPr/>
      <dgm:t>
        <a:bodyPr/>
        <a:lstStyle/>
        <a:p>
          <a:endParaRPr lang="id-ID"/>
        </a:p>
      </dgm:t>
    </dgm:pt>
    <dgm:pt modelId="{547E104F-9B9F-45E9-B3C2-F99AAC882BAD}" type="pres">
      <dgm:prSet presAssocID="{782CCE93-B3DE-4D94-B60F-F4837670A9B0}" presName="hierRoot4" presStyleCnt="0"/>
      <dgm:spPr/>
    </dgm:pt>
    <dgm:pt modelId="{015AE3DC-33A0-4032-9C02-FB4BFC31F401}" type="pres">
      <dgm:prSet presAssocID="{782CCE93-B3DE-4D94-B60F-F4837670A9B0}" presName="composite4" presStyleCnt="0"/>
      <dgm:spPr/>
    </dgm:pt>
    <dgm:pt modelId="{4A36B658-5796-434B-A81D-82817EACE592}" type="pres">
      <dgm:prSet presAssocID="{782CCE93-B3DE-4D94-B60F-F4837670A9B0}" presName="background4" presStyleLbl="node4" presStyleIdx="11" presStyleCnt="12"/>
      <dgm:spPr/>
    </dgm:pt>
    <dgm:pt modelId="{BA15C321-E238-49CE-9459-3D95A8B0C5BD}" type="pres">
      <dgm:prSet presAssocID="{782CCE93-B3DE-4D94-B60F-F4837670A9B0}" presName="text4" presStyleLbl="fgAcc4" presStyleIdx="11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F0FF69-892A-4886-A58F-49660E0F6580}" type="pres">
      <dgm:prSet presAssocID="{782CCE93-B3DE-4D94-B60F-F4837670A9B0}" presName="hierChild5" presStyleCnt="0"/>
      <dgm:spPr/>
    </dgm:pt>
  </dgm:ptLst>
  <dgm:cxnLst>
    <dgm:cxn modelId="{15D139DC-A298-4779-B7A1-92DF5E0CEEA5}" type="presOf" srcId="{DDC76108-7D23-473C-9DB7-DE165BB1977D}" destId="{4945AEC8-47AD-47FB-BC45-D739A1A3DFCD}" srcOrd="0" destOrd="0" presId="urn:microsoft.com/office/officeart/2005/8/layout/hierarchy1"/>
    <dgm:cxn modelId="{7C31837A-E220-4F3A-B77D-B10A665DDB82}" type="presOf" srcId="{CB76802A-5A33-49D3-B3B9-6935155AFC32}" destId="{02595113-2499-4B02-8CD3-493E02E20FBD}" srcOrd="0" destOrd="0" presId="urn:microsoft.com/office/officeart/2005/8/layout/hierarchy1"/>
    <dgm:cxn modelId="{D723D225-25EC-48FF-ACAC-C8A0A4AC4169}" type="presOf" srcId="{52DA966E-E275-42DC-8263-77EE62238F44}" destId="{3403CBF2-4C25-40EE-8F59-BDACE7983012}" srcOrd="0" destOrd="0" presId="urn:microsoft.com/office/officeart/2005/8/layout/hierarchy1"/>
    <dgm:cxn modelId="{9522E88A-C2F2-41E7-9C04-4E02253993B8}" type="presOf" srcId="{F552F8D1-81B2-43C6-866B-BC679F5B393F}" destId="{30FF005D-1559-4034-849A-D2B2706D6C1F}" srcOrd="0" destOrd="0" presId="urn:microsoft.com/office/officeart/2005/8/layout/hierarchy1"/>
    <dgm:cxn modelId="{5F67B8E9-5348-4864-805A-CCB82CCBD9F5}" srcId="{1C960487-CFE3-4258-B161-52F6E94377EF}" destId="{08DF9E4C-DF38-4A9E-B8A3-F783EA5FEE34}" srcOrd="0" destOrd="0" parTransId="{C682DE80-59AF-415D-967E-C9DF64030B16}" sibTransId="{A2B8769C-CD3F-463C-A48D-DBA42E7495FE}"/>
    <dgm:cxn modelId="{A5E5D4E3-C7A8-47DA-906F-930152CB356E}" srcId="{08DF9E4C-DF38-4A9E-B8A3-F783EA5FEE34}" destId="{F552F8D1-81B2-43C6-866B-BC679F5B393F}" srcOrd="0" destOrd="0" parTransId="{656D3178-11B0-42C0-A345-4372E70B4287}" sibTransId="{8760E140-2BC9-4083-83CF-00BA3D5E678B}"/>
    <dgm:cxn modelId="{DD153834-3098-4E21-A9A7-6C704F2DEA04}" type="presOf" srcId="{782CCE93-B3DE-4D94-B60F-F4837670A9B0}" destId="{BA15C321-E238-49CE-9459-3D95A8B0C5BD}" srcOrd="0" destOrd="0" presId="urn:microsoft.com/office/officeart/2005/8/layout/hierarchy1"/>
    <dgm:cxn modelId="{A52B5267-B0B1-4ED3-AE14-3F9E36BE5596}" srcId="{0D504833-0EDA-4761-8197-DC37DBBA12B3}" destId="{52DA966E-E275-42DC-8263-77EE62238F44}" srcOrd="0" destOrd="0" parTransId="{E6610283-5132-4D67-8796-34D481EB21D9}" sibTransId="{12893D20-2204-4FB5-AC5A-6C200A5C9E96}"/>
    <dgm:cxn modelId="{9F6C8535-AA69-4F4C-AEF9-58963A46DC61}" srcId="{8686239C-1AD1-4EA0-9F19-346E4B3769A5}" destId="{DA226B3E-3A73-42D1-A7F2-423F4CD03363}" srcOrd="2" destOrd="0" parTransId="{6A230A4A-FE73-4CD5-A884-A547CB683512}" sibTransId="{18F34827-7BF4-4757-8999-271F95C6AB3D}"/>
    <dgm:cxn modelId="{E0F5C03E-90D5-4CC3-ACC2-F208A2562BF3}" type="presOf" srcId="{086C6BC5-02AB-4628-B862-629E5AC63D17}" destId="{3B3068A3-B5B7-4E80-BB3C-DB431E309311}" srcOrd="0" destOrd="0" presId="urn:microsoft.com/office/officeart/2005/8/layout/hierarchy1"/>
    <dgm:cxn modelId="{9C441F68-B508-4D6D-BC5D-241C846AE172}" type="presOf" srcId="{0D504833-0EDA-4761-8197-DC37DBBA12B3}" destId="{29EE0699-65C8-47D1-8F34-E0796D4514CC}" srcOrd="0" destOrd="0" presId="urn:microsoft.com/office/officeart/2005/8/layout/hierarchy1"/>
    <dgm:cxn modelId="{92D0760A-5197-497C-8270-63F41F4CB152}" srcId="{B51C3D77-2ABB-4761-A7A3-26F2830771C5}" destId="{1C960487-CFE3-4258-B161-52F6E94377EF}" srcOrd="0" destOrd="0" parTransId="{FF9C9D29-B666-4719-9273-E79FBF5C2581}" sibTransId="{B8EEBEAC-2117-4630-A5EE-17154099161D}"/>
    <dgm:cxn modelId="{2B745EB9-F851-4456-913B-D35FAB2208CD}" type="presOf" srcId="{EA54BECB-A54B-44AE-8398-2D0F2CC13C51}" destId="{2F018F2F-6C2F-4467-8531-41474F3F0654}" srcOrd="0" destOrd="0" presId="urn:microsoft.com/office/officeart/2005/8/layout/hierarchy1"/>
    <dgm:cxn modelId="{EC4F8E3A-1BE4-46F1-A7F3-A09BBFBECEFC}" srcId="{52DA966E-E275-42DC-8263-77EE62238F44}" destId="{8BBB31DB-64B8-4477-878A-7BAA4AF17681}" srcOrd="0" destOrd="0" parTransId="{B15B4AAA-9170-4069-81DC-F71032E20160}" sibTransId="{F5B7514A-14FE-4727-82EB-B9AB5586FEB9}"/>
    <dgm:cxn modelId="{2B04C9B7-8BCA-4852-BDB0-37AA94C391B9}" srcId="{8686239C-1AD1-4EA0-9F19-346E4B3769A5}" destId="{CB76802A-5A33-49D3-B3B9-6935155AFC32}" srcOrd="0" destOrd="0" parTransId="{0B50F86F-83B5-4A45-B5EC-BA30AE4333F5}" sibTransId="{4B3F861B-4E7A-4D90-9C52-24402B2C2EAA}"/>
    <dgm:cxn modelId="{E0C0390A-3591-4526-B87A-77061557C7E8}" srcId="{DF583AE8-EF11-4B64-998D-1EC46D698378}" destId="{8686239C-1AD1-4EA0-9F19-346E4B3769A5}" srcOrd="0" destOrd="0" parTransId="{E85473A5-3B96-46D0-9B78-A9DD6BD0C34A}" sibTransId="{2DFD8899-D94E-4154-88D4-7BC7212D9DB4}"/>
    <dgm:cxn modelId="{8D5C8ACC-CD32-47CF-BADD-D561B80B5162}" type="presOf" srcId="{3CA7FC10-4DC7-4EE7-80E3-9C92ADCD0D9E}" destId="{67BCBDF9-20D6-4042-AA0F-DA69203D7DDD}" srcOrd="0" destOrd="0" presId="urn:microsoft.com/office/officeart/2005/8/layout/hierarchy1"/>
    <dgm:cxn modelId="{6E39B2FE-ADF6-4F75-94AE-771B0F8EA7BA}" type="presOf" srcId="{53EE52BC-88AD-497B-8E96-D23809B56E55}" destId="{1F6FD017-2A44-4222-B076-BD426EAB37BE}" srcOrd="0" destOrd="0" presId="urn:microsoft.com/office/officeart/2005/8/layout/hierarchy1"/>
    <dgm:cxn modelId="{AA467140-E6FA-4800-95C3-509163DE02CB}" type="presOf" srcId="{982A2B49-A33C-4830-A6D4-A9E249B6D1C2}" destId="{9858822B-FED9-456E-A884-A861D099ED24}" srcOrd="0" destOrd="0" presId="urn:microsoft.com/office/officeart/2005/8/layout/hierarchy1"/>
    <dgm:cxn modelId="{32403A20-4678-4599-993F-39E03A864EE2}" type="presOf" srcId="{1B59DFD3-624B-4D34-8816-06BBD623E91C}" destId="{98ECB800-438F-4F1F-A2A4-F44D0CFA3663}" srcOrd="0" destOrd="0" presId="urn:microsoft.com/office/officeart/2005/8/layout/hierarchy1"/>
    <dgm:cxn modelId="{6A859482-815C-4B9E-85F2-C08BA46CA89A}" type="presOf" srcId="{FF9C9D29-B666-4719-9273-E79FBF5C2581}" destId="{B0D87A57-AB0B-4739-8DC4-D34548AB835E}" srcOrd="0" destOrd="0" presId="urn:microsoft.com/office/officeart/2005/8/layout/hierarchy1"/>
    <dgm:cxn modelId="{73331EDD-C191-4A80-BAF9-1F18F144EB7D}" srcId="{086C6BC5-02AB-4628-B862-629E5AC63D17}" destId="{0D504833-0EDA-4761-8197-DC37DBBA12B3}" srcOrd="0" destOrd="0" parTransId="{A6734335-2651-469B-AF33-E10418287D53}" sibTransId="{2CB10171-BE68-4972-B891-749F672B201F}"/>
    <dgm:cxn modelId="{98075B92-5774-43F8-9A0F-6C65FBDF2758}" type="presOf" srcId="{DA226B3E-3A73-42D1-A7F2-423F4CD03363}" destId="{E9F8701E-791C-486F-9991-F0DE23E0758C}" srcOrd="0" destOrd="0" presId="urn:microsoft.com/office/officeart/2005/8/layout/hierarchy1"/>
    <dgm:cxn modelId="{72687080-D2E1-49F5-B6BC-D25470668E2E}" type="presOf" srcId="{E6610283-5132-4D67-8796-34D481EB21D9}" destId="{64DA08A9-345A-4BB4-B46C-38906326A8C4}" srcOrd="0" destOrd="0" presId="urn:microsoft.com/office/officeart/2005/8/layout/hierarchy1"/>
    <dgm:cxn modelId="{51828CD0-B1C2-4D18-BF4E-FDF4904520D3}" type="presOf" srcId="{925E4067-BFAD-4527-BD6D-E9CC828127C1}" destId="{2EF884A5-4E3E-4CCF-9174-369ECAF5C0EC}" srcOrd="0" destOrd="0" presId="urn:microsoft.com/office/officeart/2005/8/layout/hierarchy1"/>
    <dgm:cxn modelId="{72B84B3B-8241-41C9-A2D5-AF59C71DE432}" type="presOf" srcId="{BA4BFD57-2549-4E29-A549-A7EB165255C1}" destId="{63F5F3FB-B9AE-4ADF-9CB1-C871E9F121A5}" srcOrd="0" destOrd="0" presId="urn:microsoft.com/office/officeart/2005/8/layout/hierarchy1"/>
    <dgm:cxn modelId="{C57B2B36-DA7F-4740-B181-E157C3914C82}" type="presOf" srcId="{08DF9E4C-DF38-4A9E-B8A3-F783EA5FEE34}" destId="{FACAB610-970A-4E47-82E8-4F59F02C61BD}" srcOrd="0" destOrd="0" presId="urn:microsoft.com/office/officeart/2005/8/layout/hierarchy1"/>
    <dgm:cxn modelId="{FDDE6DE5-CB77-4BD9-BAB7-0096F985DFFA}" type="presOf" srcId="{8686239C-1AD1-4EA0-9F19-346E4B3769A5}" destId="{943D3C70-DC19-4788-887A-BA8DE455AF8C}" srcOrd="0" destOrd="0" presId="urn:microsoft.com/office/officeart/2005/8/layout/hierarchy1"/>
    <dgm:cxn modelId="{B71448F3-5EEE-4CF0-9D16-8B58AD455E1B}" type="presOf" srcId="{772168E9-B2D5-46EC-8B9D-A6CD6D461C8B}" destId="{F677F832-A7D2-4D01-BFBE-3625EEF8201A}" srcOrd="0" destOrd="0" presId="urn:microsoft.com/office/officeart/2005/8/layout/hierarchy1"/>
    <dgm:cxn modelId="{974032F1-026C-4F00-A84D-E6715C260EA5}" srcId="{41ED10BF-AACF-4500-A1B1-F0769DF7396D}" destId="{EA54BECB-A54B-44AE-8398-2D0F2CC13C51}" srcOrd="0" destOrd="0" parTransId="{A388E85B-FC68-4E23-BDB2-858AE048AF2F}" sibTransId="{7567A0B0-811C-42B7-8847-ACD51D0A2868}"/>
    <dgm:cxn modelId="{56F6124B-E3F5-4AC3-95C2-C441EBE4171D}" srcId="{DA226B3E-3A73-42D1-A7F2-423F4CD03363}" destId="{3CA7FC10-4DC7-4EE7-80E3-9C92ADCD0D9E}" srcOrd="0" destOrd="0" parTransId="{423F8AD4-024B-4786-B093-B1E652800CA0}" sibTransId="{2997E903-F07A-4E46-BD4E-EF3C53E62451}"/>
    <dgm:cxn modelId="{1ADDEFF3-E1BD-458E-93C3-D3EA7F7DC916}" srcId="{3CA7FC10-4DC7-4EE7-80E3-9C92ADCD0D9E}" destId="{41ED10BF-AACF-4500-A1B1-F0769DF7396D}" srcOrd="0" destOrd="0" parTransId="{94939252-9239-438D-BF91-96AE4066915E}" sibTransId="{78126870-9407-4492-9AED-C82A07FD08D5}"/>
    <dgm:cxn modelId="{6EAD660E-481D-411B-BEA0-75D1960A0A6D}" type="presOf" srcId="{423F8AD4-024B-4786-B093-B1E652800CA0}" destId="{ED6DFD5E-4B06-4164-95FD-FDF69CA39AA5}" srcOrd="0" destOrd="0" presId="urn:microsoft.com/office/officeart/2005/8/layout/hierarchy1"/>
    <dgm:cxn modelId="{6FA4C836-231B-4815-AD27-8FFA9CFD417D}" type="presOf" srcId="{7536FBC0-2B1E-4C48-BA96-8933F52E3CBC}" destId="{0B93533C-87DB-4F7B-BBB6-E9D75D867B1E}" srcOrd="0" destOrd="0" presId="urn:microsoft.com/office/officeart/2005/8/layout/hierarchy1"/>
    <dgm:cxn modelId="{4F9F168A-BE51-49DB-A99C-D53435203427}" type="presOf" srcId="{656D3178-11B0-42C0-A345-4372E70B4287}" destId="{EF98BAED-C65A-44BA-9EC4-8E6CD849D4E0}" srcOrd="0" destOrd="0" presId="urn:microsoft.com/office/officeart/2005/8/layout/hierarchy1"/>
    <dgm:cxn modelId="{C4C8CC3E-AB31-4B40-852B-6B6353A6E46F}" type="presOf" srcId="{41ED10BF-AACF-4500-A1B1-F0769DF7396D}" destId="{3AA9EA5E-2676-44D2-B04F-3CE4F851AE98}" srcOrd="0" destOrd="0" presId="urn:microsoft.com/office/officeart/2005/8/layout/hierarchy1"/>
    <dgm:cxn modelId="{A32CC43B-8661-4622-BEA5-51B5F2DB69DA}" type="presOf" srcId="{B15B4AAA-9170-4069-81DC-F71032E20160}" destId="{1C70858A-6443-426A-B86E-CB17370F5CFB}" srcOrd="0" destOrd="0" presId="urn:microsoft.com/office/officeart/2005/8/layout/hierarchy1"/>
    <dgm:cxn modelId="{106715E9-0E70-4911-BE7C-D0670A5909C8}" srcId="{1B59DFD3-624B-4D34-8816-06BBD623E91C}" destId="{53EE52BC-88AD-497B-8E96-D23809B56E55}" srcOrd="0" destOrd="0" parTransId="{DDC76108-7D23-473C-9DB7-DE165BB1977D}" sibTransId="{6F070EB1-B614-414A-96D8-E2D3292CAECA}"/>
    <dgm:cxn modelId="{7A768D36-DF19-42A3-B657-09FDF8D30874}" srcId="{8686239C-1AD1-4EA0-9F19-346E4B3769A5}" destId="{B51C3D77-2ABB-4761-A7A3-26F2830771C5}" srcOrd="1" destOrd="0" parTransId="{F3FD60D4-2A31-453A-9024-17DFABBE87BA}" sibTransId="{6D084D38-8341-4A0F-81A1-D9D973E26A4B}"/>
    <dgm:cxn modelId="{47475D15-0509-4A4C-BDC5-3898047D25BE}" type="presOf" srcId="{B51C3D77-2ABB-4761-A7A3-26F2830771C5}" destId="{A26857DA-32F2-44AA-8270-8AB89A4A6A43}" srcOrd="0" destOrd="0" presId="urn:microsoft.com/office/officeart/2005/8/layout/hierarchy1"/>
    <dgm:cxn modelId="{E4C4C570-54B4-41B3-9130-0B8D583D40BE}" type="presOf" srcId="{A6734335-2651-469B-AF33-E10418287D53}" destId="{F5D32513-A839-406D-A6DD-08EF5AAECBDF}" srcOrd="0" destOrd="0" presId="urn:microsoft.com/office/officeart/2005/8/layout/hierarchy1"/>
    <dgm:cxn modelId="{4DA9F9F6-0CDD-4DA9-BD6E-B751E65660EC}" type="presOf" srcId="{F3FD60D4-2A31-453A-9024-17DFABBE87BA}" destId="{E39800CE-2793-4586-B770-139A8ED8E7E5}" srcOrd="0" destOrd="0" presId="urn:microsoft.com/office/officeart/2005/8/layout/hierarchy1"/>
    <dgm:cxn modelId="{927F0791-4974-4146-8BF0-B13013D7CBD9}" srcId="{EA54BECB-A54B-44AE-8398-2D0F2CC13C51}" destId="{7536FBC0-2B1E-4C48-BA96-8933F52E3CBC}" srcOrd="0" destOrd="0" parTransId="{925E4067-BFAD-4527-BD6D-E9CC828127C1}" sibTransId="{D7279342-7F58-4BA6-8BF4-A05476E826EC}"/>
    <dgm:cxn modelId="{3C474653-B838-4F61-BADC-7A7FDF74112D}" type="presOf" srcId="{A388E85B-FC68-4E23-BDB2-858AE048AF2F}" destId="{747CE56B-AC77-4734-A69E-5ABB5290DEB5}" srcOrd="0" destOrd="0" presId="urn:microsoft.com/office/officeart/2005/8/layout/hierarchy1"/>
    <dgm:cxn modelId="{44961A66-32D2-49EF-80A8-0A75A2C25133}" type="presOf" srcId="{DF583AE8-EF11-4B64-998D-1EC46D698378}" destId="{A813C00D-5410-4120-A722-1F4B17AA108C}" srcOrd="0" destOrd="0" presId="urn:microsoft.com/office/officeart/2005/8/layout/hierarchy1"/>
    <dgm:cxn modelId="{6A56F366-C8FA-45F3-8822-5BF8784BD134}" type="presOf" srcId="{6D0FF2C5-890C-40C9-8AA0-141435D10ED1}" destId="{6708112D-AB28-440F-9D1A-E7B23E378736}" srcOrd="0" destOrd="0" presId="urn:microsoft.com/office/officeart/2005/8/layout/hierarchy1"/>
    <dgm:cxn modelId="{D703E66E-DA79-473A-BB9B-2EFD835E76D9}" srcId="{8BBB31DB-64B8-4477-878A-7BAA4AF17681}" destId="{C962B7E2-0775-45C9-AEA2-D6F2AA3DEE07}" srcOrd="0" destOrd="0" parTransId="{BA4BFD57-2549-4E29-A549-A7EB165255C1}" sibTransId="{ADCFB012-A0DB-47FA-863B-49095C0DD777}"/>
    <dgm:cxn modelId="{638B0BB5-1A98-401D-A421-95B9B81E1213}" srcId="{7536FBC0-2B1E-4C48-BA96-8933F52E3CBC}" destId="{782CCE93-B3DE-4D94-B60F-F4837670A9B0}" srcOrd="0" destOrd="0" parTransId="{6D0FF2C5-890C-40C9-8AA0-141435D10ED1}" sibTransId="{61419325-4D53-434E-A65E-F05F599F59CA}"/>
    <dgm:cxn modelId="{1A295D88-1178-4916-88F4-8F548C49EFDB}" srcId="{F552F8D1-81B2-43C6-866B-BC679F5B393F}" destId="{1B59DFD3-624B-4D34-8816-06BBD623E91C}" srcOrd="0" destOrd="0" parTransId="{772168E9-B2D5-46EC-8B9D-A6CD6D461C8B}" sibTransId="{2AA2566A-3C8E-4BDE-98A3-027730678315}"/>
    <dgm:cxn modelId="{23156A26-CC96-48A6-A871-305CB9F63D86}" type="presOf" srcId="{8BBB31DB-64B8-4477-878A-7BAA4AF17681}" destId="{883CE670-D779-4629-8C2C-A79D9512E743}" srcOrd="0" destOrd="0" presId="urn:microsoft.com/office/officeart/2005/8/layout/hierarchy1"/>
    <dgm:cxn modelId="{32B0EC1E-AB5C-4B30-94BD-488BAF30F987}" type="presOf" srcId="{C682DE80-59AF-415D-967E-C9DF64030B16}" destId="{6DCD5CD9-3CC3-4BD1-A2A9-54B28329D169}" srcOrd="0" destOrd="0" presId="urn:microsoft.com/office/officeart/2005/8/layout/hierarchy1"/>
    <dgm:cxn modelId="{7840954A-986B-49F7-88FD-D7BF2A1657E7}" srcId="{CB76802A-5A33-49D3-B3B9-6935155AFC32}" destId="{086C6BC5-02AB-4628-B862-629E5AC63D17}" srcOrd="0" destOrd="0" parTransId="{982A2B49-A33C-4830-A6D4-A9E249B6D1C2}" sibTransId="{3D710E34-586E-484A-B2F2-AD20A97959F8}"/>
    <dgm:cxn modelId="{C9EA925C-EAB9-49B0-B0BC-1DF6E34D99EB}" type="presOf" srcId="{0B50F86F-83B5-4A45-B5EC-BA30AE4333F5}" destId="{C587D232-8415-424C-924D-A47617055310}" srcOrd="0" destOrd="0" presId="urn:microsoft.com/office/officeart/2005/8/layout/hierarchy1"/>
    <dgm:cxn modelId="{D6A0053C-89AB-477B-AA6F-078DC6F09098}" type="presOf" srcId="{C962B7E2-0775-45C9-AEA2-D6F2AA3DEE07}" destId="{72923E56-EFC4-49F0-8E60-262409AA1347}" srcOrd="0" destOrd="0" presId="urn:microsoft.com/office/officeart/2005/8/layout/hierarchy1"/>
    <dgm:cxn modelId="{3876376F-6D54-42E1-B2BA-D1ED7C2775A1}" type="presOf" srcId="{1C960487-CFE3-4258-B161-52F6E94377EF}" destId="{397135F7-5153-451E-BBC8-FC509B863A07}" srcOrd="0" destOrd="0" presId="urn:microsoft.com/office/officeart/2005/8/layout/hierarchy1"/>
    <dgm:cxn modelId="{87B2D201-A8DD-4FB3-9692-E645A3587F7C}" type="presOf" srcId="{6A230A4A-FE73-4CD5-A884-A547CB683512}" destId="{811612EE-0582-4B1C-8EFC-1EA6D19FA813}" srcOrd="0" destOrd="0" presId="urn:microsoft.com/office/officeart/2005/8/layout/hierarchy1"/>
    <dgm:cxn modelId="{7DC0D203-169F-4476-99B1-D31C0AB43D1A}" type="presOf" srcId="{94939252-9239-438D-BF91-96AE4066915E}" destId="{4BC3D92F-4F51-48B7-80F1-63E7FC419A68}" srcOrd="0" destOrd="0" presId="urn:microsoft.com/office/officeart/2005/8/layout/hierarchy1"/>
    <dgm:cxn modelId="{4EE096C8-A45D-4F8E-9B71-66422144ACEF}" type="presParOf" srcId="{A813C00D-5410-4120-A722-1F4B17AA108C}" destId="{1B7B8981-3C9D-4CC0-BC83-237910BDA3AF}" srcOrd="0" destOrd="0" presId="urn:microsoft.com/office/officeart/2005/8/layout/hierarchy1"/>
    <dgm:cxn modelId="{92341844-EDA6-49DA-A52C-E5422EC7D0E7}" type="presParOf" srcId="{1B7B8981-3C9D-4CC0-BC83-237910BDA3AF}" destId="{879019C6-F6E8-4E98-A367-2546C7C871D4}" srcOrd="0" destOrd="0" presId="urn:microsoft.com/office/officeart/2005/8/layout/hierarchy1"/>
    <dgm:cxn modelId="{30A6CB46-D1FC-4E38-A858-F4FA230A4FEE}" type="presParOf" srcId="{879019C6-F6E8-4E98-A367-2546C7C871D4}" destId="{17D3DED3-5D5B-4705-90CD-4CD3E75CBDE0}" srcOrd="0" destOrd="0" presId="urn:microsoft.com/office/officeart/2005/8/layout/hierarchy1"/>
    <dgm:cxn modelId="{8275A748-A583-4CE7-860A-D5366D1AD933}" type="presParOf" srcId="{879019C6-F6E8-4E98-A367-2546C7C871D4}" destId="{943D3C70-DC19-4788-887A-BA8DE455AF8C}" srcOrd="1" destOrd="0" presId="urn:microsoft.com/office/officeart/2005/8/layout/hierarchy1"/>
    <dgm:cxn modelId="{2FA5AF89-BE3F-41BB-B109-E61FA8700D79}" type="presParOf" srcId="{1B7B8981-3C9D-4CC0-BC83-237910BDA3AF}" destId="{71847E0B-7ECD-4721-B5E9-A583DD6897C3}" srcOrd="1" destOrd="0" presId="urn:microsoft.com/office/officeart/2005/8/layout/hierarchy1"/>
    <dgm:cxn modelId="{0C50EB5C-F5EE-4C30-B6DD-7B2D3A035BC3}" type="presParOf" srcId="{71847E0B-7ECD-4721-B5E9-A583DD6897C3}" destId="{C587D232-8415-424C-924D-A47617055310}" srcOrd="0" destOrd="0" presId="urn:microsoft.com/office/officeart/2005/8/layout/hierarchy1"/>
    <dgm:cxn modelId="{D025186F-795C-450F-9D70-7ACF126FB8C4}" type="presParOf" srcId="{71847E0B-7ECD-4721-B5E9-A583DD6897C3}" destId="{CD98EBBD-A832-4D3A-97B3-D111E3F47CEC}" srcOrd="1" destOrd="0" presId="urn:microsoft.com/office/officeart/2005/8/layout/hierarchy1"/>
    <dgm:cxn modelId="{772B11F6-862A-4045-BD2F-91B5240518C8}" type="presParOf" srcId="{CD98EBBD-A832-4D3A-97B3-D111E3F47CEC}" destId="{9F0AD2BE-1684-4D0C-8EC5-6C3A74673F80}" srcOrd="0" destOrd="0" presId="urn:microsoft.com/office/officeart/2005/8/layout/hierarchy1"/>
    <dgm:cxn modelId="{43147B2D-E430-4285-BC13-1E64FF8DA184}" type="presParOf" srcId="{9F0AD2BE-1684-4D0C-8EC5-6C3A74673F80}" destId="{F4D3923C-B057-42AA-A051-8578B0A111E0}" srcOrd="0" destOrd="0" presId="urn:microsoft.com/office/officeart/2005/8/layout/hierarchy1"/>
    <dgm:cxn modelId="{C5092136-A63A-4B2B-8A01-6EE61CEB0C48}" type="presParOf" srcId="{9F0AD2BE-1684-4D0C-8EC5-6C3A74673F80}" destId="{02595113-2499-4B02-8CD3-493E02E20FBD}" srcOrd="1" destOrd="0" presId="urn:microsoft.com/office/officeart/2005/8/layout/hierarchy1"/>
    <dgm:cxn modelId="{52B888BD-C360-44B0-891E-D2C72F367861}" type="presParOf" srcId="{CD98EBBD-A832-4D3A-97B3-D111E3F47CEC}" destId="{C461195B-F2EC-4C12-9395-3EA7AC20D30A}" srcOrd="1" destOrd="0" presId="urn:microsoft.com/office/officeart/2005/8/layout/hierarchy1"/>
    <dgm:cxn modelId="{9A258690-3E94-4A8F-B790-913C4771EA1D}" type="presParOf" srcId="{C461195B-F2EC-4C12-9395-3EA7AC20D30A}" destId="{9858822B-FED9-456E-A884-A861D099ED24}" srcOrd="0" destOrd="0" presId="urn:microsoft.com/office/officeart/2005/8/layout/hierarchy1"/>
    <dgm:cxn modelId="{A3AD8C85-6BFA-430E-B5C6-6BC31EAB1F7C}" type="presParOf" srcId="{C461195B-F2EC-4C12-9395-3EA7AC20D30A}" destId="{FC62D85E-17AE-4C9B-BF65-E267E0013E2E}" srcOrd="1" destOrd="0" presId="urn:microsoft.com/office/officeart/2005/8/layout/hierarchy1"/>
    <dgm:cxn modelId="{8F6A6B16-183C-4F8D-9EF2-4BC6F2F0342D}" type="presParOf" srcId="{FC62D85E-17AE-4C9B-BF65-E267E0013E2E}" destId="{B9D3A980-3CF4-4774-8DEF-A3DBB234129F}" srcOrd="0" destOrd="0" presId="urn:microsoft.com/office/officeart/2005/8/layout/hierarchy1"/>
    <dgm:cxn modelId="{DFD46FA8-0E74-4130-8693-F555FDB75C49}" type="presParOf" srcId="{B9D3A980-3CF4-4774-8DEF-A3DBB234129F}" destId="{96E46A98-E57E-4B8E-8FA3-377B099B7724}" srcOrd="0" destOrd="0" presId="urn:microsoft.com/office/officeart/2005/8/layout/hierarchy1"/>
    <dgm:cxn modelId="{493F6A3A-7D83-45FD-AF11-8F3E70F4B893}" type="presParOf" srcId="{B9D3A980-3CF4-4774-8DEF-A3DBB234129F}" destId="{3B3068A3-B5B7-4E80-BB3C-DB431E309311}" srcOrd="1" destOrd="0" presId="urn:microsoft.com/office/officeart/2005/8/layout/hierarchy1"/>
    <dgm:cxn modelId="{49CFD3E6-0762-4089-88E3-773C350AD5DC}" type="presParOf" srcId="{FC62D85E-17AE-4C9B-BF65-E267E0013E2E}" destId="{CBFFCBEB-A4FB-40C3-A571-6593ACBB546E}" srcOrd="1" destOrd="0" presId="urn:microsoft.com/office/officeart/2005/8/layout/hierarchy1"/>
    <dgm:cxn modelId="{55549CE7-30A3-4384-8DD6-EBF2B61EE59C}" type="presParOf" srcId="{CBFFCBEB-A4FB-40C3-A571-6593ACBB546E}" destId="{F5D32513-A839-406D-A6DD-08EF5AAECBDF}" srcOrd="0" destOrd="0" presId="urn:microsoft.com/office/officeart/2005/8/layout/hierarchy1"/>
    <dgm:cxn modelId="{21247222-0A60-44D2-ACF9-926B5600A0B1}" type="presParOf" srcId="{CBFFCBEB-A4FB-40C3-A571-6593ACBB546E}" destId="{5C2E01F3-ECE6-4C32-9926-DE46877E77F5}" srcOrd="1" destOrd="0" presId="urn:microsoft.com/office/officeart/2005/8/layout/hierarchy1"/>
    <dgm:cxn modelId="{51B26A38-56BA-4426-9558-B3A06DCC365A}" type="presParOf" srcId="{5C2E01F3-ECE6-4C32-9926-DE46877E77F5}" destId="{C1D579B1-49C2-48DB-9A50-1071270D0399}" srcOrd="0" destOrd="0" presId="urn:microsoft.com/office/officeart/2005/8/layout/hierarchy1"/>
    <dgm:cxn modelId="{B7A8B45F-770F-4E7D-BCCD-B5CD5C66F37A}" type="presParOf" srcId="{C1D579B1-49C2-48DB-9A50-1071270D0399}" destId="{7641305A-1F28-468A-87F9-B3BD58638DEB}" srcOrd="0" destOrd="0" presId="urn:microsoft.com/office/officeart/2005/8/layout/hierarchy1"/>
    <dgm:cxn modelId="{5DFECA98-B751-4D27-BE12-9B587D448D93}" type="presParOf" srcId="{C1D579B1-49C2-48DB-9A50-1071270D0399}" destId="{29EE0699-65C8-47D1-8F34-E0796D4514CC}" srcOrd="1" destOrd="0" presId="urn:microsoft.com/office/officeart/2005/8/layout/hierarchy1"/>
    <dgm:cxn modelId="{90222226-CC00-41AC-B685-085C7EA33C8D}" type="presParOf" srcId="{5C2E01F3-ECE6-4C32-9926-DE46877E77F5}" destId="{F562AC72-7185-4CE8-A1F7-7971B6535ED1}" srcOrd="1" destOrd="0" presId="urn:microsoft.com/office/officeart/2005/8/layout/hierarchy1"/>
    <dgm:cxn modelId="{1212846B-5FD1-4E8F-8F52-BBCA800B7EBE}" type="presParOf" srcId="{F562AC72-7185-4CE8-A1F7-7971B6535ED1}" destId="{64DA08A9-345A-4BB4-B46C-38906326A8C4}" srcOrd="0" destOrd="0" presId="urn:microsoft.com/office/officeart/2005/8/layout/hierarchy1"/>
    <dgm:cxn modelId="{5FEA1E79-9336-43C4-A17A-D20FD4A7A479}" type="presParOf" srcId="{F562AC72-7185-4CE8-A1F7-7971B6535ED1}" destId="{12FD905C-FEE2-47FA-84A3-16E054E0CC45}" srcOrd="1" destOrd="0" presId="urn:microsoft.com/office/officeart/2005/8/layout/hierarchy1"/>
    <dgm:cxn modelId="{7F39E871-2379-4794-A076-19CA7642869B}" type="presParOf" srcId="{12FD905C-FEE2-47FA-84A3-16E054E0CC45}" destId="{11CA0D5C-3155-44B5-B742-E72266B10904}" srcOrd="0" destOrd="0" presId="urn:microsoft.com/office/officeart/2005/8/layout/hierarchy1"/>
    <dgm:cxn modelId="{88743418-118F-4808-99DD-F805644F4D2F}" type="presParOf" srcId="{11CA0D5C-3155-44B5-B742-E72266B10904}" destId="{EE696285-40A4-44EE-8C55-F7D217B20612}" srcOrd="0" destOrd="0" presId="urn:microsoft.com/office/officeart/2005/8/layout/hierarchy1"/>
    <dgm:cxn modelId="{25259681-F3E8-44B1-94AF-6A00478D6D5A}" type="presParOf" srcId="{11CA0D5C-3155-44B5-B742-E72266B10904}" destId="{3403CBF2-4C25-40EE-8F59-BDACE7983012}" srcOrd="1" destOrd="0" presId="urn:microsoft.com/office/officeart/2005/8/layout/hierarchy1"/>
    <dgm:cxn modelId="{76C1CBAC-640E-4EE7-AE57-56492A7EC0E8}" type="presParOf" srcId="{12FD905C-FEE2-47FA-84A3-16E054E0CC45}" destId="{AB6F62D3-F6FE-4A16-84D0-FB55B17C9F6D}" srcOrd="1" destOrd="0" presId="urn:microsoft.com/office/officeart/2005/8/layout/hierarchy1"/>
    <dgm:cxn modelId="{0B51B5AD-C642-45E7-8571-3D3AA09BC8D3}" type="presParOf" srcId="{AB6F62D3-F6FE-4A16-84D0-FB55B17C9F6D}" destId="{1C70858A-6443-426A-B86E-CB17370F5CFB}" srcOrd="0" destOrd="0" presId="urn:microsoft.com/office/officeart/2005/8/layout/hierarchy1"/>
    <dgm:cxn modelId="{C2FC34BE-36DF-4AB9-AA8B-9F16690AA9CD}" type="presParOf" srcId="{AB6F62D3-F6FE-4A16-84D0-FB55B17C9F6D}" destId="{AAA52714-71FC-46AD-9E30-24499A0B66E3}" srcOrd="1" destOrd="0" presId="urn:microsoft.com/office/officeart/2005/8/layout/hierarchy1"/>
    <dgm:cxn modelId="{6EE64394-1CB7-4201-A437-60D03BFECC65}" type="presParOf" srcId="{AAA52714-71FC-46AD-9E30-24499A0B66E3}" destId="{13E12DCD-B0ED-4F36-A4CC-BD71E6433CF7}" srcOrd="0" destOrd="0" presId="urn:microsoft.com/office/officeart/2005/8/layout/hierarchy1"/>
    <dgm:cxn modelId="{C768BBAE-4A8A-430C-95D3-8AA320269946}" type="presParOf" srcId="{13E12DCD-B0ED-4F36-A4CC-BD71E6433CF7}" destId="{EF15B448-5407-4EB3-82F3-C69A9473480A}" srcOrd="0" destOrd="0" presId="urn:microsoft.com/office/officeart/2005/8/layout/hierarchy1"/>
    <dgm:cxn modelId="{85BB1A16-C499-41C3-A973-375360B4B8C0}" type="presParOf" srcId="{13E12DCD-B0ED-4F36-A4CC-BD71E6433CF7}" destId="{883CE670-D779-4629-8C2C-A79D9512E743}" srcOrd="1" destOrd="0" presId="urn:microsoft.com/office/officeart/2005/8/layout/hierarchy1"/>
    <dgm:cxn modelId="{6FC83CFF-A0DA-414F-B10B-B4052984F7E8}" type="presParOf" srcId="{AAA52714-71FC-46AD-9E30-24499A0B66E3}" destId="{60BBDDB1-EAD3-444F-B4A4-9318C5C52AF0}" srcOrd="1" destOrd="0" presId="urn:microsoft.com/office/officeart/2005/8/layout/hierarchy1"/>
    <dgm:cxn modelId="{40E301E5-3147-46BE-B8EA-B455902F1ADC}" type="presParOf" srcId="{60BBDDB1-EAD3-444F-B4A4-9318C5C52AF0}" destId="{63F5F3FB-B9AE-4ADF-9CB1-C871E9F121A5}" srcOrd="0" destOrd="0" presId="urn:microsoft.com/office/officeart/2005/8/layout/hierarchy1"/>
    <dgm:cxn modelId="{345299EE-F375-4DF0-9E06-6444B97FB0C6}" type="presParOf" srcId="{60BBDDB1-EAD3-444F-B4A4-9318C5C52AF0}" destId="{7F60DDFB-586F-4906-8C9E-C8B354F5A426}" srcOrd="1" destOrd="0" presId="urn:microsoft.com/office/officeart/2005/8/layout/hierarchy1"/>
    <dgm:cxn modelId="{6270D640-96E3-42F8-8AB1-F5EA963AA689}" type="presParOf" srcId="{7F60DDFB-586F-4906-8C9E-C8B354F5A426}" destId="{5537D3CD-EB27-414C-B2C6-A00AAB5C1CE4}" srcOrd="0" destOrd="0" presId="urn:microsoft.com/office/officeart/2005/8/layout/hierarchy1"/>
    <dgm:cxn modelId="{3D8AEADE-6A38-4487-87DE-2994D2B56463}" type="presParOf" srcId="{5537D3CD-EB27-414C-B2C6-A00AAB5C1CE4}" destId="{8BAC9B9F-AF01-432A-8AC6-7F54EE1C90EC}" srcOrd="0" destOrd="0" presId="urn:microsoft.com/office/officeart/2005/8/layout/hierarchy1"/>
    <dgm:cxn modelId="{CB62E89B-9D8F-4384-ADF9-513679058E18}" type="presParOf" srcId="{5537D3CD-EB27-414C-B2C6-A00AAB5C1CE4}" destId="{72923E56-EFC4-49F0-8E60-262409AA1347}" srcOrd="1" destOrd="0" presId="urn:microsoft.com/office/officeart/2005/8/layout/hierarchy1"/>
    <dgm:cxn modelId="{BA74B6D3-40D2-4D2F-94AC-93F31F6B656E}" type="presParOf" srcId="{7F60DDFB-586F-4906-8C9E-C8B354F5A426}" destId="{B381E429-7335-4917-A02B-D4D885CF53B8}" srcOrd="1" destOrd="0" presId="urn:microsoft.com/office/officeart/2005/8/layout/hierarchy1"/>
    <dgm:cxn modelId="{9DD8A8E8-E17E-4BBA-8400-B7A90862D17E}" type="presParOf" srcId="{71847E0B-7ECD-4721-B5E9-A583DD6897C3}" destId="{E39800CE-2793-4586-B770-139A8ED8E7E5}" srcOrd="2" destOrd="0" presId="urn:microsoft.com/office/officeart/2005/8/layout/hierarchy1"/>
    <dgm:cxn modelId="{7FA86622-B400-4628-9557-729EBAF344D0}" type="presParOf" srcId="{71847E0B-7ECD-4721-B5E9-A583DD6897C3}" destId="{FC7E64C8-AFCC-45AA-AA14-CE79FADF3F26}" srcOrd="3" destOrd="0" presId="urn:microsoft.com/office/officeart/2005/8/layout/hierarchy1"/>
    <dgm:cxn modelId="{73163D68-5F9C-451E-AB7B-5F619C31400D}" type="presParOf" srcId="{FC7E64C8-AFCC-45AA-AA14-CE79FADF3F26}" destId="{82392D75-0744-4891-8DE4-AF3530BD01FC}" srcOrd="0" destOrd="0" presId="urn:microsoft.com/office/officeart/2005/8/layout/hierarchy1"/>
    <dgm:cxn modelId="{DD172092-04B4-4A4F-8FD3-CD284D60D297}" type="presParOf" srcId="{82392D75-0744-4891-8DE4-AF3530BD01FC}" destId="{78A02E84-2D0C-4228-B358-D1F269F61833}" srcOrd="0" destOrd="0" presId="urn:microsoft.com/office/officeart/2005/8/layout/hierarchy1"/>
    <dgm:cxn modelId="{FC2CC486-1933-494E-AFAF-A9B7E82A7639}" type="presParOf" srcId="{82392D75-0744-4891-8DE4-AF3530BD01FC}" destId="{A26857DA-32F2-44AA-8270-8AB89A4A6A43}" srcOrd="1" destOrd="0" presId="urn:microsoft.com/office/officeart/2005/8/layout/hierarchy1"/>
    <dgm:cxn modelId="{49DB5E51-BA38-477A-8DE1-9EA918E3A4C5}" type="presParOf" srcId="{FC7E64C8-AFCC-45AA-AA14-CE79FADF3F26}" destId="{FBE5A862-9B50-4A13-BFDB-68FA686DF898}" srcOrd="1" destOrd="0" presId="urn:microsoft.com/office/officeart/2005/8/layout/hierarchy1"/>
    <dgm:cxn modelId="{F0138BF0-8693-41E9-9ED6-17F77AAFD0BB}" type="presParOf" srcId="{FBE5A862-9B50-4A13-BFDB-68FA686DF898}" destId="{B0D87A57-AB0B-4739-8DC4-D34548AB835E}" srcOrd="0" destOrd="0" presId="urn:microsoft.com/office/officeart/2005/8/layout/hierarchy1"/>
    <dgm:cxn modelId="{FD1CF551-DAC5-4294-B0B7-1EE317C1E58F}" type="presParOf" srcId="{FBE5A862-9B50-4A13-BFDB-68FA686DF898}" destId="{FF313930-8FB9-4633-846E-2FA38BD1D9BE}" srcOrd="1" destOrd="0" presId="urn:microsoft.com/office/officeart/2005/8/layout/hierarchy1"/>
    <dgm:cxn modelId="{C3D2AFEE-D85C-46FC-8077-5D6EB5EE10C0}" type="presParOf" srcId="{FF313930-8FB9-4633-846E-2FA38BD1D9BE}" destId="{92C6B580-752D-4247-AD39-9ED167EB7486}" srcOrd="0" destOrd="0" presId="urn:microsoft.com/office/officeart/2005/8/layout/hierarchy1"/>
    <dgm:cxn modelId="{8026BB31-AFCE-4F4C-97A8-27427619381F}" type="presParOf" srcId="{92C6B580-752D-4247-AD39-9ED167EB7486}" destId="{E6647758-6832-49F4-AF11-51DF020CCD4C}" srcOrd="0" destOrd="0" presId="urn:microsoft.com/office/officeart/2005/8/layout/hierarchy1"/>
    <dgm:cxn modelId="{FDD9B138-E2F1-4A45-9114-5F88A300E971}" type="presParOf" srcId="{92C6B580-752D-4247-AD39-9ED167EB7486}" destId="{397135F7-5153-451E-BBC8-FC509B863A07}" srcOrd="1" destOrd="0" presId="urn:microsoft.com/office/officeart/2005/8/layout/hierarchy1"/>
    <dgm:cxn modelId="{DCEAC906-D0D4-40D1-A5DC-D3B47301D839}" type="presParOf" srcId="{FF313930-8FB9-4633-846E-2FA38BD1D9BE}" destId="{B12B50C4-31E4-4FD2-9E15-8CE0F2476E9B}" srcOrd="1" destOrd="0" presId="urn:microsoft.com/office/officeart/2005/8/layout/hierarchy1"/>
    <dgm:cxn modelId="{C43239B6-0325-40D5-9792-F5D9F89FA3D5}" type="presParOf" srcId="{B12B50C4-31E4-4FD2-9E15-8CE0F2476E9B}" destId="{6DCD5CD9-3CC3-4BD1-A2A9-54B28329D169}" srcOrd="0" destOrd="0" presId="urn:microsoft.com/office/officeart/2005/8/layout/hierarchy1"/>
    <dgm:cxn modelId="{CF7C022A-8D41-45E5-95CA-60A23FDCB503}" type="presParOf" srcId="{B12B50C4-31E4-4FD2-9E15-8CE0F2476E9B}" destId="{2EE62A7B-7947-4C6A-AE1C-72040247FE97}" srcOrd="1" destOrd="0" presId="urn:microsoft.com/office/officeart/2005/8/layout/hierarchy1"/>
    <dgm:cxn modelId="{063C3A0F-B4F6-4871-9361-C377665968A5}" type="presParOf" srcId="{2EE62A7B-7947-4C6A-AE1C-72040247FE97}" destId="{FE2BF0ED-BE99-4808-A346-9CFB0C5A4BAD}" srcOrd="0" destOrd="0" presId="urn:microsoft.com/office/officeart/2005/8/layout/hierarchy1"/>
    <dgm:cxn modelId="{015EA8D5-6DFD-4F03-920B-FC6416D0A170}" type="presParOf" srcId="{FE2BF0ED-BE99-4808-A346-9CFB0C5A4BAD}" destId="{93BAE549-C2F0-4522-96C9-E97A4B68E7AD}" srcOrd="0" destOrd="0" presId="urn:microsoft.com/office/officeart/2005/8/layout/hierarchy1"/>
    <dgm:cxn modelId="{3561965D-1ACA-42EF-AF49-24E221A5B9FA}" type="presParOf" srcId="{FE2BF0ED-BE99-4808-A346-9CFB0C5A4BAD}" destId="{FACAB610-970A-4E47-82E8-4F59F02C61BD}" srcOrd="1" destOrd="0" presId="urn:microsoft.com/office/officeart/2005/8/layout/hierarchy1"/>
    <dgm:cxn modelId="{26E9D86D-3634-4FAC-ADBC-40D71703CA65}" type="presParOf" srcId="{2EE62A7B-7947-4C6A-AE1C-72040247FE97}" destId="{144A9A4D-1852-4403-9EB7-85900A24B78A}" srcOrd="1" destOrd="0" presId="urn:microsoft.com/office/officeart/2005/8/layout/hierarchy1"/>
    <dgm:cxn modelId="{E642A54C-64AF-414C-AEE2-181DFE560DE8}" type="presParOf" srcId="{144A9A4D-1852-4403-9EB7-85900A24B78A}" destId="{EF98BAED-C65A-44BA-9EC4-8E6CD849D4E0}" srcOrd="0" destOrd="0" presId="urn:microsoft.com/office/officeart/2005/8/layout/hierarchy1"/>
    <dgm:cxn modelId="{F640F3FE-9A4D-4ACB-9715-50224FDF8F35}" type="presParOf" srcId="{144A9A4D-1852-4403-9EB7-85900A24B78A}" destId="{418EB5E6-B81B-44E6-A663-0E0780E3EEDC}" srcOrd="1" destOrd="0" presId="urn:microsoft.com/office/officeart/2005/8/layout/hierarchy1"/>
    <dgm:cxn modelId="{762DF74F-9E11-4926-9CA7-4CCBDB22A76E}" type="presParOf" srcId="{418EB5E6-B81B-44E6-A663-0E0780E3EEDC}" destId="{C7B01057-8CFD-48FA-8B92-2FCA479275B6}" srcOrd="0" destOrd="0" presId="urn:microsoft.com/office/officeart/2005/8/layout/hierarchy1"/>
    <dgm:cxn modelId="{E0DBAC47-AB90-4051-B821-BA219B95A83C}" type="presParOf" srcId="{C7B01057-8CFD-48FA-8B92-2FCA479275B6}" destId="{B59DB30E-F2F7-4AF7-85FB-8D24E8A03506}" srcOrd="0" destOrd="0" presId="urn:microsoft.com/office/officeart/2005/8/layout/hierarchy1"/>
    <dgm:cxn modelId="{959D274F-96CB-4214-A5C3-2A7B65A7294E}" type="presParOf" srcId="{C7B01057-8CFD-48FA-8B92-2FCA479275B6}" destId="{30FF005D-1559-4034-849A-D2B2706D6C1F}" srcOrd="1" destOrd="0" presId="urn:microsoft.com/office/officeart/2005/8/layout/hierarchy1"/>
    <dgm:cxn modelId="{ED3EFED4-B3D5-4542-B50D-1F2A33DABA68}" type="presParOf" srcId="{418EB5E6-B81B-44E6-A663-0E0780E3EEDC}" destId="{51409FDD-A0AD-48AF-B4FA-C35DDBE42561}" srcOrd="1" destOrd="0" presId="urn:microsoft.com/office/officeart/2005/8/layout/hierarchy1"/>
    <dgm:cxn modelId="{1FA789EC-96F4-4EAC-A69D-36FE05D5E060}" type="presParOf" srcId="{51409FDD-A0AD-48AF-B4FA-C35DDBE42561}" destId="{F677F832-A7D2-4D01-BFBE-3625EEF8201A}" srcOrd="0" destOrd="0" presId="urn:microsoft.com/office/officeart/2005/8/layout/hierarchy1"/>
    <dgm:cxn modelId="{811B8997-33A1-4402-ADE1-DFC611867993}" type="presParOf" srcId="{51409FDD-A0AD-48AF-B4FA-C35DDBE42561}" destId="{7EA93370-E53F-4527-8E00-87645BDC838F}" srcOrd="1" destOrd="0" presId="urn:microsoft.com/office/officeart/2005/8/layout/hierarchy1"/>
    <dgm:cxn modelId="{0DD806FB-3395-471D-ABA2-7093FEAC881A}" type="presParOf" srcId="{7EA93370-E53F-4527-8E00-87645BDC838F}" destId="{4D149D0A-FB82-468A-AD9C-F75CAF1F9211}" srcOrd="0" destOrd="0" presId="urn:microsoft.com/office/officeart/2005/8/layout/hierarchy1"/>
    <dgm:cxn modelId="{90F63EAE-B044-4B28-A365-55C3BA2B3A2E}" type="presParOf" srcId="{4D149D0A-FB82-468A-AD9C-F75CAF1F9211}" destId="{38C3BE70-CA48-4561-AFF5-B0F97A550E68}" srcOrd="0" destOrd="0" presId="urn:microsoft.com/office/officeart/2005/8/layout/hierarchy1"/>
    <dgm:cxn modelId="{3C503DD1-09AE-4BC4-8C53-51C06395E070}" type="presParOf" srcId="{4D149D0A-FB82-468A-AD9C-F75CAF1F9211}" destId="{98ECB800-438F-4F1F-A2A4-F44D0CFA3663}" srcOrd="1" destOrd="0" presId="urn:microsoft.com/office/officeart/2005/8/layout/hierarchy1"/>
    <dgm:cxn modelId="{5D24BE6E-DDCD-47FF-BF2E-BC2914F0F623}" type="presParOf" srcId="{7EA93370-E53F-4527-8E00-87645BDC838F}" destId="{99759401-A5E3-4449-A73A-2171994ED614}" srcOrd="1" destOrd="0" presId="urn:microsoft.com/office/officeart/2005/8/layout/hierarchy1"/>
    <dgm:cxn modelId="{59389D86-2C4E-40E3-8BB0-DC65B14E9F9D}" type="presParOf" srcId="{99759401-A5E3-4449-A73A-2171994ED614}" destId="{4945AEC8-47AD-47FB-BC45-D739A1A3DFCD}" srcOrd="0" destOrd="0" presId="urn:microsoft.com/office/officeart/2005/8/layout/hierarchy1"/>
    <dgm:cxn modelId="{996791C1-2FBD-4634-9687-5DC6A6852E23}" type="presParOf" srcId="{99759401-A5E3-4449-A73A-2171994ED614}" destId="{5B0F994B-44FB-404B-9B80-FE9AA7A27B25}" srcOrd="1" destOrd="0" presId="urn:microsoft.com/office/officeart/2005/8/layout/hierarchy1"/>
    <dgm:cxn modelId="{6739A315-E16B-415E-AAC8-18975ECA39B9}" type="presParOf" srcId="{5B0F994B-44FB-404B-9B80-FE9AA7A27B25}" destId="{C03AC890-BE60-4B6E-A3C7-EFA4E9B79285}" srcOrd="0" destOrd="0" presId="urn:microsoft.com/office/officeart/2005/8/layout/hierarchy1"/>
    <dgm:cxn modelId="{681EC89C-81D3-48DD-800B-25040858FDB8}" type="presParOf" srcId="{C03AC890-BE60-4B6E-A3C7-EFA4E9B79285}" destId="{45DC7F84-E08E-44E3-B761-6D6E3E2B29DA}" srcOrd="0" destOrd="0" presId="urn:microsoft.com/office/officeart/2005/8/layout/hierarchy1"/>
    <dgm:cxn modelId="{EB0E1898-6DF4-484D-83EB-07283251BE2E}" type="presParOf" srcId="{C03AC890-BE60-4B6E-A3C7-EFA4E9B79285}" destId="{1F6FD017-2A44-4222-B076-BD426EAB37BE}" srcOrd="1" destOrd="0" presId="urn:microsoft.com/office/officeart/2005/8/layout/hierarchy1"/>
    <dgm:cxn modelId="{1488B538-E2BD-4469-971C-157AF79D352E}" type="presParOf" srcId="{5B0F994B-44FB-404B-9B80-FE9AA7A27B25}" destId="{07332FDB-BAF8-47C1-83EA-7FB53054AAE4}" srcOrd="1" destOrd="0" presId="urn:microsoft.com/office/officeart/2005/8/layout/hierarchy1"/>
    <dgm:cxn modelId="{F60EB44A-1E20-47A0-BA6D-3AB5C94A68C6}" type="presParOf" srcId="{71847E0B-7ECD-4721-B5E9-A583DD6897C3}" destId="{811612EE-0582-4B1C-8EFC-1EA6D19FA813}" srcOrd="4" destOrd="0" presId="urn:microsoft.com/office/officeart/2005/8/layout/hierarchy1"/>
    <dgm:cxn modelId="{7EEB0992-D36F-4684-9C8D-40F79E7C5DF7}" type="presParOf" srcId="{71847E0B-7ECD-4721-B5E9-A583DD6897C3}" destId="{B19860FF-8535-471D-89CD-924BF9CAB71D}" srcOrd="5" destOrd="0" presId="urn:microsoft.com/office/officeart/2005/8/layout/hierarchy1"/>
    <dgm:cxn modelId="{417ACDF5-1791-49CA-BDC2-8BD1376DE851}" type="presParOf" srcId="{B19860FF-8535-471D-89CD-924BF9CAB71D}" destId="{7CF9077F-AEF7-454E-BE35-288FD7C7AD1C}" srcOrd="0" destOrd="0" presId="urn:microsoft.com/office/officeart/2005/8/layout/hierarchy1"/>
    <dgm:cxn modelId="{ABB03552-03ED-4F2C-88E7-566F6C9ECA53}" type="presParOf" srcId="{7CF9077F-AEF7-454E-BE35-288FD7C7AD1C}" destId="{E5C2CB38-2157-4815-BEED-ED36878A7E0F}" srcOrd="0" destOrd="0" presId="urn:microsoft.com/office/officeart/2005/8/layout/hierarchy1"/>
    <dgm:cxn modelId="{362EA8FA-E9B2-45C2-90FF-6ADB4E7D9B0F}" type="presParOf" srcId="{7CF9077F-AEF7-454E-BE35-288FD7C7AD1C}" destId="{E9F8701E-791C-486F-9991-F0DE23E0758C}" srcOrd="1" destOrd="0" presId="urn:microsoft.com/office/officeart/2005/8/layout/hierarchy1"/>
    <dgm:cxn modelId="{6B180F95-5B00-4B42-A126-2AB79D047C04}" type="presParOf" srcId="{B19860FF-8535-471D-89CD-924BF9CAB71D}" destId="{F9E31FF8-9440-499E-B2D6-47A51C5F0882}" srcOrd="1" destOrd="0" presId="urn:microsoft.com/office/officeart/2005/8/layout/hierarchy1"/>
    <dgm:cxn modelId="{A3F8800E-69F1-44FF-93A8-B284D55ABF23}" type="presParOf" srcId="{F9E31FF8-9440-499E-B2D6-47A51C5F0882}" destId="{ED6DFD5E-4B06-4164-95FD-FDF69CA39AA5}" srcOrd="0" destOrd="0" presId="urn:microsoft.com/office/officeart/2005/8/layout/hierarchy1"/>
    <dgm:cxn modelId="{38E9A24C-597E-43FC-8893-3F710757A2AE}" type="presParOf" srcId="{F9E31FF8-9440-499E-B2D6-47A51C5F0882}" destId="{AE7A0127-640D-48DD-8627-570FE7E9D0EA}" srcOrd="1" destOrd="0" presId="urn:microsoft.com/office/officeart/2005/8/layout/hierarchy1"/>
    <dgm:cxn modelId="{3C5F230A-3359-48E1-BE66-C78964032D53}" type="presParOf" srcId="{AE7A0127-640D-48DD-8627-570FE7E9D0EA}" destId="{957952FB-4150-4F9F-98C1-B55148C077D3}" srcOrd="0" destOrd="0" presId="urn:microsoft.com/office/officeart/2005/8/layout/hierarchy1"/>
    <dgm:cxn modelId="{A66BE65F-8A5B-4ED5-8CE2-27F0CE824DE7}" type="presParOf" srcId="{957952FB-4150-4F9F-98C1-B55148C077D3}" destId="{25327401-98A3-440B-9D62-164C7215EE47}" srcOrd="0" destOrd="0" presId="urn:microsoft.com/office/officeart/2005/8/layout/hierarchy1"/>
    <dgm:cxn modelId="{7E8D4CB2-D73C-45FE-87AB-71E8469F45BC}" type="presParOf" srcId="{957952FB-4150-4F9F-98C1-B55148C077D3}" destId="{67BCBDF9-20D6-4042-AA0F-DA69203D7DDD}" srcOrd="1" destOrd="0" presId="urn:microsoft.com/office/officeart/2005/8/layout/hierarchy1"/>
    <dgm:cxn modelId="{FA541D84-882C-4B6B-A2A6-1B5DE04F946A}" type="presParOf" srcId="{AE7A0127-640D-48DD-8627-570FE7E9D0EA}" destId="{B597091D-C1FA-46D6-9C5F-D3C639066124}" srcOrd="1" destOrd="0" presId="urn:microsoft.com/office/officeart/2005/8/layout/hierarchy1"/>
    <dgm:cxn modelId="{424D1744-2582-4E41-8BA7-606900F6572A}" type="presParOf" srcId="{B597091D-C1FA-46D6-9C5F-D3C639066124}" destId="{4BC3D92F-4F51-48B7-80F1-63E7FC419A68}" srcOrd="0" destOrd="0" presId="urn:microsoft.com/office/officeart/2005/8/layout/hierarchy1"/>
    <dgm:cxn modelId="{8CD6572C-59E7-4A93-A8FC-E19F97A8F891}" type="presParOf" srcId="{B597091D-C1FA-46D6-9C5F-D3C639066124}" destId="{5F025731-4344-4728-A15E-17EB3B7E4BF5}" srcOrd="1" destOrd="0" presId="urn:microsoft.com/office/officeart/2005/8/layout/hierarchy1"/>
    <dgm:cxn modelId="{F1455963-0B52-4686-B49C-1F294A190C30}" type="presParOf" srcId="{5F025731-4344-4728-A15E-17EB3B7E4BF5}" destId="{C4D01689-8992-4DFA-BB2B-C09E20F02641}" srcOrd="0" destOrd="0" presId="urn:microsoft.com/office/officeart/2005/8/layout/hierarchy1"/>
    <dgm:cxn modelId="{3A9376E8-65A5-4640-9898-48816EED2E9C}" type="presParOf" srcId="{C4D01689-8992-4DFA-BB2B-C09E20F02641}" destId="{7D15E740-D8F7-43CE-A81B-3A1B02F5D095}" srcOrd="0" destOrd="0" presId="urn:microsoft.com/office/officeart/2005/8/layout/hierarchy1"/>
    <dgm:cxn modelId="{2FFB80E3-152F-4D83-93BB-66916ECEAE3C}" type="presParOf" srcId="{C4D01689-8992-4DFA-BB2B-C09E20F02641}" destId="{3AA9EA5E-2676-44D2-B04F-3CE4F851AE98}" srcOrd="1" destOrd="0" presId="urn:microsoft.com/office/officeart/2005/8/layout/hierarchy1"/>
    <dgm:cxn modelId="{2D133AA6-DEEE-4296-B06F-A4D5F91F8199}" type="presParOf" srcId="{5F025731-4344-4728-A15E-17EB3B7E4BF5}" destId="{EA0E495C-4750-4CB0-886A-02869E9DD8DA}" srcOrd="1" destOrd="0" presId="urn:microsoft.com/office/officeart/2005/8/layout/hierarchy1"/>
    <dgm:cxn modelId="{475791F3-A35A-4A68-A9A6-CFB1D56118DE}" type="presParOf" srcId="{EA0E495C-4750-4CB0-886A-02869E9DD8DA}" destId="{747CE56B-AC77-4734-A69E-5ABB5290DEB5}" srcOrd="0" destOrd="0" presId="urn:microsoft.com/office/officeart/2005/8/layout/hierarchy1"/>
    <dgm:cxn modelId="{5EF6652B-7371-461B-A89E-F014ACF64902}" type="presParOf" srcId="{EA0E495C-4750-4CB0-886A-02869E9DD8DA}" destId="{08EDB934-E634-4BCC-8C0B-C473EA2A8E22}" srcOrd="1" destOrd="0" presId="urn:microsoft.com/office/officeart/2005/8/layout/hierarchy1"/>
    <dgm:cxn modelId="{89595C89-DB0D-45C2-85A1-9B01A9765451}" type="presParOf" srcId="{08EDB934-E634-4BCC-8C0B-C473EA2A8E22}" destId="{ED366931-4AA5-4DAE-99E6-C0F345A9EA53}" srcOrd="0" destOrd="0" presId="urn:microsoft.com/office/officeart/2005/8/layout/hierarchy1"/>
    <dgm:cxn modelId="{5305EB62-8909-4B65-8771-7E279C29555C}" type="presParOf" srcId="{ED366931-4AA5-4DAE-99E6-C0F345A9EA53}" destId="{C02CF069-32AA-4A74-81ED-53E5AD0E43D0}" srcOrd="0" destOrd="0" presId="urn:microsoft.com/office/officeart/2005/8/layout/hierarchy1"/>
    <dgm:cxn modelId="{30CF2DC6-7C64-4055-9F99-23EA2C04CDA5}" type="presParOf" srcId="{ED366931-4AA5-4DAE-99E6-C0F345A9EA53}" destId="{2F018F2F-6C2F-4467-8531-41474F3F0654}" srcOrd="1" destOrd="0" presId="urn:microsoft.com/office/officeart/2005/8/layout/hierarchy1"/>
    <dgm:cxn modelId="{16497CDE-AD9C-4C69-B905-CDCFF7626A9D}" type="presParOf" srcId="{08EDB934-E634-4BCC-8C0B-C473EA2A8E22}" destId="{2DC65B2D-803F-4F7A-B0C5-AE12011F943E}" srcOrd="1" destOrd="0" presId="urn:microsoft.com/office/officeart/2005/8/layout/hierarchy1"/>
    <dgm:cxn modelId="{3414D075-A4F4-41D5-A2F2-271A813E935C}" type="presParOf" srcId="{2DC65B2D-803F-4F7A-B0C5-AE12011F943E}" destId="{2EF884A5-4E3E-4CCF-9174-369ECAF5C0EC}" srcOrd="0" destOrd="0" presId="urn:microsoft.com/office/officeart/2005/8/layout/hierarchy1"/>
    <dgm:cxn modelId="{A3BFB817-D2DA-4705-993C-95E93A6F4B18}" type="presParOf" srcId="{2DC65B2D-803F-4F7A-B0C5-AE12011F943E}" destId="{3D3166CB-AE76-4F3B-B3D1-0A47F166794A}" srcOrd="1" destOrd="0" presId="urn:microsoft.com/office/officeart/2005/8/layout/hierarchy1"/>
    <dgm:cxn modelId="{5D69F0B7-1DAB-4B8B-8152-39B1D9A32935}" type="presParOf" srcId="{3D3166CB-AE76-4F3B-B3D1-0A47F166794A}" destId="{C338A8AB-BFFF-4246-99FF-EEEDC9131D3A}" srcOrd="0" destOrd="0" presId="urn:microsoft.com/office/officeart/2005/8/layout/hierarchy1"/>
    <dgm:cxn modelId="{3591B37C-64D3-4F1D-B366-195E9B28279B}" type="presParOf" srcId="{C338A8AB-BFFF-4246-99FF-EEEDC9131D3A}" destId="{A7C5CB4A-6996-4B45-A38B-4BC1B4028793}" srcOrd="0" destOrd="0" presId="urn:microsoft.com/office/officeart/2005/8/layout/hierarchy1"/>
    <dgm:cxn modelId="{F46C9AF4-5C00-4F2F-8ACE-9BDFA932BCC9}" type="presParOf" srcId="{C338A8AB-BFFF-4246-99FF-EEEDC9131D3A}" destId="{0B93533C-87DB-4F7B-BBB6-E9D75D867B1E}" srcOrd="1" destOrd="0" presId="urn:microsoft.com/office/officeart/2005/8/layout/hierarchy1"/>
    <dgm:cxn modelId="{11D4B2E5-BA46-498D-B7C3-E9F199BAD204}" type="presParOf" srcId="{3D3166CB-AE76-4F3B-B3D1-0A47F166794A}" destId="{EFA44513-83AD-4D99-AAEB-B62D72B3E418}" srcOrd="1" destOrd="0" presId="urn:microsoft.com/office/officeart/2005/8/layout/hierarchy1"/>
    <dgm:cxn modelId="{365D72D8-51DC-4082-958F-7684518C7012}" type="presParOf" srcId="{EFA44513-83AD-4D99-AAEB-B62D72B3E418}" destId="{6708112D-AB28-440F-9D1A-E7B23E378736}" srcOrd="0" destOrd="0" presId="urn:microsoft.com/office/officeart/2005/8/layout/hierarchy1"/>
    <dgm:cxn modelId="{9F400A2C-01AE-462A-B7D3-B0761DBFBCC7}" type="presParOf" srcId="{EFA44513-83AD-4D99-AAEB-B62D72B3E418}" destId="{547E104F-9B9F-45E9-B3C2-F99AAC882BAD}" srcOrd="1" destOrd="0" presId="urn:microsoft.com/office/officeart/2005/8/layout/hierarchy1"/>
    <dgm:cxn modelId="{EF9D96DD-25B3-4600-AE3C-EF4C2F84E441}" type="presParOf" srcId="{547E104F-9B9F-45E9-B3C2-F99AAC882BAD}" destId="{015AE3DC-33A0-4032-9C02-FB4BFC31F401}" srcOrd="0" destOrd="0" presId="urn:microsoft.com/office/officeart/2005/8/layout/hierarchy1"/>
    <dgm:cxn modelId="{B1EB17DD-9BBA-4660-9CC2-ACB184F9D46A}" type="presParOf" srcId="{015AE3DC-33A0-4032-9C02-FB4BFC31F401}" destId="{4A36B658-5796-434B-A81D-82817EACE592}" srcOrd="0" destOrd="0" presId="urn:microsoft.com/office/officeart/2005/8/layout/hierarchy1"/>
    <dgm:cxn modelId="{ADC39D8B-98C3-4106-996E-EDB561FFC238}" type="presParOf" srcId="{015AE3DC-33A0-4032-9C02-FB4BFC31F401}" destId="{BA15C321-E238-49CE-9459-3D95A8B0C5BD}" srcOrd="1" destOrd="0" presId="urn:microsoft.com/office/officeart/2005/8/layout/hierarchy1"/>
    <dgm:cxn modelId="{3339A7D9-303D-4315-A85A-08C7A090C5A1}" type="presParOf" srcId="{547E104F-9B9F-45E9-B3C2-F99AAC882BAD}" destId="{E8F0FF69-892A-4886-A58F-49660E0F65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BACDB5-33BC-4DBB-9C8F-0B36955B7670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4876CF-3DD4-4544-8E61-83AC190E4B21}">
      <dgm:prSet phldrT="[Text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The Process of forming World Societies</a:t>
          </a:r>
        </a:p>
      </dgm:t>
    </dgm:pt>
    <dgm:pt modelId="{788EA9BE-A6D2-46D8-AE83-619094EE2392}" type="parTrans" cxnId="{0056C9C0-7CBE-49B7-B1B1-159E985CA5DE}">
      <dgm:prSet/>
      <dgm:spPr/>
      <dgm:t>
        <a:bodyPr/>
        <a:lstStyle/>
        <a:p>
          <a:endParaRPr lang="en-US"/>
        </a:p>
      </dgm:t>
    </dgm:pt>
    <dgm:pt modelId="{4EB5FB57-957F-4902-9B58-BC8CE6E42F07}" type="sibTrans" cxnId="{0056C9C0-7CBE-49B7-B1B1-159E985CA5DE}">
      <dgm:prSet/>
      <dgm:spPr/>
      <dgm:t>
        <a:bodyPr/>
        <a:lstStyle/>
        <a:p>
          <a:endParaRPr lang="en-US"/>
        </a:p>
      </dgm:t>
    </dgm:pt>
    <dgm:pt modelId="{3FC96488-BFDD-4A49-8C0F-E97F7E7AB959}">
      <dgm:prSet phldrT="[Text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Traditional</a:t>
          </a:r>
        </a:p>
      </dgm:t>
    </dgm:pt>
    <dgm:pt modelId="{52616599-E2F7-4AC5-BB0A-7649DA0F03E7}" type="parTrans" cxnId="{793968B2-6ADA-4C09-8706-3D2CD172B2BB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61D76518-F77D-43A0-B272-3489D34638A9}" type="sibTrans" cxnId="{793968B2-6ADA-4C09-8706-3D2CD172B2BB}">
      <dgm:prSet/>
      <dgm:spPr/>
      <dgm:t>
        <a:bodyPr/>
        <a:lstStyle/>
        <a:p>
          <a:endParaRPr lang="en-US"/>
        </a:p>
      </dgm:t>
    </dgm:pt>
    <dgm:pt modelId="{999CD552-7A05-4E6D-9A5F-E8CC99432F8F}">
      <dgm:prSet phldrT="[Text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Religion</a:t>
          </a:r>
        </a:p>
      </dgm:t>
    </dgm:pt>
    <dgm:pt modelId="{98E90458-2B60-4BBD-B341-B9FBC68492EF}" type="parTrans" cxnId="{696AE7C2-F7A6-4769-8786-10E90055DE5A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5C71D505-602C-4C45-8C44-1198C26E884A}" type="sibTrans" cxnId="{696AE7C2-F7A6-4769-8786-10E90055DE5A}">
      <dgm:prSet/>
      <dgm:spPr/>
      <dgm:t>
        <a:bodyPr/>
        <a:lstStyle/>
        <a:p>
          <a:endParaRPr lang="en-US"/>
        </a:p>
      </dgm:t>
    </dgm:pt>
    <dgm:pt modelId="{EB3E45AD-D238-41BB-939F-E5BDA8D653CD}">
      <dgm:prSet phldrT="[Text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Magic</a:t>
          </a:r>
        </a:p>
      </dgm:t>
    </dgm:pt>
    <dgm:pt modelId="{865C0FDF-A0C3-426F-A919-717AAA38F0EF}" type="parTrans" cxnId="{7170FBE5-950C-481F-AEC5-0FADDB67E3BB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F795AFAC-EC46-4CA3-85CF-74EAF723B48D}" type="sibTrans" cxnId="{7170FBE5-950C-481F-AEC5-0FADDB67E3BB}">
      <dgm:prSet/>
      <dgm:spPr/>
      <dgm:t>
        <a:bodyPr/>
        <a:lstStyle/>
        <a:p>
          <a:endParaRPr lang="en-US"/>
        </a:p>
      </dgm:t>
    </dgm:pt>
    <dgm:pt modelId="{C613DA55-3ADB-45C0-875F-00D0B3F8696D}">
      <dgm:prSet phldrT="[Text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Modern (nation state)</a:t>
          </a:r>
        </a:p>
      </dgm:t>
    </dgm:pt>
    <dgm:pt modelId="{A8F81CE7-2A55-4440-B98A-59DB5EB63BF6}" type="parTrans" cxnId="{FA9E139E-76EF-4662-B98D-62C8EFD857A1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277290DE-C677-4398-B936-FBDFE5A5B0AC}" type="sibTrans" cxnId="{FA9E139E-76EF-4662-B98D-62C8EFD857A1}">
      <dgm:prSet/>
      <dgm:spPr/>
      <dgm:t>
        <a:bodyPr/>
        <a:lstStyle/>
        <a:p>
          <a:endParaRPr lang="en-US"/>
        </a:p>
      </dgm:t>
    </dgm:pt>
    <dgm:pt modelId="{298C74A3-7531-4EA5-B786-FF052ABAD0CF}">
      <dgm:prSet phldrT="[Text]"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Secularism</a:t>
          </a:r>
        </a:p>
      </dgm:t>
    </dgm:pt>
    <dgm:pt modelId="{00A88F04-B149-4DA5-8727-834BA5E2B8E9}" type="parTrans" cxnId="{0360CDDC-2A6F-4882-BA48-8E64AADF36E6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4287CCD5-1100-4648-B3F3-0E1FFACC5187}" type="sibTrans" cxnId="{0360CDDC-2A6F-4882-BA48-8E64AADF36E6}">
      <dgm:prSet/>
      <dgm:spPr/>
      <dgm:t>
        <a:bodyPr/>
        <a:lstStyle/>
        <a:p>
          <a:endParaRPr lang="en-US"/>
        </a:p>
      </dgm:t>
    </dgm:pt>
    <dgm:pt modelId="{EBA7FD4F-2E4B-49DA-95D7-3BFA08B47AE6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Post-Modern</a:t>
          </a:r>
        </a:p>
      </dgm:t>
    </dgm:pt>
    <dgm:pt modelId="{355B4467-1B0B-4D06-ADC3-3A0DCBE433D5}" type="parTrans" cxnId="{3D799502-6FD3-4C3D-BEB1-7A87690E9EB5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CB1C5121-4EF8-47D7-B807-C6BD7173B5A0}" type="sibTrans" cxnId="{3D799502-6FD3-4C3D-BEB1-7A87690E9EB5}">
      <dgm:prSet/>
      <dgm:spPr/>
      <dgm:t>
        <a:bodyPr/>
        <a:lstStyle/>
        <a:p>
          <a:endParaRPr lang="en-US"/>
        </a:p>
      </dgm:t>
    </dgm:pt>
    <dgm:pt modelId="{DC96DA82-3E84-4C07-BC35-07D635DEEF06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Myth</a:t>
          </a:r>
        </a:p>
      </dgm:t>
    </dgm:pt>
    <dgm:pt modelId="{957D1D61-7E34-49C1-A009-D9E3CB4F8A8D}" type="parTrans" cxnId="{D073CA98-55DF-414D-9ABC-4B80C59CBFE3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56F2695A-385C-41AE-A525-0A5AE9378982}" type="sibTrans" cxnId="{D073CA98-55DF-414D-9ABC-4B80C59CBFE3}">
      <dgm:prSet/>
      <dgm:spPr/>
      <dgm:t>
        <a:bodyPr/>
        <a:lstStyle/>
        <a:p>
          <a:endParaRPr lang="en-US"/>
        </a:p>
      </dgm:t>
    </dgm:pt>
    <dgm:pt modelId="{18159A77-30DD-4A41-B6A7-0823FF16CC44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Planetary Civilization </a:t>
          </a:r>
        </a:p>
      </dgm:t>
    </dgm:pt>
    <dgm:pt modelId="{32945827-8DC0-4211-A101-FDA52E8C4EE6}" type="parTrans" cxnId="{18550110-2B1B-4330-9EE0-D1BC4D37C06A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B67CC593-8DB7-43C4-80AE-A6659017BBD1}" type="sibTrans" cxnId="{18550110-2B1B-4330-9EE0-D1BC4D37C06A}">
      <dgm:prSet/>
      <dgm:spPr/>
      <dgm:t>
        <a:bodyPr/>
        <a:lstStyle/>
        <a:p>
          <a:endParaRPr lang="en-US"/>
        </a:p>
      </dgm:t>
    </dgm:pt>
    <dgm:pt modelId="{0A45D7FB-1283-4BC5-998A-F94960B8237F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Humanism</a:t>
          </a:r>
        </a:p>
      </dgm:t>
    </dgm:pt>
    <dgm:pt modelId="{F7141540-7AF6-4F67-AE76-6B67613AF49A}" type="parTrans" cxnId="{24BB1865-E25A-41A5-8D2F-5F073CC4916B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E8AB95A6-F11A-48EF-BD88-2908844EEB65}" type="sibTrans" cxnId="{24BB1865-E25A-41A5-8D2F-5F073CC4916B}">
      <dgm:prSet/>
      <dgm:spPr/>
      <dgm:t>
        <a:bodyPr/>
        <a:lstStyle/>
        <a:p>
          <a:endParaRPr lang="en-US"/>
        </a:p>
      </dgm:t>
    </dgm:pt>
    <dgm:pt modelId="{593B7853-0EEB-49BB-BE31-A0FCD11C2051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Globalism</a:t>
          </a:r>
        </a:p>
      </dgm:t>
    </dgm:pt>
    <dgm:pt modelId="{96C4FE41-B4C1-438C-B514-07B46C58B472}" type="parTrans" cxnId="{8729FE8B-669A-42AD-A995-7727FAA104DC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DF962F74-C678-495E-AB62-BD70A992F3A5}" type="sibTrans" cxnId="{8729FE8B-669A-42AD-A995-7727FAA104DC}">
      <dgm:prSet/>
      <dgm:spPr/>
      <dgm:t>
        <a:bodyPr/>
        <a:lstStyle/>
        <a:p>
          <a:endParaRPr lang="en-US"/>
        </a:p>
      </dgm:t>
    </dgm:pt>
    <dgm:pt modelId="{0BCA91EE-6026-4F9F-80D8-3B14BEBA21C3}">
      <dgm:prSet custT="1"/>
      <dgm:spPr/>
      <dgm:t>
        <a:bodyPr/>
        <a:lstStyle/>
        <a:p>
          <a:r>
            <a:rPr lang="en-US" sz="2000" dirty="0" err="1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Glocalization</a:t>
          </a:r>
          <a:endParaRPr lang="en-US" sz="2000" dirty="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16CE3B45-81FC-4C5E-8761-8A90AB966868}" type="parTrans" cxnId="{CD351AA9-E8BD-478E-B480-DA8AA45824AB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90FCAD22-5B37-49D3-A1F8-D96594EA6B65}" type="sibTrans" cxnId="{CD351AA9-E8BD-478E-B480-DA8AA45824AB}">
      <dgm:prSet/>
      <dgm:spPr/>
      <dgm:t>
        <a:bodyPr/>
        <a:lstStyle/>
        <a:p>
          <a:endParaRPr lang="en-US"/>
        </a:p>
      </dgm:t>
    </dgm:pt>
    <dgm:pt modelId="{8E442212-87A1-4A33-8059-B6A71715FB2D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Global Citizenship </a:t>
          </a:r>
        </a:p>
      </dgm:t>
    </dgm:pt>
    <dgm:pt modelId="{3BE968A9-2971-4D73-904D-FB2615F86112}" type="parTrans" cxnId="{C72ABF80-AC31-44C3-9BBF-C90C171216DD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F7BAE7B7-4B0F-46E1-AD4C-042A1F905A57}" type="sibTrans" cxnId="{C72ABF80-AC31-44C3-9BBF-C90C171216DD}">
      <dgm:prSet/>
      <dgm:spPr/>
      <dgm:t>
        <a:bodyPr/>
        <a:lstStyle/>
        <a:p>
          <a:endParaRPr lang="en-US"/>
        </a:p>
      </dgm:t>
    </dgm:pt>
    <dgm:pt modelId="{788EB330-0800-46D5-9F36-60DE67C5D599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Global Mind</a:t>
          </a:r>
        </a:p>
      </dgm:t>
    </dgm:pt>
    <dgm:pt modelId="{CC3957BA-C833-4D8E-A91D-567E6EF127A0}" type="parTrans" cxnId="{D1FA6415-2180-4222-A2F1-F4CD522B9E0A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81338B83-5B75-40F3-BDD5-7A0031647351}" type="sibTrans" cxnId="{D1FA6415-2180-4222-A2F1-F4CD522B9E0A}">
      <dgm:prSet/>
      <dgm:spPr/>
      <dgm:t>
        <a:bodyPr/>
        <a:lstStyle/>
        <a:p>
          <a:endParaRPr lang="en-US"/>
        </a:p>
      </dgm:t>
    </dgm:pt>
    <dgm:pt modelId="{C523FE73-B0AE-4FCF-B282-E732E579EAA0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Trans-national values manipulated </a:t>
          </a:r>
        </a:p>
      </dgm:t>
    </dgm:pt>
    <dgm:pt modelId="{74171EF6-892D-4138-9EAB-37AEDE55F670}" type="parTrans" cxnId="{F7F80D39-D5E8-453A-9BB8-940A2AE6012D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DB0D18F1-9EAF-4F4A-8B7E-DFCF4449CE3E}" type="sibTrans" cxnId="{F7F80D39-D5E8-453A-9BB8-940A2AE6012D}">
      <dgm:prSet/>
      <dgm:spPr/>
      <dgm:t>
        <a:bodyPr/>
        <a:lstStyle/>
        <a:p>
          <a:endParaRPr lang="en-US"/>
        </a:p>
      </dgm:t>
    </dgm:pt>
    <dgm:pt modelId="{AE1F30A4-C142-430C-AB5C-6CE07E77B6E4}">
      <dgm:prSet custT="1"/>
      <dgm:spPr/>
      <dgm:t>
        <a:bodyPr/>
        <a:lstStyle/>
        <a:p>
          <a:r>
            <a:rPr lang="en-US" sz="2000" dirty="0" err="1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Chipization</a:t>
          </a:r>
          <a:r>
            <a:rPr lang="en-US" sz="20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 oriented</a:t>
          </a:r>
        </a:p>
      </dgm:t>
    </dgm:pt>
    <dgm:pt modelId="{84D77AC3-5F12-44A2-9F45-5BE1BA5FE269}" type="sibTrans" cxnId="{0EA17914-25CD-4914-B379-5FECB813D258}">
      <dgm:prSet/>
      <dgm:spPr/>
      <dgm:t>
        <a:bodyPr/>
        <a:lstStyle/>
        <a:p>
          <a:endParaRPr lang="en-US"/>
        </a:p>
      </dgm:t>
    </dgm:pt>
    <dgm:pt modelId="{ABBA224E-F8B7-43C3-8A21-D53EA49B9417}" type="parTrans" cxnId="{0EA17914-25CD-4914-B379-5FECB813D258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83C43AD4-CC61-417C-BBC0-8E3035A88BC2}">
      <dgm:prSet custT="1"/>
      <dgm:spPr/>
      <dgm:t>
        <a:bodyPr/>
        <a:lstStyle/>
        <a:p>
          <a:r>
            <a:rPr lang="en-US" sz="2000" dirty="0" err="1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Plularism</a:t>
          </a:r>
          <a:endParaRPr lang="en-US" sz="2000" dirty="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CE0EA531-D747-47D4-AFA0-8FDFFF8E22EE}" type="sibTrans" cxnId="{BD58EE76-3517-497A-972D-DA02BA2E4512}">
      <dgm:prSet/>
      <dgm:spPr/>
      <dgm:t>
        <a:bodyPr/>
        <a:lstStyle/>
        <a:p>
          <a:endParaRPr lang="en-US"/>
        </a:p>
      </dgm:t>
    </dgm:pt>
    <dgm:pt modelId="{9FAB4A15-1261-40FB-A5F1-5017C175DB33}" type="parTrans" cxnId="{BD58EE76-3517-497A-972D-DA02BA2E4512}">
      <dgm:prSet custT="1"/>
      <dgm:spPr/>
      <dgm:t>
        <a:bodyPr/>
        <a:lstStyle/>
        <a:p>
          <a:endParaRPr lang="en-US" sz="20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gm:t>
    </dgm:pt>
    <dgm:pt modelId="{E42A2C49-D9D8-4105-8174-082C8357EDE9}" type="pres">
      <dgm:prSet presAssocID="{BDBACDB5-33BC-4DBB-9C8F-0B36955B767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8F54F2-EDD7-4307-9B15-2CFCD51A24C7}" type="pres">
      <dgm:prSet presAssocID="{BDBACDB5-33BC-4DBB-9C8F-0B36955B7670}" presName="hierFlow" presStyleCnt="0"/>
      <dgm:spPr/>
    </dgm:pt>
    <dgm:pt modelId="{F77293C1-9482-4C92-A75B-062D9E824EE4}" type="pres">
      <dgm:prSet presAssocID="{BDBACDB5-33BC-4DBB-9C8F-0B36955B767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87CDF2D-239E-4A56-8C0C-480672CE6778}" type="pres">
      <dgm:prSet presAssocID="{484876CF-3DD4-4544-8E61-83AC190E4B21}" presName="Name17" presStyleCnt="0"/>
      <dgm:spPr/>
    </dgm:pt>
    <dgm:pt modelId="{5A07ABB2-C42C-4C31-9C47-A527BA8DE163}" type="pres">
      <dgm:prSet presAssocID="{484876CF-3DD4-4544-8E61-83AC190E4B21}" presName="level1Shape" presStyleLbl="node0" presStyleIdx="0" presStyleCnt="1" custScaleX="292626" custScaleY="4080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88E7A5-6C9F-42AD-87F1-A2FA389B1222}" type="pres">
      <dgm:prSet presAssocID="{484876CF-3DD4-4544-8E61-83AC190E4B21}" presName="hierChild2" presStyleCnt="0"/>
      <dgm:spPr/>
    </dgm:pt>
    <dgm:pt modelId="{F9B44801-6C20-4BBD-8C31-11445BBE9291}" type="pres">
      <dgm:prSet presAssocID="{52616599-E2F7-4AC5-BB0A-7649DA0F03E7}" presName="Name25" presStyleLbl="parChTrans1D2" presStyleIdx="0" presStyleCnt="4"/>
      <dgm:spPr/>
      <dgm:t>
        <a:bodyPr/>
        <a:lstStyle/>
        <a:p>
          <a:endParaRPr lang="en-US"/>
        </a:p>
      </dgm:t>
    </dgm:pt>
    <dgm:pt modelId="{2B8BFDDB-4414-4A3B-9753-A06CA27976E7}" type="pres">
      <dgm:prSet presAssocID="{52616599-E2F7-4AC5-BB0A-7649DA0F03E7}" presName="connTx" presStyleLbl="parChTrans1D2" presStyleIdx="0" presStyleCnt="4"/>
      <dgm:spPr/>
      <dgm:t>
        <a:bodyPr/>
        <a:lstStyle/>
        <a:p>
          <a:endParaRPr lang="en-US"/>
        </a:p>
      </dgm:t>
    </dgm:pt>
    <dgm:pt modelId="{5455B538-3680-4D62-ACF0-64B04E565CF1}" type="pres">
      <dgm:prSet presAssocID="{3FC96488-BFDD-4A49-8C0F-E97F7E7AB959}" presName="Name30" presStyleCnt="0"/>
      <dgm:spPr/>
    </dgm:pt>
    <dgm:pt modelId="{BBF085D6-64BE-4838-BB12-185EB7EAAEB1}" type="pres">
      <dgm:prSet presAssocID="{3FC96488-BFDD-4A49-8C0F-E97F7E7AB959}" presName="level2Shape" presStyleLbl="node2" presStyleIdx="0" presStyleCnt="4" custScaleX="224971" custScaleY="196462"/>
      <dgm:spPr/>
      <dgm:t>
        <a:bodyPr/>
        <a:lstStyle/>
        <a:p>
          <a:endParaRPr lang="en-US"/>
        </a:p>
      </dgm:t>
    </dgm:pt>
    <dgm:pt modelId="{3B414B23-98B6-45D2-9F8C-194AB42F590B}" type="pres">
      <dgm:prSet presAssocID="{3FC96488-BFDD-4A49-8C0F-E97F7E7AB959}" presName="hierChild3" presStyleCnt="0"/>
      <dgm:spPr/>
    </dgm:pt>
    <dgm:pt modelId="{DFD52CCC-BCB7-4A39-8D56-B602B14AA2A2}" type="pres">
      <dgm:prSet presAssocID="{98E90458-2B60-4BBD-B341-B9FBC68492EF}" presName="Name25" presStyleLbl="parChTrans1D3" presStyleIdx="0" presStyleCnt="12"/>
      <dgm:spPr/>
      <dgm:t>
        <a:bodyPr/>
        <a:lstStyle/>
        <a:p>
          <a:endParaRPr lang="en-US"/>
        </a:p>
      </dgm:t>
    </dgm:pt>
    <dgm:pt modelId="{DDA98402-AA42-4518-BBC4-412F544AD6AD}" type="pres">
      <dgm:prSet presAssocID="{98E90458-2B60-4BBD-B341-B9FBC68492EF}" presName="connTx" presStyleLbl="parChTrans1D3" presStyleIdx="0" presStyleCnt="12"/>
      <dgm:spPr/>
      <dgm:t>
        <a:bodyPr/>
        <a:lstStyle/>
        <a:p>
          <a:endParaRPr lang="en-US"/>
        </a:p>
      </dgm:t>
    </dgm:pt>
    <dgm:pt modelId="{C3011EED-0700-4484-9B61-B17C4E9A42E3}" type="pres">
      <dgm:prSet presAssocID="{999CD552-7A05-4E6D-9A5F-E8CC99432F8F}" presName="Name30" presStyleCnt="0"/>
      <dgm:spPr/>
    </dgm:pt>
    <dgm:pt modelId="{86F8EA48-5D74-43CA-9D01-37D0975152AE}" type="pres">
      <dgm:prSet presAssocID="{999CD552-7A05-4E6D-9A5F-E8CC99432F8F}" presName="level2Shape" presStyleLbl="node3" presStyleIdx="0" presStyleCnt="12" custScaleX="313140"/>
      <dgm:spPr/>
      <dgm:t>
        <a:bodyPr/>
        <a:lstStyle/>
        <a:p>
          <a:endParaRPr lang="en-US"/>
        </a:p>
      </dgm:t>
    </dgm:pt>
    <dgm:pt modelId="{26A77989-9BC6-49CD-884B-D0490E329C20}" type="pres">
      <dgm:prSet presAssocID="{999CD552-7A05-4E6D-9A5F-E8CC99432F8F}" presName="hierChild3" presStyleCnt="0"/>
      <dgm:spPr/>
    </dgm:pt>
    <dgm:pt modelId="{EB9AEC7D-24E1-4F5A-AE38-2648D102C80D}" type="pres">
      <dgm:prSet presAssocID="{865C0FDF-A0C3-426F-A919-717AAA38F0EF}" presName="Name25" presStyleLbl="parChTrans1D3" presStyleIdx="1" presStyleCnt="12"/>
      <dgm:spPr/>
      <dgm:t>
        <a:bodyPr/>
        <a:lstStyle/>
        <a:p>
          <a:endParaRPr lang="en-US"/>
        </a:p>
      </dgm:t>
    </dgm:pt>
    <dgm:pt modelId="{B2C607CC-D6EC-4DDF-897D-56343376B9E0}" type="pres">
      <dgm:prSet presAssocID="{865C0FDF-A0C3-426F-A919-717AAA38F0EF}" presName="connTx" presStyleLbl="parChTrans1D3" presStyleIdx="1" presStyleCnt="12"/>
      <dgm:spPr/>
      <dgm:t>
        <a:bodyPr/>
        <a:lstStyle/>
        <a:p>
          <a:endParaRPr lang="en-US"/>
        </a:p>
      </dgm:t>
    </dgm:pt>
    <dgm:pt modelId="{37340CCF-526A-45E7-87B0-07EBA87AE244}" type="pres">
      <dgm:prSet presAssocID="{EB3E45AD-D238-41BB-939F-E5BDA8D653CD}" presName="Name30" presStyleCnt="0"/>
      <dgm:spPr/>
    </dgm:pt>
    <dgm:pt modelId="{695C77E3-41B5-4E9A-B707-6A773DC80C7C}" type="pres">
      <dgm:prSet presAssocID="{EB3E45AD-D238-41BB-939F-E5BDA8D653CD}" presName="level2Shape" presStyleLbl="node3" presStyleIdx="1" presStyleCnt="12" custScaleX="339814"/>
      <dgm:spPr/>
      <dgm:t>
        <a:bodyPr/>
        <a:lstStyle/>
        <a:p>
          <a:endParaRPr lang="en-US"/>
        </a:p>
      </dgm:t>
    </dgm:pt>
    <dgm:pt modelId="{EF53877A-C859-4556-AC46-DEE612DC8E4A}" type="pres">
      <dgm:prSet presAssocID="{EB3E45AD-D238-41BB-939F-E5BDA8D653CD}" presName="hierChild3" presStyleCnt="0"/>
      <dgm:spPr/>
    </dgm:pt>
    <dgm:pt modelId="{DF839F78-5237-4422-B7B7-E762EFC83D69}" type="pres">
      <dgm:prSet presAssocID="{957D1D61-7E34-49C1-A009-D9E3CB4F8A8D}" presName="Name25" presStyleLbl="parChTrans1D3" presStyleIdx="2" presStyleCnt="12"/>
      <dgm:spPr/>
      <dgm:t>
        <a:bodyPr/>
        <a:lstStyle/>
        <a:p>
          <a:endParaRPr lang="en-US"/>
        </a:p>
      </dgm:t>
    </dgm:pt>
    <dgm:pt modelId="{2BD6244A-330E-4991-8375-7883A2143C8B}" type="pres">
      <dgm:prSet presAssocID="{957D1D61-7E34-49C1-A009-D9E3CB4F8A8D}" presName="connTx" presStyleLbl="parChTrans1D3" presStyleIdx="2" presStyleCnt="12"/>
      <dgm:spPr/>
      <dgm:t>
        <a:bodyPr/>
        <a:lstStyle/>
        <a:p>
          <a:endParaRPr lang="en-US"/>
        </a:p>
      </dgm:t>
    </dgm:pt>
    <dgm:pt modelId="{1AC43366-2CAA-4E67-B835-FA2A26D6F24A}" type="pres">
      <dgm:prSet presAssocID="{DC96DA82-3E84-4C07-BC35-07D635DEEF06}" presName="Name30" presStyleCnt="0"/>
      <dgm:spPr/>
    </dgm:pt>
    <dgm:pt modelId="{E9C46D3A-FB40-4CE1-846C-5797C1A2B029}" type="pres">
      <dgm:prSet presAssocID="{DC96DA82-3E84-4C07-BC35-07D635DEEF06}" presName="level2Shape" presStyleLbl="node3" presStyleIdx="2" presStyleCnt="12" custScaleX="312626"/>
      <dgm:spPr/>
      <dgm:t>
        <a:bodyPr/>
        <a:lstStyle/>
        <a:p>
          <a:endParaRPr lang="en-US"/>
        </a:p>
      </dgm:t>
    </dgm:pt>
    <dgm:pt modelId="{131EB29D-64B2-4CB9-9F17-002ABBD6EAEF}" type="pres">
      <dgm:prSet presAssocID="{DC96DA82-3E84-4C07-BC35-07D635DEEF06}" presName="hierChild3" presStyleCnt="0"/>
      <dgm:spPr/>
    </dgm:pt>
    <dgm:pt modelId="{C36DE6B0-585D-4AF5-AC7B-78F3DFD029D1}" type="pres">
      <dgm:prSet presAssocID="{A8F81CE7-2A55-4440-B98A-59DB5EB63BF6}" presName="Name25" presStyleLbl="parChTrans1D2" presStyleIdx="1" presStyleCnt="4"/>
      <dgm:spPr/>
      <dgm:t>
        <a:bodyPr/>
        <a:lstStyle/>
        <a:p>
          <a:endParaRPr lang="en-US"/>
        </a:p>
      </dgm:t>
    </dgm:pt>
    <dgm:pt modelId="{D569177B-BE85-4839-AC38-4FBC6DFB25E8}" type="pres">
      <dgm:prSet presAssocID="{A8F81CE7-2A55-4440-B98A-59DB5EB63BF6}" presName="connTx" presStyleLbl="parChTrans1D2" presStyleIdx="1" presStyleCnt="4"/>
      <dgm:spPr/>
      <dgm:t>
        <a:bodyPr/>
        <a:lstStyle/>
        <a:p>
          <a:endParaRPr lang="en-US"/>
        </a:p>
      </dgm:t>
    </dgm:pt>
    <dgm:pt modelId="{1ABAD06E-5356-4E84-BC83-36DD7532607E}" type="pres">
      <dgm:prSet presAssocID="{C613DA55-3ADB-45C0-875F-00D0B3F8696D}" presName="Name30" presStyleCnt="0"/>
      <dgm:spPr/>
    </dgm:pt>
    <dgm:pt modelId="{85B6622A-5CCA-440E-BA0F-DFABFD401928}" type="pres">
      <dgm:prSet presAssocID="{C613DA55-3ADB-45C0-875F-00D0B3F8696D}" presName="level2Shape" presStyleLbl="node2" presStyleIdx="1" presStyleCnt="4" custScaleX="233072" custScaleY="206634"/>
      <dgm:spPr/>
      <dgm:t>
        <a:bodyPr/>
        <a:lstStyle/>
        <a:p>
          <a:endParaRPr lang="en-US"/>
        </a:p>
      </dgm:t>
    </dgm:pt>
    <dgm:pt modelId="{7527CAF6-D92E-4A21-AED5-BA533128DB2B}" type="pres">
      <dgm:prSet presAssocID="{C613DA55-3ADB-45C0-875F-00D0B3F8696D}" presName="hierChild3" presStyleCnt="0"/>
      <dgm:spPr/>
    </dgm:pt>
    <dgm:pt modelId="{89B8D1AD-A144-478F-BE56-FA0B71B7A339}" type="pres">
      <dgm:prSet presAssocID="{00A88F04-B149-4DA5-8727-834BA5E2B8E9}" presName="Name25" presStyleLbl="parChTrans1D3" presStyleIdx="3" presStyleCnt="12"/>
      <dgm:spPr/>
      <dgm:t>
        <a:bodyPr/>
        <a:lstStyle/>
        <a:p>
          <a:endParaRPr lang="en-US"/>
        </a:p>
      </dgm:t>
    </dgm:pt>
    <dgm:pt modelId="{9434188C-493E-46B5-9E15-FEC556B2B781}" type="pres">
      <dgm:prSet presAssocID="{00A88F04-B149-4DA5-8727-834BA5E2B8E9}" presName="connTx" presStyleLbl="parChTrans1D3" presStyleIdx="3" presStyleCnt="12"/>
      <dgm:spPr/>
      <dgm:t>
        <a:bodyPr/>
        <a:lstStyle/>
        <a:p>
          <a:endParaRPr lang="en-US"/>
        </a:p>
      </dgm:t>
    </dgm:pt>
    <dgm:pt modelId="{4E9D0433-7716-4947-B123-07446A1D69E8}" type="pres">
      <dgm:prSet presAssocID="{298C74A3-7531-4EA5-B786-FF052ABAD0CF}" presName="Name30" presStyleCnt="0"/>
      <dgm:spPr/>
    </dgm:pt>
    <dgm:pt modelId="{5299F664-41ED-4552-89F6-6A63D43C0237}" type="pres">
      <dgm:prSet presAssocID="{298C74A3-7531-4EA5-B786-FF052ABAD0CF}" presName="level2Shape" presStyleLbl="node3" presStyleIdx="3" presStyleCnt="12" custScaleX="321195" custLinFactNeighborY="-2890"/>
      <dgm:spPr/>
      <dgm:t>
        <a:bodyPr/>
        <a:lstStyle/>
        <a:p>
          <a:endParaRPr lang="en-US"/>
        </a:p>
      </dgm:t>
    </dgm:pt>
    <dgm:pt modelId="{AD789B1C-35A6-47E2-9C25-1EE083EE230E}" type="pres">
      <dgm:prSet presAssocID="{298C74A3-7531-4EA5-B786-FF052ABAD0CF}" presName="hierChild3" presStyleCnt="0"/>
      <dgm:spPr/>
    </dgm:pt>
    <dgm:pt modelId="{8B577912-12BC-4DD4-8359-82CCD1E4CB43}" type="pres">
      <dgm:prSet presAssocID="{9FAB4A15-1261-40FB-A5F1-5017C175DB33}" presName="Name25" presStyleLbl="parChTrans1D3" presStyleIdx="4" presStyleCnt="12"/>
      <dgm:spPr/>
      <dgm:t>
        <a:bodyPr/>
        <a:lstStyle/>
        <a:p>
          <a:endParaRPr lang="en-US"/>
        </a:p>
      </dgm:t>
    </dgm:pt>
    <dgm:pt modelId="{37BB9B1B-DFAE-4ED7-8C5C-B0C2127E513F}" type="pres">
      <dgm:prSet presAssocID="{9FAB4A15-1261-40FB-A5F1-5017C175DB33}" presName="connTx" presStyleLbl="parChTrans1D3" presStyleIdx="4" presStyleCnt="12"/>
      <dgm:spPr/>
      <dgm:t>
        <a:bodyPr/>
        <a:lstStyle/>
        <a:p>
          <a:endParaRPr lang="en-US"/>
        </a:p>
      </dgm:t>
    </dgm:pt>
    <dgm:pt modelId="{4320339B-5694-4B83-98CF-674905801E6E}" type="pres">
      <dgm:prSet presAssocID="{83C43AD4-CC61-417C-BBC0-8E3035A88BC2}" presName="Name30" presStyleCnt="0"/>
      <dgm:spPr/>
    </dgm:pt>
    <dgm:pt modelId="{F2EE04A3-45BA-4DC7-BECE-E55976DEA2C3}" type="pres">
      <dgm:prSet presAssocID="{83C43AD4-CC61-417C-BBC0-8E3035A88BC2}" presName="level2Shape" presStyleLbl="node3" presStyleIdx="4" presStyleCnt="12" custScaleX="335061"/>
      <dgm:spPr/>
      <dgm:t>
        <a:bodyPr/>
        <a:lstStyle/>
        <a:p>
          <a:endParaRPr lang="en-US"/>
        </a:p>
      </dgm:t>
    </dgm:pt>
    <dgm:pt modelId="{68AC9819-FCF3-447C-A50C-B7DC77BEC57F}" type="pres">
      <dgm:prSet presAssocID="{83C43AD4-CC61-417C-BBC0-8E3035A88BC2}" presName="hierChild3" presStyleCnt="0"/>
      <dgm:spPr/>
    </dgm:pt>
    <dgm:pt modelId="{B797077C-7D3E-44E0-94A5-BCECD88EBE24}" type="pres">
      <dgm:prSet presAssocID="{F7141540-7AF6-4F67-AE76-6B67613AF49A}" presName="Name25" presStyleLbl="parChTrans1D3" presStyleIdx="5" presStyleCnt="12"/>
      <dgm:spPr/>
      <dgm:t>
        <a:bodyPr/>
        <a:lstStyle/>
        <a:p>
          <a:endParaRPr lang="en-US"/>
        </a:p>
      </dgm:t>
    </dgm:pt>
    <dgm:pt modelId="{2CCF111F-D225-4339-8BA7-D7B183452BBF}" type="pres">
      <dgm:prSet presAssocID="{F7141540-7AF6-4F67-AE76-6B67613AF49A}" presName="connTx" presStyleLbl="parChTrans1D3" presStyleIdx="5" presStyleCnt="12"/>
      <dgm:spPr/>
      <dgm:t>
        <a:bodyPr/>
        <a:lstStyle/>
        <a:p>
          <a:endParaRPr lang="en-US"/>
        </a:p>
      </dgm:t>
    </dgm:pt>
    <dgm:pt modelId="{F6070C95-64C9-47E3-9983-EDF6756AA94D}" type="pres">
      <dgm:prSet presAssocID="{0A45D7FB-1283-4BC5-998A-F94960B8237F}" presName="Name30" presStyleCnt="0"/>
      <dgm:spPr/>
    </dgm:pt>
    <dgm:pt modelId="{F1A455B1-546B-4E00-85CC-3F56A3DEA860}" type="pres">
      <dgm:prSet presAssocID="{0A45D7FB-1283-4BC5-998A-F94960B8237F}" presName="level2Shape" presStyleLbl="node3" presStyleIdx="5" presStyleCnt="12" custScaleX="314527"/>
      <dgm:spPr/>
      <dgm:t>
        <a:bodyPr/>
        <a:lstStyle/>
        <a:p>
          <a:endParaRPr lang="en-US"/>
        </a:p>
      </dgm:t>
    </dgm:pt>
    <dgm:pt modelId="{DE7BA82F-CBA2-4DAF-8469-80DCFC28E4F2}" type="pres">
      <dgm:prSet presAssocID="{0A45D7FB-1283-4BC5-998A-F94960B8237F}" presName="hierChild3" presStyleCnt="0"/>
      <dgm:spPr/>
    </dgm:pt>
    <dgm:pt modelId="{4642DDB3-786C-4E3E-AC18-9F5E1DF8B65D}" type="pres">
      <dgm:prSet presAssocID="{355B4467-1B0B-4D06-ADC3-3A0DCBE433D5}" presName="Name25" presStyleLbl="parChTrans1D2" presStyleIdx="2" presStyleCnt="4"/>
      <dgm:spPr/>
      <dgm:t>
        <a:bodyPr/>
        <a:lstStyle/>
        <a:p>
          <a:endParaRPr lang="en-US"/>
        </a:p>
      </dgm:t>
    </dgm:pt>
    <dgm:pt modelId="{340FF01D-292A-4698-8014-E7090E7ADCED}" type="pres">
      <dgm:prSet presAssocID="{355B4467-1B0B-4D06-ADC3-3A0DCBE433D5}" presName="connTx" presStyleLbl="parChTrans1D2" presStyleIdx="2" presStyleCnt="4"/>
      <dgm:spPr/>
      <dgm:t>
        <a:bodyPr/>
        <a:lstStyle/>
        <a:p>
          <a:endParaRPr lang="en-US"/>
        </a:p>
      </dgm:t>
    </dgm:pt>
    <dgm:pt modelId="{96DC3F67-C497-47C4-8C68-AB067927A983}" type="pres">
      <dgm:prSet presAssocID="{EBA7FD4F-2E4B-49DA-95D7-3BFA08B47AE6}" presName="Name30" presStyleCnt="0"/>
      <dgm:spPr/>
    </dgm:pt>
    <dgm:pt modelId="{8F53B5B2-BB03-4CDE-AF7A-975589039364}" type="pres">
      <dgm:prSet presAssocID="{EBA7FD4F-2E4B-49DA-95D7-3BFA08B47AE6}" presName="level2Shape" presStyleLbl="node2" presStyleIdx="2" presStyleCnt="4" custScaleX="255492" custScaleY="216804"/>
      <dgm:spPr/>
      <dgm:t>
        <a:bodyPr/>
        <a:lstStyle/>
        <a:p>
          <a:endParaRPr lang="en-US"/>
        </a:p>
      </dgm:t>
    </dgm:pt>
    <dgm:pt modelId="{D0DCC7BD-12E3-4D12-9472-B755FFFCA9D5}" type="pres">
      <dgm:prSet presAssocID="{EBA7FD4F-2E4B-49DA-95D7-3BFA08B47AE6}" presName="hierChild3" presStyleCnt="0"/>
      <dgm:spPr/>
    </dgm:pt>
    <dgm:pt modelId="{D00A08BC-BC74-4A5E-A7B9-1ED12B506374}" type="pres">
      <dgm:prSet presAssocID="{96C4FE41-B4C1-438C-B514-07B46C58B472}" presName="Name25" presStyleLbl="parChTrans1D3" presStyleIdx="6" presStyleCnt="12"/>
      <dgm:spPr/>
      <dgm:t>
        <a:bodyPr/>
        <a:lstStyle/>
        <a:p>
          <a:endParaRPr lang="en-US"/>
        </a:p>
      </dgm:t>
    </dgm:pt>
    <dgm:pt modelId="{5A0A307E-5DAE-4EEC-9FA1-7FA47E788568}" type="pres">
      <dgm:prSet presAssocID="{96C4FE41-B4C1-438C-B514-07B46C58B472}" presName="connTx" presStyleLbl="parChTrans1D3" presStyleIdx="6" presStyleCnt="12"/>
      <dgm:spPr/>
      <dgm:t>
        <a:bodyPr/>
        <a:lstStyle/>
        <a:p>
          <a:endParaRPr lang="en-US"/>
        </a:p>
      </dgm:t>
    </dgm:pt>
    <dgm:pt modelId="{D70972D3-16D0-4030-9666-493107ED42FF}" type="pres">
      <dgm:prSet presAssocID="{593B7853-0EEB-49BB-BE31-A0FCD11C2051}" presName="Name30" presStyleCnt="0"/>
      <dgm:spPr/>
    </dgm:pt>
    <dgm:pt modelId="{C7AAD945-2AE2-49F2-ABA5-436A0CF87175}" type="pres">
      <dgm:prSet presAssocID="{593B7853-0EEB-49BB-BE31-A0FCD11C2051}" presName="level2Shape" presStyleLbl="node3" presStyleIdx="6" presStyleCnt="12" custScaleX="312112"/>
      <dgm:spPr/>
      <dgm:t>
        <a:bodyPr/>
        <a:lstStyle/>
        <a:p>
          <a:endParaRPr lang="en-US"/>
        </a:p>
      </dgm:t>
    </dgm:pt>
    <dgm:pt modelId="{E338D7C4-C8F8-4FC7-B9E0-A8DC0D9CCD05}" type="pres">
      <dgm:prSet presAssocID="{593B7853-0EEB-49BB-BE31-A0FCD11C2051}" presName="hierChild3" presStyleCnt="0"/>
      <dgm:spPr/>
    </dgm:pt>
    <dgm:pt modelId="{3C04FD3A-01C1-4062-93D1-B020E6F4ACC2}" type="pres">
      <dgm:prSet presAssocID="{16CE3B45-81FC-4C5E-8761-8A90AB966868}" presName="Name25" presStyleLbl="parChTrans1D3" presStyleIdx="7" presStyleCnt="12"/>
      <dgm:spPr/>
      <dgm:t>
        <a:bodyPr/>
        <a:lstStyle/>
        <a:p>
          <a:endParaRPr lang="en-US"/>
        </a:p>
      </dgm:t>
    </dgm:pt>
    <dgm:pt modelId="{EB4D17BC-E615-4CF0-9FB6-F4C0B9837BD1}" type="pres">
      <dgm:prSet presAssocID="{16CE3B45-81FC-4C5E-8761-8A90AB966868}" presName="connTx" presStyleLbl="parChTrans1D3" presStyleIdx="7" presStyleCnt="12"/>
      <dgm:spPr/>
      <dgm:t>
        <a:bodyPr/>
        <a:lstStyle/>
        <a:p>
          <a:endParaRPr lang="en-US"/>
        </a:p>
      </dgm:t>
    </dgm:pt>
    <dgm:pt modelId="{062E6A96-209A-43EC-A6D5-B3D07BB0A35B}" type="pres">
      <dgm:prSet presAssocID="{0BCA91EE-6026-4F9F-80D8-3B14BEBA21C3}" presName="Name30" presStyleCnt="0"/>
      <dgm:spPr/>
    </dgm:pt>
    <dgm:pt modelId="{2753FEBA-8376-4C0A-BDA2-3F975FBBCB69}" type="pres">
      <dgm:prSet presAssocID="{0BCA91EE-6026-4F9F-80D8-3B14BEBA21C3}" presName="level2Shape" presStyleLbl="node3" presStyleIdx="7" presStyleCnt="12" custScaleX="355840"/>
      <dgm:spPr/>
      <dgm:t>
        <a:bodyPr/>
        <a:lstStyle/>
        <a:p>
          <a:endParaRPr lang="en-US"/>
        </a:p>
      </dgm:t>
    </dgm:pt>
    <dgm:pt modelId="{9AEF3092-02A3-490F-9DA1-18F30EC96E95}" type="pres">
      <dgm:prSet presAssocID="{0BCA91EE-6026-4F9F-80D8-3B14BEBA21C3}" presName="hierChild3" presStyleCnt="0"/>
      <dgm:spPr/>
    </dgm:pt>
    <dgm:pt modelId="{60FD6A07-699A-447D-BB6E-632EA7F01B3D}" type="pres">
      <dgm:prSet presAssocID="{3BE968A9-2971-4D73-904D-FB2615F86112}" presName="Name25" presStyleLbl="parChTrans1D3" presStyleIdx="8" presStyleCnt="12"/>
      <dgm:spPr/>
      <dgm:t>
        <a:bodyPr/>
        <a:lstStyle/>
        <a:p>
          <a:endParaRPr lang="en-US"/>
        </a:p>
      </dgm:t>
    </dgm:pt>
    <dgm:pt modelId="{38E8E1CE-B19D-408F-AC3D-B8618D80C1D5}" type="pres">
      <dgm:prSet presAssocID="{3BE968A9-2971-4D73-904D-FB2615F86112}" presName="connTx" presStyleLbl="parChTrans1D3" presStyleIdx="8" presStyleCnt="12"/>
      <dgm:spPr/>
      <dgm:t>
        <a:bodyPr/>
        <a:lstStyle/>
        <a:p>
          <a:endParaRPr lang="en-US"/>
        </a:p>
      </dgm:t>
    </dgm:pt>
    <dgm:pt modelId="{6348A607-1E20-448C-9E76-38EAD81FF7FA}" type="pres">
      <dgm:prSet presAssocID="{8E442212-87A1-4A33-8059-B6A71715FB2D}" presName="Name30" presStyleCnt="0"/>
      <dgm:spPr/>
    </dgm:pt>
    <dgm:pt modelId="{7281F69E-1EB2-4CCE-9B25-F999F1475235}" type="pres">
      <dgm:prSet presAssocID="{8E442212-87A1-4A33-8059-B6A71715FB2D}" presName="level2Shape" presStyleLbl="node3" presStyleIdx="8" presStyleCnt="12" custScaleX="385847"/>
      <dgm:spPr/>
      <dgm:t>
        <a:bodyPr/>
        <a:lstStyle/>
        <a:p>
          <a:endParaRPr lang="en-US"/>
        </a:p>
      </dgm:t>
    </dgm:pt>
    <dgm:pt modelId="{D1FCDA20-19A6-42F0-9B42-50C5C596800C}" type="pres">
      <dgm:prSet presAssocID="{8E442212-87A1-4A33-8059-B6A71715FB2D}" presName="hierChild3" presStyleCnt="0"/>
      <dgm:spPr/>
    </dgm:pt>
    <dgm:pt modelId="{439DB033-6FB9-41F0-846B-1B0DE9F069E1}" type="pres">
      <dgm:prSet presAssocID="{32945827-8DC0-4211-A101-FDA52E8C4EE6}" presName="Name25" presStyleLbl="parChTrans1D2" presStyleIdx="3" presStyleCnt="4"/>
      <dgm:spPr/>
      <dgm:t>
        <a:bodyPr/>
        <a:lstStyle/>
        <a:p>
          <a:endParaRPr lang="en-US"/>
        </a:p>
      </dgm:t>
    </dgm:pt>
    <dgm:pt modelId="{D64AAEFA-3D89-4E1C-86BD-198B0F3ABB53}" type="pres">
      <dgm:prSet presAssocID="{32945827-8DC0-4211-A101-FDA52E8C4EE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C8C7132C-872C-4F54-9D99-842EAE2BA125}" type="pres">
      <dgm:prSet presAssocID="{18159A77-30DD-4A41-B6A7-0823FF16CC44}" presName="Name30" presStyleCnt="0"/>
      <dgm:spPr/>
    </dgm:pt>
    <dgm:pt modelId="{C1265062-9263-4B40-B785-2ADA02754002}" type="pres">
      <dgm:prSet presAssocID="{18159A77-30DD-4A41-B6A7-0823FF16CC44}" presName="level2Shape" presStyleLbl="node2" presStyleIdx="3" presStyleCnt="4" custScaleX="253163" custScaleY="280322"/>
      <dgm:spPr/>
      <dgm:t>
        <a:bodyPr/>
        <a:lstStyle/>
        <a:p>
          <a:endParaRPr lang="en-US"/>
        </a:p>
      </dgm:t>
    </dgm:pt>
    <dgm:pt modelId="{2DD7DA10-1579-4BB7-9E2F-C31455ABA192}" type="pres">
      <dgm:prSet presAssocID="{18159A77-30DD-4A41-B6A7-0823FF16CC44}" presName="hierChild3" presStyleCnt="0"/>
      <dgm:spPr/>
    </dgm:pt>
    <dgm:pt modelId="{F3F55A62-3B42-42D0-9039-75ED4BC1B0AB}" type="pres">
      <dgm:prSet presAssocID="{ABBA224E-F8B7-43C3-8A21-D53EA49B9417}" presName="Name25" presStyleLbl="parChTrans1D3" presStyleIdx="9" presStyleCnt="12"/>
      <dgm:spPr/>
      <dgm:t>
        <a:bodyPr/>
        <a:lstStyle/>
        <a:p>
          <a:endParaRPr lang="en-US"/>
        </a:p>
      </dgm:t>
    </dgm:pt>
    <dgm:pt modelId="{EB03D3FD-471E-4C71-8BC2-0246A926886D}" type="pres">
      <dgm:prSet presAssocID="{ABBA224E-F8B7-43C3-8A21-D53EA49B9417}" presName="connTx" presStyleLbl="parChTrans1D3" presStyleIdx="9" presStyleCnt="12"/>
      <dgm:spPr/>
      <dgm:t>
        <a:bodyPr/>
        <a:lstStyle/>
        <a:p>
          <a:endParaRPr lang="en-US"/>
        </a:p>
      </dgm:t>
    </dgm:pt>
    <dgm:pt modelId="{96571A05-86A1-4E6F-827B-BB6E3F2EB58A}" type="pres">
      <dgm:prSet presAssocID="{AE1F30A4-C142-430C-AB5C-6CE07E77B6E4}" presName="Name30" presStyleCnt="0"/>
      <dgm:spPr/>
    </dgm:pt>
    <dgm:pt modelId="{F84B385F-E954-4328-8F00-435E273D4A73}" type="pres">
      <dgm:prSet presAssocID="{AE1F30A4-C142-430C-AB5C-6CE07E77B6E4}" presName="level2Shape" presStyleLbl="node3" presStyleIdx="9" presStyleCnt="12" custScaleX="351116"/>
      <dgm:spPr/>
      <dgm:t>
        <a:bodyPr/>
        <a:lstStyle/>
        <a:p>
          <a:endParaRPr lang="en-US"/>
        </a:p>
      </dgm:t>
    </dgm:pt>
    <dgm:pt modelId="{1DD517C1-F216-4A02-9A65-AB2C89E208AF}" type="pres">
      <dgm:prSet presAssocID="{AE1F30A4-C142-430C-AB5C-6CE07E77B6E4}" presName="hierChild3" presStyleCnt="0"/>
      <dgm:spPr/>
    </dgm:pt>
    <dgm:pt modelId="{951BC5C9-F5E1-4697-A1C4-08BF69464CB6}" type="pres">
      <dgm:prSet presAssocID="{CC3957BA-C833-4D8E-A91D-567E6EF127A0}" presName="Name25" presStyleLbl="parChTrans1D3" presStyleIdx="10" presStyleCnt="12"/>
      <dgm:spPr/>
      <dgm:t>
        <a:bodyPr/>
        <a:lstStyle/>
        <a:p>
          <a:endParaRPr lang="en-US"/>
        </a:p>
      </dgm:t>
    </dgm:pt>
    <dgm:pt modelId="{97D57CC5-06B4-48E0-934F-51051E87F115}" type="pres">
      <dgm:prSet presAssocID="{CC3957BA-C833-4D8E-A91D-567E6EF127A0}" presName="connTx" presStyleLbl="parChTrans1D3" presStyleIdx="10" presStyleCnt="12"/>
      <dgm:spPr/>
      <dgm:t>
        <a:bodyPr/>
        <a:lstStyle/>
        <a:p>
          <a:endParaRPr lang="en-US"/>
        </a:p>
      </dgm:t>
    </dgm:pt>
    <dgm:pt modelId="{E4E67F47-73A7-49FF-967B-F17A7D514193}" type="pres">
      <dgm:prSet presAssocID="{788EB330-0800-46D5-9F36-60DE67C5D599}" presName="Name30" presStyleCnt="0"/>
      <dgm:spPr/>
    </dgm:pt>
    <dgm:pt modelId="{3CFE6841-BD0C-4ED6-8475-BDBEB37CC9E0}" type="pres">
      <dgm:prSet presAssocID="{788EB330-0800-46D5-9F36-60DE67C5D599}" presName="level2Shape" presStyleLbl="node3" presStyleIdx="10" presStyleCnt="12" custScaleX="364453"/>
      <dgm:spPr/>
      <dgm:t>
        <a:bodyPr/>
        <a:lstStyle/>
        <a:p>
          <a:endParaRPr lang="en-US"/>
        </a:p>
      </dgm:t>
    </dgm:pt>
    <dgm:pt modelId="{A99A790A-3517-44F6-BF84-77C428750B3F}" type="pres">
      <dgm:prSet presAssocID="{788EB330-0800-46D5-9F36-60DE67C5D599}" presName="hierChild3" presStyleCnt="0"/>
      <dgm:spPr/>
    </dgm:pt>
    <dgm:pt modelId="{639E18F7-95DA-442B-9A68-A8F8F22B98A7}" type="pres">
      <dgm:prSet presAssocID="{74171EF6-892D-4138-9EAB-37AEDE55F670}" presName="Name25" presStyleLbl="parChTrans1D3" presStyleIdx="11" presStyleCnt="12"/>
      <dgm:spPr/>
      <dgm:t>
        <a:bodyPr/>
        <a:lstStyle/>
        <a:p>
          <a:endParaRPr lang="en-US"/>
        </a:p>
      </dgm:t>
    </dgm:pt>
    <dgm:pt modelId="{E0B976ED-6955-4B02-9CC6-A8B581175363}" type="pres">
      <dgm:prSet presAssocID="{74171EF6-892D-4138-9EAB-37AEDE55F670}" presName="connTx" presStyleLbl="parChTrans1D3" presStyleIdx="11" presStyleCnt="12"/>
      <dgm:spPr/>
      <dgm:t>
        <a:bodyPr/>
        <a:lstStyle/>
        <a:p>
          <a:endParaRPr lang="en-US"/>
        </a:p>
      </dgm:t>
    </dgm:pt>
    <dgm:pt modelId="{70B29360-68C2-48A2-8B22-86628CAE2E20}" type="pres">
      <dgm:prSet presAssocID="{C523FE73-B0AE-4FCF-B282-E732E579EAA0}" presName="Name30" presStyleCnt="0"/>
      <dgm:spPr/>
    </dgm:pt>
    <dgm:pt modelId="{97668A01-0FE7-4E5B-B1BE-A8299894386A}" type="pres">
      <dgm:prSet presAssocID="{C523FE73-B0AE-4FCF-B282-E732E579EAA0}" presName="level2Shape" presStyleLbl="node3" presStyleIdx="11" presStyleCnt="12" custScaleX="384458"/>
      <dgm:spPr/>
      <dgm:t>
        <a:bodyPr/>
        <a:lstStyle/>
        <a:p>
          <a:endParaRPr lang="en-US"/>
        </a:p>
      </dgm:t>
    </dgm:pt>
    <dgm:pt modelId="{A3773CAE-8407-46EE-8D94-4725FFCC11BC}" type="pres">
      <dgm:prSet presAssocID="{C523FE73-B0AE-4FCF-B282-E732E579EAA0}" presName="hierChild3" presStyleCnt="0"/>
      <dgm:spPr/>
    </dgm:pt>
    <dgm:pt modelId="{CEACB344-CA98-43EE-899F-9779F1D80D58}" type="pres">
      <dgm:prSet presAssocID="{BDBACDB5-33BC-4DBB-9C8F-0B36955B7670}" presName="bgShapesFlow" presStyleCnt="0"/>
      <dgm:spPr/>
    </dgm:pt>
  </dgm:ptLst>
  <dgm:cxnLst>
    <dgm:cxn modelId="{CC0C20C5-91B7-4AF7-8D39-5AD92F145E8B}" type="presOf" srcId="{98E90458-2B60-4BBD-B341-B9FBC68492EF}" destId="{DDA98402-AA42-4518-BBC4-412F544AD6AD}" srcOrd="1" destOrd="0" presId="urn:microsoft.com/office/officeart/2005/8/layout/hierarchy5"/>
    <dgm:cxn modelId="{1326BF6A-7456-4593-B51B-8502475758D8}" type="presOf" srcId="{52616599-E2F7-4AC5-BB0A-7649DA0F03E7}" destId="{F9B44801-6C20-4BBD-8C31-11445BBE9291}" srcOrd="0" destOrd="0" presId="urn:microsoft.com/office/officeart/2005/8/layout/hierarchy5"/>
    <dgm:cxn modelId="{4B1D5468-A3A8-4C9B-8C70-D383EC1AD320}" type="presOf" srcId="{F7141540-7AF6-4F67-AE76-6B67613AF49A}" destId="{2CCF111F-D225-4339-8BA7-D7B183452BBF}" srcOrd="1" destOrd="0" presId="urn:microsoft.com/office/officeart/2005/8/layout/hierarchy5"/>
    <dgm:cxn modelId="{36D8E7C2-47B9-4BA0-B402-81338A977170}" type="presOf" srcId="{00A88F04-B149-4DA5-8727-834BA5E2B8E9}" destId="{9434188C-493E-46B5-9E15-FEC556B2B781}" srcOrd="1" destOrd="0" presId="urn:microsoft.com/office/officeart/2005/8/layout/hierarchy5"/>
    <dgm:cxn modelId="{4DFDED6D-2812-48F8-817F-DC8E8F218470}" type="presOf" srcId="{9FAB4A15-1261-40FB-A5F1-5017C175DB33}" destId="{37BB9B1B-DFAE-4ED7-8C5C-B0C2127E513F}" srcOrd="1" destOrd="0" presId="urn:microsoft.com/office/officeart/2005/8/layout/hierarchy5"/>
    <dgm:cxn modelId="{3686B05A-1A09-497E-ACD8-7455372D6C49}" type="presOf" srcId="{ABBA224E-F8B7-43C3-8A21-D53EA49B9417}" destId="{F3F55A62-3B42-42D0-9039-75ED4BC1B0AB}" srcOrd="0" destOrd="0" presId="urn:microsoft.com/office/officeart/2005/8/layout/hierarchy5"/>
    <dgm:cxn modelId="{1C603032-34E3-426B-BEC4-9CDD3C41E1F6}" type="presOf" srcId="{C613DA55-3ADB-45C0-875F-00D0B3F8696D}" destId="{85B6622A-5CCA-440E-BA0F-DFABFD401928}" srcOrd="0" destOrd="0" presId="urn:microsoft.com/office/officeart/2005/8/layout/hierarchy5"/>
    <dgm:cxn modelId="{848DCC8B-06A1-45EE-B59C-B1A113230616}" type="presOf" srcId="{999CD552-7A05-4E6D-9A5F-E8CC99432F8F}" destId="{86F8EA48-5D74-43CA-9D01-37D0975152AE}" srcOrd="0" destOrd="0" presId="urn:microsoft.com/office/officeart/2005/8/layout/hierarchy5"/>
    <dgm:cxn modelId="{FFE9BAB3-FAFA-4C90-9EA2-3695FDA4554A}" type="presOf" srcId="{957D1D61-7E34-49C1-A009-D9E3CB4F8A8D}" destId="{DF839F78-5237-4422-B7B7-E762EFC83D69}" srcOrd="0" destOrd="0" presId="urn:microsoft.com/office/officeart/2005/8/layout/hierarchy5"/>
    <dgm:cxn modelId="{0EA17914-25CD-4914-B379-5FECB813D258}" srcId="{18159A77-30DD-4A41-B6A7-0823FF16CC44}" destId="{AE1F30A4-C142-430C-AB5C-6CE07E77B6E4}" srcOrd="0" destOrd="0" parTransId="{ABBA224E-F8B7-43C3-8A21-D53EA49B9417}" sibTransId="{84D77AC3-5F12-44A2-9F45-5BE1BA5FE269}"/>
    <dgm:cxn modelId="{551B4B74-2237-4E43-B54E-0EC10FD6DFE2}" type="presOf" srcId="{A8F81CE7-2A55-4440-B98A-59DB5EB63BF6}" destId="{C36DE6B0-585D-4AF5-AC7B-78F3DFD029D1}" srcOrd="0" destOrd="0" presId="urn:microsoft.com/office/officeart/2005/8/layout/hierarchy5"/>
    <dgm:cxn modelId="{C72ABF80-AC31-44C3-9BBF-C90C171216DD}" srcId="{EBA7FD4F-2E4B-49DA-95D7-3BFA08B47AE6}" destId="{8E442212-87A1-4A33-8059-B6A71715FB2D}" srcOrd="2" destOrd="0" parTransId="{3BE968A9-2971-4D73-904D-FB2615F86112}" sibTransId="{F7BAE7B7-4B0F-46E1-AD4C-042A1F905A57}"/>
    <dgm:cxn modelId="{F8E44D3B-A4EC-4511-B399-47EA167C8C89}" type="presOf" srcId="{355B4467-1B0B-4D06-ADC3-3A0DCBE433D5}" destId="{4642DDB3-786C-4E3E-AC18-9F5E1DF8B65D}" srcOrd="0" destOrd="0" presId="urn:microsoft.com/office/officeart/2005/8/layout/hierarchy5"/>
    <dgm:cxn modelId="{F805DD2D-F2FB-40AF-ADF4-FFAEA5419185}" type="presOf" srcId="{865C0FDF-A0C3-426F-A919-717AAA38F0EF}" destId="{B2C607CC-D6EC-4DDF-897D-56343376B9E0}" srcOrd="1" destOrd="0" presId="urn:microsoft.com/office/officeart/2005/8/layout/hierarchy5"/>
    <dgm:cxn modelId="{4756D94B-1A90-4AD9-B994-EDA9B3D41E1E}" type="presOf" srcId="{96C4FE41-B4C1-438C-B514-07B46C58B472}" destId="{5A0A307E-5DAE-4EEC-9FA1-7FA47E788568}" srcOrd="1" destOrd="0" presId="urn:microsoft.com/office/officeart/2005/8/layout/hierarchy5"/>
    <dgm:cxn modelId="{020FD829-C781-4318-84AA-C77832B44B0D}" type="presOf" srcId="{ABBA224E-F8B7-43C3-8A21-D53EA49B9417}" destId="{EB03D3FD-471E-4C71-8BC2-0246A926886D}" srcOrd="1" destOrd="0" presId="urn:microsoft.com/office/officeart/2005/8/layout/hierarchy5"/>
    <dgm:cxn modelId="{53159877-D6F8-4162-872A-2C23CD2A69BA}" type="presOf" srcId="{74171EF6-892D-4138-9EAB-37AEDE55F670}" destId="{639E18F7-95DA-442B-9A68-A8F8F22B98A7}" srcOrd="0" destOrd="0" presId="urn:microsoft.com/office/officeart/2005/8/layout/hierarchy5"/>
    <dgm:cxn modelId="{0056C9C0-7CBE-49B7-B1B1-159E985CA5DE}" srcId="{BDBACDB5-33BC-4DBB-9C8F-0B36955B7670}" destId="{484876CF-3DD4-4544-8E61-83AC190E4B21}" srcOrd="0" destOrd="0" parTransId="{788EA9BE-A6D2-46D8-AE83-619094EE2392}" sibTransId="{4EB5FB57-957F-4902-9B58-BC8CE6E42F07}"/>
    <dgm:cxn modelId="{6132C833-97CB-483E-9365-33331D71520A}" type="presOf" srcId="{16CE3B45-81FC-4C5E-8761-8A90AB966868}" destId="{EB4D17BC-E615-4CF0-9FB6-F4C0B9837BD1}" srcOrd="1" destOrd="0" presId="urn:microsoft.com/office/officeart/2005/8/layout/hierarchy5"/>
    <dgm:cxn modelId="{F7F80D39-D5E8-453A-9BB8-940A2AE6012D}" srcId="{18159A77-30DD-4A41-B6A7-0823FF16CC44}" destId="{C523FE73-B0AE-4FCF-B282-E732E579EAA0}" srcOrd="2" destOrd="0" parTransId="{74171EF6-892D-4138-9EAB-37AEDE55F670}" sibTransId="{DB0D18F1-9EAF-4F4A-8B7E-DFCF4449CE3E}"/>
    <dgm:cxn modelId="{182DB418-6D56-4304-A3C7-B2DEACC9209C}" type="presOf" srcId="{C523FE73-B0AE-4FCF-B282-E732E579EAA0}" destId="{97668A01-0FE7-4E5B-B1BE-A8299894386A}" srcOrd="0" destOrd="0" presId="urn:microsoft.com/office/officeart/2005/8/layout/hierarchy5"/>
    <dgm:cxn modelId="{2AA9AA5F-354C-40C8-9BF5-EB152C5DC3F1}" type="presOf" srcId="{18159A77-30DD-4A41-B6A7-0823FF16CC44}" destId="{C1265062-9263-4B40-B785-2ADA02754002}" srcOrd="0" destOrd="0" presId="urn:microsoft.com/office/officeart/2005/8/layout/hierarchy5"/>
    <dgm:cxn modelId="{3714FCA1-40BE-4196-8F12-489DCF2C61EC}" type="presOf" srcId="{52616599-E2F7-4AC5-BB0A-7649DA0F03E7}" destId="{2B8BFDDB-4414-4A3B-9753-A06CA27976E7}" srcOrd="1" destOrd="0" presId="urn:microsoft.com/office/officeart/2005/8/layout/hierarchy5"/>
    <dgm:cxn modelId="{9D8918EF-EBEC-4A02-B59C-CB48998EBE22}" type="presOf" srcId="{3BE968A9-2971-4D73-904D-FB2615F86112}" destId="{38E8E1CE-B19D-408F-AC3D-B8618D80C1D5}" srcOrd="1" destOrd="0" presId="urn:microsoft.com/office/officeart/2005/8/layout/hierarchy5"/>
    <dgm:cxn modelId="{9873575F-C638-4567-803F-4290B95F182C}" type="presOf" srcId="{957D1D61-7E34-49C1-A009-D9E3CB4F8A8D}" destId="{2BD6244A-330E-4991-8375-7883A2143C8B}" srcOrd="1" destOrd="0" presId="urn:microsoft.com/office/officeart/2005/8/layout/hierarchy5"/>
    <dgm:cxn modelId="{72D872CB-D7DD-40E9-B806-A24EBC76B4DB}" type="presOf" srcId="{F7141540-7AF6-4F67-AE76-6B67613AF49A}" destId="{B797077C-7D3E-44E0-94A5-BCECD88EBE24}" srcOrd="0" destOrd="0" presId="urn:microsoft.com/office/officeart/2005/8/layout/hierarchy5"/>
    <dgm:cxn modelId="{696AE7C2-F7A6-4769-8786-10E90055DE5A}" srcId="{3FC96488-BFDD-4A49-8C0F-E97F7E7AB959}" destId="{999CD552-7A05-4E6D-9A5F-E8CC99432F8F}" srcOrd="0" destOrd="0" parTransId="{98E90458-2B60-4BBD-B341-B9FBC68492EF}" sibTransId="{5C71D505-602C-4C45-8C44-1198C26E884A}"/>
    <dgm:cxn modelId="{AB1944FC-D36B-47BB-A1D3-8915C64E134D}" type="presOf" srcId="{484876CF-3DD4-4544-8E61-83AC190E4B21}" destId="{5A07ABB2-C42C-4C31-9C47-A527BA8DE163}" srcOrd="0" destOrd="0" presId="urn:microsoft.com/office/officeart/2005/8/layout/hierarchy5"/>
    <dgm:cxn modelId="{74F425DA-0B7F-4AA6-8A8D-C98DCD71949D}" type="presOf" srcId="{EBA7FD4F-2E4B-49DA-95D7-3BFA08B47AE6}" destId="{8F53B5B2-BB03-4CDE-AF7A-975589039364}" srcOrd="0" destOrd="0" presId="urn:microsoft.com/office/officeart/2005/8/layout/hierarchy5"/>
    <dgm:cxn modelId="{F5572245-539C-4F10-9D97-D4841DF19C83}" type="presOf" srcId="{355B4467-1B0B-4D06-ADC3-3A0DCBE433D5}" destId="{340FF01D-292A-4698-8014-E7090E7ADCED}" srcOrd="1" destOrd="0" presId="urn:microsoft.com/office/officeart/2005/8/layout/hierarchy5"/>
    <dgm:cxn modelId="{9EEA5191-BBC6-42F5-8FE1-F8869F98C46B}" type="presOf" srcId="{CC3957BA-C833-4D8E-A91D-567E6EF127A0}" destId="{951BC5C9-F5E1-4697-A1C4-08BF69464CB6}" srcOrd="0" destOrd="0" presId="urn:microsoft.com/office/officeart/2005/8/layout/hierarchy5"/>
    <dgm:cxn modelId="{08672593-A21F-474C-A452-B381494D598D}" type="presOf" srcId="{DC96DA82-3E84-4C07-BC35-07D635DEEF06}" destId="{E9C46D3A-FB40-4CE1-846C-5797C1A2B029}" srcOrd="0" destOrd="0" presId="urn:microsoft.com/office/officeart/2005/8/layout/hierarchy5"/>
    <dgm:cxn modelId="{047320C2-16A1-4B1A-B5DA-ACAF9DFBD83F}" type="presOf" srcId="{3FC96488-BFDD-4A49-8C0F-E97F7E7AB959}" destId="{BBF085D6-64BE-4838-BB12-185EB7EAAEB1}" srcOrd="0" destOrd="0" presId="urn:microsoft.com/office/officeart/2005/8/layout/hierarchy5"/>
    <dgm:cxn modelId="{CB45B626-B043-4D5A-8AE6-68E7B11C7632}" type="presOf" srcId="{AE1F30A4-C142-430C-AB5C-6CE07E77B6E4}" destId="{F84B385F-E954-4328-8F00-435E273D4A73}" srcOrd="0" destOrd="0" presId="urn:microsoft.com/office/officeart/2005/8/layout/hierarchy5"/>
    <dgm:cxn modelId="{D78733FF-BB4B-407D-B04F-578DFC4DB24B}" type="presOf" srcId="{EB3E45AD-D238-41BB-939F-E5BDA8D653CD}" destId="{695C77E3-41B5-4E9A-B707-6A773DC80C7C}" srcOrd="0" destOrd="0" presId="urn:microsoft.com/office/officeart/2005/8/layout/hierarchy5"/>
    <dgm:cxn modelId="{F8BA5387-679C-468F-89D6-300045EC0484}" type="presOf" srcId="{16CE3B45-81FC-4C5E-8761-8A90AB966868}" destId="{3C04FD3A-01C1-4062-93D1-B020E6F4ACC2}" srcOrd="0" destOrd="0" presId="urn:microsoft.com/office/officeart/2005/8/layout/hierarchy5"/>
    <dgm:cxn modelId="{D073CA98-55DF-414D-9ABC-4B80C59CBFE3}" srcId="{3FC96488-BFDD-4A49-8C0F-E97F7E7AB959}" destId="{DC96DA82-3E84-4C07-BC35-07D635DEEF06}" srcOrd="2" destOrd="0" parTransId="{957D1D61-7E34-49C1-A009-D9E3CB4F8A8D}" sibTransId="{56F2695A-385C-41AE-A525-0A5AE9378982}"/>
    <dgm:cxn modelId="{42E795BD-1717-461D-8309-FEC4F16E47E7}" type="presOf" srcId="{865C0FDF-A0C3-426F-A919-717AAA38F0EF}" destId="{EB9AEC7D-24E1-4F5A-AE38-2648D102C80D}" srcOrd="0" destOrd="0" presId="urn:microsoft.com/office/officeart/2005/8/layout/hierarchy5"/>
    <dgm:cxn modelId="{8729FE8B-669A-42AD-A995-7727FAA104DC}" srcId="{EBA7FD4F-2E4B-49DA-95D7-3BFA08B47AE6}" destId="{593B7853-0EEB-49BB-BE31-A0FCD11C2051}" srcOrd="0" destOrd="0" parTransId="{96C4FE41-B4C1-438C-B514-07B46C58B472}" sibTransId="{DF962F74-C678-495E-AB62-BD70A992F3A5}"/>
    <dgm:cxn modelId="{0360CDDC-2A6F-4882-BA48-8E64AADF36E6}" srcId="{C613DA55-3ADB-45C0-875F-00D0B3F8696D}" destId="{298C74A3-7531-4EA5-B786-FF052ABAD0CF}" srcOrd="0" destOrd="0" parTransId="{00A88F04-B149-4DA5-8727-834BA5E2B8E9}" sibTransId="{4287CCD5-1100-4648-B3F3-0E1FFACC5187}"/>
    <dgm:cxn modelId="{18550110-2B1B-4330-9EE0-D1BC4D37C06A}" srcId="{484876CF-3DD4-4544-8E61-83AC190E4B21}" destId="{18159A77-30DD-4A41-B6A7-0823FF16CC44}" srcOrd="3" destOrd="0" parTransId="{32945827-8DC0-4211-A101-FDA52E8C4EE6}" sibTransId="{B67CC593-8DB7-43C4-80AE-A6659017BBD1}"/>
    <dgm:cxn modelId="{BD58EE76-3517-497A-972D-DA02BA2E4512}" srcId="{C613DA55-3ADB-45C0-875F-00D0B3F8696D}" destId="{83C43AD4-CC61-417C-BBC0-8E3035A88BC2}" srcOrd="1" destOrd="0" parTransId="{9FAB4A15-1261-40FB-A5F1-5017C175DB33}" sibTransId="{CE0EA531-D747-47D4-AFA0-8FDFFF8E22EE}"/>
    <dgm:cxn modelId="{25C079D7-B504-4EE3-BC2F-54E1D4E9B51F}" type="presOf" srcId="{00A88F04-B149-4DA5-8727-834BA5E2B8E9}" destId="{89B8D1AD-A144-478F-BE56-FA0B71B7A339}" srcOrd="0" destOrd="0" presId="urn:microsoft.com/office/officeart/2005/8/layout/hierarchy5"/>
    <dgm:cxn modelId="{A7D3735F-8963-48F2-81C2-F58F646CFCB5}" type="presOf" srcId="{CC3957BA-C833-4D8E-A91D-567E6EF127A0}" destId="{97D57CC5-06B4-48E0-934F-51051E87F115}" srcOrd="1" destOrd="0" presId="urn:microsoft.com/office/officeart/2005/8/layout/hierarchy5"/>
    <dgm:cxn modelId="{CD351AA9-E8BD-478E-B480-DA8AA45824AB}" srcId="{EBA7FD4F-2E4B-49DA-95D7-3BFA08B47AE6}" destId="{0BCA91EE-6026-4F9F-80D8-3B14BEBA21C3}" srcOrd="1" destOrd="0" parTransId="{16CE3B45-81FC-4C5E-8761-8A90AB966868}" sibTransId="{90FCAD22-5B37-49D3-A1F8-D96594EA6B65}"/>
    <dgm:cxn modelId="{793968B2-6ADA-4C09-8706-3D2CD172B2BB}" srcId="{484876CF-3DD4-4544-8E61-83AC190E4B21}" destId="{3FC96488-BFDD-4A49-8C0F-E97F7E7AB959}" srcOrd="0" destOrd="0" parTransId="{52616599-E2F7-4AC5-BB0A-7649DA0F03E7}" sibTransId="{61D76518-F77D-43A0-B272-3489D34638A9}"/>
    <dgm:cxn modelId="{D1FA6415-2180-4222-A2F1-F4CD522B9E0A}" srcId="{18159A77-30DD-4A41-B6A7-0823FF16CC44}" destId="{788EB330-0800-46D5-9F36-60DE67C5D599}" srcOrd="1" destOrd="0" parTransId="{CC3957BA-C833-4D8E-A91D-567E6EF127A0}" sibTransId="{81338B83-5B75-40F3-BDD5-7A0031647351}"/>
    <dgm:cxn modelId="{E4EF6322-C185-4B26-A182-9B2D85F106B8}" type="presOf" srcId="{8E442212-87A1-4A33-8059-B6A71715FB2D}" destId="{7281F69E-1EB2-4CCE-9B25-F999F1475235}" srcOrd="0" destOrd="0" presId="urn:microsoft.com/office/officeart/2005/8/layout/hierarchy5"/>
    <dgm:cxn modelId="{7170FBE5-950C-481F-AEC5-0FADDB67E3BB}" srcId="{3FC96488-BFDD-4A49-8C0F-E97F7E7AB959}" destId="{EB3E45AD-D238-41BB-939F-E5BDA8D653CD}" srcOrd="1" destOrd="0" parTransId="{865C0FDF-A0C3-426F-A919-717AAA38F0EF}" sibTransId="{F795AFAC-EC46-4CA3-85CF-74EAF723B48D}"/>
    <dgm:cxn modelId="{1E11ABC9-2E0B-400C-BB29-4A0D12CFBE2E}" type="presOf" srcId="{32945827-8DC0-4211-A101-FDA52E8C4EE6}" destId="{439DB033-6FB9-41F0-846B-1B0DE9F069E1}" srcOrd="0" destOrd="0" presId="urn:microsoft.com/office/officeart/2005/8/layout/hierarchy5"/>
    <dgm:cxn modelId="{2839A946-1CDF-4EA6-843B-B63B3EC0D12B}" type="presOf" srcId="{3BE968A9-2971-4D73-904D-FB2615F86112}" destId="{60FD6A07-699A-447D-BB6E-632EA7F01B3D}" srcOrd="0" destOrd="0" presId="urn:microsoft.com/office/officeart/2005/8/layout/hierarchy5"/>
    <dgm:cxn modelId="{E35E078E-5A72-456B-97AD-BEA99DE693BB}" type="presOf" srcId="{32945827-8DC0-4211-A101-FDA52E8C4EE6}" destId="{D64AAEFA-3D89-4E1C-86BD-198B0F3ABB53}" srcOrd="1" destOrd="0" presId="urn:microsoft.com/office/officeart/2005/8/layout/hierarchy5"/>
    <dgm:cxn modelId="{0676C283-4956-4688-BD83-E2810B26EAA8}" type="presOf" srcId="{0BCA91EE-6026-4F9F-80D8-3B14BEBA21C3}" destId="{2753FEBA-8376-4C0A-BDA2-3F975FBBCB69}" srcOrd="0" destOrd="0" presId="urn:microsoft.com/office/officeart/2005/8/layout/hierarchy5"/>
    <dgm:cxn modelId="{154561A5-336E-4491-8A25-7FB3CB228C66}" type="presOf" srcId="{788EB330-0800-46D5-9F36-60DE67C5D599}" destId="{3CFE6841-BD0C-4ED6-8475-BDBEB37CC9E0}" srcOrd="0" destOrd="0" presId="urn:microsoft.com/office/officeart/2005/8/layout/hierarchy5"/>
    <dgm:cxn modelId="{F5C4786E-59E1-4566-8AEB-4F34AEDBE291}" type="presOf" srcId="{BDBACDB5-33BC-4DBB-9C8F-0B36955B7670}" destId="{E42A2C49-D9D8-4105-8174-082C8357EDE9}" srcOrd="0" destOrd="0" presId="urn:microsoft.com/office/officeart/2005/8/layout/hierarchy5"/>
    <dgm:cxn modelId="{DCFA4F30-6197-4CFD-B49A-A94D2EE2C0E8}" type="presOf" srcId="{9FAB4A15-1261-40FB-A5F1-5017C175DB33}" destId="{8B577912-12BC-4DD4-8359-82CCD1E4CB43}" srcOrd="0" destOrd="0" presId="urn:microsoft.com/office/officeart/2005/8/layout/hierarchy5"/>
    <dgm:cxn modelId="{FCE690AC-E766-4DFB-9481-240F1B126198}" type="presOf" srcId="{83C43AD4-CC61-417C-BBC0-8E3035A88BC2}" destId="{F2EE04A3-45BA-4DC7-BECE-E55976DEA2C3}" srcOrd="0" destOrd="0" presId="urn:microsoft.com/office/officeart/2005/8/layout/hierarchy5"/>
    <dgm:cxn modelId="{27A60DA7-1EF7-438E-AD2D-F2FC8E00778D}" type="presOf" srcId="{593B7853-0EEB-49BB-BE31-A0FCD11C2051}" destId="{C7AAD945-2AE2-49F2-ABA5-436A0CF87175}" srcOrd="0" destOrd="0" presId="urn:microsoft.com/office/officeart/2005/8/layout/hierarchy5"/>
    <dgm:cxn modelId="{24BB1865-E25A-41A5-8D2F-5F073CC4916B}" srcId="{C613DA55-3ADB-45C0-875F-00D0B3F8696D}" destId="{0A45D7FB-1283-4BC5-998A-F94960B8237F}" srcOrd="2" destOrd="0" parTransId="{F7141540-7AF6-4F67-AE76-6B67613AF49A}" sibTransId="{E8AB95A6-F11A-48EF-BD88-2908844EEB65}"/>
    <dgm:cxn modelId="{3D799502-6FD3-4C3D-BEB1-7A87690E9EB5}" srcId="{484876CF-3DD4-4544-8E61-83AC190E4B21}" destId="{EBA7FD4F-2E4B-49DA-95D7-3BFA08B47AE6}" srcOrd="2" destOrd="0" parTransId="{355B4467-1B0B-4D06-ADC3-3A0DCBE433D5}" sibTransId="{CB1C5121-4EF8-47D7-B807-C6BD7173B5A0}"/>
    <dgm:cxn modelId="{F8F704EE-DD11-4CBD-90FA-5D954EDB05EB}" type="presOf" srcId="{A8F81CE7-2A55-4440-B98A-59DB5EB63BF6}" destId="{D569177B-BE85-4839-AC38-4FBC6DFB25E8}" srcOrd="1" destOrd="0" presId="urn:microsoft.com/office/officeart/2005/8/layout/hierarchy5"/>
    <dgm:cxn modelId="{FA9E139E-76EF-4662-B98D-62C8EFD857A1}" srcId="{484876CF-3DD4-4544-8E61-83AC190E4B21}" destId="{C613DA55-3ADB-45C0-875F-00D0B3F8696D}" srcOrd="1" destOrd="0" parTransId="{A8F81CE7-2A55-4440-B98A-59DB5EB63BF6}" sibTransId="{277290DE-C677-4398-B936-FBDFE5A5B0AC}"/>
    <dgm:cxn modelId="{10828279-8BEF-422C-8C64-FFA5B881D0D9}" type="presOf" srcId="{298C74A3-7531-4EA5-B786-FF052ABAD0CF}" destId="{5299F664-41ED-4552-89F6-6A63D43C0237}" srcOrd="0" destOrd="0" presId="urn:microsoft.com/office/officeart/2005/8/layout/hierarchy5"/>
    <dgm:cxn modelId="{4CE73D0C-0992-4E44-9D7F-FFEA34E4CE71}" type="presOf" srcId="{96C4FE41-B4C1-438C-B514-07B46C58B472}" destId="{D00A08BC-BC74-4A5E-A7B9-1ED12B506374}" srcOrd="0" destOrd="0" presId="urn:microsoft.com/office/officeart/2005/8/layout/hierarchy5"/>
    <dgm:cxn modelId="{48EE4F69-D19C-4ECC-8F96-3D07681CE20F}" type="presOf" srcId="{0A45D7FB-1283-4BC5-998A-F94960B8237F}" destId="{F1A455B1-546B-4E00-85CC-3F56A3DEA860}" srcOrd="0" destOrd="0" presId="urn:microsoft.com/office/officeart/2005/8/layout/hierarchy5"/>
    <dgm:cxn modelId="{92A3B04D-F054-4C9D-8324-E1C626814DF2}" type="presOf" srcId="{98E90458-2B60-4BBD-B341-B9FBC68492EF}" destId="{DFD52CCC-BCB7-4A39-8D56-B602B14AA2A2}" srcOrd="0" destOrd="0" presId="urn:microsoft.com/office/officeart/2005/8/layout/hierarchy5"/>
    <dgm:cxn modelId="{0C091D6E-1C18-4C3D-A6B3-F1F25EBD6890}" type="presOf" srcId="{74171EF6-892D-4138-9EAB-37AEDE55F670}" destId="{E0B976ED-6955-4B02-9CC6-A8B581175363}" srcOrd="1" destOrd="0" presId="urn:microsoft.com/office/officeart/2005/8/layout/hierarchy5"/>
    <dgm:cxn modelId="{FDB9BA73-872D-4D28-8597-5306070E5F10}" type="presParOf" srcId="{E42A2C49-D9D8-4105-8174-082C8357EDE9}" destId="{3C8F54F2-EDD7-4307-9B15-2CFCD51A24C7}" srcOrd="0" destOrd="0" presId="urn:microsoft.com/office/officeart/2005/8/layout/hierarchy5"/>
    <dgm:cxn modelId="{5F3E3445-6379-4A68-BDDC-97A35824EB97}" type="presParOf" srcId="{3C8F54F2-EDD7-4307-9B15-2CFCD51A24C7}" destId="{F77293C1-9482-4C92-A75B-062D9E824EE4}" srcOrd="0" destOrd="0" presId="urn:microsoft.com/office/officeart/2005/8/layout/hierarchy5"/>
    <dgm:cxn modelId="{D6992895-BBC4-4486-BC05-CF011A550B68}" type="presParOf" srcId="{F77293C1-9482-4C92-A75B-062D9E824EE4}" destId="{987CDF2D-239E-4A56-8C0C-480672CE6778}" srcOrd="0" destOrd="0" presId="urn:microsoft.com/office/officeart/2005/8/layout/hierarchy5"/>
    <dgm:cxn modelId="{37616209-686C-45B6-B338-32F0DB83406D}" type="presParOf" srcId="{987CDF2D-239E-4A56-8C0C-480672CE6778}" destId="{5A07ABB2-C42C-4C31-9C47-A527BA8DE163}" srcOrd="0" destOrd="0" presId="urn:microsoft.com/office/officeart/2005/8/layout/hierarchy5"/>
    <dgm:cxn modelId="{A57DFB00-907D-4FC0-BF5C-AC02472F827A}" type="presParOf" srcId="{987CDF2D-239E-4A56-8C0C-480672CE6778}" destId="{0888E7A5-6C9F-42AD-87F1-A2FA389B1222}" srcOrd="1" destOrd="0" presId="urn:microsoft.com/office/officeart/2005/8/layout/hierarchy5"/>
    <dgm:cxn modelId="{76A62EB7-D968-404C-BC3B-5289C967E429}" type="presParOf" srcId="{0888E7A5-6C9F-42AD-87F1-A2FA389B1222}" destId="{F9B44801-6C20-4BBD-8C31-11445BBE9291}" srcOrd="0" destOrd="0" presId="urn:microsoft.com/office/officeart/2005/8/layout/hierarchy5"/>
    <dgm:cxn modelId="{66C7C34B-FE34-4431-97DB-DE5CB35BDCF4}" type="presParOf" srcId="{F9B44801-6C20-4BBD-8C31-11445BBE9291}" destId="{2B8BFDDB-4414-4A3B-9753-A06CA27976E7}" srcOrd="0" destOrd="0" presId="urn:microsoft.com/office/officeart/2005/8/layout/hierarchy5"/>
    <dgm:cxn modelId="{29624B44-F4B0-4A09-A8D8-E8E5ABA530F1}" type="presParOf" srcId="{0888E7A5-6C9F-42AD-87F1-A2FA389B1222}" destId="{5455B538-3680-4D62-ACF0-64B04E565CF1}" srcOrd="1" destOrd="0" presId="urn:microsoft.com/office/officeart/2005/8/layout/hierarchy5"/>
    <dgm:cxn modelId="{A839B680-ED63-4B1C-A3CA-335ABC8AC875}" type="presParOf" srcId="{5455B538-3680-4D62-ACF0-64B04E565CF1}" destId="{BBF085D6-64BE-4838-BB12-185EB7EAAEB1}" srcOrd="0" destOrd="0" presId="urn:microsoft.com/office/officeart/2005/8/layout/hierarchy5"/>
    <dgm:cxn modelId="{7EBD5696-3FF2-4291-822A-C768B269A9EF}" type="presParOf" srcId="{5455B538-3680-4D62-ACF0-64B04E565CF1}" destId="{3B414B23-98B6-45D2-9F8C-194AB42F590B}" srcOrd="1" destOrd="0" presId="urn:microsoft.com/office/officeart/2005/8/layout/hierarchy5"/>
    <dgm:cxn modelId="{21D2A75B-F48E-4366-863C-20DB035EE767}" type="presParOf" srcId="{3B414B23-98B6-45D2-9F8C-194AB42F590B}" destId="{DFD52CCC-BCB7-4A39-8D56-B602B14AA2A2}" srcOrd="0" destOrd="0" presId="urn:microsoft.com/office/officeart/2005/8/layout/hierarchy5"/>
    <dgm:cxn modelId="{C86A7984-5016-475E-8159-A00D757CB1FB}" type="presParOf" srcId="{DFD52CCC-BCB7-4A39-8D56-B602B14AA2A2}" destId="{DDA98402-AA42-4518-BBC4-412F544AD6AD}" srcOrd="0" destOrd="0" presId="urn:microsoft.com/office/officeart/2005/8/layout/hierarchy5"/>
    <dgm:cxn modelId="{BBCFB109-230F-4BF2-9E56-F14BC44BFFC1}" type="presParOf" srcId="{3B414B23-98B6-45D2-9F8C-194AB42F590B}" destId="{C3011EED-0700-4484-9B61-B17C4E9A42E3}" srcOrd="1" destOrd="0" presId="urn:microsoft.com/office/officeart/2005/8/layout/hierarchy5"/>
    <dgm:cxn modelId="{F54D67E3-AFF1-4743-AAAB-A5F32D335807}" type="presParOf" srcId="{C3011EED-0700-4484-9B61-B17C4E9A42E3}" destId="{86F8EA48-5D74-43CA-9D01-37D0975152AE}" srcOrd="0" destOrd="0" presId="urn:microsoft.com/office/officeart/2005/8/layout/hierarchy5"/>
    <dgm:cxn modelId="{B79167E9-D781-4E27-828A-4C48EB9A6108}" type="presParOf" srcId="{C3011EED-0700-4484-9B61-B17C4E9A42E3}" destId="{26A77989-9BC6-49CD-884B-D0490E329C20}" srcOrd="1" destOrd="0" presId="urn:microsoft.com/office/officeart/2005/8/layout/hierarchy5"/>
    <dgm:cxn modelId="{08447F07-8D5C-483B-B625-E34DFDE8D848}" type="presParOf" srcId="{3B414B23-98B6-45D2-9F8C-194AB42F590B}" destId="{EB9AEC7D-24E1-4F5A-AE38-2648D102C80D}" srcOrd="2" destOrd="0" presId="urn:microsoft.com/office/officeart/2005/8/layout/hierarchy5"/>
    <dgm:cxn modelId="{F509F05D-63A4-4435-B207-53CC4F4A2711}" type="presParOf" srcId="{EB9AEC7D-24E1-4F5A-AE38-2648D102C80D}" destId="{B2C607CC-D6EC-4DDF-897D-56343376B9E0}" srcOrd="0" destOrd="0" presId="urn:microsoft.com/office/officeart/2005/8/layout/hierarchy5"/>
    <dgm:cxn modelId="{4C9CD6D1-98C5-46CF-B24D-38CCA5C37A11}" type="presParOf" srcId="{3B414B23-98B6-45D2-9F8C-194AB42F590B}" destId="{37340CCF-526A-45E7-87B0-07EBA87AE244}" srcOrd="3" destOrd="0" presId="urn:microsoft.com/office/officeart/2005/8/layout/hierarchy5"/>
    <dgm:cxn modelId="{CD5C8780-9F49-429E-8C1F-F31076F5ED38}" type="presParOf" srcId="{37340CCF-526A-45E7-87B0-07EBA87AE244}" destId="{695C77E3-41B5-4E9A-B707-6A773DC80C7C}" srcOrd="0" destOrd="0" presId="urn:microsoft.com/office/officeart/2005/8/layout/hierarchy5"/>
    <dgm:cxn modelId="{C951A691-AA5C-4CD8-BB6C-A833ECA6BB78}" type="presParOf" srcId="{37340CCF-526A-45E7-87B0-07EBA87AE244}" destId="{EF53877A-C859-4556-AC46-DEE612DC8E4A}" srcOrd="1" destOrd="0" presId="urn:microsoft.com/office/officeart/2005/8/layout/hierarchy5"/>
    <dgm:cxn modelId="{D849726F-6340-42A9-A92A-211C3B741F8C}" type="presParOf" srcId="{3B414B23-98B6-45D2-9F8C-194AB42F590B}" destId="{DF839F78-5237-4422-B7B7-E762EFC83D69}" srcOrd="4" destOrd="0" presId="urn:microsoft.com/office/officeart/2005/8/layout/hierarchy5"/>
    <dgm:cxn modelId="{85CFCE3B-D4A1-4F99-AE61-B0908571DD80}" type="presParOf" srcId="{DF839F78-5237-4422-B7B7-E762EFC83D69}" destId="{2BD6244A-330E-4991-8375-7883A2143C8B}" srcOrd="0" destOrd="0" presId="urn:microsoft.com/office/officeart/2005/8/layout/hierarchy5"/>
    <dgm:cxn modelId="{C6FFC176-2816-4098-A725-117C9B3A759B}" type="presParOf" srcId="{3B414B23-98B6-45D2-9F8C-194AB42F590B}" destId="{1AC43366-2CAA-4E67-B835-FA2A26D6F24A}" srcOrd="5" destOrd="0" presId="urn:microsoft.com/office/officeart/2005/8/layout/hierarchy5"/>
    <dgm:cxn modelId="{50C7FEA6-8085-46AA-A932-2C53A505B4B6}" type="presParOf" srcId="{1AC43366-2CAA-4E67-B835-FA2A26D6F24A}" destId="{E9C46D3A-FB40-4CE1-846C-5797C1A2B029}" srcOrd="0" destOrd="0" presId="urn:microsoft.com/office/officeart/2005/8/layout/hierarchy5"/>
    <dgm:cxn modelId="{DEB6B3C8-4B19-4D93-952A-B11495ED6A1B}" type="presParOf" srcId="{1AC43366-2CAA-4E67-B835-FA2A26D6F24A}" destId="{131EB29D-64B2-4CB9-9F17-002ABBD6EAEF}" srcOrd="1" destOrd="0" presId="urn:microsoft.com/office/officeart/2005/8/layout/hierarchy5"/>
    <dgm:cxn modelId="{085BAB87-F940-4B67-89BF-2DCF2D58F18A}" type="presParOf" srcId="{0888E7A5-6C9F-42AD-87F1-A2FA389B1222}" destId="{C36DE6B0-585D-4AF5-AC7B-78F3DFD029D1}" srcOrd="2" destOrd="0" presId="urn:microsoft.com/office/officeart/2005/8/layout/hierarchy5"/>
    <dgm:cxn modelId="{5580295B-2A02-4124-9A63-97719E819C84}" type="presParOf" srcId="{C36DE6B0-585D-4AF5-AC7B-78F3DFD029D1}" destId="{D569177B-BE85-4839-AC38-4FBC6DFB25E8}" srcOrd="0" destOrd="0" presId="urn:microsoft.com/office/officeart/2005/8/layout/hierarchy5"/>
    <dgm:cxn modelId="{6EF46AF4-D53F-42AF-979E-6DC17E63B18A}" type="presParOf" srcId="{0888E7A5-6C9F-42AD-87F1-A2FA389B1222}" destId="{1ABAD06E-5356-4E84-BC83-36DD7532607E}" srcOrd="3" destOrd="0" presId="urn:microsoft.com/office/officeart/2005/8/layout/hierarchy5"/>
    <dgm:cxn modelId="{699DC007-C9E8-4D39-BA20-F91D6A7EC232}" type="presParOf" srcId="{1ABAD06E-5356-4E84-BC83-36DD7532607E}" destId="{85B6622A-5CCA-440E-BA0F-DFABFD401928}" srcOrd="0" destOrd="0" presId="urn:microsoft.com/office/officeart/2005/8/layout/hierarchy5"/>
    <dgm:cxn modelId="{E73844C7-5903-4F31-9F54-A4EFE43E7F94}" type="presParOf" srcId="{1ABAD06E-5356-4E84-BC83-36DD7532607E}" destId="{7527CAF6-D92E-4A21-AED5-BA533128DB2B}" srcOrd="1" destOrd="0" presId="urn:microsoft.com/office/officeart/2005/8/layout/hierarchy5"/>
    <dgm:cxn modelId="{9A31DB9A-2B59-4BEE-9460-F6CAC6FA9D05}" type="presParOf" srcId="{7527CAF6-D92E-4A21-AED5-BA533128DB2B}" destId="{89B8D1AD-A144-478F-BE56-FA0B71B7A339}" srcOrd="0" destOrd="0" presId="urn:microsoft.com/office/officeart/2005/8/layout/hierarchy5"/>
    <dgm:cxn modelId="{C4717488-7107-4653-BD04-C65D7C48A8FC}" type="presParOf" srcId="{89B8D1AD-A144-478F-BE56-FA0B71B7A339}" destId="{9434188C-493E-46B5-9E15-FEC556B2B781}" srcOrd="0" destOrd="0" presId="urn:microsoft.com/office/officeart/2005/8/layout/hierarchy5"/>
    <dgm:cxn modelId="{6EF3D142-069F-45FC-9DDE-4891EB09D852}" type="presParOf" srcId="{7527CAF6-D92E-4A21-AED5-BA533128DB2B}" destId="{4E9D0433-7716-4947-B123-07446A1D69E8}" srcOrd="1" destOrd="0" presId="urn:microsoft.com/office/officeart/2005/8/layout/hierarchy5"/>
    <dgm:cxn modelId="{D9D38840-053A-4424-92FE-A1B8F3072B0C}" type="presParOf" srcId="{4E9D0433-7716-4947-B123-07446A1D69E8}" destId="{5299F664-41ED-4552-89F6-6A63D43C0237}" srcOrd="0" destOrd="0" presId="urn:microsoft.com/office/officeart/2005/8/layout/hierarchy5"/>
    <dgm:cxn modelId="{001A12F7-48BB-4B3B-B5F0-DCE8D5CFF7B2}" type="presParOf" srcId="{4E9D0433-7716-4947-B123-07446A1D69E8}" destId="{AD789B1C-35A6-47E2-9C25-1EE083EE230E}" srcOrd="1" destOrd="0" presId="urn:microsoft.com/office/officeart/2005/8/layout/hierarchy5"/>
    <dgm:cxn modelId="{B7E1CB98-1462-49AB-B9F8-A65121445EE8}" type="presParOf" srcId="{7527CAF6-D92E-4A21-AED5-BA533128DB2B}" destId="{8B577912-12BC-4DD4-8359-82CCD1E4CB43}" srcOrd="2" destOrd="0" presId="urn:microsoft.com/office/officeart/2005/8/layout/hierarchy5"/>
    <dgm:cxn modelId="{57759316-12AE-4A0A-B9FE-02D393B2208C}" type="presParOf" srcId="{8B577912-12BC-4DD4-8359-82CCD1E4CB43}" destId="{37BB9B1B-DFAE-4ED7-8C5C-B0C2127E513F}" srcOrd="0" destOrd="0" presId="urn:microsoft.com/office/officeart/2005/8/layout/hierarchy5"/>
    <dgm:cxn modelId="{1670C826-1466-41C1-976E-51E3931E6839}" type="presParOf" srcId="{7527CAF6-D92E-4A21-AED5-BA533128DB2B}" destId="{4320339B-5694-4B83-98CF-674905801E6E}" srcOrd="3" destOrd="0" presId="urn:microsoft.com/office/officeart/2005/8/layout/hierarchy5"/>
    <dgm:cxn modelId="{104570D4-3BE3-443C-ABCF-CCC5E91EBFDC}" type="presParOf" srcId="{4320339B-5694-4B83-98CF-674905801E6E}" destId="{F2EE04A3-45BA-4DC7-BECE-E55976DEA2C3}" srcOrd="0" destOrd="0" presId="urn:microsoft.com/office/officeart/2005/8/layout/hierarchy5"/>
    <dgm:cxn modelId="{BBE642AF-B2C2-41FB-A483-B72651D69DA6}" type="presParOf" srcId="{4320339B-5694-4B83-98CF-674905801E6E}" destId="{68AC9819-FCF3-447C-A50C-B7DC77BEC57F}" srcOrd="1" destOrd="0" presId="urn:microsoft.com/office/officeart/2005/8/layout/hierarchy5"/>
    <dgm:cxn modelId="{41C5A97E-E65E-4873-9B9A-1040CF58EEAC}" type="presParOf" srcId="{7527CAF6-D92E-4A21-AED5-BA533128DB2B}" destId="{B797077C-7D3E-44E0-94A5-BCECD88EBE24}" srcOrd="4" destOrd="0" presId="urn:microsoft.com/office/officeart/2005/8/layout/hierarchy5"/>
    <dgm:cxn modelId="{9908C567-6A1E-4F47-B6D6-FD73A90EA048}" type="presParOf" srcId="{B797077C-7D3E-44E0-94A5-BCECD88EBE24}" destId="{2CCF111F-D225-4339-8BA7-D7B183452BBF}" srcOrd="0" destOrd="0" presId="urn:microsoft.com/office/officeart/2005/8/layout/hierarchy5"/>
    <dgm:cxn modelId="{93F6BAA5-5704-4B83-A242-03C0D6BDD17B}" type="presParOf" srcId="{7527CAF6-D92E-4A21-AED5-BA533128DB2B}" destId="{F6070C95-64C9-47E3-9983-EDF6756AA94D}" srcOrd="5" destOrd="0" presId="urn:microsoft.com/office/officeart/2005/8/layout/hierarchy5"/>
    <dgm:cxn modelId="{CFB95859-99D5-43B2-90FC-FBBCED4968B3}" type="presParOf" srcId="{F6070C95-64C9-47E3-9983-EDF6756AA94D}" destId="{F1A455B1-546B-4E00-85CC-3F56A3DEA860}" srcOrd="0" destOrd="0" presId="urn:microsoft.com/office/officeart/2005/8/layout/hierarchy5"/>
    <dgm:cxn modelId="{D7FF239C-8B82-4645-B157-9C5D7F539AE0}" type="presParOf" srcId="{F6070C95-64C9-47E3-9983-EDF6756AA94D}" destId="{DE7BA82F-CBA2-4DAF-8469-80DCFC28E4F2}" srcOrd="1" destOrd="0" presId="urn:microsoft.com/office/officeart/2005/8/layout/hierarchy5"/>
    <dgm:cxn modelId="{4E74336C-C8F2-479D-8FA6-E03920F4F709}" type="presParOf" srcId="{0888E7A5-6C9F-42AD-87F1-A2FA389B1222}" destId="{4642DDB3-786C-4E3E-AC18-9F5E1DF8B65D}" srcOrd="4" destOrd="0" presId="urn:microsoft.com/office/officeart/2005/8/layout/hierarchy5"/>
    <dgm:cxn modelId="{F42ABE73-403C-4D76-A5EF-47F0668C033C}" type="presParOf" srcId="{4642DDB3-786C-4E3E-AC18-9F5E1DF8B65D}" destId="{340FF01D-292A-4698-8014-E7090E7ADCED}" srcOrd="0" destOrd="0" presId="urn:microsoft.com/office/officeart/2005/8/layout/hierarchy5"/>
    <dgm:cxn modelId="{632B2B48-C462-4114-A34C-FF535DC53AF7}" type="presParOf" srcId="{0888E7A5-6C9F-42AD-87F1-A2FA389B1222}" destId="{96DC3F67-C497-47C4-8C68-AB067927A983}" srcOrd="5" destOrd="0" presId="urn:microsoft.com/office/officeart/2005/8/layout/hierarchy5"/>
    <dgm:cxn modelId="{CC2AC636-6572-4D7C-82BB-8FD6C602AE4E}" type="presParOf" srcId="{96DC3F67-C497-47C4-8C68-AB067927A983}" destId="{8F53B5B2-BB03-4CDE-AF7A-975589039364}" srcOrd="0" destOrd="0" presId="urn:microsoft.com/office/officeart/2005/8/layout/hierarchy5"/>
    <dgm:cxn modelId="{C62E4A60-8477-4918-BFC9-A476C153071C}" type="presParOf" srcId="{96DC3F67-C497-47C4-8C68-AB067927A983}" destId="{D0DCC7BD-12E3-4D12-9472-B755FFFCA9D5}" srcOrd="1" destOrd="0" presId="urn:microsoft.com/office/officeart/2005/8/layout/hierarchy5"/>
    <dgm:cxn modelId="{CA281DC1-FC7F-4569-9DA9-74F1EE4CFBD0}" type="presParOf" srcId="{D0DCC7BD-12E3-4D12-9472-B755FFFCA9D5}" destId="{D00A08BC-BC74-4A5E-A7B9-1ED12B506374}" srcOrd="0" destOrd="0" presId="urn:microsoft.com/office/officeart/2005/8/layout/hierarchy5"/>
    <dgm:cxn modelId="{0969AABE-8C92-43F0-8C6D-6E9F0302AB61}" type="presParOf" srcId="{D00A08BC-BC74-4A5E-A7B9-1ED12B506374}" destId="{5A0A307E-5DAE-4EEC-9FA1-7FA47E788568}" srcOrd="0" destOrd="0" presId="urn:microsoft.com/office/officeart/2005/8/layout/hierarchy5"/>
    <dgm:cxn modelId="{A6FB5340-6150-4204-A42C-E2B49BC295D3}" type="presParOf" srcId="{D0DCC7BD-12E3-4D12-9472-B755FFFCA9D5}" destId="{D70972D3-16D0-4030-9666-493107ED42FF}" srcOrd="1" destOrd="0" presId="urn:microsoft.com/office/officeart/2005/8/layout/hierarchy5"/>
    <dgm:cxn modelId="{55283816-6DA9-416F-BC2F-4E6DC70A3607}" type="presParOf" srcId="{D70972D3-16D0-4030-9666-493107ED42FF}" destId="{C7AAD945-2AE2-49F2-ABA5-436A0CF87175}" srcOrd="0" destOrd="0" presId="urn:microsoft.com/office/officeart/2005/8/layout/hierarchy5"/>
    <dgm:cxn modelId="{618BC5D1-79FE-44F6-AC9F-D4B471A4FC1E}" type="presParOf" srcId="{D70972D3-16D0-4030-9666-493107ED42FF}" destId="{E338D7C4-C8F8-4FC7-B9E0-A8DC0D9CCD05}" srcOrd="1" destOrd="0" presId="urn:microsoft.com/office/officeart/2005/8/layout/hierarchy5"/>
    <dgm:cxn modelId="{7CC172AF-C68C-4AF7-9703-EDF3D77E8C9D}" type="presParOf" srcId="{D0DCC7BD-12E3-4D12-9472-B755FFFCA9D5}" destId="{3C04FD3A-01C1-4062-93D1-B020E6F4ACC2}" srcOrd="2" destOrd="0" presId="urn:microsoft.com/office/officeart/2005/8/layout/hierarchy5"/>
    <dgm:cxn modelId="{77DB0427-DB29-4C5C-B120-326F23F82369}" type="presParOf" srcId="{3C04FD3A-01C1-4062-93D1-B020E6F4ACC2}" destId="{EB4D17BC-E615-4CF0-9FB6-F4C0B9837BD1}" srcOrd="0" destOrd="0" presId="urn:microsoft.com/office/officeart/2005/8/layout/hierarchy5"/>
    <dgm:cxn modelId="{4D69278D-7057-4481-BB87-0B44E9397997}" type="presParOf" srcId="{D0DCC7BD-12E3-4D12-9472-B755FFFCA9D5}" destId="{062E6A96-209A-43EC-A6D5-B3D07BB0A35B}" srcOrd="3" destOrd="0" presId="urn:microsoft.com/office/officeart/2005/8/layout/hierarchy5"/>
    <dgm:cxn modelId="{2F45CA7D-0992-4755-B416-29AF855EA469}" type="presParOf" srcId="{062E6A96-209A-43EC-A6D5-B3D07BB0A35B}" destId="{2753FEBA-8376-4C0A-BDA2-3F975FBBCB69}" srcOrd="0" destOrd="0" presId="urn:microsoft.com/office/officeart/2005/8/layout/hierarchy5"/>
    <dgm:cxn modelId="{16988940-AB2D-4F7B-B1F5-80115E625848}" type="presParOf" srcId="{062E6A96-209A-43EC-A6D5-B3D07BB0A35B}" destId="{9AEF3092-02A3-490F-9DA1-18F30EC96E95}" srcOrd="1" destOrd="0" presId="urn:microsoft.com/office/officeart/2005/8/layout/hierarchy5"/>
    <dgm:cxn modelId="{F2250738-3962-4A8E-81EF-5042FE9696F7}" type="presParOf" srcId="{D0DCC7BD-12E3-4D12-9472-B755FFFCA9D5}" destId="{60FD6A07-699A-447D-BB6E-632EA7F01B3D}" srcOrd="4" destOrd="0" presId="urn:microsoft.com/office/officeart/2005/8/layout/hierarchy5"/>
    <dgm:cxn modelId="{3A1913D8-7A38-4668-845E-E6F99FB7D817}" type="presParOf" srcId="{60FD6A07-699A-447D-BB6E-632EA7F01B3D}" destId="{38E8E1CE-B19D-408F-AC3D-B8618D80C1D5}" srcOrd="0" destOrd="0" presId="urn:microsoft.com/office/officeart/2005/8/layout/hierarchy5"/>
    <dgm:cxn modelId="{0F3C1287-9424-415F-87F7-CCC81B46B838}" type="presParOf" srcId="{D0DCC7BD-12E3-4D12-9472-B755FFFCA9D5}" destId="{6348A607-1E20-448C-9E76-38EAD81FF7FA}" srcOrd="5" destOrd="0" presId="urn:microsoft.com/office/officeart/2005/8/layout/hierarchy5"/>
    <dgm:cxn modelId="{478DDF26-12C5-45A1-8784-699BE86D8ED2}" type="presParOf" srcId="{6348A607-1E20-448C-9E76-38EAD81FF7FA}" destId="{7281F69E-1EB2-4CCE-9B25-F999F1475235}" srcOrd="0" destOrd="0" presId="urn:microsoft.com/office/officeart/2005/8/layout/hierarchy5"/>
    <dgm:cxn modelId="{5F917012-CD17-460C-A216-3E52BC34F93E}" type="presParOf" srcId="{6348A607-1E20-448C-9E76-38EAD81FF7FA}" destId="{D1FCDA20-19A6-42F0-9B42-50C5C596800C}" srcOrd="1" destOrd="0" presId="urn:microsoft.com/office/officeart/2005/8/layout/hierarchy5"/>
    <dgm:cxn modelId="{69FE0879-F1C1-4D96-9EA3-915C3B69BA9A}" type="presParOf" srcId="{0888E7A5-6C9F-42AD-87F1-A2FA389B1222}" destId="{439DB033-6FB9-41F0-846B-1B0DE9F069E1}" srcOrd="6" destOrd="0" presId="urn:microsoft.com/office/officeart/2005/8/layout/hierarchy5"/>
    <dgm:cxn modelId="{112073DA-6945-4A93-8D68-C511457CDBDC}" type="presParOf" srcId="{439DB033-6FB9-41F0-846B-1B0DE9F069E1}" destId="{D64AAEFA-3D89-4E1C-86BD-198B0F3ABB53}" srcOrd="0" destOrd="0" presId="urn:microsoft.com/office/officeart/2005/8/layout/hierarchy5"/>
    <dgm:cxn modelId="{250BD09A-FF6A-4096-811A-8FBEAEE553AA}" type="presParOf" srcId="{0888E7A5-6C9F-42AD-87F1-A2FA389B1222}" destId="{C8C7132C-872C-4F54-9D99-842EAE2BA125}" srcOrd="7" destOrd="0" presId="urn:microsoft.com/office/officeart/2005/8/layout/hierarchy5"/>
    <dgm:cxn modelId="{24A70916-D4C5-400F-AB16-0C86FA993B4A}" type="presParOf" srcId="{C8C7132C-872C-4F54-9D99-842EAE2BA125}" destId="{C1265062-9263-4B40-B785-2ADA02754002}" srcOrd="0" destOrd="0" presId="urn:microsoft.com/office/officeart/2005/8/layout/hierarchy5"/>
    <dgm:cxn modelId="{37982E9B-8365-43C2-97A1-E9596B687A28}" type="presParOf" srcId="{C8C7132C-872C-4F54-9D99-842EAE2BA125}" destId="{2DD7DA10-1579-4BB7-9E2F-C31455ABA192}" srcOrd="1" destOrd="0" presId="urn:microsoft.com/office/officeart/2005/8/layout/hierarchy5"/>
    <dgm:cxn modelId="{D5D6C477-77CD-4B43-B992-5EE22060BAD2}" type="presParOf" srcId="{2DD7DA10-1579-4BB7-9E2F-C31455ABA192}" destId="{F3F55A62-3B42-42D0-9039-75ED4BC1B0AB}" srcOrd="0" destOrd="0" presId="urn:microsoft.com/office/officeart/2005/8/layout/hierarchy5"/>
    <dgm:cxn modelId="{1B7C4F09-1C84-4F64-B6E1-A96052F491E1}" type="presParOf" srcId="{F3F55A62-3B42-42D0-9039-75ED4BC1B0AB}" destId="{EB03D3FD-471E-4C71-8BC2-0246A926886D}" srcOrd="0" destOrd="0" presId="urn:microsoft.com/office/officeart/2005/8/layout/hierarchy5"/>
    <dgm:cxn modelId="{03D98852-C4A1-4917-AF69-780A7BCB3095}" type="presParOf" srcId="{2DD7DA10-1579-4BB7-9E2F-C31455ABA192}" destId="{96571A05-86A1-4E6F-827B-BB6E3F2EB58A}" srcOrd="1" destOrd="0" presId="urn:microsoft.com/office/officeart/2005/8/layout/hierarchy5"/>
    <dgm:cxn modelId="{D08CCF80-93EC-46D3-ACD2-46A52F9099DC}" type="presParOf" srcId="{96571A05-86A1-4E6F-827B-BB6E3F2EB58A}" destId="{F84B385F-E954-4328-8F00-435E273D4A73}" srcOrd="0" destOrd="0" presId="urn:microsoft.com/office/officeart/2005/8/layout/hierarchy5"/>
    <dgm:cxn modelId="{D6ABDBAD-17D0-4878-87AF-FA12BDC497DC}" type="presParOf" srcId="{96571A05-86A1-4E6F-827B-BB6E3F2EB58A}" destId="{1DD517C1-F216-4A02-9A65-AB2C89E208AF}" srcOrd="1" destOrd="0" presId="urn:microsoft.com/office/officeart/2005/8/layout/hierarchy5"/>
    <dgm:cxn modelId="{DC7DDBEC-62C5-4715-BF9D-6C2BF16CB89D}" type="presParOf" srcId="{2DD7DA10-1579-4BB7-9E2F-C31455ABA192}" destId="{951BC5C9-F5E1-4697-A1C4-08BF69464CB6}" srcOrd="2" destOrd="0" presId="urn:microsoft.com/office/officeart/2005/8/layout/hierarchy5"/>
    <dgm:cxn modelId="{18624DE9-AEB5-4A51-AC16-2935DCECD5FC}" type="presParOf" srcId="{951BC5C9-F5E1-4697-A1C4-08BF69464CB6}" destId="{97D57CC5-06B4-48E0-934F-51051E87F115}" srcOrd="0" destOrd="0" presId="urn:microsoft.com/office/officeart/2005/8/layout/hierarchy5"/>
    <dgm:cxn modelId="{29EF1647-5F8F-4C88-B95A-46AE08E1E9E1}" type="presParOf" srcId="{2DD7DA10-1579-4BB7-9E2F-C31455ABA192}" destId="{E4E67F47-73A7-49FF-967B-F17A7D514193}" srcOrd="3" destOrd="0" presId="urn:microsoft.com/office/officeart/2005/8/layout/hierarchy5"/>
    <dgm:cxn modelId="{C0A78F0B-8AB7-47C2-A312-869280FF924C}" type="presParOf" srcId="{E4E67F47-73A7-49FF-967B-F17A7D514193}" destId="{3CFE6841-BD0C-4ED6-8475-BDBEB37CC9E0}" srcOrd="0" destOrd="0" presId="urn:microsoft.com/office/officeart/2005/8/layout/hierarchy5"/>
    <dgm:cxn modelId="{783E2177-1909-4C03-9F12-AEBD00E83C3F}" type="presParOf" srcId="{E4E67F47-73A7-49FF-967B-F17A7D514193}" destId="{A99A790A-3517-44F6-BF84-77C428750B3F}" srcOrd="1" destOrd="0" presId="urn:microsoft.com/office/officeart/2005/8/layout/hierarchy5"/>
    <dgm:cxn modelId="{7A8D04BB-C0D7-451A-89DE-B4451D5D87B1}" type="presParOf" srcId="{2DD7DA10-1579-4BB7-9E2F-C31455ABA192}" destId="{639E18F7-95DA-442B-9A68-A8F8F22B98A7}" srcOrd="4" destOrd="0" presId="urn:microsoft.com/office/officeart/2005/8/layout/hierarchy5"/>
    <dgm:cxn modelId="{21F5A811-31C4-4161-B02F-9F6098D67B64}" type="presParOf" srcId="{639E18F7-95DA-442B-9A68-A8F8F22B98A7}" destId="{E0B976ED-6955-4B02-9CC6-A8B581175363}" srcOrd="0" destOrd="0" presId="urn:microsoft.com/office/officeart/2005/8/layout/hierarchy5"/>
    <dgm:cxn modelId="{7B0EBD24-C53B-4080-B175-8F854D36E663}" type="presParOf" srcId="{2DD7DA10-1579-4BB7-9E2F-C31455ABA192}" destId="{70B29360-68C2-48A2-8B22-86628CAE2E20}" srcOrd="5" destOrd="0" presId="urn:microsoft.com/office/officeart/2005/8/layout/hierarchy5"/>
    <dgm:cxn modelId="{CDA8A77E-98FF-47C7-9454-F27B36517996}" type="presParOf" srcId="{70B29360-68C2-48A2-8B22-86628CAE2E20}" destId="{97668A01-0FE7-4E5B-B1BE-A8299894386A}" srcOrd="0" destOrd="0" presId="urn:microsoft.com/office/officeart/2005/8/layout/hierarchy5"/>
    <dgm:cxn modelId="{A9F38D12-73D6-46A3-88F5-2A671D8311B3}" type="presParOf" srcId="{70B29360-68C2-48A2-8B22-86628CAE2E20}" destId="{A3773CAE-8407-46EE-8D94-4725FFCC11BC}" srcOrd="1" destOrd="0" presId="urn:microsoft.com/office/officeart/2005/8/layout/hierarchy5"/>
    <dgm:cxn modelId="{577B215C-069F-47F9-88B8-614AD6DFE6C9}" type="presParOf" srcId="{E42A2C49-D9D8-4105-8174-082C8357EDE9}" destId="{CEACB344-CA98-43EE-899F-9779F1D80D58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0C461B-8CC1-44C0-8187-A225522BFF13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D31250-B8FA-4054-8DBC-E45F828893D3}">
      <dgm:prSet phldrT="[Text]"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Traditional</a:t>
          </a:r>
        </a:p>
      </dgm:t>
    </dgm:pt>
    <dgm:pt modelId="{521B5150-CC36-4D66-B342-6656C74736AB}" type="parTrans" cxnId="{2CBD3789-70B9-452C-ADD7-27E02B304FB0}">
      <dgm:prSet/>
      <dgm:spPr/>
      <dgm:t>
        <a:bodyPr/>
        <a:lstStyle/>
        <a:p>
          <a:endParaRPr lang="en-US"/>
        </a:p>
      </dgm:t>
    </dgm:pt>
    <dgm:pt modelId="{18130363-DF6D-48FD-9D67-0FC0ED5AA4D0}" type="sibTrans" cxnId="{2CBD3789-70B9-452C-ADD7-27E02B304FB0}">
      <dgm:prSet/>
      <dgm:spPr/>
      <dgm:t>
        <a:bodyPr/>
        <a:lstStyle/>
        <a:p>
          <a:endParaRPr lang="en-US"/>
        </a:p>
      </dgm:t>
    </dgm:pt>
    <dgm:pt modelId="{9AA28EC4-CECB-4E7E-AB95-E31396D5555F}">
      <dgm:prSet phldrT="[Text]"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Culture is </a:t>
          </a:r>
          <a:r>
            <a:rPr lang="en-US" sz="1600" dirty="0" smtClean="0">
              <a:solidFill>
                <a:srgbClr val="FF0000"/>
              </a:solidFill>
              <a:latin typeface="High Tower Text" pitchFamily="18" charset="0"/>
            </a:rPr>
            <a:t>under</a:t>
          </a:r>
          <a:r>
            <a:rPr lang="id-ID" sz="1600" dirty="0" smtClean="0">
              <a:solidFill>
                <a:srgbClr val="FF0000"/>
              </a:solidFill>
              <a:latin typeface="High Tower Text" pitchFamily="18" charset="0"/>
            </a:rPr>
            <a:t>s</a:t>
          </a:r>
          <a:r>
            <a:rPr lang="en-US" sz="1600" dirty="0" err="1" smtClean="0">
              <a:solidFill>
                <a:srgbClr val="FF0000"/>
              </a:solidFill>
              <a:latin typeface="High Tower Text" pitchFamily="18" charset="0"/>
            </a:rPr>
            <a:t>tood</a:t>
          </a:r>
          <a:endParaRPr lang="en-US" sz="1600" dirty="0">
            <a:solidFill>
              <a:srgbClr val="FF0000"/>
            </a:solidFill>
            <a:latin typeface="High Tower Text" pitchFamily="18" charset="0"/>
          </a:endParaRPr>
        </a:p>
      </dgm:t>
    </dgm:pt>
    <dgm:pt modelId="{E4692951-3975-4971-B47A-4CA3EBB358A8}" type="parTrans" cxnId="{2EEB4B0A-3C6B-4B29-ADF8-2A7FA1D55BC7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D29EB8C5-44D1-4848-8E69-C8F87C181893}" type="sibTrans" cxnId="{2EEB4B0A-3C6B-4B29-ADF8-2A7FA1D55BC7}">
      <dgm:prSet/>
      <dgm:spPr/>
      <dgm:t>
        <a:bodyPr/>
        <a:lstStyle/>
        <a:p>
          <a:endParaRPr lang="en-US"/>
        </a:p>
      </dgm:t>
    </dgm:pt>
    <dgm:pt modelId="{0AE9A4CA-3D21-43E6-AA29-89E1E6B318D8}">
      <dgm:prSet phldrT="[Text]"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Religion as guidance</a:t>
          </a:r>
        </a:p>
      </dgm:t>
    </dgm:pt>
    <dgm:pt modelId="{978AD200-320C-45A1-9529-872D11AD43A7}" type="parTrans" cxnId="{B40D6876-0C7C-460F-AF1D-7943D4DF7BBC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56B6DD33-E804-4158-9C17-7EFFCD03A29C}" type="sibTrans" cxnId="{B40D6876-0C7C-460F-AF1D-7943D4DF7BBC}">
      <dgm:prSet/>
      <dgm:spPr/>
      <dgm:t>
        <a:bodyPr/>
        <a:lstStyle/>
        <a:p>
          <a:endParaRPr lang="en-US"/>
        </a:p>
      </dgm:t>
    </dgm:pt>
    <dgm:pt modelId="{60DFEE0D-B8A7-40DD-8E70-26B7372A11D0}">
      <dgm:prSet phldrT="[Text]"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Post-Modern</a:t>
          </a:r>
        </a:p>
      </dgm:t>
    </dgm:pt>
    <dgm:pt modelId="{44B776BE-86C0-487F-B124-ADE963F31EE2}" type="parTrans" cxnId="{99E1DF34-A91B-4997-A66C-4E45A093C74E}">
      <dgm:prSet/>
      <dgm:spPr/>
      <dgm:t>
        <a:bodyPr/>
        <a:lstStyle/>
        <a:p>
          <a:endParaRPr lang="en-US"/>
        </a:p>
      </dgm:t>
    </dgm:pt>
    <dgm:pt modelId="{44A3239A-7FCB-42FC-A51E-0D5566457485}" type="sibTrans" cxnId="{99E1DF34-A91B-4997-A66C-4E45A093C74E}">
      <dgm:prSet/>
      <dgm:spPr/>
      <dgm:t>
        <a:bodyPr/>
        <a:lstStyle/>
        <a:p>
          <a:endParaRPr lang="en-US"/>
        </a:p>
      </dgm:t>
    </dgm:pt>
    <dgm:pt modelId="{178E64A1-0134-4104-BA4E-850AD454B68C}">
      <dgm:prSet phldrT="[Text]"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Culture is respected</a:t>
          </a:r>
        </a:p>
      </dgm:t>
    </dgm:pt>
    <dgm:pt modelId="{8759299A-098E-4237-AD5F-C305342D1B9C}" type="parTrans" cxnId="{61D27749-24A6-4509-9297-DE53A0316FBB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BD5F2DB5-B1BC-4EFC-8083-A20A51162DE3}" type="sibTrans" cxnId="{61D27749-24A6-4509-9297-DE53A0316FBB}">
      <dgm:prSet/>
      <dgm:spPr/>
      <dgm:t>
        <a:bodyPr/>
        <a:lstStyle/>
        <a:p>
          <a:endParaRPr lang="en-US"/>
        </a:p>
      </dgm:t>
    </dgm:pt>
    <dgm:pt modelId="{5CF2051B-25CC-4439-9C14-22BFC356D700}">
      <dgm:prSet phldrT="[Text]"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Religions is attracted </a:t>
          </a:r>
        </a:p>
      </dgm:t>
    </dgm:pt>
    <dgm:pt modelId="{522026DB-5E9F-4FA8-98C9-68E49A37BB78}" type="parTrans" cxnId="{697F8AA2-A9A7-46C9-8C1A-B0D81DA91DDF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8F021EDA-3439-4EF2-87B7-D9964DC73D34}" type="sibTrans" cxnId="{697F8AA2-A9A7-46C9-8C1A-B0D81DA91DDF}">
      <dgm:prSet/>
      <dgm:spPr/>
      <dgm:t>
        <a:bodyPr/>
        <a:lstStyle/>
        <a:p>
          <a:endParaRPr lang="en-US"/>
        </a:p>
      </dgm:t>
    </dgm:pt>
    <dgm:pt modelId="{1B71A5BB-73B4-4146-A17E-911DA5EAA883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Modern</a:t>
          </a:r>
        </a:p>
      </dgm:t>
    </dgm:pt>
    <dgm:pt modelId="{8A503FBF-6E90-41CB-947C-6AC73C95B148}" type="parTrans" cxnId="{9E194231-112D-42C4-9226-71DC6411C9A9}">
      <dgm:prSet/>
      <dgm:spPr/>
      <dgm:t>
        <a:bodyPr/>
        <a:lstStyle/>
        <a:p>
          <a:endParaRPr lang="en-US"/>
        </a:p>
      </dgm:t>
    </dgm:pt>
    <dgm:pt modelId="{FE2AE27F-8503-4D61-AAA1-F055C703D798}" type="sibTrans" cxnId="{9E194231-112D-42C4-9226-71DC6411C9A9}">
      <dgm:prSet/>
      <dgm:spPr/>
      <dgm:t>
        <a:bodyPr/>
        <a:lstStyle/>
        <a:p>
          <a:endParaRPr lang="en-US"/>
        </a:p>
      </dgm:t>
    </dgm:pt>
    <dgm:pt modelId="{454A7BFD-F88C-48D8-9460-036330EBA077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Culture is questioned</a:t>
          </a:r>
        </a:p>
      </dgm:t>
    </dgm:pt>
    <dgm:pt modelId="{44643CEF-D747-4BA5-998D-386CD1136930}" type="parTrans" cxnId="{F099D4D1-014C-4446-8BCF-168970190BF4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69E1998A-4C6C-46B8-A720-987154202085}" type="sibTrans" cxnId="{F099D4D1-014C-4446-8BCF-168970190BF4}">
      <dgm:prSet/>
      <dgm:spPr/>
      <dgm:t>
        <a:bodyPr/>
        <a:lstStyle/>
        <a:p>
          <a:endParaRPr lang="en-US"/>
        </a:p>
      </dgm:t>
    </dgm:pt>
    <dgm:pt modelId="{5EB1B9CF-CF85-452A-B4B8-F769F220A2BB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Planetary </a:t>
          </a:r>
          <a:r>
            <a:rPr lang="en-US" sz="1600" dirty="0" err="1">
              <a:solidFill>
                <a:srgbClr val="FF0000"/>
              </a:solidFill>
              <a:latin typeface="High Tower Text" pitchFamily="18" charset="0"/>
            </a:rPr>
            <a:t>Civilition</a:t>
          </a:r>
          <a:endParaRPr lang="en-US" sz="1600" dirty="0">
            <a:solidFill>
              <a:srgbClr val="FF0000"/>
            </a:solidFill>
            <a:latin typeface="High Tower Text" pitchFamily="18" charset="0"/>
          </a:endParaRPr>
        </a:p>
      </dgm:t>
    </dgm:pt>
    <dgm:pt modelId="{9FC65590-88F8-4C47-9F02-3F9719EBA296}" type="parTrans" cxnId="{09450857-A3A3-4A57-9C6C-6E371C8A42A9}">
      <dgm:prSet/>
      <dgm:spPr/>
      <dgm:t>
        <a:bodyPr/>
        <a:lstStyle/>
        <a:p>
          <a:endParaRPr lang="en-US"/>
        </a:p>
      </dgm:t>
    </dgm:pt>
    <dgm:pt modelId="{80589A1F-77DE-44B1-A050-D118ED54EB1F}" type="sibTrans" cxnId="{09450857-A3A3-4A57-9C6C-6E371C8A42A9}">
      <dgm:prSet/>
      <dgm:spPr/>
      <dgm:t>
        <a:bodyPr/>
        <a:lstStyle/>
        <a:p>
          <a:endParaRPr lang="en-US"/>
        </a:p>
      </dgm:t>
    </dgm:pt>
    <dgm:pt modelId="{F4D2F6CF-48D5-4102-8A00-32AFEABD8080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Myth as local knowledge </a:t>
          </a:r>
        </a:p>
      </dgm:t>
    </dgm:pt>
    <dgm:pt modelId="{61DAFD3B-5FB7-43F2-AE8F-880960A0E711}" type="parTrans" cxnId="{CDCDBE1D-D58C-43CD-9EB6-2BAFCC961D9F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217697B3-EB03-4D4C-BD8E-81A774A3E82A}" type="sibTrans" cxnId="{CDCDBE1D-D58C-43CD-9EB6-2BAFCC961D9F}">
      <dgm:prSet/>
      <dgm:spPr/>
      <dgm:t>
        <a:bodyPr/>
        <a:lstStyle/>
        <a:p>
          <a:endParaRPr lang="en-US"/>
        </a:p>
      </dgm:t>
    </dgm:pt>
    <dgm:pt modelId="{ECD0C2D8-4A84-4066-BD39-9938B0E7133D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Religion is prohibited</a:t>
          </a:r>
        </a:p>
      </dgm:t>
    </dgm:pt>
    <dgm:pt modelId="{E46E09E9-170D-486D-B192-7DD692C20824}" type="parTrans" cxnId="{51C1677A-786C-4411-815C-E9ABC9F4F534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D358F9B8-ED2B-4517-BE4D-73A51A650578}" type="sibTrans" cxnId="{51C1677A-786C-4411-815C-E9ABC9F4F534}">
      <dgm:prSet/>
      <dgm:spPr/>
      <dgm:t>
        <a:bodyPr/>
        <a:lstStyle/>
        <a:p>
          <a:endParaRPr lang="en-US"/>
        </a:p>
      </dgm:t>
    </dgm:pt>
    <dgm:pt modelId="{7DE1EB4B-3190-476B-8877-805401DF28AC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Myth is symbolized </a:t>
          </a:r>
        </a:p>
      </dgm:t>
    </dgm:pt>
    <dgm:pt modelId="{0C908980-D30A-4FAA-A560-ED048F8AF64F}" type="parTrans" cxnId="{595006A9-28AE-49BB-9F91-D5BE0BAE58B0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679EEDAC-FF71-4F9A-988B-EEA69914CF52}" type="sibTrans" cxnId="{595006A9-28AE-49BB-9F91-D5BE0BAE58B0}">
      <dgm:prSet/>
      <dgm:spPr/>
      <dgm:t>
        <a:bodyPr/>
        <a:lstStyle/>
        <a:p>
          <a:endParaRPr lang="en-US"/>
        </a:p>
      </dgm:t>
    </dgm:pt>
    <dgm:pt modelId="{3C92412C-BE51-47E4-96CD-4DEAB3025B1B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Myth is no longer important </a:t>
          </a:r>
        </a:p>
      </dgm:t>
    </dgm:pt>
    <dgm:pt modelId="{2669F08D-4659-4F8E-B75B-1155A99F2BB6}" type="parTrans" cxnId="{15DEFB63-EFFF-4FD3-9F17-52C5FA8DBAC8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2736DF71-FBA3-456B-B1BC-87D1B71FD7D9}" type="sibTrans" cxnId="{15DEFB63-EFFF-4FD3-9F17-52C5FA8DBAC8}">
      <dgm:prSet/>
      <dgm:spPr/>
      <dgm:t>
        <a:bodyPr/>
        <a:lstStyle/>
        <a:p>
          <a:endParaRPr lang="en-US"/>
        </a:p>
      </dgm:t>
    </dgm:pt>
    <dgm:pt modelId="{86F2251D-4978-4B47-B826-3AD4F28B104C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Culture is transformed to be  heritage</a:t>
          </a:r>
        </a:p>
      </dgm:t>
    </dgm:pt>
    <dgm:pt modelId="{60D8C6E5-7E4F-4201-9EB2-7C60D9C48445}" type="parTrans" cxnId="{AF894A69-66E8-4B35-ACAE-87CE6D64A939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98354728-92AB-4871-AF1A-9B9B796032E3}" type="sibTrans" cxnId="{AF894A69-66E8-4B35-ACAE-87CE6D64A939}">
      <dgm:prSet/>
      <dgm:spPr/>
      <dgm:t>
        <a:bodyPr/>
        <a:lstStyle/>
        <a:p>
          <a:endParaRPr lang="en-US"/>
        </a:p>
      </dgm:t>
    </dgm:pt>
    <dgm:pt modelId="{FBAE0A50-056B-4806-9BD9-0A2E547AACC0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Religion is fragmented into as new spirit</a:t>
          </a:r>
        </a:p>
      </dgm:t>
    </dgm:pt>
    <dgm:pt modelId="{EFC47A0B-AB3F-435D-9611-AAA76B75BD4A}" type="parTrans" cxnId="{9273B3F1-D621-4D26-A39F-C430F7CEBF82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868CA22E-AC93-482E-BFC9-F71846EC1C84}" type="sibTrans" cxnId="{9273B3F1-D621-4D26-A39F-C430F7CEBF82}">
      <dgm:prSet/>
      <dgm:spPr/>
      <dgm:t>
        <a:bodyPr/>
        <a:lstStyle/>
        <a:p>
          <a:endParaRPr lang="en-US"/>
        </a:p>
      </dgm:t>
    </dgm:pt>
    <dgm:pt modelId="{3BE54AAB-A941-4F44-855D-5624BB0D340F}">
      <dgm:prSet custT="1"/>
      <dgm:spPr/>
      <dgm:t>
        <a:bodyPr/>
        <a:lstStyle/>
        <a:p>
          <a:r>
            <a:rPr lang="en-US" sz="1600" dirty="0">
              <a:solidFill>
                <a:srgbClr val="FF0000"/>
              </a:solidFill>
              <a:latin typeface="High Tower Text" pitchFamily="18" charset="0"/>
            </a:rPr>
            <a:t>Myth is changed with the power of  Science</a:t>
          </a:r>
        </a:p>
      </dgm:t>
    </dgm:pt>
    <dgm:pt modelId="{4936055D-29A8-45AB-8430-81AB3095FF69}" type="parTrans" cxnId="{C6459A46-8768-490F-8A2F-21F7E09C2B7A}">
      <dgm:prSet/>
      <dgm:spPr/>
      <dgm:t>
        <a:bodyPr/>
        <a:lstStyle/>
        <a:p>
          <a:endParaRPr lang="en-US" sz="1600">
            <a:solidFill>
              <a:srgbClr val="FF0000"/>
            </a:solidFill>
            <a:latin typeface="High Tower Text" pitchFamily="18" charset="0"/>
          </a:endParaRPr>
        </a:p>
      </dgm:t>
    </dgm:pt>
    <dgm:pt modelId="{C421D3A6-AEFB-4365-A8B1-740D32F49444}" type="sibTrans" cxnId="{C6459A46-8768-490F-8A2F-21F7E09C2B7A}">
      <dgm:prSet/>
      <dgm:spPr/>
      <dgm:t>
        <a:bodyPr/>
        <a:lstStyle/>
        <a:p>
          <a:endParaRPr lang="en-US"/>
        </a:p>
      </dgm:t>
    </dgm:pt>
    <dgm:pt modelId="{C0937FBF-D284-4E2B-8BA5-2246A4406D38}" type="pres">
      <dgm:prSet presAssocID="{DE0C461B-8CC1-44C0-8187-A225522BFF1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BF1E98F-6387-49CD-8767-289CCCC03A4E}" type="pres">
      <dgm:prSet presAssocID="{97D31250-B8FA-4054-8DBC-E45F828893D3}" presName="root" presStyleCnt="0"/>
      <dgm:spPr/>
    </dgm:pt>
    <dgm:pt modelId="{539D6267-D937-4B2B-9F80-F97B14C06478}" type="pres">
      <dgm:prSet presAssocID="{97D31250-B8FA-4054-8DBC-E45F828893D3}" presName="rootComposite" presStyleCnt="0"/>
      <dgm:spPr/>
    </dgm:pt>
    <dgm:pt modelId="{9640DF31-CF67-4A32-8AD2-6B4CED232453}" type="pres">
      <dgm:prSet presAssocID="{97D31250-B8FA-4054-8DBC-E45F828893D3}" presName="rootText" presStyleLbl="node1" presStyleIdx="0" presStyleCnt="4"/>
      <dgm:spPr/>
      <dgm:t>
        <a:bodyPr/>
        <a:lstStyle/>
        <a:p>
          <a:endParaRPr lang="en-US"/>
        </a:p>
      </dgm:t>
    </dgm:pt>
    <dgm:pt modelId="{494F5516-1925-4FFC-8524-54A0D881EFFD}" type="pres">
      <dgm:prSet presAssocID="{97D31250-B8FA-4054-8DBC-E45F828893D3}" presName="rootConnector" presStyleLbl="node1" presStyleIdx="0" presStyleCnt="4"/>
      <dgm:spPr/>
      <dgm:t>
        <a:bodyPr/>
        <a:lstStyle/>
        <a:p>
          <a:endParaRPr lang="en-US"/>
        </a:p>
      </dgm:t>
    </dgm:pt>
    <dgm:pt modelId="{6B3F307B-4A0D-450D-9F1E-966142F1C7EC}" type="pres">
      <dgm:prSet presAssocID="{97D31250-B8FA-4054-8DBC-E45F828893D3}" presName="childShape" presStyleCnt="0"/>
      <dgm:spPr/>
    </dgm:pt>
    <dgm:pt modelId="{F0D7A01A-AB1C-4DBF-9318-2D532438F566}" type="pres">
      <dgm:prSet presAssocID="{E4692951-3975-4971-B47A-4CA3EBB358A8}" presName="Name13" presStyleLbl="parChTrans1D2" presStyleIdx="0" presStyleCnt="12"/>
      <dgm:spPr/>
      <dgm:t>
        <a:bodyPr/>
        <a:lstStyle/>
        <a:p>
          <a:endParaRPr lang="en-US"/>
        </a:p>
      </dgm:t>
    </dgm:pt>
    <dgm:pt modelId="{D33BECBF-7A51-4B84-9F71-9F78375DDB3E}" type="pres">
      <dgm:prSet presAssocID="{9AA28EC4-CECB-4E7E-AB95-E31396D5555F}" presName="childText" presStyleLbl="bgAcc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A8F36-642A-4C13-9D79-758070EBA807}" type="pres">
      <dgm:prSet presAssocID="{978AD200-320C-45A1-9529-872D11AD43A7}" presName="Name13" presStyleLbl="parChTrans1D2" presStyleIdx="1" presStyleCnt="12"/>
      <dgm:spPr/>
      <dgm:t>
        <a:bodyPr/>
        <a:lstStyle/>
        <a:p>
          <a:endParaRPr lang="en-US"/>
        </a:p>
      </dgm:t>
    </dgm:pt>
    <dgm:pt modelId="{DAFA958B-853C-4F9D-8D82-3BC0FC7BA416}" type="pres">
      <dgm:prSet presAssocID="{0AE9A4CA-3D21-43E6-AA29-89E1E6B318D8}" presName="childText" presStyleLbl="bgAcc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748DB-8D1F-4199-9E75-4DF1B559AD14}" type="pres">
      <dgm:prSet presAssocID="{61DAFD3B-5FB7-43F2-AE8F-880960A0E711}" presName="Name13" presStyleLbl="parChTrans1D2" presStyleIdx="2" presStyleCnt="12"/>
      <dgm:spPr/>
      <dgm:t>
        <a:bodyPr/>
        <a:lstStyle/>
        <a:p>
          <a:endParaRPr lang="en-US"/>
        </a:p>
      </dgm:t>
    </dgm:pt>
    <dgm:pt modelId="{DF87E259-4769-4220-8EBE-BF9845BE43ED}" type="pres">
      <dgm:prSet presAssocID="{F4D2F6CF-48D5-4102-8A00-32AFEABD8080}" presName="childText" presStyleLbl="bgAcc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36D1E-CDA5-43B4-89FA-E7D436E8572B}" type="pres">
      <dgm:prSet presAssocID="{1B71A5BB-73B4-4146-A17E-911DA5EAA883}" presName="root" presStyleCnt="0"/>
      <dgm:spPr/>
    </dgm:pt>
    <dgm:pt modelId="{01473386-B55B-4FCE-9933-4FC610AE5EF7}" type="pres">
      <dgm:prSet presAssocID="{1B71A5BB-73B4-4146-A17E-911DA5EAA883}" presName="rootComposite" presStyleCnt="0"/>
      <dgm:spPr/>
    </dgm:pt>
    <dgm:pt modelId="{6F40BE58-1B98-43E2-ADE7-1C36F8E3532A}" type="pres">
      <dgm:prSet presAssocID="{1B71A5BB-73B4-4146-A17E-911DA5EAA883}" presName="rootText" presStyleLbl="node1" presStyleIdx="1" presStyleCnt="4"/>
      <dgm:spPr/>
      <dgm:t>
        <a:bodyPr/>
        <a:lstStyle/>
        <a:p>
          <a:endParaRPr lang="en-US"/>
        </a:p>
      </dgm:t>
    </dgm:pt>
    <dgm:pt modelId="{AF62D419-8500-4482-8C78-E8C6F8E98162}" type="pres">
      <dgm:prSet presAssocID="{1B71A5BB-73B4-4146-A17E-911DA5EAA883}" presName="rootConnector" presStyleLbl="node1" presStyleIdx="1" presStyleCnt="4"/>
      <dgm:spPr/>
      <dgm:t>
        <a:bodyPr/>
        <a:lstStyle/>
        <a:p>
          <a:endParaRPr lang="en-US"/>
        </a:p>
      </dgm:t>
    </dgm:pt>
    <dgm:pt modelId="{664550CD-AAA4-4044-AF51-EF5AB5620CF9}" type="pres">
      <dgm:prSet presAssocID="{1B71A5BB-73B4-4146-A17E-911DA5EAA883}" presName="childShape" presStyleCnt="0"/>
      <dgm:spPr/>
    </dgm:pt>
    <dgm:pt modelId="{4495EC40-37E9-40D9-8835-168B45C82E99}" type="pres">
      <dgm:prSet presAssocID="{44643CEF-D747-4BA5-998D-386CD1136930}" presName="Name13" presStyleLbl="parChTrans1D2" presStyleIdx="3" presStyleCnt="12"/>
      <dgm:spPr/>
      <dgm:t>
        <a:bodyPr/>
        <a:lstStyle/>
        <a:p>
          <a:endParaRPr lang="en-US"/>
        </a:p>
      </dgm:t>
    </dgm:pt>
    <dgm:pt modelId="{3FC5C23B-CF96-4373-85E1-E382877DCE2A}" type="pres">
      <dgm:prSet presAssocID="{454A7BFD-F88C-48D8-9460-036330EBA077}" presName="childText" presStyleLbl="bgAcc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8AE641-9C40-4987-BD20-954A35D38E2C}" type="pres">
      <dgm:prSet presAssocID="{E46E09E9-170D-486D-B192-7DD692C20824}" presName="Name13" presStyleLbl="parChTrans1D2" presStyleIdx="4" presStyleCnt="12"/>
      <dgm:spPr/>
      <dgm:t>
        <a:bodyPr/>
        <a:lstStyle/>
        <a:p>
          <a:endParaRPr lang="en-US"/>
        </a:p>
      </dgm:t>
    </dgm:pt>
    <dgm:pt modelId="{E645BD0F-863F-4848-BA9D-546E1DD823A9}" type="pres">
      <dgm:prSet presAssocID="{ECD0C2D8-4A84-4066-BD39-9938B0E7133D}" presName="childText" presStyleLbl="bgAcc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EFC7D2-291F-462A-AC72-F1A7EBACCC73}" type="pres">
      <dgm:prSet presAssocID="{0C908980-D30A-4FAA-A560-ED048F8AF64F}" presName="Name13" presStyleLbl="parChTrans1D2" presStyleIdx="5" presStyleCnt="12"/>
      <dgm:spPr/>
      <dgm:t>
        <a:bodyPr/>
        <a:lstStyle/>
        <a:p>
          <a:endParaRPr lang="en-US"/>
        </a:p>
      </dgm:t>
    </dgm:pt>
    <dgm:pt modelId="{9A110AE9-1A8B-4326-B5C6-7EA6DF255E54}" type="pres">
      <dgm:prSet presAssocID="{7DE1EB4B-3190-476B-8877-805401DF28AC}" presName="childText" presStyleLbl="bgAcc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6C1E23-46B7-47C2-90A9-93299077C0F2}" type="pres">
      <dgm:prSet presAssocID="{60DFEE0D-B8A7-40DD-8E70-26B7372A11D0}" presName="root" presStyleCnt="0"/>
      <dgm:spPr/>
    </dgm:pt>
    <dgm:pt modelId="{66F5F8CD-C677-4C6B-8D7F-A19BC4723A8F}" type="pres">
      <dgm:prSet presAssocID="{60DFEE0D-B8A7-40DD-8E70-26B7372A11D0}" presName="rootComposite" presStyleCnt="0"/>
      <dgm:spPr/>
    </dgm:pt>
    <dgm:pt modelId="{3DE86A96-88E5-4DBE-B4D7-B709A2853B26}" type="pres">
      <dgm:prSet presAssocID="{60DFEE0D-B8A7-40DD-8E70-26B7372A11D0}" presName="rootText" presStyleLbl="node1" presStyleIdx="2" presStyleCnt="4"/>
      <dgm:spPr/>
      <dgm:t>
        <a:bodyPr/>
        <a:lstStyle/>
        <a:p>
          <a:endParaRPr lang="en-US"/>
        </a:p>
      </dgm:t>
    </dgm:pt>
    <dgm:pt modelId="{54957436-0EF7-47D9-8E0A-BFBD45079F21}" type="pres">
      <dgm:prSet presAssocID="{60DFEE0D-B8A7-40DD-8E70-26B7372A11D0}" presName="rootConnector" presStyleLbl="node1" presStyleIdx="2" presStyleCnt="4"/>
      <dgm:spPr/>
      <dgm:t>
        <a:bodyPr/>
        <a:lstStyle/>
        <a:p>
          <a:endParaRPr lang="en-US"/>
        </a:p>
      </dgm:t>
    </dgm:pt>
    <dgm:pt modelId="{95B204FA-0BB4-463F-B6B2-11A508E309C2}" type="pres">
      <dgm:prSet presAssocID="{60DFEE0D-B8A7-40DD-8E70-26B7372A11D0}" presName="childShape" presStyleCnt="0"/>
      <dgm:spPr/>
    </dgm:pt>
    <dgm:pt modelId="{F2AD1290-AA4D-46E5-AD02-5B72589A0ED9}" type="pres">
      <dgm:prSet presAssocID="{8759299A-098E-4237-AD5F-C305342D1B9C}" presName="Name13" presStyleLbl="parChTrans1D2" presStyleIdx="6" presStyleCnt="12"/>
      <dgm:spPr/>
      <dgm:t>
        <a:bodyPr/>
        <a:lstStyle/>
        <a:p>
          <a:endParaRPr lang="en-US"/>
        </a:p>
      </dgm:t>
    </dgm:pt>
    <dgm:pt modelId="{53BE5A95-46E2-4432-8FBF-DA62D06F98F0}" type="pres">
      <dgm:prSet presAssocID="{178E64A1-0134-4104-BA4E-850AD454B68C}" presName="childText" presStyleLbl="bgAcc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9822A2-92D9-4C2A-BA17-2F4CCAE342EB}" type="pres">
      <dgm:prSet presAssocID="{522026DB-5E9F-4FA8-98C9-68E49A37BB78}" presName="Name13" presStyleLbl="parChTrans1D2" presStyleIdx="7" presStyleCnt="12"/>
      <dgm:spPr/>
      <dgm:t>
        <a:bodyPr/>
        <a:lstStyle/>
        <a:p>
          <a:endParaRPr lang="en-US"/>
        </a:p>
      </dgm:t>
    </dgm:pt>
    <dgm:pt modelId="{E3D1CF9C-7262-4A19-919C-71A1BAA7905A}" type="pres">
      <dgm:prSet presAssocID="{5CF2051B-25CC-4439-9C14-22BFC356D700}" presName="childText" presStyleLbl="bgAcc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9B5F4-A3A0-41FF-8994-945761C89402}" type="pres">
      <dgm:prSet presAssocID="{2669F08D-4659-4F8E-B75B-1155A99F2BB6}" presName="Name13" presStyleLbl="parChTrans1D2" presStyleIdx="8" presStyleCnt="12"/>
      <dgm:spPr/>
      <dgm:t>
        <a:bodyPr/>
        <a:lstStyle/>
        <a:p>
          <a:endParaRPr lang="en-US"/>
        </a:p>
      </dgm:t>
    </dgm:pt>
    <dgm:pt modelId="{BAD94020-9310-4AB9-9FAC-FCC4BFD3398E}" type="pres">
      <dgm:prSet presAssocID="{3C92412C-BE51-47E4-96CD-4DEAB3025B1B}" presName="childText" presStyleLbl="bgAcc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FB1894-DB6D-4BEC-B7AA-7F3C0818A64B}" type="pres">
      <dgm:prSet presAssocID="{5EB1B9CF-CF85-452A-B4B8-F769F220A2BB}" presName="root" presStyleCnt="0"/>
      <dgm:spPr/>
    </dgm:pt>
    <dgm:pt modelId="{70632C95-9A4F-41A6-9CCF-DB9DAD3DD47B}" type="pres">
      <dgm:prSet presAssocID="{5EB1B9CF-CF85-452A-B4B8-F769F220A2BB}" presName="rootComposite" presStyleCnt="0"/>
      <dgm:spPr/>
    </dgm:pt>
    <dgm:pt modelId="{539B6FD7-6515-4E06-895F-4700FD889D83}" type="pres">
      <dgm:prSet presAssocID="{5EB1B9CF-CF85-452A-B4B8-F769F220A2BB}" presName="rootText" presStyleLbl="node1" presStyleIdx="3" presStyleCnt="4"/>
      <dgm:spPr/>
      <dgm:t>
        <a:bodyPr/>
        <a:lstStyle/>
        <a:p>
          <a:endParaRPr lang="en-US"/>
        </a:p>
      </dgm:t>
    </dgm:pt>
    <dgm:pt modelId="{CDCB7916-3E47-43E9-9515-F755853DB605}" type="pres">
      <dgm:prSet presAssocID="{5EB1B9CF-CF85-452A-B4B8-F769F220A2BB}" presName="rootConnector" presStyleLbl="node1" presStyleIdx="3" presStyleCnt="4"/>
      <dgm:spPr/>
      <dgm:t>
        <a:bodyPr/>
        <a:lstStyle/>
        <a:p>
          <a:endParaRPr lang="en-US"/>
        </a:p>
      </dgm:t>
    </dgm:pt>
    <dgm:pt modelId="{B6DABF6E-6E08-49A1-B49B-F6ACAAD95A1A}" type="pres">
      <dgm:prSet presAssocID="{5EB1B9CF-CF85-452A-B4B8-F769F220A2BB}" presName="childShape" presStyleCnt="0"/>
      <dgm:spPr/>
    </dgm:pt>
    <dgm:pt modelId="{9693C946-D06B-4948-AB9E-1A500AF7A586}" type="pres">
      <dgm:prSet presAssocID="{60D8C6E5-7E4F-4201-9EB2-7C60D9C48445}" presName="Name13" presStyleLbl="parChTrans1D2" presStyleIdx="9" presStyleCnt="12"/>
      <dgm:spPr/>
      <dgm:t>
        <a:bodyPr/>
        <a:lstStyle/>
        <a:p>
          <a:endParaRPr lang="en-US"/>
        </a:p>
      </dgm:t>
    </dgm:pt>
    <dgm:pt modelId="{1E55F6F0-D071-4CED-BCBC-0A7B7E31884E}" type="pres">
      <dgm:prSet presAssocID="{86F2251D-4978-4B47-B826-3AD4F28B104C}" presName="childText" presStyleLbl="bgAcc1" presStyleIdx="9" presStyleCnt="12" custScaleY="138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A4C64-C4EB-4940-9204-FB2E8B549522}" type="pres">
      <dgm:prSet presAssocID="{EFC47A0B-AB3F-435D-9611-AAA76B75BD4A}" presName="Name13" presStyleLbl="parChTrans1D2" presStyleIdx="10" presStyleCnt="12"/>
      <dgm:spPr/>
      <dgm:t>
        <a:bodyPr/>
        <a:lstStyle/>
        <a:p>
          <a:endParaRPr lang="en-US"/>
        </a:p>
      </dgm:t>
    </dgm:pt>
    <dgm:pt modelId="{C26AA270-9A4C-4AA5-8FB1-BFA98209BE24}" type="pres">
      <dgm:prSet presAssocID="{FBAE0A50-056B-4806-9BD9-0A2E547AACC0}" presName="childText" presStyleLbl="bgAcc1" presStyleIdx="10" presStyleCnt="12" custScaleX="137606" custScaleY="1554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150BE-7E45-493F-835D-730C4C716178}" type="pres">
      <dgm:prSet presAssocID="{4936055D-29A8-45AB-8430-81AB3095FF69}" presName="Name13" presStyleLbl="parChTrans1D2" presStyleIdx="11" presStyleCnt="12"/>
      <dgm:spPr/>
      <dgm:t>
        <a:bodyPr/>
        <a:lstStyle/>
        <a:p>
          <a:endParaRPr lang="en-US"/>
        </a:p>
      </dgm:t>
    </dgm:pt>
    <dgm:pt modelId="{90ABE11D-AF34-4208-919B-41F89E304E7B}" type="pres">
      <dgm:prSet presAssocID="{3BE54AAB-A941-4F44-855D-5624BB0D340F}" presName="childText" presStyleLbl="bgAcc1" presStyleIdx="11" presStyleCnt="12" custScaleY="212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978C28-FC34-48CF-B337-2FEF519B4A63}" type="presOf" srcId="{2669F08D-4659-4F8E-B75B-1155A99F2BB6}" destId="{B919B5F4-A3A0-41FF-8994-945761C89402}" srcOrd="0" destOrd="0" presId="urn:microsoft.com/office/officeart/2005/8/layout/hierarchy3"/>
    <dgm:cxn modelId="{12E46D01-4B37-423D-A6F4-FC2A60890C03}" type="presOf" srcId="{5EB1B9CF-CF85-452A-B4B8-F769F220A2BB}" destId="{539B6FD7-6515-4E06-895F-4700FD889D83}" srcOrd="0" destOrd="0" presId="urn:microsoft.com/office/officeart/2005/8/layout/hierarchy3"/>
    <dgm:cxn modelId="{B83A0BC5-CFA2-43CC-BD34-AAB2D2A9A930}" type="presOf" srcId="{3C92412C-BE51-47E4-96CD-4DEAB3025B1B}" destId="{BAD94020-9310-4AB9-9FAC-FCC4BFD3398E}" srcOrd="0" destOrd="0" presId="urn:microsoft.com/office/officeart/2005/8/layout/hierarchy3"/>
    <dgm:cxn modelId="{C6459A46-8768-490F-8A2F-21F7E09C2B7A}" srcId="{5EB1B9CF-CF85-452A-B4B8-F769F220A2BB}" destId="{3BE54AAB-A941-4F44-855D-5624BB0D340F}" srcOrd="2" destOrd="0" parTransId="{4936055D-29A8-45AB-8430-81AB3095FF69}" sibTransId="{C421D3A6-AEFB-4365-A8B1-740D32F49444}"/>
    <dgm:cxn modelId="{D58039CB-B011-40CF-A3F4-C806FD28D0E2}" type="presOf" srcId="{ECD0C2D8-4A84-4066-BD39-9938B0E7133D}" destId="{E645BD0F-863F-4848-BA9D-546E1DD823A9}" srcOrd="0" destOrd="0" presId="urn:microsoft.com/office/officeart/2005/8/layout/hierarchy3"/>
    <dgm:cxn modelId="{A9314F52-170B-43BC-980E-469969C9D41E}" type="presOf" srcId="{3BE54AAB-A941-4F44-855D-5624BB0D340F}" destId="{90ABE11D-AF34-4208-919B-41F89E304E7B}" srcOrd="0" destOrd="0" presId="urn:microsoft.com/office/officeart/2005/8/layout/hierarchy3"/>
    <dgm:cxn modelId="{AFDE88C7-49C1-41BC-9496-44B404EAC627}" type="presOf" srcId="{1B71A5BB-73B4-4146-A17E-911DA5EAA883}" destId="{6F40BE58-1B98-43E2-ADE7-1C36F8E3532A}" srcOrd="0" destOrd="0" presId="urn:microsoft.com/office/officeart/2005/8/layout/hierarchy3"/>
    <dgm:cxn modelId="{57C7D506-5C45-4593-92FB-6A57CD1B9706}" type="presOf" srcId="{5EB1B9CF-CF85-452A-B4B8-F769F220A2BB}" destId="{CDCB7916-3E47-43E9-9515-F755853DB605}" srcOrd="1" destOrd="0" presId="urn:microsoft.com/office/officeart/2005/8/layout/hierarchy3"/>
    <dgm:cxn modelId="{3E3A5939-BA78-4747-BB86-CDFCA719CB10}" type="presOf" srcId="{60DFEE0D-B8A7-40DD-8E70-26B7372A11D0}" destId="{54957436-0EF7-47D9-8E0A-BFBD45079F21}" srcOrd="1" destOrd="0" presId="urn:microsoft.com/office/officeart/2005/8/layout/hierarchy3"/>
    <dgm:cxn modelId="{09450857-A3A3-4A57-9C6C-6E371C8A42A9}" srcId="{DE0C461B-8CC1-44C0-8187-A225522BFF13}" destId="{5EB1B9CF-CF85-452A-B4B8-F769F220A2BB}" srcOrd="3" destOrd="0" parTransId="{9FC65590-88F8-4C47-9F02-3F9719EBA296}" sibTransId="{80589A1F-77DE-44B1-A050-D118ED54EB1F}"/>
    <dgm:cxn modelId="{F099D4D1-014C-4446-8BCF-168970190BF4}" srcId="{1B71A5BB-73B4-4146-A17E-911DA5EAA883}" destId="{454A7BFD-F88C-48D8-9460-036330EBA077}" srcOrd="0" destOrd="0" parTransId="{44643CEF-D747-4BA5-998D-386CD1136930}" sibTransId="{69E1998A-4C6C-46B8-A720-987154202085}"/>
    <dgm:cxn modelId="{99FAF1EF-FC8A-4A2E-987D-3793EBE96CD7}" type="presOf" srcId="{86F2251D-4978-4B47-B826-3AD4F28B104C}" destId="{1E55F6F0-D071-4CED-BCBC-0A7B7E31884E}" srcOrd="0" destOrd="0" presId="urn:microsoft.com/office/officeart/2005/8/layout/hierarchy3"/>
    <dgm:cxn modelId="{1EEDF1E5-F848-4C1E-A804-2FF81E2E887E}" type="presOf" srcId="{E4692951-3975-4971-B47A-4CA3EBB358A8}" destId="{F0D7A01A-AB1C-4DBF-9318-2D532438F566}" srcOrd="0" destOrd="0" presId="urn:microsoft.com/office/officeart/2005/8/layout/hierarchy3"/>
    <dgm:cxn modelId="{B40D6876-0C7C-460F-AF1D-7943D4DF7BBC}" srcId="{97D31250-B8FA-4054-8DBC-E45F828893D3}" destId="{0AE9A4CA-3D21-43E6-AA29-89E1E6B318D8}" srcOrd="1" destOrd="0" parTransId="{978AD200-320C-45A1-9529-872D11AD43A7}" sibTransId="{56B6DD33-E804-4158-9C17-7EFFCD03A29C}"/>
    <dgm:cxn modelId="{99E1DF34-A91B-4997-A66C-4E45A093C74E}" srcId="{DE0C461B-8CC1-44C0-8187-A225522BFF13}" destId="{60DFEE0D-B8A7-40DD-8E70-26B7372A11D0}" srcOrd="2" destOrd="0" parTransId="{44B776BE-86C0-487F-B124-ADE963F31EE2}" sibTransId="{44A3239A-7FCB-42FC-A51E-0D5566457485}"/>
    <dgm:cxn modelId="{52D3A15A-CB1F-496F-97FD-038CCBA592B0}" type="presOf" srcId="{8759299A-098E-4237-AD5F-C305342D1B9C}" destId="{F2AD1290-AA4D-46E5-AD02-5B72589A0ED9}" srcOrd="0" destOrd="0" presId="urn:microsoft.com/office/officeart/2005/8/layout/hierarchy3"/>
    <dgm:cxn modelId="{DF5C981B-7415-4BBC-BB80-764843A49F2C}" type="presOf" srcId="{0C908980-D30A-4FAA-A560-ED048F8AF64F}" destId="{19EFC7D2-291F-462A-AC72-F1A7EBACCC73}" srcOrd="0" destOrd="0" presId="urn:microsoft.com/office/officeart/2005/8/layout/hierarchy3"/>
    <dgm:cxn modelId="{61D27749-24A6-4509-9297-DE53A0316FBB}" srcId="{60DFEE0D-B8A7-40DD-8E70-26B7372A11D0}" destId="{178E64A1-0134-4104-BA4E-850AD454B68C}" srcOrd="0" destOrd="0" parTransId="{8759299A-098E-4237-AD5F-C305342D1B9C}" sibTransId="{BD5F2DB5-B1BC-4EFC-8083-A20A51162DE3}"/>
    <dgm:cxn modelId="{4ABE761D-9E8C-4BB0-B051-3AA76B655632}" type="presOf" srcId="{178E64A1-0134-4104-BA4E-850AD454B68C}" destId="{53BE5A95-46E2-4432-8FBF-DA62D06F98F0}" srcOrd="0" destOrd="0" presId="urn:microsoft.com/office/officeart/2005/8/layout/hierarchy3"/>
    <dgm:cxn modelId="{595006A9-28AE-49BB-9F91-D5BE0BAE58B0}" srcId="{1B71A5BB-73B4-4146-A17E-911DA5EAA883}" destId="{7DE1EB4B-3190-476B-8877-805401DF28AC}" srcOrd="2" destOrd="0" parTransId="{0C908980-D30A-4FAA-A560-ED048F8AF64F}" sibTransId="{679EEDAC-FF71-4F9A-988B-EEA69914CF52}"/>
    <dgm:cxn modelId="{9273B3F1-D621-4D26-A39F-C430F7CEBF82}" srcId="{5EB1B9CF-CF85-452A-B4B8-F769F220A2BB}" destId="{FBAE0A50-056B-4806-9BD9-0A2E547AACC0}" srcOrd="1" destOrd="0" parTransId="{EFC47A0B-AB3F-435D-9611-AAA76B75BD4A}" sibTransId="{868CA22E-AC93-482E-BFC9-F71846EC1C84}"/>
    <dgm:cxn modelId="{05A38F74-7A27-4103-84A6-778150CE9221}" type="presOf" srcId="{61DAFD3B-5FB7-43F2-AE8F-880960A0E711}" destId="{F62748DB-8D1F-4199-9E75-4DF1B559AD14}" srcOrd="0" destOrd="0" presId="urn:microsoft.com/office/officeart/2005/8/layout/hierarchy3"/>
    <dgm:cxn modelId="{9E194231-112D-42C4-9226-71DC6411C9A9}" srcId="{DE0C461B-8CC1-44C0-8187-A225522BFF13}" destId="{1B71A5BB-73B4-4146-A17E-911DA5EAA883}" srcOrd="1" destOrd="0" parTransId="{8A503FBF-6E90-41CB-947C-6AC73C95B148}" sibTransId="{FE2AE27F-8503-4D61-AAA1-F055C703D798}"/>
    <dgm:cxn modelId="{AF894A69-66E8-4B35-ACAE-87CE6D64A939}" srcId="{5EB1B9CF-CF85-452A-B4B8-F769F220A2BB}" destId="{86F2251D-4978-4B47-B826-3AD4F28B104C}" srcOrd="0" destOrd="0" parTransId="{60D8C6E5-7E4F-4201-9EB2-7C60D9C48445}" sibTransId="{98354728-92AB-4871-AF1A-9B9B796032E3}"/>
    <dgm:cxn modelId="{0B6C180F-E8DF-4A39-91E0-A9DD02A4ED69}" type="presOf" srcId="{60DFEE0D-B8A7-40DD-8E70-26B7372A11D0}" destId="{3DE86A96-88E5-4DBE-B4D7-B709A2853B26}" srcOrd="0" destOrd="0" presId="urn:microsoft.com/office/officeart/2005/8/layout/hierarchy3"/>
    <dgm:cxn modelId="{697F8AA2-A9A7-46C9-8C1A-B0D81DA91DDF}" srcId="{60DFEE0D-B8A7-40DD-8E70-26B7372A11D0}" destId="{5CF2051B-25CC-4439-9C14-22BFC356D700}" srcOrd="1" destOrd="0" parTransId="{522026DB-5E9F-4FA8-98C9-68E49A37BB78}" sibTransId="{8F021EDA-3439-4EF2-87B7-D9964DC73D34}"/>
    <dgm:cxn modelId="{55FD5376-8116-49C2-98B1-6A973BB53472}" type="presOf" srcId="{F4D2F6CF-48D5-4102-8A00-32AFEABD8080}" destId="{DF87E259-4769-4220-8EBE-BF9845BE43ED}" srcOrd="0" destOrd="0" presId="urn:microsoft.com/office/officeart/2005/8/layout/hierarchy3"/>
    <dgm:cxn modelId="{66D19F4A-0B5B-4927-9D47-A71230ECB060}" type="presOf" srcId="{EFC47A0B-AB3F-435D-9611-AAA76B75BD4A}" destId="{1F4A4C64-C4EB-4940-9204-FB2E8B549522}" srcOrd="0" destOrd="0" presId="urn:microsoft.com/office/officeart/2005/8/layout/hierarchy3"/>
    <dgm:cxn modelId="{2EEB4B0A-3C6B-4B29-ADF8-2A7FA1D55BC7}" srcId="{97D31250-B8FA-4054-8DBC-E45F828893D3}" destId="{9AA28EC4-CECB-4E7E-AB95-E31396D5555F}" srcOrd="0" destOrd="0" parTransId="{E4692951-3975-4971-B47A-4CA3EBB358A8}" sibTransId="{D29EB8C5-44D1-4848-8E69-C8F87C181893}"/>
    <dgm:cxn modelId="{7C94F467-9E71-49AF-94CF-D9008DDC4863}" type="presOf" srcId="{9AA28EC4-CECB-4E7E-AB95-E31396D5555F}" destId="{D33BECBF-7A51-4B84-9F71-9F78375DDB3E}" srcOrd="0" destOrd="0" presId="urn:microsoft.com/office/officeart/2005/8/layout/hierarchy3"/>
    <dgm:cxn modelId="{A0F0C34A-BE5A-4585-9E3D-78E9D9F152D0}" type="presOf" srcId="{0AE9A4CA-3D21-43E6-AA29-89E1E6B318D8}" destId="{DAFA958B-853C-4F9D-8D82-3BC0FC7BA416}" srcOrd="0" destOrd="0" presId="urn:microsoft.com/office/officeart/2005/8/layout/hierarchy3"/>
    <dgm:cxn modelId="{0AF51C36-013E-4E95-BA1C-18594F914B2F}" type="presOf" srcId="{97D31250-B8FA-4054-8DBC-E45F828893D3}" destId="{494F5516-1925-4FFC-8524-54A0D881EFFD}" srcOrd="1" destOrd="0" presId="urn:microsoft.com/office/officeart/2005/8/layout/hierarchy3"/>
    <dgm:cxn modelId="{51C1677A-786C-4411-815C-E9ABC9F4F534}" srcId="{1B71A5BB-73B4-4146-A17E-911DA5EAA883}" destId="{ECD0C2D8-4A84-4066-BD39-9938B0E7133D}" srcOrd="1" destOrd="0" parTransId="{E46E09E9-170D-486D-B192-7DD692C20824}" sibTransId="{D358F9B8-ED2B-4517-BE4D-73A51A650578}"/>
    <dgm:cxn modelId="{530285FF-3C6F-4FB1-9DF8-92E963B49734}" type="presOf" srcId="{5CF2051B-25CC-4439-9C14-22BFC356D700}" destId="{E3D1CF9C-7262-4A19-919C-71A1BAA7905A}" srcOrd="0" destOrd="0" presId="urn:microsoft.com/office/officeart/2005/8/layout/hierarchy3"/>
    <dgm:cxn modelId="{69F8E9A6-B621-478D-AFCB-E5A4E8F7771E}" type="presOf" srcId="{97D31250-B8FA-4054-8DBC-E45F828893D3}" destId="{9640DF31-CF67-4A32-8AD2-6B4CED232453}" srcOrd="0" destOrd="0" presId="urn:microsoft.com/office/officeart/2005/8/layout/hierarchy3"/>
    <dgm:cxn modelId="{5B4F6374-6FF8-47F2-B2C7-C283D360F2B7}" type="presOf" srcId="{522026DB-5E9F-4FA8-98C9-68E49A37BB78}" destId="{4C9822A2-92D9-4C2A-BA17-2F4CCAE342EB}" srcOrd="0" destOrd="0" presId="urn:microsoft.com/office/officeart/2005/8/layout/hierarchy3"/>
    <dgm:cxn modelId="{B1EE0D16-DEBE-4905-90F0-223C130F1594}" type="presOf" srcId="{44643CEF-D747-4BA5-998D-386CD1136930}" destId="{4495EC40-37E9-40D9-8835-168B45C82E99}" srcOrd="0" destOrd="0" presId="urn:microsoft.com/office/officeart/2005/8/layout/hierarchy3"/>
    <dgm:cxn modelId="{2DBCC10E-BA85-4DEA-8B11-AABB7CD8E665}" type="presOf" srcId="{978AD200-320C-45A1-9529-872D11AD43A7}" destId="{C6AA8F36-642A-4C13-9D79-758070EBA807}" srcOrd="0" destOrd="0" presId="urn:microsoft.com/office/officeart/2005/8/layout/hierarchy3"/>
    <dgm:cxn modelId="{3ED6D4DC-F139-414E-A184-E6E160F1F36D}" type="presOf" srcId="{DE0C461B-8CC1-44C0-8187-A225522BFF13}" destId="{C0937FBF-D284-4E2B-8BA5-2246A4406D38}" srcOrd="0" destOrd="0" presId="urn:microsoft.com/office/officeart/2005/8/layout/hierarchy3"/>
    <dgm:cxn modelId="{CDCDBE1D-D58C-43CD-9EB6-2BAFCC961D9F}" srcId="{97D31250-B8FA-4054-8DBC-E45F828893D3}" destId="{F4D2F6CF-48D5-4102-8A00-32AFEABD8080}" srcOrd="2" destOrd="0" parTransId="{61DAFD3B-5FB7-43F2-AE8F-880960A0E711}" sibTransId="{217697B3-EB03-4D4C-BD8E-81A774A3E82A}"/>
    <dgm:cxn modelId="{2CBD3789-70B9-452C-ADD7-27E02B304FB0}" srcId="{DE0C461B-8CC1-44C0-8187-A225522BFF13}" destId="{97D31250-B8FA-4054-8DBC-E45F828893D3}" srcOrd="0" destOrd="0" parTransId="{521B5150-CC36-4D66-B342-6656C74736AB}" sibTransId="{18130363-DF6D-48FD-9D67-0FC0ED5AA4D0}"/>
    <dgm:cxn modelId="{798439A7-241C-4233-A2B0-30AA87F89BB8}" type="presOf" srcId="{1B71A5BB-73B4-4146-A17E-911DA5EAA883}" destId="{AF62D419-8500-4482-8C78-E8C6F8E98162}" srcOrd="1" destOrd="0" presId="urn:microsoft.com/office/officeart/2005/8/layout/hierarchy3"/>
    <dgm:cxn modelId="{FCCB9EA6-1CA1-4BED-98ED-D1054DBC3D6E}" type="presOf" srcId="{454A7BFD-F88C-48D8-9460-036330EBA077}" destId="{3FC5C23B-CF96-4373-85E1-E382877DCE2A}" srcOrd="0" destOrd="0" presId="urn:microsoft.com/office/officeart/2005/8/layout/hierarchy3"/>
    <dgm:cxn modelId="{20221061-8EF4-49C7-A152-AE42B98EABF9}" type="presOf" srcId="{7DE1EB4B-3190-476B-8877-805401DF28AC}" destId="{9A110AE9-1A8B-4326-B5C6-7EA6DF255E54}" srcOrd="0" destOrd="0" presId="urn:microsoft.com/office/officeart/2005/8/layout/hierarchy3"/>
    <dgm:cxn modelId="{DD197E2A-C6D2-4E20-93D1-FEDA1C1099E7}" type="presOf" srcId="{60D8C6E5-7E4F-4201-9EB2-7C60D9C48445}" destId="{9693C946-D06B-4948-AB9E-1A500AF7A586}" srcOrd="0" destOrd="0" presId="urn:microsoft.com/office/officeart/2005/8/layout/hierarchy3"/>
    <dgm:cxn modelId="{F11DE2D3-237F-4B36-A095-C6F00C7D7D5E}" type="presOf" srcId="{4936055D-29A8-45AB-8430-81AB3095FF69}" destId="{B8C150BE-7E45-493F-835D-730C4C716178}" srcOrd="0" destOrd="0" presId="urn:microsoft.com/office/officeart/2005/8/layout/hierarchy3"/>
    <dgm:cxn modelId="{6EFF222E-EED2-47A2-9F45-91CA77DD4A41}" type="presOf" srcId="{FBAE0A50-056B-4806-9BD9-0A2E547AACC0}" destId="{C26AA270-9A4C-4AA5-8FB1-BFA98209BE24}" srcOrd="0" destOrd="0" presId="urn:microsoft.com/office/officeart/2005/8/layout/hierarchy3"/>
    <dgm:cxn modelId="{03E031AD-F48D-4F9B-B349-E91ACCA0CCCB}" type="presOf" srcId="{E46E09E9-170D-486D-B192-7DD692C20824}" destId="{E98AE641-9C40-4987-BD20-954A35D38E2C}" srcOrd="0" destOrd="0" presId="urn:microsoft.com/office/officeart/2005/8/layout/hierarchy3"/>
    <dgm:cxn modelId="{15DEFB63-EFFF-4FD3-9F17-52C5FA8DBAC8}" srcId="{60DFEE0D-B8A7-40DD-8E70-26B7372A11D0}" destId="{3C92412C-BE51-47E4-96CD-4DEAB3025B1B}" srcOrd="2" destOrd="0" parTransId="{2669F08D-4659-4F8E-B75B-1155A99F2BB6}" sibTransId="{2736DF71-FBA3-456B-B1BC-87D1B71FD7D9}"/>
    <dgm:cxn modelId="{6CC63CBA-7B52-43B5-9A05-508A9B422E69}" type="presParOf" srcId="{C0937FBF-D284-4E2B-8BA5-2246A4406D38}" destId="{CBF1E98F-6387-49CD-8767-289CCCC03A4E}" srcOrd="0" destOrd="0" presId="urn:microsoft.com/office/officeart/2005/8/layout/hierarchy3"/>
    <dgm:cxn modelId="{83299B45-6E6B-4A76-BC9A-58EB131617AC}" type="presParOf" srcId="{CBF1E98F-6387-49CD-8767-289CCCC03A4E}" destId="{539D6267-D937-4B2B-9F80-F97B14C06478}" srcOrd="0" destOrd="0" presId="urn:microsoft.com/office/officeart/2005/8/layout/hierarchy3"/>
    <dgm:cxn modelId="{5D90B983-EAF3-49D7-94E1-A279CDA3C5E6}" type="presParOf" srcId="{539D6267-D937-4B2B-9F80-F97B14C06478}" destId="{9640DF31-CF67-4A32-8AD2-6B4CED232453}" srcOrd="0" destOrd="0" presId="urn:microsoft.com/office/officeart/2005/8/layout/hierarchy3"/>
    <dgm:cxn modelId="{2D8B914B-4960-49A5-907A-D8264A71EFB3}" type="presParOf" srcId="{539D6267-D937-4B2B-9F80-F97B14C06478}" destId="{494F5516-1925-4FFC-8524-54A0D881EFFD}" srcOrd="1" destOrd="0" presId="urn:microsoft.com/office/officeart/2005/8/layout/hierarchy3"/>
    <dgm:cxn modelId="{CD166DEC-F3E7-4C94-9E36-991A7D2B6475}" type="presParOf" srcId="{CBF1E98F-6387-49CD-8767-289CCCC03A4E}" destId="{6B3F307B-4A0D-450D-9F1E-966142F1C7EC}" srcOrd="1" destOrd="0" presId="urn:microsoft.com/office/officeart/2005/8/layout/hierarchy3"/>
    <dgm:cxn modelId="{4F78C934-41D3-409F-8C96-D326EEA0C21F}" type="presParOf" srcId="{6B3F307B-4A0D-450D-9F1E-966142F1C7EC}" destId="{F0D7A01A-AB1C-4DBF-9318-2D532438F566}" srcOrd="0" destOrd="0" presId="urn:microsoft.com/office/officeart/2005/8/layout/hierarchy3"/>
    <dgm:cxn modelId="{5986B0F3-5399-4E2A-A30B-AF06E2BB3FCF}" type="presParOf" srcId="{6B3F307B-4A0D-450D-9F1E-966142F1C7EC}" destId="{D33BECBF-7A51-4B84-9F71-9F78375DDB3E}" srcOrd="1" destOrd="0" presId="urn:microsoft.com/office/officeart/2005/8/layout/hierarchy3"/>
    <dgm:cxn modelId="{0FA00616-CA10-41AE-95A6-D94B2F291368}" type="presParOf" srcId="{6B3F307B-4A0D-450D-9F1E-966142F1C7EC}" destId="{C6AA8F36-642A-4C13-9D79-758070EBA807}" srcOrd="2" destOrd="0" presId="urn:microsoft.com/office/officeart/2005/8/layout/hierarchy3"/>
    <dgm:cxn modelId="{FFE44D91-86AB-490F-A367-15DCF3B744E6}" type="presParOf" srcId="{6B3F307B-4A0D-450D-9F1E-966142F1C7EC}" destId="{DAFA958B-853C-4F9D-8D82-3BC0FC7BA416}" srcOrd="3" destOrd="0" presId="urn:microsoft.com/office/officeart/2005/8/layout/hierarchy3"/>
    <dgm:cxn modelId="{ED26CE3A-2A9B-40B8-8543-F4209CD271F8}" type="presParOf" srcId="{6B3F307B-4A0D-450D-9F1E-966142F1C7EC}" destId="{F62748DB-8D1F-4199-9E75-4DF1B559AD14}" srcOrd="4" destOrd="0" presId="urn:microsoft.com/office/officeart/2005/8/layout/hierarchy3"/>
    <dgm:cxn modelId="{C14016A1-6411-45B1-8936-56AE11959E4C}" type="presParOf" srcId="{6B3F307B-4A0D-450D-9F1E-966142F1C7EC}" destId="{DF87E259-4769-4220-8EBE-BF9845BE43ED}" srcOrd="5" destOrd="0" presId="urn:microsoft.com/office/officeart/2005/8/layout/hierarchy3"/>
    <dgm:cxn modelId="{007F71F0-8725-46A2-9822-68E0EECCD0DE}" type="presParOf" srcId="{C0937FBF-D284-4E2B-8BA5-2246A4406D38}" destId="{DD236D1E-CDA5-43B4-89FA-E7D436E8572B}" srcOrd="1" destOrd="0" presId="urn:microsoft.com/office/officeart/2005/8/layout/hierarchy3"/>
    <dgm:cxn modelId="{2B48E1D7-2EE3-4DDE-8F38-AEF0E25C5E59}" type="presParOf" srcId="{DD236D1E-CDA5-43B4-89FA-E7D436E8572B}" destId="{01473386-B55B-4FCE-9933-4FC610AE5EF7}" srcOrd="0" destOrd="0" presId="urn:microsoft.com/office/officeart/2005/8/layout/hierarchy3"/>
    <dgm:cxn modelId="{60802CB2-532C-43CA-8F3A-45A49818B814}" type="presParOf" srcId="{01473386-B55B-4FCE-9933-4FC610AE5EF7}" destId="{6F40BE58-1B98-43E2-ADE7-1C36F8E3532A}" srcOrd="0" destOrd="0" presId="urn:microsoft.com/office/officeart/2005/8/layout/hierarchy3"/>
    <dgm:cxn modelId="{E0F910CD-7C5F-4984-910D-D339EFD30581}" type="presParOf" srcId="{01473386-B55B-4FCE-9933-4FC610AE5EF7}" destId="{AF62D419-8500-4482-8C78-E8C6F8E98162}" srcOrd="1" destOrd="0" presId="urn:microsoft.com/office/officeart/2005/8/layout/hierarchy3"/>
    <dgm:cxn modelId="{9DEA11D4-A135-4F9E-94F4-8015B26CDE08}" type="presParOf" srcId="{DD236D1E-CDA5-43B4-89FA-E7D436E8572B}" destId="{664550CD-AAA4-4044-AF51-EF5AB5620CF9}" srcOrd="1" destOrd="0" presId="urn:microsoft.com/office/officeart/2005/8/layout/hierarchy3"/>
    <dgm:cxn modelId="{141B8EF2-8551-4B9E-987A-2E66113B8942}" type="presParOf" srcId="{664550CD-AAA4-4044-AF51-EF5AB5620CF9}" destId="{4495EC40-37E9-40D9-8835-168B45C82E99}" srcOrd="0" destOrd="0" presId="urn:microsoft.com/office/officeart/2005/8/layout/hierarchy3"/>
    <dgm:cxn modelId="{9768CC66-4ED8-4637-814E-583F5AA8EA92}" type="presParOf" srcId="{664550CD-AAA4-4044-AF51-EF5AB5620CF9}" destId="{3FC5C23B-CF96-4373-85E1-E382877DCE2A}" srcOrd="1" destOrd="0" presId="urn:microsoft.com/office/officeart/2005/8/layout/hierarchy3"/>
    <dgm:cxn modelId="{42AC6332-0C02-43BB-A533-65F5886D4BE2}" type="presParOf" srcId="{664550CD-AAA4-4044-AF51-EF5AB5620CF9}" destId="{E98AE641-9C40-4987-BD20-954A35D38E2C}" srcOrd="2" destOrd="0" presId="urn:microsoft.com/office/officeart/2005/8/layout/hierarchy3"/>
    <dgm:cxn modelId="{1F7AAE30-6081-4910-BF5B-811B578BEB46}" type="presParOf" srcId="{664550CD-AAA4-4044-AF51-EF5AB5620CF9}" destId="{E645BD0F-863F-4848-BA9D-546E1DD823A9}" srcOrd="3" destOrd="0" presId="urn:microsoft.com/office/officeart/2005/8/layout/hierarchy3"/>
    <dgm:cxn modelId="{C9CFEB98-9281-46AB-B576-8D09A734BA44}" type="presParOf" srcId="{664550CD-AAA4-4044-AF51-EF5AB5620CF9}" destId="{19EFC7D2-291F-462A-AC72-F1A7EBACCC73}" srcOrd="4" destOrd="0" presId="urn:microsoft.com/office/officeart/2005/8/layout/hierarchy3"/>
    <dgm:cxn modelId="{456CA82E-21AF-4AEB-9EBB-CCC329637922}" type="presParOf" srcId="{664550CD-AAA4-4044-AF51-EF5AB5620CF9}" destId="{9A110AE9-1A8B-4326-B5C6-7EA6DF255E54}" srcOrd="5" destOrd="0" presId="urn:microsoft.com/office/officeart/2005/8/layout/hierarchy3"/>
    <dgm:cxn modelId="{3075A304-BCA7-444D-8770-041914EDD521}" type="presParOf" srcId="{C0937FBF-D284-4E2B-8BA5-2246A4406D38}" destId="{0C6C1E23-46B7-47C2-90A9-93299077C0F2}" srcOrd="2" destOrd="0" presId="urn:microsoft.com/office/officeart/2005/8/layout/hierarchy3"/>
    <dgm:cxn modelId="{DE978DB5-BE23-4EC7-A087-1C8350784EBC}" type="presParOf" srcId="{0C6C1E23-46B7-47C2-90A9-93299077C0F2}" destId="{66F5F8CD-C677-4C6B-8D7F-A19BC4723A8F}" srcOrd="0" destOrd="0" presId="urn:microsoft.com/office/officeart/2005/8/layout/hierarchy3"/>
    <dgm:cxn modelId="{2BE56B61-C208-473A-88F7-FD895274876E}" type="presParOf" srcId="{66F5F8CD-C677-4C6B-8D7F-A19BC4723A8F}" destId="{3DE86A96-88E5-4DBE-B4D7-B709A2853B26}" srcOrd="0" destOrd="0" presId="urn:microsoft.com/office/officeart/2005/8/layout/hierarchy3"/>
    <dgm:cxn modelId="{FABF0B96-9656-418C-91B2-CB72D8B7DAC5}" type="presParOf" srcId="{66F5F8CD-C677-4C6B-8D7F-A19BC4723A8F}" destId="{54957436-0EF7-47D9-8E0A-BFBD45079F21}" srcOrd="1" destOrd="0" presId="urn:microsoft.com/office/officeart/2005/8/layout/hierarchy3"/>
    <dgm:cxn modelId="{2337E4C2-B917-4632-99C3-B92C63B25DA9}" type="presParOf" srcId="{0C6C1E23-46B7-47C2-90A9-93299077C0F2}" destId="{95B204FA-0BB4-463F-B6B2-11A508E309C2}" srcOrd="1" destOrd="0" presId="urn:microsoft.com/office/officeart/2005/8/layout/hierarchy3"/>
    <dgm:cxn modelId="{8D57ECD9-DA0D-4274-9EDD-EE4AD0BB8135}" type="presParOf" srcId="{95B204FA-0BB4-463F-B6B2-11A508E309C2}" destId="{F2AD1290-AA4D-46E5-AD02-5B72589A0ED9}" srcOrd="0" destOrd="0" presId="urn:microsoft.com/office/officeart/2005/8/layout/hierarchy3"/>
    <dgm:cxn modelId="{6214E636-A425-483D-B146-08B5813F493D}" type="presParOf" srcId="{95B204FA-0BB4-463F-B6B2-11A508E309C2}" destId="{53BE5A95-46E2-4432-8FBF-DA62D06F98F0}" srcOrd="1" destOrd="0" presId="urn:microsoft.com/office/officeart/2005/8/layout/hierarchy3"/>
    <dgm:cxn modelId="{52AA7FE1-BACD-49AB-BE72-D74E59246F9B}" type="presParOf" srcId="{95B204FA-0BB4-463F-B6B2-11A508E309C2}" destId="{4C9822A2-92D9-4C2A-BA17-2F4CCAE342EB}" srcOrd="2" destOrd="0" presId="urn:microsoft.com/office/officeart/2005/8/layout/hierarchy3"/>
    <dgm:cxn modelId="{10C41CA2-597F-456C-9D4B-60DE63731323}" type="presParOf" srcId="{95B204FA-0BB4-463F-B6B2-11A508E309C2}" destId="{E3D1CF9C-7262-4A19-919C-71A1BAA7905A}" srcOrd="3" destOrd="0" presId="urn:microsoft.com/office/officeart/2005/8/layout/hierarchy3"/>
    <dgm:cxn modelId="{136F2888-546A-4873-8C83-0ADDA799F0BD}" type="presParOf" srcId="{95B204FA-0BB4-463F-B6B2-11A508E309C2}" destId="{B919B5F4-A3A0-41FF-8994-945761C89402}" srcOrd="4" destOrd="0" presId="urn:microsoft.com/office/officeart/2005/8/layout/hierarchy3"/>
    <dgm:cxn modelId="{4D260C1F-CA17-4817-80DB-F8258ABDACD0}" type="presParOf" srcId="{95B204FA-0BB4-463F-B6B2-11A508E309C2}" destId="{BAD94020-9310-4AB9-9FAC-FCC4BFD3398E}" srcOrd="5" destOrd="0" presId="urn:microsoft.com/office/officeart/2005/8/layout/hierarchy3"/>
    <dgm:cxn modelId="{6DE9FCC8-F7CA-4F7F-B2FF-694A36523744}" type="presParOf" srcId="{C0937FBF-D284-4E2B-8BA5-2246A4406D38}" destId="{3DFB1894-DB6D-4BEC-B7AA-7F3C0818A64B}" srcOrd="3" destOrd="0" presId="urn:microsoft.com/office/officeart/2005/8/layout/hierarchy3"/>
    <dgm:cxn modelId="{025E5F94-E750-4F15-AD4F-19DA1D1B08A8}" type="presParOf" srcId="{3DFB1894-DB6D-4BEC-B7AA-7F3C0818A64B}" destId="{70632C95-9A4F-41A6-9CCF-DB9DAD3DD47B}" srcOrd="0" destOrd="0" presId="urn:microsoft.com/office/officeart/2005/8/layout/hierarchy3"/>
    <dgm:cxn modelId="{2E99097F-F308-4B49-9DED-6FDDE4D0C996}" type="presParOf" srcId="{70632C95-9A4F-41A6-9CCF-DB9DAD3DD47B}" destId="{539B6FD7-6515-4E06-895F-4700FD889D83}" srcOrd="0" destOrd="0" presId="urn:microsoft.com/office/officeart/2005/8/layout/hierarchy3"/>
    <dgm:cxn modelId="{AE1D3989-D41F-42C4-9764-3E77F118F9B6}" type="presParOf" srcId="{70632C95-9A4F-41A6-9CCF-DB9DAD3DD47B}" destId="{CDCB7916-3E47-43E9-9515-F755853DB605}" srcOrd="1" destOrd="0" presId="urn:microsoft.com/office/officeart/2005/8/layout/hierarchy3"/>
    <dgm:cxn modelId="{ADF05A0A-33EE-422C-BA77-F731BD436E6A}" type="presParOf" srcId="{3DFB1894-DB6D-4BEC-B7AA-7F3C0818A64B}" destId="{B6DABF6E-6E08-49A1-B49B-F6ACAAD95A1A}" srcOrd="1" destOrd="0" presId="urn:microsoft.com/office/officeart/2005/8/layout/hierarchy3"/>
    <dgm:cxn modelId="{5614010E-C6E7-480C-9598-497C9B775FF2}" type="presParOf" srcId="{B6DABF6E-6E08-49A1-B49B-F6ACAAD95A1A}" destId="{9693C946-D06B-4948-AB9E-1A500AF7A586}" srcOrd="0" destOrd="0" presId="urn:microsoft.com/office/officeart/2005/8/layout/hierarchy3"/>
    <dgm:cxn modelId="{F1D8A5D6-4065-4EE5-BEC8-BF66216CCC12}" type="presParOf" srcId="{B6DABF6E-6E08-49A1-B49B-F6ACAAD95A1A}" destId="{1E55F6F0-D071-4CED-BCBC-0A7B7E31884E}" srcOrd="1" destOrd="0" presId="urn:microsoft.com/office/officeart/2005/8/layout/hierarchy3"/>
    <dgm:cxn modelId="{9B9BC845-DD7B-4D95-97A2-400782CFBD9D}" type="presParOf" srcId="{B6DABF6E-6E08-49A1-B49B-F6ACAAD95A1A}" destId="{1F4A4C64-C4EB-4940-9204-FB2E8B549522}" srcOrd="2" destOrd="0" presId="urn:microsoft.com/office/officeart/2005/8/layout/hierarchy3"/>
    <dgm:cxn modelId="{E7337A27-A6DE-4A69-8B52-3DBF4AF839F9}" type="presParOf" srcId="{B6DABF6E-6E08-49A1-B49B-F6ACAAD95A1A}" destId="{C26AA270-9A4C-4AA5-8FB1-BFA98209BE24}" srcOrd="3" destOrd="0" presId="urn:microsoft.com/office/officeart/2005/8/layout/hierarchy3"/>
    <dgm:cxn modelId="{BE4D8C1A-5EBD-4200-8ED5-1F5914DF5734}" type="presParOf" srcId="{B6DABF6E-6E08-49A1-B49B-F6ACAAD95A1A}" destId="{B8C150BE-7E45-493F-835D-730C4C716178}" srcOrd="4" destOrd="0" presId="urn:microsoft.com/office/officeart/2005/8/layout/hierarchy3"/>
    <dgm:cxn modelId="{A3442BA7-D2E5-4CB4-A6D4-323BA590046E}" type="presParOf" srcId="{B6DABF6E-6E08-49A1-B49B-F6ACAAD95A1A}" destId="{90ABE11D-AF34-4208-919B-41F89E304E7B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A09C90-6029-4CE5-85A9-CECE1ED29ED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503641-FF22-4644-BB66-823939CADA87}">
      <dgm:prSet phldrT="[Text]"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Reproduction of Way of Thinking</a:t>
          </a:r>
          <a:endParaRPr lang="en-US" sz="1600" dirty="0">
            <a:latin typeface="High Tower Text" pitchFamily="18" charset="0"/>
          </a:endParaRPr>
        </a:p>
      </dgm:t>
    </dgm:pt>
    <dgm:pt modelId="{74A92719-3CF7-41FE-875E-3153A8905BAD}" type="parTrans" cxnId="{95E844DA-662B-4353-8777-A61E79A38893}">
      <dgm:prSet/>
      <dgm:spPr/>
      <dgm:t>
        <a:bodyPr/>
        <a:lstStyle/>
        <a:p>
          <a:endParaRPr lang="en-US"/>
        </a:p>
      </dgm:t>
    </dgm:pt>
    <dgm:pt modelId="{3FE86526-9C8A-459E-A1EA-23CC626EA858}" type="sibTrans" cxnId="{95E844DA-662B-4353-8777-A61E79A38893}">
      <dgm:prSet/>
      <dgm:spPr/>
      <dgm:t>
        <a:bodyPr/>
        <a:lstStyle/>
        <a:p>
          <a:endParaRPr lang="en-US"/>
        </a:p>
      </dgm:t>
    </dgm:pt>
    <dgm:pt modelId="{C3FC3769-99B3-48A3-8130-554827F67E70}">
      <dgm:prSet phldrT="[Text]"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Cosmology</a:t>
          </a:r>
          <a:endParaRPr lang="en-US" sz="1600" dirty="0">
            <a:latin typeface="High Tower Text" pitchFamily="18" charset="0"/>
          </a:endParaRPr>
        </a:p>
      </dgm:t>
    </dgm:pt>
    <dgm:pt modelId="{05306480-2959-4613-AE4E-04DFFFC98EA3}" type="parTrans" cxnId="{6A8FA7F6-43BB-4883-87B2-C3E54D952580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15B195E9-D5A7-49D8-BB08-46204F6E43C5}" type="sibTrans" cxnId="{6A8FA7F6-43BB-4883-87B2-C3E54D952580}">
      <dgm:prSet/>
      <dgm:spPr/>
      <dgm:t>
        <a:bodyPr/>
        <a:lstStyle/>
        <a:p>
          <a:endParaRPr lang="en-US"/>
        </a:p>
      </dgm:t>
    </dgm:pt>
    <dgm:pt modelId="{91B5B268-7628-4E65-85DE-3F376D5B23E9}">
      <dgm:prSet phldrT="[Text]"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World View on Micro-Macro Cosmos</a:t>
          </a:r>
          <a:endParaRPr lang="en-US" sz="1600" dirty="0">
            <a:latin typeface="High Tower Text" pitchFamily="18" charset="0"/>
          </a:endParaRPr>
        </a:p>
      </dgm:t>
    </dgm:pt>
    <dgm:pt modelId="{CE697DF1-940A-4096-A2F8-E62B08AE8034}" type="parTrans" cxnId="{D59CA33D-67F5-4ED5-A992-7F69C0769B85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D4F1B772-C97B-498E-B2A3-61594DEB0301}" type="sibTrans" cxnId="{D59CA33D-67F5-4ED5-A992-7F69C0769B85}">
      <dgm:prSet/>
      <dgm:spPr/>
      <dgm:t>
        <a:bodyPr/>
        <a:lstStyle/>
        <a:p>
          <a:endParaRPr lang="en-US"/>
        </a:p>
      </dgm:t>
    </dgm:pt>
    <dgm:pt modelId="{8A6AB8FC-026F-4817-884D-48C7EE7A507F}">
      <dgm:prSet phldrT="[Text]" custT="1"/>
      <dgm:spPr/>
      <dgm:t>
        <a:bodyPr/>
        <a:lstStyle/>
        <a:p>
          <a:r>
            <a:rPr lang="en-US" sz="1600" dirty="0" smtClean="0">
              <a:latin typeface="High Tower Text" pitchFamily="18" charset="0"/>
            </a:rPr>
            <a:t>Spirit </a:t>
          </a:r>
          <a:endParaRPr lang="en-US" sz="1600" dirty="0">
            <a:latin typeface="High Tower Text" pitchFamily="18" charset="0"/>
          </a:endParaRPr>
        </a:p>
      </dgm:t>
    </dgm:pt>
    <dgm:pt modelId="{83571908-182E-40BC-99EC-EC10F0F9E5B0}" type="parTrans" cxnId="{2110BCD9-7951-4F49-97CC-84F0CB8F9115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B5FB8E01-F50E-490D-8908-51FC451DE717}" type="sibTrans" cxnId="{2110BCD9-7951-4F49-97CC-84F0CB8F9115}">
      <dgm:prSet/>
      <dgm:spPr/>
      <dgm:t>
        <a:bodyPr/>
        <a:lstStyle/>
        <a:p>
          <a:endParaRPr lang="en-US"/>
        </a:p>
      </dgm:t>
    </dgm:pt>
    <dgm:pt modelId="{07B13759-7CFB-4109-AF77-2AE4B78B15B5}">
      <dgm:prSet phldrT="[Text]"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Soul  of Country</a:t>
          </a:r>
          <a:endParaRPr lang="en-US" sz="1600" dirty="0">
            <a:latin typeface="High Tower Text" pitchFamily="18" charset="0"/>
          </a:endParaRPr>
        </a:p>
      </dgm:t>
    </dgm:pt>
    <dgm:pt modelId="{AB187B86-D0F5-4B65-9232-60732987E480}" type="parTrans" cxnId="{CADC80C0-8E20-4196-95FB-7F259A6FCBAA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39638047-4581-4B7B-8F00-4768798C41F2}" type="sibTrans" cxnId="{CADC80C0-8E20-4196-95FB-7F259A6FCBAA}">
      <dgm:prSet/>
      <dgm:spPr/>
      <dgm:t>
        <a:bodyPr/>
        <a:lstStyle/>
        <a:p>
          <a:endParaRPr lang="en-US"/>
        </a:p>
      </dgm:t>
    </dgm:pt>
    <dgm:pt modelId="{7A5CD772-8DC4-4A41-91FB-438C9CA2A41C}">
      <dgm:prSet custT="1"/>
      <dgm:spPr/>
      <dgm:t>
        <a:bodyPr/>
        <a:lstStyle/>
        <a:p>
          <a:r>
            <a:rPr lang="en-US" sz="1600" dirty="0" err="1" smtClean="0">
              <a:latin typeface="High Tower Text" pitchFamily="18" charset="0"/>
            </a:rPr>
            <a:t>Ideolog</a:t>
          </a:r>
          <a:r>
            <a:rPr lang="id-ID" sz="1600" dirty="0" smtClean="0">
              <a:latin typeface="High Tower Text" pitchFamily="18" charset="0"/>
            </a:rPr>
            <a:t>y</a:t>
          </a:r>
          <a:endParaRPr lang="en-US" sz="1600" dirty="0">
            <a:latin typeface="High Tower Text" pitchFamily="18" charset="0"/>
          </a:endParaRPr>
        </a:p>
      </dgm:t>
    </dgm:pt>
    <dgm:pt modelId="{ACF7DFDA-8F46-4659-A7FB-75C3DA651137}" type="parTrans" cxnId="{D9E9F6BA-B603-494C-82E1-B39CA5D2D745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146590AE-0C58-4532-9444-52B5A1F7E3C1}" type="sibTrans" cxnId="{D9E9F6BA-B603-494C-82E1-B39CA5D2D745}">
      <dgm:prSet/>
      <dgm:spPr/>
      <dgm:t>
        <a:bodyPr/>
        <a:lstStyle/>
        <a:p>
          <a:endParaRPr lang="en-US"/>
        </a:p>
      </dgm:t>
    </dgm:pt>
    <dgm:pt modelId="{CF8CC4E4-03F0-4864-A8D5-7F502A023EF0}">
      <dgm:prSet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Knowledge</a:t>
          </a:r>
          <a:endParaRPr lang="en-US" sz="1600" dirty="0">
            <a:latin typeface="High Tower Text" pitchFamily="18" charset="0"/>
          </a:endParaRPr>
        </a:p>
      </dgm:t>
    </dgm:pt>
    <dgm:pt modelId="{ABB0D936-FFBB-4036-881B-7386DE476AC5}" type="parTrans" cxnId="{F236A0AE-A37B-4B28-8C6B-02C68C98350D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7F219E44-925E-4BF0-B2CF-7A53BD9DC2FE}" type="sibTrans" cxnId="{F236A0AE-A37B-4B28-8C6B-02C68C98350D}">
      <dgm:prSet/>
      <dgm:spPr/>
      <dgm:t>
        <a:bodyPr/>
        <a:lstStyle/>
        <a:p>
          <a:endParaRPr lang="en-US"/>
        </a:p>
      </dgm:t>
    </dgm:pt>
    <dgm:pt modelId="{C846A7C2-CAF2-4D6A-8878-ED065C61225F}">
      <dgm:prSet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System of Social Engineering</a:t>
          </a:r>
          <a:endParaRPr lang="en-US" sz="1600" dirty="0">
            <a:latin typeface="High Tower Text" pitchFamily="18" charset="0"/>
          </a:endParaRPr>
        </a:p>
      </dgm:t>
    </dgm:pt>
    <dgm:pt modelId="{4D855C5C-5169-49B0-BDD8-8B250B9DD61A}" type="parTrans" cxnId="{18FE1194-9B15-4E68-B845-D5E5A44ACDA7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38FB586A-9B87-4F2B-B023-2FD07F187CFF}" type="sibTrans" cxnId="{18FE1194-9B15-4E68-B845-D5E5A44ACDA7}">
      <dgm:prSet/>
      <dgm:spPr/>
      <dgm:t>
        <a:bodyPr/>
        <a:lstStyle/>
        <a:p>
          <a:endParaRPr lang="en-US"/>
        </a:p>
      </dgm:t>
    </dgm:pt>
    <dgm:pt modelId="{9BE1B82A-67F6-486E-A928-BABBD36FD8CE}">
      <dgm:prSet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Nation-State</a:t>
          </a:r>
          <a:endParaRPr lang="en-US" sz="1600" dirty="0">
            <a:latin typeface="High Tower Text" pitchFamily="18" charset="0"/>
          </a:endParaRPr>
        </a:p>
      </dgm:t>
    </dgm:pt>
    <dgm:pt modelId="{5649ADCE-2FBA-4793-A50C-9F6E0A2265AF}" type="parTrans" cxnId="{9FF5C331-C25B-4B2A-8A0C-760868861BE7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7489929A-98FE-48DD-A026-2D3CCB4662DB}" type="sibTrans" cxnId="{9FF5C331-C25B-4B2A-8A0C-760868861BE7}">
      <dgm:prSet/>
      <dgm:spPr/>
      <dgm:t>
        <a:bodyPr/>
        <a:lstStyle/>
        <a:p>
          <a:endParaRPr lang="en-US"/>
        </a:p>
      </dgm:t>
    </dgm:pt>
    <dgm:pt modelId="{D0A8398C-9D63-4D6D-A041-A59A47D50348}">
      <dgm:prSet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System  of thought</a:t>
          </a:r>
          <a:endParaRPr lang="en-US" sz="1600" dirty="0">
            <a:latin typeface="High Tower Text" pitchFamily="18" charset="0"/>
          </a:endParaRPr>
        </a:p>
      </dgm:t>
    </dgm:pt>
    <dgm:pt modelId="{92BBA06E-B6A3-4860-BDC6-E57C3123B847}" type="parTrans" cxnId="{8B7E8D79-F04E-483E-8A8B-338335219CD2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87D28BB6-B28A-4B34-BA91-F8B1131102B6}" type="sibTrans" cxnId="{8B7E8D79-F04E-483E-8A8B-338335219CD2}">
      <dgm:prSet/>
      <dgm:spPr/>
      <dgm:t>
        <a:bodyPr/>
        <a:lstStyle/>
        <a:p>
          <a:endParaRPr lang="en-US"/>
        </a:p>
      </dgm:t>
    </dgm:pt>
    <dgm:pt modelId="{CE1E9150-3DFF-4E8A-B1B9-E854896976D4}">
      <dgm:prSet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Cosmic Mind</a:t>
          </a:r>
          <a:endParaRPr lang="en-US" sz="1600" dirty="0">
            <a:latin typeface="High Tower Text" pitchFamily="18" charset="0"/>
          </a:endParaRPr>
        </a:p>
      </dgm:t>
    </dgm:pt>
    <dgm:pt modelId="{FFA3894A-8231-4CDF-A4C3-23329B76E10A}" type="parTrans" cxnId="{9B13234E-C42C-49C6-9FF2-33BE89F29BAD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4C32A03D-78FA-4F6B-BCFA-68B50BBA57D2}" type="sibTrans" cxnId="{9B13234E-C42C-49C6-9FF2-33BE89F29BAD}">
      <dgm:prSet/>
      <dgm:spPr/>
      <dgm:t>
        <a:bodyPr/>
        <a:lstStyle/>
        <a:p>
          <a:endParaRPr lang="en-US"/>
        </a:p>
      </dgm:t>
    </dgm:pt>
    <dgm:pt modelId="{53FEE02D-CCD2-4721-9FEB-733D3295C465}">
      <dgm:prSet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Control of National Mind </a:t>
          </a:r>
        </a:p>
      </dgm:t>
    </dgm:pt>
    <dgm:pt modelId="{EFB58BE0-A662-465D-BD8E-CBA4209117E3}" type="parTrans" cxnId="{BD1AE01B-D4EB-40AC-919F-0DC9AB2704BA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8C91AC29-1221-45C8-95D7-19B354F8B59F}" type="sibTrans" cxnId="{BD1AE01B-D4EB-40AC-919F-0DC9AB2704BA}">
      <dgm:prSet/>
      <dgm:spPr/>
      <dgm:t>
        <a:bodyPr/>
        <a:lstStyle/>
        <a:p>
          <a:endParaRPr lang="en-US"/>
        </a:p>
      </dgm:t>
    </dgm:pt>
    <dgm:pt modelId="{972DE825-501B-4DAE-9E1A-9980F3393D39}">
      <dgm:prSet custT="1"/>
      <dgm:spPr/>
      <dgm:t>
        <a:bodyPr/>
        <a:lstStyle/>
        <a:p>
          <a:r>
            <a:rPr lang="id-ID" sz="1600" dirty="0" smtClean="0">
              <a:latin typeface="High Tower Text" pitchFamily="18" charset="0"/>
            </a:rPr>
            <a:t>Defence</a:t>
          </a:r>
          <a:endParaRPr lang="en-US" sz="1600" dirty="0">
            <a:latin typeface="High Tower Text" pitchFamily="18" charset="0"/>
          </a:endParaRPr>
        </a:p>
      </dgm:t>
    </dgm:pt>
    <dgm:pt modelId="{B31667C4-A076-4734-9F15-F623A9F3F7DB}" type="parTrans" cxnId="{0BC32A7E-6E96-4BD1-B869-D6299C752252}">
      <dgm:prSet/>
      <dgm:spPr/>
      <dgm:t>
        <a:bodyPr/>
        <a:lstStyle/>
        <a:p>
          <a:endParaRPr lang="en-US" sz="1600">
            <a:latin typeface="High Tower Text" pitchFamily="18" charset="0"/>
          </a:endParaRPr>
        </a:p>
      </dgm:t>
    </dgm:pt>
    <dgm:pt modelId="{F636D462-A572-4490-876A-CDCB28DD4262}" type="sibTrans" cxnId="{0BC32A7E-6E96-4BD1-B869-D6299C752252}">
      <dgm:prSet/>
      <dgm:spPr/>
      <dgm:t>
        <a:bodyPr/>
        <a:lstStyle/>
        <a:p>
          <a:endParaRPr lang="en-US"/>
        </a:p>
      </dgm:t>
    </dgm:pt>
    <dgm:pt modelId="{2B061052-E5B1-4AD6-BB89-AD851F33972F}" type="pres">
      <dgm:prSet presAssocID="{50A09C90-6029-4CE5-85A9-CECE1ED29E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A14761-3019-44E8-A7CF-BCFDB4602BB8}" type="pres">
      <dgm:prSet presAssocID="{B8503641-FF22-4644-BB66-823939CADA87}" presName="hierRoot1" presStyleCnt="0"/>
      <dgm:spPr/>
    </dgm:pt>
    <dgm:pt modelId="{18E074C5-4F04-4257-A151-239769CA794C}" type="pres">
      <dgm:prSet presAssocID="{B8503641-FF22-4644-BB66-823939CADA87}" presName="composite" presStyleCnt="0"/>
      <dgm:spPr/>
    </dgm:pt>
    <dgm:pt modelId="{E8ACEE40-49A2-440E-9CF6-F2ED56B3EFBC}" type="pres">
      <dgm:prSet presAssocID="{B8503641-FF22-4644-BB66-823939CADA87}" presName="background" presStyleLbl="node0" presStyleIdx="0" presStyleCnt="1"/>
      <dgm:spPr/>
    </dgm:pt>
    <dgm:pt modelId="{8B36456D-5FC2-44FC-B2FA-9236335EFA7A}" type="pres">
      <dgm:prSet presAssocID="{B8503641-FF22-4644-BB66-823939CADA8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E5653A-170C-4899-9D74-BC18A7A67158}" type="pres">
      <dgm:prSet presAssocID="{B8503641-FF22-4644-BB66-823939CADA87}" presName="hierChild2" presStyleCnt="0"/>
      <dgm:spPr/>
    </dgm:pt>
    <dgm:pt modelId="{4EE5A824-5D41-4E18-A405-89B474DB275E}" type="pres">
      <dgm:prSet presAssocID="{05306480-2959-4613-AE4E-04DFFFC98EA3}" presName="Name10" presStyleLbl="parChTrans1D2" presStyleIdx="0" presStyleCnt="4"/>
      <dgm:spPr/>
      <dgm:t>
        <a:bodyPr/>
        <a:lstStyle/>
        <a:p>
          <a:endParaRPr lang="en-US"/>
        </a:p>
      </dgm:t>
    </dgm:pt>
    <dgm:pt modelId="{774A8B4F-E909-4F14-A444-CB5879B9AFA6}" type="pres">
      <dgm:prSet presAssocID="{C3FC3769-99B3-48A3-8130-554827F67E70}" presName="hierRoot2" presStyleCnt="0"/>
      <dgm:spPr/>
    </dgm:pt>
    <dgm:pt modelId="{0F13CA4B-1C1B-4C3E-8037-ADBC2680BEBF}" type="pres">
      <dgm:prSet presAssocID="{C3FC3769-99B3-48A3-8130-554827F67E70}" presName="composite2" presStyleCnt="0"/>
      <dgm:spPr/>
    </dgm:pt>
    <dgm:pt modelId="{8607D344-DFEF-488A-9DE3-88EE37764885}" type="pres">
      <dgm:prSet presAssocID="{C3FC3769-99B3-48A3-8130-554827F67E70}" presName="background2" presStyleLbl="node2" presStyleIdx="0" presStyleCnt="4"/>
      <dgm:spPr/>
    </dgm:pt>
    <dgm:pt modelId="{C28A7B8F-9776-44A8-9E1F-7CC99EF152D2}" type="pres">
      <dgm:prSet presAssocID="{C3FC3769-99B3-48A3-8130-554827F67E70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D22E41-3259-46BB-AC5C-D35F6AB90591}" type="pres">
      <dgm:prSet presAssocID="{C3FC3769-99B3-48A3-8130-554827F67E70}" presName="hierChild3" presStyleCnt="0"/>
      <dgm:spPr/>
    </dgm:pt>
    <dgm:pt modelId="{F7F05A89-83AA-48B1-9BCB-72C5A99A71B3}" type="pres">
      <dgm:prSet presAssocID="{CE697DF1-940A-4096-A2F8-E62B08AE8034}" presName="Name17" presStyleLbl="parChTrans1D3" presStyleIdx="0" presStyleCnt="4"/>
      <dgm:spPr/>
      <dgm:t>
        <a:bodyPr/>
        <a:lstStyle/>
        <a:p>
          <a:endParaRPr lang="en-US"/>
        </a:p>
      </dgm:t>
    </dgm:pt>
    <dgm:pt modelId="{5C6DC33B-6652-455A-B91B-8DADCE2CDC41}" type="pres">
      <dgm:prSet presAssocID="{91B5B268-7628-4E65-85DE-3F376D5B23E9}" presName="hierRoot3" presStyleCnt="0"/>
      <dgm:spPr/>
    </dgm:pt>
    <dgm:pt modelId="{13575E95-7391-44C6-92AD-9FB3381E2B5F}" type="pres">
      <dgm:prSet presAssocID="{91B5B268-7628-4E65-85DE-3F376D5B23E9}" presName="composite3" presStyleCnt="0"/>
      <dgm:spPr/>
    </dgm:pt>
    <dgm:pt modelId="{AD849BB3-6171-4132-B495-F21C67111FC9}" type="pres">
      <dgm:prSet presAssocID="{91B5B268-7628-4E65-85DE-3F376D5B23E9}" presName="background3" presStyleLbl="node3" presStyleIdx="0" presStyleCnt="4"/>
      <dgm:spPr/>
    </dgm:pt>
    <dgm:pt modelId="{AD9C6830-A426-4DE0-BCB4-0E0BF96A02EA}" type="pres">
      <dgm:prSet presAssocID="{91B5B268-7628-4E65-85DE-3F376D5B23E9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87A35D-5B43-42C3-99F8-F091AD4B496F}" type="pres">
      <dgm:prSet presAssocID="{91B5B268-7628-4E65-85DE-3F376D5B23E9}" presName="hierChild4" presStyleCnt="0"/>
      <dgm:spPr/>
    </dgm:pt>
    <dgm:pt modelId="{FA243405-AC9F-4160-ADC0-E79FB007F8B8}" type="pres">
      <dgm:prSet presAssocID="{FFA3894A-8231-4CDF-A4C3-23329B76E10A}" presName="Name23" presStyleLbl="parChTrans1D4" presStyleIdx="0" presStyleCnt="4"/>
      <dgm:spPr/>
      <dgm:t>
        <a:bodyPr/>
        <a:lstStyle/>
        <a:p>
          <a:endParaRPr lang="en-US"/>
        </a:p>
      </dgm:t>
    </dgm:pt>
    <dgm:pt modelId="{590B23E5-8FB3-4915-9E14-23535AB56559}" type="pres">
      <dgm:prSet presAssocID="{CE1E9150-3DFF-4E8A-B1B9-E854896976D4}" presName="hierRoot4" presStyleCnt="0"/>
      <dgm:spPr/>
    </dgm:pt>
    <dgm:pt modelId="{AC550610-43CB-40F8-946D-1A476EBFFE8D}" type="pres">
      <dgm:prSet presAssocID="{CE1E9150-3DFF-4E8A-B1B9-E854896976D4}" presName="composite4" presStyleCnt="0"/>
      <dgm:spPr/>
    </dgm:pt>
    <dgm:pt modelId="{FD1ACB9E-A4F0-47DD-9F6F-B0927B50BD5D}" type="pres">
      <dgm:prSet presAssocID="{CE1E9150-3DFF-4E8A-B1B9-E854896976D4}" presName="background4" presStyleLbl="node4" presStyleIdx="0" presStyleCnt="4"/>
      <dgm:spPr/>
    </dgm:pt>
    <dgm:pt modelId="{34A2DD4C-B6AC-4875-9B71-C6F2123AE763}" type="pres">
      <dgm:prSet presAssocID="{CE1E9150-3DFF-4E8A-B1B9-E854896976D4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F04FC7-006C-4D24-8549-B786FED1E1A1}" type="pres">
      <dgm:prSet presAssocID="{CE1E9150-3DFF-4E8A-B1B9-E854896976D4}" presName="hierChild5" presStyleCnt="0"/>
      <dgm:spPr/>
    </dgm:pt>
    <dgm:pt modelId="{F308D06D-E67F-4E2E-A964-7CC958531E98}" type="pres">
      <dgm:prSet presAssocID="{83571908-182E-40BC-99EC-EC10F0F9E5B0}" presName="Name10" presStyleLbl="parChTrans1D2" presStyleIdx="1" presStyleCnt="4"/>
      <dgm:spPr/>
      <dgm:t>
        <a:bodyPr/>
        <a:lstStyle/>
        <a:p>
          <a:endParaRPr lang="en-US"/>
        </a:p>
      </dgm:t>
    </dgm:pt>
    <dgm:pt modelId="{BAF4BD5D-B906-4324-B263-972494E5F7A1}" type="pres">
      <dgm:prSet presAssocID="{8A6AB8FC-026F-4817-884D-48C7EE7A507F}" presName="hierRoot2" presStyleCnt="0"/>
      <dgm:spPr/>
    </dgm:pt>
    <dgm:pt modelId="{9CC5AE66-70E2-44B2-9B9E-F30B0D1A24DA}" type="pres">
      <dgm:prSet presAssocID="{8A6AB8FC-026F-4817-884D-48C7EE7A507F}" presName="composite2" presStyleCnt="0"/>
      <dgm:spPr/>
    </dgm:pt>
    <dgm:pt modelId="{FE6E9FB4-CDF0-426C-9011-ABC43B3ED579}" type="pres">
      <dgm:prSet presAssocID="{8A6AB8FC-026F-4817-884D-48C7EE7A507F}" presName="background2" presStyleLbl="node2" presStyleIdx="1" presStyleCnt="4"/>
      <dgm:spPr/>
    </dgm:pt>
    <dgm:pt modelId="{AA4ABB33-6685-4E81-9F9D-88162CC77EF4}" type="pres">
      <dgm:prSet presAssocID="{8A6AB8FC-026F-4817-884D-48C7EE7A507F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EF3358-BDAA-4BE9-88EB-D960354CA5E7}" type="pres">
      <dgm:prSet presAssocID="{8A6AB8FC-026F-4817-884D-48C7EE7A507F}" presName="hierChild3" presStyleCnt="0"/>
      <dgm:spPr/>
    </dgm:pt>
    <dgm:pt modelId="{48C07F05-9702-45C8-A413-BA79AFB57A8C}" type="pres">
      <dgm:prSet presAssocID="{AB187B86-D0F5-4B65-9232-60732987E480}" presName="Name17" presStyleLbl="parChTrans1D3" presStyleIdx="1" presStyleCnt="4"/>
      <dgm:spPr/>
      <dgm:t>
        <a:bodyPr/>
        <a:lstStyle/>
        <a:p>
          <a:endParaRPr lang="en-US"/>
        </a:p>
      </dgm:t>
    </dgm:pt>
    <dgm:pt modelId="{27A4E9AB-D16C-43DA-AC98-8ED000DA698D}" type="pres">
      <dgm:prSet presAssocID="{07B13759-7CFB-4109-AF77-2AE4B78B15B5}" presName="hierRoot3" presStyleCnt="0"/>
      <dgm:spPr/>
    </dgm:pt>
    <dgm:pt modelId="{E228AD40-62B6-4953-BCDC-99FAEDD70C56}" type="pres">
      <dgm:prSet presAssocID="{07B13759-7CFB-4109-AF77-2AE4B78B15B5}" presName="composite3" presStyleCnt="0"/>
      <dgm:spPr/>
    </dgm:pt>
    <dgm:pt modelId="{53046AD8-F234-4117-908E-DD5862DE1EC7}" type="pres">
      <dgm:prSet presAssocID="{07B13759-7CFB-4109-AF77-2AE4B78B15B5}" presName="background3" presStyleLbl="node3" presStyleIdx="1" presStyleCnt="4"/>
      <dgm:spPr/>
    </dgm:pt>
    <dgm:pt modelId="{347980C7-3EB5-4605-9BC0-0C811F49D79E}" type="pres">
      <dgm:prSet presAssocID="{07B13759-7CFB-4109-AF77-2AE4B78B15B5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494411-A204-4D55-B3FF-A9668A9279A9}" type="pres">
      <dgm:prSet presAssocID="{07B13759-7CFB-4109-AF77-2AE4B78B15B5}" presName="hierChild4" presStyleCnt="0"/>
      <dgm:spPr/>
    </dgm:pt>
    <dgm:pt modelId="{FC3B9F69-7348-4E60-979D-59920F0FE7D2}" type="pres">
      <dgm:prSet presAssocID="{EFB58BE0-A662-465D-BD8E-CBA4209117E3}" presName="Name23" presStyleLbl="parChTrans1D4" presStyleIdx="1" presStyleCnt="4"/>
      <dgm:spPr/>
      <dgm:t>
        <a:bodyPr/>
        <a:lstStyle/>
        <a:p>
          <a:endParaRPr lang="en-US"/>
        </a:p>
      </dgm:t>
    </dgm:pt>
    <dgm:pt modelId="{B5D79214-78AC-4CA3-9B3D-23833B57B3D9}" type="pres">
      <dgm:prSet presAssocID="{53FEE02D-CCD2-4721-9FEB-733D3295C465}" presName="hierRoot4" presStyleCnt="0"/>
      <dgm:spPr/>
    </dgm:pt>
    <dgm:pt modelId="{D109A076-7D5D-4E79-B4CE-579F6715BB53}" type="pres">
      <dgm:prSet presAssocID="{53FEE02D-CCD2-4721-9FEB-733D3295C465}" presName="composite4" presStyleCnt="0"/>
      <dgm:spPr/>
    </dgm:pt>
    <dgm:pt modelId="{603E0836-F7FD-4CFF-B34D-EE765E139FA0}" type="pres">
      <dgm:prSet presAssocID="{53FEE02D-CCD2-4721-9FEB-733D3295C465}" presName="background4" presStyleLbl="node4" presStyleIdx="1" presStyleCnt="4"/>
      <dgm:spPr/>
    </dgm:pt>
    <dgm:pt modelId="{2E85798D-CD10-43D2-B74F-F48A56702685}" type="pres">
      <dgm:prSet presAssocID="{53FEE02D-CCD2-4721-9FEB-733D3295C465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F126A5-5535-4D5E-82CF-65103E8CBAE0}" type="pres">
      <dgm:prSet presAssocID="{53FEE02D-CCD2-4721-9FEB-733D3295C465}" presName="hierChild5" presStyleCnt="0"/>
      <dgm:spPr/>
    </dgm:pt>
    <dgm:pt modelId="{92B47414-8F77-4F7B-8D25-76A3232E20F6}" type="pres">
      <dgm:prSet presAssocID="{ACF7DFDA-8F46-4659-A7FB-75C3DA651137}" presName="Name10" presStyleLbl="parChTrans1D2" presStyleIdx="2" presStyleCnt="4"/>
      <dgm:spPr/>
      <dgm:t>
        <a:bodyPr/>
        <a:lstStyle/>
        <a:p>
          <a:endParaRPr lang="en-US"/>
        </a:p>
      </dgm:t>
    </dgm:pt>
    <dgm:pt modelId="{B2338BD4-1190-4B7F-80B5-F089D7EAFEF7}" type="pres">
      <dgm:prSet presAssocID="{7A5CD772-8DC4-4A41-91FB-438C9CA2A41C}" presName="hierRoot2" presStyleCnt="0"/>
      <dgm:spPr/>
    </dgm:pt>
    <dgm:pt modelId="{8CC53868-BE7A-49CB-8EDC-2C4499AC1390}" type="pres">
      <dgm:prSet presAssocID="{7A5CD772-8DC4-4A41-91FB-438C9CA2A41C}" presName="composite2" presStyleCnt="0"/>
      <dgm:spPr/>
    </dgm:pt>
    <dgm:pt modelId="{0FB1395E-9657-4365-9E72-D997C81549D5}" type="pres">
      <dgm:prSet presAssocID="{7A5CD772-8DC4-4A41-91FB-438C9CA2A41C}" presName="background2" presStyleLbl="node2" presStyleIdx="2" presStyleCnt="4"/>
      <dgm:spPr/>
    </dgm:pt>
    <dgm:pt modelId="{9EDED26E-8A1A-4015-A591-C10D8159D4C5}" type="pres">
      <dgm:prSet presAssocID="{7A5CD772-8DC4-4A41-91FB-438C9CA2A41C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07022B-AA0E-4310-8F52-83ABA6B95ABD}" type="pres">
      <dgm:prSet presAssocID="{7A5CD772-8DC4-4A41-91FB-438C9CA2A41C}" presName="hierChild3" presStyleCnt="0"/>
      <dgm:spPr/>
    </dgm:pt>
    <dgm:pt modelId="{2511CED9-A9EC-4D12-911D-1F2806CC2E55}" type="pres">
      <dgm:prSet presAssocID="{5649ADCE-2FBA-4793-A50C-9F6E0A2265AF}" presName="Name17" presStyleLbl="parChTrans1D3" presStyleIdx="2" presStyleCnt="4"/>
      <dgm:spPr/>
      <dgm:t>
        <a:bodyPr/>
        <a:lstStyle/>
        <a:p>
          <a:endParaRPr lang="en-US"/>
        </a:p>
      </dgm:t>
    </dgm:pt>
    <dgm:pt modelId="{320CFB62-64B8-4760-B356-37885ED0BAB2}" type="pres">
      <dgm:prSet presAssocID="{9BE1B82A-67F6-486E-A928-BABBD36FD8CE}" presName="hierRoot3" presStyleCnt="0"/>
      <dgm:spPr/>
    </dgm:pt>
    <dgm:pt modelId="{6C37CE8C-91CE-4931-9E7D-277783F6B110}" type="pres">
      <dgm:prSet presAssocID="{9BE1B82A-67F6-486E-A928-BABBD36FD8CE}" presName="composite3" presStyleCnt="0"/>
      <dgm:spPr/>
    </dgm:pt>
    <dgm:pt modelId="{8B0A92F4-19E5-4C0C-B176-9C7DFE9A73D2}" type="pres">
      <dgm:prSet presAssocID="{9BE1B82A-67F6-486E-A928-BABBD36FD8CE}" presName="background3" presStyleLbl="node3" presStyleIdx="2" presStyleCnt="4"/>
      <dgm:spPr/>
    </dgm:pt>
    <dgm:pt modelId="{8547583B-B7DB-4871-8C42-4DFC449A6667}" type="pres">
      <dgm:prSet presAssocID="{9BE1B82A-67F6-486E-A928-BABBD36FD8CE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405161-F868-407E-B9BB-DB6697EE8709}" type="pres">
      <dgm:prSet presAssocID="{9BE1B82A-67F6-486E-A928-BABBD36FD8CE}" presName="hierChild4" presStyleCnt="0"/>
      <dgm:spPr/>
    </dgm:pt>
    <dgm:pt modelId="{1F5D787F-F692-491D-A1F8-AF5448D0161B}" type="pres">
      <dgm:prSet presAssocID="{B31667C4-A076-4734-9F15-F623A9F3F7DB}" presName="Name23" presStyleLbl="parChTrans1D4" presStyleIdx="2" presStyleCnt="4"/>
      <dgm:spPr/>
      <dgm:t>
        <a:bodyPr/>
        <a:lstStyle/>
        <a:p>
          <a:endParaRPr lang="en-US"/>
        </a:p>
      </dgm:t>
    </dgm:pt>
    <dgm:pt modelId="{77051CC6-7175-48D7-811F-FED02E6E610C}" type="pres">
      <dgm:prSet presAssocID="{972DE825-501B-4DAE-9E1A-9980F3393D39}" presName="hierRoot4" presStyleCnt="0"/>
      <dgm:spPr/>
    </dgm:pt>
    <dgm:pt modelId="{9E503950-8398-4D12-91BD-5A175AB059D9}" type="pres">
      <dgm:prSet presAssocID="{972DE825-501B-4DAE-9E1A-9980F3393D39}" presName="composite4" presStyleCnt="0"/>
      <dgm:spPr/>
    </dgm:pt>
    <dgm:pt modelId="{ABD00987-202A-4F24-903B-E50149FDB6DB}" type="pres">
      <dgm:prSet presAssocID="{972DE825-501B-4DAE-9E1A-9980F3393D39}" presName="background4" presStyleLbl="node4" presStyleIdx="2" presStyleCnt="4"/>
      <dgm:spPr/>
    </dgm:pt>
    <dgm:pt modelId="{9B1067BD-6268-4304-A874-09530E1C842D}" type="pres">
      <dgm:prSet presAssocID="{972DE825-501B-4DAE-9E1A-9980F3393D39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46BB6B-6209-4037-8601-5505E2951FC9}" type="pres">
      <dgm:prSet presAssocID="{972DE825-501B-4DAE-9E1A-9980F3393D39}" presName="hierChild5" presStyleCnt="0"/>
      <dgm:spPr/>
    </dgm:pt>
    <dgm:pt modelId="{9A853B93-E719-488E-B0E2-4F02F8534562}" type="pres">
      <dgm:prSet presAssocID="{ABB0D936-FFBB-4036-881B-7386DE476AC5}" presName="Name10" presStyleLbl="parChTrans1D2" presStyleIdx="3" presStyleCnt="4"/>
      <dgm:spPr/>
      <dgm:t>
        <a:bodyPr/>
        <a:lstStyle/>
        <a:p>
          <a:endParaRPr lang="en-US"/>
        </a:p>
      </dgm:t>
    </dgm:pt>
    <dgm:pt modelId="{A59C73FF-CD6B-4563-8564-235FD8726382}" type="pres">
      <dgm:prSet presAssocID="{CF8CC4E4-03F0-4864-A8D5-7F502A023EF0}" presName="hierRoot2" presStyleCnt="0"/>
      <dgm:spPr/>
    </dgm:pt>
    <dgm:pt modelId="{0FFA9150-6C3B-40C5-B0D9-BDC5AC355C82}" type="pres">
      <dgm:prSet presAssocID="{CF8CC4E4-03F0-4864-A8D5-7F502A023EF0}" presName="composite2" presStyleCnt="0"/>
      <dgm:spPr/>
    </dgm:pt>
    <dgm:pt modelId="{2E4BE722-A7D2-47E2-A4BC-8496CA743E86}" type="pres">
      <dgm:prSet presAssocID="{CF8CC4E4-03F0-4864-A8D5-7F502A023EF0}" presName="background2" presStyleLbl="node2" presStyleIdx="3" presStyleCnt="4"/>
      <dgm:spPr/>
    </dgm:pt>
    <dgm:pt modelId="{7C55802B-A4C5-41BC-89B6-FF54A1568D54}" type="pres">
      <dgm:prSet presAssocID="{CF8CC4E4-03F0-4864-A8D5-7F502A023EF0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269ACC-0BD0-4E39-AC3E-FAAD03BC1C2A}" type="pres">
      <dgm:prSet presAssocID="{CF8CC4E4-03F0-4864-A8D5-7F502A023EF0}" presName="hierChild3" presStyleCnt="0"/>
      <dgm:spPr/>
    </dgm:pt>
    <dgm:pt modelId="{A2A61219-5AAF-46BA-B9C2-575845DF5B49}" type="pres">
      <dgm:prSet presAssocID="{4D855C5C-5169-49B0-BDD8-8B250B9DD61A}" presName="Name17" presStyleLbl="parChTrans1D3" presStyleIdx="3" presStyleCnt="4"/>
      <dgm:spPr/>
      <dgm:t>
        <a:bodyPr/>
        <a:lstStyle/>
        <a:p>
          <a:endParaRPr lang="en-US"/>
        </a:p>
      </dgm:t>
    </dgm:pt>
    <dgm:pt modelId="{34D53B91-EB39-47E9-97BC-8771612AB365}" type="pres">
      <dgm:prSet presAssocID="{C846A7C2-CAF2-4D6A-8878-ED065C61225F}" presName="hierRoot3" presStyleCnt="0"/>
      <dgm:spPr/>
    </dgm:pt>
    <dgm:pt modelId="{6127C735-BF21-4673-BBB1-A3A163E73453}" type="pres">
      <dgm:prSet presAssocID="{C846A7C2-CAF2-4D6A-8878-ED065C61225F}" presName="composite3" presStyleCnt="0"/>
      <dgm:spPr/>
    </dgm:pt>
    <dgm:pt modelId="{96278759-FB53-41E2-867B-41FD6E0484B2}" type="pres">
      <dgm:prSet presAssocID="{C846A7C2-CAF2-4D6A-8878-ED065C61225F}" presName="background3" presStyleLbl="node3" presStyleIdx="3" presStyleCnt="4"/>
      <dgm:spPr/>
    </dgm:pt>
    <dgm:pt modelId="{4685F3A1-2488-4D2A-BD0D-E57F10BBDBC7}" type="pres">
      <dgm:prSet presAssocID="{C846A7C2-CAF2-4D6A-8878-ED065C61225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45F2FA-F9AC-4EC8-BB8A-82BA960A5CB6}" type="pres">
      <dgm:prSet presAssocID="{C846A7C2-CAF2-4D6A-8878-ED065C61225F}" presName="hierChild4" presStyleCnt="0"/>
      <dgm:spPr/>
    </dgm:pt>
    <dgm:pt modelId="{987C6660-9F61-4485-A5A8-2558744322A9}" type="pres">
      <dgm:prSet presAssocID="{92BBA06E-B6A3-4860-BDC6-E57C3123B847}" presName="Name23" presStyleLbl="parChTrans1D4" presStyleIdx="3" presStyleCnt="4"/>
      <dgm:spPr/>
      <dgm:t>
        <a:bodyPr/>
        <a:lstStyle/>
        <a:p>
          <a:endParaRPr lang="en-US"/>
        </a:p>
      </dgm:t>
    </dgm:pt>
    <dgm:pt modelId="{65C0D21B-1985-4BC1-8D66-ABC817A9201A}" type="pres">
      <dgm:prSet presAssocID="{D0A8398C-9D63-4D6D-A041-A59A47D50348}" presName="hierRoot4" presStyleCnt="0"/>
      <dgm:spPr/>
    </dgm:pt>
    <dgm:pt modelId="{7206B71C-D18C-4655-8542-F804FA431CB3}" type="pres">
      <dgm:prSet presAssocID="{D0A8398C-9D63-4D6D-A041-A59A47D50348}" presName="composite4" presStyleCnt="0"/>
      <dgm:spPr/>
    </dgm:pt>
    <dgm:pt modelId="{43681F68-DB1F-4AD2-B477-64A57095736E}" type="pres">
      <dgm:prSet presAssocID="{D0A8398C-9D63-4D6D-A041-A59A47D50348}" presName="background4" presStyleLbl="node4" presStyleIdx="3" presStyleCnt="4"/>
      <dgm:spPr/>
    </dgm:pt>
    <dgm:pt modelId="{62343B2B-F1F0-48D9-AC6B-E0A923A8BCB3}" type="pres">
      <dgm:prSet presAssocID="{D0A8398C-9D63-4D6D-A041-A59A47D50348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C93E7A-5D48-4C95-8F22-E1EC8CAD3B47}" type="pres">
      <dgm:prSet presAssocID="{D0A8398C-9D63-4D6D-A041-A59A47D50348}" presName="hierChild5" presStyleCnt="0"/>
      <dgm:spPr/>
    </dgm:pt>
  </dgm:ptLst>
  <dgm:cxnLst>
    <dgm:cxn modelId="{95E844DA-662B-4353-8777-A61E79A38893}" srcId="{50A09C90-6029-4CE5-85A9-CECE1ED29EDE}" destId="{B8503641-FF22-4644-BB66-823939CADA87}" srcOrd="0" destOrd="0" parTransId="{74A92719-3CF7-41FE-875E-3153A8905BAD}" sibTransId="{3FE86526-9C8A-459E-A1EA-23CC626EA858}"/>
    <dgm:cxn modelId="{D59CA33D-67F5-4ED5-A992-7F69C0769B85}" srcId="{C3FC3769-99B3-48A3-8130-554827F67E70}" destId="{91B5B268-7628-4E65-85DE-3F376D5B23E9}" srcOrd="0" destOrd="0" parTransId="{CE697DF1-940A-4096-A2F8-E62B08AE8034}" sibTransId="{D4F1B772-C97B-498E-B2A3-61594DEB0301}"/>
    <dgm:cxn modelId="{6A8FA7F6-43BB-4883-87B2-C3E54D952580}" srcId="{B8503641-FF22-4644-BB66-823939CADA87}" destId="{C3FC3769-99B3-48A3-8130-554827F67E70}" srcOrd="0" destOrd="0" parTransId="{05306480-2959-4613-AE4E-04DFFFC98EA3}" sibTransId="{15B195E9-D5A7-49D8-BB08-46204F6E43C5}"/>
    <dgm:cxn modelId="{B6257352-88E9-4646-B9D9-51F4C8FF4D45}" type="presOf" srcId="{972DE825-501B-4DAE-9E1A-9980F3393D39}" destId="{9B1067BD-6268-4304-A874-09530E1C842D}" srcOrd="0" destOrd="0" presId="urn:microsoft.com/office/officeart/2005/8/layout/hierarchy1"/>
    <dgm:cxn modelId="{CADC80C0-8E20-4196-95FB-7F259A6FCBAA}" srcId="{8A6AB8FC-026F-4817-884D-48C7EE7A507F}" destId="{07B13759-7CFB-4109-AF77-2AE4B78B15B5}" srcOrd="0" destOrd="0" parTransId="{AB187B86-D0F5-4B65-9232-60732987E480}" sibTransId="{39638047-4581-4B7B-8F00-4768798C41F2}"/>
    <dgm:cxn modelId="{BD1AE01B-D4EB-40AC-919F-0DC9AB2704BA}" srcId="{07B13759-7CFB-4109-AF77-2AE4B78B15B5}" destId="{53FEE02D-CCD2-4721-9FEB-733D3295C465}" srcOrd="0" destOrd="0" parTransId="{EFB58BE0-A662-465D-BD8E-CBA4209117E3}" sibTransId="{8C91AC29-1221-45C8-95D7-19B354F8B59F}"/>
    <dgm:cxn modelId="{C2C141F0-F9CE-4329-B97A-0AE05719C087}" type="presOf" srcId="{CE1E9150-3DFF-4E8A-B1B9-E854896976D4}" destId="{34A2DD4C-B6AC-4875-9B71-C6F2123AE763}" srcOrd="0" destOrd="0" presId="urn:microsoft.com/office/officeart/2005/8/layout/hierarchy1"/>
    <dgm:cxn modelId="{13E7FB15-8FBA-4D3F-BDFB-16BDBAFF69E6}" type="presOf" srcId="{9BE1B82A-67F6-486E-A928-BABBD36FD8CE}" destId="{8547583B-B7DB-4871-8C42-4DFC449A6667}" srcOrd="0" destOrd="0" presId="urn:microsoft.com/office/officeart/2005/8/layout/hierarchy1"/>
    <dgm:cxn modelId="{D9E9F6BA-B603-494C-82E1-B39CA5D2D745}" srcId="{B8503641-FF22-4644-BB66-823939CADA87}" destId="{7A5CD772-8DC4-4A41-91FB-438C9CA2A41C}" srcOrd="2" destOrd="0" parTransId="{ACF7DFDA-8F46-4659-A7FB-75C3DA651137}" sibTransId="{146590AE-0C58-4532-9444-52B5A1F7E3C1}"/>
    <dgm:cxn modelId="{D41FA22F-9D96-4C19-A1B4-2B7F86552653}" type="presOf" srcId="{FFA3894A-8231-4CDF-A4C3-23329B76E10A}" destId="{FA243405-AC9F-4160-ADC0-E79FB007F8B8}" srcOrd="0" destOrd="0" presId="urn:microsoft.com/office/officeart/2005/8/layout/hierarchy1"/>
    <dgm:cxn modelId="{F03B8C2D-AEC5-4072-9574-C2CCD9832863}" type="presOf" srcId="{B8503641-FF22-4644-BB66-823939CADA87}" destId="{8B36456D-5FC2-44FC-B2FA-9236335EFA7A}" srcOrd="0" destOrd="0" presId="urn:microsoft.com/office/officeart/2005/8/layout/hierarchy1"/>
    <dgm:cxn modelId="{88FAD273-3632-419F-B6BA-70D5240487F1}" type="presOf" srcId="{8A6AB8FC-026F-4817-884D-48C7EE7A507F}" destId="{AA4ABB33-6685-4E81-9F9D-88162CC77EF4}" srcOrd="0" destOrd="0" presId="urn:microsoft.com/office/officeart/2005/8/layout/hierarchy1"/>
    <dgm:cxn modelId="{C95BEA7A-F9D8-4CD9-90A1-F6E678D28D5D}" type="presOf" srcId="{92BBA06E-B6A3-4860-BDC6-E57C3123B847}" destId="{987C6660-9F61-4485-A5A8-2558744322A9}" srcOrd="0" destOrd="0" presId="urn:microsoft.com/office/officeart/2005/8/layout/hierarchy1"/>
    <dgm:cxn modelId="{2110BCD9-7951-4F49-97CC-84F0CB8F9115}" srcId="{B8503641-FF22-4644-BB66-823939CADA87}" destId="{8A6AB8FC-026F-4817-884D-48C7EE7A507F}" srcOrd="1" destOrd="0" parTransId="{83571908-182E-40BC-99EC-EC10F0F9E5B0}" sibTransId="{B5FB8E01-F50E-490D-8908-51FC451DE717}"/>
    <dgm:cxn modelId="{70E2A86A-AFEE-4BF1-B8A6-4DD265B5D71B}" type="presOf" srcId="{C3FC3769-99B3-48A3-8130-554827F67E70}" destId="{C28A7B8F-9776-44A8-9E1F-7CC99EF152D2}" srcOrd="0" destOrd="0" presId="urn:microsoft.com/office/officeart/2005/8/layout/hierarchy1"/>
    <dgm:cxn modelId="{9FF5C331-C25B-4B2A-8A0C-760868861BE7}" srcId="{7A5CD772-8DC4-4A41-91FB-438C9CA2A41C}" destId="{9BE1B82A-67F6-486E-A928-BABBD36FD8CE}" srcOrd="0" destOrd="0" parTransId="{5649ADCE-2FBA-4793-A50C-9F6E0A2265AF}" sibTransId="{7489929A-98FE-48DD-A026-2D3CCB4662DB}"/>
    <dgm:cxn modelId="{74711AD5-DE4E-4D7E-94C2-1D0E516215EC}" type="presOf" srcId="{53FEE02D-CCD2-4721-9FEB-733D3295C465}" destId="{2E85798D-CD10-43D2-B74F-F48A56702685}" srcOrd="0" destOrd="0" presId="urn:microsoft.com/office/officeart/2005/8/layout/hierarchy1"/>
    <dgm:cxn modelId="{84AE1295-CE37-4828-B009-09639C6CE900}" type="presOf" srcId="{50A09C90-6029-4CE5-85A9-CECE1ED29EDE}" destId="{2B061052-E5B1-4AD6-BB89-AD851F33972F}" srcOrd="0" destOrd="0" presId="urn:microsoft.com/office/officeart/2005/8/layout/hierarchy1"/>
    <dgm:cxn modelId="{D5BBA17A-894B-4606-AD75-69F3724CF785}" type="presOf" srcId="{7A5CD772-8DC4-4A41-91FB-438C9CA2A41C}" destId="{9EDED26E-8A1A-4015-A591-C10D8159D4C5}" srcOrd="0" destOrd="0" presId="urn:microsoft.com/office/officeart/2005/8/layout/hierarchy1"/>
    <dgm:cxn modelId="{02A770F3-C9F0-4633-921C-321733149DD4}" type="presOf" srcId="{ACF7DFDA-8F46-4659-A7FB-75C3DA651137}" destId="{92B47414-8F77-4F7B-8D25-76A3232E20F6}" srcOrd="0" destOrd="0" presId="urn:microsoft.com/office/officeart/2005/8/layout/hierarchy1"/>
    <dgm:cxn modelId="{2F005636-242C-4D0D-AA7C-FCADDF80D1CA}" type="presOf" srcId="{EFB58BE0-A662-465D-BD8E-CBA4209117E3}" destId="{FC3B9F69-7348-4E60-979D-59920F0FE7D2}" srcOrd="0" destOrd="0" presId="urn:microsoft.com/office/officeart/2005/8/layout/hierarchy1"/>
    <dgm:cxn modelId="{9169F21E-B5FC-4710-8E6B-382F44B94AFD}" type="presOf" srcId="{4D855C5C-5169-49B0-BDD8-8B250B9DD61A}" destId="{A2A61219-5AAF-46BA-B9C2-575845DF5B49}" srcOrd="0" destOrd="0" presId="urn:microsoft.com/office/officeart/2005/8/layout/hierarchy1"/>
    <dgm:cxn modelId="{73F7AEC9-EA4D-4618-9643-0CCDD8907C6C}" type="presOf" srcId="{91B5B268-7628-4E65-85DE-3F376D5B23E9}" destId="{AD9C6830-A426-4DE0-BCB4-0E0BF96A02EA}" srcOrd="0" destOrd="0" presId="urn:microsoft.com/office/officeart/2005/8/layout/hierarchy1"/>
    <dgm:cxn modelId="{1C2C2BA8-E374-4794-B0DD-CF32FF053F9C}" type="presOf" srcId="{B31667C4-A076-4734-9F15-F623A9F3F7DB}" destId="{1F5D787F-F692-491D-A1F8-AF5448D0161B}" srcOrd="0" destOrd="0" presId="urn:microsoft.com/office/officeart/2005/8/layout/hierarchy1"/>
    <dgm:cxn modelId="{8A6F5C1B-3575-49DB-AAE3-EB55E4B2A28C}" type="presOf" srcId="{D0A8398C-9D63-4D6D-A041-A59A47D50348}" destId="{62343B2B-F1F0-48D9-AC6B-E0A923A8BCB3}" srcOrd="0" destOrd="0" presId="urn:microsoft.com/office/officeart/2005/8/layout/hierarchy1"/>
    <dgm:cxn modelId="{18FE1194-9B15-4E68-B845-D5E5A44ACDA7}" srcId="{CF8CC4E4-03F0-4864-A8D5-7F502A023EF0}" destId="{C846A7C2-CAF2-4D6A-8878-ED065C61225F}" srcOrd="0" destOrd="0" parTransId="{4D855C5C-5169-49B0-BDD8-8B250B9DD61A}" sibTransId="{38FB586A-9B87-4F2B-B023-2FD07F187CFF}"/>
    <dgm:cxn modelId="{46EE2EA0-77E9-4963-957A-CCF65AA7A080}" type="presOf" srcId="{ABB0D936-FFBB-4036-881B-7386DE476AC5}" destId="{9A853B93-E719-488E-B0E2-4F02F8534562}" srcOrd="0" destOrd="0" presId="urn:microsoft.com/office/officeart/2005/8/layout/hierarchy1"/>
    <dgm:cxn modelId="{CC336204-2A59-4282-BFE9-F7CD30DB8B77}" type="presOf" srcId="{05306480-2959-4613-AE4E-04DFFFC98EA3}" destId="{4EE5A824-5D41-4E18-A405-89B474DB275E}" srcOrd="0" destOrd="0" presId="urn:microsoft.com/office/officeart/2005/8/layout/hierarchy1"/>
    <dgm:cxn modelId="{C81348A5-0A1C-4467-A893-EAE20B083932}" type="presOf" srcId="{CE697DF1-940A-4096-A2F8-E62B08AE8034}" destId="{F7F05A89-83AA-48B1-9BCB-72C5A99A71B3}" srcOrd="0" destOrd="0" presId="urn:microsoft.com/office/officeart/2005/8/layout/hierarchy1"/>
    <dgm:cxn modelId="{9B13234E-C42C-49C6-9FF2-33BE89F29BAD}" srcId="{91B5B268-7628-4E65-85DE-3F376D5B23E9}" destId="{CE1E9150-3DFF-4E8A-B1B9-E854896976D4}" srcOrd="0" destOrd="0" parTransId="{FFA3894A-8231-4CDF-A4C3-23329B76E10A}" sibTransId="{4C32A03D-78FA-4F6B-BCFA-68B50BBA57D2}"/>
    <dgm:cxn modelId="{F236A0AE-A37B-4B28-8C6B-02C68C98350D}" srcId="{B8503641-FF22-4644-BB66-823939CADA87}" destId="{CF8CC4E4-03F0-4864-A8D5-7F502A023EF0}" srcOrd="3" destOrd="0" parTransId="{ABB0D936-FFBB-4036-881B-7386DE476AC5}" sibTransId="{7F219E44-925E-4BF0-B2CF-7A53BD9DC2FE}"/>
    <dgm:cxn modelId="{4834B3D4-3E39-4817-8236-D337338C91B7}" type="presOf" srcId="{CF8CC4E4-03F0-4864-A8D5-7F502A023EF0}" destId="{7C55802B-A4C5-41BC-89B6-FF54A1568D54}" srcOrd="0" destOrd="0" presId="urn:microsoft.com/office/officeart/2005/8/layout/hierarchy1"/>
    <dgm:cxn modelId="{365F3F5A-8E2D-4959-B952-26B33CC75A7F}" type="presOf" srcId="{5649ADCE-2FBA-4793-A50C-9F6E0A2265AF}" destId="{2511CED9-A9EC-4D12-911D-1F2806CC2E55}" srcOrd="0" destOrd="0" presId="urn:microsoft.com/office/officeart/2005/8/layout/hierarchy1"/>
    <dgm:cxn modelId="{35F1474E-572B-463D-A010-0DF190DFA16C}" type="presOf" srcId="{C846A7C2-CAF2-4D6A-8878-ED065C61225F}" destId="{4685F3A1-2488-4D2A-BD0D-E57F10BBDBC7}" srcOrd="0" destOrd="0" presId="urn:microsoft.com/office/officeart/2005/8/layout/hierarchy1"/>
    <dgm:cxn modelId="{8B7E8D79-F04E-483E-8A8B-338335219CD2}" srcId="{C846A7C2-CAF2-4D6A-8878-ED065C61225F}" destId="{D0A8398C-9D63-4D6D-A041-A59A47D50348}" srcOrd="0" destOrd="0" parTransId="{92BBA06E-B6A3-4860-BDC6-E57C3123B847}" sibTransId="{87D28BB6-B28A-4B34-BA91-F8B1131102B6}"/>
    <dgm:cxn modelId="{E65C51DC-08F1-466F-B453-2B66B247529C}" type="presOf" srcId="{83571908-182E-40BC-99EC-EC10F0F9E5B0}" destId="{F308D06D-E67F-4E2E-A964-7CC958531E98}" srcOrd="0" destOrd="0" presId="urn:microsoft.com/office/officeart/2005/8/layout/hierarchy1"/>
    <dgm:cxn modelId="{97C78C88-10E7-4927-820C-AB0BDBE3EB43}" type="presOf" srcId="{AB187B86-D0F5-4B65-9232-60732987E480}" destId="{48C07F05-9702-45C8-A413-BA79AFB57A8C}" srcOrd="0" destOrd="0" presId="urn:microsoft.com/office/officeart/2005/8/layout/hierarchy1"/>
    <dgm:cxn modelId="{0BC32A7E-6E96-4BD1-B869-D6299C752252}" srcId="{9BE1B82A-67F6-486E-A928-BABBD36FD8CE}" destId="{972DE825-501B-4DAE-9E1A-9980F3393D39}" srcOrd="0" destOrd="0" parTransId="{B31667C4-A076-4734-9F15-F623A9F3F7DB}" sibTransId="{F636D462-A572-4490-876A-CDCB28DD4262}"/>
    <dgm:cxn modelId="{1CDD0BDC-6880-47CE-8291-3034026F0B0B}" type="presOf" srcId="{07B13759-7CFB-4109-AF77-2AE4B78B15B5}" destId="{347980C7-3EB5-4605-9BC0-0C811F49D79E}" srcOrd="0" destOrd="0" presId="urn:microsoft.com/office/officeart/2005/8/layout/hierarchy1"/>
    <dgm:cxn modelId="{82553F2E-7357-4E6A-B15A-D8067DF64C23}" type="presParOf" srcId="{2B061052-E5B1-4AD6-BB89-AD851F33972F}" destId="{ACA14761-3019-44E8-A7CF-BCFDB4602BB8}" srcOrd="0" destOrd="0" presId="urn:microsoft.com/office/officeart/2005/8/layout/hierarchy1"/>
    <dgm:cxn modelId="{83207EB7-C2D4-4A75-B5A4-3B7AF8F3786E}" type="presParOf" srcId="{ACA14761-3019-44E8-A7CF-BCFDB4602BB8}" destId="{18E074C5-4F04-4257-A151-239769CA794C}" srcOrd="0" destOrd="0" presId="urn:microsoft.com/office/officeart/2005/8/layout/hierarchy1"/>
    <dgm:cxn modelId="{8B211D0A-E6A9-43D6-8014-71FF699A2EA2}" type="presParOf" srcId="{18E074C5-4F04-4257-A151-239769CA794C}" destId="{E8ACEE40-49A2-440E-9CF6-F2ED56B3EFBC}" srcOrd="0" destOrd="0" presId="urn:microsoft.com/office/officeart/2005/8/layout/hierarchy1"/>
    <dgm:cxn modelId="{14A0F507-2652-47BD-841D-BF037B13F596}" type="presParOf" srcId="{18E074C5-4F04-4257-A151-239769CA794C}" destId="{8B36456D-5FC2-44FC-B2FA-9236335EFA7A}" srcOrd="1" destOrd="0" presId="urn:microsoft.com/office/officeart/2005/8/layout/hierarchy1"/>
    <dgm:cxn modelId="{33FAA514-8598-4FF3-BD69-0B35554F6AB0}" type="presParOf" srcId="{ACA14761-3019-44E8-A7CF-BCFDB4602BB8}" destId="{FEE5653A-170C-4899-9D74-BC18A7A67158}" srcOrd="1" destOrd="0" presId="urn:microsoft.com/office/officeart/2005/8/layout/hierarchy1"/>
    <dgm:cxn modelId="{DD96F6A3-75CD-4B1E-928E-477E6969C954}" type="presParOf" srcId="{FEE5653A-170C-4899-9D74-BC18A7A67158}" destId="{4EE5A824-5D41-4E18-A405-89B474DB275E}" srcOrd="0" destOrd="0" presId="urn:microsoft.com/office/officeart/2005/8/layout/hierarchy1"/>
    <dgm:cxn modelId="{6649BE86-33C4-41B5-A2A6-E16DC1E621EA}" type="presParOf" srcId="{FEE5653A-170C-4899-9D74-BC18A7A67158}" destId="{774A8B4F-E909-4F14-A444-CB5879B9AFA6}" srcOrd="1" destOrd="0" presId="urn:microsoft.com/office/officeart/2005/8/layout/hierarchy1"/>
    <dgm:cxn modelId="{DBFB688F-42A4-46ED-82DE-9CD672EDEB90}" type="presParOf" srcId="{774A8B4F-E909-4F14-A444-CB5879B9AFA6}" destId="{0F13CA4B-1C1B-4C3E-8037-ADBC2680BEBF}" srcOrd="0" destOrd="0" presId="urn:microsoft.com/office/officeart/2005/8/layout/hierarchy1"/>
    <dgm:cxn modelId="{377039EC-B64B-4362-A335-09EECB6B3758}" type="presParOf" srcId="{0F13CA4B-1C1B-4C3E-8037-ADBC2680BEBF}" destId="{8607D344-DFEF-488A-9DE3-88EE37764885}" srcOrd="0" destOrd="0" presId="urn:microsoft.com/office/officeart/2005/8/layout/hierarchy1"/>
    <dgm:cxn modelId="{CE24A5A5-D84B-461C-BC11-B41479CE7B38}" type="presParOf" srcId="{0F13CA4B-1C1B-4C3E-8037-ADBC2680BEBF}" destId="{C28A7B8F-9776-44A8-9E1F-7CC99EF152D2}" srcOrd="1" destOrd="0" presId="urn:microsoft.com/office/officeart/2005/8/layout/hierarchy1"/>
    <dgm:cxn modelId="{24E3B675-06A1-4F0B-9D39-22418EEE7539}" type="presParOf" srcId="{774A8B4F-E909-4F14-A444-CB5879B9AFA6}" destId="{38D22E41-3259-46BB-AC5C-D35F6AB90591}" srcOrd="1" destOrd="0" presId="urn:microsoft.com/office/officeart/2005/8/layout/hierarchy1"/>
    <dgm:cxn modelId="{0CA7CD2E-709B-4106-905B-AF8FC07B68AE}" type="presParOf" srcId="{38D22E41-3259-46BB-AC5C-D35F6AB90591}" destId="{F7F05A89-83AA-48B1-9BCB-72C5A99A71B3}" srcOrd="0" destOrd="0" presId="urn:microsoft.com/office/officeart/2005/8/layout/hierarchy1"/>
    <dgm:cxn modelId="{68A1E44E-1A51-44E0-837F-03EE0F959C3E}" type="presParOf" srcId="{38D22E41-3259-46BB-AC5C-D35F6AB90591}" destId="{5C6DC33B-6652-455A-B91B-8DADCE2CDC41}" srcOrd="1" destOrd="0" presId="urn:microsoft.com/office/officeart/2005/8/layout/hierarchy1"/>
    <dgm:cxn modelId="{54AEC9A4-84D8-44C1-BF30-1FD7F910C0D9}" type="presParOf" srcId="{5C6DC33B-6652-455A-B91B-8DADCE2CDC41}" destId="{13575E95-7391-44C6-92AD-9FB3381E2B5F}" srcOrd="0" destOrd="0" presId="urn:microsoft.com/office/officeart/2005/8/layout/hierarchy1"/>
    <dgm:cxn modelId="{385A265E-95A5-4770-834A-B50AFAD2D84F}" type="presParOf" srcId="{13575E95-7391-44C6-92AD-9FB3381E2B5F}" destId="{AD849BB3-6171-4132-B495-F21C67111FC9}" srcOrd="0" destOrd="0" presId="urn:microsoft.com/office/officeart/2005/8/layout/hierarchy1"/>
    <dgm:cxn modelId="{BCCA7218-EEC6-4F7A-9524-0F925518258D}" type="presParOf" srcId="{13575E95-7391-44C6-92AD-9FB3381E2B5F}" destId="{AD9C6830-A426-4DE0-BCB4-0E0BF96A02EA}" srcOrd="1" destOrd="0" presId="urn:microsoft.com/office/officeart/2005/8/layout/hierarchy1"/>
    <dgm:cxn modelId="{F8B735FD-0AFC-4258-902B-1C29431DE6BA}" type="presParOf" srcId="{5C6DC33B-6652-455A-B91B-8DADCE2CDC41}" destId="{1A87A35D-5B43-42C3-99F8-F091AD4B496F}" srcOrd="1" destOrd="0" presId="urn:microsoft.com/office/officeart/2005/8/layout/hierarchy1"/>
    <dgm:cxn modelId="{886BF380-D51B-426C-9E0C-8566E65FE7CB}" type="presParOf" srcId="{1A87A35D-5B43-42C3-99F8-F091AD4B496F}" destId="{FA243405-AC9F-4160-ADC0-E79FB007F8B8}" srcOrd="0" destOrd="0" presId="urn:microsoft.com/office/officeart/2005/8/layout/hierarchy1"/>
    <dgm:cxn modelId="{1A6D7B12-6FB2-4027-B61C-07B2D953D189}" type="presParOf" srcId="{1A87A35D-5B43-42C3-99F8-F091AD4B496F}" destId="{590B23E5-8FB3-4915-9E14-23535AB56559}" srcOrd="1" destOrd="0" presId="urn:microsoft.com/office/officeart/2005/8/layout/hierarchy1"/>
    <dgm:cxn modelId="{BFE4B1D3-6229-4D83-AC67-C4B440FA92DF}" type="presParOf" srcId="{590B23E5-8FB3-4915-9E14-23535AB56559}" destId="{AC550610-43CB-40F8-946D-1A476EBFFE8D}" srcOrd="0" destOrd="0" presId="urn:microsoft.com/office/officeart/2005/8/layout/hierarchy1"/>
    <dgm:cxn modelId="{D38C1963-1B0C-4006-97E3-6DDD084ED0ED}" type="presParOf" srcId="{AC550610-43CB-40F8-946D-1A476EBFFE8D}" destId="{FD1ACB9E-A4F0-47DD-9F6F-B0927B50BD5D}" srcOrd="0" destOrd="0" presId="urn:microsoft.com/office/officeart/2005/8/layout/hierarchy1"/>
    <dgm:cxn modelId="{DB237D95-4976-4258-8742-9648B45E03E4}" type="presParOf" srcId="{AC550610-43CB-40F8-946D-1A476EBFFE8D}" destId="{34A2DD4C-B6AC-4875-9B71-C6F2123AE763}" srcOrd="1" destOrd="0" presId="urn:microsoft.com/office/officeart/2005/8/layout/hierarchy1"/>
    <dgm:cxn modelId="{BE62BF42-2521-4F95-990D-9B4ED4863118}" type="presParOf" srcId="{590B23E5-8FB3-4915-9E14-23535AB56559}" destId="{F3F04FC7-006C-4D24-8549-B786FED1E1A1}" srcOrd="1" destOrd="0" presId="urn:microsoft.com/office/officeart/2005/8/layout/hierarchy1"/>
    <dgm:cxn modelId="{D1360F32-E7D3-4A9A-9F9F-25D773355D08}" type="presParOf" srcId="{FEE5653A-170C-4899-9D74-BC18A7A67158}" destId="{F308D06D-E67F-4E2E-A964-7CC958531E98}" srcOrd="2" destOrd="0" presId="urn:microsoft.com/office/officeart/2005/8/layout/hierarchy1"/>
    <dgm:cxn modelId="{1F5D8F28-5DDD-4500-AB8C-E399C88505CF}" type="presParOf" srcId="{FEE5653A-170C-4899-9D74-BC18A7A67158}" destId="{BAF4BD5D-B906-4324-B263-972494E5F7A1}" srcOrd="3" destOrd="0" presId="urn:microsoft.com/office/officeart/2005/8/layout/hierarchy1"/>
    <dgm:cxn modelId="{1E28EBB4-BAB7-44B9-8895-F603226CFD3B}" type="presParOf" srcId="{BAF4BD5D-B906-4324-B263-972494E5F7A1}" destId="{9CC5AE66-70E2-44B2-9B9E-F30B0D1A24DA}" srcOrd="0" destOrd="0" presId="urn:microsoft.com/office/officeart/2005/8/layout/hierarchy1"/>
    <dgm:cxn modelId="{7A432C6C-4424-4E18-9DDE-25C4A74A98FE}" type="presParOf" srcId="{9CC5AE66-70E2-44B2-9B9E-F30B0D1A24DA}" destId="{FE6E9FB4-CDF0-426C-9011-ABC43B3ED579}" srcOrd="0" destOrd="0" presId="urn:microsoft.com/office/officeart/2005/8/layout/hierarchy1"/>
    <dgm:cxn modelId="{523DF81C-0B6B-4596-8BEB-6421E6A5D770}" type="presParOf" srcId="{9CC5AE66-70E2-44B2-9B9E-F30B0D1A24DA}" destId="{AA4ABB33-6685-4E81-9F9D-88162CC77EF4}" srcOrd="1" destOrd="0" presId="urn:microsoft.com/office/officeart/2005/8/layout/hierarchy1"/>
    <dgm:cxn modelId="{4A9EE423-BF06-431D-9A6E-BCCD466BBD4B}" type="presParOf" srcId="{BAF4BD5D-B906-4324-B263-972494E5F7A1}" destId="{0EEF3358-BDAA-4BE9-88EB-D960354CA5E7}" srcOrd="1" destOrd="0" presId="urn:microsoft.com/office/officeart/2005/8/layout/hierarchy1"/>
    <dgm:cxn modelId="{E2DEAF37-78E9-4C30-9681-F6D5A221C4DB}" type="presParOf" srcId="{0EEF3358-BDAA-4BE9-88EB-D960354CA5E7}" destId="{48C07F05-9702-45C8-A413-BA79AFB57A8C}" srcOrd="0" destOrd="0" presId="urn:microsoft.com/office/officeart/2005/8/layout/hierarchy1"/>
    <dgm:cxn modelId="{957C4775-0C29-4C79-A06F-70EF45B38C37}" type="presParOf" srcId="{0EEF3358-BDAA-4BE9-88EB-D960354CA5E7}" destId="{27A4E9AB-D16C-43DA-AC98-8ED000DA698D}" srcOrd="1" destOrd="0" presId="urn:microsoft.com/office/officeart/2005/8/layout/hierarchy1"/>
    <dgm:cxn modelId="{3478695B-A986-4613-A539-9D0AD87AD0AD}" type="presParOf" srcId="{27A4E9AB-D16C-43DA-AC98-8ED000DA698D}" destId="{E228AD40-62B6-4953-BCDC-99FAEDD70C56}" srcOrd="0" destOrd="0" presId="urn:microsoft.com/office/officeart/2005/8/layout/hierarchy1"/>
    <dgm:cxn modelId="{078BBC4D-B76E-43AB-9940-9D17CE52523D}" type="presParOf" srcId="{E228AD40-62B6-4953-BCDC-99FAEDD70C56}" destId="{53046AD8-F234-4117-908E-DD5862DE1EC7}" srcOrd="0" destOrd="0" presId="urn:microsoft.com/office/officeart/2005/8/layout/hierarchy1"/>
    <dgm:cxn modelId="{9A20F490-107C-49E7-B871-3FE5748F6431}" type="presParOf" srcId="{E228AD40-62B6-4953-BCDC-99FAEDD70C56}" destId="{347980C7-3EB5-4605-9BC0-0C811F49D79E}" srcOrd="1" destOrd="0" presId="urn:microsoft.com/office/officeart/2005/8/layout/hierarchy1"/>
    <dgm:cxn modelId="{47C85195-1943-45B4-BA02-7DCAE6F714B7}" type="presParOf" srcId="{27A4E9AB-D16C-43DA-AC98-8ED000DA698D}" destId="{19494411-A204-4D55-B3FF-A9668A9279A9}" srcOrd="1" destOrd="0" presId="urn:microsoft.com/office/officeart/2005/8/layout/hierarchy1"/>
    <dgm:cxn modelId="{F39C68CD-AD0A-475B-91DD-2C72C10C37C8}" type="presParOf" srcId="{19494411-A204-4D55-B3FF-A9668A9279A9}" destId="{FC3B9F69-7348-4E60-979D-59920F0FE7D2}" srcOrd="0" destOrd="0" presId="urn:microsoft.com/office/officeart/2005/8/layout/hierarchy1"/>
    <dgm:cxn modelId="{0597A091-89CC-467E-8CE9-55C3FCFF2AE2}" type="presParOf" srcId="{19494411-A204-4D55-B3FF-A9668A9279A9}" destId="{B5D79214-78AC-4CA3-9B3D-23833B57B3D9}" srcOrd="1" destOrd="0" presId="urn:microsoft.com/office/officeart/2005/8/layout/hierarchy1"/>
    <dgm:cxn modelId="{0EAC6EA8-FE50-4477-AB98-70C59368E63C}" type="presParOf" srcId="{B5D79214-78AC-4CA3-9B3D-23833B57B3D9}" destId="{D109A076-7D5D-4E79-B4CE-579F6715BB53}" srcOrd="0" destOrd="0" presId="urn:microsoft.com/office/officeart/2005/8/layout/hierarchy1"/>
    <dgm:cxn modelId="{BF0AB9EF-8518-492D-BDEC-DE5830EB70C8}" type="presParOf" srcId="{D109A076-7D5D-4E79-B4CE-579F6715BB53}" destId="{603E0836-F7FD-4CFF-B34D-EE765E139FA0}" srcOrd="0" destOrd="0" presId="urn:microsoft.com/office/officeart/2005/8/layout/hierarchy1"/>
    <dgm:cxn modelId="{B7FCA8CF-BE02-4947-9850-82C1F91DE235}" type="presParOf" srcId="{D109A076-7D5D-4E79-B4CE-579F6715BB53}" destId="{2E85798D-CD10-43D2-B74F-F48A56702685}" srcOrd="1" destOrd="0" presId="urn:microsoft.com/office/officeart/2005/8/layout/hierarchy1"/>
    <dgm:cxn modelId="{7B52ED1F-CE75-4E2F-A8A4-4D0E5745A04C}" type="presParOf" srcId="{B5D79214-78AC-4CA3-9B3D-23833B57B3D9}" destId="{8BF126A5-5535-4D5E-82CF-65103E8CBAE0}" srcOrd="1" destOrd="0" presId="urn:microsoft.com/office/officeart/2005/8/layout/hierarchy1"/>
    <dgm:cxn modelId="{CE9CC6D3-D60B-4312-8923-8538899DAE55}" type="presParOf" srcId="{FEE5653A-170C-4899-9D74-BC18A7A67158}" destId="{92B47414-8F77-4F7B-8D25-76A3232E20F6}" srcOrd="4" destOrd="0" presId="urn:microsoft.com/office/officeart/2005/8/layout/hierarchy1"/>
    <dgm:cxn modelId="{33667C9E-CCBC-48F7-94FF-54C6895D2828}" type="presParOf" srcId="{FEE5653A-170C-4899-9D74-BC18A7A67158}" destId="{B2338BD4-1190-4B7F-80B5-F089D7EAFEF7}" srcOrd="5" destOrd="0" presId="urn:microsoft.com/office/officeart/2005/8/layout/hierarchy1"/>
    <dgm:cxn modelId="{C0F6304F-9DF0-454F-899A-5429BDF5AD54}" type="presParOf" srcId="{B2338BD4-1190-4B7F-80B5-F089D7EAFEF7}" destId="{8CC53868-BE7A-49CB-8EDC-2C4499AC1390}" srcOrd="0" destOrd="0" presId="urn:microsoft.com/office/officeart/2005/8/layout/hierarchy1"/>
    <dgm:cxn modelId="{41F2D0F3-7B3C-4FA7-A758-7A93D004A084}" type="presParOf" srcId="{8CC53868-BE7A-49CB-8EDC-2C4499AC1390}" destId="{0FB1395E-9657-4365-9E72-D997C81549D5}" srcOrd="0" destOrd="0" presId="urn:microsoft.com/office/officeart/2005/8/layout/hierarchy1"/>
    <dgm:cxn modelId="{BAA0BC72-8513-48A0-8508-1E3AAD875B2B}" type="presParOf" srcId="{8CC53868-BE7A-49CB-8EDC-2C4499AC1390}" destId="{9EDED26E-8A1A-4015-A591-C10D8159D4C5}" srcOrd="1" destOrd="0" presId="urn:microsoft.com/office/officeart/2005/8/layout/hierarchy1"/>
    <dgm:cxn modelId="{054AA8B0-B692-4D8B-98A0-E6C94658BF31}" type="presParOf" srcId="{B2338BD4-1190-4B7F-80B5-F089D7EAFEF7}" destId="{5F07022B-AA0E-4310-8F52-83ABA6B95ABD}" srcOrd="1" destOrd="0" presId="urn:microsoft.com/office/officeart/2005/8/layout/hierarchy1"/>
    <dgm:cxn modelId="{82726069-D3F2-40BD-A262-B2C3D7F1DAFB}" type="presParOf" srcId="{5F07022B-AA0E-4310-8F52-83ABA6B95ABD}" destId="{2511CED9-A9EC-4D12-911D-1F2806CC2E55}" srcOrd="0" destOrd="0" presId="urn:microsoft.com/office/officeart/2005/8/layout/hierarchy1"/>
    <dgm:cxn modelId="{B7CD307E-70E1-4CBB-B0B3-C8A64810DB02}" type="presParOf" srcId="{5F07022B-AA0E-4310-8F52-83ABA6B95ABD}" destId="{320CFB62-64B8-4760-B356-37885ED0BAB2}" srcOrd="1" destOrd="0" presId="urn:microsoft.com/office/officeart/2005/8/layout/hierarchy1"/>
    <dgm:cxn modelId="{CC4FB2D2-A303-437F-9387-54869F325611}" type="presParOf" srcId="{320CFB62-64B8-4760-B356-37885ED0BAB2}" destId="{6C37CE8C-91CE-4931-9E7D-277783F6B110}" srcOrd="0" destOrd="0" presId="urn:microsoft.com/office/officeart/2005/8/layout/hierarchy1"/>
    <dgm:cxn modelId="{46EB0296-034D-41DD-8FA5-E2AD4EC3D131}" type="presParOf" srcId="{6C37CE8C-91CE-4931-9E7D-277783F6B110}" destId="{8B0A92F4-19E5-4C0C-B176-9C7DFE9A73D2}" srcOrd="0" destOrd="0" presId="urn:microsoft.com/office/officeart/2005/8/layout/hierarchy1"/>
    <dgm:cxn modelId="{49A7BB91-AD85-421A-A26B-53083AD9374A}" type="presParOf" srcId="{6C37CE8C-91CE-4931-9E7D-277783F6B110}" destId="{8547583B-B7DB-4871-8C42-4DFC449A6667}" srcOrd="1" destOrd="0" presId="urn:microsoft.com/office/officeart/2005/8/layout/hierarchy1"/>
    <dgm:cxn modelId="{E721536F-86AA-4489-8A60-5A1AF7E793B1}" type="presParOf" srcId="{320CFB62-64B8-4760-B356-37885ED0BAB2}" destId="{94405161-F868-407E-B9BB-DB6697EE8709}" srcOrd="1" destOrd="0" presId="urn:microsoft.com/office/officeart/2005/8/layout/hierarchy1"/>
    <dgm:cxn modelId="{D8683207-E3BD-43C8-804A-BA3E94543F08}" type="presParOf" srcId="{94405161-F868-407E-B9BB-DB6697EE8709}" destId="{1F5D787F-F692-491D-A1F8-AF5448D0161B}" srcOrd="0" destOrd="0" presId="urn:microsoft.com/office/officeart/2005/8/layout/hierarchy1"/>
    <dgm:cxn modelId="{44F50393-29E3-4E87-8BB0-2CBBCD07D23C}" type="presParOf" srcId="{94405161-F868-407E-B9BB-DB6697EE8709}" destId="{77051CC6-7175-48D7-811F-FED02E6E610C}" srcOrd="1" destOrd="0" presId="urn:microsoft.com/office/officeart/2005/8/layout/hierarchy1"/>
    <dgm:cxn modelId="{B02D3D8E-0E10-4767-9542-5FB0E3E0B87E}" type="presParOf" srcId="{77051CC6-7175-48D7-811F-FED02E6E610C}" destId="{9E503950-8398-4D12-91BD-5A175AB059D9}" srcOrd="0" destOrd="0" presId="urn:microsoft.com/office/officeart/2005/8/layout/hierarchy1"/>
    <dgm:cxn modelId="{2C3EFE07-E43E-4CD4-947B-1FD9BBE8454E}" type="presParOf" srcId="{9E503950-8398-4D12-91BD-5A175AB059D9}" destId="{ABD00987-202A-4F24-903B-E50149FDB6DB}" srcOrd="0" destOrd="0" presId="urn:microsoft.com/office/officeart/2005/8/layout/hierarchy1"/>
    <dgm:cxn modelId="{177E49C8-01A2-4FC5-9BA6-D2B3FE214504}" type="presParOf" srcId="{9E503950-8398-4D12-91BD-5A175AB059D9}" destId="{9B1067BD-6268-4304-A874-09530E1C842D}" srcOrd="1" destOrd="0" presId="urn:microsoft.com/office/officeart/2005/8/layout/hierarchy1"/>
    <dgm:cxn modelId="{6D6BA28F-6EA1-4F76-925D-D9B935A31FD2}" type="presParOf" srcId="{77051CC6-7175-48D7-811F-FED02E6E610C}" destId="{6F46BB6B-6209-4037-8601-5505E2951FC9}" srcOrd="1" destOrd="0" presId="urn:microsoft.com/office/officeart/2005/8/layout/hierarchy1"/>
    <dgm:cxn modelId="{519FB4B7-8379-4817-A937-AB122E7F73B8}" type="presParOf" srcId="{FEE5653A-170C-4899-9D74-BC18A7A67158}" destId="{9A853B93-E719-488E-B0E2-4F02F8534562}" srcOrd="6" destOrd="0" presId="urn:microsoft.com/office/officeart/2005/8/layout/hierarchy1"/>
    <dgm:cxn modelId="{64BEFDB6-7FC6-45E9-A414-5F764812B8CE}" type="presParOf" srcId="{FEE5653A-170C-4899-9D74-BC18A7A67158}" destId="{A59C73FF-CD6B-4563-8564-235FD8726382}" srcOrd="7" destOrd="0" presId="urn:microsoft.com/office/officeart/2005/8/layout/hierarchy1"/>
    <dgm:cxn modelId="{43D323A9-2D38-48CD-B7EB-33BC52F39191}" type="presParOf" srcId="{A59C73FF-CD6B-4563-8564-235FD8726382}" destId="{0FFA9150-6C3B-40C5-B0D9-BDC5AC355C82}" srcOrd="0" destOrd="0" presId="urn:microsoft.com/office/officeart/2005/8/layout/hierarchy1"/>
    <dgm:cxn modelId="{61E2F6BC-2FCF-4FA1-ABB3-47F9AEF8B9F7}" type="presParOf" srcId="{0FFA9150-6C3B-40C5-B0D9-BDC5AC355C82}" destId="{2E4BE722-A7D2-47E2-A4BC-8496CA743E86}" srcOrd="0" destOrd="0" presId="urn:microsoft.com/office/officeart/2005/8/layout/hierarchy1"/>
    <dgm:cxn modelId="{F3C606E3-8F71-4322-95BE-23BFB132F4C7}" type="presParOf" srcId="{0FFA9150-6C3B-40C5-B0D9-BDC5AC355C82}" destId="{7C55802B-A4C5-41BC-89B6-FF54A1568D54}" srcOrd="1" destOrd="0" presId="urn:microsoft.com/office/officeart/2005/8/layout/hierarchy1"/>
    <dgm:cxn modelId="{0517138C-7CC3-43B7-9E25-B55C109042C1}" type="presParOf" srcId="{A59C73FF-CD6B-4563-8564-235FD8726382}" destId="{F3269ACC-0BD0-4E39-AC3E-FAAD03BC1C2A}" srcOrd="1" destOrd="0" presId="urn:microsoft.com/office/officeart/2005/8/layout/hierarchy1"/>
    <dgm:cxn modelId="{06F9A323-BBF3-49E7-9EFF-F926A51801EC}" type="presParOf" srcId="{F3269ACC-0BD0-4E39-AC3E-FAAD03BC1C2A}" destId="{A2A61219-5AAF-46BA-B9C2-575845DF5B49}" srcOrd="0" destOrd="0" presId="urn:microsoft.com/office/officeart/2005/8/layout/hierarchy1"/>
    <dgm:cxn modelId="{FC53863C-2B1A-4A25-86A8-92CC9DD3F2D2}" type="presParOf" srcId="{F3269ACC-0BD0-4E39-AC3E-FAAD03BC1C2A}" destId="{34D53B91-EB39-47E9-97BC-8771612AB365}" srcOrd="1" destOrd="0" presId="urn:microsoft.com/office/officeart/2005/8/layout/hierarchy1"/>
    <dgm:cxn modelId="{BEE3009D-89A4-412B-8EE7-59C32B73C295}" type="presParOf" srcId="{34D53B91-EB39-47E9-97BC-8771612AB365}" destId="{6127C735-BF21-4673-BBB1-A3A163E73453}" srcOrd="0" destOrd="0" presId="urn:microsoft.com/office/officeart/2005/8/layout/hierarchy1"/>
    <dgm:cxn modelId="{BA27CFBF-3050-4CE7-8CE8-C2B0B8533128}" type="presParOf" srcId="{6127C735-BF21-4673-BBB1-A3A163E73453}" destId="{96278759-FB53-41E2-867B-41FD6E0484B2}" srcOrd="0" destOrd="0" presId="urn:microsoft.com/office/officeart/2005/8/layout/hierarchy1"/>
    <dgm:cxn modelId="{81D29E6C-A323-44CB-A6D4-BF11A8CEEBD3}" type="presParOf" srcId="{6127C735-BF21-4673-BBB1-A3A163E73453}" destId="{4685F3A1-2488-4D2A-BD0D-E57F10BBDBC7}" srcOrd="1" destOrd="0" presId="urn:microsoft.com/office/officeart/2005/8/layout/hierarchy1"/>
    <dgm:cxn modelId="{001F6DC2-4290-4025-9E93-422E68077045}" type="presParOf" srcId="{34D53B91-EB39-47E9-97BC-8771612AB365}" destId="{8945F2FA-F9AC-4EC8-BB8A-82BA960A5CB6}" srcOrd="1" destOrd="0" presId="urn:microsoft.com/office/officeart/2005/8/layout/hierarchy1"/>
    <dgm:cxn modelId="{4A0133DC-2506-472C-AD62-0E5E2F136709}" type="presParOf" srcId="{8945F2FA-F9AC-4EC8-BB8A-82BA960A5CB6}" destId="{987C6660-9F61-4485-A5A8-2558744322A9}" srcOrd="0" destOrd="0" presId="urn:microsoft.com/office/officeart/2005/8/layout/hierarchy1"/>
    <dgm:cxn modelId="{F76B6EAE-5634-42FA-965D-693545FFA08F}" type="presParOf" srcId="{8945F2FA-F9AC-4EC8-BB8A-82BA960A5CB6}" destId="{65C0D21B-1985-4BC1-8D66-ABC817A9201A}" srcOrd="1" destOrd="0" presId="urn:microsoft.com/office/officeart/2005/8/layout/hierarchy1"/>
    <dgm:cxn modelId="{AFBC3569-1416-495B-BA69-C193F6D11587}" type="presParOf" srcId="{65C0D21B-1985-4BC1-8D66-ABC817A9201A}" destId="{7206B71C-D18C-4655-8542-F804FA431CB3}" srcOrd="0" destOrd="0" presId="urn:microsoft.com/office/officeart/2005/8/layout/hierarchy1"/>
    <dgm:cxn modelId="{F55904D9-6518-4879-802E-A6F357D5EF78}" type="presParOf" srcId="{7206B71C-D18C-4655-8542-F804FA431CB3}" destId="{43681F68-DB1F-4AD2-B477-64A57095736E}" srcOrd="0" destOrd="0" presId="urn:microsoft.com/office/officeart/2005/8/layout/hierarchy1"/>
    <dgm:cxn modelId="{95CDB92E-0FD1-4DA0-97C6-1B8E703210B6}" type="presParOf" srcId="{7206B71C-D18C-4655-8542-F804FA431CB3}" destId="{62343B2B-F1F0-48D9-AC6B-E0A923A8BCB3}" srcOrd="1" destOrd="0" presId="urn:microsoft.com/office/officeart/2005/8/layout/hierarchy1"/>
    <dgm:cxn modelId="{E7387CAF-DCBD-4104-8C62-34CC54AC46D5}" type="presParOf" srcId="{65C0D21B-1985-4BC1-8D66-ABC817A9201A}" destId="{0DC93E7A-5D48-4C95-8F22-E1EC8CAD3B4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437D584-4B33-4816-9AC7-207FC48E709A}" type="doc">
      <dgm:prSet loTypeId="urn:microsoft.com/office/officeart/2005/8/layout/target1" loCatId="relationship" qsTypeId="urn:microsoft.com/office/officeart/2005/8/quickstyle/simple1" qsCatId="simple" csTypeId="urn:microsoft.com/office/officeart/2005/8/colors/colorful3" csCatId="colorful" phldr="1"/>
      <dgm:spPr/>
    </dgm:pt>
    <dgm:pt modelId="{8FA3C9D0-EE77-40FC-9FE7-3A7D18F41681}">
      <dgm:prSet phldrT="[Text]" custT="1"/>
      <dgm:spPr/>
      <dgm:t>
        <a:bodyPr/>
        <a:lstStyle/>
        <a:p>
          <a:pPr algn="ctr"/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Javanism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AF136E5B-99C0-40C5-8C54-EC677184C2D4}" type="parTrans" cxnId="{0B0020B4-8C95-4210-B719-7FDA17C7E7AB}">
      <dgm:prSet/>
      <dgm:spPr/>
      <dgm:t>
        <a:bodyPr/>
        <a:lstStyle/>
        <a:p>
          <a:pPr algn="ctr"/>
          <a:endParaRPr lang="en-US"/>
        </a:p>
      </dgm:t>
    </dgm:pt>
    <dgm:pt modelId="{C7CFA611-ECFB-47C8-BF6B-8BC23E0933FA}" type="sibTrans" cxnId="{0B0020B4-8C95-4210-B719-7FDA17C7E7AB}">
      <dgm:prSet/>
      <dgm:spPr/>
      <dgm:t>
        <a:bodyPr/>
        <a:lstStyle/>
        <a:p>
          <a:pPr algn="ctr"/>
          <a:endParaRPr lang="en-US"/>
        </a:p>
      </dgm:t>
    </dgm:pt>
    <dgm:pt modelId="{5A2501CB-F2AF-4BE4-A2E2-C4E65C94E12A}">
      <dgm:prSet phldrT="[Text]" custT="1"/>
      <dgm:spPr/>
      <dgm:t>
        <a:bodyPr/>
        <a:lstStyle/>
        <a:p>
          <a:pPr algn="ctr"/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Chatolicism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762EA139-2C53-43E0-8791-AE6DE834CEAA}" type="parTrans" cxnId="{6F7D5501-4400-494A-8EF3-4A3CCF9F7047}">
      <dgm:prSet/>
      <dgm:spPr/>
      <dgm:t>
        <a:bodyPr/>
        <a:lstStyle/>
        <a:p>
          <a:pPr algn="ctr"/>
          <a:endParaRPr lang="en-US"/>
        </a:p>
      </dgm:t>
    </dgm:pt>
    <dgm:pt modelId="{0C9365AF-8483-4E57-BF13-84266FC464C8}" type="sibTrans" cxnId="{6F7D5501-4400-494A-8EF3-4A3CCF9F7047}">
      <dgm:prSet/>
      <dgm:spPr/>
      <dgm:t>
        <a:bodyPr/>
        <a:lstStyle/>
        <a:p>
          <a:pPr algn="ctr"/>
          <a:endParaRPr lang="en-US"/>
        </a:p>
      </dgm:t>
    </dgm:pt>
    <dgm:pt modelId="{E1C90D0F-9112-4234-9672-628D7D644064}">
      <dgm:prSet phldrT="[Text]" custT="1"/>
      <dgm:spPr/>
      <dgm:t>
        <a:bodyPr/>
        <a:lstStyle/>
        <a:p>
          <a:pPr algn="ctr"/>
          <a:r>
            <a:rPr lang="id-ID" sz="2400" dirty="0" smtClean="0">
              <a:latin typeface="Times New Roman" pitchFamily="18" charset="0"/>
              <a:cs typeface="Times New Roman" pitchFamily="18" charset="0"/>
            </a:rPr>
            <a:t>Americanism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2357D0E7-09D2-4237-BCA5-323CC4AD24FB}" type="parTrans" cxnId="{D8D610FB-6FDB-4738-854D-87D9A2D30D79}">
      <dgm:prSet/>
      <dgm:spPr/>
      <dgm:t>
        <a:bodyPr/>
        <a:lstStyle/>
        <a:p>
          <a:pPr algn="ctr"/>
          <a:endParaRPr lang="en-US"/>
        </a:p>
      </dgm:t>
    </dgm:pt>
    <dgm:pt modelId="{DFA58A5A-6C84-4EEF-B683-637DE141217D}" type="sibTrans" cxnId="{D8D610FB-6FDB-4738-854D-87D9A2D30D79}">
      <dgm:prSet/>
      <dgm:spPr/>
      <dgm:t>
        <a:bodyPr/>
        <a:lstStyle/>
        <a:p>
          <a:pPr algn="ctr"/>
          <a:endParaRPr lang="en-US"/>
        </a:p>
      </dgm:t>
    </dgm:pt>
    <dgm:pt modelId="{76017A3A-46FA-412E-B1AE-EF4EBFA77947}">
      <dgm:prSet custT="1"/>
      <dgm:spPr/>
      <dgm:t>
        <a:bodyPr/>
        <a:lstStyle/>
        <a:p>
          <a:pPr algn="ctr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Islamism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C4FF50CB-1C92-4D89-89D7-31B3EB56B0A0}" type="parTrans" cxnId="{59F7D411-6E30-41C2-834A-3A8CACD663A6}">
      <dgm:prSet/>
      <dgm:spPr/>
      <dgm:t>
        <a:bodyPr/>
        <a:lstStyle/>
        <a:p>
          <a:pPr algn="ctr"/>
          <a:endParaRPr lang="en-US"/>
        </a:p>
      </dgm:t>
    </dgm:pt>
    <dgm:pt modelId="{014F2452-2A4D-4CBA-BAD4-404BCBF3C4FB}" type="sibTrans" cxnId="{59F7D411-6E30-41C2-834A-3A8CACD663A6}">
      <dgm:prSet/>
      <dgm:spPr/>
      <dgm:t>
        <a:bodyPr/>
        <a:lstStyle/>
        <a:p>
          <a:pPr algn="ctr"/>
          <a:endParaRPr lang="en-US"/>
        </a:p>
      </dgm:t>
    </dgm:pt>
    <dgm:pt modelId="{9E0DC420-7F30-4A2F-BEA5-FCD2E3BA29C3}" type="pres">
      <dgm:prSet presAssocID="{7437D584-4B33-4816-9AC7-207FC48E709A}" presName="composite" presStyleCnt="0">
        <dgm:presLayoutVars>
          <dgm:chMax val="5"/>
          <dgm:dir/>
          <dgm:resizeHandles val="exact"/>
        </dgm:presLayoutVars>
      </dgm:prSet>
      <dgm:spPr/>
    </dgm:pt>
    <dgm:pt modelId="{9366676F-3A1F-4DFA-940C-B5793F2A8454}" type="pres">
      <dgm:prSet presAssocID="{8FA3C9D0-EE77-40FC-9FE7-3A7D18F41681}" presName="circle1" presStyleLbl="lnNode1" presStyleIdx="0" presStyleCnt="4"/>
      <dgm:spPr/>
    </dgm:pt>
    <dgm:pt modelId="{5B30B9D0-1DF9-4234-AC4C-921EF0AF1D9E}" type="pres">
      <dgm:prSet presAssocID="{8FA3C9D0-EE77-40FC-9FE7-3A7D18F41681}" presName="text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A7F5C3-B3E4-40FB-B87E-1961552BC0EC}" type="pres">
      <dgm:prSet presAssocID="{8FA3C9D0-EE77-40FC-9FE7-3A7D18F41681}" presName="line1" presStyleLbl="callout" presStyleIdx="0" presStyleCnt="8"/>
      <dgm:spPr/>
    </dgm:pt>
    <dgm:pt modelId="{40687090-C5CB-4694-8AC3-E60D4DC02D16}" type="pres">
      <dgm:prSet presAssocID="{8FA3C9D0-EE77-40FC-9FE7-3A7D18F41681}" presName="d1" presStyleLbl="callout" presStyleIdx="1" presStyleCnt="8"/>
      <dgm:spPr/>
    </dgm:pt>
    <dgm:pt modelId="{A45DE022-F066-4997-A94F-6E1188C828E6}" type="pres">
      <dgm:prSet presAssocID="{5A2501CB-F2AF-4BE4-A2E2-C4E65C94E12A}" presName="circle2" presStyleLbl="lnNode1" presStyleIdx="1" presStyleCnt="4"/>
      <dgm:spPr/>
    </dgm:pt>
    <dgm:pt modelId="{E3DE7DB8-C9D0-47E6-9073-39268EECC791}" type="pres">
      <dgm:prSet presAssocID="{5A2501CB-F2AF-4BE4-A2E2-C4E65C94E12A}" presName="tex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16C594-E6E8-4A29-950B-16798952D08D}" type="pres">
      <dgm:prSet presAssocID="{5A2501CB-F2AF-4BE4-A2E2-C4E65C94E12A}" presName="line2" presStyleLbl="callout" presStyleIdx="2" presStyleCnt="8"/>
      <dgm:spPr/>
    </dgm:pt>
    <dgm:pt modelId="{72470C32-A393-4760-A839-E955911614B0}" type="pres">
      <dgm:prSet presAssocID="{5A2501CB-F2AF-4BE4-A2E2-C4E65C94E12A}" presName="d2" presStyleLbl="callout" presStyleIdx="3" presStyleCnt="8"/>
      <dgm:spPr/>
    </dgm:pt>
    <dgm:pt modelId="{982D6697-C897-4118-9C32-A9E055272A45}" type="pres">
      <dgm:prSet presAssocID="{E1C90D0F-9112-4234-9672-628D7D644064}" presName="circle3" presStyleLbl="lnNode1" presStyleIdx="2" presStyleCnt="4"/>
      <dgm:spPr/>
      <dgm:t>
        <a:bodyPr/>
        <a:lstStyle/>
        <a:p>
          <a:endParaRPr lang="id-ID"/>
        </a:p>
      </dgm:t>
    </dgm:pt>
    <dgm:pt modelId="{1D339158-2962-4E64-B9F8-BD6B116848FF}" type="pres">
      <dgm:prSet presAssocID="{E1C90D0F-9112-4234-9672-628D7D644064}" presName="text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50417-226D-4311-990E-9A6F86AA4D75}" type="pres">
      <dgm:prSet presAssocID="{E1C90D0F-9112-4234-9672-628D7D644064}" presName="line3" presStyleLbl="callout" presStyleIdx="4" presStyleCnt="8"/>
      <dgm:spPr/>
    </dgm:pt>
    <dgm:pt modelId="{7FAE87AD-D861-4DE4-BC29-47C2F6BAF477}" type="pres">
      <dgm:prSet presAssocID="{E1C90D0F-9112-4234-9672-628D7D644064}" presName="d3" presStyleLbl="callout" presStyleIdx="5" presStyleCnt="8"/>
      <dgm:spPr/>
    </dgm:pt>
    <dgm:pt modelId="{A829904B-4BDE-454F-A212-01A2784684B2}" type="pres">
      <dgm:prSet presAssocID="{76017A3A-46FA-412E-B1AE-EF4EBFA77947}" presName="circle4" presStyleLbl="lnNode1" presStyleIdx="3" presStyleCnt="4" custScaleX="114124" custScaleY="108832"/>
      <dgm:spPr/>
    </dgm:pt>
    <dgm:pt modelId="{8272052C-A559-4CEB-9813-4736145632E8}" type="pres">
      <dgm:prSet presAssocID="{76017A3A-46FA-412E-B1AE-EF4EBFA77947}" presName="text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95A05-754D-44C9-A05C-7AF8E5C30819}" type="pres">
      <dgm:prSet presAssocID="{76017A3A-46FA-412E-B1AE-EF4EBFA77947}" presName="line4" presStyleLbl="callout" presStyleIdx="6" presStyleCnt="8"/>
      <dgm:spPr/>
    </dgm:pt>
    <dgm:pt modelId="{BD604FD1-B735-4024-BF6F-EEF2872092B1}" type="pres">
      <dgm:prSet presAssocID="{76017A3A-46FA-412E-B1AE-EF4EBFA77947}" presName="d4" presStyleLbl="callout" presStyleIdx="7" presStyleCnt="8"/>
      <dgm:spPr/>
    </dgm:pt>
  </dgm:ptLst>
  <dgm:cxnLst>
    <dgm:cxn modelId="{B7ADB261-02CA-45A2-8937-EE478790886E}" type="presOf" srcId="{76017A3A-46FA-412E-B1AE-EF4EBFA77947}" destId="{8272052C-A559-4CEB-9813-4736145632E8}" srcOrd="0" destOrd="0" presId="urn:microsoft.com/office/officeart/2005/8/layout/target1"/>
    <dgm:cxn modelId="{6F7D5501-4400-494A-8EF3-4A3CCF9F7047}" srcId="{7437D584-4B33-4816-9AC7-207FC48E709A}" destId="{5A2501CB-F2AF-4BE4-A2E2-C4E65C94E12A}" srcOrd="1" destOrd="0" parTransId="{762EA139-2C53-43E0-8791-AE6DE834CEAA}" sibTransId="{0C9365AF-8483-4E57-BF13-84266FC464C8}"/>
    <dgm:cxn modelId="{55B0C7A7-645C-41F6-BA33-3D07FFD0614C}" type="presOf" srcId="{5A2501CB-F2AF-4BE4-A2E2-C4E65C94E12A}" destId="{E3DE7DB8-C9D0-47E6-9073-39268EECC791}" srcOrd="0" destOrd="0" presId="urn:microsoft.com/office/officeart/2005/8/layout/target1"/>
    <dgm:cxn modelId="{8990576A-7686-4CE4-A277-ED5B8F9C2C5B}" type="presOf" srcId="{7437D584-4B33-4816-9AC7-207FC48E709A}" destId="{9E0DC420-7F30-4A2F-BEA5-FCD2E3BA29C3}" srcOrd="0" destOrd="0" presId="urn:microsoft.com/office/officeart/2005/8/layout/target1"/>
    <dgm:cxn modelId="{95657106-4878-4E33-9CBE-2C799F1629F7}" type="presOf" srcId="{E1C90D0F-9112-4234-9672-628D7D644064}" destId="{1D339158-2962-4E64-B9F8-BD6B116848FF}" srcOrd="0" destOrd="0" presId="urn:microsoft.com/office/officeart/2005/8/layout/target1"/>
    <dgm:cxn modelId="{0B0020B4-8C95-4210-B719-7FDA17C7E7AB}" srcId="{7437D584-4B33-4816-9AC7-207FC48E709A}" destId="{8FA3C9D0-EE77-40FC-9FE7-3A7D18F41681}" srcOrd="0" destOrd="0" parTransId="{AF136E5B-99C0-40C5-8C54-EC677184C2D4}" sibTransId="{C7CFA611-ECFB-47C8-BF6B-8BC23E0933FA}"/>
    <dgm:cxn modelId="{D8D610FB-6FDB-4738-854D-87D9A2D30D79}" srcId="{7437D584-4B33-4816-9AC7-207FC48E709A}" destId="{E1C90D0F-9112-4234-9672-628D7D644064}" srcOrd="2" destOrd="0" parTransId="{2357D0E7-09D2-4237-BCA5-323CC4AD24FB}" sibTransId="{DFA58A5A-6C84-4EEF-B683-637DE141217D}"/>
    <dgm:cxn modelId="{59F7D411-6E30-41C2-834A-3A8CACD663A6}" srcId="{7437D584-4B33-4816-9AC7-207FC48E709A}" destId="{76017A3A-46FA-412E-B1AE-EF4EBFA77947}" srcOrd="3" destOrd="0" parTransId="{C4FF50CB-1C92-4D89-89D7-31B3EB56B0A0}" sibTransId="{014F2452-2A4D-4CBA-BAD4-404BCBF3C4FB}"/>
    <dgm:cxn modelId="{769860E1-0D7F-4C9D-B557-0DB9ECBB60DC}" type="presOf" srcId="{8FA3C9D0-EE77-40FC-9FE7-3A7D18F41681}" destId="{5B30B9D0-1DF9-4234-AC4C-921EF0AF1D9E}" srcOrd="0" destOrd="0" presId="urn:microsoft.com/office/officeart/2005/8/layout/target1"/>
    <dgm:cxn modelId="{07E130F2-780B-42C2-822C-95749DF681AD}" type="presParOf" srcId="{9E0DC420-7F30-4A2F-BEA5-FCD2E3BA29C3}" destId="{9366676F-3A1F-4DFA-940C-B5793F2A8454}" srcOrd="0" destOrd="0" presId="urn:microsoft.com/office/officeart/2005/8/layout/target1"/>
    <dgm:cxn modelId="{A06542ED-D74B-4531-9450-4741482D0C07}" type="presParOf" srcId="{9E0DC420-7F30-4A2F-BEA5-FCD2E3BA29C3}" destId="{5B30B9D0-1DF9-4234-AC4C-921EF0AF1D9E}" srcOrd="1" destOrd="0" presId="urn:microsoft.com/office/officeart/2005/8/layout/target1"/>
    <dgm:cxn modelId="{26A73E58-3966-4248-B9C8-EA1244B06164}" type="presParOf" srcId="{9E0DC420-7F30-4A2F-BEA5-FCD2E3BA29C3}" destId="{BBA7F5C3-B3E4-40FB-B87E-1961552BC0EC}" srcOrd="2" destOrd="0" presId="urn:microsoft.com/office/officeart/2005/8/layout/target1"/>
    <dgm:cxn modelId="{C593A850-D486-40CD-B6C0-0F4FBC6C9B87}" type="presParOf" srcId="{9E0DC420-7F30-4A2F-BEA5-FCD2E3BA29C3}" destId="{40687090-C5CB-4694-8AC3-E60D4DC02D16}" srcOrd="3" destOrd="0" presId="urn:microsoft.com/office/officeart/2005/8/layout/target1"/>
    <dgm:cxn modelId="{979FED01-97FE-44BE-A9E1-34FDF2526BD7}" type="presParOf" srcId="{9E0DC420-7F30-4A2F-BEA5-FCD2E3BA29C3}" destId="{A45DE022-F066-4997-A94F-6E1188C828E6}" srcOrd="4" destOrd="0" presId="urn:microsoft.com/office/officeart/2005/8/layout/target1"/>
    <dgm:cxn modelId="{3CE0A768-92FB-423A-AA95-9E0A3330CCB5}" type="presParOf" srcId="{9E0DC420-7F30-4A2F-BEA5-FCD2E3BA29C3}" destId="{E3DE7DB8-C9D0-47E6-9073-39268EECC791}" srcOrd="5" destOrd="0" presId="urn:microsoft.com/office/officeart/2005/8/layout/target1"/>
    <dgm:cxn modelId="{EE4948A7-AFAC-4881-93F9-10C288B315C6}" type="presParOf" srcId="{9E0DC420-7F30-4A2F-BEA5-FCD2E3BA29C3}" destId="{B416C594-E6E8-4A29-950B-16798952D08D}" srcOrd="6" destOrd="0" presId="urn:microsoft.com/office/officeart/2005/8/layout/target1"/>
    <dgm:cxn modelId="{CE24A262-1FB6-4CF0-BC61-B5E34A6579E6}" type="presParOf" srcId="{9E0DC420-7F30-4A2F-BEA5-FCD2E3BA29C3}" destId="{72470C32-A393-4760-A839-E955911614B0}" srcOrd="7" destOrd="0" presId="urn:microsoft.com/office/officeart/2005/8/layout/target1"/>
    <dgm:cxn modelId="{B14FDFEA-5C31-4F21-8093-9DFB28B99071}" type="presParOf" srcId="{9E0DC420-7F30-4A2F-BEA5-FCD2E3BA29C3}" destId="{982D6697-C897-4118-9C32-A9E055272A45}" srcOrd="8" destOrd="0" presId="urn:microsoft.com/office/officeart/2005/8/layout/target1"/>
    <dgm:cxn modelId="{8B969BF0-FBAC-43ED-BCF7-70C373AE30DD}" type="presParOf" srcId="{9E0DC420-7F30-4A2F-BEA5-FCD2E3BA29C3}" destId="{1D339158-2962-4E64-B9F8-BD6B116848FF}" srcOrd="9" destOrd="0" presId="urn:microsoft.com/office/officeart/2005/8/layout/target1"/>
    <dgm:cxn modelId="{214ECB61-D1F0-4C96-8CF2-5A074FE85424}" type="presParOf" srcId="{9E0DC420-7F30-4A2F-BEA5-FCD2E3BA29C3}" destId="{47250417-226D-4311-990E-9A6F86AA4D75}" srcOrd="10" destOrd="0" presId="urn:microsoft.com/office/officeart/2005/8/layout/target1"/>
    <dgm:cxn modelId="{D8CC02CD-5120-4082-94BA-1D11F2213A39}" type="presParOf" srcId="{9E0DC420-7F30-4A2F-BEA5-FCD2E3BA29C3}" destId="{7FAE87AD-D861-4DE4-BC29-47C2F6BAF477}" srcOrd="11" destOrd="0" presId="urn:microsoft.com/office/officeart/2005/8/layout/target1"/>
    <dgm:cxn modelId="{DE5A9317-8BA7-4806-91A7-505261D0D63D}" type="presParOf" srcId="{9E0DC420-7F30-4A2F-BEA5-FCD2E3BA29C3}" destId="{A829904B-4BDE-454F-A212-01A2784684B2}" srcOrd="12" destOrd="0" presId="urn:microsoft.com/office/officeart/2005/8/layout/target1"/>
    <dgm:cxn modelId="{6715D86D-304B-475E-969B-1F275F56CD56}" type="presParOf" srcId="{9E0DC420-7F30-4A2F-BEA5-FCD2E3BA29C3}" destId="{8272052C-A559-4CEB-9813-4736145632E8}" srcOrd="13" destOrd="0" presId="urn:microsoft.com/office/officeart/2005/8/layout/target1"/>
    <dgm:cxn modelId="{F6F4AF44-FE68-4171-911E-F98301A5093A}" type="presParOf" srcId="{9E0DC420-7F30-4A2F-BEA5-FCD2E3BA29C3}" destId="{72895A05-754D-44C9-A05C-7AF8E5C30819}" srcOrd="14" destOrd="0" presId="urn:microsoft.com/office/officeart/2005/8/layout/target1"/>
    <dgm:cxn modelId="{258C0336-4517-4A69-8808-3C45539AB554}" type="presParOf" srcId="{9E0DC420-7F30-4A2F-BEA5-FCD2E3BA29C3}" destId="{BD604FD1-B735-4024-BF6F-EEF2872092B1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35E313-B8E3-4E3F-9FAB-254220FA1FE8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5A530C21-C00A-433F-AFC8-87C1C5692412}">
      <dgm:prSet phldrT="[Text]" custT="1"/>
      <dgm:spPr/>
      <dgm:t>
        <a:bodyPr/>
        <a:lstStyle/>
        <a:p>
          <a:r>
            <a:rPr lang="id-ID" sz="1500" dirty="0" smtClean="0">
              <a:solidFill>
                <a:srgbClr val="FF0000"/>
              </a:solidFill>
            </a:rPr>
            <a:t>President </a:t>
          </a:r>
          <a:endParaRPr lang="id-ID" sz="1500" dirty="0">
            <a:solidFill>
              <a:srgbClr val="FF0000"/>
            </a:solidFill>
          </a:endParaRPr>
        </a:p>
      </dgm:t>
    </dgm:pt>
    <dgm:pt modelId="{7BDC0A2C-EA5E-4C0B-BAD6-AAF7FA902B93}" type="parTrans" cxnId="{E1BB76B6-105A-4D8C-A2E3-DFFF3561A14F}">
      <dgm:prSet/>
      <dgm:spPr/>
      <dgm:t>
        <a:bodyPr/>
        <a:lstStyle/>
        <a:p>
          <a:endParaRPr lang="en-US"/>
        </a:p>
      </dgm:t>
    </dgm:pt>
    <dgm:pt modelId="{0542E233-F219-427E-98CD-9EBFA1837A83}" type="sibTrans" cxnId="{E1BB76B6-105A-4D8C-A2E3-DFFF3561A14F}">
      <dgm:prSet/>
      <dgm:spPr/>
      <dgm:t>
        <a:bodyPr/>
        <a:lstStyle/>
        <a:p>
          <a:endParaRPr lang="en-US"/>
        </a:p>
      </dgm:t>
    </dgm:pt>
    <dgm:pt modelId="{F04C0B8F-90CE-4EBD-B5D1-D4DC50C69EB5}">
      <dgm:prSet phldrT="[Text]" custT="1"/>
      <dgm:spPr/>
      <dgm:t>
        <a:bodyPr/>
        <a:lstStyle/>
        <a:p>
          <a:r>
            <a:rPr lang="id-ID" sz="1600" dirty="0" smtClean="0">
              <a:solidFill>
                <a:srgbClr val="FF0000"/>
              </a:solidFill>
            </a:rPr>
            <a:t>Bussinesman</a:t>
          </a:r>
          <a:endParaRPr lang="id-ID" sz="1600" dirty="0">
            <a:solidFill>
              <a:srgbClr val="FF0000"/>
            </a:solidFill>
          </a:endParaRPr>
        </a:p>
      </dgm:t>
    </dgm:pt>
    <dgm:pt modelId="{8CE2484A-7569-4C15-BF79-E8ABC881B552}" type="parTrans" cxnId="{309429CC-6151-48D8-8547-D31DB9CFB718}">
      <dgm:prSet/>
      <dgm:spPr/>
      <dgm:t>
        <a:bodyPr/>
        <a:lstStyle/>
        <a:p>
          <a:endParaRPr lang="en-US"/>
        </a:p>
      </dgm:t>
    </dgm:pt>
    <dgm:pt modelId="{A4E94D5C-1F5B-4BD2-83BD-E48E431808DD}" type="sibTrans" cxnId="{309429CC-6151-48D8-8547-D31DB9CFB718}">
      <dgm:prSet/>
      <dgm:spPr/>
      <dgm:t>
        <a:bodyPr/>
        <a:lstStyle/>
        <a:p>
          <a:endParaRPr lang="en-US"/>
        </a:p>
      </dgm:t>
    </dgm:pt>
    <dgm:pt modelId="{A125DB76-1AE4-476A-B8E3-9511980D534D}">
      <dgm:prSet custT="1"/>
      <dgm:spPr/>
      <dgm:t>
        <a:bodyPr/>
        <a:lstStyle/>
        <a:p>
          <a:r>
            <a:rPr lang="id-ID" sz="1600" dirty="0" smtClean="0">
              <a:solidFill>
                <a:srgbClr val="FF0000"/>
              </a:solidFill>
            </a:rPr>
            <a:t>Military</a:t>
          </a:r>
          <a:endParaRPr lang="id-ID" sz="1600" dirty="0">
            <a:solidFill>
              <a:srgbClr val="FF0000"/>
            </a:solidFill>
          </a:endParaRPr>
        </a:p>
      </dgm:t>
    </dgm:pt>
    <dgm:pt modelId="{FE9E2899-FE87-460E-90F9-44E4AF390218}" type="parTrans" cxnId="{C5B89E94-CC4E-4621-802B-D7FB17AB4FBC}">
      <dgm:prSet/>
      <dgm:spPr/>
      <dgm:t>
        <a:bodyPr/>
        <a:lstStyle/>
        <a:p>
          <a:endParaRPr lang="en-US"/>
        </a:p>
      </dgm:t>
    </dgm:pt>
    <dgm:pt modelId="{5045B96D-255B-4101-8425-B4F6AB72ED38}" type="sibTrans" cxnId="{C5B89E94-CC4E-4621-802B-D7FB17AB4FBC}">
      <dgm:prSet/>
      <dgm:spPr/>
      <dgm:t>
        <a:bodyPr/>
        <a:lstStyle/>
        <a:p>
          <a:endParaRPr lang="en-US"/>
        </a:p>
      </dgm:t>
    </dgm:pt>
    <dgm:pt modelId="{F4AC8329-884E-4B72-A3E8-6E16096DA0F8}">
      <dgm:prSet custT="1"/>
      <dgm:spPr/>
      <dgm:t>
        <a:bodyPr/>
        <a:lstStyle/>
        <a:p>
          <a:r>
            <a:rPr lang="id-ID" sz="1600" dirty="0" smtClean="0">
              <a:solidFill>
                <a:srgbClr val="FF0000"/>
              </a:solidFill>
            </a:rPr>
            <a:t>Golkar</a:t>
          </a:r>
          <a:endParaRPr lang="id-ID" sz="1600" dirty="0">
            <a:solidFill>
              <a:srgbClr val="FF0000"/>
            </a:solidFill>
          </a:endParaRPr>
        </a:p>
      </dgm:t>
    </dgm:pt>
    <dgm:pt modelId="{94644AE9-E30C-400D-908A-E45AC7630F86}" type="parTrans" cxnId="{D0BDA07F-F0F4-4B35-82DB-E80243BC25BE}">
      <dgm:prSet/>
      <dgm:spPr/>
      <dgm:t>
        <a:bodyPr/>
        <a:lstStyle/>
        <a:p>
          <a:endParaRPr lang="en-US"/>
        </a:p>
      </dgm:t>
    </dgm:pt>
    <dgm:pt modelId="{EBE6EFC4-FF52-4802-9846-24B782013848}" type="sibTrans" cxnId="{D0BDA07F-F0F4-4B35-82DB-E80243BC25BE}">
      <dgm:prSet/>
      <dgm:spPr/>
      <dgm:t>
        <a:bodyPr/>
        <a:lstStyle/>
        <a:p>
          <a:endParaRPr lang="en-US"/>
        </a:p>
      </dgm:t>
    </dgm:pt>
    <dgm:pt modelId="{F427D561-5494-4C20-ADCC-FEC3C052E7F4}">
      <dgm:prSet custT="1"/>
      <dgm:spPr/>
      <dgm:t>
        <a:bodyPr/>
        <a:lstStyle/>
        <a:p>
          <a:r>
            <a:rPr lang="id-ID" sz="1600" dirty="0" smtClean="0">
              <a:solidFill>
                <a:srgbClr val="FF0000"/>
              </a:solidFill>
            </a:rPr>
            <a:t>Bureaucrat</a:t>
          </a:r>
          <a:endParaRPr lang="id-ID" sz="1600" dirty="0">
            <a:solidFill>
              <a:srgbClr val="FF0000"/>
            </a:solidFill>
          </a:endParaRPr>
        </a:p>
      </dgm:t>
    </dgm:pt>
    <dgm:pt modelId="{669969DB-CF0C-4D85-896F-B8A765157FD2}" type="parTrans" cxnId="{FBF1F997-80A1-470C-8D5A-1C59CE54EBB8}">
      <dgm:prSet/>
      <dgm:spPr/>
      <dgm:t>
        <a:bodyPr/>
        <a:lstStyle/>
        <a:p>
          <a:endParaRPr lang="en-US"/>
        </a:p>
      </dgm:t>
    </dgm:pt>
    <dgm:pt modelId="{BAA024CF-AB67-4390-B4E4-34C78412AED1}" type="sibTrans" cxnId="{FBF1F997-80A1-470C-8D5A-1C59CE54EBB8}">
      <dgm:prSet/>
      <dgm:spPr/>
      <dgm:t>
        <a:bodyPr/>
        <a:lstStyle/>
        <a:p>
          <a:endParaRPr lang="en-US"/>
        </a:p>
      </dgm:t>
    </dgm:pt>
    <dgm:pt modelId="{4454311B-258F-4819-B30C-698735150E38}" type="pres">
      <dgm:prSet presAssocID="{5035E313-B8E3-4E3F-9FAB-254220FA1FE8}" presName="Name0" presStyleCnt="0">
        <dgm:presLayoutVars>
          <dgm:dir/>
          <dgm:animLvl val="lvl"/>
          <dgm:resizeHandles val="exact"/>
        </dgm:presLayoutVars>
      </dgm:prSet>
      <dgm:spPr/>
    </dgm:pt>
    <dgm:pt modelId="{9D3472F9-3F56-4F86-BED7-BA1FE9EBF316}" type="pres">
      <dgm:prSet presAssocID="{5A530C21-C00A-433F-AFC8-87C1C5692412}" presName="Name8" presStyleCnt="0"/>
      <dgm:spPr/>
    </dgm:pt>
    <dgm:pt modelId="{63D84E05-9752-49CC-9C72-41DD2DA05B77}" type="pres">
      <dgm:prSet presAssocID="{5A530C21-C00A-433F-AFC8-87C1C5692412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ADC88-B020-41CC-8BE1-8DE221A06AEF}" type="pres">
      <dgm:prSet presAssocID="{5A530C21-C00A-433F-AFC8-87C1C569241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5E4D11-5282-4F80-913C-75CC20ED49DC}" type="pres">
      <dgm:prSet presAssocID="{A125DB76-1AE4-476A-B8E3-9511980D534D}" presName="Name8" presStyleCnt="0"/>
      <dgm:spPr/>
    </dgm:pt>
    <dgm:pt modelId="{9C3E8E71-4CDB-4E06-A945-552F48FDEBBD}" type="pres">
      <dgm:prSet presAssocID="{A125DB76-1AE4-476A-B8E3-9511980D534D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2982E6E-5A3C-4BB9-8F13-A1B32E95FB2D}" type="pres">
      <dgm:prSet presAssocID="{A125DB76-1AE4-476A-B8E3-9511980D534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1B6EFD6-7BD1-4F29-BF61-2373973811CC}" type="pres">
      <dgm:prSet presAssocID="{F04C0B8F-90CE-4EBD-B5D1-D4DC50C69EB5}" presName="Name8" presStyleCnt="0"/>
      <dgm:spPr/>
    </dgm:pt>
    <dgm:pt modelId="{59DD59B4-1834-4F91-9A59-7308CAD8D35B}" type="pres">
      <dgm:prSet presAssocID="{F04C0B8F-90CE-4EBD-B5D1-D4DC50C69EB5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8538B-B064-40F6-965B-2299742BEE56}" type="pres">
      <dgm:prSet presAssocID="{F04C0B8F-90CE-4EBD-B5D1-D4DC50C69EB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8E99D1-C06E-464C-A8B6-567C70145550}" type="pres">
      <dgm:prSet presAssocID="{F4AC8329-884E-4B72-A3E8-6E16096DA0F8}" presName="Name8" presStyleCnt="0"/>
      <dgm:spPr/>
    </dgm:pt>
    <dgm:pt modelId="{557E8741-84C1-4470-96AA-3E2C68A9004D}" type="pres">
      <dgm:prSet presAssocID="{F4AC8329-884E-4B72-A3E8-6E16096DA0F8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87055-34FE-4B41-A36A-B2DF08CDE850}" type="pres">
      <dgm:prSet presAssocID="{F4AC8329-884E-4B72-A3E8-6E16096DA0F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B4728-B91D-42F5-B1B6-FB50EF780420}" type="pres">
      <dgm:prSet presAssocID="{F427D561-5494-4C20-ADCC-FEC3C052E7F4}" presName="Name8" presStyleCnt="0"/>
      <dgm:spPr/>
    </dgm:pt>
    <dgm:pt modelId="{CDA662D2-422A-4F57-BCE0-D8C296EC4BB9}" type="pres">
      <dgm:prSet presAssocID="{F427D561-5494-4C20-ADCC-FEC3C052E7F4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47F3987-DEF2-4B94-8BB4-C89CF445C521}" type="pres">
      <dgm:prSet presAssocID="{F427D561-5494-4C20-ADCC-FEC3C052E7F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0B08A025-4B60-4EF9-925A-D1A8C2473958}" type="presOf" srcId="{F04C0B8F-90CE-4EBD-B5D1-D4DC50C69EB5}" destId="{59DD59B4-1834-4F91-9A59-7308CAD8D35B}" srcOrd="0" destOrd="0" presId="urn:microsoft.com/office/officeart/2005/8/layout/pyramid1"/>
    <dgm:cxn modelId="{E1BB76B6-105A-4D8C-A2E3-DFFF3561A14F}" srcId="{5035E313-B8E3-4E3F-9FAB-254220FA1FE8}" destId="{5A530C21-C00A-433F-AFC8-87C1C5692412}" srcOrd="0" destOrd="0" parTransId="{7BDC0A2C-EA5E-4C0B-BAD6-AAF7FA902B93}" sibTransId="{0542E233-F219-427E-98CD-9EBFA1837A83}"/>
    <dgm:cxn modelId="{3DD1AE66-21C8-4A1A-8E70-A0D3FD69B6CB}" type="presOf" srcId="{5A530C21-C00A-433F-AFC8-87C1C5692412}" destId="{728ADC88-B020-41CC-8BE1-8DE221A06AEF}" srcOrd="1" destOrd="0" presId="urn:microsoft.com/office/officeart/2005/8/layout/pyramid1"/>
    <dgm:cxn modelId="{D0BDA07F-F0F4-4B35-82DB-E80243BC25BE}" srcId="{5035E313-B8E3-4E3F-9FAB-254220FA1FE8}" destId="{F4AC8329-884E-4B72-A3E8-6E16096DA0F8}" srcOrd="3" destOrd="0" parTransId="{94644AE9-E30C-400D-908A-E45AC7630F86}" sibTransId="{EBE6EFC4-FF52-4802-9846-24B782013848}"/>
    <dgm:cxn modelId="{4969C566-A24C-499E-B920-317AAE741A4F}" type="presOf" srcId="{5A530C21-C00A-433F-AFC8-87C1C5692412}" destId="{63D84E05-9752-49CC-9C72-41DD2DA05B77}" srcOrd="0" destOrd="0" presId="urn:microsoft.com/office/officeart/2005/8/layout/pyramid1"/>
    <dgm:cxn modelId="{44E6F07A-F65E-466B-9497-080904DBF138}" type="presOf" srcId="{F427D561-5494-4C20-ADCC-FEC3C052E7F4}" destId="{CDA662D2-422A-4F57-BCE0-D8C296EC4BB9}" srcOrd="0" destOrd="0" presId="urn:microsoft.com/office/officeart/2005/8/layout/pyramid1"/>
    <dgm:cxn modelId="{F4578F3E-E882-46AF-97E7-666BA2983197}" type="presOf" srcId="{F4AC8329-884E-4B72-A3E8-6E16096DA0F8}" destId="{F1A87055-34FE-4B41-A36A-B2DF08CDE850}" srcOrd="1" destOrd="0" presId="urn:microsoft.com/office/officeart/2005/8/layout/pyramid1"/>
    <dgm:cxn modelId="{C23ED2C5-E566-49F5-A924-8CA3D3C06E27}" type="presOf" srcId="{F427D561-5494-4C20-ADCC-FEC3C052E7F4}" destId="{D47F3987-DEF2-4B94-8BB4-C89CF445C521}" srcOrd="1" destOrd="0" presId="urn:microsoft.com/office/officeart/2005/8/layout/pyramid1"/>
    <dgm:cxn modelId="{C5B89E94-CC4E-4621-802B-D7FB17AB4FBC}" srcId="{5035E313-B8E3-4E3F-9FAB-254220FA1FE8}" destId="{A125DB76-1AE4-476A-B8E3-9511980D534D}" srcOrd="1" destOrd="0" parTransId="{FE9E2899-FE87-460E-90F9-44E4AF390218}" sibTransId="{5045B96D-255B-4101-8425-B4F6AB72ED38}"/>
    <dgm:cxn modelId="{BB8F9AE2-34B2-4D55-B6AC-F1D7476DC8C0}" type="presOf" srcId="{F4AC8329-884E-4B72-A3E8-6E16096DA0F8}" destId="{557E8741-84C1-4470-96AA-3E2C68A9004D}" srcOrd="0" destOrd="0" presId="urn:microsoft.com/office/officeart/2005/8/layout/pyramid1"/>
    <dgm:cxn modelId="{FBF1F997-80A1-470C-8D5A-1C59CE54EBB8}" srcId="{5035E313-B8E3-4E3F-9FAB-254220FA1FE8}" destId="{F427D561-5494-4C20-ADCC-FEC3C052E7F4}" srcOrd="4" destOrd="0" parTransId="{669969DB-CF0C-4D85-896F-B8A765157FD2}" sibTransId="{BAA024CF-AB67-4390-B4E4-34C78412AED1}"/>
    <dgm:cxn modelId="{309429CC-6151-48D8-8547-D31DB9CFB718}" srcId="{5035E313-B8E3-4E3F-9FAB-254220FA1FE8}" destId="{F04C0B8F-90CE-4EBD-B5D1-D4DC50C69EB5}" srcOrd="2" destOrd="0" parTransId="{8CE2484A-7569-4C15-BF79-E8ABC881B552}" sibTransId="{A4E94D5C-1F5B-4BD2-83BD-E48E431808DD}"/>
    <dgm:cxn modelId="{00972D4B-F007-488D-AE0F-DE67E3575BC3}" type="presOf" srcId="{F04C0B8F-90CE-4EBD-B5D1-D4DC50C69EB5}" destId="{BB28538B-B064-40F6-965B-2299742BEE56}" srcOrd="1" destOrd="0" presId="urn:microsoft.com/office/officeart/2005/8/layout/pyramid1"/>
    <dgm:cxn modelId="{19C6CA3A-0030-4D9B-AA5E-DD544C6544E5}" type="presOf" srcId="{A125DB76-1AE4-476A-B8E3-9511980D534D}" destId="{9C3E8E71-4CDB-4E06-A945-552F48FDEBBD}" srcOrd="0" destOrd="0" presId="urn:microsoft.com/office/officeart/2005/8/layout/pyramid1"/>
    <dgm:cxn modelId="{69A7949B-E058-4006-8D53-ABAB17C6DD5D}" type="presOf" srcId="{5035E313-B8E3-4E3F-9FAB-254220FA1FE8}" destId="{4454311B-258F-4819-B30C-698735150E38}" srcOrd="0" destOrd="0" presId="urn:microsoft.com/office/officeart/2005/8/layout/pyramid1"/>
    <dgm:cxn modelId="{687D3631-BB73-4555-9729-9AFBFAD665ED}" type="presOf" srcId="{A125DB76-1AE4-476A-B8E3-9511980D534D}" destId="{82982E6E-5A3C-4BB9-8F13-A1B32E95FB2D}" srcOrd="1" destOrd="0" presId="urn:microsoft.com/office/officeart/2005/8/layout/pyramid1"/>
    <dgm:cxn modelId="{603CB537-87EE-47C9-8D52-492862C8C02A}" type="presParOf" srcId="{4454311B-258F-4819-B30C-698735150E38}" destId="{9D3472F9-3F56-4F86-BED7-BA1FE9EBF316}" srcOrd="0" destOrd="0" presId="urn:microsoft.com/office/officeart/2005/8/layout/pyramid1"/>
    <dgm:cxn modelId="{24CD4163-ED9C-48CC-9E4A-42A53023933E}" type="presParOf" srcId="{9D3472F9-3F56-4F86-BED7-BA1FE9EBF316}" destId="{63D84E05-9752-49CC-9C72-41DD2DA05B77}" srcOrd="0" destOrd="0" presId="urn:microsoft.com/office/officeart/2005/8/layout/pyramid1"/>
    <dgm:cxn modelId="{511EB706-5612-4D32-BBC9-7D8E05980C64}" type="presParOf" srcId="{9D3472F9-3F56-4F86-BED7-BA1FE9EBF316}" destId="{728ADC88-B020-41CC-8BE1-8DE221A06AEF}" srcOrd="1" destOrd="0" presId="urn:microsoft.com/office/officeart/2005/8/layout/pyramid1"/>
    <dgm:cxn modelId="{A36267EE-33F7-48F0-AFFA-EC0E8FFA57AE}" type="presParOf" srcId="{4454311B-258F-4819-B30C-698735150E38}" destId="{005E4D11-5282-4F80-913C-75CC20ED49DC}" srcOrd="1" destOrd="0" presId="urn:microsoft.com/office/officeart/2005/8/layout/pyramid1"/>
    <dgm:cxn modelId="{8BBAED68-4E7A-434E-B245-E1E53D2A5BA4}" type="presParOf" srcId="{005E4D11-5282-4F80-913C-75CC20ED49DC}" destId="{9C3E8E71-4CDB-4E06-A945-552F48FDEBBD}" srcOrd="0" destOrd="0" presId="urn:microsoft.com/office/officeart/2005/8/layout/pyramid1"/>
    <dgm:cxn modelId="{6089FA54-F9A1-420C-9CD3-3AB453552924}" type="presParOf" srcId="{005E4D11-5282-4F80-913C-75CC20ED49DC}" destId="{82982E6E-5A3C-4BB9-8F13-A1B32E95FB2D}" srcOrd="1" destOrd="0" presId="urn:microsoft.com/office/officeart/2005/8/layout/pyramid1"/>
    <dgm:cxn modelId="{282081AD-CC4C-4A3E-913C-3B151262A140}" type="presParOf" srcId="{4454311B-258F-4819-B30C-698735150E38}" destId="{E1B6EFD6-7BD1-4F29-BF61-2373973811CC}" srcOrd="2" destOrd="0" presId="urn:microsoft.com/office/officeart/2005/8/layout/pyramid1"/>
    <dgm:cxn modelId="{7AA7483A-117A-4C25-9A85-1E1965D033D4}" type="presParOf" srcId="{E1B6EFD6-7BD1-4F29-BF61-2373973811CC}" destId="{59DD59B4-1834-4F91-9A59-7308CAD8D35B}" srcOrd="0" destOrd="0" presId="urn:microsoft.com/office/officeart/2005/8/layout/pyramid1"/>
    <dgm:cxn modelId="{7189EA20-9C26-4E65-B9F3-DD4D281AC184}" type="presParOf" srcId="{E1B6EFD6-7BD1-4F29-BF61-2373973811CC}" destId="{BB28538B-B064-40F6-965B-2299742BEE56}" srcOrd="1" destOrd="0" presId="urn:microsoft.com/office/officeart/2005/8/layout/pyramid1"/>
    <dgm:cxn modelId="{028DC3E4-83F1-40AA-9F21-51D6A9CB90B7}" type="presParOf" srcId="{4454311B-258F-4819-B30C-698735150E38}" destId="{AA8E99D1-C06E-464C-A8B6-567C70145550}" srcOrd="3" destOrd="0" presId="urn:microsoft.com/office/officeart/2005/8/layout/pyramid1"/>
    <dgm:cxn modelId="{68AD252F-DF2E-4085-9F22-2D535B9C9545}" type="presParOf" srcId="{AA8E99D1-C06E-464C-A8B6-567C70145550}" destId="{557E8741-84C1-4470-96AA-3E2C68A9004D}" srcOrd="0" destOrd="0" presId="urn:microsoft.com/office/officeart/2005/8/layout/pyramid1"/>
    <dgm:cxn modelId="{D0062436-0334-4B5C-AF5B-ED0FF080D647}" type="presParOf" srcId="{AA8E99D1-C06E-464C-A8B6-567C70145550}" destId="{F1A87055-34FE-4B41-A36A-B2DF08CDE850}" srcOrd="1" destOrd="0" presId="urn:microsoft.com/office/officeart/2005/8/layout/pyramid1"/>
    <dgm:cxn modelId="{A128402F-9D41-41F8-AE28-252066ED6343}" type="presParOf" srcId="{4454311B-258F-4819-B30C-698735150E38}" destId="{4D1B4728-B91D-42F5-B1B6-FB50EF780420}" srcOrd="4" destOrd="0" presId="urn:microsoft.com/office/officeart/2005/8/layout/pyramid1"/>
    <dgm:cxn modelId="{F8843024-11A1-4233-8B79-1E142193DD44}" type="presParOf" srcId="{4D1B4728-B91D-42F5-B1B6-FB50EF780420}" destId="{CDA662D2-422A-4F57-BCE0-D8C296EC4BB9}" srcOrd="0" destOrd="0" presId="urn:microsoft.com/office/officeart/2005/8/layout/pyramid1"/>
    <dgm:cxn modelId="{FE4AF4D8-A596-48F7-BBA0-580CF30E516D}" type="presParOf" srcId="{4D1B4728-B91D-42F5-B1B6-FB50EF780420}" destId="{D47F3987-DEF2-4B94-8BB4-C89CF445C52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D8AA038-C575-4283-80B6-1426E20B7DF4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241309A-AEE0-4892-BA09-3476D647DA75}">
      <dgm:prSet phldrT="[Text]"/>
      <dgm:spPr/>
      <dgm:t>
        <a:bodyPr/>
        <a:lstStyle/>
        <a:p>
          <a:r>
            <a:rPr lang="id-ID" dirty="0" smtClean="0">
              <a:solidFill>
                <a:srgbClr val="FF0000"/>
              </a:solidFill>
            </a:rPr>
            <a:t>President</a:t>
          </a:r>
          <a:endParaRPr lang="id-ID" dirty="0">
            <a:solidFill>
              <a:srgbClr val="FF0000"/>
            </a:solidFill>
          </a:endParaRPr>
        </a:p>
      </dgm:t>
    </dgm:pt>
    <dgm:pt modelId="{6574A3B3-96FA-4801-BD56-46C07CA4BD62}" type="parTrans" cxnId="{373F44C6-B7F4-4020-B06E-A679915881AA}">
      <dgm:prSet/>
      <dgm:spPr/>
      <dgm:t>
        <a:bodyPr/>
        <a:lstStyle/>
        <a:p>
          <a:endParaRPr lang="id-ID"/>
        </a:p>
      </dgm:t>
    </dgm:pt>
    <dgm:pt modelId="{3079B833-8802-47C2-A650-A0866070754E}" type="sibTrans" cxnId="{373F44C6-B7F4-4020-B06E-A679915881AA}">
      <dgm:prSet/>
      <dgm:spPr/>
      <dgm:t>
        <a:bodyPr/>
        <a:lstStyle/>
        <a:p>
          <a:endParaRPr lang="id-ID"/>
        </a:p>
      </dgm:t>
    </dgm:pt>
    <dgm:pt modelId="{0FED5D20-59F0-4189-9DDC-19550FDB6F66}">
      <dgm:prSet phldrT="[Text]"/>
      <dgm:spPr/>
      <dgm:t>
        <a:bodyPr/>
        <a:lstStyle/>
        <a:p>
          <a:r>
            <a:rPr lang="id-ID" dirty="0" smtClean="0">
              <a:solidFill>
                <a:srgbClr val="FF0000"/>
              </a:solidFill>
            </a:rPr>
            <a:t>Military</a:t>
          </a:r>
          <a:endParaRPr lang="id-ID" dirty="0">
            <a:solidFill>
              <a:srgbClr val="FF0000"/>
            </a:solidFill>
          </a:endParaRPr>
        </a:p>
      </dgm:t>
    </dgm:pt>
    <dgm:pt modelId="{17745055-BFCA-466E-8BE2-357661BF550F}" type="parTrans" cxnId="{74373F91-C97E-4E59-B761-409D6636C21B}">
      <dgm:prSet/>
      <dgm:spPr/>
      <dgm:t>
        <a:bodyPr/>
        <a:lstStyle/>
        <a:p>
          <a:endParaRPr lang="id-ID"/>
        </a:p>
      </dgm:t>
    </dgm:pt>
    <dgm:pt modelId="{41A96F1E-2B7C-4E73-92B4-6B54D24EE6F2}" type="sibTrans" cxnId="{74373F91-C97E-4E59-B761-409D6636C21B}">
      <dgm:prSet/>
      <dgm:spPr/>
      <dgm:t>
        <a:bodyPr/>
        <a:lstStyle/>
        <a:p>
          <a:endParaRPr lang="id-ID"/>
        </a:p>
      </dgm:t>
    </dgm:pt>
    <dgm:pt modelId="{0623F5C9-43BB-4A0E-95FD-05F0F224A599}">
      <dgm:prSet/>
      <dgm:spPr/>
      <dgm:t>
        <a:bodyPr/>
        <a:lstStyle/>
        <a:p>
          <a:r>
            <a:rPr lang="id-ID" dirty="0" smtClean="0">
              <a:solidFill>
                <a:srgbClr val="FF0000"/>
              </a:solidFill>
            </a:rPr>
            <a:t>Political Party</a:t>
          </a:r>
          <a:endParaRPr lang="id-ID" dirty="0">
            <a:solidFill>
              <a:srgbClr val="FF0000"/>
            </a:solidFill>
          </a:endParaRPr>
        </a:p>
      </dgm:t>
    </dgm:pt>
    <dgm:pt modelId="{BF649573-3D72-4E0F-84CB-F411340378D9}" type="parTrans" cxnId="{4C5603CE-9FDC-45EA-8E99-A67DEE420B58}">
      <dgm:prSet/>
      <dgm:spPr/>
      <dgm:t>
        <a:bodyPr/>
        <a:lstStyle/>
        <a:p>
          <a:endParaRPr lang="id-ID"/>
        </a:p>
      </dgm:t>
    </dgm:pt>
    <dgm:pt modelId="{4E058006-0B09-4F66-8B21-B62D061F3CA5}" type="sibTrans" cxnId="{4C5603CE-9FDC-45EA-8E99-A67DEE420B58}">
      <dgm:prSet/>
      <dgm:spPr/>
      <dgm:t>
        <a:bodyPr/>
        <a:lstStyle/>
        <a:p>
          <a:endParaRPr lang="id-ID"/>
        </a:p>
      </dgm:t>
    </dgm:pt>
    <dgm:pt modelId="{0006FA7D-52F6-4FB5-BD59-E5CD35F5853B}">
      <dgm:prSet/>
      <dgm:spPr/>
      <dgm:t>
        <a:bodyPr/>
        <a:lstStyle/>
        <a:p>
          <a:r>
            <a:rPr lang="id-ID" dirty="0" smtClean="0">
              <a:solidFill>
                <a:srgbClr val="FF0000"/>
              </a:solidFill>
            </a:rPr>
            <a:t>Media</a:t>
          </a:r>
          <a:endParaRPr lang="id-ID" dirty="0">
            <a:solidFill>
              <a:srgbClr val="FF0000"/>
            </a:solidFill>
          </a:endParaRPr>
        </a:p>
      </dgm:t>
    </dgm:pt>
    <dgm:pt modelId="{81EBC878-4D38-40B1-AFFD-34202EC62DD6}" type="parTrans" cxnId="{335AFA98-6EFB-41B6-976D-6CA6D960ADE1}">
      <dgm:prSet/>
      <dgm:spPr/>
      <dgm:t>
        <a:bodyPr/>
        <a:lstStyle/>
        <a:p>
          <a:endParaRPr lang="id-ID"/>
        </a:p>
      </dgm:t>
    </dgm:pt>
    <dgm:pt modelId="{130508B7-271D-43B7-8CAD-6C2AFFECC8B3}" type="sibTrans" cxnId="{335AFA98-6EFB-41B6-976D-6CA6D960ADE1}">
      <dgm:prSet/>
      <dgm:spPr/>
      <dgm:t>
        <a:bodyPr/>
        <a:lstStyle/>
        <a:p>
          <a:endParaRPr lang="id-ID"/>
        </a:p>
      </dgm:t>
    </dgm:pt>
    <dgm:pt modelId="{22D3EE82-294A-481A-B310-AE83F76F17B9}">
      <dgm:prSet/>
      <dgm:spPr/>
      <dgm:t>
        <a:bodyPr/>
        <a:lstStyle/>
        <a:p>
          <a:r>
            <a:rPr lang="id-ID" dirty="0" smtClean="0">
              <a:solidFill>
                <a:srgbClr val="FF0000"/>
              </a:solidFill>
            </a:rPr>
            <a:t>Bussinessman </a:t>
          </a:r>
          <a:endParaRPr lang="id-ID" dirty="0">
            <a:solidFill>
              <a:srgbClr val="FF0000"/>
            </a:solidFill>
          </a:endParaRPr>
        </a:p>
      </dgm:t>
    </dgm:pt>
    <dgm:pt modelId="{723A271D-1BB3-4942-96D9-4892947BD614}" type="parTrans" cxnId="{1125322E-E5C2-483B-9F22-31F6F207DC81}">
      <dgm:prSet/>
      <dgm:spPr/>
      <dgm:t>
        <a:bodyPr/>
        <a:lstStyle/>
        <a:p>
          <a:endParaRPr lang="id-ID"/>
        </a:p>
      </dgm:t>
    </dgm:pt>
    <dgm:pt modelId="{00140480-9007-4318-BE4F-BB5F10393A8C}" type="sibTrans" cxnId="{1125322E-E5C2-483B-9F22-31F6F207DC81}">
      <dgm:prSet/>
      <dgm:spPr/>
      <dgm:t>
        <a:bodyPr/>
        <a:lstStyle/>
        <a:p>
          <a:endParaRPr lang="id-ID"/>
        </a:p>
      </dgm:t>
    </dgm:pt>
    <dgm:pt modelId="{30F67B1B-AD7A-4E91-979A-007E5F65296F}" type="pres">
      <dgm:prSet presAssocID="{2D8AA038-C575-4283-80B6-1426E20B7DF4}" presName="Name0" presStyleCnt="0">
        <dgm:presLayoutVars>
          <dgm:dir/>
          <dgm:animLvl val="lvl"/>
          <dgm:resizeHandles val="exact"/>
        </dgm:presLayoutVars>
      </dgm:prSet>
      <dgm:spPr/>
    </dgm:pt>
    <dgm:pt modelId="{14E39C6E-3B62-4BA6-8DAB-A07C051BA73E}" type="pres">
      <dgm:prSet presAssocID="{C241309A-AEE0-4892-BA09-3476D647DA75}" presName="Name8" presStyleCnt="0"/>
      <dgm:spPr/>
    </dgm:pt>
    <dgm:pt modelId="{A3768125-ECA2-45B6-9D8F-3684CE9F40DA}" type="pres">
      <dgm:prSet presAssocID="{C241309A-AEE0-4892-BA09-3476D647DA75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F7D402-9C32-4FA4-8CBD-461C787CDE9B}" type="pres">
      <dgm:prSet presAssocID="{C241309A-AEE0-4892-BA09-3476D647DA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0D3FDC-F8A2-408A-8D68-208B31594875}" type="pres">
      <dgm:prSet presAssocID="{22D3EE82-294A-481A-B310-AE83F76F17B9}" presName="Name8" presStyleCnt="0"/>
      <dgm:spPr/>
    </dgm:pt>
    <dgm:pt modelId="{1B1E815F-2A98-42B0-B3DB-3FA12BC0D13E}" type="pres">
      <dgm:prSet presAssocID="{22D3EE82-294A-481A-B310-AE83F76F17B9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B46ABB8-DE31-4EFE-8E8A-27521C1546D2}" type="pres">
      <dgm:prSet presAssocID="{22D3EE82-294A-481A-B310-AE83F76F17B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324554D-8263-474C-9322-95F81770CAAD}" type="pres">
      <dgm:prSet presAssocID="{0006FA7D-52F6-4FB5-BD59-E5CD35F5853B}" presName="Name8" presStyleCnt="0"/>
      <dgm:spPr/>
    </dgm:pt>
    <dgm:pt modelId="{BCBABA04-1C7F-4CAE-A974-C7345EBBC712}" type="pres">
      <dgm:prSet presAssocID="{0006FA7D-52F6-4FB5-BD59-E5CD35F5853B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7BACFC-9168-4ADD-A865-5E0B833D98AF}" type="pres">
      <dgm:prSet presAssocID="{0006FA7D-52F6-4FB5-BD59-E5CD35F5853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A50223-C489-4149-8D1C-1C9E621B6C71}" type="pres">
      <dgm:prSet presAssocID="{0623F5C9-43BB-4A0E-95FD-05F0F224A599}" presName="Name8" presStyleCnt="0"/>
      <dgm:spPr/>
    </dgm:pt>
    <dgm:pt modelId="{29759F4B-9238-4BE3-8300-36DF1C725416}" type="pres">
      <dgm:prSet presAssocID="{0623F5C9-43BB-4A0E-95FD-05F0F224A599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B30AF5D-55D1-4B17-B092-5BF35A4F7BD6}" type="pres">
      <dgm:prSet presAssocID="{0623F5C9-43BB-4A0E-95FD-05F0F224A5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585A2E0-54A9-4399-A883-FE844CCA078F}" type="pres">
      <dgm:prSet presAssocID="{0FED5D20-59F0-4189-9DDC-19550FDB6F66}" presName="Name8" presStyleCnt="0"/>
      <dgm:spPr/>
    </dgm:pt>
    <dgm:pt modelId="{CB5161BE-2910-4C37-AD37-382605FC822D}" type="pres">
      <dgm:prSet presAssocID="{0FED5D20-59F0-4189-9DDC-19550FDB6F66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C0851F-35D4-4E64-96D2-38D37B9931CB}" type="pres">
      <dgm:prSet presAssocID="{0FED5D20-59F0-4189-9DDC-19550FDB6F6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1125322E-E5C2-483B-9F22-31F6F207DC81}" srcId="{2D8AA038-C575-4283-80B6-1426E20B7DF4}" destId="{22D3EE82-294A-481A-B310-AE83F76F17B9}" srcOrd="1" destOrd="0" parTransId="{723A271D-1BB3-4942-96D9-4892947BD614}" sibTransId="{00140480-9007-4318-BE4F-BB5F10393A8C}"/>
    <dgm:cxn modelId="{373F44C6-B7F4-4020-B06E-A679915881AA}" srcId="{2D8AA038-C575-4283-80B6-1426E20B7DF4}" destId="{C241309A-AEE0-4892-BA09-3476D647DA75}" srcOrd="0" destOrd="0" parTransId="{6574A3B3-96FA-4801-BD56-46C07CA4BD62}" sibTransId="{3079B833-8802-47C2-A650-A0866070754E}"/>
    <dgm:cxn modelId="{FE2BD566-6CA8-4187-8835-F98E5B8269CD}" type="presOf" srcId="{0623F5C9-43BB-4A0E-95FD-05F0F224A599}" destId="{29759F4B-9238-4BE3-8300-36DF1C725416}" srcOrd="0" destOrd="0" presId="urn:microsoft.com/office/officeart/2005/8/layout/pyramid1"/>
    <dgm:cxn modelId="{9C5C2BF6-A9CD-4742-894F-F906DC5466D6}" type="presOf" srcId="{22D3EE82-294A-481A-B310-AE83F76F17B9}" destId="{1B1E815F-2A98-42B0-B3DB-3FA12BC0D13E}" srcOrd="0" destOrd="0" presId="urn:microsoft.com/office/officeart/2005/8/layout/pyramid1"/>
    <dgm:cxn modelId="{DDADE783-B1D2-4C2D-8C00-978C7AD3824A}" type="presOf" srcId="{0623F5C9-43BB-4A0E-95FD-05F0F224A599}" destId="{5B30AF5D-55D1-4B17-B092-5BF35A4F7BD6}" srcOrd="1" destOrd="0" presId="urn:microsoft.com/office/officeart/2005/8/layout/pyramid1"/>
    <dgm:cxn modelId="{19DF21A2-DF75-422D-8B12-68FF8F565C7B}" type="presOf" srcId="{C241309A-AEE0-4892-BA09-3476D647DA75}" destId="{8AF7D402-9C32-4FA4-8CBD-461C787CDE9B}" srcOrd="1" destOrd="0" presId="urn:microsoft.com/office/officeart/2005/8/layout/pyramid1"/>
    <dgm:cxn modelId="{ABC9FE0B-A517-4C16-ACBA-E73EA3A7CBB4}" type="presOf" srcId="{2D8AA038-C575-4283-80B6-1426E20B7DF4}" destId="{30F67B1B-AD7A-4E91-979A-007E5F65296F}" srcOrd="0" destOrd="0" presId="urn:microsoft.com/office/officeart/2005/8/layout/pyramid1"/>
    <dgm:cxn modelId="{4C5603CE-9FDC-45EA-8E99-A67DEE420B58}" srcId="{2D8AA038-C575-4283-80B6-1426E20B7DF4}" destId="{0623F5C9-43BB-4A0E-95FD-05F0F224A599}" srcOrd="3" destOrd="0" parTransId="{BF649573-3D72-4E0F-84CB-F411340378D9}" sibTransId="{4E058006-0B09-4F66-8B21-B62D061F3CA5}"/>
    <dgm:cxn modelId="{51BF045D-D83C-4B32-BBB3-2DB5DCB77688}" type="presOf" srcId="{C241309A-AEE0-4892-BA09-3476D647DA75}" destId="{A3768125-ECA2-45B6-9D8F-3684CE9F40DA}" srcOrd="0" destOrd="0" presId="urn:microsoft.com/office/officeart/2005/8/layout/pyramid1"/>
    <dgm:cxn modelId="{335AFA98-6EFB-41B6-976D-6CA6D960ADE1}" srcId="{2D8AA038-C575-4283-80B6-1426E20B7DF4}" destId="{0006FA7D-52F6-4FB5-BD59-E5CD35F5853B}" srcOrd="2" destOrd="0" parTransId="{81EBC878-4D38-40B1-AFFD-34202EC62DD6}" sibTransId="{130508B7-271D-43B7-8CAD-6C2AFFECC8B3}"/>
    <dgm:cxn modelId="{6B893467-FE3E-4664-A79C-5E68508FA83E}" type="presOf" srcId="{22D3EE82-294A-481A-B310-AE83F76F17B9}" destId="{CB46ABB8-DE31-4EFE-8E8A-27521C1546D2}" srcOrd="1" destOrd="0" presId="urn:microsoft.com/office/officeart/2005/8/layout/pyramid1"/>
    <dgm:cxn modelId="{41D9BEC4-292A-490E-8C6D-E4651D9977C2}" type="presOf" srcId="{0FED5D20-59F0-4189-9DDC-19550FDB6F66}" destId="{CB5161BE-2910-4C37-AD37-382605FC822D}" srcOrd="0" destOrd="0" presId="urn:microsoft.com/office/officeart/2005/8/layout/pyramid1"/>
    <dgm:cxn modelId="{9E677DEB-19EC-4F53-A309-815104F3AE7D}" type="presOf" srcId="{0006FA7D-52F6-4FB5-BD59-E5CD35F5853B}" destId="{667BACFC-9168-4ADD-A865-5E0B833D98AF}" srcOrd="1" destOrd="0" presId="urn:microsoft.com/office/officeart/2005/8/layout/pyramid1"/>
    <dgm:cxn modelId="{1F0F4B4D-8AC8-447B-B1B5-D0F3BA83A49A}" type="presOf" srcId="{0FED5D20-59F0-4189-9DDC-19550FDB6F66}" destId="{56C0851F-35D4-4E64-96D2-38D37B9931CB}" srcOrd="1" destOrd="0" presId="urn:microsoft.com/office/officeart/2005/8/layout/pyramid1"/>
    <dgm:cxn modelId="{4C69BB00-430B-4B0E-A9E9-861466D37181}" type="presOf" srcId="{0006FA7D-52F6-4FB5-BD59-E5CD35F5853B}" destId="{BCBABA04-1C7F-4CAE-A974-C7345EBBC712}" srcOrd="0" destOrd="0" presId="urn:microsoft.com/office/officeart/2005/8/layout/pyramid1"/>
    <dgm:cxn modelId="{74373F91-C97E-4E59-B761-409D6636C21B}" srcId="{2D8AA038-C575-4283-80B6-1426E20B7DF4}" destId="{0FED5D20-59F0-4189-9DDC-19550FDB6F66}" srcOrd="4" destOrd="0" parTransId="{17745055-BFCA-466E-8BE2-357661BF550F}" sibTransId="{41A96F1E-2B7C-4E73-92B4-6B54D24EE6F2}"/>
    <dgm:cxn modelId="{B675FA04-9C5F-472B-99A9-17210124674E}" type="presParOf" srcId="{30F67B1B-AD7A-4E91-979A-007E5F65296F}" destId="{14E39C6E-3B62-4BA6-8DAB-A07C051BA73E}" srcOrd="0" destOrd="0" presId="urn:microsoft.com/office/officeart/2005/8/layout/pyramid1"/>
    <dgm:cxn modelId="{61B1D9E0-D97E-472F-ADAB-C3D74F385276}" type="presParOf" srcId="{14E39C6E-3B62-4BA6-8DAB-A07C051BA73E}" destId="{A3768125-ECA2-45B6-9D8F-3684CE9F40DA}" srcOrd="0" destOrd="0" presId="urn:microsoft.com/office/officeart/2005/8/layout/pyramid1"/>
    <dgm:cxn modelId="{B7C75825-1085-4F49-A6BF-E16FB8C6DA96}" type="presParOf" srcId="{14E39C6E-3B62-4BA6-8DAB-A07C051BA73E}" destId="{8AF7D402-9C32-4FA4-8CBD-461C787CDE9B}" srcOrd="1" destOrd="0" presId="urn:microsoft.com/office/officeart/2005/8/layout/pyramid1"/>
    <dgm:cxn modelId="{32838188-2AF0-48BC-BEE1-0560468AFD47}" type="presParOf" srcId="{30F67B1B-AD7A-4E91-979A-007E5F65296F}" destId="{BE0D3FDC-F8A2-408A-8D68-208B31594875}" srcOrd="1" destOrd="0" presId="urn:microsoft.com/office/officeart/2005/8/layout/pyramid1"/>
    <dgm:cxn modelId="{861C2602-548B-492C-9B05-27A357AF21C7}" type="presParOf" srcId="{BE0D3FDC-F8A2-408A-8D68-208B31594875}" destId="{1B1E815F-2A98-42B0-B3DB-3FA12BC0D13E}" srcOrd="0" destOrd="0" presId="urn:microsoft.com/office/officeart/2005/8/layout/pyramid1"/>
    <dgm:cxn modelId="{EE06834E-810C-4058-8EB1-967EC570A9E2}" type="presParOf" srcId="{BE0D3FDC-F8A2-408A-8D68-208B31594875}" destId="{CB46ABB8-DE31-4EFE-8E8A-27521C1546D2}" srcOrd="1" destOrd="0" presId="urn:microsoft.com/office/officeart/2005/8/layout/pyramid1"/>
    <dgm:cxn modelId="{B3DCFD83-5267-4006-99BD-82D739D2F6AD}" type="presParOf" srcId="{30F67B1B-AD7A-4E91-979A-007E5F65296F}" destId="{F324554D-8263-474C-9322-95F81770CAAD}" srcOrd="2" destOrd="0" presId="urn:microsoft.com/office/officeart/2005/8/layout/pyramid1"/>
    <dgm:cxn modelId="{9392BDF8-5452-41AE-9C2F-ED57AECBCC0D}" type="presParOf" srcId="{F324554D-8263-474C-9322-95F81770CAAD}" destId="{BCBABA04-1C7F-4CAE-A974-C7345EBBC712}" srcOrd="0" destOrd="0" presId="urn:microsoft.com/office/officeart/2005/8/layout/pyramid1"/>
    <dgm:cxn modelId="{CFF0FA6F-D037-49F8-AA40-422A997D6F2F}" type="presParOf" srcId="{F324554D-8263-474C-9322-95F81770CAAD}" destId="{667BACFC-9168-4ADD-A865-5E0B833D98AF}" srcOrd="1" destOrd="0" presId="urn:microsoft.com/office/officeart/2005/8/layout/pyramid1"/>
    <dgm:cxn modelId="{C8AFC2E1-0D46-44EE-BD7C-ED7D568493A4}" type="presParOf" srcId="{30F67B1B-AD7A-4E91-979A-007E5F65296F}" destId="{D3A50223-C489-4149-8D1C-1C9E621B6C71}" srcOrd="3" destOrd="0" presId="urn:microsoft.com/office/officeart/2005/8/layout/pyramid1"/>
    <dgm:cxn modelId="{4398BCDE-61D8-48AA-87AD-87390F3CC96C}" type="presParOf" srcId="{D3A50223-C489-4149-8D1C-1C9E621B6C71}" destId="{29759F4B-9238-4BE3-8300-36DF1C725416}" srcOrd="0" destOrd="0" presId="urn:microsoft.com/office/officeart/2005/8/layout/pyramid1"/>
    <dgm:cxn modelId="{175ACA75-9C9C-49D8-9456-C3345062B12B}" type="presParOf" srcId="{D3A50223-C489-4149-8D1C-1C9E621B6C71}" destId="{5B30AF5D-55D1-4B17-B092-5BF35A4F7BD6}" srcOrd="1" destOrd="0" presId="urn:microsoft.com/office/officeart/2005/8/layout/pyramid1"/>
    <dgm:cxn modelId="{A1BDE586-4105-4EDC-9B5C-40D7FA356D23}" type="presParOf" srcId="{30F67B1B-AD7A-4E91-979A-007E5F65296F}" destId="{E585A2E0-54A9-4399-A883-FE844CCA078F}" srcOrd="4" destOrd="0" presId="urn:microsoft.com/office/officeart/2005/8/layout/pyramid1"/>
    <dgm:cxn modelId="{F12CD12A-05AB-4CFD-A87D-762E453D835F}" type="presParOf" srcId="{E585A2E0-54A9-4399-A883-FE844CCA078F}" destId="{CB5161BE-2910-4C37-AD37-382605FC822D}" srcOrd="0" destOrd="0" presId="urn:microsoft.com/office/officeart/2005/8/layout/pyramid1"/>
    <dgm:cxn modelId="{21860A06-3FB9-4DF3-B6A4-371D860F9463}" type="presParOf" srcId="{E585A2E0-54A9-4399-A883-FE844CCA078F}" destId="{56C0851F-35D4-4E64-96D2-38D37B9931C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14DC83-CD2E-4A05-96CE-DC6CD340DC6B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9EEB6B-6E40-445A-B291-651B62DB4C25}">
      <dgm:prSet phldrT="[Text]"/>
      <dgm:spPr/>
      <dgm:t>
        <a:bodyPr/>
        <a:lstStyle/>
        <a:p>
          <a:r>
            <a:rPr lang="en-US" dirty="0"/>
            <a:t>Spirit</a:t>
          </a:r>
        </a:p>
      </dgm:t>
    </dgm:pt>
    <dgm:pt modelId="{80EC0228-5F62-4D9A-9AC8-BDF9BD1BAD47}" type="parTrans" cxnId="{815D0BB2-25E5-4C59-BB41-92AA7D7192C4}">
      <dgm:prSet/>
      <dgm:spPr/>
      <dgm:t>
        <a:bodyPr/>
        <a:lstStyle/>
        <a:p>
          <a:endParaRPr lang="en-US"/>
        </a:p>
      </dgm:t>
    </dgm:pt>
    <dgm:pt modelId="{E52526C3-BD4F-4B9A-8D70-59334F74E7B1}" type="sibTrans" cxnId="{815D0BB2-25E5-4C59-BB41-92AA7D7192C4}">
      <dgm:prSet/>
      <dgm:spPr/>
      <dgm:t>
        <a:bodyPr/>
        <a:lstStyle/>
        <a:p>
          <a:endParaRPr lang="en-US"/>
        </a:p>
      </dgm:t>
    </dgm:pt>
    <dgm:pt modelId="{D6610A2D-7A35-419C-AFC2-01EB6A66511A}">
      <dgm:prSet phldrT="[Text]"/>
      <dgm:spPr/>
      <dgm:t>
        <a:bodyPr/>
        <a:lstStyle/>
        <a:p>
          <a:r>
            <a:rPr lang="en-US" dirty="0" err="1" smtClean="0"/>
            <a:t>Ideolog</a:t>
          </a:r>
          <a:r>
            <a:rPr lang="id-ID" dirty="0" smtClean="0"/>
            <a:t>y</a:t>
          </a:r>
          <a:endParaRPr lang="en-US" dirty="0"/>
        </a:p>
      </dgm:t>
    </dgm:pt>
    <dgm:pt modelId="{2DBBF60E-F2D9-406E-8834-EB716BB42FE8}" type="parTrans" cxnId="{3FF7531E-5335-4C16-91C8-EB5D367FCCD8}">
      <dgm:prSet/>
      <dgm:spPr/>
      <dgm:t>
        <a:bodyPr/>
        <a:lstStyle/>
        <a:p>
          <a:endParaRPr lang="en-US"/>
        </a:p>
      </dgm:t>
    </dgm:pt>
    <dgm:pt modelId="{3668CC43-7D4B-428D-9753-4B5AA36178E5}" type="sibTrans" cxnId="{3FF7531E-5335-4C16-91C8-EB5D367FCCD8}">
      <dgm:prSet/>
      <dgm:spPr/>
      <dgm:t>
        <a:bodyPr/>
        <a:lstStyle/>
        <a:p>
          <a:endParaRPr lang="en-US"/>
        </a:p>
      </dgm:t>
    </dgm:pt>
    <dgm:pt modelId="{6880005E-687F-4EAB-A281-248220AB6CFE}">
      <dgm:prSet phldrT="[Text]"/>
      <dgm:spPr/>
      <dgm:t>
        <a:bodyPr/>
        <a:lstStyle/>
        <a:p>
          <a:r>
            <a:rPr lang="id-ID" dirty="0" smtClean="0"/>
            <a:t>Type of Human</a:t>
          </a:r>
          <a:endParaRPr lang="en-US" dirty="0"/>
        </a:p>
      </dgm:t>
    </dgm:pt>
    <dgm:pt modelId="{D582CD26-729E-4A03-8073-46AC6AE1E9C4}" type="parTrans" cxnId="{B58686BA-699C-414D-B43A-DF1F3884A015}">
      <dgm:prSet/>
      <dgm:spPr/>
      <dgm:t>
        <a:bodyPr/>
        <a:lstStyle/>
        <a:p>
          <a:endParaRPr lang="en-US"/>
        </a:p>
      </dgm:t>
    </dgm:pt>
    <dgm:pt modelId="{41BED53F-2F4A-4CE8-98E1-CA6EF539CDFD}" type="sibTrans" cxnId="{B58686BA-699C-414D-B43A-DF1F3884A015}">
      <dgm:prSet/>
      <dgm:spPr/>
      <dgm:t>
        <a:bodyPr/>
        <a:lstStyle/>
        <a:p>
          <a:endParaRPr lang="en-US"/>
        </a:p>
      </dgm:t>
    </dgm:pt>
    <dgm:pt modelId="{1E1435B0-228C-4C6B-BB8E-3D4C620608C8}">
      <dgm:prSet phldrT="[Text]"/>
      <dgm:spPr/>
      <dgm:t>
        <a:bodyPr/>
        <a:lstStyle/>
        <a:p>
          <a:r>
            <a:rPr lang="id-ID" dirty="0" smtClean="0"/>
            <a:t>Type of Society</a:t>
          </a:r>
          <a:endParaRPr lang="en-US" dirty="0"/>
        </a:p>
      </dgm:t>
    </dgm:pt>
    <dgm:pt modelId="{6B0E7CF6-AF16-4741-9BF1-3C487C1A88A9}" type="parTrans" cxnId="{F3E4BAB1-533F-4280-87FE-9C32EA0D26D1}">
      <dgm:prSet/>
      <dgm:spPr/>
      <dgm:t>
        <a:bodyPr/>
        <a:lstStyle/>
        <a:p>
          <a:endParaRPr lang="en-US"/>
        </a:p>
      </dgm:t>
    </dgm:pt>
    <dgm:pt modelId="{95806269-F206-4E8B-92F1-1AAAE907C24B}" type="sibTrans" cxnId="{F3E4BAB1-533F-4280-87FE-9C32EA0D26D1}">
      <dgm:prSet/>
      <dgm:spPr/>
      <dgm:t>
        <a:bodyPr/>
        <a:lstStyle/>
        <a:p>
          <a:endParaRPr lang="en-US"/>
        </a:p>
      </dgm:t>
    </dgm:pt>
    <dgm:pt modelId="{EA88A70A-5B96-4C0C-99CB-053A6E0A8823}">
      <dgm:prSet phldrT="[Text]"/>
      <dgm:spPr/>
      <dgm:t>
        <a:bodyPr/>
        <a:lstStyle/>
        <a:p>
          <a:r>
            <a:rPr lang="id-ID" dirty="0" smtClean="0"/>
            <a:t>National Strategy</a:t>
          </a:r>
          <a:endParaRPr lang="en-US" dirty="0"/>
        </a:p>
      </dgm:t>
    </dgm:pt>
    <dgm:pt modelId="{6FD710A2-7DED-4278-B9E9-5291D66B212D}" type="parTrans" cxnId="{0D779FEC-EE94-448D-BE99-A932909E65BF}">
      <dgm:prSet/>
      <dgm:spPr/>
      <dgm:t>
        <a:bodyPr/>
        <a:lstStyle/>
        <a:p>
          <a:endParaRPr lang="en-US"/>
        </a:p>
      </dgm:t>
    </dgm:pt>
    <dgm:pt modelId="{104CDF9B-BAEA-4C3D-A67A-6E8D2FA1E973}" type="sibTrans" cxnId="{0D779FEC-EE94-448D-BE99-A932909E65BF}">
      <dgm:prSet/>
      <dgm:spPr/>
      <dgm:t>
        <a:bodyPr/>
        <a:lstStyle/>
        <a:p>
          <a:endParaRPr lang="en-US"/>
        </a:p>
      </dgm:t>
    </dgm:pt>
    <dgm:pt modelId="{5DBD74B7-1C33-46E2-814A-B4337395CDA5}" type="pres">
      <dgm:prSet presAssocID="{8E14DC83-CD2E-4A05-96CE-DC6CD340DC6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E9E826-4645-4809-95F9-301F3C8B233A}" type="pres">
      <dgm:prSet presAssocID="{8E14DC83-CD2E-4A05-96CE-DC6CD340DC6B}" presName="cycle" presStyleCnt="0"/>
      <dgm:spPr/>
    </dgm:pt>
    <dgm:pt modelId="{B98F06B2-AD14-4AE5-83AC-267CD73FE6F3}" type="pres">
      <dgm:prSet presAssocID="{9F9EEB6B-6E40-445A-B291-651B62DB4C2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8A167-FE77-4183-A07A-5D21121383C2}" type="pres">
      <dgm:prSet presAssocID="{E52526C3-BD4F-4B9A-8D70-59334F74E7B1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1917628A-5DE6-426B-AA74-6DF21F6805DA}" type="pres">
      <dgm:prSet presAssocID="{D6610A2D-7A35-419C-AFC2-01EB6A66511A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5CA631-A066-47E8-A703-B3445A12BF24}" type="pres">
      <dgm:prSet presAssocID="{6880005E-687F-4EAB-A281-248220AB6CFE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82E68-F592-404F-95B1-26CB84814A32}" type="pres">
      <dgm:prSet presAssocID="{1E1435B0-228C-4C6B-BB8E-3D4C620608C8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FD843-9DEF-4647-A3C8-17353077AEA0}" type="pres">
      <dgm:prSet presAssocID="{EA88A70A-5B96-4C0C-99CB-053A6E0A8823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F7531E-5335-4C16-91C8-EB5D367FCCD8}" srcId="{8E14DC83-CD2E-4A05-96CE-DC6CD340DC6B}" destId="{D6610A2D-7A35-419C-AFC2-01EB6A66511A}" srcOrd="1" destOrd="0" parTransId="{2DBBF60E-F2D9-406E-8834-EB716BB42FE8}" sibTransId="{3668CC43-7D4B-428D-9753-4B5AA36178E5}"/>
    <dgm:cxn modelId="{F3E4BAB1-533F-4280-87FE-9C32EA0D26D1}" srcId="{8E14DC83-CD2E-4A05-96CE-DC6CD340DC6B}" destId="{1E1435B0-228C-4C6B-BB8E-3D4C620608C8}" srcOrd="3" destOrd="0" parTransId="{6B0E7CF6-AF16-4741-9BF1-3C487C1A88A9}" sibTransId="{95806269-F206-4E8B-92F1-1AAAE907C24B}"/>
    <dgm:cxn modelId="{0D779FEC-EE94-448D-BE99-A932909E65BF}" srcId="{8E14DC83-CD2E-4A05-96CE-DC6CD340DC6B}" destId="{EA88A70A-5B96-4C0C-99CB-053A6E0A8823}" srcOrd="4" destOrd="0" parTransId="{6FD710A2-7DED-4278-B9E9-5291D66B212D}" sibTransId="{104CDF9B-BAEA-4C3D-A67A-6E8D2FA1E973}"/>
    <dgm:cxn modelId="{9066B7DC-BC3C-4259-9AC2-AF9A9EC9C857}" type="presOf" srcId="{E52526C3-BD4F-4B9A-8D70-59334F74E7B1}" destId="{C858A167-FE77-4183-A07A-5D21121383C2}" srcOrd="0" destOrd="0" presId="urn:microsoft.com/office/officeart/2005/8/layout/cycle3"/>
    <dgm:cxn modelId="{004A44D4-0055-461B-8EF9-16893CEA1A4D}" type="presOf" srcId="{8E14DC83-CD2E-4A05-96CE-DC6CD340DC6B}" destId="{5DBD74B7-1C33-46E2-814A-B4337395CDA5}" srcOrd="0" destOrd="0" presId="urn:microsoft.com/office/officeart/2005/8/layout/cycle3"/>
    <dgm:cxn modelId="{815D0BB2-25E5-4C59-BB41-92AA7D7192C4}" srcId="{8E14DC83-CD2E-4A05-96CE-DC6CD340DC6B}" destId="{9F9EEB6B-6E40-445A-B291-651B62DB4C25}" srcOrd="0" destOrd="0" parTransId="{80EC0228-5F62-4D9A-9AC8-BDF9BD1BAD47}" sibTransId="{E52526C3-BD4F-4B9A-8D70-59334F74E7B1}"/>
    <dgm:cxn modelId="{5FBE42BD-EED8-407F-A2D6-B39AF16F7FB3}" type="presOf" srcId="{D6610A2D-7A35-419C-AFC2-01EB6A66511A}" destId="{1917628A-5DE6-426B-AA74-6DF21F6805DA}" srcOrd="0" destOrd="0" presId="urn:microsoft.com/office/officeart/2005/8/layout/cycle3"/>
    <dgm:cxn modelId="{45BF5BAE-E350-421D-99D6-995BECC30414}" type="presOf" srcId="{9F9EEB6B-6E40-445A-B291-651B62DB4C25}" destId="{B98F06B2-AD14-4AE5-83AC-267CD73FE6F3}" srcOrd="0" destOrd="0" presId="urn:microsoft.com/office/officeart/2005/8/layout/cycle3"/>
    <dgm:cxn modelId="{C81F3D48-1512-4527-A208-042ECD075DF5}" type="presOf" srcId="{6880005E-687F-4EAB-A281-248220AB6CFE}" destId="{055CA631-A066-47E8-A703-B3445A12BF24}" srcOrd="0" destOrd="0" presId="urn:microsoft.com/office/officeart/2005/8/layout/cycle3"/>
    <dgm:cxn modelId="{26B87678-4189-423E-A261-3867C97C0973}" type="presOf" srcId="{1E1435B0-228C-4C6B-BB8E-3D4C620608C8}" destId="{00C82E68-F592-404F-95B1-26CB84814A32}" srcOrd="0" destOrd="0" presId="urn:microsoft.com/office/officeart/2005/8/layout/cycle3"/>
    <dgm:cxn modelId="{B58686BA-699C-414D-B43A-DF1F3884A015}" srcId="{8E14DC83-CD2E-4A05-96CE-DC6CD340DC6B}" destId="{6880005E-687F-4EAB-A281-248220AB6CFE}" srcOrd="2" destOrd="0" parTransId="{D582CD26-729E-4A03-8073-46AC6AE1E9C4}" sibTransId="{41BED53F-2F4A-4CE8-98E1-CA6EF539CDFD}"/>
    <dgm:cxn modelId="{B3AA0F08-7473-405F-95BE-29FE264A0237}" type="presOf" srcId="{EA88A70A-5B96-4C0C-99CB-053A6E0A8823}" destId="{AC5FD843-9DEF-4647-A3C8-17353077AEA0}" srcOrd="0" destOrd="0" presId="urn:microsoft.com/office/officeart/2005/8/layout/cycle3"/>
    <dgm:cxn modelId="{37F58C46-B620-46AA-B799-6893EF619CD2}" type="presParOf" srcId="{5DBD74B7-1C33-46E2-814A-B4337395CDA5}" destId="{9EE9E826-4645-4809-95F9-301F3C8B233A}" srcOrd="0" destOrd="0" presId="urn:microsoft.com/office/officeart/2005/8/layout/cycle3"/>
    <dgm:cxn modelId="{9F641571-D106-4652-A14D-A8A445065095}" type="presParOf" srcId="{9EE9E826-4645-4809-95F9-301F3C8B233A}" destId="{B98F06B2-AD14-4AE5-83AC-267CD73FE6F3}" srcOrd="0" destOrd="0" presId="urn:microsoft.com/office/officeart/2005/8/layout/cycle3"/>
    <dgm:cxn modelId="{91A30711-A2C0-49DF-9392-00AFBB56872F}" type="presParOf" srcId="{9EE9E826-4645-4809-95F9-301F3C8B233A}" destId="{C858A167-FE77-4183-A07A-5D21121383C2}" srcOrd="1" destOrd="0" presId="urn:microsoft.com/office/officeart/2005/8/layout/cycle3"/>
    <dgm:cxn modelId="{511177E6-35EB-4585-8A6E-3D42F845BA79}" type="presParOf" srcId="{9EE9E826-4645-4809-95F9-301F3C8B233A}" destId="{1917628A-5DE6-426B-AA74-6DF21F6805DA}" srcOrd="2" destOrd="0" presId="urn:microsoft.com/office/officeart/2005/8/layout/cycle3"/>
    <dgm:cxn modelId="{BEE5794C-EADC-4157-A6FF-70646B235B46}" type="presParOf" srcId="{9EE9E826-4645-4809-95F9-301F3C8B233A}" destId="{055CA631-A066-47E8-A703-B3445A12BF24}" srcOrd="3" destOrd="0" presId="urn:microsoft.com/office/officeart/2005/8/layout/cycle3"/>
    <dgm:cxn modelId="{F6594ED1-CC07-4EA3-B2DD-EC073BB69502}" type="presParOf" srcId="{9EE9E826-4645-4809-95F9-301F3C8B233A}" destId="{00C82E68-F592-404F-95B1-26CB84814A32}" srcOrd="4" destOrd="0" presId="urn:microsoft.com/office/officeart/2005/8/layout/cycle3"/>
    <dgm:cxn modelId="{2FE3068C-6CDA-426F-8B99-6F0D276A92E5}" type="presParOf" srcId="{9EE9E826-4645-4809-95F9-301F3C8B233A}" destId="{AC5FD843-9DEF-4647-A3C8-17353077AEA0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8112D-AB28-440F-9D1A-E7B23E378736}">
      <dsp:nvSpPr>
        <dsp:cNvPr id="0" name=""/>
        <dsp:cNvSpPr/>
      </dsp:nvSpPr>
      <dsp:spPr>
        <a:xfrm>
          <a:off x="6549273" y="4618838"/>
          <a:ext cx="91440" cy="2329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2117"/>
              </a:lnTo>
              <a:lnTo>
                <a:pt x="64585" y="152117"/>
              </a:lnTo>
              <a:lnTo>
                <a:pt x="64585" y="232989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F884A5-4E3E-4CCF-9174-369ECAF5C0EC}">
      <dsp:nvSpPr>
        <dsp:cNvPr id="0" name=""/>
        <dsp:cNvSpPr/>
      </dsp:nvSpPr>
      <dsp:spPr>
        <a:xfrm>
          <a:off x="6549273" y="3789692"/>
          <a:ext cx="91440" cy="274798"/>
        </a:xfrm>
        <a:custGeom>
          <a:avLst/>
          <a:gdLst/>
          <a:ahLst/>
          <a:cxnLst/>
          <a:rect l="0" t="0" r="0" b="0"/>
          <a:pathLst>
            <a:path>
              <a:moveTo>
                <a:pt x="64585" y="0"/>
              </a:moveTo>
              <a:lnTo>
                <a:pt x="64585" y="193925"/>
              </a:lnTo>
              <a:lnTo>
                <a:pt x="45720" y="193925"/>
              </a:lnTo>
              <a:lnTo>
                <a:pt x="45720" y="274798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CE56B-AC77-4734-A69E-5ABB5290DEB5}">
      <dsp:nvSpPr>
        <dsp:cNvPr id="0" name=""/>
        <dsp:cNvSpPr/>
      </dsp:nvSpPr>
      <dsp:spPr>
        <a:xfrm>
          <a:off x="6568138" y="2981450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C3D92F-4F51-48B7-80F1-63E7FC419A68}">
      <dsp:nvSpPr>
        <dsp:cNvPr id="0" name=""/>
        <dsp:cNvSpPr/>
      </dsp:nvSpPr>
      <dsp:spPr>
        <a:xfrm>
          <a:off x="6568138" y="2173208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DFD5E-4B06-4164-95FD-FDF69CA39AA5}">
      <dsp:nvSpPr>
        <dsp:cNvPr id="0" name=""/>
        <dsp:cNvSpPr/>
      </dsp:nvSpPr>
      <dsp:spPr>
        <a:xfrm>
          <a:off x="6568138" y="1364966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1612EE-0582-4B1C-8EFC-1EA6D19FA813}">
      <dsp:nvSpPr>
        <dsp:cNvPr id="0" name=""/>
        <dsp:cNvSpPr/>
      </dsp:nvSpPr>
      <dsp:spPr>
        <a:xfrm>
          <a:off x="4290074" y="556724"/>
          <a:ext cx="2323784" cy="253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021"/>
              </a:lnTo>
              <a:lnTo>
                <a:pt x="2323784" y="173021"/>
              </a:lnTo>
              <a:lnTo>
                <a:pt x="2323784" y="25389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5AEC8-47AD-47FB-BC45-D739A1A3DFCD}">
      <dsp:nvSpPr>
        <dsp:cNvPr id="0" name=""/>
        <dsp:cNvSpPr/>
      </dsp:nvSpPr>
      <dsp:spPr>
        <a:xfrm>
          <a:off x="4053746" y="4597934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77F832-A7D2-4D01-BFBE-3625EEF8201A}">
      <dsp:nvSpPr>
        <dsp:cNvPr id="0" name=""/>
        <dsp:cNvSpPr/>
      </dsp:nvSpPr>
      <dsp:spPr>
        <a:xfrm>
          <a:off x="4053746" y="3789692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98BAED-C65A-44BA-9EC4-8E6CD849D4E0}">
      <dsp:nvSpPr>
        <dsp:cNvPr id="0" name=""/>
        <dsp:cNvSpPr/>
      </dsp:nvSpPr>
      <dsp:spPr>
        <a:xfrm>
          <a:off x="4043584" y="2967979"/>
          <a:ext cx="91440" cy="2673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6492"/>
              </a:lnTo>
              <a:lnTo>
                <a:pt x="55881" y="186492"/>
              </a:lnTo>
              <a:lnTo>
                <a:pt x="55881" y="26736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D5CD9-3CC3-4BD1-A2A9-54B28329D169}">
      <dsp:nvSpPr>
        <dsp:cNvPr id="0" name=""/>
        <dsp:cNvSpPr/>
      </dsp:nvSpPr>
      <dsp:spPr>
        <a:xfrm>
          <a:off x="4043584" y="2173208"/>
          <a:ext cx="91440" cy="240423"/>
        </a:xfrm>
        <a:custGeom>
          <a:avLst/>
          <a:gdLst/>
          <a:ahLst/>
          <a:cxnLst/>
          <a:rect l="0" t="0" r="0" b="0"/>
          <a:pathLst>
            <a:path>
              <a:moveTo>
                <a:pt x="55881" y="0"/>
              </a:moveTo>
              <a:lnTo>
                <a:pt x="55881" y="159550"/>
              </a:lnTo>
              <a:lnTo>
                <a:pt x="45720" y="159550"/>
              </a:lnTo>
              <a:lnTo>
                <a:pt x="45720" y="240423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D87A57-AB0B-4739-8DC4-D34548AB835E}">
      <dsp:nvSpPr>
        <dsp:cNvPr id="0" name=""/>
        <dsp:cNvSpPr/>
      </dsp:nvSpPr>
      <dsp:spPr>
        <a:xfrm>
          <a:off x="4053746" y="1364966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9800CE-2793-4586-B770-139A8ED8E7E5}">
      <dsp:nvSpPr>
        <dsp:cNvPr id="0" name=""/>
        <dsp:cNvSpPr/>
      </dsp:nvSpPr>
      <dsp:spPr>
        <a:xfrm>
          <a:off x="4099466" y="556724"/>
          <a:ext cx="190608" cy="253894"/>
        </a:xfrm>
        <a:custGeom>
          <a:avLst/>
          <a:gdLst/>
          <a:ahLst/>
          <a:cxnLst/>
          <a:rect l="0" t="0" r="0" b="0"/>
          <a:pathLst>
            <a:path>
              <a:moveTo>
                <a:pt x="190608" y="0"/>
              </a:moveTo>
              <a:lnTo>
                <a:pt x="190608" y="173021"/>
              </a:lnTo>
              <a:lnTo>
                <a:pt x="0" y="173021"/>
              </a:lnTo>
              <a:lnTo>
                <a:pt x="0" y="25389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F5F3FB-B9AE-4ADF-9CB1-C871E9F121A5}">
      <dsp:nvSpPr>
        <dsp:cNvPr id="0" name=""/>
        <dsp:cNvSpPr/>
      </dsp:nvSpPr>
      <dsp:spPr>
        <a:xfrm>
          <a:off x="1907724" y="4597934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70858A-6443-426A-B86E-CB17370F5CFB}">
      <dsp:nvSpPr>
        <dsp:cNvPr id="0" name=""/>
        <dsp:cNvSpPr/>
      </dsp:nvSpPr>
      <dsp:spPr>
        <a:xfrm>
          <a:off x="1907724" y="3789692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DA08A9-345A-4BB4-B46C-38906326A8C4}">
      <dsp:nvSpPr>
        <dsp:cNvPr id="0" name=""/>
        <dsp:cNvSpPr/>
      </dsp:nvSpPr>
      <dsp:spPr>
        <a:xfrm>
          <a:off x="1907724" y="2981450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D32513-A839-406D-A6DD-08EF5AAECBDF}">
      <dsp:nvSpPr>
        <dsp:cNvPr id="0" name=""/>
        <dsp:cNvSpPr/>
      </dsp:nvSpPr>
      <dsp:spPr>
        <a:xfrm>
          <a:off x="1907724" y="2173208"/>
          <a:ext cx="91440" cy="2538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389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58822B-FED9-456E-A884-A861D099ED24}">
      <dsp:nvSpPr>
        <dsp:cNvPr id="0" name=""/>
        <dsp:cNvSpPr/>
      </dsp:nvSpPr>
      <dsp:spPr>
        <a:xfrm>
          <a:off x="1846580" y="1317120"/>
          <a:ext cx="91440" cy="3017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867"/>
              </a:lnTo>
              <a:lnTo>
                <a:pt x="106864" y="220867"/>
              </a:lnTo>
              <a:lnTo>
                <a:pt x="106864" y="301739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7D232-8415-424C-924D-A47617055310}">
      <dsp:nvSpPr>
        <dsp:cNvPr id="0" name=""/>
        <dsp:cNvSpPr/>
      </dsp:nvSpPr>
      <dsp:spPr>
        <a:xfrm>
          <a:off x="1892300" y="556724"/>
          <a:ext cx="2397774" cy="206048"/>
        </a:xfrm>
        <a:custGeom>
          <a:avLst/>
          <a:gdLst/>
          <a:ahLst/>
          <a:cxnLst/>
          <a:rect l="0" t="0" r="0" b="0"/>
          <a:pathLst>
            <a:path>
              <a:moveTo>
                <a:pt x="2397774" y="0"/>
              </a:moveTo>
              <a:lnTo>
                <a:pt x="2397774" y="125175"/>
              </a:lnTo>
              <a:lnTo>
                <a:pt x="0" y="125175"/>
              </a:lnTo>
              <a:lnTo>
                <a:pt x="0" y="206048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D3DED3-5D5B-4705-90CD-4CD3E75CBDE0}">
      <dsp:nvSpPr>
        <dsp:cNvPr id="0" name=""/>
        <dsp:cNvSpPr/>
      </dsp:nvSpPr>
      <dsp:spPr>
        <a:xfrm>
          <a:off x="3853580" y="2376"/>
          <a:ext cx="87298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D3C70-DC19-4788-887A-BA8DE455AF8C}">
      <dsp:nvSpPr>
        <dsp:cNvPr id="0" name=""/>
        <dsp:cNvSpPr/>
      </dsp:nvSpPr>
      <dsp:spPr>
        <a:xfrm>
          <a:off x="3950578" y="94525"/>
          <a:ext cx="87298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Spirit</a:t>
          </a:r>
          <a:endParaRPr lang="en-US" sz="1800" kern="1200" dirty="0"/>
        </a:p>
      </dsp:txBody>
      <dsp:txXfrm>
        <a:off x="3966814" y="110761"/>
        <a:ext cx="840516" cy="521875"/>
      </dsp:txXfrm>
    </dsp:sp>
    <dsp:sp modelId="{F4D3923C-B057-42AA-A051-8578B0A111E0}">
      <dsp:nvSpPr>
        <dsp:cNvPr id="0" name=""/>
        <dsp:cNvSpPr/>
      </dsp:nvSpPr>
      <dsp:spPr>
        <a:xfrm>
          <a:off x="648501" y="762773"/>
          <a:ext cx="248759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595113-2499-4B02-8CD3-493E02E20FBD}">
      <dsp:nvSpPr>
        <dsp:cNvPr id="0" name=""/>
        <dsp:cNvSpPr/>
      </dsp:nvSpPr>
      <dsp:spPr>
        <a:xfrm>
          <a:off x="745499" y="854921"/>
          <a:ext cx="248759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Values</a:t>
          </a:r>
          <a:endParaRPr lang="en-US" sz="1800" kern="1200" dirty="0"/>
        </a:p>
      </dsp:txBody>
      <dsp:txXfrm>
        <a:off x="761735" y="871157"/>
        <a:ext cx="2455126" cy="521875"/>
      </dsp:txXfrm>
    </dsp:sp>
    <dsp:sp modelId="{96E46A98-E57E-4B8E-8FA3-377B099B7724}">
      <dsp:nvSpPr>
        <dsp:cNvPr id="0" name=""/>
        <dsp:cNvSpPr/>
      </dsp:nvSpPr>
      <dsp:spPr>
        <a:xfrm>
          <a:off x="1101791" y="1618860"/>
          <a:ext cx="1703305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068A3-B5B7-4E80-BB3C-DB431E309311}">
      <dsp:nvSpPr>
        <dsp:cNvPr id="0" name=""/>
        <dsp:cNvSpPr/>
      </dsp:nvSpPr>
      <dsp:spPr>
        <a:xfrm>
          <a:off x="1198790" y="1711009"/>
          <a:ext cx="1703305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Ethics</a:t>
          </a:r>
          <a:endParaRPr lang="en-US" sz="1800" kern="1200" dirty="0"/>
        </a:p>
      </dsp:txBody>
      <dsp:txXfrm>
        <a:off x="1215026" y="1727245"/>
        <a:ext cx="1670833" cy="521875"/>
      </dsp:txXfrm>
    </dsp:sp>
    <dsp:sp modelId="{7641305A-1F28-468A-87F9-B3BD58638DEB}">
      <dsp:nvSpPr>
        <dsp:cNvPr id="0" name=""/>
        <dsp:cNvSpPr/>
      </dsp:nvSpPr>
      <dsp:spPr>
        <a:xfrm>
          <a:off x="1224079" y="2427102"/>
          <a:ext cx="145872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E0699-65C8-47D1-8F34-E0796D4514CC}">
      <dsp:nvSpPr>
        <dsp:cNvPr id="0" name=""/>
        <dsp:cNvSpPr/>
      </dsp:nvSpPr>
      <dsp:spPr>
        <a:xfrm>
          <a:off x="1321078" y="2519251"/>
          <a:ext cx="145872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Moral</a:t>
          </a:r>
          <a:endParaRPr lang="en-US" sz="1800" kern="1200" dirty="0"/>
        </a:p>
      </dsp:txBody>
      <dsp:txXfrm>
        <a:off x="1337314" y="2535487"/>
        <a:ext cx="1426256" cy="521875"/>
      </dsp:txXfrm>
    </dsp:sp>
    <dsp:sp modelId="{EE696285-40A4-44EE-8C55-F7D217B20612}">
      <dsp:nvSpPr>
        <dsp:cNvPr id="0" name=""/>
        <dsp:cNvSpPr/>
      </dsp:nvSpPr>
      <dsp:spPr>
        <a:xfrm>
          <a:off x="1162935" y="3235344"/>
          <a:ext cx="1581017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3CBF2-4C25-40EE-8F59-BDACE7983012}">
      <dsp:nvSpPr>
        <dsp:cNvPr id="0" name=""/>
        <dsp:cNvSpPr/>
      </dsp:nvSpPr>
      <dsp:spPr>
        <a:xfrm>
          <a:off x="1259934" y="3327493"/>
          <a:ext cx="1581017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Behaviour</a:t>
          </a:r>
          <a:endParaRPr lang="en-US" sz="1800" kern="1200" dirty="0"/>
        </a:p>
      </dsp:txBody>
      <dsp:txXfrm>
        <a:off x="1276170" y="3343729"/>
        <a:ext cx="1548545" cy="521875"/>
      </dsp:txXfrm>
    </dsp:sp>
    <dsp:sp modelId="{EF15B448-5407-4EB3-82F3-C69A9473480A}">
      <dsp:nvSpPr>
        <dsp:cNvPr id="0" name=""/>
        <dsp:cNvSpPr/>
      </dsp:nvSpPr>
      <dsp:spPr>
        <a:xfrm>
          <a:off x="1516950" y="4043586"/>
          <a:ext cx="87298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CE670-D779-4629-8C2C-A79D9512E743}">
      <dsp:nvSpPr>
        <dsp:cNvPr id="0" name=""/>
        <dsp:cNvSpPr/>
      </dsp:nvSpPr>
      <dsp:spPr>
        <a:xfrm>
          <a:off x="1613948" y="4135735"/>
          <a:ext cx="87298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Social Action</a:t>
          </a:r>
          <a:endParaRPr lang="en-US" sz="1200" kern="1200" dirty="0"/>
        </a:p>
      </dsp:txBody>
      <dsp:txXfrm>
        <a:off x="1630184" y="4151971"/>
        <a:ext cx="840516" cy="521875"/>
      </dsp:txXfrm>
    </dsp:sp>
    <dsp:sp modelId="{8BAC9B9F-AF01-432A-8AC6-7F54EE1C90EC}">
      <dsp:nvSpPr>
        <dsp:cNvPr id="0" name=""/>
        <dsp:cNvSpPr/>
      </dsp:nvSpPr>
      <dsp:spPr>
        <a:xfrm>
          <a:off x="1516950" y="4851828"/>
          <a:ext cx="87298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23E56-EFC4-49F0-8E60-262409AA1347}">
      <dsp:nvSpPr>
        <dsp:cNvPr id="0" name=""/>
        <dsp:cNvSpPr/>
      </dsp:nvSpPr>
      <dsp:spPr>
        <a:xfrm>
          <a:off x="1613948" y="4943977"/>
          <a:ext cx="87298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Culture </a:t>
          </a:r>
          <a:endParaRPr lang="en-US" sz="1200" kern="1200" dirty="0"/>
        </a:p>
      </dsp:txBody>
      <dsp:txXfrm>
        <a:off x="1630184" y="4960213"/>
        <a:ext cx="840516" cy="521875"/>
      </dsp:txXfrm>
    </dsp:sp>
    <dsp:sp modelId="{78A02E84-2D0C-4228-B358-D1F269F61833}">
      <dsp:nvSpPr>
        <dsp:cNvPr id="0" name=""/>
        <dsp:cNvSpPr/>
      </dsp:nvSpPr>
      <dsp:spPr>
        <a:xfrm>
          <a:off x="3391241" y="810618"/>
          <a:ext cx="1416450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857DA-32F2-44AA-8270-8AB89A4A6A43}">
      <dsp:nvSpPr>
        <dsp:cNvPr id="0" name=""/>
        <dsp:cNvSpPr/>
      </dsp:nvSpPr>
      <dsp:spPr>
        <a:xfrm>
          <a:off x="3488239" y="902767"/>
          <a:ext cx="1416450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Religion</a:t>
          </a:r>
          <a:endParaRPr lang="en-US" sz="1800" kern="1200" dirty="0"/>
        </a:p>
      </dsp:txBody>
      <dsp:txXfrm>
        <a:off x="3504475" y="919003"/>
        <a:ext cx="1383978" cy="521875"/>
      </dsp:txXfrm>
    </dsp:sp>
    <dsp:sp modelId="{E6647758-6832-49F4-AF11-51DF020CCD4C}">
      <dsp:nvSpPr>
        <dsp:cNvPr id="0" name=""/>
        <dsp:cNvSpPr/>
      </dsp:nvSpPr>
      <dsp:spPr>
        <a:xfrm>
          <a:off x="3340258" y="1618860"/>
          <a:ext cx="1518415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135F7-5153-451E-BBC8-FC509B863A07}">
      <dsp:nvSpPr>
        <dsp:cNvPr id="0" name=""/>
        <dsp:cNvSpPr/>
      </dsp:nvSpPr>
      <dsp:spPr>
        <a:xfrm>
          <a:off x="3437257" y="1711009"/>
          <a:ext cx="1518415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Arts</a:t>
          </a:r>
          <a:endParaRPr lang="en-US" sz="1600" kern="1200" dirty="0"/>
        </a:p>
      </dsp:txBody>
      <dsp:txXfrm>
        <a:off x="3453493" y="1727245"/>
        <a:ext cx="1485943" cy="521875"/>
      </dsp:txXfrm>
    </dsp:sp>
    <dsp:sp modelId="{93BAE549-C2F0-4522-96C9-E97A4B68E7AD}">
      <dsp:nvSpPr>
        <dsp:cNvPr id="0" name=""/>
        <dsp:cNvSpPr/>
      </dsp:nvSpPr>
      <dsp:spPr>
        <a:xfrm>
          <a:off x="3574668" y="2413632"/>
          <a:ext cx="1029270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AB610-970A-4E47-82E8-4F59F02C61BD}">
      <dsp:nvSpPr>
        <dsp:cNvPr id="0" name=""/>
        <dsp:cNvSpPr/>
      </dsp:nvSpPr>
      <dsp:spPr>
        <a:xfrm>
          <a:off x="3671667" y="2505780"/>
          <a:ext cx="1029270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Meaning</a:t>
          </a:r>
          <a:endParaRPr lang="en-US" sz="1600" kern="1200" dirty="0"/>
        </a:p>
      </dsp:txBody>
      <dsp:txXfrm>
        <a:off x="3687903" y="2522016"/>
        <a:ext cx="996798" cy="521875"/>
      </dsp:txXfrm>
    </dsp:sp>
    <dsp:sp modelId="{B59DB30E-F2F7-4AF7-85FB-8D24E8A03506}">
      <dsp:nvSpPr>
        <dsp:cNvPr id="0" name=""/>
        <dsp:cNvSpPr/>
      </dsp:nvSpPr>
      <dsp:spPr>
        <a:xfrm>
          <a:off x="3065721" y="3235344"/>
          <a:ext cx="2067490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FF005D-1559-4034-849A-D2B2706D6C1F}">
      <dsp:nvSpPr>
        <dsp:cNvPr id="0" name=""/>
        <dsp:cNvSpPr/>
      </dsp:nvSpPr>
      <dsp:spPr>
        <a:xfrm>
          <a:off x="3162719" y="3327493"/>
          <a:ext cx="2067490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World</a:t>
          </a:r>
          <a:r>
            <a:rPr lang="en-US" sz="1200" kern="1200" baseline="0" dirty="0" smtClean="0"/>
            <a:t> View/Symbol</a:t>
          </a:r>
          <a:endParaRPr lang="en-US" sz="1200" kern="1200" dirty="0"/>
        </a:p>
      </dsp:txBody>
      <dsp:txXfrm>
        <a:off x="3178955" y="3343729"/>
        <a:ext cx="2035018" cy="521875"/>
      </dsp:txXfrm>
    </dsp:sp>
    <dsp:sp modelId="{38C3BE70-CA48-4561-AFF5-B0F97A550E68}">
      <dsp:nvSpPr>
        <dsp:cNvPr id="0" name=""/>
        <dsp:cNvSpPr/>
      </dsp:nvSpPr>
      <dsp:spPr>
        <a:xfrm>
          <a:off x="3662971" y="4043586"/>
          <a:ext cx="87298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ECB800-438F-4F1F-A2A4-F44D0CFA3663}">
      <dsp:nvSpPr>
        <dsp:cNvPr id="0" name=""/>
        <dsp:cNvSpPr/>
      </dsp:nvSpPr>
      <dsp:spPr>
        <a:xfrm>
          <a:off x="3759970" y="4135735"/>
          <a:ext cx="87298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Socio-Cultural</a:t>
          </a:r>
          <a:endParaRPr lang="en-US" sz="1200" kern="1200" dirty="0"/>
        </a:p>
      </dsp:txBody>
      <dsp:txXfrm>
        <a:off x="3776206" y="4151971"/>
        <a:ext cx="840516" cy="521875"/>
      </dsp:txXfrm>
    </dsp:sp>
    <dsp:sp modelId="{45DC7F84-E08E-44E3-B761-6D6E3E2B29DA}">
      <dsp:nvSpPr>
        <dsp:cNvPr id="0" name=""/>
        <dsp:cNvSpPr/>
      </dsp:nvSpPr>
      <dsp:spPr>
        <a:xfrm>
          <a:off x="3662971" y="4851828"/>
          <a:ext cx="87298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6FD017-2A44-4222-B076-BD426EAB37BE}">
      <dsp:nvSpPr>
        <dsp:cNvPr id="0" name=""/>
        <dsp:cNvSpPr/>
      </dsp:nvSpPr>
      <dsp:spPr>
        <a:xfrm>
          <a:off x="3759970" y="4943977"/>
          <a:ext cx="87298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Ritual </a:t>
          </a:r>
          <a:endParaRPr lang="en-US" sz="1200" kern="1200" dirty="0"/>
        </a:p>
      </dsp:txBody>
      <dsp:txXfrm>
        <a:off x="3776206" y="4960213"/>
        <a:ext cx="840516" cy="521875"/>
      </dsp:txXfrm>
    </dsp:sp>
    <dsp:sp modelId="{E5C2CB38-2157-4815-BEED-ED36878A7E0F}">
      <dsp:nvSpPr>
        <dsp:cNvPr id="0" name=""/>
        <dsp:cNvSpPr/>
      </dsp:nvSpPr>
      <dsp:spPr>
        <a:xfrm>
          <a:off x="5357213" y="810618"/>
          <a:ext cx="2513290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F8701E-791C-486F-9991-F0DE23E0758C}">
      <dsp:nvSpPr>
        <dsp:cNvPr id="0" name=""/>
        <dsp:cNvSpPr/>
      </dsp:nvSpPr>
      <dsp:spPr>
        <a:xfrm>
          <a:off x="5454211" y="902767"/>
          <a:ext cx="2513290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Intellectual </a:t>
          </a:r>
          <a:endParaRPr lang="en-US" sz="1800" kern="1200" dirty="0"/>
        </a:p>
      </dsp:txBody>
      <dsp:txXfrm>
        <a:off x="5470447" y="919003"/>
        <a:ext cx="2480818" cy="521875"/>
      </dsp:txXfrm>
    </dsp:sp>
    <dsp:sp modelId="{25327401-98A3-440B-9D62-164C7215EE47}">
      <dsp:nvSpPr>
        <dsp:cNvPr id="0" name=""/>
        <dsp:cNvSpPr/>
      </dsp:nvSpPr>
      <dsp:spPr>
        <a:xfrm>
          <a:off x="5807980" y="1618860"/>
          <a:ext cx="1611755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CBDF9-20D6-4042-AA0F-DA69203D7DDD}">
      <dsp:nvSpPr>
        <dsp:cNvPr id="0" name=""/>
        <dsp:cNvSpPr/>
      </dsp:nvSpPr>
      <dsp:spPr>
        <a:xfrm>
          <a:off x="5904979" y="1711009"/>
          <a:ext cx="1611755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Reasoning</a:t>
          </a:r>
          <a:endParaRPr lang="en-US" sz="1600" kern="1200" dirty="0"/>
        </a:p>
      </dsp:txBody>
      <dsp:txXfrm>
        <a:off x="5921215" y="1727245"/>
        <a:ext cx="1579283" cy="521875"/>
      </dsp:txXfrm>
    </dsp:sp>
    <dsp:sp modelId="{7D15E740-D8F7-43CE-A81B-3A1B02F5D095}">
      <dsp:nvSpPr>
        <dsp:cNvPr id="0" name=""/>
        <dsp:cNvSpPr/>
      </dsp:nvSpPr>
      <dsp:spPr>
        <a:xfrm>
          <a:off x="4890360" y="2427102"/>
          <a:ext cx="3446995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A9EA5E-2676-44D2-B04F-3CE4F851AE98}">
      <dsp:nvSpPr>
        <dsp:cNvPr id="0" name=""/>
        <dsp:cNvSpPr/>
      </dsp:nvSpPr>
      <dsp:spPr>
        <a:xfrm>
          <a:off x="4987359" y="2519251"/>
          <a:ext cx="3446995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Conptemplation</a:t>
          </a:r>
          <a:r>
            <a:rPr lang="en-US" sz="1800" kern="1200" dirty="0" smtClean="0"/>
            <a:t>/Meditation</a:t>
          </a:r>
          <a:endParaRPr lang="en-US" sz="1800" kern="1200" dirty="0"/>
        </a:p>
      </dsp:txBody>
      <dsp:txXfrm>
        <a:off x="5003595" y="2535487"/>
        <a:ext cx="3414523" cy="521875"/>
      </dsp:txXfrm>
    </dsp:sp>
    <dsp:sp modelId="{C02CF069-32AA-4A74-81ED-53E5AD0E43D0}">
      <dsp:nvSpPr>
        <dsp:cNvPr id="0" name=""/>
        <dsp:cNvSpPr/>
      </dsp:nvSpPr>
      <dsp:spPr>
        <a:xfrm>
          <a:off x="5327208" y="3235344"/>
          <a:ext cx="2573299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018F2F-6C2F-4467-8531-41474F3F0654}">
      <dsp:nvSpPr>
        <dsp:cNvPr id="0" name=""/>
        <dsp:cNvSpPr/>
      </dsp:nvSpPr>
      <dsp:spPr>
        <a:xfrm>
          <a:off x="5424207" y="3327493"/>
          <a:ext cx="2573299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System of Ideas</a:t>
          </a:r>
          <a:endParaRPr lang="en-US" sz="1200" kern="1200" dirty="0"/>
        </a:p>
      </dsp:txBody>
      <dsp:txXfrm>
        <a:off x="5440443" y="3343729"/>
        <a:ext cx="2540827" cy="521875"/>
      </dsp:txXfrm>
    </dsp:sp>
    <dsp:sp modelId="{A7C5CB4A-6996-4B45-A38B-4BC1B4028793}">
      <dsp:nvSpPr>
        <dsp:cNvPr id="0" name=""/>
        <dsp:cNvSpPr/>
      </dsp:nvSpPr>
      <dsp:spPr>
        <a:xfrm>
          <a:off x="6158498" y="4064491"/>
          <a:ext cx="87298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93533C-87DB-4F7B-BBB6-E9D75D867B1E}">
      <dsp:nvSpPr>
        <dsp:cNvPr id="0" name=""/>
        <dsp:cNvSpPr/>
      </dsp:nvSpPr>
      <dsp:spPr>
        <a:xfrm>
          <a:off x="6255497" y="4156639"/>
          <a:ext cx="87298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Philosophy</a:t>
          </a:r>
          <a:endParaRPr lang="en-US" sz="1200" kern="1200" dirty="0"/>
        </a:p>
      </dsp:txBody>
      <dsp:txXfrm>
        <a:off x="6271733" y="4172875"/>
        <a:ext cx="840516" cy="521875"/>
      </dsp:txXfrm>
    </dsp:sp>
    <dsp:sp modelId="{4A36B658-5796-434B-A81D-82817EACE592}">
      <dsp:nvSpPr>
        <dsp:cNvPr id="0" name=""/>
        <dsp:cNvSpPr/>
      </dsp:nvSpPr>
      <dsp:spPr>
        <a:xfrm>
          <a:off x="6177364" y="4851828"/>
          <a:ext cx="872988" cy="5543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15C321-E238-49CE-9459-3D95A8B0C5BD}">
      <dsp:nvSpPr>
        <dsp:cNvPr id="0" name=""/>
        <dsp:cNvSpPr/>
      </dsp:nvSpPr>
      <dsp:spPr>
        <a:xfrm>
          <a:off x="6274362" y="4943977"/>
          <a:ext cx="872988" cy="554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Paradigm</a:t>
          </a:r>
          <a:endParaRPr lang="en-US" sz="1200" kern="1200" dirty="0"/>
        </a:p>
      </dsp:txBody>
      <dsp:txXfrm>
        <a:off x="6290598" y="4960213"/>
        <a:ext cx="840516" cy="5218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07ABB2-C42C-4C31-9C47-A527BA8DE163}">
      <dsp:nvSpPr>
        <dsp:cNvPr id="0" name=""/>
        <dsp:cNvSpPr/>
      </dsp:nvSpPr>
      <dsp:spPr>
        <a:xfrm>
          <a:off x="3548" y="2661273"/>
          <a:ext cx="2460943" cy="17156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The Process of forming World Societies</a:t>
          </a:r>
        </a:p>
      </dsp:txBody>
      <dsp:txXfrm>
        <a:off x="53798" y="2711523"/>
        <a:ext cx="2360443" cy="1615174"/>
      </dsp:txXfrm>
    </dsp:sp>
    <dsp:sp modelId="{F9B44801-6C20-4BBD-8C31-11445BBE9291}">
      <dsp:nvSpPr>
        <dsp:cNvPr id="0" name=""/>
        <dsp:cNvSpPr/>
      </dsp:nvSpPr>
      <dsp:spPr>
        <a:xfrm rot="16707039">
          <a:off x="1488159" y="2381491"/>
          <a:ext cx="2289059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2289059" y="551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2575462" y="2329780"/>
        <a:ext cx="114452" cy="114452"/>
      </dsp:txXfrm>
    </dsp:sp>
    <dsp:sp modelId="{BBF085D6-64BE-4838-BB12-185EB7EAAEB1}">
      <dsp:nvSpPr>
        <dsp:cNvPr id="0" name=""/>
        <dsp:cNvSpPr/>
      </dsp:nvSpPr>
      <dsp:spPr>
        <a:xfrm>
          <a:off x="2800886" y="841848"/>
          <a:ext cx="1891974" cy="8261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Traditional</a:t>
          </a:r>
        </a:p>
      </dsp:txBody>
      <dsp:txXfrm>
        <a:off x="2825082" y="866044"/>
        <a:ext cx="1843582" cy="777716"/>
      </dsp:txXfrm>
    </dsp:sp>
    <dsp:sp modelId="{DFD52CCC-BCB7-4A39-8D56-B602B14AA2A2}">
      <dsp:nvSpPr>
        <dsp:cNvPr id="0" name=""/>
        <dsp:cNvSpPr/>
      </dsp:nvSpPr>
      <dsp:spPr>
        <a:xfrm rot="18289469">
          <a:off x="4566524" y="1007604"/>
          <a:ext cx="589065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89065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4846330" y="998393"/>
        <a:ext cx="29453" cy="29453"/>
      </dsp:txXfrm>
    </dsp:sp>
    <dsp:sp modelId="{86F8EA48-5D74-43CA-9D01-37D0975152AE}">
      <dsp:nvSpPr>
        <dsp:cNvPr id="0" name=""/>
        <dsp:cNvSpPr/>
      </dsp:nvSpPr>
      <dsp:spPr>
        <a:xfrm>
          <a:off x="5029254" y="561089"/>
          <a:ext cx="2633462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Religion</a:t>
          </a:r>
        </a:p>
      </dsp:txBody>
      <dsp:txXfrm>
        <a:off x="5041570" y="573405"/>
        <a:ext cx="2608830" cy="395860"/>
      </dsp:txXfrm>
    </dsp:sp>
    <dsp:sp modelId="{EB9AEC7D-24E1-4F5A-AE38-2648D102C80D}">
      <dsp:nvSpPr>
        <dsp:cNvPr id="0" name=""/>
        <dsp:cNvSpPr/>
      </dsp:nvSpPr>
      <dsp:spPr>
        <a:xfrm>
          <a:off x="4692860" y="1249388"/>
          <a:ext cx="336394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336394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4852647" y="1246493"/>
        <a:ext cx="16819" cy="16819"/>
      </dsp:txXfrm>
    </dsp:sp>
    <dsp:sp modelId="{695C77E3-41B5-4E9A-B707-6A773DC80C7C}">
      <dsp:nvSpPr>
        <dsp:cNvPr id="0" name=""/>
        <dsp:cNvSpPr/>
      </dsp:nvSpPr>
      <dsp:spPr>
        <a:xfrm>
          <a:off x="5029254" y="1044656"/>
          <a:ext cx="2857787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Magic</a:t>
          </a:r>
        </a:p>
      </dsp:txBody>
      <dsp:txXfrm>
        <a:off x="5041570" y="1056972"/>
        <a:ext cx="2833155" cy="395860"/>
      </dsp:txXfrm>
    </dsp:sp>
    <dsp:sp modelId="{DF839F78-5237-4422-B7B7-E762EFC83D69}">
      <dsp:nvSpPr>
        <dsp:cNvPr id="0" name=""/>
        <dsp:cNvSpPr/>
      </dsp:nvSpPr>
      <dsp:spPr>
        <a:xfrm rot="3310531">
          <a:off x="4566524" y="1491171"/>
          <a:ext cx="589065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89065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4846330" y="1481960"/>
        <a:ext cx="29453" cy="29453"/>
      </dsp:txXfrm>
    </dsp:sp>
    <dsp:sp modelId="{E9C46D3A-FB40-4CE1-846C-5797C1A2B029}">
      <dsp:nvSpPr>
        <dsp:cNvPr id="0" name=""/>
        <dsp:cNvSpPr/>
      </dsp:nvSpPr>
      <dsp:spPr>
        <a:xfrm>
          <a:off x="5029254" y="1528223"/>
          <a:ext cx="2629140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Myth</a:t>
          </a:r>
        </a:p>
      </dsp:txBody>
      <dsp:txXfrm>
        <a:off x="5041570" y="1540539"/>
        <a:ext cx="2604508" cy="395860"/>
      </dsp:txXfrm>
    </dsp:sp>
    <dsp:sp modelId="{C36DE6B0-585D-4AF5-AC7B-78F3DFD029D1}">
      <dsp:nvSpPr>
        <dsp:cNvPr id="0" name=""/>
        <dsp:cNvSpPr/>
      </dsp:nvSpPr>
      <dsp:spPr>
        <a:xfrm rot="17547939">
          <a:off x="2192531" y="3106841"/>
          <a:ext cx="880314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880314" y="551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2610681" y="3090349"/>
        <a:ext cx="44015" cy="44015"/>
      </dsp:txXfrm>
    </dsp:sp>
    <dsp:sp modelId="{85B6622A-5CCA-440E-BA0F-DFABFD401928}">
      <dsp:nvSpPr>
        <dsp:cNvPr id="0" name=""/>
        <dsp:cNvSpPr/>
      </dsp:nvSpPr>
      <dsp:spPr>
        <a:xfrm>
          <a:off x="2800886" y="2271163"/>
          <a:ext cx="1960102" cy="8688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Modern (nation state)</a:t>
          </a:r>
        </a:p>
      </dsp:txBody>
      <dsp:txXfrm>
        <a:off x="2826335" y="2296612"/>
        <a:ext cx="1909204" cy="817983"/>
      </dsp:txXfrm>
    </dsp:sp>
    <dsp:sp modelId="{89B8D1AD-A144-478F-BE56-FA0B71B7A339}">
      <dsp:nvSpPr>
        <dsp:cNvPr id="0" name=""/>
        <dsp:cNvSpPr/>
      </dsp:nvSpPr>
      <dsp:spPr>
        <a:xfrm rot="18249646">
          <a:off x="4629644" y="2452229"/>
          <a:ext cx="599081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99081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4914208" y="2442767"/>
        <a:ext cx="29954" cy="29954"/>
      </dsp:txXfrm>
    </dsp:sp>
    <dsp:sp modelId="{5299F664-41ED-4552-89F6-6A63D43C0237}">
      <dsp:nvSpPr>
        <dsp:cNvPr id="0" name=""/>
        <dsp:cNvSpPr/>
      </dsp:nvSpPr>
      <dsp:spPr>
        <a:xfrm>
          <a:off x="5097382" y="1999638"/>
          <a:ext cx="2701204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Secularism</a:t>
          </a:r>
        </a:p>
      </dsp:txBody>
      <dsp:txXfrm>
        <a:off x="5109698" y="2011954"/>
        <a:ext cx="2676572" cy="395860"/>
      </dsp:txXfrm>
    </dsp:sp>
    <dsp:sp modelId="{8B577912-12BC-4DD4-8359-82CCD1E4CB43}">
      <dsp:nvSpPr>
        <dsp:cNvPr id="0" name=""/>
        <dsp:cNvSpPr/>
      </dsp:nvSpPr>
      <dsp:spPr>
        <a:xfrm>
          <a:off x="4760988" y="2700088"/>
          <a:ext cx="336394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336394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4920775" y="2697193"/>
        <a:ext cx="16819" cy="16819"/>
      </dsp:txXfrm>
    </dsp:sp>
    <dsp:sp modelId="{F2EE04A3-45BA-4DC7-BECE-E55976DEA2C3}">
      <dsp:nvSpPr>
        <dsp:cNvPr id="0" name=""/>
        <dsp:cNvSpPr/>
      </dsp:nvSpPr>
      <dsp:spPr>
        <a:xfrm>
          <a:off x="5097382" y="2495357"/>
          <a:ext cx="2817815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Plularism</a:t>
          </a:r>
          <a:endParaRPr lang="en-US" sz="2000" kern="1200" dirty="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109698" y="2507673"/>
        <a:ext cx="2793183" cy="395860"/>
      </dsp:txXfrm>
    </dsp:sp>
    <dsp:sp modelId="{B797077C-7D3E-44E0-94A5-BCECD88EBE24}">
      <dsp:nvSpPr>
        <dsp:cNvPr id="0" name=""/>
        <dsp:cNvSpPr/>
      </dsp:nvSpPr>
      <dsp:spPr>
        <a:xfrm rot="3310531">
          <a:off x="4634652" y="2941872"/>
          <a:ext cx="589065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89065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4914459" y="2932660"/>
        <a:ext cx="29453" cy="29453"/>
      </dsp:txXfrm>
    </dsp:sp>
    <dsp:sp modelId="{F1A455B1-546B-4E00-85CC-3F56A3DEA860}">
      <dsp:nvSpPr>
        <dsp:cNvPr id="0" name=""/>
        <dsp:cNvSpPr/>
      </dsp:nvSpPr>
      <dsp:spPr>
        <a:xfrm>
          <a:off x="5097382" y="2978924"/>
          <a:ext cx="2645127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Humanism</a:t>
          </a:r>
        </a:p>
      </dsp:txBody>
      <dsp:txXfrm>
        <a:off x="5109698" y="2991240"/>
        <a:ext cx="2620495" cy="395860"/>
      </dsp:txXfrm>
    </dsp:sp>
    <dsp:sp modelId="{4642DDB3-786C-4E3E-AC18-9F5E1DF8B65D}">
      <dsp:nvSpPr>
        <dsp:cNvPr id="0" name=""/>
        <dsp:cNvSpPr/>
      </dsp:nvSpPr>
      <dsp:spPr>
        <a:xfrm rot="3730143">
          <a:off x="2272419" y="3832192"/>
          <a:ext cx="720539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720539" y="551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2614675" y="3819693"/>
        <a:ext cx="36026" cy="36026"/>
      </dsp:txXfrm>
    </dsp:sp>
    <dsp:sp modelId="{8F53B5B2-BB03-4CDE-AF7A-975589039364}">
      <dsp:nvSpPr>
        <dsp:cNvPr id="0" name=""/>
        <dsp:cNvSpPr/>
      </dsp:nvSpPr>
      <dsp:spPr>
        <a:xfrm>
          <a:off x="2800886" y="3700481"/>
          <a:ext cx="2148651" cy="9116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Post-Modern</a:t>
          </a:r>
        </a:p>
      </dsp:txBody>
      <dsp:txXfrm>
        <a:off x="2827587" y="3727182"/>
        <a:ext cx="2095249" cy="858243"/>
      </dsp:txXfrm>
    </dsp:sp>
    <dsp:sp modelId="{D00A08BC-BC74-4A5E-A7B9-1ED12B506374}">
      <dsp:nvSpPr>
        <dsp:cNvPr id="0" name=""/>
        <dsp:cNvSpPr/>
      </dsp:nvSpPr>
      <dsp:spPr>
        <a:xfrm rot="18289469">
          <a:off x="4823202" y="3909005"/>
          <a:ext cx="589065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89065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103008" y="3899794"/>
        <a:ext cx="29453" cy="29453"/>
      </dsp:txXfrm>
    </dsp:sp>
    <dsp:sp modelId="{C7AAD945-2AE2-49F2-ABA5-436A0CF87175}">
      <dsp:nvSpPr>
        <dsp:cNvPr id="0" name=""/>
        <dsp:cNvSpPr/>
      </dsp:nvSpPr>
      <dsp:spPr>
        <a:xfrm>
          <a:off x="5285931" y="3462490"/>
          <a:ext cx="2624817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Globalism</a:t>
          </a:r>
        </a:p>
      </dsp:txBody>
      <dsp:txXfrm>
        <a:off x="5298247" y="3474806"/>
        <a:ext cx="2600185" cy="395860"/>
      </dsp:txXfrm>
    </dsp:sp>
    <dsp:sp modelId="{3C04FD3A-01C1-4062-93D1-B020E6F4ACC2}">
      <dsp:nvSpPr>
        <dsp:cNvPr id="0" name=""/>
        <dsp:cNvSpPr/>
      </dsp:nvSpPr>
      <dsp:spPr>
        <a:xfrm>
          <a:off x="4949537" y="4150789"/>
          <a:ext cx="336394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336394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109324" y="4147894"/>
        <a:ext cx="16819" cy="16819"/>
      </dsp:txXfrm>
    </dsp:sp>
    <dsp:sp modelId="{2753FEBA-8376-4C0A-BDA2-3F975FBBCB69}">
      <dsp:nvSpPr>
        <dsp:cNvPr id="0" name=""/>
        <dsp:cNvSpPr/>
      </dsp:nvSpPr>
      <dsp:spPr>
        <a:xfrm>
          <a:off x="5285931" y="3946057"/>
          <a:ext cx="2992563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Glocalization</a:t>
          </a:r>
          <a:endParaRPr lang="en-US" sz="2000" kern="1200" dirty="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298247" y="3958373"/>
        <a:ext cx="2967931" cy="395860"/>
      </dsp:txXfrm>
    </dsp:sp>
    <dsp:sp modelId="{60FD6A07-699A-447D-BB6E-632EA7F01B3D}">
      <dsp:nvSpPr>
        <dsp:cNvPr id="0" name=""/>
        <dsp:cNvSpPr/>
      </dsp:nvSpPr>
      <dsp:spPr>
        <a:xfrm rot="3310531">
          <a:off x="4823202" y="4392572"/>
          <a:ext cx="589065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89065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103008" y="4383361"/>
        <a:ext cx="29453" cy="29453"/>
      </dsp:txXfrm>
    </dsp:sp>
    <dsp:sp modelId="{7281F69E-1EB2-4CCE-9B25-F999F1475235}">
      <dsp:nvSpPr>
        <dsp:cNvPr id="0" name=""/>
        <dsp:cNvSpPr/>
      </dsp:nvSpPr>
      <dsp:spPr>
        <a:xfrm>
          <a:off x="5285931" y="4429624"/>
          <a:ext cx="3244918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Global Citizenship </a:t>
          </a:r>
        </a:p>
      </dsp:txBody>
      <dsp:txXfrm>
        <a:off x="5298247" y="4441940"/>
        <a:ext cx="3220286" cy="395860"/>
      </dsp:txXfrm>
    </dsp:sp>
    <dsp:sp modelId="{439DB033-6FB9-41F0-846B-1B0DE9F069E1}">
      <dsp:nvSpPr>
        <dsp:cNvPr id="0" name=""/>
        <dsp:cNvSpPr/>
      </dsp:nvSpPr>
      <dsp:spPr>
        <a:xfrm rot="4850841">
          <a:off x="1575278" y="4557542"/>
          <a:ext cx="2114820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2114820" y="5515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2579818" y="4510187"/>
        <a:ext cx="105741" cy="105741"/>
      </dsp:txXfrm>
    </dsp:sp>
    <dsp:sp modelId="{C1265062-9263-4B40-B785-2ADA02754002}">
      <dsp:nvSpPr>
        <dsp:cNvPr id="0" name=""/>
        <dsp:cNvSpPr/>
      </dsp:nvSpPr>
      <dsp:spPr>
        <a:xfrm>
          <a:off x="2800886" y="5017637"/>
          <a:ext cx="2129064" cy="11787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Planetary Civilization </a:t>
          </a:r>
        </a:p>
      </dsp:txBody>
      <dsp:txXfrm>
        <a:off x="2835410" y="5052161"/>
        <a:ext cx="2060016" cy="1109686"/>
      </dsp:txXfrm>
    </dsp:sp>
    <dsp:sp modelId="{F3F55A62-3B42-42D0-9039-75ED4BC1B0AB}">
      <dsp:nvSpPr>
        <dsp:cNvPr id="0" name=""/>
        <dsp:cNvSpPr/>
      </dsp:nvSpPr>
      <dsp:spPr>
        <a:xfrm rot="18289469">
          <a:off x="4803615" y="5359706"/>
          <a:ext cx="589065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89065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083421" y="5350494"/>
        <a:ext cx="29453" cy="29453"/>
      </dsp:txXfrm>
    </dsp:sp>
    <dsp:sp modelId="{F84B385F-E954-4328-8F00-435E273D4A73}">
      <dsp:nvSpPr>
        <dsp:cNvPr id="0" name=""/>
        <dsp:cNvSpPr/>
      </dsp:nvSpPr>
      <dsp:spPr>
        <a:xfrm>
          <a:off x="5266345" y="4913191"/>
          <a:ext cx="2952835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Chipization</a:t>
          </a: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 oriented</a:t>
          </a:r>
        </a:p>
      </dsp:txBody>
      <dsp:txXfrm>
        <a:off x="5278661" y="4925507"/>
        <a:ext cx="2928203" cy="395860"/>
      </dsp:txXfrm>
    </dsp:sp>
    <dsp:sp modelId="{951BC5C9-F5E1-4697-A1C4-08BF69464CB6}">
      <dsp:nvSpPr>
        <dsp:cNvPr id="0" name=""/>
        <dsp:cNvSpPr/>
      </dsp:nvSpPr>
      <dsp:spPr>
        <a:xfrm>
          <a:off x="4929950" y="5601489"/>
          <a:ext cx="336394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336394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089738" y="5598594"/>
        <a:ext cx="16819" cy="16819"/>
      </dsp:txXfrm>
    </dsp:sp>
    <dsp:sp modelId="{3CFE6841-BD0C-4ED6-8475-BDBEB37CC9E0}">
      <dsp:nvSpPr>
        <dsp:cNvPr id="0" name=""/>
        <dsp:cNvSpPr/>
      </dsp:nvSpPr>
      <dsp:spPr>
        <a:xfrm>
          <a:off x="5266345" y="5396758"/>
          <a:ext cx="3064997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Global Mind</a:t>
          </a:r>
        </a:p>
      </dsp:txBody>
      <dsp:txXfrm>
        <a:off x="5278661" y="5409074"/>
        <a:ext cx="3040365" cy="395860"/>
      </dsp:txXfrm>
    </dsp:sp>
    <dsp:sp modelId="{639E18F7-95DA-442B-9A68-A8F8F22B98A7}">
      <dsp:nvSpPr>
        <dsp:cNvPr id="0" name=""/>
        <dsp:cNvSpPr/>
      </dsp:nvSpPr>
      <dsp:spPr>
        <a:xfrm rot="3310531">
          <a:off x="4803615" y="5843273"/>
          <a:ext cx="589065" cy="11030"/>
        </a:xfrm>
        <a:custGeom>
          <a:avLst/>
          <a:gdLst/>
          <a:ahLst/>
          <a:cxnLst/>
          <a:rect l="0" t="0" r="0" b="0"/>
          <a:pathLst>
            <a:path>
              <a:moveTo>
                <a:pt x="0" y="5515"/>
              </a:moveTo>
              <a:lnTo>
                <a:pt x="589065" y="5515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>
            <a:solidFill>
              <a:srgbClr val="FF0000"/>
            </a:solidFill>
            <a:latin typeface="High Tower Text" pitchFamily="18" charset="0"/>
            <a:cs typeface="Times New Roman" pitchFamily="18" charset="0"/>
          </a:endParaRPr>
        </a:p>
      </dsp:txBody>
      <dsp:txXfrm>
        <a:off x="5083421" y="5834061"/>
        <a:ext cx="29453" cy="29453"/>
      </dsp:txXfrm>
    </dsp:sp>
    <dsp:sp modelId="{97668A01-0FE7-4E5B-B1BE-A8299894386A}">
      <dsp:nvSpPr>
        <dsp:cNvPr id="0" name=""/>
        <dsp:cNvSpPr/>
      </dsp:nvSpPr>
      <dsp:spPr>
        <a:xfrm>
          <a:off x="5266345" y="5880325"/>
          <a:ext cx="3233237" cy="420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rgbClr val="FF0000"/>
              </a:solidFill>
              <a:latin typeface="High Tower Text" pitchFamily="18" charset="0"/>
              <a:cs typeface="Times New Roman" pitchFamily="18" charset="0"/>
            </a:rPr>
            <a:t>Trans-national values manipulated </a:t>
          </a:r>
        </a:p>
      </dsp:txBody>
      <dsp:txXfrm>
        <a:off x="5278661" y="5892641"/>
        <a:ext cx="3208605" cy="3958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0DF31-CF67-4A32-8AD2-6B4CED232453}">
      <dsp:nvSpPr>
        <dsp:cNvPr id="0" name=""/>
        <dsp:cNvSpPr/>
      </dsp:nvSpPr>
      <dsp:spPr>
        <a:xfrm>
          <a:off x="730421" y="2189"/>
          <a:ext cx="1340122" cy="67006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Traditional</a:t>
          </a:r>
        </a:p>
      </dsp:txBody>
      <dsp:txXfrm>
        <a:off x="750046" y="21814"/>
        <a:ext cx="1300872" cy="630811"/>
      </dsp:txXfrm>
    </dsp:sp>
    <dsp:sp modelId="{F0D7A01A-AB1C-4DBF-9318-2D532438F566}">
      <dsp:nvSpPr>
        <dsp:cNvPr id="0" name=""/>
        <dsp:cNvSpPr/>
      </dsp:nvSpPr>
      <dsp:spPr>
        <a:xfrm>
          <a:off x="864433" y="672250"/>
          <a:ext cx="134012" cy="502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2546"/>
              </a:lnTo>
              <a:lnTo>
                <a:pt x="134012" y="50254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3BECBF-7A51-4B84-9F71-9F78375DDB3E}">
      <dsp:nvSpPr>
        <dsp:cNvPr id="0" name=""/>
        <dsp:cNvSpPr/>
      </dsp:nvSpPr>
      <dsp:spPr>
        <a:xfrm>
          <a:off x="998446" y="839766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Culture is </a:t>
          </a:r>
          <a:r>
            <a:rPr lang="en-US" sz="1600" kern="1200" dirty="0" smtClean="0">
              <a:solidFill>
                <a:srgbClr val="FF0000"/>
              </a:solidFill>
              <a:latin typeface="High Tower Text" pitchFamily="18" charset="0"/>
            </a:rPr>
            <a:t>under</a:t>
          </a:r>
          <a:r>
            <a:rPr lang="id-ID" sz="1600" kern="1200" dirty="0" smtClean="0">
              <a:solidFill>
                <a:srgbClr val="FF0000"/>
              </a:solidFill>
              <a:latin typeface="High Tower Text" pitchFamily="18" charset="0"/>
            </a:rPr>
            <a:t>s</a:t>
          </a:r>
          <a:r>
            <a:rPr lang="en-US" sz="1600" kern="1200" dirty="0" err="1" smtClean="0">
              <a:solidFill>
                <a:srgbClr val="FF0000"/>
              </a:solidFill>
              <a:latin typeface="High Tower Text" pitchFamily="18" charset="0"/>
            </a:rPr>
            <a:t>tood</a:t>
          </a:r>
          <a:endParaRPr lang="en-US" sz="1600" kern="1200" dirty="0">
            <a:solidFill>
              <a:srgbClr val="FF0000"/>
            </a:solidFill>
            <a:latin typeface="High Tower Text" pitchFamily="18" charset="0"/>
          </a:endParaRPr>
        </a:p>
      </dsp:txBody>
      <dsp:txXfrm>
        <a:off x="1018071" y="859391"/>
        <a:ext cx="1032848" cy="630811"/>
      </dsp:txXfrm>
    </dsp:sp>
    <dsp:sp modelId="{C6AA8F36-642A-4C13-9D79-758070EBA807}">
      <dsp:nvSpPr>
        <dsp:cNvPr id="0" name=""/>
        <dsp:cNvSpPr/>
      </dsp:nvSpPr>
      <dsp:spPr>
        <a:xfrm>
          <a:off x="864433" y="672250"/>
          <a:ext cx="134012" cy="1340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122"/>
              </a:lnTo>
              <a:lnTo>
                <a:pt x="134012" y="1340122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FA958B-853C-4F9D-8D82-3BC0FC7BA416}">
      <dsp:nvSpPr>
        <dsp:cNvPr id="0" name=""/>
        <dsp:cNvSpPr/>
      </dsp:nvSpPr>
      <dsp:spPr>
        <a:xfrm>
          <a:off x="998446" y="1677343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Religion as guidance</a:t>
          </a:r>
        </a:p>
      </dsp:txBody>
      <dsp:txXfrm>
        <a:off x="1018071" y="1696968"/>
        <a:ext cx="1032848" cy="630811"/>
      </dsp:txXfrm>
    </dsp:sp>
    <dsp:sp modelId="{F62748DB-8D1F-4199-9E75-4DF1B559AD14}">
      <dsp:nvSpPr>
        <dsp:cNvPr id="0" name=""/>
        <dsp:cNvSpPr/>
      </dsp:nvSpPr>
      <dsp:spPr>
        <a:xfrm>
          <a:off x="864433" y="672250"/>
          <a:ext cx="134012" cy="2177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7699"/>
              </a:lnTo>
              <a:lnTo>
                <a:pt x="134012" y="217769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7E259-4769-4220-8EBE-BF9845BE43ED}">
      <dsp:nvSpPr>
        <dsp:cNvPr id="0" name=""/>
        <dsp:cNvSpPr/>
      </dsp:nvSpPr>
      <dsp:spPr>
        <a:xfrm>
          <a:off x="998446" y="2514919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Myth as local knowledge </a:t>
          </a:r>
        </a:p>
      </dsp:txBody>
      <dsp:txXfrm>
        <a:off x="1018071" y="2534544"/>
        <a:ext cx="1032848" cy="630811"/>
      </dsp:txXfrm>
    </dsp:sp>
    <dsp:sp modelId="{6F40BE58-1B98-43E2-ADE7-1C36F8E3532A}">
      <dsp:nvSpPr>
        <dsp:cNvPr id="0" name=""/>
        <dsp:cNvSpPr/>
      </dsp:nvSpPr>
      <dsp:spPr>
        <a:xfrm>
          <a:off x="2405575" y="2189"/>
          <a:ext cx="1340122" cy="67006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Modern</a:t>
          </a:r>
        </a:p>
      </dsp:txBody>
      <dsp:txXfrm>
        <a:off x="2425200" y="21814"/>
        <a:ext cx="1300872" cy="630811"/>
      </dsp:txXfrm>
    </dsp:sp>
    <dsp:sp modelId="{4495EC40-37E9-40D9-8835-168B45C82E99}">
      <dsp:nvSpPr>
        <dsp:cNvPr id="0" name=""/>
        <dsp:cNvSpPr/>
      </dsp:nvSpPr>
      <dsp:spPr>
        <a:xfrm>
          <a:off x="2539587" y="672250"/>
          <a:ext cx="134012" cy="502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2546"/>
              </a:lnTo>
              <a:lnTo>
                <a:pt x="134012" y="50254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C5C23B-CF96-4373-85E1-E382877DCE2A}">
      <dsp:nvSpPr>
        <dsp:cNvPr id="0" name=""/>
        <dsp:cNvSpPr/>
      </dsp:nvSpPr>
      <dsp:spPr>
        <a:xfrm>
          <a:off x="2673599" y="839766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Culture is questioned</a:t>
          </a:r>
        </a:p>
      </dsp:txBody>
      <dsp:txXfrm>
        <a:off x="2693224" y="859391"/>
        <a:ext cx="1032848" cy="630811"/>
      </dsp:txXfrm>
    </dsp:sp>
    <dsp:sp modelId="{E98AE641-9C40-4987-BD20-954A35D38E2C}">
      <dsp:nvSpPr>
        <dsp:cNvPr id="0" name=""/>
        <dsp:cNvSpPr/>
      </dsp:nvSpPr>
      <dsp:spPr>
        <a:xfrm>
          <a:off x="2539587" y="672250"/>
          <a:ext cx="134012" cy="1340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122"/>
              </a:lnTo>
              <a:lnTo>
                <a:pt x="134012" y="1340122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45BD0F-863F-4848-BA9D-546E1DD823A9}">
      <dsp:nvSpPr>
        <dsp:cNvPr id="0" name=""/>
        <dsp:cNvSpPr/>
      </dsp:nvSpPr>
      <dsp:spPr>
        <a:xfrm>
          <a:off x="2673599" y="1677343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Religion is prohibited</a:t>
          </a:r>
        </a:p>
      </dsp:txBody>
      <dsp:txXfrm>
        <a:off x="2693224" y="1696968"/>
        <a:ext cx="1032848" cy="630811"/>
      </dsp:txXfrm>
    </dsp:sp>
    <dsp:sp modelId="{19EFC7D2-291F-462A-AC72-F1A7EBACCC73}">
      <dsp:nvSpPr>
        <dsp:cNvPr id="0" name=""/>
        <dsp:cNvSpPr/>
      </dsp:nvSpPr>
      <dsp:spPr>
        <a:xfrm>
          <a:off x="2539587" y="672250"/>
          <a:ext cx="134012" cy="2177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7699"/>
              </a:lnTo>
              <a:lnTo>
                <a:pt x="134012" y="217769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110AE9-1A8B-4326-B5C6-7EA6DF255E54}">
      <dsp:nvSpPr>
        <dsp:cNvPr id="0" name=""/>
        <dsp:cNvSpPr/>
      </dsp:nvSpPr>
      <dsp:spPr>
        <a:xfrm>
          <a:off x="2673599" y="2514919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Myth is symbolized </a:t>
          </a:r>
        </a:p>
      </dsp:txBody>
      <dsp:txXfrm>
        <a:off x="2693224" y="2534544"/>
        <a:ext cx="1032848" cy="630811"/>
      </dsp:txXfrm>
    </dsp:sp>
    <dsp:sp modelId="{3DE86A96-88E5-4DBE-B4D7-B709A2853B26}">
      <dsp:nvSpPr>
        <dsp:cNvPr id="0" name=""/>
        <dsp:cNvSpPr/>
      </dsp:nvSpPr>
      <dsp:spPr>
        <a:xfrm>
          <a:off x="4080728" y="2189"/>
          <a:ext cx="1340122" cy="67006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Post-Modern</a:t>
          </a:r>
        </a:p>
      </dsp:txBody>
      <dsp:txXfrm>
        <a:off x="4100353" y="21814"/>
        <a:ext cx="1300872" cy="630811"/>
      </dsp:txXfrm>
    </dsp:sp>
    <dsp:sp modelId="{F2AD1290-AA4D-46E5-AD02-5B72589A0ED9}">
      <dsp:nvSpPr>
        <dsp:cNvPr id="0" name=""/>
        <dsp:cNvSpPr/>
      </dsp:nvSpPr>
      <dsp:spPr>
        <a:xfrm>
          <a:off x="4214741" y="672250"/>
          <a:ext cx="134012" cy="5025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2546"/>
              </a:lnTo>
              <a:lnTo>
                <a:pt x="134012" y="502546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E5A95-46E2-4432-8FBF-DA62D06F98F0}">
      <dsp:nvSpPr>
        <dsp:cNvPr id="0" name=""/>
        <dsp:cNvSpPr/>
      </dsp:nvSpPr>
      <dsp:spPr>
        <a:xfrm>
          <a:off x="4348753" y="839766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Culture is respected</a:t>
          </a:r>
        </a:p>
      </dsp:txBody>
      <dsp:txXfrm>
        <a:off x="4368378" y="859391"/>
        <a:ext cx="1032848" cy="630811"/>
      </dsp:txXfrm>
    </dsp:sp>
    <dsp:sp modelId="{4C9822A2-92D9-4C2A-BA17-2F4CCAE342EB}">
      <dsp:nvSpPr>
        <dsp:cNvPr id="0" name=""/>
        <dsp:cNvSpPr/>
      </dsp:nvSpPr>
      <dsp:spPr>
        <a:xfrm>
          <a:off x="4214741" y="672250"/>
          <a:ext cx="134012" cy="13401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40122"/>
              </a:lnTo>
              <a:lnTo>
                <a:pt x="134012" y="1340122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1CF9C-7262-4A19-919C-71A1BAA7905A}">
      <dsp:nvSpPr>
        <dsp:cNvPr id="0" name=""/>
        <dsp:cNvSpPr/>
      </dsp:nvSpPr>
      <dsp:spPr>
        <a:xfrm>
          <a:off x="4348753" y="1677343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Religions is attracted </a:t>
          </a:r>
        </a:p>
      </dsp:txBody>
      <dsp:txXfrm>
        <a:off x="4368378" y="1696968"/>
        <a:ext cx="1032848" cy="630811"/>
      </dsp:txXfrm>
    </dsp:sp>
    <dsp:sp modelId="{B919B5F4-A3A0-41FF-8994-945761C89402}">
      <dsp:nvSpPr>
        <dsp:cNvPr id="0" name=""/>
        <dsp:cNvSpPr/>
      </dsp:nvSpPr>
      <dsp:spPr>
        <a:xfrm>
          <a:off x="4214741" y="672250"/>
          <a:ext cx="134012" cy="2177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7699"/>
              </a:lnTo>
              <a:lnTo>
                <a:pt x="134012" y="217769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D94020-9310-4AB9-9FAC-FCC4BFD3398E}">
      <dsp:nvSpPr>
        <dsp:cNvPr id="0" name=""/>
        <dsp:cNvSpPr/>
      </dsp:nvSpPr>
      <dsp:spPr>
        <a:xfrm>
          <a:off x="4348753" y="2514919"/>
          <a:ext cx="1072098" cy="670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Myth is no longer important </a:t>
          </a:r>
        </a:p>
      </dsp:txBody>
      <dsp:txXfrm>
        <a:off x="4368378" y="2534544"/>
        <a:ext cx="1032848" cy="630811"/>
      </dsp:txXfrm>
    </dsp:sp>
    <dsp:sp modelId="{539B6FD7-6515-4E06-895F-4700FD889D83}">
      <dsp:nvSpPr>
        <dsp:cNvPr id="0" name=""/>
        <dsp:cNvSpPr/>
      </dsp:nvSpPr>
      <dsp:spPr>
        <a:xfrm>
          <a:off x="5755882" y="2189"/>
          <a:ext cx="1340122" cy="67006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Planetary </a:t>
          </a:r>
          <a:r>
            <a:rPr lang="en-US" sz="1600" kern="1200" dirty="0" err="1">
              <a:solidFill>
                <a:srgbClr val="FF0000"/>
              </a:solidFill>
              <a:latin typeface="High Tower Text" pitchFamily="18" charset="0"/>
            </a:rPr>
            <a:t>Civilition</a:t>
          </a:r>
          <a:endParaRPr lang="en-US" sz="1600" kern="1200" dirty="0">
            <a:solidFill>
              <a:srgbClr val="FF0000"/>
            </a:solidFill>
            <a:latin typeface="High Tower Text" pitchFamily="18" charset="0"/>
          </a:endParaRPr>
        </a:p>
      </dsp:txBody>
      <dsp:txXfrm>
        <a:off x="5775507" y="21814"/>
        <a:ext cx="1300872" cy="630811"/>
      </dsp:txXfrm>
    </dsp:sp>
    <dsp:sp modelId="{9693C946-D06B-4948-AB9E-1A500AF7A586}">
      <dsp:nvSpPr>
        <dsp:cNvPr id="0" name=""/>
        <dsp:cNvSpPr/>
      </dsp:nvSpPr>
      <dsp:spPr>
        <a:xfrm>
          <a:off x="5889894" y="672250"/>
          <a:ext cx="134012" cy="6318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1898"/>
              </a:lnTo>
              <a:lnTo>
                <a:pt x="134012" y="631898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5F6F0-D071-4CED-BCBC-0A7B7E31884E}">
      <dsp:nvSpPr>
        <dsp:cNvPr id="0" name=""/>
        <dsp:cNvSpPr/>
      </dsp:nvSpPr>
      <dsp:spPr>
        <a:xfrm>
          <a:off x="6023906" y="839766"/>
          <a:ext cx="1072098" cy="928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Culture is transformed to be  heritage</a:t>
          </a:r>
        </a:p>
      </dsp:txBody>
      <dsp:txXfrm>
        <a:off x="6051109" y="866969"/>
        <a:ext cx="1017692" cy="874359"/>
      </dsp:txXfrm>
    </dsp:sp>
    <dsp:sp modelId="{1F4A4C64-C4EB-4940-9204-FB2E8B549522}">
      <dsp:nvSpPr>
        <dsp:cNvPr id="0" name=""/>
        <dsp:cNvSpPr/>
      </dsp:nvSpPr>
      <dsp:spPr>
        <a:xfrm>
          <a:off x="5889894" y="672250"/>
          <a:ext cx="134012" cy="1784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4678"/>
              </a:lnTo>
              <a:lnTo>
                <a:pt x="134012" y="1784678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6AA270-9A4C-4AA5-8FB1-BFA98209BE24}">
      <dsp:nvSpPr>
        <dsp:cNvPr id="0" name=""/>
        <dsp:cNvSpPr/>
      </dsp:nvSpPr>
      <dsp:spPr>
        <a:xfrm>
          <a:off x="6023906" y="1936047"/>
          <a:ext cx="1475271" cy="10417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Religion is fragmented into as new spirit</a:t>
          </a:r>
        </a:p>
      </dsp:txBody>
      <dsp:txXfrm>
        <a:off x="6054418" y="1966559"/>
        <a:ext cx="1414247" cy="980740"/>
      </dsp:txXfrm>
    </dsp:sp>
    <dsp:sp modelId="{B8C150BE-7E45-493F-835D-730C4C716178}">
      <dsp:nvSpPr>
        <dsp:cNvPr id="0" name=""/>
        <dsp:cNvSpPr/>
      </dsp:nvSpPr>
      <dsp:spPr>
        <a:xfrm>
          <a:off x="5889894" y="672250"/>
          <a:ext cx="134012" cy="31853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85317"/>
              </a:lnTo>
              <a:lnTo>
                <a:pt x="134012" y="3185317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ABE11D-AF34-4208-919B-41F89E304E7B}">
      <dsp:nvSpPr>
        <dsp:cNvPr id="0" name=""/>
        <dsp:cNvSpPr/>
      </dsp:nvSpPr>
      <dsp:spPr>
        <a:xfrm>
          <a:off x="6023906" y="3145326"/>
          <a:ext cx="1072098" cy="14244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FF0000"/>
              </a:solidFill>
              <a:latin typeface="High Tower Text" pitchFamily="18" charset="0"/>
            </a:rPr>
            <a:t>Myth is changed with the power of  Science</a:t>
          </a:r>
        </a:p>
      </dsp:txBody>
      <dsp:txXfrm>
        <a:off x="6055307" y="3176727"/>
        <a:ext cx="1009296" cy="13616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C6660-9F61-4485-A5A8-2558744322A9}">
      <dsp:nvSpPr>
        <dsp:cNvPr id="0" name=""/>
        <dsp:cNvSpPr/>
      </dsp:nvSpPr>
      <dsp:spPr>
        <a:xfrm>
          <a:off x="6868762" y="3799239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61219-5AAF-46BA-B9C2-575845DF5B49}">
      <dsp:nvSpPr>
        <dsp:cNvPr id="0" name=""/>
        <dsp:cNvSpPr/>
      </dsp:nvSpPr>
      <dsp:spPr>
        <a:xfrm>
          <a:off x="6868762" y="2385868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53B93-E719-488E-B0E2-4F02F8534562}">
      <dsp:nvSpPr>
        <dsp:cNvPr id="0" name=""/>
        <dsp:cNvSpPr/>
      </dsp:nvSpPr>
      <dsp:spPr>
        <a:xfrm>
          <a:off x="4115729" y="972498"/>
          <a:ext cx="2798753" cy="4439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562"/>
              </a:lnTo>
              <a:lnTo>
                <a:pt x="2798753" y="302562"/>
              </a:lnTo>
              <a:lnTo>
                <a:pt x="2798753" y="44398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D787F-F692-491D-A1F8-AF5448D0161B}">
      <dsp:nvSpPr>
        <dsp:cNvPr id="0" name=""/>
        <dsp:cNvSpPr/>
      </dsp:nvSpPr>
      <dsp:spPr>
        <a:xfrm>
          <a:off x="5002927" y="3799239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11CED9-A9EC-4D12-911D-1F2806CC2E55}">
      <dsp:nvSpPr>
        <dsp:cNvPr id="0" name=""/>
        <dsp:cNvSpPr/>
      </dsp:nvSpPr>
      <dsp:spPr>
        <a:xfrm>
          <a:off x="5002927" y="2385868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B47414-8F77-4F7B-8D25-76A3232E20F6}">
      <dsp:nvSpPr>
        <dsp:cNvPr id="0" name=""/>
        <dsp:cNvSpPr/>
      </dsp:nvSpPr>
      <dsp:spPr>
        <a:xfrm>
          <a:off x="4115729" y="972498"/>
          <a:ext cx="932917" cy="4439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562"/>
              </a:lnTo>
              <a:lnTo>
                <a:pt x="932917" y="302562"/>
              </a:lnTo>
              <a:lnTo>
                <a:pt x="932917" y="44398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3B9F69-7348-4E60-979D-59920F0FE7D2}">
      <dsp:nvSpPr>
        <dsp:cNvPr id="0" name=""/>
        <dsp:cNvSpPr/>
      </dsp:nvSpPr>
      <dsp:spPr>
        <a:xfrm>
          <a:off x="3137091" y="3799239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07F05-9702-45C8-A413-BA79AFB57A8C}">
      <dsp:nvSpPr>
        <dsp:cNvPr id="0" name=""/>
        <dsp:cNvSpPr/>
      </dsp:nvSpPr>
      <dsp:spPr>
        <a:xfrm>
          <a:off x="3137091" y="2385868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8D06D-E67F-4E2E-A964-7CC958531E98}">
      <dsp:nvSpPr>
        <dsp:cNvPr id="0" name=""/>
        <dsp:cNvSpPr/>
      </dsp:nvSpPr>
      <dsp:spPr>
        <a:xfrm>
          <a:off x="3182811" y="972498"/>
          <a:ext cx="932917" cy="443984"/>
        </a:xfrm>
        <a:custGeom>
          <a:avLst/>
          <a:gdLst/>
          <a:ahLst/>
          <a:cxnLst/>
          <a:rect l="0" t="0" r="0" b="0"/>
          <a:pathLst>
            <a:path>
              <a:moveTo>
                <a:pt x="932917" y="0"/>
              </a:moveTo>
              <a:lnTo>
                <a:pt x="932917" y="302562"/>
              </a:lnTo>
              <a:lnTo>
                <a:pt x="0" y="302562"/>
              </a:lnTo>
              <a:lnTo>
                <a:pt x="0" y="44398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43405-AC9F-4160-ADC0-E79FB007F8B8}">
      <dsp:nvSpPr>
        <dsp:cNvPr id="0" name=""/>
        <dsp:cNvSpPr/>
      </dsp:nvSpPr>
      <dsp:spPr>
        <a:xfrm>
          <a:off x="1271255" y="3799239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F05A89-83AA-48B1-9BCB-72C5A99A71B3}">
      <dsp:nvSpPr>
        <dsp:cNvPr id="0" name=""/>
        <dsp:cNvSpPr/>
      </dsp:nvSpPr>
      <dsp:spPr>
        <a:xfrm>
          <a:off x="1271255" y="2385868"/>
          <a:ext cx="91440" cy="4439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984"/>
              </a:lnTo>
            </a:path>
          </a:pathLst>
        </a:custGeom>
        <a:noFill/>
        <a:ln w="381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5A824-5D41-4E18-A405-89B474DB275E}">
      <dsp:nvSpPr>
        <dsp:cNvPr id="0" name=""/>
        <dsp:cNvSpPr/>
      </dsp:nvSpPr>
      <dsp:spPr>
        <a:xfrm>
          <a:off x="1316975" y="972498"/>
          <a:ext cx="2798753" cy="443984"/>
        </a:xfrm>
        <a:custGeom>
          <a:avLst/>
          <a:gdLst/>
          <a:ahLst/>
          <a:cxnLst/>
          <a:rect l="0" t="0" r="0" b="0"/>
          <a:pathLst>
            <a:path>
              <a:moveTo>
                <a:pt x="2798753" y="0"/>
              </a:moveTo>
              <a:lnTo>
                <a:pt x="2798753" y="302562"/>
              </a:lnTo>
              <a:lnTo>
                <a:pt x="0" y="302562"/>
              </a:lnTo>
              <a:lnTo>
                <a:pt x="0" y="443984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CEE40-49A2-440E-9CF6-F2ED56B3EFBC}">
      <dsp:nvSpPr>
        <dsp:cNvPr id="0" name=""/>
        <dsp:cNvSpPr/>
      </dsp:nvSpPr>
      <dsp:spPr>
        <a:xfrm>
          <a:off x="3352432" y="3111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36456D-5FC2-44FC-B2FA-9236335EFA7A}">
      <dsp:nvSpPr>
        <dsp:cNvPr id="0" name=""/>
        <dsp:cNvSpPr/>
      </dsp:nvSpPr>
      <dsp:spPr>
        <a:xfrm>
          <a:off x="3522054" y="164252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Reproduction of Way of Thinking</a:t>
          </a:r>
          <a:endParaRPr lang="en-US" sz="1600" kern="1200" dirty="0">
            <a:latin typeface="High Tower Text" pitchFamily="18" charset="0"/>
          </a:endParaRPr>
        </a:p>
      </dsp:txBody>
      <dsp:txXfrm>
        <a:off x="3550446" y="192644"/>
        <a:ext cx="1469808" cy="912602"/>
      </dsp:txXfrm>
    </dsp:sp>
    <dsp:sp modelId="{8607D344-DFEF-488A-9DE3-88EE37764885}">
      <dsp:nvSpPr>
        <dsp:cNvPr id="0" name=""/>
        <dsp:cNvSpPr/>
      </dsp:nvSpPr>
      <dsp:spPr>
        <a:xfrm>
          <a:off x="553679" y="141648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8A7B8F-9776-44A8-9E1F-7CC99EF152D2}">
      <dsp:nvSpPr>
        <dsp:cNvPr id="0" name=""/>
        <dsp:cNvSpPr/>
      </dsp:nvSpPr>
      <dsp:spPr>
        <a:xfrm>
          <a:off x="723300" y="1577622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Cosmology</a:t>
          </a:r>
          <a:endParaRPr lang="en-US" sz="1600" kern="1200" dirty="0">
            <a:latin typeface="High Tower Text" pitchFamily="18" charset="0"/>
          </a:endParaRPr>
        </a:p>
      </dsp:txBody>
      <dsp:txXfrm>
        <a:off x="751692" y="1606014"/>
        <a:ext cx="1469808" cy="912602"/>
      </dsp:txXfrm>
    </dsp:sp>
    <dsp:sp modelId="{AD849BB3-6171-4132-B495-F21C67111FC9}">
      <dsp:nvSpPr>
        <dsp:cNvPr id="0" name=""/>
        <dsp:cNvSpPr/>
      </dsp:nvSpPr>
      <dsp:spPr>
        <a:xfrm>
          <a:off x="553679" y="282985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9C6830-A426-4DE0-BCB4-0E0BF96A02EA}">
      <dsp:nvSpPr>
        <dsp:cNvPr id="0" name=""/>
        <dsp:cNvSpPr/>
      </dsp:nvSpPr>
      <dsp:spPr>
        <a:xfrm>
          <a:off x="723300" y="299099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World View on Micro-Macro Cosmos</a:t>
          </a:r>
          <a:endParaRPr lang="en-US" sz="1600" kern="1200" dirty="0">
            <a:latin typeface="High Tower Text" pitchFamily="18" charset="0"/>
          </a:endParaRPr>
        </a:p>
      </dsp:txBody>
      <dsp:txXfrm>
        <a:off x="751692" y="3019385"/>
        <a:ext cx="1469808" cy="912602"/>
      </dsp:txXfrm>
    </dsp:sp>
    <dsp:sp modelId="{FD1ACB9E-A4F0-47DD-9F6F-B0927B50BD5D}">
      <dsp:nvSpPr>
        <dsp:cNvPr id="0" name=""/>
        <dsp:cNvSpPr/>
      </dsp:nvSpPr>
      <dsp:spPr>
        <a:xfrm>
          <a:off x="553679" y="4243223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2DD4C-B6AC-4875-9B71-C6F2123AE763}">
      <dsp:nvSpPr>
        <dsp:cNvPr id="0" name=""/>
        <dsp:cNvSpPr/>
      </dsp:nvSpPr>
      <dsp:spPr>
        <a:xfrm>
          <a:off x="723300" y="440436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Cosmic Mind</a:t>
          </a:r>
          <a:endParaRPr lang="en-US" sz="1600" kern="1200" dirty="0">
            <a:latin typeface="High Tower Text" pitchFamily="18" charset="0"/>
          </a:endParaRPr>
        </a:p>
      </dsp:txBody>
      <dsp:txXfrm>
        <a:off x="751692" y="4432755"/>
        <a:ext cx="1469808" cy="912602"/>
      </dsp:txXfrm>
    </dsp:sp>
    <dsp:sp modelId="{FE6E9FB4-CDF0-426C-9011-ABC43B3ED579}">
      <dsp:nvSpPr>
        <dsp:cNvPr id="0" name=""/>
        <dsp:cNvSpPr/>
      </dsp:nvSpPr>
      <dsp:spPr>
        <a:xfrm>
          <a:off x="2419515" y="141648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ABB33-6685-4E81-9F9D-88162CC77EF4}">
      <dsp:nvSpPr>
        <dsp:cNvPr id="0" name=""/>
        <dsp:cNvSpPr/>
      </dsp:nvSpPr>
      <dsp:spPr>
        <a:xfrm>
          <a:off x="2589136" y="1577622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High Tower Text" pitchFamily="18" charset="0"/>
            </a:rPr>
            <a:t>Spirit </a:t>
          </a:r>
          <a:endParaRPr lang="en-US" sz="1600" kern="1200" dirty="0">
            <a:latin typeface="High Tower Text" pitchFamily="18" charset="0"/>
          </a:endParaRPr>
        </a:p>
      </dsp:txBody>
      <dsp:txXfrm>
        <a:off x="2617528" y="1606014"/>
        <a:ext cx="1469808" cy="912602"/>
      </dsp:txXfrm>
    </dsp:sp>
    <dsp:sp modelId="{53046AD8-F234-4117-908E-DD5862DE1EC7}">
      <dsp:nvSpPr>
        <dsp:cNvPr id="0" name=""/>
        <dsp:cNvSpPr/>
      </dsp:nvSpPr>
      <dsp:spPr>
        <a:xfrm>
          <a:off x="2419515" y="282985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7980C7-3EB5-4605-9BC0-0C811F49D79E}">
      <dsp:nvSpPr>
        <dsp:cNvPr id="0" name=""/>
        <dsp:cNvSpPr/>
      </dsp:nvSpPr>
      <dsp:spPr>
        <a:xfrm>
          <a:off x="2589136" y="299099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Soul  of Country</a:t>
          </a:r>
          <a:endParaRPr lang="en-US" sz="1600" kern="1200" dirty="0">
            <a:latin typeface="High Tower Text" pitchFamily="18" charset="0"/>
          </a:endParaRPr>
        </a:p>
      </dsp:txBody>
      <dsp:txXfrm>
        <a:off x="2617528" y="3019385"/>
        <a:ext cx="1469808" cy="912602"/>
      </dsp:txXfrm>
    </dsp:sp>
    <dsp:sp modelId="{603E0836-F7FD-4CFF-B34D-EE765E139FA0}">
      <dsp:nvSpPr>
        <dsp:cNvPr id="0" name=""/>
        <dsp:cNvSpPr/>
      </dsp:nvSpPr>
      <dsp:spPr>
        <a:xfrm>
          <a:off x="2419515" y="4243223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5798D-CD10-43D2-B74F-F48A56702685}">
      <dsp:nvSpPr>
        <dsp:cNvPr id="0" name=""/>
        <dsp:cNvSpPr/>
      </dsp:nvSpPr>
      <dsp:spPr>
        <a:xfrm>
          <a:off x="2589136" y="440436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Control of National Mind </a:t>
          </a:r>
        </a:p>
      </dsp:txBody>
      <dsp:txXfrm>
        <a:off x="2617528" y="4432755"/>
        <a:ext cx="1469808" cy="912602"/>
      </dsp:txXfrm>
    </dsp:sp>
    <dsp:sp modelId="{0FB1395E-9657-4365-9E72-D997C81549D5}">
      <dsp:nvSpPr>
        <dsp:cNvPr id="0" name=""/>
        <dsp:cNvSpPr/>
      </dsp:nvSpPr>
      <dsp:spPr>
        <a:xfrm>
          <a:off x="4285350" y="141648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DED26E-8A1A-4015-A591-C10D8159D4C5}">
      <dsp:nvSpPr>
        <dsp:cNvPr id="0" name=""/>
        <dsp:cNvSpPr/>
      </dsp:nvSpPr>
      <dsp:spPr>
        <a:xfrm>
          <a:off x="4454972" y="1577622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latin typeface="High Tower Text" pitchFamily="18" charset="0"/>
            </a:rPr>
            <a:t>Ideolog</a:t>
          </a:r>
          <a:r>
            <a:rPr lang="id-ID" sz="1600" kern="1200" dirty="0" smtClean="0">
              <a:latin typeface="High Tower Text" pitchFamily="18" charset="0"/>
            </a:rPr>
            <a:t>y</a:t>
          </a:r>
          <a:endParaRPr lang="en-US" sz="1600" kern="1200" dirty="0">
            <a:latin typeface="High Tower Text" pitchFamily="18" charset="0"/>
          </a:endParaRPr>
        </a:p>
      </dsp:txBody>
      <dsp:txXfrm>
        <a:off x="4483364" y="1606014"/>
        <a:ext cx="1469808" cy="912602"/>
      </dsp:txXfrm>
    </dsp:sp>
    <dsp:sp modelId="{8B0A92F4-19E5-4C0C-B176-9C7DFE9A73D2}">
      <dsp:nvSpPr>
        <dsp:cNvPr id="0" name=""/>
        <dsp:cNvSpPr/>
      </dsp:nvSpPr>
      <dsp:spPr>
        <a:xfrm>
          <a:off x="4285350" y="282985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7583B-B7DB-4871-8C42-4DFC449A6667}">
      <dsp:nvSpPr>
        <dsp:cNvPr id="0" name=""/>
        <dsp:cNvSpPr/>
      </dsp:nvSpPr>
      <dsp:spPr>
        <a:xfrm>
          <a:off x="4454972" y="299099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Nation-State</a:t>
          </a:r>
          <a:endParaRPr lang="en-US" sz="1600" kern="1200" dirty="0">
            <a:latin typeface="High Tower Text" pitchFamily="18" charset="0"/>
          </a:endParaRPr>
        </a:p>
      </dsp:txBody>
      <dsp:txXfrm>
        <a:off x="4483364" y="3019385"/>
        <a:ext cx="1469808" cy="912602"/>
      </dsp:txXfrm>
    </dsp:sp>
    <dsp:sp modelId="{ABD00987-202A-4F24-903B-E50149FDB6DB}">
      <dsp:nvSpPr>
        <dsp:cNvPr id="0" name=""/>
        <dsp:cNvSpPr/>
      </dsp:nvSpPr>
      <dsp:spPr>
        <a:xfrm>
          <a:off x="4285350" y="4243223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067BD-6268-4304-A874-09530E1C842D}">
      <dsp:nvSpPr>
        <dsp:cNvPr id="0" name=""/>
        <dsp:cNvSpPr/>
      </dsp:nvSpPr>
      <dsp:spPr>
        <a:xfrm>
          <a:off x="4454972" y="440436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Defence</a:t>
          </a:r>
          <a:endParaRPr lang="en-US" sz="1600" kern="1200" dirty="0">
            <a:latin typeface="High Tower Text" pitchFamily="18" charset="0"/>
          </a:endParaRPr>
        </a:p>
      </dsp:txBody>
      <dsp:txXfrm>
        <a:off x="4483364" y="4432755"/>
        <a:ext cx="1469808" cy="912602"/>
      </dsp:txXfrm>
    </dsp:sp>
    <dsp:sp modelId="{2E4BE722-A7D2-47E2-A4BC-8496CA743E86}">
      <dsp:nvSpPr>
        <dsp:cNvPr id="0" name=""/>
        <dsp:cNvSpPr/>
      </dsp:nvSpPr>
      <dsp:spPr>
        <a:xfrm>
          <a:off x="6151186" y="141648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55802B-A4C5-41BC-89B6-FF54A1568D54}">
      <dsp:nvSpPr>
        <dsp:cNvPr id="0" name=""/>
        <dsp:cNvSpPr/>
      </dsp:nvSpPr>
      <dsp:spPr>
        <a:xfrm>
          <a:off x="6320807" y="1577622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Knowledge</a:t>
          </a:r>
          <a:endParaRPr lang="en-US" sz="1600" kern="1200" dirty="0">
            <a:latin typeface="High Tower Text" pitchFamily="18" charset="0"/>
          </a:endParaRPr>
        </a:p>
      </dsp:txBody>
      <dsp:txXfrm>
        <a:off x="6349199" y="1606014"/>
        <a:ext cx="1469808" cy="912602"/>
      </dsp:txXfrm>
    </dsp:sp>
    <dsp:sp modelId="{96278759-FB53-41E2-867B-41FD6E0484B2}">
      <dsp:nvSpPr>
        <dsp:cNvPr id="0" name=""/>
        <dsp:cNvSpPr/>
      </dsp:nvSpPr>
      <dsp:spPr>
        <a:xfrm>
          <a:off x="6151186" y="2829852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5F3A1-2488-4D2A-BD0D-E57F10BBDBC7}">
      <dsp:nvSpPr>
        <dsp:cNvPr id="0" name=""/>
        <dsp:cNvSpPr/>
      </dsp:nvSpPr>
      <dsp:spPr>
        <a:xfrm>
          <a:off x="6320807" y="299099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System of Social Engineering</a:t>
          </a:r>
          <a:endParaRPr lang="en-US" sz="1600" kern="1200" dirty="0">
            <a:latin typeface="High Tower Text" pitchFamily="18" charset="0"/>
          </a:endParaRPr>
        </a:p>
      </dsp:txBody>
      <dsp:txXfrm>
        <a:off x="6349199" y="3019385"/>
        <a:ext cx="1469808" cy="912602"/>
      </dsp:txXfrm>
    </dsp:sp>
    <dsp:sp modelId="{43681F68-DB1F-4AD2-B477-64A57095736E}">
      <dsp:nvSpPr>
        <dsp:cNvPr id="0" name=""/>
        <dsp:cNvSpPr/>
      </dsp:nvSpPr>
      <dsp:spPr>
        <a:xfrm>
          <a:off x="6151186" y="4243223"/>
          <a:ext cx="1526592" cy="969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43B2B-F1F0-48D9-AC6B-E0A923A8BCB3}">
      <dsp:nvSpPr>
        <dsp:cNvPr id="0" name=""/>
        <dsp:cNvSpPr/>
      </dsp:nvSpPr>
      <dsp:spPr>
        <a:xfrm>
          <a:off x="6320807" y="4404363"/>
          <a:ext cx="1526592" cy="9693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latin typeface="High Tower Text" pitchFamily="18" charset="0"/>
            </a:rPr>
            <a:t>System  of thought</a:t>
          </a:r>
          <a:endParaRPr lang="en-US" sz="1600" kern="1200" dirty="0">
            <a:latin typeface="High Tower Text" pitchFamily="18" charset="0"/>
          </a:endParaRPr>
        </a:p>
      </dsp:txBody>
      <dsp:txXfrm>
        <a:off x="6349199" y="4432755"/>
        <a:ext cx="1469808" cy="9126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9904B-4BDE-454F-A212-01A2784684B2}">
      <dsp:nvSpPr>
        <dsp:cNvPr id="0" name=""/>
        <dsp:cNvSpPr/>
      </dsp:nvSpPr>
      <dsp:spPr>
        <a:xfrm>
          <a:off x="865138" y="1025580"/>
          <a:ext cx="4382113" cy="4178912"/>
        </a:xfrm>
        <a:prstGeom prst="ellipse">
          <a:avLst/>
        </a:prstGeom>
        <a:solidFill>
          <a:schemeClr val="accent3">
            <a:hueOff val="17595341"/>
            <a:satOff val="-40088"/>
            <a:lumOff val="1608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D6697-C897-4118-9C32-A9E055272A45}">
      <dsp:nvSpPr>
        <dsp:cNvPr id="0" name=""/>
        <dsp:cNvSpPr/>
      </dsp:nvSpPr>
      <dsp:spPr>
        <a:xfrm>
          <a:off x="1685072" y="1743914"/>
          <a:ext cx="2742244" cy="2742244"/>
        </a:xfrm>
        <a:prstGeom prst="ellipse">
          <a:avLst/>
        </a:prstGeom>
        <a:solidFill>
          <a:schemeClr val="accent3">
            <a:hueOff val="11730227"/>
            <a:satOff val="-26725"/>
            <a:lumOff val="1072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DE022-F066-4997-A94F-6E1188C828E6}">
      <dsp:nvSpPr>
        <dsp:cNvPr id="0" name=""/>
        <dsp:cNvSpPr/>
      </dsp:nvSpPr>
      <dsp:spPr>
        <a:xfrm>
          <a:off x="2233521" y="2292362"/>
          <a:ext cx="1645346" cy="1645346"/>
        </a:xfrm>
        <a:prstGeom prst="ellipse">
          <a:avLst/>
        </a:prstGeom>
        <a:solidFill>
          <a:schemeClr val="accent3">
            <a:hueOff val="5865114"/>
            <a:satOff val="-13363"/>
            <a:lumOff val="536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66676F-3A1F-4DFA-940C-B5793F2A8454}">
      <dsp:nvSpPr>
        <dsp:cNvPr id="0" name=""/>
        <dsp:cNvSpPr/>
      </dsp:nvSpPr>
      <dsp:spPr>
        <a:xfrm>
          <a:off x="2781970" y="2840811"/>
          <a:ext cx="548448" cy="5484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30B9D0-1DF9-4234-AC4C-921EF0AF1D9E}">
      <dsp:nvSpPr>
        <dsp:cNvPr id="0" name=""/>
        <dsp:cNvSpPr/>
      </dsp:nvSpPr>
      <dsp:spPr>
        <a:xfrm>
          <a:off x="5616050" y="-84782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Javanism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-84782"/>
        <a:ext cx="1919891" cy="918347"/>
      </dsp:txXfrm>
    </dsp:sp>
    <dsp:sp modelId="{BBA7F5C3-B3E4-40FB-B87E-1961552BC0EC}">
      <dsp:nvSpPr>
        <dsp:cNvPr id="0" name=""/>
        <dsp:cNvSpPr/>
      </dsp:nvSpPr>
      <dsp:spPr>
        <a:xfrm>
          <a:off x="5136077" y="374391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687090-C5CB-4694-8AC3-E60D4DC02D16}">
      <dsp:nvSpPr>
        <dsp:cNvPr id="0" name=""/>
        <dsp:cNvSpPr/>
      </dsp:nvSpPr>
      <dsp:spPr>
        <a:xfrm rot="5400000">
          <a:off x="2723414" y="676774"/>
          <a:ext cx="2713446" cy="211188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E7DB8-C9D0-47E6-9073-39268EECC791}">
      <dsp:nvSpPr>
        <dsp:cNvPr id="0" name=""/>
        <dsp:cNvSpPr/>
      </dsp:nvSpPr>
      <dsp:spPr>
        <a:xfrm>
          <a:off x="5616050" y="833565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Chatolicism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833565"/>
        <a:ext cx="1919891" cy="918347"/>
      </dsp:txXfrm>
    </dsp:sp>
    <dsp:sp modelId="{B416C594-E6E8-4A29-950B-16798952D08D}">
      <dsp:nvSpPr>
        <dsp:cNvPr id="0" name=""/>
        <dsp:cNvSpPr/>
      </dsp:nvSpPr>
      <dsp:spPr>
        <a:xfrm>
          <a:off x="5136077" y="1292739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70C32-A393-4760-A839-E955911614B0}">
      <dsp:nvSpPr>
        <dsp:cNvPr id="0" name=""/>
        <dsp:cNvSpPr/>
      </dsp:nvSpPr>
      <dsp:spPr>
        <a:xfrm rot="5400000">
          <a:off x="3193147" y="1580083"/>
          <a:ext cx="2228353" cy="1654306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339158-2962-4E64-B9F8-BD6B116848FF}">
      <dsp:nvSpPr>
        <dsp:cNvPr id="0" name=""/>
        <dsp:cNvSpPr/>
      </dsp:nvSpPr>
      <dsp:spPr>
        <a:xfrm>
          <a:off x="5616050" y="1751913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>
              <a:latin typeface="Times New Roman" pitchFamily="18" charset="0"/>
              <a:cs typeface="Times New Roman" pitchFamily="18" charset="0"/>
            </a:rPr>
            <a:t>Americanism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1751913"/>
        <a:ext cx="1919891" cy="918347"/>
      </dsp:txXfrm>
    </dsp:sp>
    <dsp:sp modelId="{47250417-226D-4311-990E-9A6F86AA4D75}">
      <dsp:nvSpPr>
        <dsp:cNvPr id="0" name=""/>
        <dsp:cNvSpPr/>
      </dsp:nvSpPr>
      <dsp:spPr>
        <a:xfrm>
          <a:off x="5136077" y="2211087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AE87AD-D861-4DE4-BC29-47C2F6BAF477}">
      <dsp:nvSpPr>
        <dsp:cNvPr id="0" name=""/>
        <dsp:cNvSpPr/>
      </dsp:nvSpPr>
      <dsp:spPr>
        <a:xfrm rot="5400000">
          <a:off x="3647841" y="2421955"/>
          <a:ext cx="1699743" cy="1276727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2052C-A559-4CEB-9813-4736145632E8}">
      <dsp:nvSpPr>
        <dsp:cNvPr id="0" name=""/>
        <dsp:cNvSpPr/>
      </dsp:nvSpPr>
      <dsp:spPr>
        <a:xfrm>
          <a:off x="5616050" y="2670261"/>
          <a:ext cx="1919891" cy="918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Islamism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16050" y="2670261"/>
        <a:ext cx="1919891" cy="918347"/>
      </dsp:txXfrm>
    </dsp:sp>
    <dsp:sp modelId="{72895A05-754D-44C9-A05C-7AF8E5C30819}">
      <dsp:nvSpPr>
        <dsp:cNvPr id="0" name=""/>
        <dsp:cNvSpPr/>
      </dsp:nvSpPr>
      <dsp:spPr>
        <a:xfrm>
          <a:off x="5136077" y="3129435"/>
          <a:ext cx="47997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604FD1-B735-4024-BF6F-EEF2872092B1}">
      <dsp:nvSpPr>
        <dsp:cNvPr id="0" name=""/>
        <dsp:cNvSpPr/>
      </dsp:nvSpPr>
      <dsp:spPr>
        <a:xfrm rot="5400000">
          <a:off x="4103623" y="3267155"/>
          <a:ext cx="1168317" cy="892109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D84E05-9752-49CC-9C72-41DD2DA05B77}">
      <dsp:nvSpPr>
        <dsp:cNvPr id="0" name=""/>
        <dsp:cNvSpPr/>
      </dsp:nvSpPr>
      <dsp:spPr>
        <a:xfrm>
          <a:off x="1616075" y="0"/>
          <a:ext cx="808037" cy="790257"/>
        </a:xfrm>
        <a:prstGeom prst="trapezoid">
          <a:avLst>
            <a:gd name="adj" fmla="val 511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kern="1200" dirty="0" smtClean="0">
              <a:solidFill>
                <a:srgbClr val="FF0000"/>
              </a:solidFill>
            </a:rPr>
            <a:t>President </a:t>
          </a:r>
          <a:endParaRPr lang="id-ID" sz="1500" kern="1200" dirty="0">
            <a:solidFill>
              <a:srgbClr val="FF0000"/>
            </a:solidFill>
          </a:endParaRPr>
        </a:p>
      </dsp:txBody>
      <dsp:txXfrm>
        <a:off x="1616075" y="0"/>
        <a:ext cx="808037" cy="790257"/>
      </dsp:txXfrm>
    </dsp:sp>
    <dsp:sp modelId="{9C3E8E71-4CDB-4E06-A945-552F48FDEBBD}">
      <dsp:nvSpPr>
        <dsp:cNvPr id="0" name=""/>
        <dsp:cNvSpPr/>
      </dsp:nvSpPr>
      <dsp:spPr>
        <a:xfrm>
          <a:off x="1212056" y="790257"/>
          <a:ext cx="1616075" cy="790257"/>
        </a:xfrm>
        <a:prstGeom prst="trapezoid">
          <a:avLst>
            <a:gd name="adj" fmla="val 511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solidFill>
                <a:srgbClr val="FF0000"/>
              </a:solidFill>
            </a:rPr>
            <a:t>Military</a:t>
          </a:r>
          <a:endParaRPr lang="id-ID" sz="1600" kern="1200" dirty="0">
            <a:solidFill>
              <a:srgbClr val="FF0000"/>
            </a:solidFill>
          </a:endParaRPr>
        </a:p>
      </dsp:txBody>
      <dsp:txXfrm>
        <a:off x="1494869" y="790257"/>
        <a:ext cx="1050448" cy="790257"/>
      </dsp:txXfrm>
    </dsp:sp>
    <dsp:sp modelId="{59DD59B4-1834-4F91-9A59-7308CAD8D35B}">
      <dsp:nvSpPr>
        <dsp:cNvPr id="0" name=""/>
        <dsp:cNvSpPr/>
      </dsp:nvSpPr>
      <dsp:spPr>
        <a:xfrm>
          <a:off x="808037" y="1580515"/>
          <a:ext cx="2424112" cy="790257"/>
        </a:xfrm>
        <a:prstGeom prst="trapezoid">
          <a:avLst>
            <a:gd name="adj" fmla="val 511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solidFill>
                <a:srgbClr val="FF0000"/>
              </a:solidFill>
            </a:rPr>
            <a:t>Bussinesman</a:t>
          </a:r>
          <a:endParaRPr lang="id-ID" sz="1600" kern="1200" dirty="0">
            <a:solidFill>
              <a:srgbClr val="FF0000"/>
            </a:solidFill>
          </a:endParaRPr>
        </a:p>
      </dsp:txBody>
      <dsp:txXfrm>
        <a:off x="1232257" y="1580515"/>
        <a:ext cx="1575673" cy="790257"/>
      </dsp:txXfrm>
    </dsp:sp>
    <dsp:sp modelId="{557E8741-84C1-4470-96AA-3E2C68A9004D}">
      <dsp:nvSpPr>
        <dsp:cNvPr id="0" name=""/>
        <dsp:cNvSpPr/>
      </dsp:nvSpPr>
      <dsp:spPr>
        <a:xfrm>
          <a:off x="404018" y="2370772"/>
          <a:ext cx="3232150" cy="790257"/>
        </a:xfrm>
        <a:prstGeom prst="trapezoid">
          <a:avLst>
            <a:gd name="adj" fmla="val 511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solidFill>
                <a:srgbClr val="FF0000"/>
              </a:solidFill>
            </a:rPr>
            <a:t>Golkar</a:t>
          </a:r>
          <a:endParaRPr lang="id-ID" sz="1600" kern="1200" dirty="0">
            <a:solidFill>
              <a:srgbClr val="FF0000"/>
            </a:solidFill>
          </a:endParaRPr>
        </a:p>
      </dsp:txBody>
      <dsp:txXfrm>
        <a:off x="969645" y="2370772"/>
        <a:ext cx="2100897" cy="790257"/>
      </dsp:txXfrm>
    </dsp:sp>
    <dsp:sp modelId="{CDA662D2-422A-4F57-BCE0-D8C296EC4BB9}">
      <dsp:nvSpPr>
        <dsp:cNvPr id="0" name=""/>
        <dsp:cNvSpPr/>
      </dsp:nvSpPr>
      <dsp:spPr>
        <a:xfrm>
          <a:off x="0" y="3161030"/>
          <a:ext cx="4040187" cy="790257"/>
        </a:xfrm>
        <a:prstGeom prst="trapezoid">
          <a:avLst>
            <a:gd name="adj" fmla="val 5112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600" kern="1200" dirty="0" smtClean="0">
              <a:solidFill>
                <a:srgbClr val="FF0000"/>
              </a:solidFill>
            </a:rPr>
            <a:t>Bureaucrat</a:t>
          </a:r>
          <a:endParaRPr lang="id-ID" sz="1600" kern="1200" dirty="0">
            <a:solidFill>
              <a:srgbClr val="FF0000"/>
            </a:solidFill>
          </a:endParaRPr>
        </a:p>
      </dsp:txBody>
      <dsp:txXfrm>
        <a:off x="707032" y="3161030"/>
        <a:ext cx="2626122" cy="7902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68125-ECA2-45B6-9D8F-3684CE9F40DA}">
      <dsp:nvSpPr>
        <dsp:cNvPr id="0" name=""/>
        <dsp:cNvSpPr/>
      </dsp:nvSpPr>
      <dsp:spPr>
        <a:xfrm>
          <a:off x="1616710" y="0"/>
          <a:ext cx="808355" cy="790257"/>
        </a:xfrm>
        <a:prstGeom prst="trapezoid">
          <a:avLst>
            <a:gd name="adj" fmla="val 5114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>
              <a:solidFill>
                <a:srgbClr val="FF0000"/>
              </a:solidFill>
            </a:rPr>
            <a:t>President</a:t>
          </a:r>
          <a:endParaRPr lang="id-ID" sz="1300" kern="1200" dirty="0">
            <a:solidFill>
              <a:srgbClr val="FF0000"/>
            </a:solidFill>
          </a:endParaRPr>
        </a:p>
      </dsp:txBody>
      <dsp:txXfrm>
        <a:off x="1616710" y="0"/>
        <a:ext cx="808355" cy="790257"/>
      </dsp:txXfrm>
    </dsp:sp>
    <dsp:sp modelId="{1B1E815F-2A98-42B0-B3DB-3FA12BC0D13E}">
      <dsp:nvSpPr>
        <dsp:cNvPr id="0" name=""/>
        <dsp:cNvSpPr/>
      </dsp:nvSpPr>
      <dsp:spPr>
        <a:xfrm>
          <a:off x="1212532" y="790257"/>
          <a:ext cx="1616710" cy="790257"/>
        </a:xfrm>
        <a:prstGeom prst="trapezoid">
          <a:avLst>
            <a:gd name="adj" fmla="val 5114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>
              <a:solidFill>
                <a:srgbClr val="FF0000"/>
              </a:solidFill>
            </a:rPr>
            <a:t>Bussinessman </a:t>
          </a:r>
          <a:endParaRPr lang="id-ID" sz="1300" kern="1200" dirty="0">
            <a:solidFill>
              <a:srgbClr val="FF0000"/>
            </a:solidFill>
          </a:endParaRPr>
        </a:p>
      </dsp:txBody>
      <dsp:txXfrm>
        <a:off x="1495456" y="790257"/>
        <a:ext cx="1050861" cy="790257"/>
      </dsp:txXfrm>
    </dsp:sp>
    <dsp:sp modelId="{BCBABA04-1C7F-4CAE-A974-C7345EBBC712}">
      <dsp:nvSpPr>
        <dsp:cNvPr id="0" name=""/>
        <dsp:cNvSpPr/>
      </dsp:nvSpPr>
      <dsp:spPr>
        <a:xfrm>
          <a:off x="808355" y="1580515"/>
          <a:ext cx="2425065" cy="790257"/>
        </a:xfrm>
        <a:prstGeom prst="trapezoid">
          <a:avLst>
            <a:gd name="adj" fmla="val 5114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>
              <a:solidFill>
                <a:srgbClr val="FF0000"/>
              </a:solidFill>
            </a:rPr>
            <a:t>Media</a:t>
          </a:r>
          <a:endParaRPr lang="id-ID" sz="1300" kern="1200" dirty="0">
            <a:solidFill>
              <a:srgbClr val="FF0000"/>
            </a:solidFill>
          </a:endParaRPr>
        </a:p>
      </dsp:txBody>
      <dsp:txXfrm>
        <a:off x="1232741" y="1580515"/>
        <a:ext cx="1576292" cy="790257"/>
      </dsp:txXfrm>
    </dsp:sp>
    <dsp:sp modelId="{29759F4B-9238-4BE3-8300-36DF1C725416}">
      <dsp:nvSpPr>
        <dsp:cNvPr id="0" name=""/>
        <dsp:cNvSpPr/>
      </dsp:nvSpPr>
      <dsp:spPr>
        <a:xfrm>
          <a:off x="404177" y="2370772"/>
          <a:ext cx="3233420" cy="790257"/>
        </a:xfrm>
        <a:prstGeom prst="trapezoid">
          <a:avLst>
            <a:gd name="adj" fmla="val 5114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>
              <a:solidFill>
                <a:srgbClr val="FF0000"/>
              </a:solidFill>
            </a:rPr>
            <a:t>Political Party</a:t>
          </a:r>
          <a:endParaRPr lang="id-ID" sz="1300" kern="1200" dirty="0">
            <a:solidFill>
              <a:srgbClr val="FF0000"/>
            </a:solidFill>
          </a:endParaRPr>
        </a:p>
      </dsp:txBody>
      <dsp:txXfrm>
        <a:off x="970025" y="2370772"/>
        <a:ext cx="2101723" cy="790257"/>
      </dsp:txXfrm>
    </dsp:sp>
    <dsp:sp modelId="{CB5161BE-2910-4C37-AD37-382605FC822D}">
      <dsp:nvSpPr>
        <dsp:cNvPr id="0" name=""/>
        <dsp:cNvSpPr/>
      </dsp:nvSpPr>
      <dsp:spPr>
        <a:xfrm>
          <a:off x="0" y="3161030"/>
          <a:ext cx="4041775" cy="790257"/>
        </a:xfrm>
        <a:prstGeom prst="trapezoid">
          <a:avLst>
            <a:gd name="adj" fmla="val 5114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kern="1200" dirty="0" smtClean="0">
              <a:solidFill>
                <a:srgbClr val="FF0000"/>
              </a:solidFill>
            </a:rPr>
            <a:t>Military</a:t>
          </a:r>
          <a:endParaRPr lang="id-ID" sz="1300" kern="1200" dirty="0">
            <a:solidFill>
              <a:srgbClr val="FF0000"/>
            </a:solidFill>
          </a:endParaRPr>
        </a:p>
      </dsp:txBody>
      <dsp:txXfrm>
        <a:off x="707310" y="3161030"/>
        <a:ext cx="2627153" cy="7902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3B9F530-1604-4634-9D1D-A58E369A85FE}" type="datetimeFigureOut">
              <a:rPr lang="id-ID" smtClean="0"/>
              <a:pPr/>
              <a:t>01/02/2016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8AA00C0-3AE4-4BA2-BDBB-2FA4E3AF74E3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e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jpe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5" Type="http://schemas.openxmlformats.org/officeDocument/2006/relationships/image" Target="../media/image2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image" Target="../media/image37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6.xml"/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diagramData" Target="../diagrams/data7.xml"/><Relationship Id="rId8" Type="http://schemas.openxmlformats.org/officeDocument/2006/relationships/diagramLayout" Target="../diagrams/layout7.xml"/><Relationship Id="rId9" Type="http://schemas.openxmlformats.org/officeDocument/2006/relationships/diagramQuickStyle" Target="../diagrams/quickStyle7.xml"/><Relationship Id="rId10" Type="http://schemas.openxmlformats.org/officeDocument/2006/relationships/diagramColors" Target="../diagrams/colors7.xml"/><Relationship Id="rId11" Type="http://schemas.microsoft.com/office/2007/relationships/diagramDrawing" Target="../diagrams/drawing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Kamaruzzaman Bustamam-Ahmad</a:t>
            </a:r>
          </a:p>
          <a:p>
            <a:r>
              <a:rPr lang="id-ID" dirty="0" smtClean="0"/>
              <a:t/>
            </a: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Recent </a:t>
            </a:r>
            <a:r>
              <a:rPr lang="id-ID" dirty="0" smtClean="0"/>
              <a:t> Growth of Religious Intolerance in Indonesia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dirty="0" smtClean="0"/>
              <a:t>To explain the current situation on RI (Religious Intolerance) in RI (Republic of Indonesia).</a:t>
            </a:r>
          </a:p>
          <a:p>
            <a:pPr>
              <a:buNone/>
            </a:pPr>
            <a:r>
              <a:rPr lang="id-ID" dirty="0" smtClean="0"/>
              <a:t>To introduce a conceptual framework: </a:t>
            </a:r>
          </a:p>
          <a:p>
            <a:pPr marL="514350" indent="-514350">
              <a:buAutoNum type="alphaLcPeriod"/>
            </a:pPr>
            <a:r>
              <a:rPr lang="id-ID" dirty="0" smtClean="0"/>
              <a:t>Why religious is important in our era?</a:t>
            </a:r>
          </a:p>
          <a:p>
            <a:pPr marL="514350" indent="-514350">
              <a:buAutoNum type="alphaLcPeriod"/>
            </a:pPr>
            <a:r>
              <a:rPr lang="id-ID" dirty="0" smtClean="0"/>
              <a:t>Is there the problem of RI due to </a:t>
            </a:r>
            <a:r>
              <a:rPr lang="en-US" dirty="0" smtClean="0"/>
              <a:t>“</a:t>
            </a:r>
            <a:r>
              <a:rPr lang="id-ID" dirty="0" smtClean="0"/>
              <a:t>religous teaching</a:t>
            </a:r>
            <a:r>
              <a:rPr lang="en-US" dirty="0" smtClean="0"/>
              <a:t>”</a:t>
            </a:r>
            <a:r>
              <a:rPr lang="id-ID" dirty="0" smtClean="0"/>
              <a:t> or “hijacked society”?</a:t>
            </a:r>
          </a:p>
          <a:p>
            <a:pPr marL="514350" indent="-514350">
              <a:buNone/>
            </a:pPr>
            <a:r>
              <a:rPr lang="id-ID" dirty="0" smtClean="0"/>
              <a:t>To put in concept of some possible agenda</a:t>
            </a:r>
            <a:r>
              <a:rPr lang="en-US" smtClean="0"/>
              <a:t>s</a:t>
            </a:r>
            <a:r>
              <a:rPr lang="id-ID" smtClean="0"/>
              <a:t> </a:t>
            </a:r>
            <a:r>
              <a:rPr lang="id-ID" dirty="0" smtClean="0"/>
              <a:t>in Fostering Peace in SEA</a:t>
            </a:r>
          </a:p>
          <a:p>
            <a:pPr marL="514350" indent="-514350">
              <a:buNone/>
            </a:pPr>
            <a:r>
              <a:rPr lang="id-ID" dirty="0" smtClean="0"/>
              <a:t> </a:t>
            </a:r>
          </a:p>
          <a:p>
            <a:pPr marL="514350" indent="-514350">
              <a:buNone/>
            </a:pP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Aims</a:t>
            </a:r>
            <a:endParaRPr lang="id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What we know about Indonesia</a:t>
            </a:r>
            <a:endParaRPr lang="id-ID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1" y="1524000"/>
            <a:ext cx="4143404" cy="50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00174"/>
            <a:ext cx="4405310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Socio-Political Mapping</a:t>
            </a:r>
            <a:endParaRPr lang="id-ID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643314"/>
            <a:ext cx="864399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842968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Mob violence also escalated in</a:t>
            </a:r>
            <a:r>
              <a:rPr lang="id-ID" dirty="0" smtClean="0"/>
              <a:t> </a:t>
            </a:r>
            <a:r>
              <a:rPr lang="en-US" dirty="0" smtClean="0"/>
              <a:t>Indonesia, as Muslim groups targeted houses of worship,</a:t>
            </a:r>
            <a:r>
              <a:rPr lang="id-ID" dirty="0" smtClean="0"/>
              <a:t> </a:t>
            </a:r>
            <a:r>
              <a:rPr lang="en-US" dirty="0" smtClean="0"/>
              <a:t>religious schools and homes of other Muslims they deemed</a:t>
            </a:r>
            <a:r>
              <a:rPr lang="id-ID" dirty="0" smtClean="0"/>
              <a:t> </a:t>
            </a:r>
            <a:r>
              <a:rPr lang="en-US" dirty="0" smtClean="0"/>
              <a:t>“unorthodox,” </a:t>
            </a:r>
            <a:r>
              <a:rPr lang="id-ID" dirty="0" smtClean="0"/>
              <a:t>... </a:t>
            </a:r>
            <a:r>
              <a:rPr lang="en-US" dirty="0" smtClean="0"/>
              <a:t> In</a:t>
            </a:r>
            <a:r>
              <a:rPr lang="id-ID" dirty="0" smtClean="0"/>
              <a:t> </a:t>
            </a:r>
            <a:r>
              <a:rPr lang="en-US" dirty="0" smtClean="0"/>
              <a:t>August 2012, for instance, some 500 Sunni hard-liners attacked</a:t>
            </a:r>
            <a:r>
              <a:rPr lang="id-ID" dirty="0" smtClean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Shia</a:t>
            </a:r>
            <a:r>
              <a:rPr lang="en-US" dirty="0" smtClean="0"/>
              <a:t> community in the city of </a:t>
            </a:r>
            <a:r>
              <a:rPr lang="en-US" dirty="0" err="1" smtClean="0"/>
              <a:t>Sampang</a:t>
            </a:r>
            <a:r>
              <a:rPr lang="en-US" dirty="0" smtClean="0"/>
              <a:t>, killing two people,</a:t>
            </a:r>
            <a:r>
              <a:rPr lang="id-ID" dirty="0" smtClean="0"/>
              <a:t> </a:t>
            </a:r>
            <a:r>
              <a:rPr lang="en-US" dirty="0" smtClean="0"/>
              <a:t>burning dozens of homes and displacing hundreds of people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Pew Research Center (2014) </a:t>
            </a:r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The target of violation (which always</a:t>
            </a:r>
            <a:r>
              <a:rPr lang="id-ID" b="1" i="1" dirty="0" smtClean="0"/>
              <a:t> </a:t>
            </a:r>
            <a:r>
              <a:rPr lang="en-US" dirty="0" smtClean="0"/>
              <a:t>targets the minority such as the </a:t>
            </a:r>
            <a:r>
              <a:rPr lang="en-US" dirty="0" err="1" smtClean="0"/>
              <a:t>Ahmadiyya</a:t>
            </a:r>
            <a:r>
              <a:rPr lang="en-US" dirty="0" smtClean="0"/>
              <a:t>, the Christians, and indigenous faiths);</a:t>
            </a:r>
          </a:p>
          <a:p>
            <a:r>
              <a:rPr lang="id-ID" b="1" i="1" dirty="0" smtClean="0"/>
              <a:t>Its methods (discrimination, physical violence, murder, criminalization,</a:t>
            </a:r>
            <a:r>
              <a:rPr lang="en-US" dirty="0" smtClean="0"/>
              <a:t>forced relocation, and systematic stigmatization);</a:t>
            </a:r>
            <a:endParaRPr lang="id-ID" dirty="0" smtClean="0"/>
          </a:p>
          <a:p>
            <a:r>
              <a:rPr lang="id-ID" b="1" i="1" dirty="0" smtClean="0"/>
              <a:t>The modus operandi </a:t>
            </a:r>
            <a:r>
              <a:rPr lang="en-US" dirty="0" smtClean="0"/>
              <a:t>(generally, the violation are made legal by discriminatory state legislations, which are</a:t>
            </a:r>
            <a:r>
              <a:rPr lang="id-ID" dirty="0" smtClean="0"/>
              <a:t> </a:t>
            </a:r>
            <a:r>
              <a:rPr lang="en-US" dirty="0" smtClean="0"/>
              <a:t>a direct attack towards religious freedom)</a:t>
            </a:r>
            <a:r>
              <a:rPr lang="id-ID" dirty="0" smtClean="0"/>
              <a:t> </a:t>
            </a:r>
          </a:p>
          <a:p>
            <a:endParaRPr lang="id-ID" dirty="0" smtClean="0"/>
          </a:p>
          <a:p>
            <a:pPr>
              <a:buNone/>
            </a:pPr>
            <a:r>
              <a:rPr lang="id-ID" dirty="0" smtClean="0"/>
              <a:t>(Rafendi Djamin, </a:t>
            </a:r>
            <a:r>
              <a:rPr lang="en-US" dirty="0" smtClean="0"/>
              <a:t> ASEAN Intergovernmental Commission on Human Rights (AICHR).</a:t>
            </a:r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RI in RI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What do we need to know about religious Life in Indonesia?</a:t>
            </a:r>
            <a:endParaRPr lang="id-ID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26003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86124"/>
            <a:ext cx="26098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14298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3419894"/>
            <a:ext cx="2643174" cy="1486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5072074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0826" y="5101568"/>
            <a:ext cx="2643174" cy="1756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14678" y="1500174"/>
            <a:ext cx="3166334" cy="177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286116" y="5286364"/>
            <a:ext cx="321471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86116" y="3286124"/>
            <a:ext cx="2971801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Many Groups, Many Voices</a:t>
            </a:r>
            <a:endParaRPr lang="id-ID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4000504"/>
            <a:ext cx="280035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500174"/>
            <a:ext cx="302895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571612"/>
            <a:ext cx="303847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1500174"/>
            <a:ext cx="17811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 descr="H:\Foto Makalah UIN SUKA\11000025_1166899363327231_2412549788527180782_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3214686"/>
            <a:ext cx="3021005" cy="157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14612" y="4286256"/>
            <a:ext cx="300039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00760" y="5143512"/>
            <a:ext cx="2624685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NU-Nization of FPI</a:t>
            </a:r>
            <a:endParaRPr lang="id-ID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500034" y="1714488"/>
            <a:ext cx="314168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357298"/>
            <a:ext cx="315317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143380"/>
            <a:ext cx="366741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282070"/>
            <a:ext cx="3357586" cy="257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Meanwhile </a:t>
            </a:r>
            <a:endParaRPr lang="id-ID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428736"/>
            <a:ext cx="2371729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214554"/>
            <a:ext cx="329716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572008"/>
            <a:ext cx="3000396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4857760"/>
            <a:ext cx="29718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Virtual RI </a:t>
            </a:r>
            <a:endParaRPr lang="id-ID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388204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3786190"/>
            <a:ext cx="278608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571612"/>
            <a:ext cx="26384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2800" dirty="0" smtClean="0"/>
              <a:t>Singkil</a:t>
            </a:r>
            <a:r>
              <a:rPr lang="en-US" sz="2800" dirty="0" smtClean="0"/>
              <a:t> : The Attack of un-Registered Church in Aceh(October 2015).</a:t>
            </a:r>
            <a:endParaRPr lang="id-ID" sz="2800" dirty="0"/>
          </a:p>
        </p:txBody>
      </p:sp>
      <p:pic>
        <p:nvPicPr>
          <p:cNvPr id="4" name="Content Placeholder 3" descr="G:\Gambar Whatsapp\IMG-20151013-WA001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99992" y="1124744"/>
            <a:ext cx="402433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G:\Gambar Whatsapp\IMG-20151013-WA0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975" y="3429000"/>
            <a:ext cx="4032447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23528" y="1844824"/>
            <a:ext cx="4032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Tolikara</a:t>
            </a:r>
            <a:r>
              <a:rPr lang="en-US" sz="2400" dirty="0" smtClean="0"/>
              <a:t>: the </a:t>
            </a:r>
            <a:r>
              <a:rPr lang="en-US" sz="2400" dirty="0"/>
              <a:t>attack of “un-</a:t>
            </a:r>
            <a:r>
              <a:rPr lang="en-US" sz="2400" dirty="0" err="1"/>
              <a:t>wellcoming</a:t>
            </a:r>
            <a:r>
              <a:rPr lang="en-US" sz="2400" dirty="0"/>
              <a:t>” mosque in Papua (July 2015)</a:t>
            </a:r>
            <a:endParaRPr lang="id-ID" sz="2400" dirty="0"/>
          </a:p>
        </p:txBody>
      </p:sp>
      <p:sp>
        <p:nvSpPr>
          <p:cNvPr id="6" name="AutoShape 2" descr="Image result for tolika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7" name="AutoShape 4" descr="data:image/jpeg;base64,/9j/4AAQSkZJRgABAQAAAQABAAD/2wCEAAkGBxQTEhQUExQWFBUXFxcXGRcYGBgYGhgdGh0YFxoaHCAcHSggGholHBUUITEhJSkrLi4uFx8zODMsNygtLiwBCgoKDg0OGhAQGiwkHxwsLCwsLCwsLCwsLCwsLCwsLCwsLCwsLCwsLCwsLCwsLCwsLCwsLCwsLDc3LCssLCw3LP/AABEIAMIBAwMBIgACEQEDEQH/xAAbAAACAgMBAAAAAAAAAAAAAAAEBQMGAAECB//EAEMQAAEDAgQDBgMGAwYEBwAAAAEAAhEDIQQSMUEFUWEGEyJxgZGhscEUMkJS0eEHI/AzYnJzwvEVU5KyFiQ0Q1SCov/EABoBAAMBAQEBAAAAAAAAAAAAAAECAwAEBQb/xAAoEQACAgICAgMAAQQDAAAAAAAAAQIRAyESMQRBEyJRMgUUYYEVI0L/2gAMAwEAAhEDEQA/AA28VeHEa33TJtUuEqsF3iMI7D4gNbrfUqYqLLh60KQYu9lUavFHEiDF0U3HTcrBLK7HC8oHF8SAGqrlfiV9bKOniQ65W2YaVsduoDi0NWbK4bTMoWAnbVuZUhxey5NG61Twom5gJrMaqPJTjhlSwH0Sx1emDA8UckwwFdrjAMH8pF/3WCP6TfCuarG5TICjw2KYBBcPdZisXTLYzC6AGVvioYTIHOSkdZl09xLG80srs1WQwrLVLSqDkt1maoYEg81rCkFl8rnD3Kipgk6WTSjhp0F0k7rR04opO2ctw/ySzF0zNrc02xjTbkI9UJOYwlwp+xvKnGvqgOjgpvojfscDwokUCpKVMhdSPOB6NJxiy7xFNwBBCINVdtqSiZaEzKonROOHcdq0pFJ5YHai3uJ0PkoK2BBuAJQ4wL5kBLQbGT6xe6XkudzJkn1KmpsCApkggEQj8PCYA+w1IuFIRfJ/reVa8JThgB2SLBuFMMcSBFMedy4/VNqPFaRbmzRGo3TxQjkMQ5YhqHEqRaDmaOhIBWJqByPFH1IK4dVUbn3Pmucy5joNvqLtmKcG5dlC7VckrGJKlQlcErQXJciawnD14N0yp1wkZdopadRK0AsIxfIIfEYjMIMBBCvZaY0ROsrUYJBGylNaNJnmg8wGizMiZjCniXeaL71KqLuaOwzpWsBJUCGqC6NcFDUppWOkK6qgZTBN0wq01FSZJSWUig+jTFrKaQFwwLHNQssk6On0gTdAYjCAGWlHIXEPTrsnJ6o6ZUsFt9VDMdK2SeSpyOegh77KBlQBRuqXXNN0m63I1DGnU2RdIoBotK3SxEmyaxaCMaRGl1HQN+imp+LVd08PlMrAHHE3QKP+Sz5u/VBCsjOLkfyv8mn9UqqVZ0AHuqLonQaKp2WIZlSyxNZikl9z5rbVG43PmtkrmOg7JXLiucy1m6rMDO5XDlmZbyrBNLoBbYF1CxjQcERQcFEKanpMQMdlpWspU66YFrMiESjMI+ygDdVtjCFjDQFbLt0LScbKYlJJjxRFWEqKmb2RLQpKTAkLQRxRaTsihS5roVANlI6Nlzzk0zvxxi0Duw5QFVwBumzgY3S/EYYxojCTfsXJCKZD3X5RPMLmo4DVdU2R5qeoWlpGWSLkp1lcXTIywRkrQrcZNlJSpkLum4A2uEY0AiFdSTOWUaOqNMZbqVuDCha0iynpdVVNEGSGgGwpQQdFjXBY4tI5dUbQA/ioB7uf+VTHwS17WaE+cI7jDAXNBv8Ay6ev+EKt8Tqd34GzB3O3RGxWh42kzYmOsSsVWp1rfeKxa2Diha43PmtVXDZRl85h1UDpgqZQnLlw0laY4rMyxidq7lQtK7B6rWFEgXTdVxmW2uQ5DUEsUrQoWFSByyYKJg5dsKiapaaIDoFSU2rljLqdoSthUSSnTMBS92t0ipSFNsvCJCAszLoNXTqcKbkjojjIDJ6JlhnNAHNDMIRDWzACjOUfZ1Yk0EZ50+KirNtdHUMMSLWXNXDCIIcuaPkwi6OmWFyQjfQBNisq8MqNJtNvgmrMPy/dFhzgMpuPcoyyzbuIscUUvsVI0SDddCrlTPHYVwOhlK6g5rsxydbODNjV6JRXUoqoMaKN9ctV1I5JYw2pUgrRq67CFHTBJ8WvJTVKMiM0W9VVEZKhpxl384Dbu6X/AGBVrj1J4dMAtJ8P1Cf9pRlrkg/gpD/8NQIrZhDtE1iC7DYIFoJIlbUw4Y7Y2W1rBRU6j/EfMrR09lY3dlK03DT0Dp+MhC4rs7XZ+A67NLlnGtmjKxXTaVstU9Th1Qa5xzBbH0TrgPBe9a9zs0NIE3jnskux2qEDQtwrvR7PU93SPMn/AElT4ns/SFMmBFhNwb8jAWZuVFHajuH0g8kdJupq3AoP8uq4dHQ4e9itYfDVqTp7tjxoS1xEjeztVKalX1L4Zwv7EOIpQoaRR9XHszZX0nscRpE+s6RZBBy2NutofIoX9WTNdCla5RZVLSCZsi4hFFE02KKkERTclbKRiSd2pmOgidFrLZadopT6OnHphowwMuiy3iaYy9V1hm6DbVH0GNmDBJ5rxsmdwlbPYWKPAQ5ZTPhGGzmOSOdwYkjKEx4Xgm0XAvdHRTz+anH6kNQtmsLgSbAx5oqpw4NiQCBqeW6ZY0NLbbxpvyXeDw3hM77TuVwRbezmn5L7FLsE3XLvYi8+aFqcNew2bAN07wnDS0uAO86IqnQcZDyIHJdGPJOJn5XF92U6vgib6lIeK4Ai8L0ocPBBLTcpDxnAkAgi69Tx/IvUgSnCfR58cNA3laFD8yaOwpDr6clMMLMSLL0Is55xYBRoHVEtwmp6JjToQiqVGZtsrKRzTgQccw4NV5LS6zLASbMbsqtj+N02S37O+QL5xl9bAq/4vDBz3n+rAD6IE4Q5y8huUsDSCToCTPLdMpWScKVnl1OsIs6oByz6LFcMVmD3Bj2ubNj3bNPb0neFpG2T0VJ/bKqHOhrHDUh9MO0gakzspKfbyrH9hQP/ANMvyKrfdkZjFoMqPLsE1h4lxb/EGpvQpnyfVb/qXVH+IrgADhgeoqkf6SqW6kRspRh9JPwKDaQeLLzS/iMAI7h7f8NX9gt1+3tKoIqU65Gv9oCqKKK06ldDkg/GWbE9pqcjuqbusvjyixWmdo5P3HehDvoq9QoeKFIKOUdTvpCHIdYx3V4+xxMzOUtEjTXqpMFSc+MrqPi5uDY8/GkIpjkp6eFBbpuhzD8VD6rgMW02pNcNi1wM/FcNo4v/AOM73A+qSmgW3HuDHyKY4V1Voc5lV4iCPEdiBa9jdI5oaOGT6CRiMVp9ncD7qak/GXPcExBuCENVx7qn9qe8I3Jv5Tr8VrAvpsdmf3zmj8AqEe7tY9JW5J6KfHOPaHVY4ljSSxpJAIAa53KxINjdcNp4htSagluWYbEfHzQnFsS9wa9g7ls5crHVIBiWyS6SSJK4wLsQ9wBr1A3c5yfbrokcX0FNvaLdwmoKhP3paLiw+sc1mD4hUc4kMA5XidPTdVDB47FXDKjrnXw385an3Zr7QDJqAwcuRzdxJMkRA0v1XJLxItN1Z1R8xxSjJlnwXE3/APKe6DePFEzyHRRYvigLgctQS4t0vNrRruhsfi8RhG95+ZzWkNM6zzC2/CYrO15DXkVO8+9a0dOi5X/T4bdAXlxse4TjtIRd3hOha9sTbUjWUTjeP0sxGcNLSCbGRfyVb4zxCuabs1ENbMkhw52PNawlV7sz+6DwSSbNM6bxOyGPwUvQryQbsufDuO0aphtZvkTH/cisRiIklwyxzGy8174Na0Gho5x+4cxBJNzp/sgqXEIgtLg3NMAZgZgGJEAwNVWXifhNKF9no7u0lNodkBfluYsEoxvHKtbRopgtJgXO2/qq9iqzIJbEvA1kRI05W891IMQT/wC5q2DByxpItt6rY8FdoesadxDcPw6rUZ3gBO28mLJhS4BVich03gFB8Hxb6YIBm8goypxp7WR3hBDhrext8Cqc8i0Fp+qO28MeDdh9kUcAB+EtPVLXdoKhEZvEOsWXVDijnRm5wTJvoqweTtia9htSnD3f4j+ir3aLEvLu7bTqFo1LWkh3tsrW6kHE33d80BxasaTZEHQX/ZUjmSZLNj/67vRS6dJ8f2NX/pKxPm8Vefwj4/qsVPnPM5Y/08oNIBtR0TBIQFCM06BH08Q/JUgFvpzMHUckDTpEac1X0dqqxjjcOzuWPBMl+UgnlJlcNojwtvJMbRc2AXVS7WAgAmoD7DVHvw0PaWEEAtObe9/u9PopNsvGFbNcI4b3tZlE+HO4sk7E2BPO6dcX/h9UpV20qb+8d3ZqGRliCGwIJnVL6DK2rXSDmJtsDMjxSDaUZR45ihVL/tBzsZlGadDByyDueZ2UnNtaZV43YnHBzTxDmVZY4ASI8wZm/VYzhmZ725pI5X5/sjO5xGIxUAOqVagEz1mTPLXVFN4YWOqtDqrHsygCWa7h0kcrQi21sMEnaAGcHaAJqDQzDSY6fH4LiphgGCHG/puR+iPwWCxDyYzGAR9+mOgk35IevhXkNp5wDnIIBzOkA3DQLi0TICCfasbhvoCdhtbmYlEYjDMYDldJnLE+q5dTcIGcixBlzZOm+gHQElSUy4NqB1S4J8JMSf7ojMfMwFnFv2UTSVHNKg23IzO8fomeB4e1we2wkDxEHw6e0hd8KxlMFwrFxMCHa6T68kzZUpn7QREeGBuQWgfOVzTnKMjoSi4/6AcXghWpuZTe0RVa6HENPgYaceSk4HwssFVry3NDYMgiNyEPlzwXCTa5PIbpt2VJIxDYEhttLCCZv1tPkjnlJpuzmwuCdV0c8PphzgBDgHQDzHJO+FYdoqYkkEwGO8iW3j4JGaZp04c0DKHkOgXttzglbwPEX0mWP3xebnUAR5Su3xsblGked5cqm2y6Y1uZhm4OggyZ58t1D9qGVovoTF9oSVvHXhwzNBgAEgwSL7aBY/jzd6bhrEOB1ItEdE8sUo6o5Y5Iv2Pe5bVbld4muaZ9SLLMAwNYQLNYXCw2kgJNhe0bWzLCAYAMgm3MeqlPaKnDpa4G8AQQZk6+qHCX4PzX6OK8FkO3kT7j6fFLeHcNbSAEyPOST/shKnaCmWgZX2IMwL891KztBh4BOYG98unPTpKHxy/Dcl+hrMM1zHEgES4aA8zv5Kls4fLwSABJEAAaSZ/rkrFR49TFN0ucDJgQd/RLzxKmcsOMCZIb+yKhL8AslEP/AA8Xc1zgQRADj06oD7U5joL3NmIuTt1kFGvxoh2V4kmwcImOpVV4hg6jqhe6o15sRlcJ5xGyKg0ugvLSuy0vxbjcOLzyhl/UtUmHxjrSIuNmn6pcCRAnYciu8O05m3Oo0PUKHy7PP/5FuXEseJ4nGJe1xyszm4k2joZ1UdbirXsyODgJ1gaD1lLeOUx9oqkz98pXUA2t5JG43Y+T+qtJwHgc3Z1usfqtJUylI+87/qKxPyX4cv8AdY/wT8U45Vqve+owUzAblDYEX0+cpJVrWLrSfdP8UGOdDnGJJJN/IT+ympnDgXaDA1gX6q3NHtREfDsMHuBcXNA1PLadLeac1MGaYDg5rxNi0je4BKjoY9gaRbxbWgcgPIKTCYtgd90CR57z9E0Gm9jZMl6Qhq4qpLhLgCTYEx8tFvBcQqUZcxxaSSNjb1F09fTaXEgA8tG/0eqz7PT8TnSBHNpFre6VuP4ZTk/ZF2V4m2liGVKrjl/FvLSCI066BB8UruqV6rqdUim4yB0GkzdT4vh7TTa5pDnXLm7XsI6hCUyGsAywbyRv9EW1xpD45pTtkVGi8kFlRwcIglw2/dM8TgKtXJFSBBzGRck3cd0Xw7ChzQW5TafFYjoeqLrUntYT4RAOhSdDSy8pWuhOOEvLQQ9tgMvWLE300lTV+BmLVmvkyRBB87xKNpPGUDM2wj4I+lRJAylp9kNsV5bEL+G1Py3gaFsTHmswFWrkcZkyGEQJINtfPkrL3DuTfgosZhiA2Q27m9BaXfRZq1TDHLvsCZhiOY84CkwlY0y+NXNgm1omLwiX4SRJywI3Cjdhcx8PKNee4QcE9CrK/TJMTjQ4FrmmI5Nnb9EqNQnLb7oA15Ep1Uwb3sDA0Boje9uqV/8ACakloAMRMOnWTuunxYxi6ZLPOU4v9OMU42hx8Qn5fuoKLySZkgXkFE1sDUaAHgNH3ZcRAnryUWJwNSkSwxDhMi4K76xP2ecnkXo3nJcIdaCbnQrn7VUzEF2+8QhKg5C+64p0yQD6pYRxttci2RzSWhlTqk6uHvouW1HRFjrqeiXuYVgpn3RljgumLjt3oZ03OIm0R9FlAw1L8hUtOYvoCPmjS/Sbi/w2/GEExBHy/dbbixIsBO8qA0buMakErjLcmPfdFJOHYuRfaqGzZtMclJhh4wP7zfmFwR4WkflHvyW8POdp/vN+YXgv+Z5VOOWv8jHjv/qK17Zzulv9awmXHrYqr/jS+obz9Ur7FzfzYRTiFi3RFgsRAVB7X3neTqoyw+dlD/xUzcWk2ETEo+i7PBEO0FttoPJdSg7qj6aUlFWLa2IjUdQj8I6QLQCLFMjwei6M5JI5WUlTCNYBBtyP0XXm8HLCHJo5sfm4pz4p7EzHPbMk7wR0UjKtjMnoi3sbpKgFOJn+uq892dtEYxBGi1Vrg2zBp5FFU2Dr1JA+CdcK7MUMTTzue9j2uIy5QNNCZuR5QhaXZhNTY4C1rLXeP3P6Kzf+GHZoNWkHfhGaHO5GDslNTA1QHS0jK6DJHohF8tRNxfYvDT+YrVXGljQSJ5Hn5KYvZmcHFwLfC8ACQRYzzHUKPi3Z59AMqNLHUXn+W5rg4EakHcEaGy6I4mtsy6J8JiS4TrfKQDJH6rdSq46Okec+qn4HxqlhajXPY4uNy5mWWgRYTAuSdpTjtXx3CV+7qUmtBe+CRZwbH4gPxAytPHStM3ZW2gxdx6hSUWn83rMLplZv5Yn1SHidNxdmZ42nSNRGvldTjDkCmWGo4taS57iAJMHT4qPCVg6MrnAG/qgMDVcGBjzl1LnwHOH5WjkNZOqLwNXvGmwdleW5r+IQHAkc7uHoEZY3FWFDBuJ1F3eZ29VsYifwW2t9f2UbcK4gRvyOyR1uN1GvOgAMQRy+KWEG+g1+jp1RokxpsQhaXEmPOVhaCdo+SMpYptWgHPhpe11rSbwY3iyS4Th7BUa7MYBkRFt4KaKaTHWJvoalxgyG+2nxXVOmSLNBgTeQPfZHCmP6vZZ8lN5Gb46YEDIEsHoSo6haHERfXWbewsi3pbx6k40wWEgg7akHUTyRhNt9gcPwlzN0hdOLeQjlBSjhNWqxxFUVIItmDh809a0EDeU8sko+ybhZPRJyxIAAkAnTmV3Rbdmh8TdCOYWNptt0G6n4HhAcRRBEjvGAzcajZRjTZGfiwbtom4y4vr1TGjyPZBPtyTDto2MQS0RLATFgTLpPnZVqvxYUyA4meQTfHb0Ql4UG7/RxSqiNPgf0WJRT462N/gsR+Nk/7CJSnvgnzKnw+OLCHNJlQVGXPmVFkhegnR3yimtlx4FjDVlzyAAYm17T+YXRtMzWjw6Gz3ZR8jy0SHs7ir92GAuOhEA9dVfOF9m+8YKlQMvYFxMjYzsF05M7+KnK7OKGCKzKSjVENHEUKxNGk2kx5yzUa6AyDe5u6RIgBMOHdh81VzH4kD8TYYHSLGJzBB4vssMze6FBpBLvvQTP94HQcuqY4elVotaC+mIdctIc4fCfey82T2erjUZRr2F8Y7IYeix1RtSoSB4WDKQTsNJ12Q/DKf8AJb4nFzpdpEyet7aJvjOMUnUszrFmZwa5wbmLWkxHn815TUxtWcrXPEnK1oJi/rbVF+OsitOjmyTcXRaMVgazq5yAuIuLHSbfdvuQt4PBYmiXNdRzU35nAOBzNmZyjUkdV1Qr18OGd0XOexoExruYOW4lMHcYrV2AV6ZeDByPe1t+hBkEeiyqKosl6EOINKmx9V7R3ziQ6m5oLiDAkRvOu6U4qkMhLGvdkDibWE7zMRpaNlfcOMKcve0oH4W94SQfMOmPUqrYtmc1MzH082bKSC4HaCT00J3Qjkb0NxiiovwYLTUNQTAIbBzHS3lrfohsJii0kjTQyJHx0Kkw5ym8HK6ADoQNiOUypsPxB7ahFNwZ3kA2ECTbXSLqsiRcOzLKT6VSs9peadzTOnnbUX0SrHYtrnwQGmAAGgNAjlHJOa2OHc1m02OIYxuaoA0FxnxuMahU/E12uqNLT68loIJNUBBs4EdRJTLs8QA4tvcOI2tqfKAEsqaT7aI3gmFe0Zyx5BBAABgg87XHRDIlVBxx5Ms2AwVTFPii0kgWtAaOpjS56p+z+FdFzc2IqOzwZyEZR7iSetk77IsczCtfBDqkuIOoAOUfJGu4g58ja8+Q/f5LRil0Bv0Iuy3Y0YTEuL8lWkWZWE3IMixBtpNxvyRvGOzWGql2bCtJmMzHGmes5dfZNsbiG06Zc52UNEk9Aguz2Z7Xua4hpe6LSYPiESDBGZNRuTKBxLs43CVQBUIY9pIYfE5l7RvcjfqhO7IAJ+VirN22Zkq0nAg6NPOx0/rmtYmmMwFNrc82JIyg7E7QoSxOW0O8m1ZW24d7j4Gud/haXfIKJzzSqhrmaRIcLidyDur9w3GVqTwSXVPCZsxjfSNRyVQ7T0D9ue9wgPLXC4dc2sfptKSWLh2VwzTlogrYnxiQCDY21QlZoDzlbDYB5Acwu8Wwy3zTnhFIO8Lp2i1tDqdBopuLfRbIvqJmuJNmiBfafidfJMeCNDqrXZg17SCydC78MnQBS8UApPIyucw6FsydDtpvryVVrVqoe7LUcG5jAIbIE2Btqmx4mcmeXBK/ZYe3uJLHSfvd2wdJJdK83rOLnSTc7phxzFVCQHvL97wlQN/NdUY8SV8g6kbC6xapNELE1oFANRsE+ZUFQeyd8c4QKVV1Nrg8bO5+XrKTRtdFDMnw1Usc1zdWmR/XJew8M42alGk6mYBpwY5g+IGdLgrxqgrj2L4hkbVa77rYdPKTfTyBSz30ZIu76viMNyjqSfOZHP5oLiuIqNpk0RL9p+fVc0uMMOrqZaRI8QJ/ZENeCJbB0ggqbTT2MJ+FsqV5GMo/du1wtM6iAdbAqV/DGMqUwym0tHjBJ8TSL66kaaptAm4PpZcGk3bNPppohbYVoioYxz2vyASHEBzp2GlpmDaUT3j9xPQEelz+iDoYUMaA2QLkb+c2up2tOzisFTCWPnp7WWxIKGIPPVcEGFhSidrcNTpYl80yQ7xg5iB4tdOoO6SZm3yt12ufa8zZWrt20P7pok1PEPcwPilPaDhfc1GhtszGmeTrNP0PquhJUTaZFW4pJzMLmNeIcATygjqNfdD4WhLrnw+WqkxuBdQBpPy5h4rGRB0RFKocsXaDlcWxEnY+xPunSVAJn1KbRtKsnBO0VOlh/HmgOc0ZRt4T5R4lTcZEK19l+z7MVRu9zSHGwi/3Z1B2AU8mlspGNuj0DhHbXD1aQhr6eTw3AI0jUGfhumvD4DAGguJAJ26xfQamVSWcGFMmk2waBmPnz6q40cblYGuAcBFtAeU81ODvY04qLpAvaUvqUKpFxlMf342b0gaqhUe3eJpuy0vANS2GOmBc3Fjt6L0TE1nVGu0lwLRAsByC8UZWY2q4PBcIc0u0MzE/A2TiMueK7VfaWUy9gpvFS4B1yCQYPUgQpsXxyu8lrmOIHLMHdI8Aumn8OMRS+zPDiHRUMEtBMEAiZ8irWOJ0gT974IqkLLZ5pg8LxCrBbUfSpyYNdrWgAehJPWFHxenWo1Kf2muysCPC5o0EiZkCRMc16hUxlFwIylwIuDofOV5F22ZTbiqjaYLWNDQGzYWkgToJOilNTlLb0VxzjDdbJcVxamCLgxuI+qs/Cez5xFEVsstcbXIsLT1C8txGGLaniiwabX1E+91ccPj8Xg2Um0XywsDju2/iidtTZGOOuh5ZVPTGdfD0qDi2qWtMyIzAxz66KrYgzUeQbFzoPMSnmG41Tr1HVcU5oczKMpE25AaE6+67xmXEva4MpUqclofTBAIGhLdcyLbXZzvFzlSKNx+nDxe+VccDpy/MbgW91ZO0/Amy1xrNcTaIIMc7obBcPawcwd1KU9HXHEozpdHJ4W78o9z+ixHUqUDV3u5aU+T/AErxQP2yaZp1AJApgEiLGXa+arNDCh8kOaOk3PTkvTq2GY4EESC1ut9ylzuB0HTNJvt+6spaOSSSZQX4UsdIbbWHXBj4FWPhXH3MYR9myscPEaHhmLSYk/FPP/DmHi9PfYn9VGezFG5YXs8napuQpX3VMO64qVKZ5PEfEWTDBPdRio052kXyua6eciZn0TR3Z+hEOBJ5kkzbUwYQruymH5Pb67Lcr7A0HYTjbHiCYJAF499YRzMQ0mwBHPy8klpdnKbTLalVp/un22UuE4KGAhj6vM+Lf2v6oOgqxw3EN5rRxYv80Oad9ztKx1LodZ0SmJvtAkojB0+8JgsED8TgNbQOqXikRf0WGgT/ALfug7rQyoW8FwBxGLq1JGSm4gGRcmWtjyA+Kl7c4JhogsgPpm95kGJPoYUdDggaXEO+8ZiND7ripwEOfne4uGUti0DpzGpR25W3odSio1QJjn0MQynUN6hojvBJsWgN8tjol/FMUys41QWh0MYKbQYDWiB4jqbbJxhuChuYCA0gwBJJJ5yhm8Ea1sd0Z0D8wJHWP0TwnT2LJcuiuVzYo7C8UdTpGm0vbJnMwkEWHLayecO4Cwh5/FFswBA6xIXeD4a+k4Bjcz5MWaNQLgH1smlkT6E4Mzh/ac0WtzAvcQPvOIkc972Cd4Htjn8IpNnWe85naGmT0VM49VHekmxga6+u0pnhKNFr2tqhji1g8ZOhMmAIOba9o5rJaFbbeyzV+2wIc1jWlzRN3PMjQ7eF3QrznFYovqufks95dYHe/wBU9xBw/wCRrH5vEA5xI2kWhwvoEu/liwcHBthBeZ+ATBLN2dxLaebICAQ2byN9E5bxI8lUKOKNNoIgBwBEgnTkPVSt4lU5j0Y5VhBNWTlKnRa28TeNJ91UuIO73FmQHEvGuhiJB84Uw4g/8w9gPmk+FrQ8ls5hJ2181Kca0PBh3aKux+IljGs8LQcsgE6EmenyTc4GgKb8udxMEBzgJ6Atm0nfkqtVr5qjjzO6vPZbgL67KcMboS5zhYST0ueiTa6HVPsX4fhlJ5zd0xgi01JM6WgxrzPorHw7si2pBkinqSAGhxjYfVOaPZCmyoCX5gNWtY0DyJuU6cdhoNlTvsXk4u4ldq/w3wlS570O/NnJ+Bsk/FP4duoAvpYhmUatreEeUifkvQe+DWlx0AJPoJK844txV1d5c42/C3Zo6deqnlkkimJSk7FAwRFi6lP+Nv6rEPX4Ix7i7MRJnQFYo/U6KmNsKfC7yb/qRFMLFiKOefZzhwsOvssWIiEJOnr81qm4wbrFiwQhv3vVFUFixTyDwCMvhBQ7z4P65raxSx9hmLAdVm48gsWLpJmnaLivofJYsWMaZ+H0XGGP8x3mfkFixD0NHs6qjxO8x8ghwbH/ADB8lixb0N/6K72mcSNfxlJKRuPRYsVY/wASeTsOxH3z6K8sHhWLEJC/httFsTlEwLwFDV29VixJHoc3SYDqBque6bew9hzWliwpI5ok2/qF6xwGmG4WnlAHgBsI2CxYrLoU4YhqupWLEwGQ8TP/AJat/lv/AO0rzVqxYufKdfj9BDNFpYsUToP/2Q=="/>
          <p:cNvSpPr>
            <a:spLocks noChangeAspect="1" noChangeArrowheads="1"/>
          </p:cNvSpPr>
          <p:nvPr/>
        </p:nvSpPr>
        <p:spPr bwMode="auto">
          <a:xfrm>
            <a:off x="155575" y="-1919288"/>
            <a:ext cx="533400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8" name="Picture 2" descr="H:\Bahan Foto Religious Radicalism in INdonesia\Tolikara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73016"/>
            <a:ext cx="4608512" cy="271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 smtClean="0"/>
              <a:t>Root of Problems or Problem of Roots?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746488"/>
              </p:ext>
            </p:extLst>
          </p:nvPr>
        </p:nvGraphicFramePr>
        <p:xfrm>
          <a:off x="0" y="1384682"/>
          <a:ext cx="9144000" cy="5500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121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0" y="-1954"/>
          <a:ext cx="8534399" cy="686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How does  RI begin?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972237"/>
              </p:ext>
            </p:extLst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eft Arrow 4"/>
          <p:cNvSpPr/>
          <p:nvPr/>
        </p:nvSpPr>
        <p:spPr>
          <a:xfrm>
            <a:off x="8143900" y="5286388"/>
            <a:ext cx="785818" cy="428628"/>
          </a:xfrm>
          <a:prstGeom prst="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Right Arrow 5"/>
          <p:cNvSpPr/>
          <p:nvPr/>
        </p:nvSpPr>
        <p:spPr>
          <a:xfrm>
            <a:off x="4643438" y="5286388"/>
            <a:ext cx="928694" cy="35719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Reproduction of Way of Thinking in Indonesia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205985"/>
              </p:ext>
            </p:extLst>
          </p:nvPr>
        </p:nvGraphicFramePr>
        <p:xfrm>
          <a:off x="457200" y="1481138"/>
          <a:ext cx="8401080" cy="537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Clash of Values in Indonesia?</a:t>
            </a:r>
            <a:endParaRPr lang="id-ID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401080" cy="511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d-ID" dirty="0" smtClean="0"/>
              <a:t>Changing of Order in Indonesia</a:t>
            </a:r>
            <a:endParaRPr lang="en-US" dirty="0"/>
          </a:p>
        </p:txBody>
      </p:sp>
      <p:sp>
        <p:nvSpPr>
          <p:cNvPr id="9219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d-ID" dirty="0" smtClean="0"/>
              <a:t>New Order</a:t>
            </a:r>
            <a:endParaRPr lang="en-US" dirty="0" smtClean="0"/>
          </a:p>
        </p:txBody>
      </p:sp>
      <p:sp>
        <p:nvSpPr>
          <p:cNvPr id="9220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en-US" i="1" dirty="0" err="1" smtClean="0"/>
              <a:t>Orde</a:t>
            </a:r>
            <a:r>
              <a:rPr lang="en-US" i="1" dirty="0" smtClean="0"/>
              <a:t> </a:t>
            </a:r>
            <a:r>
              <a:rPr lang="en-US" i="1" dirty="0" err="1" smtClean="0"/>
              <a:t>Reformasi</a:t>
            </a:r>
            <a:endParaRPr lang="en-US" i="1" dirty="0" smtClean="0"/>
          </a:p>
        </p:txBody>
      </p:sp>
      <p:graphicFrame>
        <p:nvGraphicFramePr>
          <p:cNvPr id="9" name="Content Placeholder 3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Content Placeholder 3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Major Problems in RI in RI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Thank You!</a:t>
            </a:r>
            <a:endParaRPr lang="id-ID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001156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189</TotalTime>
  <Words>496</Words>
  <Application>Microsoft Office PowerPoint</Application>
  <PresentationFormat>On-screen Show (4:3)</PresentationFormat>
  <Paragraphs>120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Recent  Growth of Religious Intolerance in Indonesia</vt:lpstr>
      <vt:lpstr>Aims</vt:lpstr>
      <vt:lpstr>What we know about Indonesia</vt:lpstr>
      <vt:lpstr>Socio-Political Mapping</vt:lpstr>
      <vt:lpstr>PowerPoint Presentation</vt:lpstr>
      <vt:lpstr>Pew Research Center (2014) </vt:lpstr>
      <vt:lpstr>RI in RI</vt:lpstr>
      <vt:lpstr>What do we need to know about religious Life in Indonesia?</vt:lpstr>
      <vt:lpstr>Many Groups, Many Voices</vt:lpstr>
      <vt:lpstr>NU-Nization of FPI</vt:lpstr>
      <vt:lpstr>Meanwhile </vt:lpstr>
      <vt:lpstr>Virtual RI </vt:lpstr>
      <vt:lpstr>Singkil : The Attack of un-Registered Church in Aceh(October 2015).</vt:lpstr>
      <vt:lpstr>Root of Problems or Problem of Roots?</vt:lpstr>
      <vt:lpstr>PowerPoint Presentation</vt:lpstr>
      <vt:lpstr>How does  RI begin?</vt:lpstr>
      <vt:lpstr>PowerPoint Presentation</vt:lpstr>
      <vt:lpstr>Reproduction of Way of Thinking in Indonesia</vt:lpstr>
      <vt:lpstr>Clash of Values in Indonesia?</vt:lpstr>
      <vt:lpstr>Changing of Order in Indonesia</vt:lpstr>
      <vt:lpstr>Major Problems in RI in RI 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Dell</cp:lastModifiedBy>
  <cp:revision>28</cp:revision>
  <dcterms:created xsi:type="dcterms:W3CDTF">2011-08-27T15:34:37Z</dcterms:created>
  <dcterms:modified xsi:type="dcterms:W3CDTF">2016-02-01T04:02:50Z</dcterms:modified>
</cp:coreProperties>
</file>