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layout6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4.xml" ContentType="application/vnd.openxmlformats-officedocument.drawingml.diagramStyle+xml"/>
  <Override PartName="/ppt/diagrams/quickStyle5.xml" ContentType="application/vnd.openxmlformats-officedocument.drawingml.diagramStyle+xml"/>
  <Override PartName="/ppt/diagrams/quickStyle6.xml" ContentType="application/vnd.openxmlformats-officedocument.drawingml.diagram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70" r:id="rId8"/>
    <p:sldId id="268" r:id="rId9"/>
    <p:sldId id="263" r:id="rId10"/>
    <p:sldId id="264" r:id="rId11"/>
    <p:sldId id="266" r:id="rId12"/>
    <p:sldId id="267" r:id="rId13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BACDB5-33BC-4DBB-9C8F-0B36955B7670}" type="doc">
      <dgm:prSet loTypeId="urn:microsoft.com/office/officeart/2005/8/layout/hierarchy5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84876CF-3DD4-4544-8E61-83AC190E4B21}">
      <dgm:prSet phldrT="[Text]" custT="1"/>
      <dgm:spPr/>
      <dgm:t>
        <a:bodyPr/>
        <a:lstStyle/>
        <a:p>
          <a:r>
            <a:rPr lang="en-US" sz="1800" dirty="0">
              <a:latin typeface="High Tower Text" pitchFamily="18" charset="0"/>
              <a:cs typeface="Times New Roman" pitchFamily="18" charset="0"/>
            </a:rPr>
            <a:t>The Process of forming World Societies</a:t>
          </a:r>
        </a:p>
      </dgm:t>
    </dgm:pt>
    <dgm:pt modelId="{788EA9BE-A6D2-46D8-AE83-619094EE2392}" type="parTrans" cxnId="{0056C9C0-7CBE-49B7-B1B1-159E985CA5DE}">
      <dgm:prSet/>
      <dgm:spPr/>
      <dgm:t>
        <a:bodyPr/>
        <a:lstStyle/>
        <a:p>
          <a:endParaRPr lang="en-US"/>
        </a:p>
      </dgm:t>
    </dgm:pt>
    <dgm:pt modelId="{4EB5FB57-957F-4902-9B58-BC8CE6E42F07}" type="sibTrans" cxnId="{0056C9C0-7CBE-49B7-B1B1-159E985CA5DE}">
      <dgm:prSet/>
      <dgm:spPr/>
      <dgm:t>
        <a:bodyPr/>
        <a:lstStyle/>
        <a:p>
          <a:endParaRPr lang="en-US"/>
        </a:p>
      </dgm:t>
    </dgm:pt>
    <dgm:pt modelId="{3FC96488-BFDD-4A49-8C0F-E97F7E7AB959}">
      <dgm:prSet phldrT="[Text]" custT="1"/>
      <dgm:spPr/>
      <dgm:t>
        <a:bodyPr/>
        <a:lstStyle/>
        <a:p>
          <a:r>
            <a:rPr lang="en-US" sz="1800" dirty="0">
              <a:latin typeface="High Tower Text" pitchFamily="18" charset="0"/>
              <a:cs typeface="Times New Roman" pitchFamily="18" charset="0"/>
            </a:rPr>
            <a:t>Traditional</a:t>
          </a:r>
        </a:p>
      </dgm:t>
    </dgm:pt>
    <dgm:pt modelId="{52616599-E2F7-4AC5-BB0A-7649DA0F03E7}" type="parTrans" cxnId="{793968B2-6ADA-4C09-8706-3D2CD172B2BB}">
      <dgm:prSet custT="1"/>
      <dgm:spPr/>
      <dgm:t>
        <a:bodyPr/>
        <a:lstStyle/>
        <a:p>
          <a:endParaRPr lang="en-US" sz="1800">
            <a:latin typeface="High Tower Text" pitchFamily="18" charset="0"/>
            <a:cs typeface="Times New Roman" pitchFamily="18" charset="0"/>
          </a:endParaRPr>
        </a:p>
      </dgm:t>
    </dgm:pt>
    <dgm:pt modelId="{61D76518-F77D-43A0-B272-3489D34638A9}" type="sibTrans" cxnId="{793968B2-6ADA-4C09-8706-3D2CD172B2BB}">
      <dgm:prSet/>
      <dgm:spPr/>
      <dgm:t>
        <a:bodyPr/>
        <a:lstStyle/>
        <a:p>
          <a:endParaRPr lang="en-US"/>
        </a:p>
      </dgm:t>
    </dgm:pt>
    <dgm:pt modelId="{999CD552-7A05-4E6D-9A5F-E8CC99432F8F}">
      <dgm:prSet phldrT="[Text]" custT="1"/>
      <dgm:spPr/>
      <dgm:t>
        <a:bodyPr/>
        <a:lstStyle/>
        <a:p>
          <a:r>
            <a:rPr lang="en-US" sz="1800" dirty="0">
              <a:latin typeface="High Tower Text" pitchFamily="18" charset="0"/>
              <a:cs typeface="Times New Roman" pitchFamily="18" charset="0"/>
            </a:rPr>
            <a:t>Religion</a:t>
          </a:r>
        </a:p>
      </dgm:t>
    </dgm:pt>
    <dgm:pt modelId="{98E90458-2B60-4BBD-B341-B9FBC68492EF}" type="parTrans" cxnId="{696AE7C2-F7A6-4769-8786-10E90055DE5A}">
      <dgm:prSet custT="1"/>
      <dgm:spPr/>
      <dgm:t>
        <a:bodyPr/>
        <a:lstStyle/>
        <a:p>
          <a:endParaRPr lang="en-US" sz="1800">
            <a:latin typeface="High Tower Text" pitchFamily="18" charset="0"/>
            <a:cs typeface="Times New Roman" pitchFamily="18" charset="0"/>
          </a:endParaRPr>
        </a:p>
      </dgm:t>
    </dgm:pt>
    <dgm:pt modelId="{5C71D505-602C-4C45-8C44-1198C26E884A}" type="sibTrans" cxnId="{696AE7C2-F7A6-4769-8786-10E90055DE5A}">
      <dgm:prSet/>
      <dgm:spPr/>
      <dgm:t>
        <a:bodyPr/>
        <a:lstStyle/>
        <a:p>
          <a:endParaRPr lang="en-US"/>
        </a:p>
      </dgm:t>
    </dgm:pt>
    <dgm:pt modelId="{EB3E45AD-D238-41BB-939F-E5BDA8D653CD}">
      <dgm:prSet phldrT="[Text]" custT="1"/>
      <dgm:spPr/>
      <dgm:t>
        <a:bodyPr/>
        <a:lstStyle/>
        <a:p>
          <a:r>
            <a:rPr lang="en-US" sz="1800" dirty="0">
              <a:latin typeface="High Tower Text" pitchFamily="18" charset="0"/>
              <a:cs typeface="Times New Roman" pitchFamily="18" charset="0"/>
            </a:rPr>
            <a:t>Magic</a:t>
          </a:r>
        </a:p>
      </dgm:t>
    </dgm:pt>
    <dgm:pt modelId="{865C0FDF-A0C3-426F-A919-717AAA38F0EF}" type="parTrans" cxnId="{7170FBE5-950C-481F-AEC5-0FADDB67E3BB}">
      <dgm:prSet custT="1"/>
      <dgm:spPr/>
      <dgm:t>
        <a:bodyPr/>
        <a:lstStyle/>
        <a:p>
          <a:endParaRPr lang="en-US" sz="1800">
            <a:latin typeface="High Tower Text" pitchFamily="18" charset="0"/>
            <a:cs typeface="Times New Roman" pitchFamily="18" charset="0"/>
          </a:endParaRPr>
        </a:p>
      </dgm:t>
    </dgm:pt>
    <dgm:pt modelId="{F795AFAC-EC46-4CA3-85CF-74EAF723B48D}" type="sibTrans" cxnId="{7170FBE5-950C-481F-AEC5-0FADDB67E3BB}">
      <dgm:prSet/>
      <dgm:spPr/>
      <dgm:t>
        <a:bodyPr/>
        <a:lstStyle/>
        <a:p>
          <a:endParaRPr lang="en-US"/>
        </a:p>
      </dgm:t>
    </dgm:pt>
    <dgm:pt modelId="{C613DA55-3ADB-45C0-875F-00D0B3F8696D}">
      <dgm:prSet phldrT="[Text]" custT="1"/>
      <dgm:spPr/>
      <dgm:t>
        <a:bodyPr/>
        <a:lstStyle/>
        <a:p>
          <a:r>
            <a:rPr lang="en-US" sz="1800" dirty="0">
              <a:latin typeface="High Tower Text" pitchFamily="18" charset="0"/>
              <a:cs typeface="Times New Roman" pitchFamily="18" charset="0"/>
            </a:rPr>
            <a:t>Modern (nation state)</a:t>
          </a:r>
        </a:p>
      </dgm:t>
    </dgm:pt>
    <dgm:pt modelId="{A8F81CE7-2A55-4440-B98A-59DB5EB63BF6}" type="parTrans" cxnId="{FA9E139E-76EF-4662-B98D-62C8EFD857A1}">
      <dgm:prSet custT="1"/>
      <dgm:spPr/>
      <dgm:t>
        <a:bodyPr/>
        <a:lstStyle/>
        <a:p>
          <a:endParaRPr lang="en-US" sz="1800">
            <a:latin typeface="High Tower Text" pitchFamily="18" charset="0"/>
            <a:cs typeface="Times New Roman" pitchFamily="18" charset="0"/>
          </a:endParaRPr>
        </a:p>
      </dgm:t>
    </dgm:pt>
    <dgm:pt modelId="{277290DE-C677-4398-B936-FBDFE5A5B0AC}" type="sibTrans" cxnId="{FA9E139E-76EF-4662-B98D-62C8EFD857A1}">
      <dgm:prSet/>
      <dgm:spPr/>
      <dgm:t>
        <a:bodyPr/>
        <a:lstStyle/>
        <a:p>
          <a:endParaRPr lang="en-US"/>
        </a:p>
      </dgm:t>
    </dgm:pt>
    <dgm:pt modelId="{298C74A3-7531-4EA5-B786-FF052ABAD0CF}">
      <dgm:prSet phldrT="[Text]" custT="1"/>
      <dgm:spPr/>
      <dgm:t>
        <a:bodyPr/>
        <a:lstStyle/>
        <a:p>
          <a:r>
            <a:rPr lang="en-US" sz="1800" dirty="0">
              <a:latin typeface="High Tower Text" pitchFamily="18" charset="0"/>
              <a:cs typeface="Times New Roman" pitchFamily="18" charset="0"/>
            </a:rPr>
            <a:t>Secularism</a:t>
          </a:r>
        </a:p>
      </dgm:t>
    </dgm:pt>
    <dgm:pt modelId="{00A88F04-B149-4DA5-8727-834BA5E2B8E9}" type="parTrans" cxnId="{0360CDDC-2A6F-4882-BA48-8E64AADF36E6}">
      <dgm:prSet custT="1"/>
      <dgm:spPr/>
      <dgm:t>
        <a:bodyPr/>
        <a:lstStyle/>
        <a:p>
          <a:endParaRPr lang="en-US" sz="1800">
            <a:latin typeface="High Tower Text" pitchFamily="18" charset="0"/>
            <a:cs typeface="Times New Roman" pitchFamily="18" charset="0"/>
          </a:endParaRPr>
        </a:p>
      </dgm:t>
    </dgm:pt>
    <dgm:pt modelId="{4287CCD5-1100-4648-B3F3-0E1FFACC5187}" type="sibTrans" cxnId="{0360CDDC-2A6F-4882-BA48-8E64AADF36E6}">
      <dgm:prSet/>
      <dgm:spPr/>
      <dgm:t>
        <a:bodyPr/>
        <a:lstStyle/>
        <a:p>
          <a:endParaRPr lang="en-US"/>
        </a:p>
      </dgm:t>
    </dgm:pt>
    <dgm:pt modelId="{EBA7FD4F-2E4B-49DA-95D7-3BFA08B47AE6}">
      <dgm:prSet custT="1"/>
      <dgm:spPr/>
      <dgm:t>
        <a:bodyPr/>
        <a:lstStyle/>
        <a:p>
          <a:r>
            <a:rPr lang="en-US" sz="1800" dirty="0">
              <a:latin typeface="High Tower Text" pitchFamily="18" charset="0"/>
              <a:cs typeface="Times New Roman" pitchFamily="18" charset="0"/>
            </a:rPr>
            <a:t>Post-Modern</a:t>
          </a:r>
        </a:p>
      </dgm:t>
    </dgm:pt>
    <dgm:pt modelId="{355B4467-1B0B-4D06-ADC3-3A0DCBE433D5}" type="parTrans" cxnId="{3D799502-6FD3-4C3D-BEB1-7A87690E9EB5}">
      <dgm:prSet custT="1"/>
      <dgm:spPr/>
      <dgm:t>
        <a:bodyPr/>
        <a:lstStyle/>
        <a:p>
          <a:endParaRPr lang="en-US" sz="1800">
            <a:latin typeface="High Tower Text" pitchFamily="18" charset="0"/>
            <a:cs typeface="Times New Roman" pitchFamily="18" charset="0"/>
          </a:endParaRPr>
        </a:p>
      </dgm:t>
    </dgm:pt>
    <dgm:pt modelId="{CB1C5121-4EF8-47D7-B807-C6BD7173B5A0}" type="sibTrans" cxnId="{3D799502-6FD3-4C3D-BEB1-7A87690E9EB5}">
      <dgm:prSet/>
      <dgm:spPr/>
      <dgm:t>
        <a:bodyPr/>
        <a:lstStyle/>
        <a:p>
          <a:endParaRPr lang="en-US"/>
        </a:p>
      </dgm:t>
    </dgm:pt>
    <dgm:pt modelId="{DC96DA82-3E84-4C07-BC35-07D635DEEF06}">
      <dgm:prSet custT="1"/>
      <dgm:spPr/>
      <dgm:t>
        <a:bodyPr/>
        <a:lstStyle/>
        <a:p>
          <a:r>
            <a:rPr lang="en-US" sz="1800" dirty="0">
              <a:latin typeface="High Tower Text" pitchFamily="18" charset="0"/>
              <a:cs typeface="Times New Roman" pitchFamily="18" charset="0"/>
            </a:rPr>
            <a:t>Myth</a:t>
          </a:r>
        </a:p>
      </dgm:t>
    </dgm:pt>
    <dgm:pt modelId="{957D1D61-7E34-49C1-A009-D9E3CB4F8A8D}" type="parTrans" cxnId="{D073CA98-55DF-414D-9ABC-4B80C59CBFE3}">
      <dgm:prSet custT="1"/>
      <dgm:spPr/>
      <dgm:t>
        <a:bodyPr/>
        <a:lstStyle/>
        <a:p>
          <a:endParaRPr lang="en-US" sz="1800">
            <a:latin typeface="High Tower Text" pitchFamily="18" charset="0"/>
            <a:cs typeface="Times New Roman" pitchFamily="18" charset="0"/>
          </a:endParaRPr>
        </a:p>
      </dgm:t>
    </dgm:pt>
    <dgm:pt modelId="{56F2695A-385C-41AE-A525-0A5AE9378982}" type="sibTrans" cxnId="{D073CA98-55DF-414D-9ABC-4B80C59CBFE3}">
      <dgm:prSet/>
      <dgm:spPr/>
      <dgm:t>
        <a:bodyPr/>
        <a:lstStyle/>
        <a:p>
          <a:endParaRPr lang="en-US"/>
        </a:p>
      </dgm:t>
    </dgm:pt>
    <dgm:pt modelId="{18159A77-30DD-4A41-B6A7-0823FF16CC44}">
      <dgm:prSet custT="1"/>
      <dgm:spPr/>
      <dgm:t>
        <a:bodyPr/>
        <a:lstStyle/>
        <a:p>
          <a:r>
            <a:rPr lang="en-US" sz="1800" dirty="0">
              <a:latin typeface="High Tower Text" pitchFamily="18" charset="0"/>
              <a:cs typeface="Times New Roman" pitchFamily="18" charset="0"/>
            </a:rPr>
            <a:t>Planetary Civilization </a:t>
          </a:r>
        </a:p>
      </dgm:t>
    </dgm:pt>
    <dgm:pt modelId="{32945827-8DC0-4211-A101-FDA52E8C4EE6}" type="parTrans" cxnId="{18550110-2B1B-4330-9EE0-D1BC4D37C06A}">
      <dgm:prSet custT="1"/>
      <dgm:spPr/>
      <dgm:t>
        <a:bodyPr/>
        <a:lstStyle/>
        <a:p>
          <a:endParaRPr lang="en-US" sz="1800">
            <a:latin typeface="High Tower Text" pitchFamily="18" charset="0"/>
            <a:cs typeface="Times New Roman" pitchFamily="18" charset="0"/>
          </a:endParaRPr>
        </a:p>
      </dgm:t>
    </dgm:pt>
    <dgm:pt modelId="{B67CC593-8DB7-43C4-80AE-A6659017BBD1}" type="sibTrans" cxnId="{18550110-2B1B-4330-9EE0-D1BC4D37C06A}">
      <dgm:prSet/>
      <dgm:spPr/>
      <dgm:t>
        <a:bodyPr/>
        <a:lstStyle/>
        <a:p>
          <a:endParaRPr lang="en-US"/>
        </a:p>
      </dgm:t>
    </dgm:pt>
    <dgm:pt modelId="{0A45D7FB-1283-4BC5-998A-F94960B8237F}">
      <dgm:prSet custT="1"/>
      <dgm:spPr/>
      <dgm:t>
        <a:bodyPr/>
        <a:lstStyle/>
        <a:p>
          <a:r>
            <a:rPr lang="en-US" sz="1800" dirty="0">
              <a:latin typeface="High Tower Text" pitchFamily="18" charset="0"/>
              <a:cs typeface="Times New Roman" pitchFamily="18" charset="0"/>
            </a:rPr>
            <a:t>Humanism</a:t>
          </a:r>
        </a:p>
      </dgm:t>
    </dgm:pt>
    <dgm:pt modelId="{F7141540-7AF6-4F67-AE76-6B67613AF49A}" type="parTrans" cxnId="{24BB1865-E25A-41A5-8D2F-5F073CC4916B}">
      <dgm:prSet custT="1"/>
      <dgm:spPr/>
      <dgm:t>
        <a:bodyPr/>
        <a:lstStyle/>
        <a:p>
          <a:endParaRPr lang="en-US" sz="1800">
            <a:latin typeface="High Tower Text" pitchFamily="18" charset="0"/>
            <a:cs typeface="Times New Roman" pitchFamily="18" charset="0"/>
          </a:endParaRPr>
        </a:p>
      </dgm:t>
    </dgm:pt>
    <dgm:pt modelId="{E8AB95A6-F11A-48EF-BD88-2908844EEB65}" type="sibTrans" cxnId="{24BB1865-E25A-41A5-8D2F-5F073CC4916B}">
      <dgm:prSet/>
      <dgm:spPr/>
      <dgm:t>
        <a:bodyPr/>
        <a:lstStyle/>
        <a:p>
          <a:endParaRPr lang="en-US"/>
        </a:p>
      </dgm:t>
    </dgm:pt>
    <dgm:pt modelId="{593B7853-0EEB-49BB-BE31-A0FCD11C2051}">
      <dgm:prSet custT="1"/>
      <dgm:spPr/>
      <dgm:t>
        <a:bodyPr/>
        <a:lstStyle/>
        <a:p>
          <a:r>
            <a:rPr lang="en-US" sz="1800" dirty="0">
              <a:latin typeface="High Tower Text" pitchFamily="18" charset="0"/>
              <a:cs typeface="Times New Roman" pitchFamily="18" charset="0"/>
            </a:rPr>
            <a:t>Globalism</a:t>
          </a:r>
        </a:p>
      </dgm:t>
    </dgm:pt>
    <dgm:pt modelId="{96C4FE41-B4C1-438C-B514-07B46C58B472}" type="parTrans" cxnId="{8729FE8B-669A-42AD-A995-7727FAA104DC}">
      <dgm:prSet custT="1"/>
      <dgm:spPr/>
      <dgm:t>
        <a:bodyPr/>
        <a:lstStyle/>
        <a:p>
          <a:endParaRPr lang="en-US" sz="1800">
            <a:latin typeface="High Tower Text" pitchFamily="18" charset="0"/>
            <a:cs typeface="Times New Roman" pitchFamily="18" charset="0"/>
          </a:endParaRPr>
        </a:p>
      </dgm:t>
    </dgm:pt>
    <dgm:pt modelId="{DF962F74-C678-495E-AB62-BD70A992F3A5}" type="sibTrans" cxnId="{8729FE8B-669A-42AD-A995-7727FAA104DC}">
      <dgm:prSet/>
      <dgm:spPr/>
      <dgm:t>
        <a:bodyPr/>
        <a:lstStyle/>
        <a:p>
          <a:endParaRPr lang="en-US"/>
        </a:p>
      </dgm:t>
    </dgm:pt>
    <dgm:pt modelId="{0BCA91EE-6026-4F9F-80D8-3B14BEBA21C3}">
      <dgm:prSet custT="1"/>
      <dgm:spPr/>
      <dgm:t>
        <a:bodyPr/>
        <a:lstStyle/>
        <a:p>
          <a:r>
            <a:rPr lang="en-US" sz="1800" dirty="0" err="1">
              <a:latin typeface="High Tower Text" pitchFamily="18" charset="0"/>
              <a:cs typeface="Times New Roman" pitchFamily="18" charset="0"/>
            </a:rPr>
            <a:t>Glocalization</a:t>
          </a:r>
          <a:endParaRPr lang="en-US" sz="1800" dirty="0">
            <a:latin typeface="High Tower Text" pitchFamily="18" charset="0"/>
            <a:cs typeface="Times New Roman" pitchFamily="18" charset="0"/>
          </a:endParaRPr>
        </a:p>
      </dgm:t>
    </dgm:pt>
    <dgm:pt modelId="{16CE3B45-81FC-4C5E-8761-8A90AB966868}" type="parTrans" cxnId="{CD351AA9-E8BD-478E-B480-DA8AA45824AB}">
      <dgm:prSet custT="1"/>
      <dgm:spPr/>
      <dgm:t>
        <a:bodyPr/>
        <a:lstStyle/>
        <a:p>
          <a:endParaRPr lang="en-US" sz="1800">
            <a:latin typeface="High Tower Text" pitchFamily="18" charset="0"/>
            <a:cs typeface="Times New Roman" pitchFamily="18" charset="0"/>
          </a:endParaRPr>
        </a:p>
      </dgm:t>
    </dgm:pt>
    <dgm:pt modelId="{90FCAD22-5B37-49D3-A1F8-D96594EA6B65}" type="sibTrans" cxnId="{CD351AA9-E8BD-478E-B480-DA8AA45824AB}">
      <dgm:prSet/>
      <dgm:spPr/>
      <dgm:t>
        <a:bodyPr/>
        <a:lstStyle/>
        <a:p>
          <a:endParaRPr lang="en-US"/>
        </a:p>
      </dgm:t>
    </dgm:pt>
    <dgm:pt modelId="{8E442212-87A1-4A33-8059-B6A71715FB2D}">
      <dgm:prSet custT="1"/>
      <dgm:spPr/>
      <dgm:t>
        <a:bodyPr/>
        <a:lstStyle/>
        <a:p>
          <a:r>
            <a:rPr lang="en-US" sz="1800" dirty="0">
              <a:latin typeface="High Tower Text" pitchFamily="18" charset="0"/>
              <a:cs typeface="Times New Roman" pitchFamily="18" charset="0"/>
            </a:rPr>
            <a:t>Global Citizenship </a:t>
          </a:r>
        </a:p>
      </dgm:t>
    </dgm:pt>
    <dgm:pt modelId="{3BE968A9-2971-4D73-904D-FB2615F86112}" type="parTrans" cxnId="{C72ABF80-AC31-44C3-9BBF-C90C171216DD}">
      <dgm:prSet custT="1"/>
      <dgm:spPr/>
      <dgm:t>
        <a:bodyPr/>
        <a:lstStyle/>
        <a:p>
          <a:endParaRPr lang="en-US" sz="1800">
            <a:latin typeface="High Tower Text" pitchFamily="18" charset="0"/>
            <a:cs typeface="Times New Roman" pitchFamily="18" charset="0"/>
          </a:endParaRPr>
        </a:p>
      </dgm:t>
    </dgm:pt>
    <dgm:pt modelId="{F7BAE7B7-4B0F-46E1-AD4C-042A1F905A57}" type="sibTrans" cxnId="{C72ABF80-AC31-44C3-9BBF-C90C171216DD}">
      <dgm:prSet/>
      <dgm:spPr/>
      <dgm:t>
        <a:bodyPr/>
        <a:lstStyle/>
        <a:p>
          <a:endParaRPr lang="en-US"/>
        </a:p>
      </dgm:t>
    </dgm:pt>
    <dgm:pt modelId="{788EB330-0800-46D5-9F36-60DE67C5D599}">
      <dgm:prSet custT="1"/>
      <dgm:spPr/>
      <dgm:t>
        <a:bodyPr/>
        <a:lstStyle/>
        <a:p>
          <a:r>
            <a:rPr lang="en-US" sz="1800" dirty="0">
              <a:latin typeface="High Tower Text" pitchFamily="18" charset="0"/>
              <a:cs typeface="Times New Roman" pitchFamily="18" charset="0"/>
            </a:rPr>
            <a:t>Global Mind</a:t>
          </a:r>
        </a:p>
      </dgm:t>
    </dgm:pt>
    <dgm:pt modelId="{CC3957BA-C833-4D8E-A91D-567E6EF127A0}" type="parTrans" cxnId="{D1FA6415-2180-4222-A2F1-F4CD522B9E0A}">
      <dgm:prSet custT="1"/>
      <dgm:spPr/>
      <dgm:t>
        <a:bodyPr/>
        <a:lstStyle/>
        <a:p>
          <a:endParaRPr lang="en-US" sz="1800">
            <a:latin typeface="High Tower Text" pitchFamily="18" charset="0"/>
            <a:cs typeface="Times New Roman" pitchFamily="18" charset="0"/>
          </a:endParaRPr>
        </a:p>
      </dgm:t>
    </dgm:pt>
    <dgm:pt modelId="{81338B83-5B75-40F3-BDD5-7A0031647351}" type="sibTrans" cxnId="{D1FA6415-2180-4222-A2F1-F4CD522B9E0A}">
      <dgm:prSet/>
      <dgm:spPr/>
      <dgm:t>
        <a:bodyPr/>
        <a:lstStyle/>
        <a:p>
          <a:endParaRPr lang="en-US"/>
        </a:p>
      </dgm:t>
    </dgm:pt>
    <dgm:pt modelId="{C523FE73-B0AE-4FCF-B282-E732E579EAA0}">
      <dgm:prSet custT="1"/>
      <dgm:spPr/>
      <dgm:t>
        <a:bodyPr/>
        <a:lstStyle/>
        <a:p>
          <a:r>
            <a:rPr lang="en-US" sz="1800" dirty="0">
              <a:latin typeface="High Tower Text" pitchFamily="18" charset="0"/>
              <a:cs typeface="Times New Roman" pitchFamily="18" charset="0"/>
            </a:rPr>
            <a:t>Trans-national values manipulated </a:t>
          </a:r>
        </a:p>
      </dgm:t>
    </dgm:pt>
    <dgm:pt modelId="{74171EF6-892D-4138-9EAB-37AEDE55F670}" type="parTrans" cxnId="{F7F80D39-D5E8-453A-9BB8-940A2AE6012D}">
      <dgm:prSet custT="1"/>
      <dgm:spPr/>
      <dgm:t>
        <a:bodyPr/>
        <a:lstStyle/>
        <a:p>
          <a:endParaRPr lang="en-US" sz="1800">
            <a:latin typeface="High Tower Text" pitchFamily="18" charset="0"/>
            <a:cs typeface="Times New Roman" pitchFamily="18" charset="0"/>
          </a:endParaRPr>
        </a:p>
      </dgm:t>
    </dgm:pt>
    <dgm:pt modelId="{DB0D18F1-9EAF-4F4A-8B7E-DFCF4449CE3E}" type="sibTrans" cxnId="{F7F80D39-D5E8-453A-9BB8-940A2AE6012D}">
      <dgm:prSet/>
      <dgm:spPr/>
      <dgm:t>
        <a:bodyPr/>
        <a:lstStyle/>
        <a:p>
          <a:endParaRPr lang="en-US"/>
        </a:p>
      </dgm:t>
    </dgm:pt>
    <dgm:pt modelId="{AE1F30A4-C142-430C-AB5C-6CE07E77B6E4}">
      <dgm:prSet custT="1"/>
      <dgm:spPr/>
      <dgm:t>
        <a:bodyPr/>
        <a:lstStyle/>
        <a:p>
          <a:r>
            <a:rPr lang="en-US" sz="1800" dirty="0" err="1">
              <a:latin typeface="High Tower Text" pitchFamily="18" charset="0"/>
              <a:cs typeface="Times New Roman" pitchFamily="18" charset="0"/>
            </a:rPr>
            <a:t>Chipization</a:t>
          </a:r>
          <a:r>
            <a:rPr lang="en-US" sz="1800" dirty="0">
              <a:latin typeface="High Tower Text" pitchFamily="18" charset="0"/>
              <a:cs typeface="Times New Roman" pitchFamily="18" charset="0"/>
            </a:rPr>
            <a:t> oriented</a:t>
          </a:r>
        </a:p>
      </dgm:t>
    </dgm:pt>
    <dgm:pt modelId="{84D77AC3-5F12-44A2-9F45-5BE1BA5FE269}" type="sibTrans" cxnId="{0EA17914-25CD-4914-B379-5FECB813D258}">
      <dgm:prSet/>
      <dgm:spPr/>
      <dgm:t>
        <a:bodyPr/>
        <a:lstStyle/>
        <a:p>
          <a:endParaRPr lang="en-US"/>
        </a:p>
      </dgm:t>
    </dgm:pt>
    <dgm:pt modelId="{ABBA224E-F8B7-43C3-8A21-D53EA49B9417}" type="parTrans" cxnId="{0EA17914-25CD-4914-B379-5FECB813D258}">
      <dgm:prSet custT="1"/>
      <dgm:spPr/>
      <dgm:t>
        <a:bodyPr/>
        <a:lstStyle/>
        <a:p>
          <a:endParaRPr lang="en-US" sz="1800">
            <a:latin typeface="High Tower Text" pitchFamily="18" charset="0"/>
            <a:cs typeface="Times New Roman" pitchFamily="18" charset="0"/>
          </a:endParaRPr>
        </a:p>
      </dgm:t>
    </dgm:pt>
    <dgm:pt modelId="{83C43AD4-CC61-417C-BBC0-8E3035A88BC2}">
      <dgm:prSet custT="1"/>
      <dgm:spPr/>
      <dgm:t>
        <a:bodyPr/>
        <a:lstStyle/>
        <a:p>
          <a:r>
            <a:rPr lang="en-US" sz="1800" dirty="0" err="1">
              <a:latin typeface="High Tower Text" pitchFamily="18" charset="0"/>
              <a:cs typeface="Times New Roman" pitchFamily="18" charset="0"/>
            </a:rPr>
            <a:t>Plularism</a:t>
          </a:r>
          <a:endParaRPr lang="en-US" sz="1800" dirty="0">
            <a:latin typeface="High Tower Text" pitchFamily="18" charset="0"/>
            <a:cs typeface="Times New Roman" pitchFamily="18" charset="0"/>
          </a:endParaRPr>
        </a:p>
      </dgm:t>
    </dgm:pt>
    <dgm:pt modelId="{CE0EA531-D747-47D4-AFA0-8FDFFF8E22EE}" type="sibTrans" cxnId="{BD58EE76-3517-497A-972D-DA02BA2E4512}">
      <dgm:prSet/>
      <dgm:spPr/>
      <dgm:t>
        <a:bodyPr/>
        <a:lstStyle/>
        <a:p>
          <a:endParaRPr lang="en-US"/>
        </a:p>
      </dgm:t>
    </dgm:pt>
    <dgm:pt modelId="{9FAB4A15-1261-40FB-A5F1-5017C175DB33}" type="parTrans" cxnId="{BD58EE76-3517-497A-972D-DA02BA2E4512}">
      <dgm:prSet custT="1"/>
      <dgm:spPr/>
      <dgm:t>
        <a:bodyPr/>
        <a:lstStyle/>
        <a:p>
          <a:endParaRPr lang="en-US" sz="1800">
            <a:latin typeface="High Tower Text" pitchFamily="18" charset="0"/>
            <a:cs typeface="Times New Roman" pitchFamily="18" charset="0"/>
          </a:endParaRPr>
        </a:p>
      </dgm:t>
    </dgm:pt>
    <dgm:pt modelId="{E42A2C49-D9D8-4105-8174-082C8357EDE9}" type="pres">
      <dgm:prSet presAssocID="{BDBACDB5-33BC-4DBB-9C8F-0B36955B7670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C8F54F2-EDD7-4307-9B15-2CFCD51A24C7}" type="pres">
      <dgm:prSet presAssocID="{BDBACDB5-33BC-4DBB-9C8F-0B36955B7670}" presName="hierFlow" presStyleCnt="0"/>
      <dgm:spPr/>
    </dgm:pt>
    <dgm:pt modelId="{F77293C1-9482-4C92-A75B-062D9E824EE4}" type="pres">
      <dgm:prSet presAssocID="{BDBACDB5-33BC-4DBB-9C8F-0B36955B7670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987CDF2D-239E-4A56-8C0C-480672CE6778}" type="pres">
      <dgm:prSet presAssocID="{484876CF-3DD4-4544-8E61-83AC190E4B21}" presName="Name17" presStyleCnt="0"/>
      <dgm:spPr/>
    </dgm:pt>
    <dgm:pt modelId="{5A07ABB2-C42C-4C31-9C47-A527BA8DE163}" type="pres">
      <dgm:prSet presAssocID="{484876CF-3DD4-4544-8E61-83AC190E4B21}" presName="level1Shape" presStyleLbl="node0" presStyleIdx="0" presStyleCnt="1" custScaleX="292626" custScaleY="40801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888E7A5-6C9F-42AD-87F1-A2FA389B1222}" type="pres">
      <dgm:prSet presAssocID="{484876CF-3DD4-4544-8E61-83AC190E4B21}" presName="hierChild2" presStyleCnt="0"/>
      <dgm:spPr/>
    </dgm:pt>
    <dgm:pt modelId="{F9B44801-6C20-4BBD-8C31-11445BBE9291}" type="pres">
      <dgm:prSet presAssocID="{52616599-E2F7-4AC5-BB0A-7649DA0F03E7}" presName="Name25" presStyleLbl="parChTrans1D2" presStyleIdx="0" presStyleCnt="4"/>
      <dgm:spPr/>
      <dgm:t>
        <a:bodyPr/>
        <a:lstStyle/>
        <a:p>
          <a:endParaRPr lang="en-US"/>
        </a:p>
      </dgm:t>
    </dgm:pt>
    <dgm:pt modelId="{2B8BFDDB-4414-4A3B-9753-A06CA27976E7}" type="pres">
      <dgm:prSet presAssocID="{52616599-E2F7-4AC5-BB0A-7649DA0F03E7}" presName="connTx" presStyleLbl="parChTrans1D2" presStyleIdx="0" presStyleCnt="4"/>
      <dgm:spPr/>
      <dgm:t>
        <a:bodyPr/>
        <a:lstStyle/>
        <a:p>
          <a:endParaRPr lang="en-US"/>
        </a:p>
      </dgm:t>
    </dgm:pt>
    <dgm:pt modelId="{5455B538-3680-4D62-ACF0-64B04E565CF1}" type="pres">
      <dgm:prSet presAssocID="{3FC96488-BFDD-4A49-8C0F-E97F7E7AB959}" presName="Name30" presStyleCnt="0"/>
      <dgm:spPr/>
    </dgm:pt>
    <dgm:pt modelId="{BBF085D6-64BE-4838-BB12-185EB7EAAEB1}" type="pres">
      <dgm:prSet presAssocID="{3FC96488-BFDD-4A49-8C0F-E97F7E7AB959}" presName="level2Shape" presStyleLbl="node2" presStyleIdx="0" presStyleCnt="4" custScaleX="224971" custScaleY="196462"/>
      <dgm:spPr/>
      <dgm:t>
        <a:bodyPr/>
        <a:lstStyle/>
        <a:p>
          <a:endParaRPr lang="en-US"/>
        </a:p>
      </dgm:t>
    </dgm:pt>
    <dgm:pt modelId="{3B414B23-98B6-45D2-9F8C-194AB42F590B}" type="pres">
      <dgm:prSet presAssocID="{3FC96488-BFDD-4A49-8C0F-E97F7E7AB959}" presName="hierChild3" presStyleCnt="0"/>
      <dgm:spPr/>
    </dgm:pt>
    <dgm:pt modelId="{DFD52CCC-BCB7-4A39-8D56-B602B14AA2A2}" type="pres">
      <dgm:prSet presAssocID="{98E90458-2B60-4BBD-B341-B9FBC68492EF}" presName="Name25" presStyleLbl="parChTrans1D3" presStyleIdx="0" presStyleCnt="12"/>
      <dgm:spPr/>
      <dgm:t>
        <a:bodyPr/>
        <a:lstStyle/>
        <a:p>
          <a:endParaRPr lang="en-US"/>
        </a:p>
      </dgm:t>
    </dgm:pt>
    <dgm:pt modelId="{DDA98402-AA42-4518-BBC4-412F544AD6AD}" type="pres">
      <dgm:prSet presAssocID="{98E90458-2B60-4BBD-B341-B9FBC68492EF}" presName="connTx" presStyleLbl="parChTrans1D3" presStyleIdx="0" presStyleCnt="12"/>
      <dgm:spPr/>
      <dgm:t>
        <a:bodyPr/>
        <a:lstStyle/>
        <a:p>
          <a:endParaRPr lang="en-US"/>
        </a:p>
      </dgm:t>
    </dgm:pt>
    <dgm:pt modelId="{C3011EED-0700-4484-9B61-B17C4E9A42E3}" type="pres">
      <dgm:prSet presAssocID="{999CD552-7A05-4E6D-9A5F-E8CC99432F8F}" presName="Name30" presStyleCnt="0"/>
      <dgm:spPr/>
    </dgm:pt>
    <dgm:pt modelId="{86F8EA48-5D74-43CA-9D01-37D0975152AE}" type="pres">
      <dgm:prSet presAssocID="{999CD552-7A05-4E6D-9A5F-E8CC99432F8F}" presName="level2Shape" presStyleLbl="node3" presStyleIdx="0" presStyleCnt="12" custScaleX="313140"/>
      <dgm:spPr/>
      <dgm:t>
        <a:bodyPr/>
        <a:lstStyle/>
        <a:p>
          <a:endParaRPr lang="en-US"/>
        </a:p>
      </dgm:t>
    </dgm:pt>
    <dgm:pt modelId="{26A77989-9BC6-49CD-884B-D0490E329C20}" type="pres">
      <dgm:prSet presAssocID="{999CD552-7A05-4E6D-9A5F-E8CC99432F8F}" presName="hierChild3" presStyleCnt="0"/>
      <dgm:spPr/>
    </dgm:pt>
    <dgm:pt modelId="{EB9AEC7D-24E1-4F5A-AE38-2648D102C80D}" type="pres">
      <dgm:prSet presAssocID="{865C0FDF-A0C3-426F-A919-717AAA38F0EF}" presName="Name25" presStyleLbl="parChTrans1D3" presStyleIdx="1" presStyleCnt="12"/>
      <dgm:spPr/>
      <dgm:t>
        <a:bodyPr/>
        <a:lstStyle/>
        <a:p>
          <a:endParaRPr lang="en-US"/>
        </a:p>
      </dgm:t>
    </dgm:pt>
    <dgm:pt modelId="{B2C607CC-D6EC-4DDF-897D-56343376B9E0}" type="pres">
      <dgm:prSet presAssocID="{865C0FDF-A0C3-426F-A919-717AAA38F0EF}" presName="connTx" presStyleLbl="parChTrans1D3" presStyleIdx="1" presStyleCnt="12"/>
      <dgm:spPr/>
      <dgm:t>
        <a:bodyPr/>
        <a:lstStyle/>
        <a:p>
          <a:endParaRPr lang="en-US"/>
        </a:p>
      </dgm:t>
    </dgm:pt>
    <dgm:pt modelId="{37340CCF-526A-45E7-87B0-07EBA87AE244}" type="pres">
      <dgm:prSet presAssocID="{EB3E45AD-D238-41BB-939F-E5BDA8D653CD}" presName="Name30" presStyleCnt="0"/>
      <dgm:spPr/>
    </dgm:pt>
    <dgm:pt modelId="{695C77E3-41B5-4E9A-B707-6A773DC80C7C}" type="pres">
      <dgm:prSet presAssocID="{EB3E45AD-D238-41BB-939F-E5BDA8D653CD}" presName="level2Shape" presStyleLbl="node3" presStyleIdx="1" presStyleCnt="12" custScaleX="339814"/>
      <dgm:spPr/>
      <dgm:t>
        <a:bodyPr/>
        <a:lstStyle/>
        <a:p>
          <a:endParaRPr lang="en-US"/>
        </a:p>
      </dgm:t>
    </dgm:pt>
    <dgm:pt modelId="{EF53877A-C859-4556-AC46-DEE612DC8E4A}" type="pres">
      <dgm:prSet presAssocID="{EB3E45AD-D238-41BB-939F-E5BDA8D653CD}" presName="hierChild3" presStyleCnt="0"/>
      <dgm:spPr/>
    </dgm:pt>
    <dgm:pt modelId="{DF839F78-5237-4422-B7B7-E762EFC83D69}" type="pres">
      <dgm:prSet presAssocID="{957D1D61-7E34-49C1-A009-D9E3CB4F8A8D}" presName="Name25" presStyleLbl="parChTrans1D3" presStyleIdx="2" presStyleCnt="12"/>
      <dgm:spPr/>
      <dgm:t>
        <a:bodyPr/>
        <a:lstStyle/>
        <a:p>
          <a:endParaRPr lang="en-US"/>
        </a:p>
      </dgm:t>
    </dgm:pt>
    <dgm:pt modelId="{2BD6244A-330E-4991-8375-7883A2143C8B}" type="pres">
      <dgm:prSet presAssocID="{957D1D61-7E34-49C1-A009-D9E3CB4F8A8D}" presName="connTx" presStyleLbl="parChTrans1D3" presStyleIdx="2" presStyleCnt="12"/>
      <dgm:spPr/>
      <dgm:t>
        <a:bodyPr/>
        <a:lstStyle/>
        <a:p>
          <a:endParaRPr lang="en-US"/>
        </a:p>
      </dgm:t>
    </dgm:pt>
    <dgm:pt modelId="{1AC43366-2CAA-4E67-B835-FA2A26D6F24A}" type="pres">
      <dgm:prSet presAssocID="{DC96DA82-3E84-4C07-BC35-07D635DEEF06}" presName="Name30" presStyleCnt="0"/>
      <dgm:spPr/>
    </dgm:pt>
    <dgm:pt modelId="{E9C46D3A-FB40-4CE1-846C-5797C1A2B029}" type="pres">
      <dgm:prSet presAssocID="{DC96DA82-3E84-4C07-BC35-07D635DEEF06}" presName="level2Shape" presStyleLbl="node3" presStyleIdx="2" presStyleCnt="12" custScaleX="312626"/>
      <dgm:spPr/>
      <dgm:t>
        <a:bodyPr/>
        <a:lstStyle/>
        <a:p>
          <a:endParaRPr lang="en-US"/>
        </a:p>
      </dgm:t>
    </dgm:pt>
    <dgm:pt modelId="{131EB29D-64B2-4CB9-9F17-002ABBD6EAEF}" type="pres">
      <dgm:prSet presAssocID="{DC96DA82-3E84-4C07-BC35-07D635DEEF06}" presName="hierChild3" presStyleCnt="0"/>
      <dgm:spPr/>
    </dgm:pt>
    <dgm:pt modelId="{C36DE6B0-585D-4AF5-AC7B-78F3DFD029D1}" type="pres">
      <dgm:prSet presAssocID="{A8F81CE7-2A55-4440-B98A-59DB5EB63BF6}" presName="Name25" presStyleLbl="parChTrans1D2" presStyleIdx="1" presStyleCnt="4"/>
      <dgm:spPr/>
      <dgm:t>
        <a:bodyPr/>
        <a:lstStyle/>
        <a:p>
          <a:endParaRPr lang="en-US"/>
        </a:p>
      </dgm:t>
    </dgm:pt>
    <dgm:pt modelId="{D569177B-BE85-4839-AC38-4FBC6DFB25E8}" type="pres">
      <dgm:prSet presAssocID="{A8F81CE7-2A55-4440-B98A-59DB5EB63BF6}" presName="connTx" presStyleLbl="parChTrans1D2" presStyleIdx="1" presStyleCnt="4"/>
      <dgm:spPr/>
      <dgm:t>
        <a:bodyPr/>
        <a:lstStyle/>
        <a:p>
          <a:endParaRPr lang="en-US"/>
        </a:p>
      </dgm:t>
    </dgm:pt>
    <dgm:pt modelId="{1ABAD06E-5356-4E84-BC83-36DD7532607E}" type="pres">
      <dgm:prSet presAssocID="{C613DA55-3ADB-45C0-875F-00D0B3F8696D}" presName="Name30" presStyleCnt="0"/>
      <dgm:spPr/>
    </dgm:pt>
    <dgm:pt modelId="{85B6622A-5CCA-440E-BA0F-DFABFD401928}" type="pres">
      <dgm:prSet presAssocID="{C613DA55-3ADB-45C0-875F-00D0B3F8696D}" presName="level2Shape" presStyleLbl="node2" presStyleIdx="1" presStyleCnt="4" custScaleX="233072" custScaleY="206634"/>
      <dgm:spPr/>
      <dgm:t>
        <a:bodyPr/>
        <a:lstStyle/>
        <a:p>
          <a:endParaRPr lang="en-US"/>
        </a:p>
      </dgm:t>
    </dgm:pt>
    <dgm:pt modelId="{7527CAF6-D92E-4A21-AED5-BA533128DB2B}" type="pres">
      <dgm:prSet presAssocID="{C613DA55-3ADB-45C0-875F-00D0B3F8696D}" presName="hierChild3" presStyleCnt="0"/>
      <dgm:spPr/>
    </dgm:pt>
    <dgm:pt modelId="{89B8D1AD-A144-478F-BE56-FA0B71B7A339}" type="pres">
      <dgm:prSet presAssocID="{00A88F04-B149-4DA5-8727-834BA5E2B8E9}" presName="Name25" presStyleLbl="parChTrans1D3" presStyleIdx="3" presStyleCnt="12"/>
      <dgm:spPr/>
      <dgm:t>
        <a:bodyPr/>
        <a:lstStyle/>
        <a:p>
          <a:endParaRPr lang="en-US"/>
        </a:p>
      </dgm:t>
    </dgm:pt>
    <dgm:pt modelId="{9434188C-493E-46B5-9E15-FEC556B2B781}" type="pres">
      <dgm:prSet presAssocID="{00A88F04-B149-4DA5-8727-834BA5E2B8E9}" presName="connTx" presStyleLbl="parChTrans1D3" presStyleIdx="3" presStyleCnt="12"/>
      <dgm:spPr/>
      <dgm:t>
        <a:bodyPr/>
        <a:lstStyle/>
        <a:p>
          <a:endParaRPr lang="en-US"/>
        </a:p>
      </dgm:t>
    </dgm:pt>
    <dgm:pt modelId="{4E9D0433-7716-4947-B123-07446A1D69E8}" type="pres">
      <dgm:prSet presAssocID="{298C74A3-7531-4EA5-B786-FF052ABAD0CF}" presName="Name30" presStyleCnt="0"/>
      <dgm:spPr/>
    </dgm:pt>
    <dgm:pt modelId="{5299F664-41ED-4552-89F6-6A63D43C0237}" type="pres">
      <dgm:prSet presAssocID="{298C74A3-7531-4EA5-B786-FF052ABAD0CF}" presName="level2Shape" presStyleLbl="node3" presStyleIdx="3" presStyleCnt="12" custScaleX="321195" custLinFactNeighborY="-2890"/>
      <dgm:spPr/>
      <dgm:t>
        <a:bodyPr/>
        <a:lstStyle/>
        <a:p>
          <a:endParaRPr lang="en-US"/>
        </a:p>
      </dgm:t>
    </dgm:pt>
    <dgm:pt modelId="{AD789B1C-35A6-47E2-9C25-1EE083EE230E}" type="pres">
      <dgm:prSet presAssocID="{298C74A3-7531-4EA5-B786-FF052ABAD0CF}" presName="hierChild3" presStyleCnt="0"/>
      <dgm:spPr/>
    </dgm:pt>
    <dgm:pt modelId="{8B577912-12BC-4DD4-8359-82CCD1E4CB43}" type="pres">
      <dgm:prSet presAssocID="{9FAB4A15-1261-40FB-A5F1-5017C175DB33}" presName="Name25" presStyleLbl="parChTrans1D3" presStyleIdx="4" presStyleCnt="12"/>
      <dgm:spPr/>
      <dgm:t>
        <a:bodyPr/>
        <a:lstStyle/>
        <a:p>
          <a:endParaRPr lang="en-US"/>
        </a:p>
      </dgm:t>
    </dgm:pt>
    <dgm:pt modelId="{37BB9B1B-DFAE-4ED7-8C5C-B0C2127E513F}" type="pres">
      <dgm:prSet presAssocID="{9FAB4A15-1261-40FB-A5F1-5017C175DB33}" presName="connTx" presStyleLbl="parChTrans1D3" presStyleIdx="4" presStyleCnt="12"/>
      <dgm:spPr/>
      <dgm:t>
        <a:bodyPr/>
        <a:lstStyle/>
        <a:p>
          <a:endParaRPr lang="en-US"/>
        </a:p>
      </dgm:t>
    </dgm:pt>
    <dgm:pt modelId="{4320339B-5694-4B83-98CF-674905801E6E}" type="pres">
      <dgm:prSet presAssocID="{83C43AD4-CC61-417C-BBC0-8E3035A88BC2}" presName="Name30" presStyleCnt="0"/>
      <dgm:spPr/>
    </dgm:pt>
    <dgm:pt modelId="{F2EE04A3-45BA-4DC7-BECE-E55976DEA2C3}" type="pres">
      <dgm:prSet presAssocID="{83C43AD4-CC61-417C-BBC0-8E3035A88BC2}" presName="level2Shape" presStyleLbl="node3" presStyleIdx="4" presStyleCnt="12" custScaleX="335061"/>
      <dgm:spPr/>
      <dgm:t>
        <a:bodyPr/>
        <a:lstStyle/>
        <a:p>
          <a:endParaRPr lang="en-US"/>
        </a:p>
      </dgm:t>
    </dgm:pt>
    <dgm:pt modelId="{68AC9819-FCF3-447C-A50C-B7DC77BEC57F}" type="pres">
      <dgm:prSet presAssocID="{83C43AD4-CC61-417C-BBC0-8E3035A88BC2}" presName="hierChild3" presStyleCnt="0"/>
      <dgm:spPr/>
    </dgm:pt>
    <dgm:pt modelId="{B797077C-7D3E-44E0-94A5-BCECD88EBE24}" type="pres">
      <dgm:prSet presAssocID="{F7141540-7AF6-4F67-AE76-6B67613AF49A}" presName="Name25" presStyleLbl="parChTrans1D3" presStyleIdx="5" presStyleCnt="12"/>
      <dgm:spPr/>
      <dgm:t>
        <a:bodyPr/>
        <a:lstStyle/>
        <a:p>
          <a:endParaRPr lang="en-US"/>
        </a:p>
      </dgm:t>
    </dgm:pt>
    <dgm:pt modelId="{2CCF111F-D225-4339-8BA7-D7B183452BBF}" type="pres">
      <dgm:prSet presAssocID="{F7141540-7AF6-4F67-AE76-6B67613AF49A}" presName="connTx" presStyleLbl="parChTrans1D3" presStyleIdx="5" presStyleCnt="12"/>
      <dgm:spPr/>
      <dgm:t>
        <a:bodyPr/>
        <a:lstStyle/>
        <a:p>
          <a:endParaRPr lang="en-US"/>
        </a:p>
      </dgm:t>
    </dgm:pt>
    <dgm:pt modelId="{F6070C95-64C9-47E3-9983-EDF6756AA94D}" type="pres">
      <dgm:prSet presAssocID="{0A45D7FB-1283-4BC5-998A-F94960B8237F}" presName="Name30" presStyleCnt="0"/>
      <dgm:spPr/>
    </dgm:pt>
    <dgm:pt modelId="{F1A455B1-546B-4E00-85CC-3F56A3DEA860}" type="pres">
      <dgm:prSet presAssocID="{0A45D7FB-1283-4BC5-998A-F94960B8237F}" presName="level2Shape" presStyleLbl="node3" presStyleIdx="5" presStyleCnt="12" custScaleX="314527"/>
      <dgm:spPr/>
      <dgm:t>
        <a:bodyPr/>
        <a:lstStyle/>
        <a:p>
          <a:endParaRPr lang="en-US"/>
        </a:p>
      </dgm:t>
    </dgm:pt>
    <dgm:pt modelId="{DE7BA82F-CBA2-4DAF-8469-80DCFC28E4F2}" type="pres">
      <dgm:prSet presAssocID="{0A45D7FB-1283-4BC5-998A-F94960B8237F}" presName="hierChild3" presStyleCnt="0"/>
      <dgm:spPr/>
    </dgm:pt>
    <dgm:pt modelId="{4642DDB3-786C-4E3E-AC18-9F5E1DF8B65D}" type="pres">
      <dgm:prSet presAssocID="{355B4467-1B0B-4D06-ADC3-3A0DCBE433D5}" presName="Name25" presStyleLbl="parChTrans1D2" presStyleIdx="2" presStyleCnt="4"/>
      <dgm:spPr/>
      <dgm:t>
        <a:bodyPr/>
        <a:lstStyle/>
        <a:p>
          <a:endParaRPr lang="en-US"/>
        </a:p>
      </dgm:t>
    </dgm:pt>
    <dgm:pt modelId="{340FF01D-292A-4698-8014-E7090E7ADCED}" type="pres">
      <dgm:prSet presAssocID="{355B4467-1B0B-4D06-ADC3-3A0DCBE433D5}" presName="connTx" presStyleLbl="parChTrans1D2" presStyleIdx="2" presStyleCnt="4"/>
      <dgm:spPr/>
      <dgm:t>
        <a:bodyPr/>
        <a:lstStyle/>
        <a:p>
          <a:endParaRPr lang="en-US"/>
        </a:p>
      </dgm:t>
    </dgm:pt>
    <dgm:pt modelId="{96DC3F67-C497-47C4-8C68-AB067927A983}" type="pres">
      <dgm:prSet presAssocID="{EBA7FD4F-2E4B-49DA-95D7-3BFA08B47AE6}" presName="Name30" presStyleCnt="0"/>
      <dgm:spPr/>
    </dgm:pt>
    <dgm:pt modelId="{8F53B5B2-BB03-4CDE-AF7A-975589039364}" type="pres">
      <dgm:prSet presAssocID="{EBA7FD4F-2E4B-49DA-95D7-3BFA08B47AE6}" presName="level2Shape" presStyleLbl="node2" presStyleIdx="2" presStyleCnt="4" custScaleX="255492" custScaleY="216804"/>
      <dgm:spPr/>
      <dgm:t>
        <a:bodyPr/>
        <a:lstStyle/>
        <a:p>
          <a:endParaRPr lang="en-US"/>
        </a:p>
      </dgm:t>
    </dgm:pt>
    <dgm:pt modelId="{D0DCC7BD-12E3-4D12-9472-B755FFFCA9D5}" type="pres">
      <dgm:prSet presAssocID="{EBA7FD4F-2E4B-49DA-95D7-3BFA08B47AE6}" presName="hierChild3" presStyleCnt="0"/>
      <dgm:spPr/>
    </dgm:pt>
    <dgm:pt modelId="{D00A08BC-BC74-4A5E-A7B9-1ED12B506374}" type="pres">
      <dgm:prSet presAssocID="{96C4FE41-B4C1-438C-B514-07B46C58B472}" presName="Name25" presStyleLbl="parChTrans1D3" presStyleIdx="6" presStyleCnt="12"/>
      <dgm:spPr/>
      <dgm:t>
        <a:bodyPr/>
        <a:lstStyle/>
        <a:p>
          <a:endParaRPr lang="en-US"/>
        </a:p>
      </dgm:t>
    </dgm:pt>
    <dgm:pt modelId="{5A0A307E-5DAE-4EEC-9FA1-7FA47E788568}" type="pres">
      <dgm:prSet presAssocID="{96C4FE41-B4C1-438C-B514-07B46C58B472}" presName="connTx" presStyleLbl="parChTrans1D3" presStyleIdx="6" presStyleCnt="12"/>
      <dgm:spPr/>
      <dgm:t>
        <a:bodyPr/>
        <a:lstStyle/>
        <a:p>
          <a:endParaRPr lang="en-US"/>
        </a:p>
      </dgm:t>
    </dgm:pt>
    <dgm:pt modelId="{D70972D3-16D0-4030-9666-493107ED42FF}" type="pres">
      <dgm:prSet presAssocID="{593B7853-0EEB-49BB-BE31-A0FCD11C2051}" presName="Name30" presStyleCnt="0"/>
      <dgm:spPr/>
    </dgm:pt>
    <dgm:pt modelId="{C7AAD945-2AE2-49F2-ABA5-436A0CF87175}" type="pres">
      <dgm:prSet presAssocID="{593B7853-0EEB-49BB-BE31-A0FCD11C2051}" presName="level2Shape" presStyleLbl="node3" presStyleIdx="6" presStyleCnt="12" custScaleX="312112"/>
      <dgm:spPr/>
      <dgm:t>
        <a:bodyPr/>
        <a:lstStyle/>
        <a:p>
          <a:endParaRPr lang="en-US"/>
        </a:p>
      </dgm:t>
    </dgm:pt>
    <dgm:pt modelId="{E338D7C4-C8F8-4FC7-B9E0-A8DC0D9CCD05}" type="pres">
      <dgm:prSet presAssocID="{593B7853-0EEB-49BB-BE31-A0FCD11C2051}" presName="hierChild3" presStyleCnt="0"/>
      <dgm:spPr/>
    </dgm:pt>
    <dgm:pt modelId="{3C04FD3A-01C1-4062-93D1-B020E6F4ACC2}" type="pres">
      <dgm:prSet presAssocID="{16CE3B45-81FC-4C5E-8761-8A90AB966868}" presName="Name25" presStyleLbl="parChTrans1D3" presStyleIdx="7" presStyleCnt="12"/>
      <dgm:spPr/>
      <dgm:t>
        <a:bodyPr/>
        <a:lstStyle/>
        <a:p>
          <a:endParaRPr lang="en-US"/>
        </a:p>
      </dgm:t>
    </dgm:pt>
    <dgm:pt modelId="{EB4D17BC-E615-4CF0-9FB6-F4C0B9837BD1}" type="pres">
      <dgm:prSet presAssocID="{16CE3B45-81FC-4C5E-8761-8A90AB966868}" presName="connTx" presStyleLbl="parChTrans1D3" presStyleIdx="7" presStyleCnt="12"/>
      <dgm:spPr/>
      <dgm:t>
        <a:bodyPr/>
        <a:lstStyle/>
        <a:p>
          <a:endParaRPr lang="en-US"/>
        </a:p>
      </dgm:t>
    </dgm:pt>
    <dgm:pt modelId="{062E6A96-209A-43EC-A6D5-B3D07BB0A35B}" type="pres">
      <dgm:prSet presAssocID="{0BCA91EE-6026-4F9F-80D8-3B14BEBA21C3}" presName="Name30" presStyleCnt="0"/>
      <dgm:spPr/>
    </dgm:pt>
    <dgm:pt modelId="{2753FEBA-8376-4C0A-BDA2-3F975FBBCB69}" type="pres">
      <dgm:prSet presAssocID="{0BCA91EE-6026-4F9F-80D8-3B14BEBA21C3}" presName="level2Shape" presStyleLbl="node3" presStyleIdx="7" presStyleCnt="12" custScaleX="355840"/>
      <dgm:spPr/>
      <dgm:t>
        <a:bodyPr/>
        <a:lstStyle/>
        <a:p>
          <a:endParaRPr lang="en-US"/>
        </a:p>
      </dgm:t>
    </dgm:pt>
    <dgm:pt modelId="{9AEF3092-02A3-490F-9DA1-18F30EC96E95}" type="pres">
      <dgm:prSet presAssocID="{0BCA91EE-6026-4F9F-80D8-3B14BEBA21C3}" presName="hierChild3" presStyleCnt="0"/>
      <dgm:spPr/>
    </dgm:pt>
    <dgm:pt modelId="{60FD6A07-699A-447D-BB6E-632EA7F01B3D}" type="pres">
      <dgm:prSet presAssocID="{3BE968A9-2971-4D73-904D-FB2615F86112}" presName="Name25" presStyleLbl="parChTrans1D3" presStyleIdx="8" presStyleCnt="12"/>
      <dgm:spPr/>
      <dgm:t>
        <a:bodyPr/>
        <a:lstStyle/>
        <a:p>
          <a:endParaRPr lang="en-US"/>
        </a:p>
      </dgm:t>
    </dgm:pt>
    <dgm:pt modelId="{38E8E1CE-B19D-408F-AC3D-B8618D80C1D5}" type="pres">
      <dgm:prSet presAssocID="{3BE968A9-2971-4D73-904D-FB2615F86112}" presName="connTx" presStyleLbl="parChTrans1D3" presStyleIdx="8" presStyleCnt="12"/>
      <dgm:spPr/>
      <dgm:t>
        <a:bodyPr/>
        <a:lstStyle/>
        <a:p>
          <a:endParaRPr lang="en-US"/>
        </a:p>
      </dgm:t>
    </dgm:pt>
    <dgm:pt modelId="{6348A607-1E20-448C-9E76-38EAD81FF7FA}" type="pres">
      <dgm:prSet presAssocID="{8E442212-87A1-4A33-8059-B6A71715FB2D}" presName="Name30" presStyleCnt="0"/>
      <dgm:spPr/>
    </dgm:pt>
    <dgm:pt modelId="{7281F69E-1EB2-4CCE-9B25-F999F1475235}" type="pres">
      <dgm:prSet presAssocID="{8E442212-87A1-4A33-8059-B6A71715FB2D}" presName="level2Shape" presStyleLbl="node3" presStyleIdx="8" presStyleCnt="12" custScaleX="385847"/>
      <dgm:spPr/>
      <dgm:t>
        <a:bodyPr/>
        <a:lstStyle/>
        <a:p>
          <a:endParaRPr lang="en-US"/>
        </a:p>
      </dgm:t>
    </dgm:pt>
    <dgm:pt modelId="{D1FCDA20-19A6-42F0-9B42-50C5C596800C}" type="pres">
      <dgm:prSet presAssocID="{8E442212-87A1-4A33-8059-B6A71715FB2D}" presName="hierChild3" presStyleCnt="0"/>
      <dgm:spPr/>
    </dgm:pt>
    <dgm:pt modelId="{439DB033-6FB9-41F0-846B-1B0DE9F069E1}" type="pres">
      <dgm:prSet presAssocID="{32945827-8DC0-4211-A101-FDA52E8C4EE6}" presName="Name25" presStyleLbl="parChTrans1D2" presStyleIdx="3" presStyleCnt="4"/>
      <dgm:spPr/>
      <dgm:t>
        <a:bodyPr/>
        <a:lstStyle/>
        <a:p>
          <a:endParaRPr lang="en-US"/>
        </a:p>
      </dgm:t>
    </dgm:pt>
    <dgm:pt modelId="{D64AAEFA-3D89-4E1C-86BD-198B0F3ABB53}" type="pres">
      <dgm:prSet presAssocID="{32945827-8DC0-4211-A101-FDA52E8C4EE6}" presName="connTx" presStyleLbl="parChTrans1D2" presStyleIdx="3" presStyleCnt="4"/>
      <dgm:spPr/>
      <dgm:t>
        <a:bodyPr/>
        <a:lstStyle/>
        <a:p>
          <a:endParaRPr lang="en-US"/>
        </a:p>
      </dgm:t>
    </dgm:pt>
    <dgm:pt modelId="{C8C7132C-872C-4F54-9D99-842EAE2BA125}" type="pres">
      <dgm:prSet presAssocID="{18159A77-30DD-4A41-B6A7-0823FF16CC44}" presName="Name30" presStyleCnt="0"/>
      <dgm:spPr/>
    </dgm:pt>
    <dgm:pt modelId="{C1265062-9263-4B40-B785-2ADA02754002}" type="pres">
      <dgm:prSet presAssocID="{18159A77-30DD-4A41-B6A7-0823FF16CC44}" presName="level2Shape" presStyleLbl="node2" presStyleIdx="3" presStyleCnt="4" custScaleX="253163" custScaleY="280322"/>
      <dgm:spPr/>
      <dgm:t>
        <a:bodyPr/>
        <a:lstStyle/>
        <a:p>
          <a:endParaRPr lang="en-US"/>
        </a:p>
      </dgm:t>
    </dgm:pt>
    <dgm:pt modelId="{2DD7DA10-1579-4BB7-9E2F-C31455ABA192}" type="pres">
      <dgm:prSet presAssocID="{18159A77-30DD-4A41-B6A7-0823FF16CC44}" presName="hierChild3" presStyleCnt="0"/>
      <dgm:spPr/>
    </dgm:pt>
    <dgm:pt modelId="{F3F55A62-3B42-42D0-9039-75ED4BC1B0AB}" type="pres">
      <dgm:prSet presAssocID="{ABBA224E-F8B7-43C3-8A21-D53EA49B9417}" presName="Name25" presStyleLbl="parChTrans1D3" presStyleIdx="9" presStyleCnt="12"/>
      <dgm:spPr/>
      <dgm:t>
        <a:bodyPr/>
        <a:lstStyle/>
        <a:p>
          <a:endParaRPr lang="en-US"/>
        </a:p>
      </dgm:t>
    </dgm:pt>
    <dgm:pt modelId="{EB03D3FD-471E-4C71-8BC2-0246A926886D}" type="pres">
      <dgm:prSet presAssocID="{ABBA224E-F8B7-43C3-8A21-D53EA49B9417}" presName="connTx" presStyleLbl="parChTrans1D3" presStyleIdx="9" presStyleCnt="12"/>
      <dgm:spPr/>
      <dgm:t>
        <a:bodyPr/>
        <a:lstStyle/>
        <a:p>
          <a:endParaRPr lang="en-US"/>
        </a:p>
      </dgm:t>
    </dgm:pt>
    <dgm:pt modelId="{96571A05-86A1-4E6F-827B-BB6E3F2EB58A}" type="pres">
      <dgm:prSet presAssocID="{AE1F30A4-C142-430C-AB5C-6CE07E77B6E4}" presName="Name30" presStyleCnt="0"/>
      <dgm:spPr/>
    </dgm:pt>
    <dgm:pt modelId="{F84B385F-E954-4328-8F00-435E273D4A73}" type="pres">
      <dgm:prSet presAssocID="{AE1F30A4-C142-430C-AB5C-6CE07E77B6E4}" presName="level2Shape" presStyleLbl="node3" presStyleIdx="9" presStyleCnt="12" custScaleX="351116"/>
      <dgm:spPr/>
      <dgm:t>
        <a:bodyPr/>
        <a:lstStyle/>
        <a:p>
          <a:endParaRPr lang="en-US"/>
        </a:p>
      </dgm:t>
    </dgm:pt>
    <dgm:pt modelId="{1DD517C1-F216-4A02-9A65-AB2C89E208AF}" type="pres">
      <dgm:prSet presAssocID="{AE1F30A4-C142-430C-AB5C-6CE07E77B6E4}" presName="hierChild3" presStyleCnt="0"/>
      <dgm:spPr/>
    </dgm:pt>
    <dgm:pt modelId="{951BC5C9-F5E1-4697-A1C4-08BF69464CB6}" type="pres">
      <dgm:prSet presAssocID="{CC3957BA-C833-4D8E-A91D-567E6EF127A0}" presName="Name25" presStyleLbl="parChTrans1D3" presStyleIdx="10" presStyleCnt="12"/>
      <dgm:spPr/>
      <dgm:t>
        <a:bodyPr/>
        <a:lstStyle/>
        <a:p>
          <a:endParaRPr lang="en-US"/>
        </a:p>
      </dgm:t>
    </dgm:pt>
    <dgm:pt modelId="{97D57CC5-06B4-48E0-934F-51051E87F115}" type="pres">
      <dgm:prSet presAssocID="{CC3957BA-C833-4D8E-A91D-567E6EF127A0}" presName="connTx" presStyleLbl="parChTrans1D3" presStyleIdx="10" presStyleCnt="12"/>
      <dgm:spPr/>
      <dgm:t>
        <a:bodyPr/>
        <a:lstStyle/>
        <a:p>
          <a:endParaRPr lang="en-US"/>
        </a:p>
      </dgm:t>
    </dgm:pt>
    <dgm:pt modelId="{E4E67F47-73A7-49FF-967B-F17A7D514193}" type="pres">
      <dgm:prSet presAssocID="{788EB330-0800-46D5-9F36-60DE67C5D599}" presName="Name30" presStyleCnt="0"/>
      <dgm:spPr/>
    </dgm:pt>
    <dgm:pt modelId="{3CFE6841-BD0C-4ED6-8475-BDBEB37CC9E0}" type="pres">
      <dgm:prSet presAssocID="{788EB330-0800-46D5-9F36-60DE67C5D599}" presName="level2Shape" presStyleLbl="node3" presStyleIdx="10" presStyleCnt="12" custScaleX="364453"/>
      <dgm:spPr/>
      <dgm:t>
        <a:bodyPr/>
        <a:lstStyle/>
        <a:p>
          <a:endParaRPr lang="en-US"/>
        </a:p>
      </dgm:t>
    </dgm:pt>
    <dgm:pt modelId="{A99A790A-3517-44F6-BF84-77C428750B3F}" type="pres">
      <dgm:prSet presAssocID="{788EB330-0800-46D5-9F36-60DE67C5D599}" presName="hierChild3" presStyleCnt="0"/>
      <dgm:spPr/>
    </dgm:pt>
    <dgm:pt modelId="{639E18F7-95DA-442B-9A68-A8F8F22B98A7}" type="pres">
      <dgm:prSet presAssocID="{74171EF6-892D-4138-9EAB-37AEDE55F670}" presName="Name25" presStyleLbl="parChTrans1D3" presStyleIdx="11" presStyleCnt="12"/>
      <dgm:spPr/>
      <dgm:t>
        <a:bodyPr/>
        <a:lstStyle/>
        <a:p>
          <a:endParaRPr lang="en-US"/>
        </a:p>
      </dgm:t>
    </dgm:pt>
    <dgm:pt modelId="{E0B976ED-6955-4B02-9CC6-A8B581175363}" type="pres">
      <dgm:prSet presAssocID="{74171EF6-892D-4138-9EAB-37AEDE55F670}" presName="connTx" presStyleLbl="parChTrans1D3" presStyleIdx="11" presStyleCnt="12"/>
      <dgm:spPr/>
      <dgm:t>
        <a:bodyPr/>
        <a:lstStyle/>
        <a:p>
          <a:endParaRPr lang="en-US"/>
        </a:p>
      </dgm:t>
    </dgm:pt>
    <dgm:pt modelId="{70B29360-68C2-48A2-8B22-86628CAE2E20}" type="pres">
      <dgm:prSet presAssocID="{C523FE73-B0AE-4FCF-B282-E732E579EAA0}" presName="Name30" presStyleCnt="0"/>
      <dgm:spPr/>
    </dgm:pt>
    <dgm:pt modelId="{97668A01-0FE7-4E5B-B1BE-A8299894386A}" type="pres">
      <dgm:prSet presAssocID="{C523FE73-B0AE-4FCF-B282-E732E579EAA0}" presName="level2Shape" presStyleLbl="node3" presStyleIdx="11" presStyleCnt="12" custScaleX="384458"/>
      <dgm:spPr/>
      <dgm:t>
        <a:bodyPr/>
        <a:lstStyle/>
        <a:p>
          <a:endParaRPr lang="en-US"/>
        </a:p>
      </dgm:t>
    </dgm:pt>
    <dgm:pt modelId="{A3773CAE-8407-46EE-8D94-4725FFCC11BC}" type="pres">
      <dgm:prSet presAssocID="{C523FE73-B0AE-4FCF-B282-E732E579EAA0}" presName="hierChild3" presStyleCnt="0"/>
      <dgm:spPr/>
    </dgm:pt>
    <dgm:pt modelId="{CEACB344-CA98-43EE-899F-9779F1D80D58}" type="pres">
      <dgm:prSet presAssocID="{BDBACDB5-33BC-4DBB-9C8F-0B36955B7670}" presName="bgShapesFlow" presStyleCnt="0"/>
      <dgm:spPr/>
    </dgm:pt>
  </dgm:ptLst>
  <dgm:cxnLst>
    <dgm:cxn modelId="{CD351AA9-E8BD-478E-B480-DA8AA45824AB}" srcId="{EBA7FD4F-2E4B-49DA-95D7-3BFA08B47AE6}" destId="{0BCA91EE-6026-4F9F-80D8-3B14BEBA21C3}" srcOrd="1" destOrd="0" parTransId="{16CE3B45-81FC-4C5E-8761-8A90AB966868}" sibTransId="{90FCAD22-5B37-49D3-A1F8-D96594EA6B65}"/>
    <dgm:cxn modelId="{6F3936A8-2FF6-4577-A808-61D1E5AA96D8}" type="presOf" srcId="{DC96DA82-3E84-4C07-BC35-07D635DEEF06}" destId="{E9C46D3A-FB40-4CE1-846C-5797C1A2B029}" srcOrd="0" destOrd="0" presId="urn:microsoft.com/office/officeart/2005/8/layout/hierarchy5"/>
    <dgm:cxn modelId="{A8F9F734-FC6C-4C68-99FD-F8D89DE0F371}" type="presOf" srcId="{00A88F04-B149-4DA5-8727-834BA5E2B8E9}" destId="{9434188C-493E-46B5-9E15-FEC556B2B781}" srcOrd="1" destOrd="0" presId="urn:microsoft.com/office/officeart/2005/8/layout/hierarchy5"/>
    <dgm:cxn modelId="{8729FE8B-669A-42AD-A995-7727FAA104DC}" srcId="{EBA7FD4F-2E4B-49DA-95D7-3BFA08B47AE6}" destId="{593B7853-0EEB-49BB-BE31-A0FCD11C2051}" srcOrd="0" destOrd="0" parTransId="{96C4FE41-B4C1-438C-B514-07B46C58B472}" sibTransId="{DF962F74-C678-495E-AB62-BD70A992F3A5}"/>
    <dgm:cxn modelId="{D073CA98-55DF-414D-9ABC-4B80C59CBFE3}" srcId="{3FC96488-BFDD-4A49-8C0F-E97F7E7AB959}" destId="{DC96DA82-3E84-4C07-BC35-07D635DEEF06}" srcOrd="2" destOrd="0" parTransId="{957D1D61-7E34-49C1-A009-D9E3CB4F8A8D}" sibTransId="{56F2695A-385C-41AE-A525-0A5AE9378982}"/>
    <dgm:cxn modelId="{793968B2-6ADA-4C09-8706-3D2CD172B2BB}" srcId="{484876CF-3DD4-4544-8E61-83AC190E4B21}" destId="{3FC96488-BFDD-4A49-8C0F-E97F7E7AB959}" srcOrd="0" destOrd="0" parTransId="{52616599-E2F7-4AC5-BB0A-7649DA0F03E7}" sibTransId="{61D76518-F77D-43A0-B272-3489D34638A9}"/>
    <dgm:cxn modelId="{A56C5CA2-854E-4A4A-ABD2-15889A44C59A}" type="presOf" srcId="{3BE968A9-2971-4D73-904D-FB2615F86112}" destId="{60FD6A07-699A-447D-BB6E-632EA7F01B3D}" srcOrd="0" destOrd="0" presId="urn:microsoft.com/office/officeart/2005/8/layout/hierarchy5"/>
    <dgm:cxn modelId="{3A6229A6-BC9B-4C3F-8DC6-0EBFEFA18783}" type="presOf" srcId="{3BE968A9-2971-4D73-904D-FB2615F86112}" destId="{38E8E1CE-B19D-408F-AC3D-B8618D80C1D5}" srcOrd="1" destOrd="0" presId="urn:microsoft.com/office/officeart/2005/8/layout/hierarchy5"/>
    <dgm:cxn modelId="{A1F862EF-AB32-4D68-83DC-50B06FF72B82}" type="presOf" srcId="{32945827-8DC0-4211-A101-FDA52E8C4EE6}" destId="{439DB033-6FB9-41F0-846B-1B0DE9F069E1}" srcOrd="0" destOrd="0" presId="urn:microsoft.com/office/officeart/2005/8/layout/hierarchy5"/>
    <dgm:cxn modelId="{21CEECC4-B637-4A69-9A17-DD4D9DA5D74D}" type="presOf" srcId="{355B4467-1B0B-4D06-ADC3-3A0DCBE433D5}" destId="{340FF01D-292A-4698-8014-E7090E7ADCED}" srcOrd="1" destOrd="0" presId="urn:microsoft.com/office/officeart/2005/8/layout/hierarchy5"/>
    <dgm:cxn modelId="{100393C2-FD7D-4567-91C8-ED68B7DA0D43}" type="presOf" srcId="{C523FE73-B0AE-4FCF-B282-E732E579EAA0}" destId="{97668A01-0FE7-4E5B-B1BE-A8299894386A}" srcOrd="0" destOrd="0" presId="urn:microsoft.com/office/officeart/2005/8/layout/hierarchy5"/>
    <dgm:cxn modelId="{00D89C67-65A6-459C-9F2D-582DCB586F37}" type="presOf" srcId="{98E90458-2B60-4BBD-B341-B9FBC68492EF}" destId="{DDA98402-AA42-4518-BBC4-412F544AD6AD}" srcOrd="1" destOrd="0" presId="urn:microsoft.com/office/officeart/2005/8/layout/hierarchy5"/>
    <dgm:cxn modelId="{264DE68A-D066-42EE-ABDA-95255009D325}" type="presOf" srcId="{F7141540-7AF6-4F67-AE76-6B67613AF49A}" destId="{2CCF111F-D225-4339-8BA7-D7B183452BBF}" srcOrd="1" destOrd="0" presId="urn:microsoft.com/office/officeart/2005/8/layout/hierarchy5"/>
    <dgm:cxn modelId="{696AE7C2-F7A6-4769-8786-10E90055DE5A}" srcId="{3FC96488-BFDD-4A49-8C0F-E97F7E7AB959}" destId="{999CD552-7A05-4E6D-9A5F-E8CC99432F8F}" srcOrd="0" destOrd="0" parTransId="{98E90458-2B60-4BBD-B341-B9FBC68492EF}" sibTransId="{5C71D505-602C-4C45-8C44-1198C26E884A}"/>
    <dgm:cxn modelId="{82C6EB29-96B9-49DF-BCF7-45707C7C9003}" type="presOf" srcId="{98E90458-2B60-4BBD-B341-B9FBC68492EF}" destId="{DFD52CCC-BCB7-4A39-8D56-B602B14AA2A2}" srcOrd="0" destOrd="0" presId="urn:microsoft.com/office/officeart/2005/8/layout/hierarchy5"/>
    <dgm:cxn modelId="{1020E65B-223F-4E19-9BF1-CABF971C0EF0}" type="presOf" srcId="{C613DA55-3ADB-45C0-875F-00D0B3F8696D}" destId="{85B6622A-5CCA-440E-BA0F-DFABFD401928}" srcOrd="0" destOrd="0" presId="urn:microsoft.com/office/officeart/2005/8/layout/hierarchy5"/>
    <dgm:cxn modelId="{64C7DAA4-701C-44B7-A25D-44EEDAEA8D35}" type="presOf" srcId="{ABBA224E-F8B7-43C3-8A21-D53EA49B9417}" destId="{F3F55A62-3B42-42D0-9039-75ED4BC1B0AB}" srcOrd="0" destOrd="0" presId="urn:microsoft.com/office/officeart/2005/8/layout/hierarchy5"/>
    <dgm:cxn modelId="{3F94D518-B7AE-4AE5-B134-FC7BF8F198E3}" type="presOf" srcId="{957D1D61-7E34-49C1-A009-D9E3CB4F8A8D}" destId="{2BD6244A-330E-4991-8375-7883A2143C8B}" srcOrd="1" destOrd="0" presId="urn:microsoft.com/office/officeart/2005/8/layout/hierarchy5"/>
    <dgm:cxn modelId="{9BEB3473-4268-4E57-9BFA-1D5403B9B522}" type="presOf" srcId="{32945827-8DC0-4211-A101-FDA52E8C4EE6}" destId="{D64AAEFA-3D89-4E1C-86BD-198B0F3ABB53}" srcOrd="1" destOrd="0" presId="urn:microsoft.com/office/officeart/2005/8/layout/hierarchy5"/>
    <dgm:cxn modelId="{BD58EE76-3517-497A-972D-DA02BA2E4512}" srcId="{C613DA55-3ADB-45C0-875F-00D0B3F8696D}" destId="{83C43AD4-CC61-417C-BBC0-8E3035A88BC2}" srcOrd="1" destOrd="0" parTransId="{9FAB4A15-1261-40FB-A5F1-5017C175DB33}" sibTransId="{CE0EA531-D747-47D4-AFA0-8FDFFF8E22EE}"/>
    <dgm:cxn modelId="{8383C609-63EB-4CAE-A683-EC7AB79D771F}" type="presOf" srcId="{ABBA224E-F8B7-43C3-8A21-D53EA49B9417}" destId="{EB03D3FD-471E-4C71-8BC2-0246A926886D}" srcOrd="1" destOrd="0" presId="urn:microsoft.com/office/officeart/2005/8/layout/hierarchy5"/>
    <dgm:cxn modelId="{3FBA3767-CCE4-4EE3-85BB-D2848DF9425D}" type="presOf" srcId="{CC3957BA-C833-4D8E-A91D-567E6EF127A0}" destId="{951BC5C9-F5E1-4697-A1C4-08BF69464CB6}" srcOrd="0" destOrd="0" presId="urn:microsoft.com/office/officeart/2005/8/layout/hierarchy5"/>
    <dgm:cxn modelId="{5AF7973E-F522-4F9B-9923-70F75F0FC599}" type="presOf" srcId="{00A88F04-B149-4DA5-8727-834BA5E2B8E9}" destId="{89B8D1AD-A144-478F-BE56-FA0B71B7A339}" srcOrd="0" destOrd="0" presId="urn:microsoft.com/office/officeart/2005/8/layout/hierarchy5"/>
    <dgm:cxn modelId="{0360CDDC-2A6F-4882-BA48-8E64AADF36E6}" srcId="{C613DA55-3ADB-45C0-875F-00D0B3F8696D}" destId="{298C74A3-7531-4EA5-B786-FF052ABAD0CF}" srcOrd="0" destOrd="0" parTransId="{00A88F04-B149-4DA5-8727-834BA5E2B8E9}" sibTransId="{4287CCD5-1100-4648-B3F3-0E1FFACC5187}"/>
    <dgm:cxn modelId="{C4D15A77-A5E7-4FCB-BA08-ACFB17976A4F}" type="presOf" srcId="{74171EF6-892D-4138-9EAB-37AEDE55F670}" destId="{E0B976ED-6955-4B02-9CC6-A8B581175363}" srcOrd="1" destOrd="0" presId="urn:microsoft.com/office/officeart/2005/8/layout/hierarchy5"/>
    <dgm:cxn modelId="{967E8C10-752D-48FB-9F39-320B95ABEC4C}" type="presOf" srcId="{484876CF-3DD4-4544-8E61-83AC190E4B21}" destId="{5A07ABB2-C42C-4C31-9C47-A527BA8DE163}" srcOrd="0" destOrd="0" presId="urn:microsoft.com/office/officeart/2005/8/layout/hierarchy5"/>
    <dgm:cxn modelId="{2641CA88-F3DF-4C27-8B5E-E7FD1EDF1C51}" type="presOf" srcId="{96C4FE41-B4C1-438C-B514-07B46C58B472}" destId="{D00A08BC-BC74-4A5E-A7B9-1ED12B506374}" srcOrd="0" destOrd="0" presId="urn:microsoft.com/office/officeart/2005/8/layout/hierarchy5"/>
    <dgm:cxn modelId="{F1814ED2-C8D9-490F-BC50-E198D309A96A}" type="presOf" srcId="{52616599-E2F7-4AC5-BB0A-7649DA0F03E7}" destId="{2B8BFDDB-4414-4A3B-9753-A06CA27976E7}" srcOrd="1" destOrd="0" presId="urn:microsoft.com/office/officeart/2005/8/layout/hierarchy5"/>
    <dgm:cxn modelId="{ECC0A4E6-C67F-434A-AD0D-959901EE6E7F}" type="presOf" srcId="{8E442212-87A1-4A33-8059-B6A71715FB2D}" destId="{7281F69E-1EB2-4CCE-9B25-F999F1475235}" srcOrd="0" destOrd="0" presId="urn:microsoft.com/office/officeart/2005/8/layout/hierarchy5"/>
    <dgm:cxn modelId="{B78D5796-BDE8-4289-A5CC-8C96271BAD1E}" type="presOf" srcId="{A8F81CE7-2A55-4440-B98A-59DB5EB63BF6}" destId="{C36DE6B0-585D-4AF5-AC7B-78F3DFD029D1}" srcOrd="0" destOrd="0" presId="urn:microsoft.com/office/officeart/2005/8/layout/hierarchy5"/>
    <dgm:cxn modelId="{603BA67B-E263-412E-B817-344A9D11B347}" type="presOf" srcId="{EBA7FD4F-2E4B-49DA-95D7-3BFA08B47AE6}" destId="{8F53B5B2-BB03-4CDE-AF7A-975589039364}" srcOrd="0" destOrd="0" presId="urn:microsoft.com/office/officeart/2005/8/layout/hierarchy5"/>
    <dgm:cxn modelId="{FA9E139E-76EF-4662-B98D-62C8EFD857A1}" srcId="{484876CF-3DD4-4544-8E61-83AC190E4B21}" destId="{C613DA55-3ADB-45C0-875F-00D0B3F8696D}" srcOrd="1" destOrd="0" parTransId="{A8F81CE7-2A55-4440-B98A-59DB5EB63BF6}" sibTransId="{277290DE-C677-4398-B936-FBDFE5A5B0AC}"/>
    <dgm:cxn modelId="{FF1B3EF4-1FEC-42B0-8864-3226269071C1}" type="presOf" srcId="{52616599-E2F7-4AC5-BB0A-7649DA0F03E7}" destId="{F9B44801-6C20-4BBD-8C31-11445BBE9291}" srcOrd="0" destOrd="0" presId="urn:microsoft.com/office/officeart/2005/8/layout/hierarchy5"/>
    <dgm:cxn modelId="{24BB1865-E25A-41A5-8D2F-5F073CC4916B}" srcId="{C613DA55-3ADB-45C0-875F-00D0B3F8696D}" destId="{0A45D7FB-1283-4BC5-998A-F94960B8237F}" srcOrd="2" destOrd="0" parTransId="{F7141540-7AF6-4F67-AE76-6B67613AF49A}" sibTransId="{E8AB95A6-F11A-48EF-BD88-2908844EEB65}"/>
    <dgm:cxn modelId="{E1FA24C6-6CE8-4ADF-8287-9E7604C8E8E3}" type="presOf" srcId="{788EB330-0800-46D5-9F36-60DE67C5D599}" destId="{3CFE6841-BD0C-4ED6-8475-BDBEB37CC9E0}" srcOrd="0" destOrd="0" presId="urn:microsoft.com/office/officeart/2005/8/layout/hierarchy5"/>
    <dgm:cxn modelId="{2497AC71-D637-49D0-B6F8-49A6B33B8475}" type="presOf" srcId="{865C0FDF-A0C3-426F-A919-717AAA38F0EF}" destId="{B2C607CC-D6EC-4DDF-897D-56343376B9E0}" srcOrd="1" destOrd="0" presId="urn:microsoft.com/office/officeart/2005/8/layout/hierarchy5"/>
    <dgm:cxn modelId="{1FC0286E-B89F-4092-B175-456770CAC745}" type="presOf" srcId="{CC3957BA-C833-4D8E-A91D-567E6EF127A0}" destId="{97D57CC5-06B4-48E0-934F-51051E87F115}" srcOrd="1" destOrd="0" presId="urn:microsoft.com/office/officeart/2005/8/layout/hierarchy5"/>
    <dgm:cxn modelId="{DA6D8C60-DF90-48AE-BEB2-20CA10D31DAF}" type="presOf" srcId="{298C74A3-7531-4EA5-B786-FF052ABAD0CF}" destId="{5299F664-41ED-4552-89F6-6A63D43C0237}" srcOrd="0" destOrd="0" presId="urn:microsoft.com/office/officeart/2005/8/layout/hierarchy5"/>
    <dgm:cxn modelId="{1C9661E0-E450-4D0E-910B-F019A5BA5FFD}" type="presOf" srcId="{355B4467-1B0B-4D06-ADC3-3A0DCBE433D5}" destId="{4642DDB3-786C-4E3E-AC18-9F5E1DF8B65D}" srcOrd="0" destOrd="0" presId="urn:microsoft.com/office/officeart/2005/8/layout/hierarchy5"/>
    <dgm:cxn modelId="{31492455-9A23-4BC3-ADEC-664FB4093BF5}" type="presOf" srcId="{A8F81CE7-2A55-4440-B98A-59DB5EB63BF6}" destId="{D569177B-BE85-4839-AC38-4FBC6DFB25E8}" srcOrd="1" destOrd="0" presId="urn:microsoft.com/office/officeart/2005/8/layout/hierarchy5"/>
    <dgm:cxn modelId="{698E7785-083A-4C09-99CA-D3B5719EB3FB}" type="presOf" srcId="{3FC96488-BFDD-4A49-8C0F-E97F7E7AB959}" destId="{BBF085D6-64BE-4838-BB12-185EB7EAAEB1}" srcOrd="0" destOrd="0" presId="urn:microsoft.com/office/officeart/2005/8/layout/hierarchy5"/>
    <dgm:cxn modelId="{F3B0A6E0-1306-489C-8370-AB59BF1AB071}" type="presOf" srcId="{16CE3B45-81FC-4C5E-8761-8A90AB966868}" destId="{EB4D17BC-E615-4CF0-9FB6-F4C0B9837BD1}" srcOrd="1" destOrd="0" presId="urn:microsoft.com/office/officeart/2005/8/layout/hierarchy5"/>
    <dgm:cxn modelId="{DFF6CE31-873E-4C6B-981B-11544566AA90}" type="presOf" srcId="{74171EF6-892D-4138-9EAB-37AEDE55F670}" destId="{639E18F7-95DA-442B-9A68-A8F8F22B98A7}" srcOrd="0" destOrd="0" presId="urn:microsoft.com/office/officeart/2005/8/layout/hierarchy5"/>
    <dgm:cxn modelId="{7170FBE5-950C-481F-AEC5-0FADDB67E3BB}" srcId="{3FC96488-BFDD-4A49-8C0F-E97F7E7AB959}" destId="{EB3E45AD-D238-41BB-939F-E5BDA8D653CD}" srcOrd="1" destOrd="0" parTransId="{865C0FDF-A0C3-426F-A919-717AAA38F0EF}" sibTransId="{F795AFAC-EC46-4CA3-85CF-74EAF723B48D}"/>
    <dgm:cxn modelId="{FAF3FDC6-E77C-44BE-BEFE-D4879FF78752}" type="presOf" srcId="{0BCA91EE-6026-4F9F-80D8-3B14BEBA21C3}" destId="{2753FEBA-8376-4C0A-BDA2-3F975FBBCB69}" srcOrd="0" destOrd="0" presId="urn:microsoft.com/office/officeart/2005/8/layout/hierarchy5"/>
    <dgm:cxn modelId="{DB7BD4A3-D85B-4E7C-8A12-87D04AD6A52A}" type="presOf" srcId="{957D1D61-7E34-49C1-A009-D9E3CB4F8A8D}" destId="{DF839F78-5237-4422-B7B7-E762EFC83D69}" srcOrd="0" destOrd="0" presId="urn:microsoft.com/office/officeart/2005/8/layout/hierarchy5"/>
    <dgm:cxn modelId="{0EA17914-25CD-4914-B379-5FECB813D258}" srcId="{18159A77-30DD-4A41-B6A7-0823FF16CC44}" destId="{AE1F30A4-C142-430C-AB5C-6CE07E77B6E4}" srcOrd="0" destOrd="0" parTransId="{ABBA224E-F8B7-43C3-8A21-D53EA49B9417}" sibTransId="{84D77AC3-5F12-44A2-9F45-5BE1BA5FE269}"/>
    <dgm:cxn modelId="{C72ABF80-AC31-44C3-9BBF-C90C171216DD}" srcId="{EBA7FD4F-2E4B-49DA-95D7-3BFA08B47AE6}" destId="{8E442212-87A1-4A33-8059-B6A71715FB2D}" srcOrd="2" destOrd="0" parTransId="{3BE968A9-2971-4D73-904D-FB2615F86112}" sibTransId="{F7BAE7B7-4B0F-46E1-AD4C-042A1F905A57}"/>
    <dgm:cxn modelId="{059BE7FE-20EC-416C-9945-8754B4DAB449}" type="presOf" srcId="{96C4FE41-B4C1-438C-B514-07B46C58B472}" destId="{5A0A307E-5DAE-4EEC-9FA1-7FA47E788568}" srcOrd="1" destOrd="0" presId="urn:microsoft.com/office/officeart/2005/8/layout/hierarchy5"/>
    <dgm:cxn modelId="{0056C9C0-7CBE-49B7-B1B1-159E985CA5DE}" srcId="{BDBACDB5-33BC-4DBB-9C8F-0B36955B7670}" destId="{484876CF-3DD4-4544-8E61-83AC190E4B21}" srcOrd="0" destOrd="0" parTransId="{788EA9BE-A6D2-46D8-AE83-619094EE2392}" sibTransId="{4EB5FB57-957F-4902-9B58-BC8CE6E42F07}"/>
    <dgm:cxn modelId="{F06754B5-071D-4260-9E62-7B4AF3303609}" type="presOf" srcId="{9FAB4A15-1261-40FB-A5F1-5017C175DB33}" destId="{8B577912-12BC-4DD4-8359-82CCD1E4CB43}" srcOrd="0" destOrd="0" presId="urn:microsoft.com/office/officeart/2005/8/layout/hierarchy5"/>
    <dgm:cxn modelId="{6D770882-A4AD-4FA1-9398-19927A860872}" type="presOf" srcId="{83C43AD4-CC61-417C-BBC0-8E3035A88BC2}" destId="{F2EE04A3-45BA-4DC7-BECE-E55976DEA2C3}" srcOrd="0" destOrd="0" presId="urn:microsoft.com/office/officeart/2005/8/layout/hierarchy5"/>
    <dgm:cxn modelId="{F7F80D39-D5E8-453A-9BB8-940A2AE6012D}" srcId="{18159A77-30DD-4A41-B6A7-0823FF16CC44}" destId="{C523FE73-B0AE-4FCF-B282-E732E579EAA0}" srcOrd="2" destOrd="0" parTransId="{74171EF6-892D-4138-9EAB-37AEDE55F670}" sibTransId="{DB0D18F1-9EAF-4F4A-8B7E-DFCF4449CE3E}"/>
    <dgm:cxn modelId="{3D799502-6FD3-4C3D-BEB1-7A87690E9EB5}" srcId="{484876CF-3DD4-4544-8E61-83AC190E4B21}" destId="{EBA7FD4F-2E4B-49DA-95D7-3BFA08B47AE6}" srcOrd="2" destOrd="0" parTransId="{355B4467-1B0B-4D06-ADC3-3A0DCBE433D5}" sibTransId="{CB1C5121-4EF8-47D7-B807-C6BD7173B5A0}"/>
    <dgm:cxn modelId="{BC85BAA0-DBA4-44FF-8FA0-DC0A25158152}" type="presOf" srcId="{18159A77-30DD-4A41-B6A7-0823FF16CC44}" destId="{C1265062-9263-4B40-B785-2ADA02754002}" srcOrd="0" destOrd="0" presId="urn:microsoft.com/office/officeart/2005/8/layout/hierarchy5"/>
    <dgm:cxn modelId="{1252F134-FCF0-4C3E-BDDB-2E761FFE06FF}" type="presOf" srcId="{865C0FDF-A0C3-426F-A919-717AAA38F0EF}" destId="{EB9AEC7D-24E1-4F5A-AE38-2648D102C80D}" srcOrd="0" destOrd="0" presId="urn:microsoft.com/office/officeart/2005/8/layout/hierarchy5"/>
    <dgm:cxn modelId="{A786DFE9-3043-4E21-BCF3-804F4D6035AA}" type="presOf" srcId="{BDBACDB5-33BC-4DBB-9C8F-0B36955B7670}" destId="{E42A2C49-D9D8-4105-8174-082C8357EDE9}" srcOrd="0" destOrd="0" presId="urn:microsoft.com/office/officeart/2005/8/layout/hierarchy5"/>
    <dgm:cxn modelId="{D1FA6415-2180-4222-A2F1-F4CD522B9E0A}" srcId="{18159A77-30DD-4A41-B6A7-0823FF16CC44}" destId="{788EB330-0800-46D5-9F36-60DE67C5D599}" srcOrd="1" destOrd="0" parTransId="{CC3957BA-C833-4D8E-A91D-567E6EF127A0}" sibTransId="{81338B83-5B75-40F3-BDD5-7A0031647351}"/>
    <dgm:cxn modelId="{BE9EC9E1-4FA5-4AF8-ABAF-E982F6B16D79}" type="presOf" srcId="{F7141540-7AF6-4F67-AE76-6B67613AF49A}" destId="{B797077C-7D3E-44E0-94A5-BCECD88EBE24}" srcOrd="0" destOrd="0" presId="urn:microsoft.com/office/officeart/2005/8/layout/hierarchy5"/>
    <dgm:cxn modelId="{FED1A555-8EAA-4D9F-B236-D9C88C9D570B}" type="presOf" srcId="{EB3E45AD-D238-41BB-939F-E5BDA8D653CD}" destId="{695C77E3-41B5-4E9A-B707-6A773DC80C7C}" srcOrd="0" destOrd="0" presId="urn:microsoft.com/office/officeart/2005/8/layout/hierarchy5"/>
    <dgm:cxn modelId="{A44BF1B9-29D0-4544-A01A-8B20315AF120}" type="presOf" srcId="{593B7853-0EEB-49BB-BE31-A0FCD11C2051}" destId="{C7AAD945-2AE2-49F2-ABA5-436A0CF87175}" srcOrd="0" destOrd="0" presId="urn:microsoft.com/office/officeart/2005/8/layout/hierarchy5"/>
    <dgm:cxn modelId="{6CB88FDC-8632-4648-827D-BBE7C6093AC3}" type="presOf" srcId="{999CD552-7A05-4E6D-9A5F-E8CC99432F8F}" destId="{86F8EA48-5D74-43CA-9D01-37D0975152AE}" srcOrd="0" destOrd="0" presId="urn:microsoft.com/office/officeart/2005/8/layout/hierarchy5"/>
    <dgm:cxn modelId="{BADBB8C6-1F05-4123-85A9-A1D3BA52315E}" type="presOf" srcId="{9FAB4A15-1261-40FB-A5F1-5017C175DB33}" destId="{37BB9B1B-DFAE-4ED7-8C5C-B0C2127E513F}" srcOrd="1" destOrd="0" presId="urn:microsoft.com/office/officeart/2005/8/layout/hierarchy5"/>
    <dgm:cxn modelId="{900D38D1-77BF-4D79-A995-60ADC11DB24E}" type="presOf" srcId="{0A45D7FB-1283-4BC5-998A-F94960B8237F}" destId="{F1A455B1-546B-4E00-85CC-3F56A3DEA860}" srcOrd="0" destOrd="0" presId="urn:microsoft.com/office/officeart/2005/8/layout/hierarchy5"/>
    <dgm:cxn modelId="{1B388724-EFFF-46CD-A692-B3DB54D6DD66}" type="presOf" srcId="{16CE3B45-81FC-4C5E-8761-8A90AB966868}" destId="{3C04FD3A-01C1-4062-93D1-B020E6F4ACC2}" srcOrd="0" destOrd="0" presId="urn:microsoft.com/office/officeart/2005/8/layout/hierarchy5"/>
    <dgm:cxn modelId="{67BEB16C-C4A7-4483-850F-6B833B028575}" type="presOf" srcId="{AE1F30A4-C142-430C-AB5C-6CE07E77B6E4}" destId="{F84B385F-E954-4328-8F00-435E273D4A73}" srcOrd="0" destOrd="0" presId="urn:microsoft.com/office/officeart/2005/8/layout/hierarchy5"/>
    <dgm:cxn modelId="{18550110-2B1B-4330-9EE0-D1BC4D37C06A}" srcId="{484876CF-3DD4-4544-8E61-83AC190E4B21}" destId="{18159A77-30DD-4A41-B6A7-0823FF16CC44}" srcOrd="3" destOrd="0" parTransId="{32945827-8DC0-4211-A101-FDA52E8C4EE6}" sibTransId="{B67CC593-8DB7-43C4-80AE-A6659017BBD1}"/>
    <dgm:cxn modelId="{72ACB383-EAC9-4847-AF67-B076667DEB07}" type="presParOf" srcId="{E42A2C49-D9D8-4105-8174-082C8357EDE9}" destId="{3C8F54F2-EDD7-4307-9B15-2CFCD51A24C7}" srcOrd="0" destOrd="0" presId="urn:microsoft.com/office/officeart/2005/8/layout/hierarchy5"/>
    <dgm:cxn modelId="{B828BAA3-864F-4196-AFC2-55B2D13C97CF}" type="presParOf" srcId="{3C8F54F2-EDD7-4307-9B15-2CFCD51A24C7}" destId="{F77293C1-9482-4C92-A75B-062D9E824EE4}" srcOrd="0" destOrd="0" presId="urn:microsoft.com/office/officeart/2005/8/layout/hierarchy5"/>
    <dgm:cxn modelId="{DEA4A5A8-FFE9-4450-B7B1-7E855730F6A8}" type="presParOf" srcId="{F77293C1-9482-4C92-A75B-062D9E824EE4}" destId="{987CDF2D-239E-4A56-8C0C-480672CE6778}" srcOrd="0" destOrd="0" presId="urn:microsoft.com/office/officeart/2005/8/layout/hierarchy5"/>
    <dgm:cxn modelId="{B3663798-F04F-480B-8B63-E0762065119F}" type="presParOf" srcId="{987CDF2D-239E-4A56-8C0C-480672CE6778}" destId="{5A07ABB2-C42C-4C31-9C47-A527BA8DE163}" srcOrd="0" destOrd="0" presId="urn:microsoft.com/office/officeart/2005/8/layout/hierarchy5"/>
    <dgm:cxn modelId="{A2C08E1E-3EDA-4332-AE71-C5542326718D}" type="presParOf" srcId="{987CDF2D-239E-4A56-8C0C-480672CE6778}" destId="{0888E7A5-6C9F-42AD-87F1-A2FA389B1222}" srcOrd="1" destOrd="0" presId="urn:microsoft.com/office/officeart/2005/8/layout/hierarchy5"/>
    <dgm:cxn modelId="{2A1C1305-6933-45FD-A089-8361166AA5DD}" type="presParOf" srcId="{0888E7A5-6C9F-42AD-87F1-A2FA389B1222}" destId="{F9B44801-6C20-4BBD-8C31-11445BBE9291}" srcOrd="0" destOrd="0" presId="urn:microsoft.com/office/officeart/2005/8/layout/hierarchy5"/>
    <dgm:cxn modelId="{48D2B712-B8E6-4A58-9388-AB776B291F8E}" type="presParOf" srcId="{F9B44801-6C20-4BBD-8C31-11445BBE9291}" destId="{2B8BFDDB-4414-4A3B-9753-A06CA27976E7}" srcOrd="0" destOrd="0" presId="urn:microsoft.com/office/officeart/2005/8/layout/hierarchy5"/>
    <dgm:cxn modelId="{CC7BB737-8746-470B-A136-497CA9FA81C1}" type="presParOf" srcId="{0888E7A5-6C9F-42AD-87F1-A2FA389B1222}" destId="{5455B538-3680-4D62-ACF0-64B04E565CF1}" srcOrd="1" destOrd="0" presId="urn:microsoft.com/office/officeart/2005/8/layout/hierarchy5"/>
    <dgm:cxn modelId="{1C1E9CC3-9CC7-4E34-A566-B16FFA73C601}" type="presParOf" srcId="{5455B538-3680-4D62-ACF0-64B04E565CF1}" destId="{BBF085D6-64BE-4838-BB12-185EB7EAAEB1}" srcOrd="0" destOrd="0" presId="urn:microsoft.com/office/officeart/2005/8/layout/hierarchy5"/>
    <dgm:cxn modelId="{F08C8AAB-A35C-4E7A-B0FD-C4107FCC6FB8}" type="presParOf" srcId="{5455B538-3680-4D62-ACF0-64B04E565CF1}" destId="{3B414B23-98B6-45D2-9F8C-194AB42F590B}" srcOrd="1" destOrd="0" presId="urn:microsoft.com/office/officeart/2005/8/layout/hierarchy5"/>
    <dgm:cxn modelId="{691FDA14-AADA-4FCB-BF71-7FDCC24B0F1F}" type="presParOf" srcId="{3B414B23-98B6-45D2-9F8C-194AB42F590B}" destId="{DFD52CCC-BCB7-4A39-8D56-B602B14AA2A2}" srcOrd="0" destOrd="0" presId="urn:microsoft.com/office/officeart/2005/8/layout/hierarchy5"/>
    <dgm:cxn modelId="{F86BAB8A-1BA6-4D01-A646-70D47C1B241E}" type="presParOf" srcId="{DFD52CCC-BCB7-4A39-8D56-B602B14AA2A2}" destId="{DDA98402-AA42-4518-BBC4-412F544AD6AD}" srcOrd="0" destOrd="0" presId="urn:microsoft.com/office/officeart/2005/8/layout/hierarchy5"/>
    <dgm:cxn modelId="{87C8C387-657D-4EC7-A004-3F963CC2D59D}" type="presParOf" srcId="{3B414B23-98B6-45D2-9F8C-194AB42F590B}" destId="{C3011EED-0700-4484-9B61-B17C4E9A42E3}" srcOrd="1" destOrd="0" presId="urn:microsoft.com/office/officeart/2005/8/layout/hierarchy5"/>
    <dgm:cxn modelId="{A32E7CDE-78DC-4B9C-A2C8-ECA03B411F66}" type="presParOf" srcId="{C3011EED-0700-4484-9B61-B17C4E9A42E3}" destId="{86F8EA48-5D74-43CA-9D01-37D0975152AE}" srcOrd="0" destOrd="0" presId="urn:microsoft.com/office/officeart/2005/8/layout/hierarchy5"/>
    <dgm:cxn modelId="{25F3389E-1C5B-4F24-B969-C938F3CEA462}" type="presParOf" srcId="{C3011EED-0700-4484-9B61-B17C4E9A42E3}" destId="{26A77989-9BC6-49CD-884B-D0490E329C20}" srcOrd="1" destOrd="0" presId="urn:microsoft.com/office/officeart/2005/8/layout/hierarchy5"/>
    <dgm:cxn modelId="{2D6D9142-8ABE-46FD-806F-B117ACCC5565}" type="presParOf" srcId="{3B414B23-98B6-45D2-9F8C-194AB42F590B}" destId="{EB9AEC7D-24E1-4F5A-AE38-2648D102C80D}" srcOrd="2" destOrd="0" presId="urn:microsoft.com/office/officeart/2005/8/layout/hierarchy5"/>
    <dgm:cxn modelId="{7BEF4746-0BF7-45D8-B42D-C47302B0EFB0}" type="presParOf" srcId="{EB9AEC7D-24E1-4F5A-AE38-2648D102C80D}" destId="{B2C607CC-D6EC-4DDF-897D-56343376B9E0}" srcOrd="0" destOrd="0" presId="urn:microsoft.com/office/officeart/2005/8/layout/hierarchy5"/>
    <dgm:cxn modelId="{2DCBCBFC-D9DD-4B9B-ABBA-E8B0AD35319F}" type="presParOf" srcId="{3B414B23-98B6-45D2-9F8C-194AB42F590B}" destId="{37340CCF-526A-45E7-87B0-07EBA87AE244}" srcOrd="3" destOrd="0" presId="urn:microsoft.com/office/officeart/2005/8/layout/hierarchy5"/>
    <dgm:cxn modelId="{5A4A7A59-E874-4F89-A243-A5414DA6362F}" type="presParOf" srcId="{37340CCF-526A-45E7-87B0-07EBA87AE244}" destId="{695C77E3-41B5-4E9A-B707-6A773DC80C7C}" srcOrd="0" destOrd="0" presId="urn:microsoft.com/office/officeart/2005/8/layout/hierarchy5"/>
    <dgm:cxn modelId="{388C8B74-E72C-4B3A-ADA8-07AAAFE66CB5}" type="presParOf" srcId="{37340CCF-526A-45E7-87B0-07EBA87AE244}" destId="{EF53877A-C859-4556-AC46-DEE612DC8E4A}" srcOrd="1" destOrd="0" presId="urn:microsoft.com/office/officeart/2005/8/layout/hierarchy5"/>
    <dgm:cxn modelId="{E47DCDA5-1440-44E3-9CDD-357568C5AE4D}" type="presParOf" srcId="{3B414B23-98B6-45D2-9F8C-194AB42F590B}" destId="{DF839F78-5237-4422-B7B7-E762EFC83D69}" srcOrd="4" destOrd="0" presId="urn:microsoft.com/office/officeart/2005/8/layout/hierarchy5"/>
    <dgm:cxn modelId="{005BB7A4-68F7-4167-BE79-842D6F0A2686}" type="presParOf" srcId="{DF839F78-5237-4422-B7B7-E762EFC83D69}" destId="{2BD6244A-330E-4991-8375-7883A2143C8B}" srcOrd="0" destOrd="0" presId="urn:microsoft.com/office/officeart/2005/8/layout/hierarchy5"/>
    <dgm:cxn modelId="{92D57574-52FB-4990-8A10-0C5B80C520B9}" type="presParOf" srcId="{3B414B23-98B6-45D2-9F8C-194AB42F590B}" destId="{1AC43366-2CAA-4E67-B835-FA2A26D6F24A}" srcOrd="5" destOrd="0" presId="urn:microsoft.com/office/officeart/2005/8/layout/hierarchy5"/>
    <dgm:cxn modelId="{B77248AE-31CE-411B-A136-2D185F98344E}" type="presParOf" srcId="{1AC43366-2CAA-4E67-B835-FA2A26D6F24A}" destId="{E9C46D3A-FB40-4CE1-846C-5797C1A2B029}" srcOrd="0" destOrd="0" presId="urn:microsoft.com/office/officeart/2005/8/layout/hierarchy5"/>
    <dgm:cxn modelId="{30ECBAE7-B81E-49CA-A003-5BF04F2E4A8B}" type="presParOf" srcId="{1AC43366-2CAA-4E67-B835-FA2A26D6F24A}" destId="{131EB29D-64B2-4CB9-9F17-002ABBD6EAEF}" srcOrd="1" destOrd="0" presId="urn:microsoft.com/office/officeart/2005/8/layout/hierarchy5"/>
    <dgm:cxn modelId="{94CC6850-ADCA-40E7-9893-D8DBAF2B0E99}" type="presParOf" srcId="{0888E7A5-6C9F-42AD-87F1-A2FA389B1222}" destId="{C36DE6B0-585D-4AF5-AC7B-78F3DFD029D1}" srcOrd="2" destOrd="0" presId="urn:microsoft.com/office/officeart/2005/8/layout/hierarchy5"/>
    <dgm:cxn modelId="{D17E947A-C15A-4677-A179-5040DE183719}" type="presParOf" srcId="{C36DE6B0-585D-4AF5-AC7B-78F3DFD029D1}" destId="{D569177B-BE85-4839-AC38-4FBC6DFB25E8}" srcOrd="0" destOrd="0" presId="urn:microsoft.com/office/officeart/2005/8/layout/hierarchy5"/>
    <dgm:cxn modelId="{A73367C9-989F-42B0-9550-505C271743D5}" type="presParOf" srcId="{0888E7A5-6C9F-42AD-87F1-A2FA389B1222}" destId="{1ABAD06E-5356-4E84-BC83-36DD7532607E}" srcOrd="3" destOrd="0" presId="urn:microsoft.com/office/officeart/2005/8/layout/hierarchy5"/>
    <dgm:cxn modelId="{33DA2D8D-983A-4472-860F-9A0CC3E3601E}" type="presParOf" srcId="{1ABAD06E-5356-4E84-BC83-36DD7532607E}" destId="{85B6622A-5CCA-440E-BA0F-DFABFD401928}" srcOrd="0" destOrd="0" presId="urn:microsoft.com/office/officeart/2005/8/layout/hierarchy5"/>
    <dgm:cxn modelId="{557A46EC-A18B-4362-AC2B-362B28C31272}" type="presParOf" srcId="{1ABAD06E-5356-4E84-BC83-36DD7532607E}" destId="{7527CAF6-D92E-4A21-AED5-BA533128DB2B}" srcOrd="1" destOrd="0" presId="urn:microsoft.com/office/officeart/2005/8/layout/hierarchy5"/>
    <dgm:cxn modelId="{87173893-9761-4544-A225-313731EE5026}" type="presParOf" srcId="{7527CAF6-D92E-4A21-AED5-BA533128DB2B}" destId="{89B8D1AD-A144-478F-BE56-FA0B71B7A339}" srcOrd="0" destOrd="0" presId="urn:microsoft.com/office/officeart/2005/8/layout/hierarchy5"/>
    <dgm:cxn modelId="{571327CE-10B4-46FB-877C-074A53BD06A4}" type="presParOf" srcId="{89B8D1AD-A144-478F-BE56-FA0B71B7A339}" destId="{9434188C-493E-46B5-9E15-FEC556B2B781}" srcOrd="0" destOrd="0" presId="urn:microsoft.com/office/officeart/2005/8/layout/hierarchy5"/>
    <dgm:cxn modelId="{0BF05063-5D81-420E-B6B9-EDAD08ED95D5}" type="presParOf" srcId="{7527CAF6-D92E-4A21-AED5-BA533128DB2B}" destId="{4E9D0433-7716-4947-B123-07446A1D69E8}" srcOrd="1" destOrd="0" presId="urn:microsoft.com/office/officeart/2005/8/layout/hierarchy5"/>
    <dgm:cxn modelId="{FFF5BFC7-ADF6-4120-A3D7-680CE82ED948}" type="presParOf" srcId="{4E9D0433-7716-4947-B123-07446A1D69E8}" destId="{5299F664-41ED-4552-89F6-6A63D43C0237}" srcOrd="0" destOrd="0" presId="urn:microsoft.com/office/officeart/2005/8/layout/hierarchy5"/>
    <dgm:cxn modelId="{A5B672C1-A6C4-459D-A399-9D7D974083FC}" type="presParOf" srcId="{4E9D0433-7716-4947-B123-07446A1D69E8}" destId="{AD789B1C-35A6-47E2-9C25-1EE083EE230E}" srcOrd="1" destOrd="0" presId="urn:microsoft.com/office/officeart/2005/8/layout/hierarchy5"/>
    <dgm:cxn modelId="{ACBF3AE6-E02C-4F13-94C1-B2142A93EB74}" type="presParOf" srcId="{7527CAF6-D92E-4A21-AED5-BA533128DB2B}" destId="{8B577912-12BC-4DD4-8359-82CCD1E4CB43}" srcOrd="2" destOrd="0" presId="urn:microsoft.com/office/officeart/2005/8/layout/hierarchy5"/>
    <dgm:cxn modelId="{3D008ED9-B1AD-40A5-9DE3-E03E7A246B19}" type="presParOf" srcId="{8B577912-12BC-4DD4-8359-82CCD1E4CB43}" destId="{37BB9B1B-DFAE-4ED7-8C5C-B0C2127E513F}" srcOrd="0" destOrd="0" presId="urn:microsoft.com/office/officeart/2005/8/layout/hierarchy5"/>
    <dgm:cxn modelId="{AD2895A7-4B8A-481D-B9F8-C8E50DB037F0}" type="presParOf" srcId="{7527CAF6-D92E-4A21-AED5-BA533128DB2B}" destId="{4320339B-5694-4B83-98CF-674905801E6E}" srcOrd="3" destOrd="0" presId="urn:microsoft.com/office/officeart/2005/8/layout/hierarchy5"/>
    <dgm:cxn modelId="{4DD76C3A-3479-4EC9-9F8E-DEFE08C90F57}" type="presParOf" srcId="{4320339B-5694-4B83-98CF-674905801E6E}" destId="{F2EE04A3-45BA-4DC7-BECE-E55976DEA2C3}" srcOrd="0" destOrd="0" presId="urn:microsoft.com/office/officeart/2005/8/layout/hierarchy5"/>
    <dgm:cxn modelId="{1907D02F-8E33-4B6B-B772-239C855BE213}" type="presParOf" srcId="{4320339B-5694-4B83-98CF-674905801E6E}" destId="{68AC9819-FCF3-447C-A50C-B7DC77BEC57F}" srcOrd="1" destOrd="0" presId="urn:microsoft.com/office/officeart/2005/8/layout/hierarchy5"/>
    <dgm:cxn modelId="{EF877198-85C4-42AB-AB4D-07406A566814}" type="presParOf" srcId="{7527CAF6-D92E-4A21-AED5-BA533128DB2B}" destId="{B797077C-7D3E-44E0-94A5-BCECD88EBE24}" srcOrd="4" destOrd="0" presId="urn:microsoft.com/office/officeart/2005/8/layout/hierarchy5"/>
    <dgm:cxn modelId="{04814A7D-E5CD-41D5-BC42-6D5706DA9247}" type="presParOf" srcId="{B797077C-7D3E-44E0-94A5-BCECD88EBE24}" destId="{2CCF111F-D225-4339-8BA7-D7B183452BBF}" srcOrd="0" destOrd="0" presId="urn:microsoft.com/office/officeart/2005/8/layout/hierarchy5"/>
    <dgm:cxn modelId="{81DD7705-3596-43C9-984A-2DB17CD0A261}" type="presParOf" srcId="{7527CAF6-D92E-4A21-AED5-BA533128DB2B}" destId="{F6070C95-64C9-47E3-9983-EDF6756AA94D}" srcOrd="5" destOrd="0" presId="urn:microsoft.com/office/officeart/2005/8/layout/hierarchy5"/>
    <dgm:cxn modelId="{C5FA0ABA-5A65-44F7-8EF6-07BC8008398D}" type="presParOf" srcId="{F6070C95-64C9-47E3-9983-EDF6756AA94D}" destId="{F1A455B1-546B-4E00-85CC-3F56A3DEA860}" srcOrd="0" destOrd="0" presId="urn:microsoft.com/office/officeart/2005/8/layout/hierarchy5"/>
    <dgm:cxn modelId="{05DCE254-E1FC-4E00-8A19-7E61853F87E3}" type="presParOf" srcId="{F6070C95-64C9-47E3-9983-EDF6756AA94D}" destId="{DE7BA82F-CBA2-4DAF-8469-80DCFC28E4F2}" srcOrd="1" destOrd="0" presId="urn:microsoft.com/office/officeart/2005/8/layout/hierarchy5"/>
    <dgm:cxn modelId="{F3DDE1CC-8798-4531-BB6C-C73A078714DC}" type="presParOf" srcId="{0888E7A5-6C9F-42AD-87F1-A2FA389B1222}" destId="{4642DDB3-786C-4E3E-AC18-9F5E1DF8B65D}" srcOrd="4" destOrd="0" presId="urn:microsoft.com/office/officeart/2005/8/layout/hierarchy5"/>
    <dgm:cxn modelId="{FA2B2E5D-A469-4EC1-A563-175FC8138771}" type="presParOf" srcId="{4642DDB3-786C-4E3E-AC18-9F5E1DF8B65D}" destId="{340FF01D-292A-4698-8014-E7090E7ADCED}" srcOrd="0" destOrd="0" presId="urn:microsoft.com/office/officeart/2005/8/layout/hierarchy5"/>
    <dgm:cxn modelId="{492F36F5-4201-4F8C-BCA7-8BB3C9DAD6E1}" type="presParOf" srcId="{0888E7A5-6C9F-42AD-87F1-A2FA389B1222}" destId="{96DC3F67-C497-47C4-8C68-AB067927A983}" srcOrd="5" destOrd="0" presId="urn:microsoft.com/office/officeart/2005/8/layout/hierarchy5"/>
    <dgm:cxn modelId="{B7FCFEB5-B1D4-4789-BF1B-A8E52323CA6A}" type="presParOf" srcId="{96DC3F67-C497-47C4-8C68-AB067927A983}" destId="{8F53B5B2-BB03-4CDE-AF7A-975589039364}" srcOrd="0" destOrd="0" presId="urn:microsoft.com/office/officeart/2005/8/layout/hierarchy5"/>
    <dgm:cxn modelId="{B63A7A92-C967-4D17-8138-0FCB70AEC791}" type="presParOf" srcId="{96DC3F67-C497-47C4-8C68-AB067927A983}" destId="{D0DCC7BD-12E3-4D12-9472-B755FFFCA9D5}" srcOrd="1" destOrd="0" presId="urn:microsoft.com/office/officeart/2005/8/layout/hierarchy5"/>
    <dgm:cxn modelId="{E6FE305E-4E85-4D0B-A32F-18331115DFA6}" type="presParOf" srcId="{D0DCC7BD-12E3-4D12-9472-B755FFFCA9D5}" destId="{D00A08BC-BC74-4A5E-A7B9-1ED12B506374}" srcOrd="0" destOrd="0" presId="urn:microsoft.com/office/officeart/2005/8/layout/hierarchy5"/>
    <dgm:cxn modelId="{BA8635F9-38B4-4923-A225-90F7DB72C26F}" type="presParOf" srcId="{D00A08BC-BC74-4A5E-A7B9-1ED12B506374}" destId="{5A0A307E-5DAE-4EEC-9FA1-7FA47E788568}" srcOrd="0" destOrd="0" presId="urn:microsoft.com/office/officeart/2005/8/layout/hierarchy5"/>
    <dgm:cxn modelId="{8D82EA43-9558-48FD-B149-82027D4F4431}" type="presParOf" srcId="{D0DCC7BD-12E3-4D12-9472-B755FFFCA9D5}" destId="{D70972D3-16D0-4030-9666-493107ED42FF}" srcOrd="1" destOrd="0" presId="urn:microsoft.com/office/officeart/2005/8/layout/hierarchy5"/>
    <dgm:cxn modelId="{8EE2EC0E-AB0C-44DC-8FC9-EEDA14EEBAE3}" type="presParOf" srcId="{D70972D3-16D0-4030-9666-493107ED42FF}" destId="{C7AAD945-2AE2-49F2-ABA5-436A0CF87175}" srcOrd="0" destOrd="0" presId="urn:microsoft.com/office/officeart/2005/8/layout/hierarchy5"/>
    <dgm:cxn modelId="{CAF0D2CD-7B82-498C-B14C-07D7DD42BA9E}" type="presParOf" srcId="{D70972D3-16D0-4030-9666-493107ED42FF}" destId="{E338D7C4-C8F8-4FC7-B9E0-A8DC0D9CCD05}" srcOrd="1" destOrd="0" presId="urn:microsoft.com/office/officeart/2005/8/layout/hierarchy5"/>
    <dgm:cxn modelId="{F7D9C281-D133-4894-8B3F-DFC158C8D0C3}" type="presParOf" srcId="{D0DCC7BD-12E3-4D12-9472-B755FFFCA9D5}" destId="{3C04FD3A-01C1-4062-93D1-B020E6F4ACC2}" srcOrd="2" destOrd="0" presId="urn:microsoft.com/office/officeart/2005/8/layout/hierarchy5"/>
    <dgm:cxn modelId="{3B2BCDD1-1A3B-47CB-87F3-20BF98F46A59}" type="presParOf" srcId="{3C04FD3A-01C1-4062-93D1-B020E6F4ACC2}" destId="{EB4D17BC-E615-4CF0-9FB6-F4C0B9837BD1}" srcOrd="0" destOrd="0" presId="urn:microsoft.com/office/officeart/2005/8/layout/hierarchy5"/>
    <dgm:cxn modelId="{5A7368F9-61E2-47F2-BC4B-6BDA52DF17B4}" type="presParOf" srcId="{D0DCC7BD-12E3-4D12-9472-B755FFFCA9D5}" destId="{062E6A96-209A-43EC-A6D5-B3D07BB0A35B}" srcOrd="3" destOrd="0" presId="urn:microsoft.com/office/officeart/2005/8/layout/hierarchy5"/>
    <dgm:cxn modelId="{48A54A8E-648B-431A-8D6B-DA27172F374B}" type="presParOf" srcId="{062E6A96-209A-43EC-A6D5-B3D07BB0A35B}" destId="{2753FEBA-8376-4C0A-BDA2-3F975FBBCB69}" srcOrd="0" destOrd="0" presId="urn:microsoft.com/office/officeart/2005/8/layout/hierarchy5"/>
    <dgm:cxn modelId="{CB3FCA87-892F-4C53-85CF-824DC89D5E08}" type="presParOf" srcId="{062E6A96-209A-43EC-A6D5-B3D07BB0A35B}" destId="{9AEF3092-02A3-490F-9DA1-18F30EC96E95}" srcOrd="1" destOrd="0" presId="urn:microsoft.com/office/officeart/2005/8/layout/hierarchy5"/>
    <dgm:cxn modelId="{6709AFB6-A4E5-40B3-A0A2-E07A53189CD1}" type="presParOf" srcId="{D0DCC7BD-12E3-4D12-9472-B755FFFCA9D5}" destId="{60FD6A07-699A-447D-BB6E-632EA7F01B3D}" srcOrd="4" destOrd="0" presId="urn:microsoft.com/office/officeart/2005/8/layout/hierarchy5"/>
    <dgm:cxn modelId="{2150C2B9-F770-440B-B991-E30D74036F8D}" type="presParOf" srcId="{60FD6A07-699A-447D-BB6E-632EA7F01B3D}" destId="{38E8E1CE-B19D-408F-AC3D-B8618D80C1D5}" srcOrd="0" destOrd="0" presId="urn:microsoft.com/office/officeart/2005/8/layout/hierarchy5"/>
    <dgm:cxn modelId="{89A25350-5D1A-4CCF-A0CE-7D40DADBBA61}" type="presParOf" srcId="{D0DCC7BD-12E3-4D12-9472-B755FFFCA9D5}" destId="{6348A607-1E20-448C-9E76-38EAD81FF7FA}" srcOrd="5" destOrd="0" presId="urn:microsoft.com/office/officeart/2005/8/layout/hierarchy5"/>
    <dgm:cxn modelId="{24B3F4E4-984B-46B4-B212-295EA57AC55F}" type="presParOf" srcId="{6348A607-1E20-448C-9E76-38EAD81FF7FA}" destId="{7281F69E-1EB2-4CCE-9B25-F999F1475235}" srcOrd="0" destOrd="0" presId="urn:microsoft.com/office/officeart/2005/8/layout/hierarchy5"/>
    <dgm:cxn modelId="{5E4AE824-D734-485D-86AE-B5019780A31E}" type="presParOf" srcId="{6348A607-1E20-448C-9E76-38EAD81FF7FA}" destId="{D1FCDA20-19A6-42F0-9B42-50C5C596800C}" srcOrd="1" destOrd="0" presId="urn:microsoft.com/office/officeart/2005/8/layout/hierarchy5"/>
    <dgm:cxn modelId="{8B2E90FB-1E30-4DF6-80A8-4B2D0CDA33D2}" type="presParOf" srcId="{0888E7A5-6C9F-42AD-87F1-A2FA389B1222}" destId="{439DB033-6FB9-41F0-846B-1B0DE9F069E1}" srcOrd="6" destOrd="0" presId="urn:microsoft.com/office/officeart/2005/8/layout/hierarchy5"/>
    <dgm:cxn modelId="{4B168285-2A62-46D7-BB56-C6156652F41A}" type="presParOf" srcId="{439DB033-6FB9-41F0-846B-1B0DE9F069E1}" destId="{D64AAEFA-3D89-4E1C-86BD-198B0F3ABB53}" srcOrd="0" destOrd="0" presId="urn:microsoft.com/office/officeart/2005/8/layout/hierarchy5"/>
    <dgm:cxn modelId="{3C9333A3-9E89-4FA7-8DFC-85E3AAB625AE}" type="presParOf" srcId="{0888E7A5-6C9F-42AD-87F1-A2FA389B1222}" destId="{C8C7132C-872C-4F54-9D99-842EAE2BA125}" srcOrd="7" destOrd="0" presId="urn:microsoft.com/office/officeart/2005/8/layout/hierarchy5"/>
    <dgm:cxn modelId="{7BF12CF2-9E86-4136-824E-98F75DD6D13B}" type="presParOf" srcId="{C8C7132C-872C-4F54-9D99-842EAE2BA125}" destId="{C1265062-9263-4B40-B785-2ADA02754002}" srcOrd="0" destOrd="0" presId="urn:microsoft.com/office/officeart/2005/8/layout/hierarchy5"/>
    <dgm:cxn modelId="{AE156915-18AA-4306-A600-B8FD799803EC}" type="presParOf" srcId="{C8C7132C-872C-4F54-9D99-842EAE2BA125}" destId="{2DD7DA10-1579-4BB7-9E2F-C31455ABA192}" srcOrd="1" destOrd="0" presId="urn:microsoft.com/office/officeart/2005/8/layout/hierarchy5"/>
    <dgm:cxn modelId="{754F8ADF-5813-4EB7-A75D-27AA2ED109D1}" type="presParOf" srcId="{2DD7DA10-1579-4BB7-9E2F-C31455ABA192}" destId="{F3F55A62-3B42-42D0-9039-75ED4BC1B0AB}" srcOrd="0" destOrd="0" presId="urn:microsoft.com/office/officeart/2005/8/layout/hierarchy5"/>
    <dgm:cxn modelId="{4CC260A9-13D5-47AB-9A01-1A2A829EB52E}" type="presParOf" srcId="{F3F55A62-3B42-42D0-9039-75ED4BC1B0AB}" destId="{EB03D3FD-471E-4C71-8BC2-0246A926886D}" srcOrd="0" destOrd="0" presId="urn:microsoft.com/office/officeart/2005/8/layout/hierarchy5"/>
    <dgm:cxn modelId="{8368D45B-6E70-4958-B29C-97FA369517EA}" type="presParOf" srcId="{2DD7DA10-1579-4BB7-9E2F-C31455ABA192}" destId="{96571A05-86A1-4E6F-827B-BB6E3F2EB58A}" srcOrd="1" destOrd="0" presId="urn:microsoft.com/office/officeart/2005/8/layout/hierarchy5"/>
    <dgm:cxn modelId="{07CE2539-BCF2-4ECD-92FD-CC54EAB65C32}" type="presParOf" srcId="{96571A05-86A1-4E6F-827B-BB6E3F2EB58A}" destId="{F84B385F-E954-4328-8F00-435E273D4A73}" srcOrd="0" destOrd="0" presId="urn:microsoft.com/office/officeart/2005/8/layout/hierarchy5"/>
    <dgm:cxn modelId="{B1EC03FC-5619-4A1E-B65D-FCF6D34C7ABF}" type="presParOf" srcId="{96571A05-86A1-4E6F-827B-BB6E3F2EB58A}" destId="{1DD517C1-F216-4A02-9A65-AB2C89E208AF}" srcOrd="1" destOrd="0" presId="urn:microsoft.com/office/officeart/2005/8/layout/hierarchy5"/>
    <dgm:cxn modelId="{B38181C4-DA98-4407-9336-73D138B12B4C}" type="presParOf" srcId="{2DD7DA10-1579-4BB7-9E2F-C31455ABA192}" destId="{951BC5C9-F5E1-4697-A1C4-08BF69464CB6}" srcOrd="2" destOrd="0" presId="urn:microsoft.com/office/officeart/2005/8/layout/hierarchy5"/>
    <dgm:cxn modelId="{5FEC1340-195C-4959-8981-88DC194FA55B}" type="presParOf" srcId="{951BC5C9-F5E1-4697-A1C4-08BF69464CB6}" destId="{97D57CC5-06B4-48E0-934F-51051E87F115}" srcOrd="0" destOrd="0" presId="urn:microsoft.com/office/officeart/2005/8/layout/hierarchy5"/>
    <dgm:cxn modelId="{1C51162D-0F7E-453C-B2CE-EA3D1600B040}" type="presParOf" srcId="{2DD7DA10-1579-4BB7-9E2F-C31455ABA192}" destId="{E4E67F47-73A7-49FF-967B-F17A7D514193}" srcOrd="3" destOrd="0" presId="urn:microsoft.com/office/officeart/2005/8/layout/hierarchy5"/>
    <dgm:cxn modelId="{345FC336-3CEC-44DD-9130-8B7643F87435}" type="presParOf" srcId="{E4E67F47-73A7-49FF-967B-F17A7D514193}" destId="{3CFE6841-BD0C-4ED6-8475-BDBEB37CC9E0}" srcOrd="0" destOrd="0" presId="urn:microsoft.com/office/officeart/2005/8/layout/hierarchy5"/>
    <dgm:cxn modelId="{D5F43477-F070-40C0-8895-526518E62FB4}" type="presParOf" srcId="{E4E67F47-73A7-49FF-967B-F17A7D514193}" destId="{A99A790A-3517-44F6-BF84-77C428750B3F}" srcOrd="1" destOrd="0" presId="urn:microsoft.com/office/officeart/2005/8/layout/hierarchy5"/>
    <dgm:cxn modelId="{E25BA2F6-F2AC-41BA-A31A-70DCA235D857}" type="presParOf" srcId="{2DD7DA10-1579-4BB7-9E2F-C31455ABA192}" destId="{639E18F7-95DA-442B-9A68-A8F8F22B98A7}" srcOrd="4" destOrd="0" presId="urn:microsoft.com/office/officeart/2005/8/layout/hierarchy5"/>
    <dgm:cxn modelId="{E20EE330-997D-4FBD-81D7-557B4ED68AA2}" type="presParOf" srcId="{639E18F7-95DA-442B-9A68-A8F8F22B98A7}" destId="{E0B976ED-6955-4B02-9CC6-A8B581175363}" srcOrd="0" destOrd="0" presId="urn:microsoft.com/office/officeart/2005/8/layout/hierarchy5"/>
    <dgm:cxn modelId="{54145654-FF3A-4E55-BA6B-E648234DB6C7}" type="presParOf" srcId="{2DD7DA10-1579-4BB7-9E2F-C31455ABA192}" destId="{70B29360-68C2-48A2-8B22-86628CAE2E20}" srcOrd="5" destOrd="0" presId="urn:microsoft.com/office/officeart/2005/8/layout/hierarchy5"/>
    <dgm:cxn modelId="{5D0013C1-B2E3-4835-A2EB-795983A1E322}" type="presParOf" srcId="{70B29360-68C2-48A2-8B22-86628CAE2E20}" destId="{97668A01-0FE7-4E5B-B1BE-A8299894386A}" srcOrd="0" destOrd="0" presId="urn:microsoft.com/office/officeart/2005/8/layout/hierarchy5"/>
    <dgm:cxn modelId="{23D60623-27A3-4110-886A-C99988A4F57C}" type="presParOf" srcId="{70B29360-68C2-48A2-8B22-86628CAE2E20}" destId="{A3773CAE-8407-46EE-8D94-4725FFCC11BC}" srcOrd="1" destOrd="0" presId="urn:microsoft.com/office/officeart/2005/8/layout/hierarchy5"/>
    <dgm:cxn modelId="{1D4215F2-F98A-42F7-BE7F-5ADF47B439C4}" type="presParOf" srcId="{E42A2C49-D9D8-4105-8174-082C8357EDE9}" destId="{CEACB344-CA98-43EE-899F-9779F1D80D58}" srcOrd="1" destOrd="0" presId="urn:microsoft.com/office/officeart/2005/8/layout/hierarchy5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97FCC51-1E03-4FBC-9CE9-30F2D33C4ECB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9BD413B2-6068-473E-B301-7FAA42D4F417}">
      <dgm:prSet phldrT="[Text]"/>
      <dgm:spPr/>
      <dgm:t>
        <a:bodyPr/>
        <a:lstStyle/>
        <a:p>
          <a:r>
            <a:rPr lang="id-ID" dirty="0" smtClean="0"/>
            <a:t>Sistem Makna</a:t>
          </a:r>
          <a:endParaRPr lang="id-ID" dirty="0"/>
        </a:p>
      </dgm:t>
    </dgm:pt>
    <dgm:pt modelId="{0D1C5007-A392-4BE6-8711-5E6A7C99A80C}" type="parTrans" cxnId="{14BCC612-AD15-40EA-9CE6-F29B870C31C8}">
      <dgm:prSet/>
      <dgm:spPr/>
      <dgm:t>
        <a:bodyPr/>
        <a:lstStyle/>
        <a:p>
          <a:endParaRPr lang="id-ID"/>
        </a:p>
      </dgm:t>
    </dgm:pt>
    <dgm:pt modelId="{9D342748-3F4A-413F-B441-EF4A56929619}" type="sibTrans" cxnId="{14BCC612-AD15-40EA-9CE6-F29B870C31C8}">
      <dgm:prSet/>
      <dgm:spPr/>
      <dgm:t>
        <a:bodyPr/>
        <a:lstStyle/>
        <a:p>
          <a:endParaRPr lang="id-ID"/>
        </a:p>
      </dgm:t>
    </dgm:pt>
    <dgm:pt modelId="{0E48B27D-B34A-4A5E-A198-D0D17A91CBB8}">
      <dgm:prSet phldrT="[Text]"/>
      <dgm:spPr/>
      <dgm:t>
        <a:bodyPr/>
        <a:lstStyle/>
        <a:p>
          <a:r>
            <a:rPr lang="id-ID" dirty="0" smtClean="0"/>
            <a:t>Sistem Simbol</a:t>
          </a:r>
          <a:endParaRPr lang="id-ID" dirty="0"/>
        </a:p>
      </dgm:t>
    </dgm:pt>
    <dgm:pt modelId="{FA205CF5-CEBE-4152-BA5C-FA9634BEFF97}" type="parTrans" cxnId="{CC14C2D2-1447-4ADB-9F6B-D7658205FB1C}">
      <dgm:prSet/>
      <dgm:spPr/>
      <dgm:t>
        <a:bodyPr/>
        <a:lstStyle/>
        <a:p>
          <a:endParaRPr lang="id-ID"/>
        </a:p>
      </dgm:t>
    </dgm:pt>
    <dgm:pt modelId="{DC961A84-DB99-48FB-96D4-5D289A3DD920}" type="sibTrans" cxnId="{CC14C2D2-1447-4ADB-9F6B-D7658205FB1C}">
      <dgm:prSet/>
      <dgm:spPr/>
      <dgm:t>
        <a:bodyPr/>
        <a:lstStyle/>
        <a:p>
          <a:endParaRPr lang="id-ID"/>
        </a:p>
      </dgm:t>
    </dgm:pt>
    <dgm:pt modelId="{C3B68986-0584-44FD-88E8-F8E38072C9D7}">
      <dgm:prSet phldrT="[Text]"/>
      <dgm:spPr/>
      <dgm:t>
        <a:bodyPr/>
        <a:lstStyle/>
        <a:p>
          <a:r>
            <a:rPr lang="id-ID" dirty="0" smtClean="0"/>
            <a:t>Standar  Nilai</a:t>
          </a:r>
          <a:endParaRPr lang="id-ID" dirty="0"/>
        </a:p>
      </dgm:t>
    </dgm:pt>
    <dgm:pt modelId="{5ADE7436-71ED-443A-92D1-BA52F06A4403}" type="parTrans" cxnId="{FD0BBFFA-D9DA-4D7B-9C73-A07E0713FF52}">
      <dgm:prSet/>
      <dgm:spPr/>
      <dgm:t>
        <a:bodyPr/>
        <a:lstStyle/>
        <a:p>
          <a:endParaRPr lang="id-ID"/>
        </a:p>
      </dgm:t>
    </dgm:pt>
    <dgm:pt modelId="{1702D208-A2C1-4CD3-82E3-1E8BA78920D4}" type="sibTrans" cxnId="{FD0BBFFA-D9DA-4D7B-9C73-A07E0713FF52}">
      <dgm:prSet/>
      <dgm:spPr/>
      <dgm:t>
        <a:bodyPr/>
        <a:lstStyle/>
        <a:p>
          <a:endParaRPr lang="id-ID"/>
        </a:p>
      </dgm:t>
    </dgm:pt>
    <dgm:pt modelId="{30968017-6BF6-40AD-93C2-D52AFC3469DE}">
      <dgm:prSet phldrT="[Text]"/>
      <dgm:spPr/>
      <dgm:t>
        <a:bodyPr/>
        <a:lstStyle/>
        <a:p>
          <a:r>
            <a:rPr lang="id-ID" dirty="0" smtClean="0"/>
            <a:t>Standar Norma</a:t>
          </a:r>
          <a:endParaRPr lang="id-ID" dirty="0"/>
        </a:p>
      </dgm:t>
    </dgm:pt>
    <dgm:pt modelId="{8E46944E-746F-42B6-BFF1-5286C7B9B334}" type="parTrans" cxnId="{EAB85832-B770-4BE2-ADB0-F03FC24F4876}">
      <dgm:prSet/>
      <dgm:spPr/>
      <dgm:t>
        <a:bodyPr/>
        <a:lstStyle/>
        <a:p>
          <a:endParaRPr lang="id-ID"/>
        </a:p>
      </dgm:t>
    </dgm:pt>
    <dgm:pt modelId="{72239438-005C-405E-BDE2-870061FA09D0}" type="sibTrans" cxnId="{EAB85832-B770-4BE2-ADB0-F03FC24F4876}">
      <dgm:prSet/>
      <dgm:spPr/>
      <dgm:t>
        <a:bodyPr/>
        <a:lstStyle/>
        <a:p>
          <a:endParaRPr lang="id-ID"/>
        </a:p>
      </dgm:t>
    </dgm:pt>
    <dgm:pt modelId="{5502717C-2FBE-4FBA-8514-FAC15F483AD0}">
      <dgm:prSet phldrT="[Text]"/>
      <dgm:spPr/>
      <dgm:t>
        <a:bodyPr/>
        <a:lstStyle/>
        <a:p>
          <a:r>
            <a:rPr lang="id-ID" dirty="0" smtClean="0"/>
            <a:t>Sistem berpikir</a:t>
          </a:r>
          <a:endParaRPr lang="id-ID" dirty="0"/>
        </a:p>
      </dgm:t>
    </dgm:pt>
    <dgm:pt modelId="{E286D3D3-7B0F-4963-A477-54E6C8B6FFC2}" type="parTrans" cxnId="{13CD192B-C74C-43E4-AD5D-76313D8D0E84}">
      <dgm:prSet/>
      <dgm:spPr/>
      <dgm:t>
        <a:bodyPr/>
        <a:lstStyle/>
        <a:p>
          <a:endParaRPr lang="id-ID"/>
        </a:p>
      </dgm:t>
    </dgm:pt>
    <dgm:pt modelId="{793DFEF3-0371-47E0-81F1-0F74EE501933}" type="sibTrans" cxnId="{13CD192B-C74C-43E4-AD5D-76313D8D0E84}">
      <dgm:prSet/>
      <dgm:spPr/>
      <dgm:t>
        <a:bodyPr/>
        <a:lstStyle/>
        <a:p>
          <a:endParaRPr lang="id-ID"/>
        </a:p>
      </dgm:t>
    </dgm:pt>
    <dgm:pt modelId="{02903002-1763-4221-8F74-F15181EB7F9F}" type="pres">
      <dgm:prSet presAssocID="{797FCC51-1E03-4FBC-9CE9-30F2D33C4ECB}" presName="cycle" presStyleCnt="0">
        <dgm:presLayoutVars>
          <dgm:dir/>
          <dgm:resizeHandles val="exact"/>
        </dgm:presLayoutVars>
      </dgm:prSet>
      <dgm:spPr/>
    </dgm:pt>
    <dgm:pt modelId="{9C35F65E-8AA1-4A1E-A46A-5257CC05B8A6}" type="pres">
      <dgm:prSet presAssocID="{9BD413B2-6068-473E-B301-7FAA42D4F417}" presName="dummy" presStyleCnt="0"/>
      <dgm:spPr/>
    </dgm:pt>
    <dgm:pt modelId="{D33E1199-9B35-4B7A-A58F-7283BC6841C0}" type="pres">
      <dgm:prSet presAssocID="{9BD413B2-6068-473E-B301-7FAA42D4F417}" presName="node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2143D2B-6EB3-4F35-BF77-44F86D5D33E5}" type="pres">
      <dgm:prSet presAssocID="{9D342748-3F4A-413F-B441-EF4A56929619}" presName="sibTrans" presStyleLbl="node1" presStyleIdx="0" presStyleCnt="5" custScaleX="101018" custLinFactNeighborX="0" custLinFactNeighborY="-2255"/>
      <dgm:spPr/>
    </dgm:pt>
    <dgm:pt modelId="{A2010102-B382-4155-B00F-25637FAFB57B}" type="pres">
      <dgm:prSet presAssocID="{0E48B27D-B34A-4A5E-A198-D0D17A91CBB8}" presName="dummy" presStyleCnt="0"/>
      <dgm:spPr/>
    </dgm:pt>
    <dgm:pt modelId="{AE1D8A03-320C-4B60-8DEA-2A48F9DDD408}" type="pres">
      <dgm:prSet presAssocID="{0E48B27D-B34A-4A5E-A198-D0D17A91CBB8}" presName="node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ACBE0246-636A-4073-874F-7BE7F3B01A3A}" type="pres">
      <dgm:prSet presAssocID="{DC961A84-DB99-48FB-96D4-5D289A3DD920}" presName="sibTrans" presStyleLbl="node1" presStyleIdx="1" presStyleCnt="5"/>
      <dgm:spPr/>
    </dgm:pt>
    <dgm:pt modelId="{44E9B924-CDA7-40E5-ABB2-6FE73998712C}" type="pres">
      <dgm:prSet presAssocID="{C3B68986-0584-44FD-88E8-F8E38072C9D7}" presName="dummy" presStyleCnt="0"/>
      <dgm:spPr/>
    </dgm:pt>
    <dgm:pt modelId="{F3FD3ABF-809B-4B02-8470-B9C34516202B}" type="pres">
      <dgm:prSet presAssocID="{C3B68986-0584-44FD-88E8-F8E38072C9D7}" presName="node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68CB7E4-7C4D-41F8-BE45-457B3F2927F4}" type="pres">
      <dgm:prSet presAssocID="{1702D208-A2C1-4CD3-82E3-1E8BA78920D4}" presName="sibTrans" presStyleLbl="node1" presStyleIdx="2" presStyleCnt="5"/>
      <dgm:spPr/>
    </dgm:pt>
    <dgm:pt modelId="{EDA20411-FED8-49B0-9B5B-9C9E2DC9453F}" type="pres">
      <dgm:prSet presAssocID="{30968017-6BF6-40AD-93C2-D52AFC3469DE}" presName="dummy" presStyleCnt="0"/>
      <dgm:spPr/>
    </dgm:pt>
    <dgm:pt modelId="{E19C457A-E99F-4AAE-91C8-7617FBAF9934}" type="pres">
      <dgm:prSet presAssocID="{30968017-6BF6-40AD-93C2-D52AFC3469DE}" presName="node" presStyleLbl="revTx" presStyleIdx="3" presStyleCnt="5">
        <dgm:presLayoutVars>
          <dgm:bulletEnabled val="1"/>
        </dgm:presLayoutVars>
      </dgm:prSet>
      <dgm:spPr/>
    </dgm:pt>
    <dgm:pt modelId="{521F90C3-6F54-4D18-A8F5-FAB11473A73F}" type="pres">
      <dgm:prSet presAssocID="{72239438-005C-405E-BDE2-870061FA09D0}" presName="sibTrans" presStyleLbl="node1" presStyleIdx="3" presStyleCnt="5"/>
      <dgm:spPr/>
    </dgm:pt>
    <dgm:pt modelId="{4667CF7E-8B75-478A-8C36-B21F4AC3819A}" type="pres">
      <dgm:prSet presAssocID="{5502717C-2FBE-4FBA-8514-FAC15F483AD0}" presName="dummy" presStyleCnt="0"/>
      <dgm:spPr/>
    </dgm:pt>
    <dgm:pt modelId="{6D58E391-1EBA-40FD-8BFC-75709AE15C15}" type="pres">
      <dgm:prSet presAssocID="{5502717C-2FBE-4FBA-8514-FAC15F483AD0}" presName="node" presStyleLbl="revTx" presStyleIdx="4" presStyleCnt="5">
        <dgm:presLayoutVars>
          <dgm:bulletEnabled val="1"/>
        </dgm:presLayoutVars>
      </dgm:prSet>
      <dgm:spPr/>
    </dgm:pt>
    <dgm:pt modelId="{AD363198-5634-4029-A1D4-9A682DD34E3F}" type="pres">
      <dgm:prSet presAssocID="{793DFEF3-0371-47E0-81F1-0F74EE501933}" presName="sibTrans" presStyleLbl="node1" presStyleIdx="4" presStyleCnt="5"/>
      <dgm:spPr/>
    </dgm:pt>
  </dgm:ptLst>
  <dgm:cxnLst>
    <dgm:cxn modelId="{135F57C1-F3AB-4736-85CF-9A55A91DACA7}" type="presOf" srcId="{793DFEF3-0371-47E0-81F1-0F74EE501933}" destId="{AD363198-5634-4029-A1D4-9A682DD34E3F}" srcOrd="0" destOrd="0" presId="urn:microsoft.com/office/officeart/2005/8/layout/cycle1"/>
    <dgm:cxn modelId="{14BCC612-AD15-40EA-9CE6-F29B870C31C8}" srcId="{797FCC51-1E03-4FBC-9CE9-30F2D33C4ECB}" destId="{9BD413B2-6068-473E-B301-7FAA42D4F417}" srcOrd="0" destOrd="0" parTransId="{0D1C5007-A392-4BE6-8711-5E6A7C99A80C}" sibTransId="{9D342748-3F4A-413F-B441-EF4A56929619}"/>
    <dgm:cxn modelId="{8022E8EC-B67E-415B-B017-92F340F5CE84}" type="presOf" srcId="{72239438-005C-405E-BDE2-870061FA09D0}" destId="{521F90C3-6F54-4D18-A8F5-FAB11473A73F}" srcOrd="0" destOrd="0" presId="urn:microsoft.com/office/officeart/2005/8/layout/cycle1"/>
    <dgm:cxn modelId="{AD3DFF70-6D47-4F8D-915E-59A0851DF7B9}" type="presOf" srcId="{1702D208-A2C1-4CD3-82E3-1E8BA78920D4}" destId="{568CB7E4-7C4D-41F8-BE45-457B3F2927F4}" srcOrd="0" destOrd="0" presId="urn:microsoft.com/office/officeart/2005/8/layout/cycle1"/>
    <dgm:cxn modelId="{FD0BBFFA-D9DA-4D7B-9C73-A07E0713FF52}" srcId="{797FCC51-1E03-4FBC-9CE9-30F2D33C4ECB}" destId="{C3B68986-0584-44FD-88E8-F8E38072C9D7}" srcOrd="2" destOrd="0" parTransId="{5ADE7436-71ED-443A-92D1-BA52F06A4403}" sibTransId="{1702D208-A2C1-4CD3-82E3-1E8BA78920D4}"/>
    <dgm:cxn modelId="{D6D7992C-7774-4DD4-BBB3-7C4CEAB48E03}" type="presOf" srcId="{0E48B27D-B34A-4A5E-A198-D0D17A91CBB8}" destId="{AE1D8A03-320C-4B60-8DEA-2A48F9DDD408}" srcOrd="0" destOrd="0" presId="urn:microsoft.com/office/officeart/2005/8/layout/cycle1"/>
    <dgm:cxn modelId="{6533F788-9C95-44B6-BA9B-44DD68DC5BAF}" type="presOf" srcId="{9D342748-3F4A-413F-B441-EF4A56929619}" destId="{42143D2B-6EB3-4F35-BF77-44F86D5D33E5}" srcOrd="0" destOrd="0" presId="urn:microsoft.com/office/officeart/2005/8/layout/cycle1"/>
    <dgm:cxn modelId="{FD9CAEED-AC89-4AF7-9FD8-3A0F5596A668}" type="presOf" srcId="{5502717C-2FBE-4FBA-8514-FAC15F483AD0}" destId="{6D58E391-1EBA-40FD-8BFC-75709AE15C15}" srcOrd="0" destOrd="0" presId="urn:microsoft.com/office/officeart/2005/8/layout/cycle1"/>
    <dgm:cxn modelId="{232C8154-8F98-4C1C-8E69-91A849CEC81A}" type="presOf" srcId="{30968017-6BF6-40AD-93C2-D52AFC3469DE}" destId="{E19C457A-E99F-4AAE-91C8-7617FBAF9934}" srcOrd="0" destOrd="0" presId="urn:microsoft.com/office/officeart/2005/8/layout/cycle1"/>
    <dgm:cxn modelId="{13CD192B-C74C-43E4-AD5D-76313D8D0E84}" srcId="{797FCC51-1E03-4FBC-9CE9-30F2D33C4ECB}" destId="{5502717C-2FBE-4FBA-8514-FAC15F483AD0}" srcOrd="4" destOrd="0" parTransId="{E286D3D3-7B0F-4963-A477-54E6C8B6FFC2}" sibTransId="{793DFEF3-0371-47E0-81F1-0F74EE501933}"/>
    <dgm:cxn modelId="{5972EA72-AB66-4FC9-A222-7EDD0CB7FC3C}" type="presOf" srcId="{797FCC51-1E03-4FBC-9CE9-30F2D33C4ECB}" destId="{02903002-1763-4221-8F74-F15181EB7F9F}" srcOrd="0" destOrd="0" presId="urn:microsoft.com/office/officeart/2005/8/layout/cycle1"/>
    <dgm:cxn modelId="{D95952F4-E61D-4099-9635-32BF1439FA86}" type="presOf" srcId="{DC961A84-DB99-48FB-96D4-5D289A3DD920}" destId="{ACBE0246-636A-4073-874F-7BE7F3B01A3A}" srcOrd="0" destOrd="0" presId="urn:microsoft.com/office/officeart/2005/8/layout/cycle1"/>
    <dgm:cxn modelId="{EAB85832-B770-4BE2-ADB0-F03FC24F4876}" srcId="{797FCC51-1E03-4FBC-9CE9-30F2D33C4ECB}" destId="{30968017-6BF6-40AD-93C2-D52AFC3469DE}" srcOrd="3" destOrd="0" parTransId="{8E46944E-746F-42B6-BFF1-5286C7B9B334}" sibTransId="{72239438-005C-405E-BDE2-870061FA09D0}"/>
    <dgm:cxn modelId="{CC14C2D2-1447-4ADB-9F6B-D7658205FB1C}" srcId="{797FCC51-1E03-4FBC-9CE9-30F2D33C4ECB}" destId="{0E48B27D-B34A-4A5E-A198-D0D17A91CBB8}" srcOrd="1" destOrd="0" parTransId="{FA205CF5-CEBE-4152-BA5C-FA9634BEFF97}" sibTransId="{DC961A84-DB99-48FB-96D4-5D289A3DD920}"/>
    <dgm:cxn modelId="{279B487E-BE46-4F5F-854D-91CC37ADA043}" type="presOf" srcId="{9BD413B2-6068-473E-B301-7FAA42D4F417}" destId="{D33E1199-9B35-4B7A-A58F-7283BC6841C0}" srcOrd="0" destOrd="0" presId="urn:microsoft.com/office/officeart/2005/8/layout/cycle1"/>
    <dgm:cxn modelId="{050BB953-2BA6-4F79-8ED2-2431FDC1D140}" type="presOf" srcId="{C3B68986-0584-44FD-88E8-F8E38072C9D7}" destId="{F3FD3ABF-809B-4B02-8470-B9C34516202B}" srcOrd="0" destOrd="0" presId="urn:microsoft.com/office/officeart/2005/8/layout/cycle1"/>
    <dgm:cxn modelId="{1C95D418-A113-4D04-B48D-33ACAA7AA913}" type="presParOf" srcId="{02903002-1763-4221-8F74-F15181EB7F9F}" destId="{9C35F65E-8AA1-4A1E-A46A-5257CC05B8A6}" srcOrd="0" destOrd="0" presId="urn:microsoft.com/office/officeart/2005/8/layout/cycle1"/>
    <dgm:cxn modelId="{8C1D38C1-CBAF-4B61-A68B-86BB22C0F713}" type="presParOf" srcId="{02903002-1763-4221-8F74-F15181EB7F9F}" destId="{D33E1199-9B35-4B7A-A58F-7283BC6841C0}" srcOrd="1" destOrd="0" presId="urn:microsoft.com/office/officeart/2005/8/layout/cycle1"/>
    <dgm:cxn modelId="{080DAE9F-CB1C-48BF-A9CA-5EEAC489B41D}" type="presParOf" srcId="{02903002-1763-4221-8F74-F15181EB7F9F}" destId="{42143D2B-6EB3-4F35-BF77-44F86D5D33E5}" srcOrd="2" destOrd="0" presId="urn:microsoft.com/office/officeart/2005/8/layout/cycle1"/>
    <dgm:cxn modelId="{5EC4FBDE-EC51-4179-B4DF-0081CDFDBB23}" type="presParOf" srcId="{02903002-1763-4221-8F74-F15181EB7F9F}" destId="{A2010102-B382-4155-B00F-25637FAFB57B}" srcOrd="3" destOrd="0" presId="urn:microsoft.com/office/officeart/2005/8/layout/cycle1"/>
    <dgm:cxn modelId="{5ACF8780-3BBB-4602-8EFA-9C332CE9AAD0}" type="presParOf" srcId="{02903002-1763-4221-8F74-F15181EB7F9F}" destId="{AE1D8A03-320C-4B60-8DEA-2A48F9DDD408}" srcOrd="4" destOrd="0" presId="urn:microsoft.com/office/officeart/2005/8/layout/cycle1"/>
    <dgm:cxn modelId="{02DF9C19-D0FC-4F3F-82EF-5C26746E73F4}" type="presParOf" srcId="{02903002-1763-4221-8F74-F15181EB7F9F}" destId="{ACBE0246-636A-4073-874F-7BE7F3B01A3A}" srcOrd="5" destOrd="0" presId="urn:microsoft.com/office/officeart/2005/8/layout/cycle1"/>
    <dgm:cxn modelId="{A4BABD71-8BC6-4DAE-A3DD-8C7226B993C9}" type="presParOf" srcId="{02903002-1763-4221-8F74-F15181EB7F9F}" destId="{44E9B924-CDA7-40E5-ABB2-6FE73998712C}" srcOrd="6" destOrd="0" presId="urn:microsoft.com/office/officeart/2005/8/layout/cycle1"/>
    <dgm:cxn modelId="{F9AB70E1-43EF-4CC9-9496-DDD205EA0364}" type="presParOf" srcId="{02903002-1763-4221-8F74-F15181EB7F9F}" destId="{F3FD3ABF-809B-4B02-8470-B9C34516202B}" srcOrd="7" destOrd="0" presId="urn:microsoft.com/office/officeart/2005/8/layout/cycle1"/>
    <dgm:cxn modelId="{98D1407C-9D5F-4B53-B19A-8C8F3D1450C5}" type="presParOf" srcId="{02903002-1763-4221-8F74-F15181EB7F9F}" destId="{568CB7E4-7C4D-41F8-BE45-457B3F2927F4}" srcOrd="8" destOrd="0" presId="urn:microsoft.com/office/officeart/2005/8/layout/cycle1"/>
    <dgm:cxn modelId="{3C73EEBE-0264-468E-BF3A-4D061185BC30}" type="presParOf" srcId="{02903002-1763-4221-8F74-F15181EB7F9F}" destId="{EDA20411-FED8-49B0-9B5B-9C9E2DC9453F}" srcOrd="9" destOrd="0" presId="urn:microsoft.com/office/officeart/2005/8/layout/cycle1"/>
    <dgm:cxn modelId="{79A181A6-9ABE-47F8-8A79-6060B6084A13}" type="presParOf" srcId="{02903002-1763-4221-8F74-F15181EB7F9F}" destId="{E19C457A-E99F-4AAE-91C8-7617FBAF9934}" srcOrd="10" destOrd="0" presId="urn:microsoft.com/office/officeart/2005/8/layout/cycle1"/>
    <dgm:cxn modelId="{AE160640-F920-4380-A84D-3A4B73150BB9}" type="presParOf" srcId="{02903002-1763-4221-8F74-F15181EB7F9F}" destId="{521F90C3-6F54-4D18-A8F5-FAB11473A73F}" srcOrd="11" destOrd="0" presId="urn:microsoft.com/office/officeart/2005/8/layout/cycle1"/>
    <dgm:cxn modelId="{45357D23-775B-4779-9DCF-58EEEFD5BF88}" type="presParOf" srcId="{02903002-1763-4221-8F74-F15181EB7F9F}" destId="{4667CF7E-8B75-478A-8C36-B21F4AC3819A}" srcOrd="12" destOrd="0" presId="urn:microsoft.com/office/officeart/2005/8/layout/cycle1"/>
    <dgm:cxn modelId="{80E454BD-E88C-4F95-9C2F-ACC8D8CC4B5E}" type="presParOf" srcId="{02903002-1763-4221-8F74-F15181EB7F9F}" destId="{6D58E391-1EBA-40FD-8BFC-75709AE15C15}" srcOrd="13" destOrd="0" presId="urn:microsoft.com/office/officeart/2005/8/layout/cycle1"/>
    <dgm:cxn modelId="{C6C3E2C5-411C-4683-83DF-B087FA46DC7F}" type="presParOf" srcId="{02903002-1763-4221-8F74-F15181EB7F9F}" destId="{AD363198-5634-4029-A1D4-9A682DD34E3F}" srcOrd="14" destOrd="0" presId="urn:microsoft.com/office/officeart/2005/8/layout/cycle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035E313-B8E3-4E3F-9FAB-254220FA1FE8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5A530C21-C00A-433F-AFC8-87C1C5692412}">
      <dgm:prSet phldrT="[Text]"/>
      <dgm:spPr/>
      <dgm:t>
        <a:bodyPr/>
        <a:lstStyle/>
        <a:p>
          <a:r>
            <a:rPr lang="id-ID" dirty="0" smtClean="0"/>
            <a:t>Presiden </a:t>
          </a:r>
          <a:endParaRPr lang="id-ID" dirty="0"/>
        </a:p>
      </dgm:t>
    </dgm:pt>
    <dgm:pt modelId="{7BDC0A2C-EA5E-4C0B-BAD6-AAF7FA902B93}" type="parTrans" cxnId="{E1BB76B6-105A-4D8C-A2E3-DFFF3561A14F}">
      <dgm:prSet/>
      <dgm:spPr/>
    </dgm:pt>
    <dgm:pt modelId="{0542E233-F219-427E-98CD-9EBFA1837A83}" type="sibTrans" cxnId="{E1BB76B6-105A-4D8C-A2E3-DFFF3561A14F}">
      <dgm:prSet/>
      <dgm:spPr/>
    </dgm:pt>
    <dgm:pt modelId="{F04C0B8F-90CE-4EBD-B5D1-D4DC50C69EB5}">
      <dgm:prSet phldrT="[Text]"/>
      <dgm:spPr/>
      <dgm:t>
        <a:bodyPr/>
        <a:lstStyle/>
        <a:p>
          <a:r>
            <a:rPr lang="id-ID" dirty="0" smtClean="0"/>
            <a:t>Pengusaha</a:t>
          </a:r>
          <a:endParaRPr lang="id-ID" dirty="0"/>
        </a:p>
      </dgm:t>
    </dgm:pt>
    <dgm:pt modelId="{8CE2484A-7569-4C15-BF79-E8ABC881B552}" type="parTrans" cxnId="{309429CC-6151-48D8-8547-D31DB9CFB718}">
      <dgm:prSet/>
      <dgm:spPr/>
    </dgm:pt>
    <dgm:pt modelId="{A4E94D5C-1F5B-4BD2-83BD-E48E431808DD}" type="sibTrans" cxnId="{309429CC-6151-48D8-8547-D31DB9CFB718}">
      <dgm:prSet/>
      <dgm:spPr/>
    </dgm:pt>
    <dgm:pt modelId="{A125DB76-1AE4-476A-B8E3-9511980D534D}">
      <dgm:prSet/>
      <dgm:spPr/>
      <dgm:t>
        <a:bodyPr/>
        <a:lstStyle/>
        <a:p>
          <a:r>
            <a:rPr lang="id-ID" dirty="0" smtClean="0"/>
            <a:t>Militer</a:t>
          </a:r>
          <a:endParaRPr lang="id-ID" dirty="0"/>
        </a:p>
      </dgm:t>
    </dgm:pt>
    <dgm:pt modelId="{FE9E2899-FE87-460E-90F9-44E4AF390218}" type="parTrans" cxnId="{C5B89E94-CC4E-4621-802B-D7FB17AB4FBC}">
      <dgm:prSet/>
      <dgm:spPr/>
    </dgm:pt>
    <dgm:pt modelId="{5045B96D-255B-4101-8425-B4F6AB72ED38}" type="sibTrans" cxnId="{C5B89E94-CC4E-4621-802B-D7FB17AB4FBC}">
      <dgm:prSet/>
      <dgm:spPr/>
    </dgm:pt>
    <dgm:pt modelId="{F4AC8329-884E-4B72-A3E8-6E16096DA0F8}">
      <dgm:prSet/>
      <dgm:spPr/>
      <dgm:t>
        <a:bodyPr/>
        <a:lstStyle/>
        <a:p>
          <a:r>
            <a:rPr lang="id-ID" dirty="0" smtClean="0"/>
            <a:t>Golkar</a:t>
          </a:r>
          <a:endParaRPr lang="id-ID" dirty="0"/>
        </a:p>
      </dgm:t>
    </dgm:pt>
    <dgm:pt modelId="{94644AE9-E30C-400D-908A-E45AC7630F86}" type="parTrans" cxnId="{D0BDA07F-F0F4-4B35-82DB-E80243BC25BE}">
      <dgm:prSet/>
      <dgm:spPr/>
    </dgm:pt>
    <dgm:pt modelId="{EBE6EFC4-FF52-4802-9846-24B782013848}" type="sibTrans" cxnId="{D0BDA07F-F0F4-4B35-82DB-E80243BC25BE}">
      <dgm:prSet/>
      <dgm:spPr/>
    </dgm:pt>
    <dgm:pt modelId="{F427D561-5494-4C20-ADCC-FEC3C052E7F4}">
      <dgm:prSet/>
      <dgm:spPr/>
      <dgm:t>
        <a:bodyPr/>
        <a:lstStyle/>
        <a:p>
          <a:r>
            <a:rPr lang="id-ID" dirty="0" smtClean="0"/>
            <a:t>Birokrat</a:t>
          </a:r>
          <a:endParaRPr lang="id-ID" dirty="0"/>
        </a:p>
      </dgm:t>
    </dgm:pt>
    <dgm:pt modelId="{669969DB-CF0C-4D85-896F-B8A765157FD2}" type="parTrans" cxnId="{FBF1F997-80A1-470C-8D5A-1C59CE54EBB8}">
      <dgm:prSet/>
      <dgm:spPr/>
    </dgm:pt>
    <dgm:pt modelId="{BAA024CF-AB67-4390-B4E4-34C78412AED1}" type="sibTrans" cxnId="{FBF1F997-80A1-470C-8D5A-1C59CE54EBB8}">
      <dgm:prSet/>
      <dgm:spPr/>
    </dgm:pt>
    <dgm:pt modelId="{4454311B-258F-4819-B30C-698735150E38}" type="pres">
      <dgm:prSet presAssocID="{5035E313-B8E3-4E3F-9FAB-254220FA1FE8}" presName="Name0" presStyleCnt="0">
        <dgm:presLayoutVars>
          <dgm:dir/>
          <dgm:animLvl val="lvl"/>
          <dgm:resizeHandles val="exact"/>
        </dgm:presLayoutVars>
      </dgm:prSet>
      <dgm:spPr/>
    </dgm:pt>
    <dgm:pt modelId="{9D3472F9-3F56-4F86-BED7-BA1FE9EBF316}" type="pres">
      <dgm:prSet presAssocID="{5A530C21-C00A-433F-AFC8-87C1C5692412}" presName="Name8" presStyleCnt="0"/>
      <dgm:spPr/>
    </dgm:pt>
    <dgm:pt modelId="{63D84E05-9752-49CC-9C72-41DD2DA05B77}" type="pres">
      <dgm:prSet presAssocID="{5A530C21-C00A-433F-AFC8-87C1C5692412}" presName="level" presStyleLbl="node1" presStyleIdx="0" presStyleCnt="5">
        <dgm:presLayoutVars>
          <dgm:chMax val="1"/>
          <dgm:bulletEnabled val="1"/>
        </dgm:presLayoutVars>
      </dgm:prSet>
      <dgm:spPr/>
    </dgm:pt>
    <dgm:pt modelId="{728ADC88-B020-41CC-8BE1-8DE221A06AEF}" type="pres">
      <dgm:prSet presAssocID="{5A530C21-C00A-433F-AFC8-87C1C5692412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005E4D11-5282-4F80-913C-75CC20ED49DC}" type="pres">
      <dgm:prSet presAssocID="{A125DB76-1AE4-476A-B8E3-9511980D534D}" presName="Name8" presStyleCnt="0"/>
      <dgm:spPr/>
    </dgm:pt>
    <dgm:pt modelId="{9C3E8E71-4CDB-4E06-A945-552F48FDEBBD}" type="pres">
      <dgm:prSet presAssocID="{A125DB76-1AE4-476A-B8E3-9511980D534D}" presName="level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2982E6E-5A3C-4BB9-8F13-A1B32E95FB2D}" type="pres">
      <dgm:prSet presAssocID="{A125DB76-1AE4-476A-B8E3-9511980D534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E1B6EFD6-7BD1-4F29-BF61-2373973811CC}" type="pres">
      <dgm:prSet presAssocID="{F04C0B8F-90CE-4EBD-B5D1-D4DC50C69EB5}" presName="Name8" presStyleCnt="0"/>
      <dgm:spPr/>
    </dgm:pt>
    <dgm:pt modelId="{59DD59B4-1834-4F91-9A59-7308CAD8D35B}" type="pres">
      <dgm:prSet presAssocID="{F04C0B8F-90CE-4EBD-B5D1-D4DC50C69EB5}" presName="level" presStyleLbl="node1" presStyleIdx="2" presStyleCnt="5">
        <dgm:presLayoutVars>
          <dgm:chMax val="1"/>
          <dgm:bulletEnabled val="1"/>
        </dgm:presLayoutVars>
      </dgm:prSet>
      <dgm:spPr/>
    </dgm:pt>
    <dgm:pt modelId="{BB28538B-B064-40F6-965B-2299742BEE56}" type="pres">
      <dgm:prSet presAssocID="{F04C0B8F-90CE-4EBD-B5D1-D4DC50C69EB5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AA8E99D1-C06E-464C-A8B6-567C70145550}" type="pres">
      <dgm:prSet presAssocID="{F4AC8329-884E-4B72-A3E8-6E16096DA0F8}" presName="Name8" presStyleCnt="0"/>
      <dgm:spPr/>
    </dgm:pt>
    <dgm:pt modelId="{557E8741-84C1-4470-96AA-3E2C68A9004D}" type="pres">
      <dgm:prSet presAssocID="{F4AC8329-884E-4B72-A3E8-6E16096DA0F8}" presName="level" presStyleLbl="node1" presStyleIdx="3" presStyleCnt="5">
        <dgm:presLayoutVars>
          <dgm:chMax val="1"/>
          <dgm:bulletEnabled val="1"/>
        </dgm:presLayoutVars>
      </dgm:prSet>
      <dgm:spPr/>
    </dgm:pt>
    <dgm:pt modelId="{F1A87055-34FE-4B41-A36A-B2DF08CDE850}" type="pres">
      <dgm:prSet presAssocID="{F4AC8329-884E-4B72-A3E8-6E16096DA0F8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4D1B4728-B91D-42F5-B1B6-FB50EF780420}" type="pres">
      <dgm:prSet presAssocID="{F427D561-5494-4C20-ADCC-FEC3C052E7F4}" presName="Name8" presStyleCnt="0"/>
      <dgm:spPr/>
    </dgm:pt>
    <dgm:pt modelId="{CDA662D2-422A-4F57-BCE0-D8C296EC4BB9}" type="pres">
      <dgm:prSet presAssocID="{F427D561-5494-4C20-ADCC-FEC3C052E7F4}" presName="level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47F3987-DEF2-4B94-8BB4-C89CF445C521}" type="pres">
      <dgm:prSet presAssocID="{F427D561-5494-4C20-ADCC-FEC3C052E7F4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4E4F7DB4-6103-43A2-8F7D-4171EACFF48E}" type="presOf" srcId="{F427D561-5494-4C20-ADCC-FEC3C052E7F4}" destId="{D47F3987-DEF2-4B94-8BB4-C89CF445C521}" srcOrd="1" destOrd="0" presId="urn:microsoft.com/office/officeart/2005/8/layout/pyramid1"/>
    <dgm:cxn modelId="{A8A9B95C-D542-4716-907A-B9E7ABE1E72C}" type="presOf" srcId="{5A530C21-C00A-433F-AFC8-87C1C5692412}" destId="{63D84E05-9752-49CC-9C72-41DD2DA05B77}" srcOrd="0" destOrd="0" presId="urn:microsoft.com/office/officeart/2005/8/layout/pyramid1"/>
    <dgm:cxn modelId="{E1BB76B6-105A-4D8C-A2E3-DFFF3561A14F}" srcId="{5035E313-B8E3-4E3F-9FAB-254220FA1FE8}" destId="{5A530C21-C00A-433F-AFC8-87C1C5692412}" srcOrd="0" destOrd="0" parTransId="{7BDC0A2C-EA5E-4C0B-BAD6-AAF7FA902B93}" sibTransId="{0542E233-F219-427E-98CD-9EBFA1837A83}"/>
    <dgm:cxn modelId="{FBF1F997-80A1-470C-8D5A-1C59CE54EBB8}" srcId="{5035E313-B8E3-4E3F-9FAB-254220FA1FE8}" destId="{F427D561-5494-4C20-ADCC-FEC3C052E7F4}" srcOrd="4" destOrd="0" parTransId="{669969DB-CF0C-4D85-896F-B8A765157FD2}" sibTransId="{BAA024CF-AB67-4390-B4E4-34C78412AED1}"/>
    <dgm:cxn modelId="{2C937A9A-E9FD-4522-B6CE-D9C1E64418F2}" type="presOf" srcId="{A125DB76-1AE4-476A-B8E3-9511980D534D}" destId="{9C3E8E71-4CDB-4E06-A945-552F48FDEBBD}" srcOrd="0" destOrd="0" presId="urn:microsoft.com/office/officeart/2005/8/layout/pyramid1"/>
    <dgm:cxn modelId="{3F0BEC33-822B-4048-B23B-D9C4432561B0}" type="presOf" srcId="{F4AC8329-884E-4B72-A3E8-6E16096DA0F8}" destId="{557E8741-84C1-4470-96AA-3E2C68A9004D}" srcOrd="0" destOrd="0" presId="urn:microsoft.com/office/officeart/2005/8/layout/pyramid1"/>
    <dgm:cxn modelId="{16426B18-AAF9-4096-92AB-E21B3068A425}" type="presOf" srcId="{A125DB76-1AE4-476A-B8E3-9511980D534D}" destId="{82982E6E-5A3C-4BB9-8F13-A1B32E95FB2D}" srcOrd="1" destOrd="0" presId="urn:microsoft.com/office/officeart/2005/8/layout/pyramid1"/>
    <dgm:cxn modelId="{8800A1F3-764E-4258-9553-09DA271B0CC2}" type="presOf" srcId="{5035E313-B8E3-4E3F-9FAB-254220FA1FE8}" destId="{4454311B-258F-4819-B30C-698735150E38}" srcOrd="0" destOrd="0" presId="urn:microsoft.com/office/officeart/2005/8/layout/pyramid1"/>
    <dgm:cxn modelId="{D0BDA07F-F0F4-4B35-82DB-E80243BC25BE}" srcId="{5035E313-B8E3-4E3F-9FAB-254220FA1FE8}" destId="{F4AC8329-884E-4B72-A3E8-6E16096DA0F8}" srcOrd="3" destOrd="0" parTransId="{94644AE9-E30C-400D-908A-E45AC7630F86}" sibTransId="{EBE6EFC4-FF52-4802-9846-24B782013848}"/>
    <dgm:cxn modelId="{2745BF35-E66F-4CF8-9443-7FF0E88D2032}" type="presOf" srcId="{F427D561-5494-4C20-ADCC-FEC3C052E7F4}" destId="{CDA662D2-422A-4F57-BCE0-D8C296EC4BB9}" srcOrd="0" destOrd="0" presId="urn:microsoft.com/office/officeart/2005/8/layout/pyramid1"/>
    <dgm:cxn modelId="{DE2F8243-4EA9-427C-B40F-8319348E5430}" type="presOf" srcId="{F04C0B8F-90CE-4EBD-B5D1-D4DC50C69EB5}" destId="{BB28538B-B064-40F6-965B-2299742BEE56}" srcOrd="1" destOrd="0" presId="urn:microsoft.com/office/officeart/2005/8/layout/pyramid1"/>
    <dgm:cxn modelId="{CE99A857-863F-49DB-91F4-F29201093A2A}" type="presOf" srcId="{5A530C21-C00A-433F-AFC8-87C1C5692412}" destId="{728ADC88-B020-41CC-8BE1-8DE221A06AEF}" srcOrd="1" destOrd="0" presId="urn:microsoft.com/office/officeart/2005/8/layout/pyramid1"/>
    <dgm:cxn modelId="{309429CC-6151-48D8-8547-D31DB9CFB718}" srcId="{5035E313-B8E3-4E3F-9FAB-254220FA1FE8}" destId="{F04C0B8F-90CE-4EBD-B5D1-D4DC50C69EB5}" srcOrd="2" destOrd="0" parTransId="{8CE2484A-7569-4C15-BF79-E8ABC881B552}" sibTransId="{A4E94D5C-1F5B-4BD2-83BD-E48E431808DD}"/>
    <dgm:cxn modelId="{7A440DFC-792A-4DD1-9208-87300C503484}" type="presOf" srcId="{F04C0B8F-90CE-4EBD-B5D1-D4DC50C69EB5}" destId="{59DD59B4-1834-4F91-9A59-7308CAD8D35B}" srcOrd="0" destOrd="0" presId="urn:microsoft.com/office/officeart/2005/8/layout/pyramid1"/>
    <dgm:cxn modelId="{C5B89E94-CC4E-4621-802B-D7FB17AB4FBC}" srcId="{5035E313-B8E3-4E3F-9FAB-254220FA1FE8}" destId="{A125DB76-1AE4-476A-B8E3-9511980D534D}" srcOrd="1" destOrd="0" parTransId="{FE9E2899-FE87-460E-90F9-44E4AF390218}" sibTransId="{5045B96D-255B-4101-8425-B4F6AB72ED38}"/>
    <dgm:cxn modelId="{B72E3AF8-7ECA-4584-8F9C-007B4C95453B}" type="presOf" srcId="{F4AC8329-884E-4B72-A3E8-6E16096DA0F8}" destId="{F1A87055-34FE-4B41-A36A-B2DF08CDE850}" srcOrd="1" destOrd="0" presId="urn:microsoft.com/office/officeart/2005/8/layout/pyramid1"/>
    <dgm:cxn modelId="{0DF5E432-1583-4389-88F0-8C17B5911DF0}" type="presParOf" srcId="{4454311B-258F-4819-B30C-698735150E38}" destId="{9D3472F9-3F56-4F86-BED7-BA1FE9EBF316}" srcOrd="0" destOrd="0" presId="urn:microsoft.com/office/officeart/2005/8/layout/pyramid1"/>
    <dgm:cxn modelId="{000B4281-4BF5-460E-BC5E-18BF2D255BE3}" type="presParOf" srcId="{9D3472F9-3F56-4F86-BED7-BA1FE9EBF316}" destId="{63D84E05-9752-49CC-9C72-41DD2DA05B77}" srcOrd="0" destOrd="0" presId="urn:microsoft.com/office/officeart/2005/8/layout/pyramid1"/>
    <dgm:cxn modelId="{F402FC63-2A32-450C-B663-412C336965D2}" type="presParOf" srcId="{9D3472F9-3F56-4F86-BED7-BA1FE9EBF316}" destId="{728ADC88-B020-41CC-8BE1-8DE221A06AEF}" srcOrd="1" destOrd="0" presId="urn:microsoft.com/office/officeart/2005/8/layout/pyramid1"/>
    <dgm:cxn modelId="{049E0076-F3B5-4A6B-95CB-F05BB5888FDF}" type="presParOf" srcId="{4454311B-258F-4819-B30C-698735150E38}" destId="{005E4D11-5282-4F80-913C-75CC20ED49DC}" srcOrd="1" destOrd="0" presId="urn:microsoft.com/office/officeart/2005/8/layout/pyramid1"/>
    <dgm:cxn modelId="{846AD66F-3EFE-43CB-BDF8-5AAD98D7F858}" type="presParOf" srcId="{005E4D11-5282-4F80-913C-75CC20ED49DC}" destId="{9C3E8E71-4CDB-4E06-A945-552F48FDEBBD}" srcOrd="0" destOrd="0" presId="urn:microsoft.com/office/officeart/2005/8/layout/pyramid1"/>
    <dgm:cxn modelId="{46B86573-4F74-4922-BBA4-BEF69AFE1371}" type="presParOf" srcId="{005E4D11-5282-4F80-913C-75CC20ED49DC}" destId="{82982E6E-5A3C-4BB9-8F13-A1B32E95FB2D}" srcOrd="1" destOrd="0" presId="urn:microsoft.com/office/officeart/2005/8/layout/pyramid1"/>
    <dgm:cxn modelId="{2A493594-B4BF-41FA-9525-800E32EAEBBC}" type="presParOf" srcId="{4454311B-258F-4819-B30C-698735150E38}" destId="{E1B6EFD6-7BD1-4F29-BF61-2373973811CC}" srcOrd="2" destOrd="0" presId="urn:microsoft.com/office/officeart/2005/8/layout/pyramid1"/>
    <dgm:cxn modelId="{B1CEE4A6-92F6-417C-8E0A-7D282BC4F6A2}" type="presParOf" srcId="{E1B6EFD6-7BD1-4F29-BF61-2373973811CC}" destId="{59DD59B4-1834-4F91-9A59-7308CAD8D35B}" srcOrd="0" destOrd="0" presId="urn:microsoft.com/office/officeart/2005/8/layout/pyramid1"/>
    <dgm:cxn modelId="{0D46A180-6C0A-43C2-B14B-CB60BC15F81C}" type="presParOf" srcId="{E1B6EFD6-7BD1-4F29-BF61-2373973811CC}" destId="{BB28538B-B064-40F6-965B-2299742BEE56}" srcOrd="1" destOrd="0" presId="urn:microsoft.com/office/officeart/2005/8/layout/pyramid1"/>
    <dgm:cxn modelId="{E7F49B96-F99B-4AAB-9954-79B0B94D6423}" type="presParOf" srcId="{4454311B-258F-4819-B30C-698735150E38}" destId="{AA8E99D1-C06E-464C-A8B6-567C70145550}" srcOrd="3" destOrd="0" presId="urn:microsoft.com/office/officeart/2005/8/layout/pyramid1"/>
    <dgm:cxn modelId="{A1CA5D19-FA6A-4759-8DD6-F53DFEC32F5A}" type="presParOf" srcId="{AA8E99D1-C06E-464C-A8B6-567C70145550}" destId="{557E8741-84C1-4470-96AA-3E2C68A9004D}" srcOrd="0" destOrd="0" presId="urn:microsoft.com/office/officeart/2005/8/layout/pyramid1"/>
    <dgm:cxn modelId="{C6610663-2734-4633-83E5-9ACE445B6387}" type="presParOf" srcId="{AA8E99D1-C06E-464C-A8B6-567C70145550}" destId="{F1A87055-34FE-4B41-A36A-B2DF08CDE850}" srcOrd="1" destOrd="0" presId="urn:microsoft.com/office/officeart/2005/8/layout/pyramid1"/>
    <dgm:cxn modelId="{46AE33CF-7844-43A9-8FF8-3149B5EC3A4B}" type="presParOf" srcId="{4454311B-258F-4819-B30C-698735150E38}" destId="{4D1B4728-B91D-42F5-B1B6-FB50EF780420}" srcOrd="4" destOrd="0" presId="urn:microsoft.com/office/officeart/2005/8/layout/pyramid1"/>
    <dgm:cxn modelId="{ACC727C1-A7CD-46AA-9A84-7BD4D0241B65}" type="presParOf" srcId="{4D1B4728-B91D-42F5-B1B6-FB50EF780420}" destId="{CDA662D2-422A-4F57-BCE0-D8C296EC4BB9}" srcOrd="0" destOrd="0" presId="urn:microsoft.com/office/officeart/2005/8/layout/pyramid1"/>
    <dgm:cxn modelId="{7F983FF3-4724-442B-A886-84183F3115CD}" type="presParOf" srcId="{4D1B4728-B91D-42F5-B1B6-FB50EF780420}" destId="{D47F3987-DEF2-4B94-8BB4-C89CF445C521}" srcOrd="1" destOrd="0" presId="urn:microsoft.com/office/officeart/2005/8/layout/pyramid1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D8AA038-C575-4283-80B6-1426E20B7DF4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C241309A-AEE0-4892-BA09-3476D647DA75}">
      <dgm:prSet phldrT="[Text]"/>
      <dgm:spPr/>
      <dgm:t>
        <a:bodyPr/>
        <a:lstStyle/>
        <a:p>
          <a:r>
            <a:rPr lang="id-ID" dirty="0" smtClean="0"/>
            <a:t>Presiden</a:t>
          </a:r>
          <a:endParaRPr lang="id-ID" dirty="0"/>
        </a:p>
      </dgm:t>
    </dgm:pt>
    <dgm:pt modelId="{6574A3B3-96FA-4801-BD56-46C07CA4BD62}" type="parTrans" cxnId="{373F44C6-B7F4-4020-B06E-A679915881AA}">
      <dgm:prSet/>
      <dgm:spPr/>
      <dgm:t>
        <a:bodyPr/>
        <a:lstStyle/>
        <a:p>
          <a:endParaRPr lang="id-ID"/>
        </a:p>
      </dgm:t>
    </dgm:pt>
    <dgm:pt modelId="{3079B833-8802-47C2-A650-A0866070754E}" type="sibTrans" cxnId="{373F44C6-B7F4-4020-B06E-A679915881AA}">
      <dgm:prSet/>
      <dgm:spPr/>
      <dgm:t>
        <a:bodyPr/>
        <a:lstStyle/>
        <a:p>
          <a:endParaRPr lang="id-ID"/>
        </a:p>
      </dgm:t>
    </dgm:pt>
    <dgm:pt modelId="{0FED5D20-59F0-4189-9DDC-19550FDB6F66}">
      <dgm:prSet phldrT="[Text]"/>
      <dgm:spPr/>
      <dgm:t>
        <a:bodyPr/>
        <a:lstStyle/>
        <a:p>
          <a:r>
            <a:rPr lang="id-ID" dirty="0" smtClean="0"/>
            <a:t>Militer</a:t>
          </a:r>
          <a:endParaRPr lang="id-ID" dirty="0"/>
        </a:p>
      </dgm:t>
    </dgm:pt>
    <dgm:pt modelId="{17745055-BFCA-466E-8BE2-357661BF550F}" type="parTrans" cxnId="{74373F91-C97E-4E59-B761-409D6636C21B}">
      <dgm:prSet/>
      <dgm:spPr/>
      <dgm:t>
        <a:bodyPr/>
        <a:lstStyle/>
        <a:p>
          <a:endParaRPr lang="id-ID"/>
        </a:p>
      </dgm:t>
    </dgm:pt>
    <dgm:pt modelId="{41A96F1E-2B7C-4E73-92B4-6B54D24EE6F2}" type="sibTrans" cxnId="{74373F91-C97E-4E59-B761-409D6636C21B}">
      <dgm:prSet/>
      <dgm:spPr/>
      <dgm:t>
        <a:bodyPr/>
        <a:lstStyle/>
        <a:p>
          <a:endParaRPr lang="id-ID"/>
        </a:p>
      </dgm:t>
    </dgm:pt>
    <dgm:pt modelId="{0623F5C9-43BB-4A0E-95FD-05F0F224A599}">
      <dgm:prSet/>
      <dgm:spPr/>
      <dgm:t>
        <a:bodyPr/>
        <a:lstStyle/>
        <a:p>
          <a:r>
            <a:rPr lang="id-ID" dirty="0" smtClean="0"/>
            <a:t>Partai Politik</a:t>
          </a:r>
          <a:endParaRPr lang="id-ID" dirty="0"/>
        </a:p>
      </dgm:t>
    </dgm:pt>
    <dgm:pt modelId="{BF649573-3D72-4E0F-84CB-F411340378D9}" type="parTrans" cxnId="{4C5603CE-9FDC-45EA-8E99-A67DEE420B58}">
      <dgm:prSet/>
      <dgm:spPr/>
      <dgm:t>
        <a:bodyPr/>
        <a:lstStyle/>
        <a:p>
          <a:endParaRPr lang="id-ID"/>
        </a:p>
      </dgm:t>
    </dgm:pt>
    <dgm:pt modelId="{4E058006-0B09-4F66-8B21-B62D061F3CA5}" type="sibTrans" cxnId="{4C5603CE-9FDC-45EA-8E99-A67DEE420B58}">
      <dgm:prSet/>
      <dgm:spPr/>
      <dgm:t>
        <a:bodyPr/>
        <a:lstStyle/>
        <a:p>
          <a:endParaRPr lang="id-ID"/>
        </a:p>
      </dgm:t>
    </dgm:pt>
    <dgm:pt modelId="{0006FA7D-52F6-4FB5-BD59-E5CD35F5853B}">
      <dgm:prSet/>
      <dgm:spPr/>
      <dgm:t>
        <a:bodyPr/>
        <a:lstStyle/>
        <a:p>
          <a:r>
            <a:rPr lang="id-ID" dirty="0" smtClean="0"/>
            <a:t>Media</a:t>
          </a:r>
          <a:endParaRPr lang="id-ID" dirty="0"/>
        </a:p>
      </dgm:t>
    </dgm:pt>
    <dgm:pt modelId="{81EBC878-4D38-40B1-AFFD-34202EC62DD6}" type="parTrans" cxnId="{335AFA98-6EFB-41B6-976D-6CA6D960ADE1}">
      <dgm:prSet/>
      <dgm:spPr/>
      <dgm:t>
        <a:bodyPr/>
        <a:lstStyle/>
        <a:p>
          <a:endParaRPr lang="id-ID"/>
        </a:p>
      </dgm:t>
    </dgm:pt>
    <dgm:pt modelId="{130508B7-271D-43B7-8CAD-6C2AFFECC8B3}" type="sibTrans" cxnId="{335AFA98-6EFB-41B6-976D-6CA6D960ADE1}">
      <dgm:prSet/>
      <dgm:spPr/>
      <dgm:t>
        <a:bodyPr/>
        <a:lstStyle/>
        <a:p>
          <a:endParaRPr lang="id-ID"/>
        </a:p>
      </dgm:t>
    </dgm:pt>
    <dgm:pt modelId="{22D3EE82-294A-481A-B310-AE83F76F17B9}">
      <dgm:prSet/>
      <dgm:spPr/>
      <dgm:t>
        <a:bodyPr/>
        <a:lstStyle/>
        <a:p>
          <a:r>
            <a:rPr lang="id-ID" dirty="0" smtClean="0"/>
            <a:t>Pengusaha</a:t>
          </a:r>
          <a:endParaRPr lang="id-ID" dirty="0"/>
        </a:p>
      </dgm:t>
    </dgm:pt>
    <dgm:pt modelId="{723A271D-1BB3-4942-96D9-4892947BD614}" type="parTrans" cxnId="{1125322E-E5C2-483B-9F22-31F6F207DC81}">
      <dgm:prSet/>
      <dgm:spPr/>
      <dgm:t>
        <a:bodyPr/>
        <a:lstStyle/>
        <a:p>
          <a:endParaRPr lang="id-ID"/>
        </a:p>
      </dgm:t>
    </dgm:pt>
    <dgm:pt modelId="{00140480-9007-4318-BE4F-BB5F10393A8C}" type="sibTrans" cxnId="{1125322E-E5C2-483B-9F22-31F6F207DC81}">
      <dgm:prSet/>
      <dgm:spPr/>
      <dgm:t>
        <a:bodyPr/>
        <a:lstStyle/>
        <a:p>
          <a:endParaRPr lang="id-ID"/>
        </a:p>
      </dgm:t>
    </dgm:pt>
    <dgm:pt modelId="{30F67B1B-AD7A-4E91-979A-007E5F65296F}" type="pres">
      <dgm:prSet presAssocID="{2D8AA038-C575-4283-80B6-1426E20B7DF4}" presName="Name0" presStyleCnt="0">
        <dgm:presLayoutVars>
          <dgm:dir/>
          <dgm:animLvl val="lvl"/>
          <dgm:resizeHandles val="exact"/>
        </dgm:presLayoutVars>
      </dgm:prSet>
      <dgm:spPr/>
    </dgm:pt>
    <dgm:pt modelId="{14E39C6E-3B62-4BA6-8DAB-A07C051BA73E}" type="pres">
      <dgm:prSet presAssocID="{C241309A-AEE0-4892-BA09-3476D647DA75}" presName="Name8" presStyleCnt="0"/>
      <dgm:spPr/>
    </dgm:pt>
    <dgm:pt modelId="{A3768125-ECA2-45B6-9D8F-3684CE9F40DA}" type="pres">
      <dgm:prSet presAssocID="{C241309A-AEE0-4892-BA09-3476D647DA75}" presName="level" presStyleLbl="node1" presStyleIdx="0" presStyleCnt="5">
        <dgm:presLayoutVars>
          <dgm:chMax val="1"/>
          <dgm:bulletEnabled val="1"/>
        </dgm:presLayoutVars>
      </dgm:prSet>
      <dgm:spPr/>
    </dgm:pt>
    <dgm:pt modelId="{8AF7D402-9C32-4FA4-8CBD-461C787CDE9B}" type="pres">
      <dgm:prSet presAssocID="{C241309A-AEE0-4892-BA09-3476D647DA75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BE0D3FDC-F8A2-408A-8D68-208B31594875}" type="pres">
      <dgm:prSet presAssocID="{22D3EE82-294A-481A-B310-AE83F76F17B9}" presName="Name8" presStyleCnt="0"/>
      <dgm:spPr/>
    </dgm:pt>
    <dgm:pt modelId="{1B1E815F-2A98-42B0-B3DB-3FA12BC0D13E}" type="pres">
      <dgm:prSet presAssocID="{22D3EE82-294A-481A-B310-AE83F76F17B9}" presName="level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CB46ABB8-DE31-4EFE-8E8A-27521C1546D2}" type="pres">
      <dgm:prSet presAssocID="{22D3EE82-294A-481A-B310-AE83F76F17B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F324554D-8263-474C-9322-95F81770CAAD}" type="pres">
      <dgm:prSet presAssocID="{0006FA7D-52F6-4FB5-BD59-E5CD35F5853B}" presName="Name8" presStyleCnt="0"/>
      <dgm:spPr/>
    </dgm:pt>
    <dgm:pt modelId="{BCBABA04-1C7F-4CAE-A974-C7345EBBC712}" type="pres">
      <dgm:prSet presAssocID="{0006FA7D-52F6-4FB5-BD59-E5CD35F5853B}" presName="level" presStyleLbl="node1" presStyleIdx="2" presStyleCnt="5">
        <dgm:presLayoutVars>
          <dgm:chMax val="1"/>
          <dgm:bulletEnabled val="1"/>
        </dgm:presLayoutVars>
      </dgm:prSet>
      <dgm:spPr/>
    </dgm:pt>
    <dgm:pt modelId="{667BACFC-9168-4ADD-A865-5E0B833D98AF}" type="pres">
      <dgm:prSet presAssocID="{0006FA7D-52F6-4FB5-BD59-E5CD35F5853B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D3A50223-C489-4149-8D1C-1C9E621B6C71}" type="pres">
      <dgm:prSet presAssocID="{0623F5C9-43BB-4A0E-95FD-05F0F224A599}" presName="Name8" presStyleCnt="0"/>
      <dgm:spPr/>
    </dgm:pt>
    <dgm:pt modelId="{29759F4B-9238-4BE3-8300-36DF1C725416}" type="pres">
      <dgm:prSet presAssocID="{0623F5C9-43BB-4A0E-95FD-05F0F224A599}" presName="level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B30AF5D-55D1-4B17-B092-5BF35A4F7BD6}" type="pres">
      <dgm:prSet presAssocID="{0623F5C9-43BB-4A0E-95FD-05F0F224A59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E585A2E0-54A9-4399-A883-FE844CCA078F}" type="pres">
      <dgm:prSet presAssocID="{0FED5D20-59F0-4189-9DDC-19550FDB6F66}" presName="Name8" presStyleCnt="0"/>
      <dgm:spPr/>
    </dgm:pt>
    <dgm:pt modelId="{CB5161BE-2910-4C37-AD37-382605FC822D}" type="pres">
      <dgm:prSet presAssocID="{0FED5D20-59F0-4189-9DDC-19550FDB6F66}" presName="level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6C0851F-35D4-4E64-96D2-38D37B9931CB}" type="pres">
      <dgm:prSet presAssocID="{0FED5D20-59F0-4189-9DDC-19550FDB6F66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2D1C6028-A571-4424-B0B8-FE65A054472B}" type="presOf" srcId="{2D8AA038-C575-4283-80B6-1426E20B7DF4}" destId="{30F67B1B-AD7A-4E91-979A-007E5F65296F}" srcOrd="0" destOrd="0" presId="urn:microsoft.com/office/officeart/2005/8/layout/pyramid1"/>
    <dgm:cxn modelId="{87DC29F3-8C06-4871-8F94-D8B5979E579B}" type="presOf" srcId="{0FED5D20-59F0-4189-9DDC-19550FDB6F66}" destId="{56C0851F-35D4-4E64-96D2-38D37B9931CB}" srcOrd="1" destOrd="0" presId="urn:microsoft.com/office/officeart/2005/8/layout/pyramid1"/>
    <dgm:cxn modelId="{4C5603CE-9FDC-45EA-8E99-A67DEE420B58}" srcId="{2D8AA038-C575-4283-80B6-1426E20B7DF4}" destId="{0623F5C9-43BB-4A0E-95FD-05F0F224A599}" srcOrd="3" destOrd="0" parTransId="{BF649573-3D72-4E0F-84CB-F411340378D9}" sibTransId="{4E058006-0B09-4F66-8B21-B62D061F3CA5}"/>
    <dgm:cxn modelId="{3EE8BC8C-8611-44F1-87E5-EE1A3D404472}" type="presOf" srcId="{C241309A-AEE0-4892-BA09-3476D647DA75}" destId="{8AF7D402-9C32-4FA4-8CBD-461C787CDE9B}" srcOrd="1" destOrd="0" presId="urn:microsoft.com/office/officeart/2005/8/layout/pyramid1"/>
    <dgm:cxn modelId="{95046114-CE6A-4BE9-A0A2-D018B09AE851}" type="presOf" srcId="{0623F5C9-43BB-4A0E-95FD-05F0F224A599}" destId="{29759F4B-9238-4BE3-8300-36DF1C725416}" srcOrd="0" destOrd="0" presId="urn:microsoft.com/office/officeart/2005/8/layout/pyramid1"/>
    <dgm:cxn modelId="{A62B2915-87DA-4681-8EC7-6F6F3F214069}" type="presOf" srcId="{0623F5C9-43BB-4A0E-95FD-05F0F224A599}" destId="{5B30AF5D-55D1-4B17-B092-5BF35A4F7BD6}" srcOrd="1" destOrd="0" presId="urn:microsoft.com/office/officeart/2005/8/layout/pyramid1"/>
    <dgm:cxn modelId="{0E06797B-7232-4E03-990E-70074C8BE64D}" type="presOf" srcId="{0006FA7D-52F6-4FB5-BD59-E5CD35F5853B}" destId="{667BACFC-9168-4ADD-A865-5E0B833D98AF}" srcOrd="1" destOrd="0" presId="urn:microsoft.com/office/officeart/2005/8/layout/pyramid1"/>
    <dgm:cxn modelId="{9C7B6C42-9F20-429F-AD3D-58A3C29A0B7F}" type="presOf" srcId="{22D3EE82-294A-481A-B310-AE83F76F17B9}" destId="{CB46ABB8-DE31-4EFE-8E8A-27521C1546D2}" srcOrd="1" destOrd="0" presId="urn:microsoft.com/office/officeart/2005/8/layout/pyramid1"/>
    <dgm:cxn modelId="{373F44C6-B7F4-4020-B06E-A679915881AA}" srcId="{2D8AA038-C575-4283-80B6-1426E20B7DF4}" destId="{C241309A-AEE0-4892-BA09-3476D647DA75}" srcOrd="0" destOrd="0" parTransId="{6574A3B3-96FA-4801-BD56-46C07CA4BD62}" sibTransId="{3079B833-8802-47C2-A650-A0866070754E}"/>
    <dgm:cxn modelId="{EF38D7D8-8A41-49C2-93D7-468BD18A0DAA}" type="presOf" srcId="{0006FA7D-52F6-4FB5-BD59-E5CD35F5853B}" destId="{BCBABA04-1C7F-4CAE-A974-C7345EBBC712}" srcOrd="0" destOrd="0" presId="urn:microsoft.com/office/officeart/2005/8/layout/pyramid1"/>
    <dgm:cxn modelId="{74373F91-C97E-4E59-B761-409D6636C21B}" srcId="{2D8AA038-C575-4283-80B6-1426E20B7DF4}" destId="{0FED5D20-59F0-4189-9DDC-19550FDB6F66}" srcOrd="4" destOrd="0" parTransId="{17745055-BFCA-466E-8BE2-357661BF550F}" sibTransId="{41A96F1E-2B7C-4E73-92B4-6B54D24EE6F2}"/>
    <dgm:cxn modelId="{1125322E-E5C2-483B-9F22-31F6F207DC81}" srcId="{2D8AA038-C575-4283-80B6-1426E20B7DF4}" destId="{22D3EE82-294A-481A-B310-AE83F76F17B9}" srcOrd="1" destOrd="0" parTransId="{723A271D-1BB3-4942-96D9-4892947BD614}" sibTransId="{00140480-9007-4318-BE4F-BB5F10393A8C}"/>
    <dgm:cxn modelId="{EE0B767E-453C-4B0B-84B0-3E0B222B9A6C}" type="presOf" srcId="{22D3EE82-294A-481A-B310-AE83F76F17B9}" destId="{1B1E815F-2A98-42B0-B3DB-3FA12BC0D13E}" srcOrd="0" destOrd="0" presId="urn:microsoft.com/office/officeart/2005/8/layout/pyramid1"/>
    <dgm:cxn modelId="{4C34C64B-F7CF-4677-9AA3-94D482E9489A}" type="presOf" srcId="{0FED5D20-59F0-4189-9DDC-19550FDB6F66}" destId="{CB5161BE-2910-4C37-AD37-382605FC822D}" srcOrd="0" destOrd="0" presId="urn:microsoft.com/office/officeart/2005/8/layout/pyramid1"/>
    <dgm:cxn modelId="{335AFA98-6EFB-41B6-976D-6CA6D960ADE1}" srcId="{2D8AA038-C575-4283-80B6-1426E20B7DF4}" destId="{0006FA7D-52F6-4FB5-BD59-E5CD35F5853B}" srcOrd="2" destOrd="0" parTransId="{81EBC878-4D38-40B1-AFFD-34202EC62DD6}" sibTransId="{130508B7-271D-43B7-8CAD-6C2AFFECC8B3}"/>
    <dgm:cxn modelId="{21408DD4-3C6A-4728-A3E5-4C5DEEA6830E}" type="presOf" srcId="{C241309A-AEE0-4892-BA09-3476D647DA75}" destId="{A3768125-ECA2-45B6-9D8F-3684CE9F40DA}" srcOrd="0" destOrd="0" presId="urn:microsoft.com/office/officeart/2005/8/layout/pyramid1"/>
    <dgm:cxn modelId="{1B65B338-00C1-4FAB-BA99-39FAFCD4055B}" type="presParOf" srcId="{30F67B1B-AD7A-4E91-979A-007E5F65296F}" destId="{14E39C6E-3B62-4BA6-8DAB-A07C051BA73E}" srcOrd="0" destOrd="0" presId="urn:microsoft.com/office/officeart/2005/8/layout/pyramid1"/>
    <dgm:cxn modelId="{E50AC0BC-C636-45C9-8672-96DC86F40535}" type="presParOf" srcId="{14E39C6E-3B62-4BA6-8DAB-A07C051BA73E}" destId="{A3768125-ECA2-45B6-9D8F-3684CE9F40DA}" srcOrd="0" destOrd="0" presId="urn:microsoft.com/office/officeart/2005/8/layout/pyramid1"/>
    <dgm:cxn modelId="{63D40303-CABD-4E66-9E16-F2A8848AC0CD}" type="presParOf" srcId="{14E39C6E-3B62-4BA6-8DAB-A07C051BA73E}" destId="{8AF7D402-9C32-4FA4-8CBD-461C787CDE9B}" srcOrd="1" destOrd="0" presId="urn:microsoft.com/office/officeart/2005/8/layout/pyramid1"/>
    <dgm:cxn modelId="{2AD0CD44-CBCD-4E39-938F-EA8E5B0572B6}" type="presParOf" srcId="{30F67B1B-AD7A-4E91-979A-007E5F65296F}" destId="{BE0D3FDC-F8A2-408A-8D68-208B31594875}" srcOrd="1" destOrd="0" presId="urn:microsoft.com/office/officeart/2005/8/layout/pyramid1"/>
    <dgm:cxn modelId="{9FEA2B70-321D-4EDA-84A5-95BCCA972773}" type="presParOf" srcId="{BE0D3FDC-F8A2-408A-8D68-208B31594875}" destId="{1B1E815F-2A98-42B0-B3DB-3FA12BC0D13E}" srcOrd="0" destOrd="0" presId="urn:microsoft.com/office/officeart/2005/8/layout/pyramid1"/>
    <dgm:cxn modelId="{1FE61067-7B5A-497B-995C-F1F1483ED790}" type="presParOf" srcId="{BE0D3FDC-F8A2-408A-8D68-208B31594875}" destId="{CB46ABB8-DE31-4EFE-8E8A-27521C1546D2}" srcOrd="1" destOrd="0" presId="urn:microsoft.com/office/officeart/2005/8/layout/pyramid1"/>
    <dgm:cxn modelId="{A0726055-C6CD-4232-ADB0-ACC35F7BFAFD}" type="presParOf" srcId="{30F67B1B-AD7A-4E91-979A-007E5F65296F}" destId="{F324554D-8263-474C-9322-95F81770CAAD}" srcOrd="2" destOrd="0" presId="urn:microsoft.com/office/officeart/2005/8/layout/pyramid1"/>
    <dgm:cxn modelId="{243A3989-5A78-4330-97CB-216A07ECE2F3}" type="presParOf" srcId="{F324554D-8263-474C-9322-95F81770CAAD}" destId="{BCBABA04-1C7F-4CAE-A974-C7345EBBC712}" srcOrd="0" destOrd="0" presId="urn:microsoft.com/office/officeart/2005/8/layout/pyramid1"/>
    <dgm:cxn modelId="{40F403EE-F781-407B-A053-2E5BEAABDF9B}" type="presParOf" srcId="{F324554D-8263-474C-9322-95F81770CAAD}" destId="{667BACFC-9168-4ADD-A865-5E0B833D98AF}" srcOrd="1" destOrd="0" presId="urn:microsoft.com/office/officeart/2005/8/layout/pyramid1"/>
    <dgm:cxn modelId="{5F37C106-8124-40CA-BA03-789B23ABCECE}" type="presParOf" srcId="{30F67B1B-AD7A-4E91-979A-007E5F65296F}" destId="{D3A50223-C489-4149-8D1C-1C9E621B6C71}" srcOrd="3" destOrd="0" presId="urn:microsoft.com/office/officeart/2005/8/layout/pyramid1"/>
    <dgm:cxn modelId="{98DA1C7D-CEE6-4604-85B7-18F209D70F2F}" type="presParOf" srcId="{D3A50223-C489-4149-8D1C-1C9E621B6C71}" destId="{29759F4B-9238-4BE3-8300-36DF1C725416}" srcOrd="0" destOrd="0" presId="urn:microsoft.com/office/officeart/2005/8/layout/pyramid1"/>
    <dgm:cxn modelId="{856FEEE9-21DA-4E6A-BEDC-18C9ACB76DED}" type="presParOf" srcId="{D3A50223-C489-4149-8D1C-1C9E621B6C71}" destId="{5B30AF5D-55D1-4B17-B092-5BF35A4F7BD6}" srcOrd="1" destOrd="0" presId="urn:microsoft.com/office/officeart/2005/8/layout/pyramid1"/>
    <dgm:cxn modelId="{76E322E2-B2C3-4986-BF43-71C6620BE898}" type="presParOf" srcId="{30F67B1B-AD7A-4E91-979A-007E5F65296F}" destId="{E585A2E0-54A9-4399-A883-FE844CCA078F}" srcOrd="4" destOrd="0" presId="urn:microsoft.com/office/officeart/2005/8/layout/pyramid1"/>
    <dgm:cxn modelId="{8BFAB8E7-64E0-46A0-ACF7-67491AA0E5D5}" type="presParOf" srcId="{E585A2E0-54A9-4399-A883-FE844CCA078F}" destId="{CB5161BE-2910-4C37-AD37-382605FC822D}" srcOrd="0" destOrd="0" presId="urn:microsoft.com/office/officeart/2005/8/layout/pyramid1"/>
    <dgm:cxn modelId="{477E8812-CB40-44C1-B16F-9D36626A7FE3}" type="presParOf" srcId="{E585A2E0-54A9-4399-A883-FE844CCA078F}" destId="{56C0851F-35D4-4E64-96D2-38D37B9931CB}" srcOrd="1" destOrd="0" presId="urn:microsoft.com/office/officeart/2005/8/layout/pyramid1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1B066EA-10E1-4C84-A6AF-DF930BDE0D91}" type="doc">
      <dgm:prSet loTypeId="urn:microsoft.com/office/officeart/2005/8/layout/pyramid1" loCatId="pyramid" qsTypeId="urn:microsoft.com/office/officeart/2005/8/quickstyle/simple4" qsCatId="simple" csTypeId="urn:microsoft.com/office/officeart/2005/8/colors/accent4_4" csCatId="accent4" phldr="1"/>
      <dgm:spPr/>
    </dgm:pt>
    <dgm:pt modelId="{D855E16E-8783-4633-B4B4-389A1B29056F}">
      <dgm:prSet phldrT="[Text]" custT="1"/>
      <dgm:spPr/>
      <dgm:t>
        <a:bodyPr/>
        <a:lstStyle/>
        <a:p>
          <a:r>
            <a:rPr lang="id-ID" sz="2000" dirty="0" smtClean="0">
              <a:latin typeface="High Tower Text" pitchFamily="18" charset="0"/>
            </a:rPr>
            <a:t>Kekuasaan</a:t>
          </a:r>
          <a:endParaRPr lang="en-US" sz="2000" dirty="0">
            <a:latin typeface="High Tower Text" pitchFamily="18" charset="0"/>
          </a:endParaRPr>
        </a:p>
      </dgm:t>
    </dgm:pt>
    <dgm:pt modelId="{7EA1C3E0-EC3D-439B-9C36-19418D41AAD6}" type="parTrans" cxnId="{1DDEFD27-5B1A-4846-90E1-4B142355AE4F}">
      <dgm:prSet/>
      <dgm:spPr/>
      <dgm:t>
        <a:bodyPr/>
        <a:lstStyle/>
        <a:p>
          <a:endParaRPr lang="en-US"/>
        </a:p>
      </dgm:t>
    </dgm:pt>
    <dgm:pt modelId="{CC3A42EB-735C-4E0C-9902-BFB650401FD8}" type="sibTrans" cxnId="{1DDEFD27-5B1A-4846-90E1-4B142355AE4F}">
      <dgm:prSet/>
      <dgm:spPr/>
      <dgm:t>
        <a:bodyPr/>
        <a:lstStyle/>
        <a:p>
          <a:endParaRPr lang="en-US"/>
        </a:p>
      </dgm:t>
    </dgm:pt>
    <dgm:pt modelId="{12794026-F017-4650-9DDA-5CBB70C82A2B}">
      <dgm:prSet phldrT="[Text]" custT="1"/>
      <dgm:spPr/>
      <dgm:t>
        <a:bodyPr/>
        <a:lstStyle/>
        <a:p>
          <a:r>
            <a:rPr lang="id-ID" sz="2000" dirty="0" smtClean="0">
              <a:latin typeface="High Tower Text" pitchFamily="18" charset="0"/>
            </a:rPr>
            <a:t>Kontrol</a:t>
          </a:r>
          <a:endParaRPr lang="en-US" sz="2000" dirty="0">
            <a:latin typeface="High Tower Text" pitchFamily="18" charset="0"/>
          </a:endParaRPr>
        </a:p>
      </dgm:t>
    </dgm:pt>
    <dgm:pt modelId="{6BC0ED2E-B771-4C16-B982-D81013E5AEE1}" type="parTrans" cxnId="{BF1E0307-6201-4A30-A8CC-73BFB1A10A18}">
      <dgm:prSet/>
      <dgm:spPr/>
      <dgm:t>
        <a:bodyPr/>
        <a:lstStyle/>
        <a:p>
          <a:endParaRPr lang="en-US"/>
        </a:p>
      </dgm:t>
    </dgm:pt>
    <dgm:pt modelId="{B9837CA0-1C74-44E6-8023-10FB1C137EB4}" type="sibTrans" cxnId="{BF1E0307-6201-4A30-A8CC-73BFB1A10A18}">
      <dgm:prSet/>
      <dgm:spPr/>
      <dgm:t>
        <a:bodyPr/>
        <a:lstStyle/>
        <a:p>
          <a:endParaRPr lang="en-US"/>
        </a:p>
      </dgm:t>
    </dgm:pt>
    <dgm:pt modelId="{FAE9E200-3FEE-44E5-A6BC-5AFA72035901}">
      <dgm:prSet phldrT="[Text]" custT="1"/>
      <dgm:spPr/>
      <dgm:t>
        <a:bodyPr/>
        <a:lstStyle/>
        <a:p>
          <a:r>
            <a:rPr lang="id-ID" sz="2000" dirty="0" smtClean="0">
              <a:latin typeface="High Tower Text" pitchFamily="18" charset="0"/>
            </a:rPr>
            <a:t>Pengaruh</a:t>
          </a:r>
          <a:endParaRPr lang="en-US" sz="2000" dirty="0">
            <a:latin typeface="High Tower Text" pitchFamily="18" charset="0"/>
          </a:endParaRPr>
        </a:p>
      </dgm:t>
    </dgm:pt>
    <dgm:pt modelId="{F8271336-C473-4506-B85A-0C58895902D3}" type="parTrans" cxnId="{E2E3D636-25A3-4AFB-843A-D6724D72CB3B}">
      <dgm:prSet/>
      <dgm:spPr/>
      <dgm:t>
        <a:bodyPr/>
        <a:lstStyle/>
        <a:p>
          <a:endParaRPr lang="en-US"/>
        </a:p>
      </dgm:t>
    </dgm:pt>
    <dgm:pt modelId="{DB23966D-E7B4-4D25-B877-24B00BC3581D}" type="sibTrans" cxnId="{E2E3D636-25A3-4AFB-843A-D6724D72CB3B}">
      <dgm:prSet/>
      <dgm:spPr/>
      <dgm:t>
        <a:bodyPr/>
        <a:lstStyle/>
        <a:p>
          <a:endParaRPr lang="en-US"/>
        </a:p>
      </dgm:t>
    </dgm:pt>
    <dgm:pt modelId="{C0D14B3E-02F5-4C8F-97BE-87783C158C3E}">
      <dgm:prSet custT="1"/>
      <dgm:spPr/>
      <dgm:t>
        <a:bodyPr/>
        <a:lstStyle/>
        <a:p>
          <a:r>
            <a:rPr lang="id-ID" sz="2000" dirty="0" smtClean="0">
              <a:latin typeface="High Tower Text" pitchFamily="18" charset="0"/>
            </a:rPr>
            <a:t>Intervensi</a:t>
          </a:r>
          <a:endParaRPr lang="en-US" sz="2000" dirty="0">
            <a:latin typeface="High Tower Text" pitchFamily="18" charset="0"/>
          </a:endParaRPr>
        </a:p>
      </dgm:t>
    </dgm:pt>
    <dgm:pt modelId="{2AF65E7C-4604-4644-856C-E7664E9228C3}" type="parTrans" cxnId="{C6992599-FB33-4413-B04D-EEB2ADE6B3F8}">
      <dgm:prSet/>
      <dgm:spPr/>
      <dgm:t>
        <a:bodyPr/>
        <a:lstStyle/>
        <a:p>
          <a:endParaRPr lang="en-US"/>
        </a:p>
      </dgm:t>
    </dgm:pt>
    <dgm:pt modelId="{DB2AE154-1589-43E2-82C8-09EF3CB6A836}" type="sibTrans" cxnId="{C6992599-FB33-4413-B04D-EEB2ADE6B3F8}">
      <dgm:prSet/>
      <dgm:spPr/>
      <dgm:t>
        <a:bodyPr/>
        <a:lstStyle/>
        <a:p>
          <a:endParaRPr lang="en-US"/>
        </a:p>
      </dgm:t>
    </dgm:pt>
    <dgm:pt modelId="{B2EE967A-F730-454A-8FB7-8901604D78EE}">
      <dgm:prSet custT="1"/>
      <dgm:spPr/>
      <dgm:t>
        <a:bodyPr/>
        <a:lstStyle/>
        <a:p>
          <a:r>
            <a:rPr lang="id-ID" sz="2000" dirty="0" smtClean="0">
              <a:latin typeface="High Tower Text" pitchFamily="18" charset="0"/>
            </a:rPr>
            <a:t>Keseimbangan</a:t>
          </a:r>
          <a:endParaRPr lang="en-US" sz="2000" dirty="0">
            <a:latin typeface="High Tower Text" pitchFamily="18" charset="0"/>
          </a:endParaRPr>
        </a:p>
      </dgm:t>
    </dgm:pt>
    <dgm:pt modelId="{839E4880-F1BD-488A-B377-1218ADA7C7C6}" type="parTrans" cxnId="{337E5413-7D01-4F46-B396-85A129B40B09}">
      <dgm:prSet/>
      <dgm:spPr/>
      <dgm:t>
        <a:bodyPr/>
        <a:lstStyle/>
        <a:p>
          <a:endParaRPr lang="en-US"/>
        </a:p>
      </dgm:t>
    </dgm:pt>
    <dgm:pt modelId="{4FFC0F6A-8896-41B2-AB90-4A98B115BA95}" type="sibTrans" cxnId="{337E5413-7D01-4F46-B396-85A129B40B09}">
      <dgm:prSet/>
      <dgm:spPr/>
      <dgm:t>
        <a:bodyPr/>
        <a:lstStyle/>
        <a:p>
          <a:endParaRPr lang="en-US"/>
        </a:p>
      </dgm:t>
    </dgm:pt>
    <dgm:pt modelId="{1521F898-CD78-41C5-B5B0-A2A5B30C64A1}" type="pres">
      <dgm:prSet presAssocID="{21B066EA-10E1-4C84-A6AF-DF930BDE0D91}" presName="Name0" presStyleCnt="0">
        <dgm:presLayoutVars>
          <dgm:dir/>
          <dgm:animLvl val="lvl"/>
          <dgm:resizeHandles val="exact"/>
        </dgm:presLayoutVars>
      </dgm:prSet>
      <dgm:spPr/>
    </dgm:pt>
    <dgm:pt modelId="{9F4E9718-B3A9-42AE-80BF-2DB7A49066DE}" type="pres">
      <dgm:prSet presAssocID="{D855E16E-8783-4633-B4B4-389A1B29056F}" presName="Name8" presStyleCnt="0"/>
      <dgm:spPr/>
    </dgm:pt>
    <dgm:pt modelId="{A025FCBA-E8EA-49B4-B858-C26D0F120EBB}" type="pres">
      <dgm:prSet presAssocID="{D855E16E-8783-4633-B4B4-389A1B29056F}" presName="level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8CF5DB-5459-4CA4-8BE2-FE1231DBF8D9}" type="pres">
      <dgm:prSet presAssocID="{D855E16E-8783-4633-B4B4-389A1B29056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74AF5E-B7FC-4828-A9B9-5C499491CC10}" type="pres">
      <dgm:prSet presAssocID="{12794026-F017-4650-9DDA-5CBB70C82A2B}" presName="Name8" presStyleCnt="0"/>
      <dgm:spPr/>
    </dgm:pt>
    <dgm:pt modelId="{808DFCC5-4C85-4B6D-B576-56484E47B8FD}" type="pres">
      <dgm:prSet presAssocID="{12794026-F017-4650-9DDA-5CBB70C82A2B}" presName="level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10DE85-74AC-4F93-ADD1-4C7DED21AC00}" type="pres">
      <dgm:prSet presAssocID="{12794026-F017-4650-9DDA-5CBB70C82A2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4B9277-E8DC-4BAD-ADD7-147BAC301A76}" type="pres">
      <dgm:prSet presAssocID="{FAE9E200-3FEE-44E5-A6BC-5AFA72035901}" presName="Name8" presStyleCnt="0"/>
      <dgm:spPr/>
    </dgm:pt>
    <dgm:pt modelId="{964BFD2B-D9DB-48DF-98A7-4CAC6650A5B8}" type="pres">
      <dgm:prSet presAssocID="{FAE9E200-3FEE-44E5-A6BC-5AFA72035901}" presName="level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243235-3AD1-4890-96E2-5EB17031EE45}" type="pres">
      <dgm:prSet presAssocID="{FAE9E200-3FEE-44E5-A6BC-5AFA7203590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E67C29-A04B-42CA-829E-43118ACBFADB}" type="pres">
      <dgm:prSet presAssocID="{C0D14B3E-02F5-4C8F-97BE-87783C158C3E}" presName="Name8" presStyleCnt="0"/>
      <dgm:spPr/>
    </dgm:pt>
    <dgm:pt modelId="{CF615B8F-2F01-483F-BE1C-612668215AAD}" type="pres">
      <dgm:prSet presAssocID="{C0D14B3E-02F5-4C8F-97BE-87783C158C3E}" presName="level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B6ED3B-E86A-487B-9AB4-8A10C6D052F8}" type="pres">
      <dgm:prSet presAssocID="{C0D14B3E-02F5-4C8F-97BE-87783C158C3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C9A6F5-ADD7-41ED-9901-0AE22F54D6CB}" type="pres">
      <dgm:prSet presAssocID="{B2EE967A-F730-454A-8FB7-8901604D78EE}" presName="Name8" presStyleCnt="0"/>
      <dgm:spPr/>
    </dgm:pt>
    <dgm:pt modelId="{54B39ECE-8CD2-491C-86BA-0809CFEED6F9}" type="pres">
      <dgm:prSet presAssocID="{B2EE967A-F730-454A-8FB7-8901604D78EE}" presName="level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7E6240-5904-47B7-AC51-F0496D4A08A6}" type="pres">
      <dgm:prSet presAssocID="{B2EE967A-F730-454A-8FB7-8901604D78E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81F614F-DDAC-42C1-BFBD-DB36178DFB49}" type="presOf" srcId="{21B066EA-10E1-4C84-A6AF-DF930BDE0D91}" destId="{1521F898-CD78-41C5-B5B0-A2A5B30C64A1}" srcOrd="0" destOrd="0" presId="urn:microsoft.com/office/officeart/2005/8/layout/pyramid1"/>
    <dgm:cxn modelId="{545485F7-39A3-41B3-B979-47B46357AE64}" type="presOf" srcId="{FAE9E200-3FEE-44E5-A6BC-5AFA72035901}" destId="{964BFD2B-D9DB-48DF-98A7-4CAC6650A5B8}" srcOrd="0" destOrd="0" presId="urn:microsoft.com/office/officeart/2005/8/layout/pyramid1"/>
    <dgm:cxn modelId="{337E5413-7D01-4F46-B396-85A129B40B09}" srcId="{21B066EA-10E1-4C84-A6AF-DF930BDE0D91}" destId="{B2EE967A-F730-454A-8FB7-8901604D78EE}" srcOrd="4" destOrd="0" parTransId="{839E4880-F1BD-488A-B377-1218ADA7C7C6}" sibTransId="{4FFC0F6A-8896-41B2-AB90-4A98B115BA95}"/>
    <dgm:cxn modelId="{9EAF51A2-9752-484B-B5F0-61195F69E533}" type="presOf" srcId="{C0D14B3E-02F5-4C8F-97BE-87783C158C3E}" destId="{DDB6ED3B-E86A-487B-9AB4-8A10C6D052F8}" srcOrd="1" destOrd="0" presId="urn:microsoft.com/office/officeart/2005/8/layout/pyramid1"/>
    <dgm:cxn modelId="{C6992599-FB33-4413-B04D-EEB2ADE6B3F8}" srcId="{21B066EA-10E1-4C84-A6AF-DF930BDE0D91}" destId="{C0D14B3E-02F5-4C8F-97BE-87783C158C3E}" srcOrd="3" destOrd="0" parTransId="{2AF65E7C-4604-4644-856C-E7664E9228C3}" sibTransId="{DB2AE154-1589-43E2-82C8-09EF3CB6A836}"/>
    <dgm:cxn modelId="{3E8FC158-3F47-4BE8-839C-0FC570F580A4}" type="presOf" srcId="{12794026-F017-4650-9DDA-5CBB70C82A2B}" destId="{2810DE85-74AC-4F93-ADD1-4C7DED21AC00}" srcOrd="1" destOrd="0" presId="urn:microsoft.com/office/officeart/2005/8/layout/pyramid1"/>
    <dgm:cxn modelId="{7CFB9EFC-33B3-48DE-8051-EC98AB7C2287}" type="presOf" srcId="{B2EE967A-F730-454A-8FB7-8901604D78EE}" destId="{54B39ECE-8CD2-491C-86BA-0809CFEED6F9}" srcOrd="0" destOrd="0" presId="urn:microsoft.com/office/officeart/2005/8/layout/pyramid1"/>
    <dgm:cxn modelId="{711A6F1D-8954-409B-B3D7-C41B85779BCE}" type="presOf" srcId="{FAE9E200-3FEE-44E5-A6BC-5AFA72035901}" destId="{BC243235-3AD1-4890-96E2-5EB17031EE45}" srcOrd="1" destOrd="0" presId="urn:microsoft.com/office/officeart/2005/8/layout/pyramid1"/>
    <dgm:cxn modelId="{E16F4E47-2EC2-4844-A1ED-29B0A813893A}" type="presOf" srcId="{B2EE967A-F730-454A-8FB7-8901604D78EE}" destId="{A07E6240-5904-47B7-AC51-F0496D4A08A6}" srcOrd="1" destOrd="0" presId="urn:microsoft.com/office/officeart/2005/8/layout/pyramid1"/>
    <dgm:cxn modelId="{281CD470-68D8-4938-8FA6-CAE4F87D8861}" type="presOf" srcId="{C0D14B3E-02F5-4C8F-97BE-87783C158C3E}" destId="{CF615B8F-2F01-483F-BE1C-612668215AAD}" srcOrd="0" destOrd="0" presId="urn:microsoft.com/office/officeart/2005/8/layout/pyramid1"/>
    <dgm:cxn modelId="{E2E3D636-25A3-4AFB-843A-D6724D72CB3B}" srcId="{21B066EA-10E1-4C84-A6AF-DF930BDE0D91}" destId="{FAE9E200-3FEE-44E5-A6BC-5AFA72035901}" srcOrd="2" destOrd="0" parTransId="{F8271336-C473-4506-B85A-0C58895902D3}" sibTransId="{DB23966D-E7B4-4D25-B877-24B00BC3581D}"/>
    <dgm:cxn modelId="{1DDEFD27-5B1A-4846-90E1-4B142355AE4F}" srcId="{21B066EA-10E1-4C84-A6AF-DF930BDE0D91}" destId="{D855E16E-8783-4633-B4B4-389A1B29056F}" srcOrd="0" destOrd="0" parTransId="{7EA1C3E0-EC3D-439B-9C36-19418D41AAD6}" sibTransId="{CC3A42EB-735C-4E0C-9902-BFB650401FD8}"/>
    <dgm:cxn modelId="{F245DA45-B1E8-482A-950D-313D026AFD04}" type="presOf" srcId="{12794026-F017-4650-9DDA-5CBB70C82A2B}" destId="{808DFCC5-4C85-4B6D-B576-56484E47B8FD}" srcOrd="0" destOrd="0" presId="urn:microsoft.com/office/officeart/2005/8/layout/pyramid1"/>
    <dgm:cxn modelId="{BF1E0307-6201-4A30-A8CC-73BFB1A10A18}" srcId="{21B066EA-10E1-4C84-A6AF-DF930BDE0D91}" destId="{12794026-F017-4650-9DDA-5CBB70C82A2B}" srcOrd="1" destOrd="0" parTransId="{6BC0ED2E-B771-4C16-B982-D81013E5AEE1}" sibTransId="{B9837CA0-1C74-44E6-8023-10FB1C137EB4}"/>
    <dgm:cxn modelId="{76350508-B6C7-4107-A204-AA81005E564C}" type="presOf" srcId="{D855E16E-8783-4633-B4B4-389A1B29056F}" destId="{A025FCBA-E8EA-49B4-B858-C26D0F120EBB}" srcOrd="0" destOrd="0" presId="urn:microsoft.com/office/officeart/2005/8/layout/pyramid1"/>
    <dgm:cxn modelId="{D7A006D5-FE50-4814-9389-AA4BEB84687E}" type="presOf" srcId="{D855E16E-8783-4633-B4B4-389A1B29056F}" destId="{618CF5DB-5459-4CA4-8BE2-FE1231DBF8D9}" srcOrd="1" destOrd="0" presId="urn:microsoft.com/office/officeart/2005/8/layout/pyramid1"/>
    <dgm:cxn modelId="{FFBAC6BB-862F-4FFE-994D-C0EC3E1563B9}" type="presParOf" srcId="{1521F898-CD78-41C5-B5B0-A2A5B30C64A1}" destId="{9F4E9718-B3A9-42AE-80BF-2DB7A49066DE}" srcOrd="0" destOrd="0" presId="urn:microsoft.com/office/officeart/2005/8/layout/pyramid1"/>
    <dgm:cxn modelId="{0D0DFACB-BAED-46DA-82F2-875D018C9A7A}" type="presParOf" srcId="{9F4E9718-B3A9-42AE-80BF-2DB7A49066DE}" destId="{A025FCBA-E8EA-49B4-B858-C26D0F120EBB}" srcOrd="0" destOrd="0" presId="urn:microsoft.com/office/officeart/2005/8/layout/pyramid1"/>
    <dgm:cxn modelId="{FCB74AAA-3D50-4FCF-AE2E-9BB666142CB2}" type="presParOf" srcId="{9F4E9718-B3A9-42AE-80BF-2DB7A49066DE}" destId="{618CF5DB-5459-4CA4-8BE2-FE1231DBF8D9}" srcOrd="1" destOrd="0" presId="urn:microsoft.com/office/officeart/2005/8/layout/pyramid1"/>
    <dgm:cxn modelId="{C6C926E4-4A6B-413B-A0A2-BF8DF630BA28}" type="presParOf" srcId="{1521F898-CD78-41C5-B5B0-A2A5B30C64A1}" destId="{8D74AF5E-B7FC-4828-A9B9-5C499491CC10}" srcOrd="1" destOrd="0" presId="urn:microsoft.com/office/officeart/2005/8/layout/pyramid1"/>
    <dgm:cxn modelId="{5D96806E-A18A-4E3E-87B6-FA4002C2189E}" type="presParOf" srcId="{8D74AF5E-B7FC-4828-A9B9-5C499491CC10}" destId="{808DFCC5-4C85-4B6D-B576-56484E47B8FD}" srcOrd="0" destOrd="0" presId="urn:microsoft.com/office/officeart/2005/8/layout/pyramid1"/>
    <dgm:cxn modelId="{D3BA0904-D419-4AFE-9F93-E0CC2D177B7F}" type="presParOf" srcId="{8D74AF5E-B7FC-4828-A9B9-5C499491CC10}" destId="{2810DE85-74AC-4F93-ADD1-4C7DED21AC00}" srcOrd="1" destOrd="0" presId="urn:microsoft.com/office/officeart/2005/8/layout/pyramid1"/>
    <dgm:cxn modelId="{4CF664F2-DFEE-42BB-B29F-B92F9876DD65}" type="presParOf" srcId="{1521F898-CD78-41C5-B5B0-A2A5B30C64A1}" destId="{C04B9277-E8DC-4BAD-ADD7-147BAC301A76}" srcOrd="2" destOrd="0" presId="urn:microsoft.com/office/officeart/2005/8/layout/pyramid1"/>
    <dgm:cxn modelId="{1EAD4DD3-19E6-4ACE-911D-010CB47BEFF3}" type="presParOf" srcId="{C04B9277-E8DC-4BAD-ADD7-147BAC301A76}" destId="{964BFD2B-D9DB-48DF-98A7-4CAC6650A5B8}" srcOrd="0" destOrd="0" presId="urn:microsoft.com/office/officeart/2005/8/layout/pyramid1"/>
    <dgm:cxn modelId="{EF4B0D9A-61BF-4AF9-B3A5-F9B732B63D25}" type="presParOf" srcId="{C04B9277-E8DC-4BAD-ADD7-147BAC301A76}" destId="{BC243235-3AD1-4890-96E2-5EB17031EE45}" srcOrd="1" destOrd="0" presId="urn:microsoft.com/office/officeart/2005/8/layout/pyramid1"/>
    <dgm:cxn modelId="{2A5546C5-792D-439A-A68D-460079ACCDDE}" type="presParOf" srcId="{1521F898-CD78-41C5-B5B0-A2A5B30C64A1}" destId="{A4E67C29-A04B-42CA-829E-43118ACBFADB}" srcOrd="3" destOrd="0" presId="urn:microsoft.com/office/officeart/2005/8/layout/pyramid1"/>
    <dgm:cxn modelId="{BC631503-B9BB-48F0-91C8-B4CFB0F1C3AB}" type="presParOf" srcId="{A4E67C29-A04B-42CA-829E-43118ACBFADB}" destId="{CF615B8F-2F01-483F-BE1C-612668215AAD}" srcOrd="0" destOrd="0" presId="urn:microsoft.com/office/officeart/2005/8/layout/pyramid1"/>
    <dgm:cxn modelId="{084ED78E-15B0-40DA-BF43-D1E0B412C234}" type="presParOf" srcId="{A4E67C29-A04B-42CA-829E-43118ACBFADB}" destId="{DDB6ED3B-E86A-487B-9AB4-8A10C6D052F8}" srcOrd="1" destOrd="0" presId="urn:microsoft.com/office/officeart/2005/8/layout/pyramid1"/>
    <dgm:cxn modelId="{081E0683-C030-4321-A485-791CC7CF20D5}" type="presParOf" srcId="{1521F898-CD78-41C5-B5B0-A2A5B30C64A1}" destId="{EBC9A6F5-ADD7-41ED-9901-0AE22F54D6CB}" srcOrd="4" destOrd="0" presId="urn:microsoft.com/office/officeart/2005/8/layout/pyramid1"/>
    <dgm:cxn modelId="{99E74B04-AFD3-4128-A628-CFA9E889BE58}" type="presParOf" srcId="{EBC9A6F5-ADD7-41ED-9901-0AE22F54D6CB}" destId="{54B39ECE-8CD2-491C-86BA-0809CFEED6F9}" srcOrd="0" destOrd="0" presId="urn:microsoft.com/office/officeart/2005/8/layout/pyramid1"/>
    <dgm:cxn modelId="{0CE40AD0-E389-4AE2-9813-D07FEEBBA537}" type="presParOf" srcId="{EBC9A6F5-ADD7-41ED-9901-0AE22F54D6CB}" destId="{A07E6240-5904-47B7-AC51-F0496D4A08A6}" srcOrd="1" destOrd="0" presId="urn:microsoft.com/office/officeart/2005/8/layout/pyramid1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5494B4F-E11C-4C0B-8D46-5B6F5E5FD5E3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9BF1AA73-8179-45FA-AD0B-465385782283}">
      <dgm:prSet phldrT="[Text]" custT="1"/>
      <dgm:spPr/>
      <dgm:t>
        <a:bodyPr/>
        <a:lstStyle/>
        <a:p>
          <a:r>
            <a:rPr lang="id-ID" sz="1800" dirty="0" smtClean="0">
              <a:latin typeface="High Tower Text" pitchFamily="18" charset="0"/>
            </a:rPr>
            <a:t>Provokasi</a:t>
          </a:r>
          <a:endParaRPr lang="en-US" sz="1800" dirty="0">
            <a:latin typeface="High Tower Text" pitchFamily="18" charset="0"/>
          </a:endParaRPr>
        </a:p>
      </dgm:t>
    </dgm:pt>
    <dgm:pt modelId="{922EE0FD-1B46-4201-B57D-2B32E3159436}" type="parTrans" cxnId="{5BD43AD1-3017-401D-BECB-485C9DADEAAD}">
      <dgm:prSet/>
      <dgm:spPr/>
      <dgm:t>
        <a:bodyPr/>
        <a:lstStyle/>
        <a:p>
          <a:endParaRPr lang="en-US"/>
        </a:p>
      </dgm:t>
    </dgm:pt>
    <dgm:pt modelId="{D520BA09-FB98-4F68-B373-D1195CCB0BE1}" type="sibTrans" cxnId="{5BD43AD1-3017-401D-BECB-485C9DADEAAD}">
      <dgm:prSet/>
      <dgm:spPr/>
      <dgm:t>
        <a:bodyPr/>
        <a:lstStyle/>
        <a:p>
          <a:endParaRPr lang="en-US"/>
        </a:p>
      </dgm:t>
    </dgm:pt>
    <dgm:pt modelId="{E4959505-343B-4EF3-BD27-1AE4CA1F473C}">
      <dgm:prSet phldrT="[Text]" custT="1"/>
      <dgm:spPr/>
      <dgm:t>
        <a:bodyPr/>
        <a:lstStyle/>
        <a:p>
          <a:r>
            <a:rPr lang="id-ID" sz="1800" dirty="0" smtClean="0">
              <a:latin typeface="High Tower Text" pitchFamily="18" charset="0"/>
            </a:rPr>
            <a:t>Diplomasi</a:t>
          </a:r>
          <a:endParaRPr lang="en-US" sz="1800" dirty="0">
            <a:latin typeface="High Tower Text" pitchFamily="18" charset="0"/>
          </a:endParaRPr>
        </a:p>
      </dgm:t>
    </dgm:pt>
    <dgm:pt modelId="{E7CC3BF2-F316-420C-8CE0-14773E9CD246}" type="parTrans" cxnId="{510C27A7-DBDB-42BE-9479-25F245F8033A}">
      <dgm:prSet/>
      <dgm:spPr/>
      <dgm:t>
        <a:bodyPr/>
        <a:lstStyle/>
        <a:p>
          <a:endParaRPr lang="en-US"/>
        </a:p>
      </dgm:t>
    </dgm:pt>
    <dgm:pt modelId="{105A2853-3F95-491D-999D-D49EE6297E80}" type="sibTrans" cxnId="{510C27A7-DBDB-42BE-9479-25F245F8033A}">
      <dgm:prSet/>
      <dgm:spPr/>
      <dgm:t>
        <a:bodyPr/>
        <a:lstStyle/>
        <a:p>
          <a:endParaRPr lang="en-US"/>
        </a:p>
      </dgm:t>
    </dgm:pt>
    <dgm:pt modelId="{0189398B-4C5B-4346-A677-D12C6D7029F3}">
      <dgm:prSet phldrT="[Text]" custT="1"/>
      <dgm:spPr/>
      <dgm:t>
        <a:bodyPr/>
        <a:lstStyle/>
        <a:p>
          <a:r>
            <a:rPr lang="id-ID" sz="1800" dirty="0" smtClean="0">
              <a:latin typeface="High Tower Text" pitchFamily="18" charset="0"/>
            </a:rPr>
            <a:t>Keseimbangan</a:t>
          </a:r>
          <a:endParaRPr lang="en-US" sz="1800" dirty="0">
            <a:latin typeface="High Tower Text" pitchFamily="18" charset="0"/>
          </a:endParaRPr>
        </a:p>
      </dgm:t>
    </dgm:pt>
    <dgm:pt modelId="{60007717-3647-4753-B9D4-0EECB5CAFB62}" type="parTrans" cxnId="{FF343E2C-C8E6-470C-BAC4-2D1EC92EFF6F}">
      <dgm:prSet/>
      <dgm:spPr/>
      <dgm:t>
        <a:bodyPr/>
        <a:lstStyle/>
        <a:p>
          <a:endParaRPr lang="en-US"/>
        </a:p>
      </dgm:t>
    </dgm:pt>
    <dgm:pt modelId="{CE0D2074-52BE-4F15-B36F-3C380FC9196D}" type="sibTrans" cxnId="{FF343E2C-C8E6-470C-BAC4-2D1EC92EFF6F}">
      <dgm:prSet/>
      <dgm:spPr/>
      <dgm:t>
        <a:bodyPr/>
        <a:lstStyle/>
        <a:p>
          <a:endParaRPr lang="en-US"/>
        </a:p>
      </dgm:t>
    </dgm:pt>
    <dgm:pt modelId="{502CADCA-563F-46BB-A88A-83B1C3F2A4E3}">
      <dgm:prSet custT="1"/>
      <dgm:spPr/>
      <dgm:t>
        <a:bodyPr/>
        <a:lstStyle/>
        <a:p>
          <a:r>
            <a:rPr lang="id-ID" sz="1800" dirty="0" smtClean="0">
              <a:latin typeface="High Tower Text" pitchFamily="18" charset="0"/>
            </a:rPr>
            <a:t>Pengaruh</a:t>
          </a:r>
          <a:endParaRPr lang="en-US" sz="1800" dirty="0">
            <a:latin typeface="High Tower Text" pitchFamily="18" charset="0"/>
          </a:endParaRPr>
        </a:p>
      </dgm:t>
    </dgm:pt>
    <dgm:pt modelId="{CF1E659E-7643-49C1-8892-85829C69D8E2}" type="parTrans" cxnId="{6810AB37-FC26-4147-AEE2-C58DB441E33D}">
      <dgm:prSet/>
      <dgm:spPr/>
      <dgm:t>
        <a:bodyPr/>
        <a:lstStyle/>
        <a:p>
          <a:endParaRPr lang="en-US"/>
        </a:p>
      </dgm:t>
    </dgm:pt>
    <dgm:pt modelId="{8F663F26-4E81-45C8-958A-5137889257C5}" type="sibTrans" cxnId="{6810AB37-FC26-4147-AEE2-C58DB441E33D}">
      <dgm:prSet/>
      <dgm:spPr/>
      <dgm:t>
        <a:bodyPr/>
        <a:lstStyle/>
        <a:p>
          <a:endParaRPr lang="en-US"/>
        </a:p>
      </dgm:t>
    </dgm:pt>
    <dgm:pt modelId="{109FD382-FB58-4DD4-AFD6-2048CDF39644}">
      <dgm:prSet custT="1"/>
      <dgm:spPr/>
      <dgm:t>
        <a:bodyPr/>
        <a:lstStyle/>
        <a:p>
          <a:r>
            <a:rPr lang="id-ID" sz="1800" dirty="0" smtClean="0">
              <a:latin typeface="High Tower Text" pitchFamily="18" charset="0"/>
            </a:rPr>
            <a:t>Kekuasaan</a:t>
          </a:r>
          <a:endParaRPr lang="en-US" sz="1800" dirty="0">
            <a:latin typeface="High Tower Text" pitchFamily="18" charset="0"/>
          </a:endParaRPr>
        </a:p>
      </dgm:t>
    </dgm:pt>
    <dgm:pt modelId="{0AA9BD58-25A2-4D6F-9D8D-F39CEDCE0203}" type="parTrans" cxnId="{595FA716-662C-4D32-BEAC-065A2F15158F}">
      <dgm:prSet/>
      <dgm:spPr/>
      <dgm:t>
        <a:bodyPr/>
        <a:lstStyle/>
        <a:p>
          <a:endParaRPr lang="en-US"/>
        </a:p>
      </dgm:t>
    </dgm:pt>
    <dgm:pt modelId="{257B9041-DAF5-45CD-8955-ACD769C601DA}" type="sibTrans" cxnId="{595FA716-662C-4D32-BEAC-065A2F15158F}">
      <dgm:prSet/>
      <dgm:spPr/>
      <dgm:t>
        <a:bodyPr/>
        <a:lstStyle/>
        <a:p>
          <a:endParaRPr lang="en-US"/>
        </a:p>
      </dgm:t>
    </dgm:pt>
    <dgm:pt modelId="{D5077B44-38DD-4468-B344-5A0B4CE36CEE}" type="pres">
      <dgm:prSet presAssocID="{75494B4F-E11C-4C0B-8D46-5B6F5E5FD5E3}" presName="Name0" presStyleCnt="0">
        <dgm:presLayoutVars>
          <dgm:dir/>
          <dgm:animLvl val="lvl"/>
          <dgm:resizeHandles val="exact"/>
        </dgm:presLayoutVars>
      </dgm:prSet>
      <dgm:spPr/>
    </dgm:pt>
    <dgm:pt modelId="{B13244A2-8517-411E-84B5-EA9496E5EB4F}" type="pres">
      <dgm:prSet presAssocID="{9BF1AA73-8179-45FA-AD0B-465385782283}" presName="Name8" presStyleCnt="0"/>
      <dgm:spPr/>
    </dgm:pt>
    <dgm:pt modelId="{72050FC4-89F1-4609-917F-E86B9EBD8422}" type="pres">
      <dgm:prSet presAssocID="{9BF1AA73-8179-45FA-AD0B-465385782283}" presName="level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123CFD-3F60-4C2E-B7FF-07457113C9B7}" type="pres">
      <dgm:prSet presAssocID="{9BF1AA73-8179-45FA-AD0B-46538578228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353B22-5AA5-4235-8F02-B00478CCB335}" type="pres">
      <dgm:prSet presAssocID="{E4959505-343B-4EF3-BD27-1AE4CA1F473C}" presName="Name8" presStyleCnt="0"/>
      <dgm:spPr/>
    </dgm:pt>
    <dgm:pt modelId="{974D396F-970F-4960-8CA9-642919EDC962}" type="pres">
      <dgm:prSet presAssocID="{E4959505-343B-4EF3-BD27-1AE4CA1F473C}" presName="level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A55C88-E50E-448A-9ED1-9396227CBCBA}" type="pres">
      <dgm:prSet presAssocID="{E4959505-343B-4EF3-BD27-1AE4CA1F473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19C69D-41C5-4437-80E1-CB83BB2EF6A7}" type="pres">
      <dgm:prSet presAssocID="{0189398B-4C5B-4346-A677-D12C6D7029F3}" presName="Name8" presStyleCnt="0"/>
      <dgm:spPr/>
    </dgm:pt>
    <dgm:pt modelId="{A16EC8B6-15B2-4A56-9CA2-AF8F96F24BFB}" type="pres">
      <dgm:prSet presAssocID="{0189398B-4C5B-4346-A677-D12C6D7029F3}" presName="level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58DA04-F80A-4DA8-BD60-3814CC23696F}" type="pres">
      <dgm:prSet presAssocID="{0189398B-4C5B-4346-A677-D12C6D7029F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6296AD-1114-4BEE-B9DB-797E42F23CE7}" type="pres">
      <dgm:prSet presAssocID="{502CADCA-563F-46BB-A88A-83B1C3F2A4E3}" presName="Name8" presStyleCnt="0"/>
      <dgm:spPr/>
    </dgm:pt>
    <dgm:pt modelId="{E6017E0D-3189-43EB-A593-5874173DB6EB}" type="pres">
      <dgm:prSet presAssocID="{502CADCA-563F-46BB-A88A-83B1C3F2A4E3}" presName="level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C658A3-0828-4D09-BA97-37139F7890CD}" type="pres">
      <dgm:prSet presAssocID="{502CADCA-563F-46BB-A88A-83B1C3F2A4E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8BBEB0-DEC6-439D-A7D2-BC38761F2764}" type="pres">
      <dgm:prSet presAssocID="{109FD382-FB58-4DD4-AFD6-2048CDF39644}" presName="Name8" presStyleCnt="0"/>
      <dgm:spPr/>
    </dgm:pt>
    <dgm:pt modelId="{BA9F610D-BCB1-4B75-86C4-89FDAF7F77EB}" type="pres">
      <dgm:prSet presAssocID="{109FD382-FB58-4DD4-AFD6-2048CDF39644}" presName="level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8BFB59-0127-4D4F-94EA-F6043F01EB49}" type="pres">
      <dgm:prSet presAssocID="{109FD382-FB58-4DD4-AFD6-2048CDF39644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F8EEB74-172D-4538-B361-263003843010}" type="presOf" srcId="{109FD382-FB58-4DD4-AFD6-2048CDF39644}" destId="{948BFB59-0127-4D4F-94EA-F6043F01EB49}" srcOrd="1" destOrd="0" presId="urn:microsoft.com/office/officeart/2005/8/layout/pyramid1"/>
    <dgm:cxn modelId="{456B7425-D26F-4C0B-A1BA-A1896BBA1965}" type="presOf" srcId="{502CADCA-563F-46BB-A88A-83B1C3F2A4E3}" destId="{35C658A3-0828-4D09-BA97-37139F7890CD}" srcOrd="1" destOrd="0" presId="urn:microsoft.com/office/officeart/2005/8/layout/pyramid1"/>
    <dgm:cxn modelId="{046EA503-7CA3-4A62-AA40-AB2EA2C06BB8}" type="presOf" srcId="{75494B4F-E11C-4C0B-8D46-5B6F5E5FD5E3}" destId="{D5077B44-38DD-4468-B344-5A0B4CE36CEE}" srcOrd="0" destOrd="0" presId="urn:microsoft.com/office/officeart/2005/8/layout/pyramid1"/>
    <dgm:cxn modelId="{53D506CE-648B-4CD9-939C-11C7469910F6}" type="presOf" srcId="{502CADCA-563F-46BB-A88A-83B1C3F2A4E3}" destId="{E6017E0D-3189-43EB-A593-5874173DB6EB}" srcOrd="0" destOrd="0" presId="urn:microsoft.com/office/officeart/2005/8/layout/pyramid1"/>
    <dgm:cxn modelId="{510C27A7-DBDB-42BE-9479-25F245F8033A}" srcId="{75494B4F-E11C-4C0B-8D46-5B6F5E5FD5E3}" destId="{E4959505-343B-4EF3-BD27-1AE4CA1F473C}" srcOrd="1" destOrd="0" parTransId="{E7CC3BF2-F316-420C-8CE0-14773E9CD246}" sibTransId="{105A2853-3F95-491D-999D-D49EE6297E80}"/>
    <dgm:cxn modelId="{0422F39A-8C29-4ADA-B0A4-751564A99DDF}" type="presOf" srcId="{9BF1AA73-8179-45FA-AD0B-465385782283}" destId="{E2123CFD-3F60-4C2E-B7FF-07457113C9B7}" srcOrd="1" destOrd="0" presId="urn:microsoft.com/office/officeart/2005/8/layout/pyramid1"/>
    <dgm:cxn modelId="{9330E95C-CD77-4D05-8AB1-E2229F504D4D}" type="presOf" srcId="{0189398B-4C5B-4346-A677-D12C6D7029F3}" destId="{B358DA04-F80A-4DA8-BD60-3814CC23696F}" srcOrd="1" destOrd="0" presId="urn:microsoft.com/office/officeart/2005/8/layout/pyramid1"/>
    <dgm:cxn modelId="{1EF6FAEF-10E2-40BF-AB3D-28153D706E06}" type="presOf" srcId="{E4959505-343B-4EF3-BD27-1AE4CA1F473C}" destId="{56A55C88-E50E-448A-9ED1-9396227CBCBA}" srcOrd="1" destOrd="0" presId="urn:microsoft.com/office/officeart/2005/8/layout/pyramid1"/>
    <dgm:cxn modelId="{FF343E2C-C8E6-470C-BAC4-2D1EC92EFF6F}" srcId="{75494B4F-E11C-4C0B-8D46-5B6F5E5FD5E3}" destId="{0189398B-4C5B-4346-A677-D12C6D7029F3}" srcOrd="2" destOrd="0" parTransId="{60007717-3647-4753-B9D4-0EECB5CAFB62}" sibTransId="{CE0D2074-52BE-4F15-B36F-3C380FC9196D}"/>
    <dgm:cxn modelId="{E45C5565-74CF-4FE3-98D3-E573FD843B84}" type="presOf" srcId="{9BF1AA73-8179-45FA-AD0B-465385782283}" destId="{72050FC4-89F1-4609-917F-E86B9EBD8422}" srcOrd="0" destOrd="0" presId="urn:microsoft.com/office/officeart/2005/8/layout/pyramid1"/>
    <dgm:cxn modelId="{6810AB37-FC26-4147-AEE2-C58DB441E33D}" srcId="{75494B4F-E11C-4C0B-8D46-5B6F5E5FD5E3}" destId="{502CADCA-563F-46BB-A88A-83B1C3F2A4E3}" srcOrd="3" destOrd="0" parTransId="{CF1E659E-7643-49C1-8892-85829C69D8E2}" sibTransId="{8F663F26-4E81-45C8-958A-5137889257C5}"/>
    <dgm:cxn modelId="{595FA716-662C-4D32-BEAC-065A2F15158F}" srcId="{75494B4F-E11C-4C0B-8D46-5B6F5E5FD5E3}" destId="{109FD382-FB58-4DD4-AFD6-2048CDF39644}" srcOrd="4" destOrd="0" parTransId="{0AA9BD58-25A2-4D6F-9D8D-F39CEDCE0203}" sibTransId="{257B9041-DAF5-45CD-8955-ACD769C601DA}"/>
    <dgm:cxn modelId="{1C5D92DC-6299-472B-91BF-32F85FC4DA36}" type="presOf" srcId="{109FD382-FB58-4DD4-AFD6-2048CDF39644}" destId="{BA9F610D-BCB1-4B75-86C4-89FDAF7F77EB}" srcOrd="0" destOrd="0" presId="urn:microsoft.com/office/officeart/2005/8/layout/pyramid1"/>
    <dgm:cxn modelId="{5BD43AD1-3017-401D-BECB-485C9DADEAAD}" srcId="{75494B4F-E11C-4C0B-8D46-5B6F5E5FD5E3}" destId="{9BF1AA73-8179-45FA-AD0B-465385782283}" srcOrd="0" destOrd="0" parTransId="{922EE0FD-1B46-4201-B57D-2B32E3159436}" sibTransId="{D520BA09-FB98-4F68-B373-D1195CCB0BE1}"/>
    <dgm:cxn modelId="{BDF1520B-07ED-4404-B9D6-4F687C503822}" type="presOf" srcId="{E4959505-343B-4EF3-BD27-1AE4CA1F473C}" destId="{974D396F-970F-4960-8CA9-642919EDC962}" srcOrd="0" destOrd="0" presId="urn:microsoft.com/office/officeart/2005/8/layout/pyramid1"/>
    <dgm:cxn modelId="{7DA6BD05-ABB3-492F-8A43-A36D962640BE}" type="presOf" srcId="{0189398B-4C5B-4346-A677-D12C6D7029F3}" destId="{A16EC8B6-15B2-4A56-9CA2-AF8F96F24BFB}" srcOrd="0" destOrd="0" presId="urn:microsoft.com/office/officeart/2005/8/layout/pyramid1"/>
    <dgm:cxn modelId="{3E3CCD19-2612-4D93-BA4A-F60C8F9BC97F}" type="presParOf" srcId="{D5077B44-38DD-4468-B344-5A0B4CE36CEE}" destId="{B13244A2-8517-411E-84B5-EA9496E5EB4F}" srcOrd="0" destOrd="0" presId="urn:microsoft.com/office/officeart/2005/8/layout/pyramid1"/>
    <dgm:cxn modelId="{710E37EF-434D-41B5-8017-EE521C424D29}" type="presParOf" srcId="{B13244A2-8517-411E-84B5-EA9496E5EB4F}" destId="{72050FC4-89F1-4609-917F-E86B9EBD8422}" srcOrd="0" destOrd="0" presId="urn:microsoft.com/office/officeart/2005/8/layout/pyramid1"/>
    <dgm:cxn modelId="{C08B5A48-37ED-430B-838D-6AD3F8350451}" type="presParOf" srcId="{B13244A2-8517-411E-84B5-EA9496E5EB4F}" destId="{E2123CFD-3F60-4C2E-B7FF-07457113C9B7}" srcOrd="1" destOrd="0" presId="urn:microsoft.com/office/officeart/2005/8/layout/pyramid1"/>
    <dgm:cxn modelId="{45620016-5633-49AF-9A72-A633090CF920}" type="presParOf" srcId="{D5077B44-38DD-4468-B344-5A0B4CE36CEE}" destId="{94353B22-5AA5-4235-8F02-B00478CCB335}" srcOrd="1" destOrd="0" presId="urn:microsoft.com/office/officeart/2005/8/layout/pyramid1"/>
    <dgm:cxn modelId="{B751AD96-A924-490F-9BA8-385990FF85DD}" type="presParOf" srcId="{94353B22-5AA5-4235-8F02-B00478CCB335}" destId="{974D396F-970F-4960-8CA9-642919EDC962}" srcOrd="0" destOrd="0" presId="urn:microsoft.com/office/officeart/2005/8/layout/pyramid1"/>
    <dgm:cxn modelId="{5ABEA206-36F8-49F0-9081-88ADE70917F2}" type="presParOf" srcId="{94353B22-5AA5-4235-8F02-B00478CCB335}" destId="{56A55C88-E50E-448A-9ED1-9396227CBCBA}" srcOrd="1" destOrd="0" presId="urn:microsoft.com/office/officeart/2005/8/layout/pyramid1"/>
    <dgm:cxn modelId="{2EE91F6B-5955-420C-9E09-B87D5B9C94D6}" type="presParOf" srcId="{D5077B44-38DD-4468-B344-5A0B4CE36CEE}" destId="{E919C69D-41C5-4437-80E1-CB83BB2EF6A7}" srcOrd="2" destOrd="0" presId="urn:microsoft.com/office/officeart/2005/8/layout/pyramid1"/>
    <dgm:cxn modelId="{72BE3C35-507F-421A-8AEE-8AA822308447}" type="presParOf" srcId="{E919C69D-41C5-4437-80E1-CB83BB2EF6A7}" destId="{A16EC8B6-15B2-4A56-9CA2-AF8F96F24BFB}" srcOrd="0" destOrd="0" presId="urn:microsoft.com/office/officeart/2005/8/layout/pyramid1"/>
    <dgm:cxn modelId="{CE5B509D-FDF6-4098-9F43-B2F995A97A48}" type="presParOf" srcId="{E919C69D-41C5-4437-80E1-CB83BB2EF6A7}" destId="{B358DA04-F80A-4DA8-BD60-3814CC23696F}" srcOrd="1" destOrd="0" presId="urn:microsoft.com/office/officeart/2005/8/layout/pyramid1"/>
    <dgm:cxn modelId="{4294736E-1929-445A-8FB9-3E560A5C2A22}" type="presParOf" srcId="{D5077B44-38DD-4468-B344-5A0B4CE36CEE}" destId="{EF6296AD-1114-4BEE-B9DB-797E42F23CE7}" srcOrd="3" destOrd="0" presId="urn:microsoft.com/office/officeart/2005/8/layout/pyramid1"/>
    <dgm:cxn modelId="{A8E2FF2D-9AF0-4EC8-BDC9-DAABDA9D2869}" type="presParOf" srcId="{EF6296AD-1114-4BEE-B9DB-797E42F23CE7}" destId="{E6017E0D-3189-43EB-A593-5874173DB6EB}" srcOrd="0" destOrd="0" presId="urn:microsoft.com/office/officeart/2005/8/layout/pyramid1"/>
    <dgm:cxn modelId="{53262600-CB4F-43F6-9A91-0FC066D20878}" type="presParOf" srcId="{EF6296AD-1114-4BEE-B9DB-797E42F23CE7}" destId="{35C658A3-0828-4D09-BA97-37139F7890CD}" srcOrd="1" destOrd="0" presId="urn:microsoft.com/office/officeart/2005/8/layout/pyramid1"/>
    <dgm:cxn modelId="{2E5515BB-21F8-4662-866D-4B50C129CB4C}" type="presParOf" srcId="{D5077B44-38DD-4468-B344-5A0B4CE36CEE}" destId="{EF8BBEB0-DEC6-439D-A7D2-BC38761F2764}" srcOrd="4" destOrd="0" presId="urn:microsoft.com/office/officeart/2005/8/layout/pyramid1"/>
    <dgm:cxn modelId="{F986EF51-296F-45E2-A838-A17375B6131D}" type="presParOf" srcId="{EF8BBEB0-DEC6-439D-A7D2-BC38761F2764}" destId="{BA9F610D-BCB1-4B75-86C4-89FDAF7F77EB}" srcOrd="0" destOrd="0" presId="urn:microsoft.com/office/officeart/2005/8/layout/pyramid1"/>
    <dgm:cxn modelId="{11F82D3C-279E-4E28-A8F9-9A8C72222690}" type="presParOf" srcId="{EF8BBEB0-DEC6-439D-A7D2-BC38761F2764}" destId="{948BFB59-0127-4D4F-94EA-F6043F01EB49}" srcOrd="1" destOrd="0" presId="urn:microsoft.com/office/officeart/2005/8/layout/pyramid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4021B-38BE-497F-BF5A-5462E40E4E26}" type="datetimeFigureOut">
              <a:rPr lang="id-ID" smtClean="0"/>
              <a:t>26/08/2011</a:t>
            </a:fld>
            <a:endParaRPr lang="id-ID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4152844-5F5B-4580-966F-A9088F36B4DF}" type="slidenum">
              <a:rPr lang="id-ID" smtClean="0"/>
              <a:t>‹#›</a:t>
            </a:fld>
            <a:endParaRPr lang="id-ID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974021B-38BE-497F-BF5A-5462E40E4E26}" type="datetimeFigureOut">
              <a:rPr lang="id-ID" smtClean="0"/>
              <a:t>26/08/2011</a:t>
            </a:fld>
            <a:endParaRPr lang="id-ID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44152844-5F5B-4580-966F-A9088F36B4DF}" type="slidenum">
              <a:rPr lang="id-ID" smtClean="0"/>
              <a:t>‹#›</a:t>
            </a:fld>
            <a:endParaRPr lang="id-ID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4021B-38BE-497F-BF5A-5462E40E4E26}" type="datetimeFigureOut">
              <a:rPr lang="id-ID" smtClean="0"/>
              <a:t>26/08/2011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52844-5F5B-4580-966F-A9088F36B4DF}" type="slidenum">
              <a:rPr lang="id-ID" smtClean="0"/>
              <a:t>‹#›</a:t>
            </a:fld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4021B-38BE-497F-BF5A-5462E40E4E26}" type="datetimeFigureOut">
              <a:rPr lang="id-ID" smtClean="0"/>
              <a:t>26/08/2011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52844-5F5B-4580-966F-A9088F36B4DF}" type="slidenum">
              <a:rPr lang="id-ID" smtClean="0"/>
              <a:t>‹#›</a:t>
            </a:fld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52844-5F5B-4580-966F-A9088F36B4DF}" type="slidenum">
              <a:rPr lang="id-ID" smtClean="0"/>
              <a:t>‹#›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4021B-38BE-497F-BF5A-5462E40E4E26}" type="datetimeFigureOut">
              <a:rPr lang="id-ID" smtClean="0"/>
              <a:t>26/08/2011</a:t>
            </a:fld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4021B-38BE-497F-BF5A-5462E40E4E26}" type="datetimeFigureOut">
              <a:rPr lang="id-ID" smtClean="0"/>
              <a:t>26/08/2011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52844-5F5B-4580-966F-A9088F36B4DF}" type="slidenum">
              <a:rPr lang="id-ID" smtClean="0"/>
              <a:t>‹#›</a:t>
            </a:fld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4021B-38BE-497F-BF5A-5462E40E4E26}" type="datetimeFigureOut">
              <a:rPr lang="id-ID" smtClean="0"/>
              <a:t>26/08/2011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52844-5F5B-4580-966F-A9088F36B4DF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974021B-38BE-497F-BF5A-5462E40E4E26}" type="datetimeFigureOut">
              <a:rPr lang="id-ID" smtClean="0"/>
              <a:t>26/08/2011</a:t>
            </a:fld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4152844-5F5B-4580-966F-A9088F36B4DF}" type="slidenum">
              <a:rPr lang="id-ID" smtClean="0"/>
              <a:t>‹#›</a:t>
            </a:fld>
            <a:endParaRPr lang="id-ID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4021B-38BE-497F-BF5A-5462E40E4E26}" type="datetimeFigureOut">
              <a:rPr lang="id-ID" smtClean="0"/>
              <a:t>26/08/2011</a:t>
            </a:fld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4152844-5F5B-4580-966F-A9088F36B4DF}" type="slidenum">
              <a:rPr lang="id-ID" smtClean="0"/>
              <a:t>‹#›</a:t>
            </a:fld>
            <a:endParaRPr lang="id-ID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4021B-38BE-497F-BF5A-5462E40E4E26}" type="datetimeFigureOut">
              <a:rPr lang="id-ID" smtClean="0"/>
              <a:t>26/08/2011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52844-5F5B-4580-966F-A9088F36B4DF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4021B-38BE-497F-BF5A-5462E40E4E26}" type="datetimeFigureOut">
              <a:rPr lang="id-ID" smtClean="0"/>
              <a:t>26/08/2011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52844-5F5B-4580-966F-A9088F36B4DF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974021B-38BE-497F-BF5A-5462E40E4E26}" type="datetimeFigureOut">
              <a:rPr lang="id-ID" smtClean="0"/>
              <a:t>26/08/2011</a:t>
            </a:fld>
            <a:endParaRPr lang="id-ID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id-ID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44152844-5F5B-4580-966F-A9088F36B4DF}" type="slidenum">
              <a:rPr lang="id-ID" smtClean="0"/>
              <a:t>‹#›</a:t>
            </a:fld>
            <a:endParaRPr lang="id-ID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.xml"/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diagramData" Target="../diagrams/data5.xml"/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openxmlformats.org/officeDocument/2006/relationships/diagramData" Target="../diagrams/data6.xml"/><Relationship Id="rId7" Type="http://schemas.openxmlformats.org/officeDocument/2006/relationships/diagramLayout" Target="../diagrams/layout6.xml"/><Relationship Id="rId8" Type="http://schemas.openxmlformats.org/officeDocument/2006/relationships/diagramQuickStyle" Target="../diagrams/quickStyle6.xml"/><Relationship Id="rId9" Type="http://schemas.openxmlformats.org/officeDocument/2006/relationships/diagramColors" Target="../diagrams/colors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d-ID" dirty="0" smtClean="0"/>
              <a:t>Kamaruzzaman Bustamam-Ahmad, Ph.D.</a:t>
            </a:r>
            <a:endParaRPr lang="id-ID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Redefinisi Peran Ormas dalam Pembangunan</a:t>
            </a:r>
            <a:endParaRPr lang="id-ID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Menarasikan kembali peran Ormas/LSM dalam konteks </a:t>
            </a:r>
            <a:r>
              <a:rPr lang="id-ID" dirty="0" smtClean="0">
                <a:solidFill>
                  <a:srgbClr val="FF0000"/>
                </a:solidFill>
              </a:rPr>
              <a:t>kekinian</a:t>
            </a:r>
            <a:r>
              <a:rPr lang="id-ID" dirty="0" smtClean="0"/>
              <a:t>.</a:t>
            </a:r>
          </a:p>
          <a:p>
            <a:r>
              <a:rPr lang="id-ID" dirty="0" smtClean="0"/>
              <a:t>Menjelaskan berbagai medan yang sedang/akan dijalani oleh ormas/LSM.</a:t>
            </a:r>
          </a:p>
          <a:p>
            <a:r>
              <a:rPr lang="id-ID" dirty="0" smtClean="0"/>
              <a:t>Menjelaskan arah masa depan peran ormas/LSM dalam perspektif lokal, nasional, dan internasional.</a:t>
            </a:r>
            <a:endParaRPr lang="id-ID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Tujuan	</a:t>
            </a:r>
            <a:endParaRPr lang="id-ID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Stabilitas dan Pembangunan</a:t>
            </a:r>
          </a:p>
          <a:p>
            <a:r>
              <a:rPr lang="id-ID" dirty="0" smtClean="0"/>
              <a:t>Dua konsep kunci ini menopang Orde Baru. Sehingga, Ormas ada yang diciptakan untuk mendukung dua hal tersebut.</a:t>
            </a:r>
          </a:p>
          <a:p>
            <a:r>
              <a:rPr lang="id-ID" dirty="0" smtClean="0"/>
              <a:t>Namun, tidak sedikit yang kontra terhadap dua hal tersebut. </a:t>
            </a:r>
            <a:endParaRPr lang="id-ID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Ajang Kontestasi Ormas/LSM</a:t>
            </a:r>
            <a:endParaRPr lang="id-ID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Masyarakat Sipil yang “sejajar” perannya dengan negara.</a:t>
            </a:r>
          </a:p>
          <a:p>
            <a:r>
              <a:rPr lang="id-ID" dirty="0" smtClean="0"/>
              <a:t>Sebagai agen perubahan</a:t>
            </a:r>
          </a:p>
          <a:p>
            <a:r>
              <a:rPr lang="id-ID" dirty="0" smtClean="0"/>
              <a:t>“Binaan” </a:t>
            </a:r>
          </a:p>
          <a:p>
            <a:r>
              <a:rPr lang="id-ID" dirty="0" smtClean="0"/>
              <a:t>Bergerak karena ada ideologi yang melatarbelakanginya.</a:t>
            </a:r>
          </a:p>
          <a:p>
            <a:r>
              <a:rPr lang="id-ID" dirty="0" smtClean="0"/>
              <a:t>Rerspon terhadap beberapa isu sebagai “Gejala Sosial” dan “Gejala Budaya.”</a:t>
            </a:r>
          </a:p>
          <a:p>
            <a:r>
              <a:rPr lang="id-ID" dirty="0" smtClean="0"/>
              <a:t>Implementator suatu atau beberapa konsep keilmuan dari luar.</a:t>
            </a:r>
            <a:endParaRPr lang="id-ID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Ormas/LSM</a:t>
            </a:r>
            <a:endParaRPr lang="id-ID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/>
        </p:nvGraphicFramePr>
        <p:xfrm>
          <a:off x="0" y="-1954"/>
          <a:ext cx="9144000" cy="6861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4165228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Perubahan Kebudayaan</a:t>
            </a:r>
            <a:endParaRPr lang="id-ID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524000"/>
          <a:ext cx="8229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457200" y="2020824"/>
            <a:ext cx="8229600" cy="4075176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sz="3200" dirty="0" err="1" smtClean="0">
                <a:solidFill>
                  <a:schemeClr val="bg1"/>
                </a:solidFill>
              </a:rPr>
              <a:t>Ruang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Publik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ke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Ruang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Keluarga</a:t>
            </a:r>
            <a:endParaRPr lang="en-US" sz="3200" dirty="0" smtClean="0">
              <a:solidFill>
                <a:schemeClr val="bg1"/>
              </a:solidFill>
            </a:endParaRPr>
          </a:p>
          <a:p>
            <a:pPr algn="l"/>
            <a:r>
              <a:rPr lang="en-US" sz="3200" dirty="0" err="1" smtClean="0">
                <a:solidFill>
                  <a:schemeClr val="bg1"/>
                </a:solidFill>
              </a:rPr>
              <a:t>Ruang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Privasi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ke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Ruang</a:t>
            </a:r>
            <a:r>
              <a:rPr lang="en-US" sz="3200" dirty="0" smtClean="0">
                <a:solidFill>
                  <a:schemeClr val="bg1"/>
                </a:solidFill>
              </a:rPr>
              <a:t> Maya</a:t>
            </a:r>
          </a:p>
          <a:p>
            <a:pPr algn="l"/>
            <a:r>
              <a:rPr lang="en-US" sz="3200" dirty="0" err="1" smtClean="0">
                <a:solidFill>
                  <a:schemeClr val="bg1"/>
                </a:solidFill>
              </a:rPr>
              <a:t>Ruang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Keluarga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ke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Ruang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Publik</a:t>
            </a:r>
            <a:endParaRPr lang="en-US" sz="3200" dirty="0" smtClean="0">
              <a:solidFill>
                <a:schemeClr val="bg1"/>
              </a:solidFill>
            </a:endParaRPr>
          </a:p>
          <a:p>
            <a:pPr algn="l"/>
            <a:endParaRPr lang="en-US" sz="3200" dirty="0" smtClean="0">
              <a:solidFill>
                <a:schemeClr val="bg1"/>
              </a:solidFill>
            </a:endParaRPr>
          </a:p>
          <a:p>
            <a:pPr algn="l"/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Perubahan</a:t>
            </a:r>
            <a:r>
              <a:rPr lang="en-US" dirty="0" smtClean="0"/>
              <a:t> </a:t>
            </a:r>
            <a:r>
              <a:rPr lang="en-US" dirty="0" err="1" smtClean="0"/>
              <a:t>ruang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id-ID" dirty="0" smtClean="0"/>
              <a:t>kehidupan masyarakat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xmlns="" val="2966401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Trend Masyarakat Maju terhadap Others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Konsep</a:t>
            </a:r>
            <a:r>
              <a:rPr lang="en-US" dirty="0" smtClean="0"/>
              <a:t> (</a:t>
            </a:r>
            <a:r>
              <a:rPr lang="en-US" i="1" dirty="0" smtClean="0"/>
              <a:t>concept</a:t>
            </a:r>
            <a:r>
              <a:rPr lang="en-US" dirty="0" smtClean="0"/>
              <a:t>), </a:t>
            </a:r>
          </a:p>
          <a:p>
            <a:r>
              <a:rPr lang="en-US" dirty="0" err="1" smtClean="0"/>
              <a:t>Kekuasaan</a:t>
            </a:r>
            <a:r>
              <a:rPr lang="en-US" dirty="0" smtClean="0"/>
              <a:t> (</a:t>
            </a:r>
            <a:r>
              <a:rPr lang="en-US" i="1" dirty="0" smtClean="0"/>
              <a:t>power</a:t>
            </a:r>
            <a:r>
              <a:rPr lang="en-US" dirty="0" smtClean="0"/>
              <a:t>), </a:t>
            </a:r>
          </a:p>
          <a:p>
            <a:r>
              <a:rPr lang="en-US" dirty="0" err="1" smtClean="0"/>
              <a:t>Internasionalisasi</a:t>
            </a:r>
            <a:r>
              <a:rPr lang="en-US" dirty="0" smtClean="0"/>
              <a:t> (</a:t>
            </a:r>
            <a:r>
              <a:rPr lang="en-US" i="1" dirty="0" smtClean="0"/>
              <a:t>internationalization</a:t>
            </a:r>
            <a:r>
              <a:rPr lang="en-US" dirty="0" smtClean="0"/>
              <a:t>), </a:t>
            </a:r>
          </a:p>
          <a:p>
            <a:r>
              <a:rPr lang="en-US" dirty="0" err="1" smtClean="0"/>
              <a:t>Hegemoni</a:t>
            </a:r>
            <a:r>
              <a:rPr lang="en-US" dirty="0" smtClean="0"/>
              <a:t> (</a:t>
            </a:r>
            <a:r>
              <a:rPr lang="en-US" i="1" dirty="0" smtClean="0"/>
              <a:t>hegemony</a:t>
            </a:r>
            <a:r>
              <a:rPr lang="en-US" dirty="0" smtClean="0"/>
              <a:t>).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524000"/>
          <a:ext cx="8229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Orde Baru</a:t>
            </a:r>
            <a:endParaRPr lang="id-ID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524000"/>
          <a:ext cx="8229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Orde Reformasi</a:t>
            </a:r>
            <a:endParaRPr lang="id-ID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piramid</a:t>
            </a:r>
            <a:r>
              <a:rPr lang="en-US" dirty="0" smtClean="0"/>
              <a:t> </a:t>
            </a:r>
            <a:r>
              <a:rPr lang="en-US" dirty="0" err="1" smtClean="0"/>
              <a:t>kepentingan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dunia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</p:nvPr>
        </p:nvGraphicFramePr>
        <p:xfrm>
          <a:off x="304800" y="1600200"/>
          <a:ext cx="41910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Content Placeholder 5"/>
          <p:cNvGraphicFramePr>
            <a:graphicFrameLocks noGrp="1"/>
          </p:cNvGraphicFramePr>
          <p:nvPr>
            <p:ph sz="half" idx="2"/>
          </p:nvPr>
        </p:nvGraphicFramePr>
        <p:xfrm>
          <a:off x="4648200" y="1600200"/>
          <a:ext cx="43434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Ormas/LSM harus mampu mengikuti perkembangan zaman dan mampu “mandiri” dalam menghadapi berbagai isu yang muncul.</a:t>
            </a:r>
          </a:p>
          <a:p>
            <a:r>
              <a:rPr lang="id-ID" smtClean="0"/>
              <a:t>Perlu dirumuskan strategi untuk Ormas/LSM yang peka terhadap setiap perubahan dalam masyaraka, baik lokal, nasional, maupun internasional</a:t>
            </a:r>
            <a:endParaRPr lang="id-ID" dirty="0" smtClean="0"/>
          </a:p>
          <a:p>
            <a:endParaRPr lang="id-ID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Jadi</a:t>
            </a:r>
            <a:endParaRPr lang="id-ID" dirty="0"/>
          </a:p>
        </p:txBody>
      </p:sp>
    </p:spTree>
  </p:cSld>
  <p:clrMapOvr>
    <a:masterClrMapping/>
  </p:clrMapOvr>
</p:sld>
</file>

<file path=ppt/theme/_rels/theme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51</TotalTime>
  <Words>281</Words>
  <Application>Microsoft Office PowerPoint</Application>
  <PresentationFormat>On-screen Show (4:3)</PresentationFormat>
  <Paragraphs>75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Paper</vt:lpstr>
      <vt:lpstr>Redefinisi Peran Ormas dalam Pembangunan</vt:lpstr>
      <vt:lpstr>Tujuan </vt:lpstr>
      <vt:lpstr>Ajang Kontestasi Ormas/LSM</vt:lpstr>
      <vt:lpstr>Ormas/LSM</vt:lpstr>
      <vt:lpstr>Slide 5</vt:lpstr>
      <vt:lpstr>Perubahan Kebudayaan</vt:lpstr>
      <vt:lpstr>Perubahan ruang dalam kehidupan masyarakat</vt:lpstr>
      <vt:lpstr>Trend Masyarakat Maju terhadap Others</vt:lpstr>
      <vt:lpstr>Orde Baru</vt:lpstr>
      <vt:lpstr>Orde Reformasi</vt:lpstr>
      <vt:lpstr>Dua piramid kepentingan di dunia</vt:lpstr>
      <vt:lpstr>Jadi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Redefinisi Peran Ormas dalam Pembangunan</dc:title>
  <dc:creator>User</dc:creator>
  <cp:lastModifiedBy>User</cp:lastModifiedBy>
  <cp:revision>7</cp:revision>
  <dcterms:created xsi:type="dcterms:W3CDTF">2011-08-26T02:07:59Z</dcterms:created>
  <dcterms:modified xsi:type="dcterms:W3CDTF">2011-08-26T02:59:38Z</dcterms:modified>
</cp:coreProperties>
</file>