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84" r:id="rId1"/>
  </p:sldMasterIdLst>
  <p:sldIdLst>
    <p:sldId id="280" r:id="rId2"/>
    <p:sldId id="281" r:id="rId3"/>
    <p:sldId id="263" r:id="rId4"/>
    <p:sldId id="264" r:id="rId5"/>
    <p:sldId id="256" r:id="rId6"/>
    <p:sldId id="265" r:id="rId7"/>
    <p:sldId id="283" r:id="rId8"/>
    <p:sldId id="267" r:id="rId9"/>
    <p:sldId id="261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8" r:id="rId19"/>
    <p:sldId id="279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92"/>
  </p:normalViewPr>
  <p:slideViewPr>
    <p:cSldViewPr snapToGrid="0" snapToObjects="1">
      <p:cViewPr varScale="1">
        <p:scale>
          <a:sx n="106" d="100"/>
          <a:sy n="106" d="100"/>
        </p:scale>
        <p:origin x="180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2/11/26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9768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680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0649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839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883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3121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122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3677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213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999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48232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48329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7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08048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34451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18158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42156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3.png"/><Relationship Id="rId20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2/11/26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14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  <p:sldLayoutId id="2147483996" r:id="rId12"/>
    <p:sldLayoutId id="2147483997" r:id="rId13"/>
    <p:sldLayoutId id="2147483998" r:id="rId14"/>
    <p:sldLayoutId id="2147483999" r:id="rId15"/>
    <p:sldLayoutId id="2147484000" r:id="rId16"/>
    <p:sldLayoutId id="214748400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59B5D-8F17-73C7-CC0E-E0E9F874A4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Renstra</a:t>
            </a:r>
            <a:r>
              <a:rPr lang="en-US" dirty="0"/>
              <a:t> UIN </a:t>
            </a:r>
            <a:r>
              <a:rPr lang="en-US" dirty="0" err="1"/>
              <a:t>Ar-Raniry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248C61-E915-F677-1B19-89AA54657D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TIM </a:t>
            </a:r>
            <a:r>
              <a:rPr lang="en-US" dirty="0" err="1"/>
              <a:t>Renstra</a:t>
            </a:r>
            <a:r>
              <a:rPr lang="en-US" dirty="0"/>
              <a:t> UIN </a:t>
            </a:r>
            <a:r>
              <a:rPr lang="en-US" dirty="0" err="1"/>
              <a:t>Ar-Raniry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408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444646" y="1601059"/>
            <a:ext cx="2029918" cy="1071796"/>
          </a:xfrm>
          <a:custGeom>
            <a:avLst/>
            <a:gdLst/>
            <a:ahLst/>
            <a:cxnLst/>
            <a:rect l="0" t="0" r="0" b="0"/>
            <a:pathLst>
              <a:path w="2029918" h="1071796">
                <a:moveTo>
                  <a:pt x="0" y="876924"/>
                </a:moveTo>
                <a:cubicBezTo>
                  <a:pt x="0" y="984550"/>
                  <a:pt x="87245" y="1071796"/>
                  <a:pt x="194872" y="1071796"/>
                </a:cubicBezTo>
                <a:lnTo>
                  <a:pt x="1835045" y="1071796"/>
                </a:lnTo>
                <a:cubicBezTo>
                  <a:pt x="1942672" y="1071796"/>
                  <a:pt x="2029918" y="984550"/>
                  <a:pt x="2029918" y="876924"/>
                </a:cubicBezTo>
                <a:lnTo>
                  <a:pt x="2029918" y="194872"/>
                </a:lnTo>
                <a:cubicBezTo>
                  <a:pt x="2029918" y="87245"/>
                  <a:pt x="1942672" y="0"/>
                  <a:pt x="1835045" y="0"/>
                </a:cubicBezTo>
                <a:lnTo>
                  <a:pt x="194872" y="0"/>
                </a:lnTo>
                <a:cubicBezTo>
                  <a:pt x="87245" y="0"/>
                  <a:pt x="0" y="87245"/>
                  <a:pt x="0" y="194872"/>
                </a:cubicBezTo>
                <a:lnTo>
                  <a:pt x="0" y="876924"/>
                </a:lnTo>
              </a:path>
            </a:pathLst>
          </a:custGeom>
          <a:solidFill>
            <a:srgbClr val="4F92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2444646" y="1601059"/>
            <a:ext cx="2029918" cy="1071796"/>
          </a:xfrm>
          <a:custGeom>
            <a:avLst/>
            <a:gdLst/>
            <a:ahLst/>
            <a:cxnLst/>
            <a:rect l="0" t="0" r="0" b="0"/>
            <a:pathLst>
              <a:path w="2029918" h="1071796">
                <a:moveTo>
                  <a:pt x="1835045" y="0"/>
                </a:moveTo>
                <a:cubicBezTo>
                  <a:pt x="1942670" y="0"/>
                  <a:pt x="2029918" y="87247"/>
                  <a:pt x="2029918" y="194872"/>
                </a:cubicBezTo>
                <a:moveTo>
                  <a:pt x="194872" y="0"/>
                </a:moveTo>
                <a:cubicBezTo>
                  <a:pt x="87247" y="0"/>
                  <a:pt x="0" y="87247"/>
                  <a:pt x="0" y="194872"/>
                </a:cubicBezTo>
                <a:moveTo>
                  <a:pt x="0" y="876924"/>
                </a:moveTo>
                <a:lnTo>
                  <a:pt x="0" y="194872"/>
                </a:lnTo>
                <a:moveTo>
                  <a:pt x="2029918" y="876924"/>
                </a:moveTo>
                <a:lnTo>
                  <a:pt x="2029918" y="194872"/>
                </a:lnTo>
                <a:moveTo>
                  <a:pt x="2029918" y="876924"/>
                </a:moveTo>
                <a:cubicBezTo>
                  <a:pt x="2029918" y="984549"/>
                  <a:pt x="1942670" y="1071796"/>
                  <a:pt x="1835045" y="1071796"/>
                </a:cubicBezTo>
                <a:moveTo>
                  <a:pt x="194872" y="1071796"/>
                </a:moveTo>
                <a:lnTo>
                  <a:pt x="1835045" y="1071796"/>
                </a:lnTo>
                <a:moveTo>
                  <a:pt x="194872" y="1071796"/>
                </a:moveTo>
                <a:cubicBezTo>
                  <a:pt x="87247" y="1071796"/>
                  <a:pt x="0" y="984549"/>
                  <a:pt x="0" y="876924"/>
                </a:cubicBezTo>
              </a:path>
            </a:pathLst>
          </a:custGeom>
          <a:noFill/>
          <a:ln w="6089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2795188" y="1596999"/>
            <a:ext cx="8119" cy="8119"/>
          </a:xfrm>
          <a:custGeom>
            <a:avLst/>
            <a:gdLst/>
            <a:ahLst/>
            <a:cxnLst/>
            <a:rect l="0" t="0" r="0" b="0"/>
            <a:pathLst>
              <a:path w="8119" h="8119">
                <a:moveTo>
                  <a:pt x="0" y="0"/>
                </a:moveTo>
                <a:lnTo>
                  <a:pt x="8119" y="0"/>
                </a:lnTo>
                <a:lnTo>
                  <a:pt x="8119" y="8119"/>
                </a:lnTo>
                <a:lnTo>
                  <a:pt x="0" y="8119"/>
                </a:lnTo>
                <a:lnTo>
                  <a:pt x="0" y="0"/>
                </a:lnTo>
              </a:path>
            </a:pathLst>
          </a:custGeom>
          <a:solidFill>
            <a:srgbClr val="4F92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2639518" y="1601059"/>
            <a:ext cx="163789" cy="8119"/>
          </a:xfrm>
          <a:custGeom>
            <a:avLst/>
            <a:gdLst/>
            <a:ahLst/>
            <a:cxnLst/>
            <a:rect l="0" t="0" r="0" b="0"/>
            <a:pathLst>
              <a:path w="163789" h="8119">
                <a:moveTo>
                  <a:pt x="163789" y="0"/>
                </a:moveTo>
                <a:lnTo>
                  <a:pt x="0" y="0"/>
                </a:lnTo>
              </a:path>
            </a:pathLst>
          </a:custGeom>
          <a:noFill/>
          <a:ln w="6089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2803307" y="1406187"/>
            <a:ext cx="1312593" cy="487180"/>
          </a:xfrm>
          <a:custGeom>
            <a:avLst/>
            <a:gdLst/>
            <a:ahLst/>
            <a:cxnLst/>
            <a:rect l="0" t="0" r="0" b="0"/>
            <a:pathLst>
              <a:path w="1312593" h="487180">
                <a:moveTo>
                  <a:pt x="0" y="300427"/>
                </a:moveTo>
                <a:cubicBezTo>
                  <a:pt x="0" y="403563"/>
                  <a:pt x="83616" y="487180"/>
                  <a:pt x="186752" y="487180"/>
                </a:cubicBezTo>
                <a:lnTo>
                  <a:pt x="1125841" y="487180"/>
                </a:lnTo>
                <a:cubicBezTo>
                  <a:pt x="1228985" y="487180"/>
                  <a:pt x="1312593" y="403563"/>
                  <a:pt x="1312593" y="300427"/>
                </a:cubicBezTo>
                <a:lnTo>
                  <a:pt x="1312593" y="186752"/>
                </a:lnTo>
                <a:cubicBezTo>
                  <a:pt x="1312593" y="83616"/>
                  <a:pt x="1228985" y="0"/>
                  <a:pt x="1125841" y="0"/>
                </a:cubicBezTo>
                <a:lnTo>
                  <a:pt x="186752" y="0"/>
                </a:lnTo>
                <a:cubicBezTo>
                  <a:pt x="83616" y="0"/>
                  <a:pt x="0" y="83616"/>
                  <a:pt x="0" y="186752"/>
                </a:cubicBezTo>
                <a:lnTo>
                  <a:pt x="0" y="300427"/>
                </a:lnTo>
              </a:path>
            </a:pathLst>
          </a:custGeom>
          <a:solidFill>
            <a:srgbClr val="4F92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2803307" y="1406187"/>
            <a:ext cx="1312595" cy="487180"/>
          </a:xfrm>
          <a:custGeom>
            <a:avLst/>
            <a:gdLst/>
            <a:ahLst/>
            <a:cxnLst/>
            <a:rect l="0" t="0" r="0" b="0"/>
            <a:pathLst>
              <a:path w="1312595" h="487180">
                <a:moveTo>
                  <a:pt x="1125843" y="0"/>
                </a:moveTo>
                <a:cubicBezTo>
                  <a:pt x="1228983" y="0"/>
                  <a:pt x="1312595" y="83612"/>
                  <a:pt x="1312595" y="186752"/>
                </a:cubicBezTo>
                <a:moveTo>
                  <a:pt x="1125843" y="0"/>
                </a:moveTo>
                <a:lnTo>
                  <a:pt x="186752" y="0"/>
                </a:lnTo>
                <a:moveTo>
                  <a:pt x="186752" y="0"/>
                </a:moveTo>
                <a:cubicBezTo>
                  <a:pt x="83612" y="0"/>
                  <a:pt x="0" y="83612"/>
                  <a:pt x="0" y="186752"/>
                </a:cubicBezTo>
                <a:moveTo>
                  <a:pt x="0" y="300427"/>
                </a:moveTo>
                <a:lnTo>
                  <a:pt x="0" y="186752"/>
                </a:lnTo>
                <a:moveTo>
                  <a:pt x="1312595" y="300427"/>
                </a:moveTo>
                <a:lnTo>
                  <a:pt x="1312595" y="186752"/>
                </a:lnTo>
                <a:moveTo>
                  <a:pt x="1312595" y="300427"/>
                </a:moveTo>
                <a:cubicBezTo>
                  <a:pt x="1312595" y="403568"/>
                  <a:pt x="1228983" y="487180"/>
                  <a:pt x="1125843" y="487180"/>
                </a:cubicBezTo>
                <a:moveTo>
                  <a:pt x="186752" y="487180"/>
                </a:moveTo>
                <a:lnTo>
                  <a:pt x="1125843" y="487180"/>
                </a:lnTo>
                <a:moveTo>
                  <a:pt x="186752" y="487180"/>
                </a:moveTo>
                <a:cubicBezTo>
                  <a:pt x="83612" y="487180"/>
                  <a:pt x="0" y="403568"/>
                  <a:pt x="0" y="300427"/>
                </a:cubicBezTo>
              </a:path>
            </a:pathLst>
          </a:custGeom>
          <a:noFill/>
          <a:ln w="6089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4271573" y="1596999"/>
            <a:ext cx="8119" cy="8119"/>
          </a:xfrm>
          <a:custGeom>
            <a:avLst/>
            <a:gdLst/>
            <a:ahLst/>
            <a:cxnLst/>
            <a:rect l="0" t="0" r="0" b="0"/>
            <a:pathLst>
              <a:path w="8119" h="8119">
                <a:moveTo>
                  <a:pt x="0" y="0"/>
                </a:moveTo>
                <a:lnTo>
                  <a:pt x="8119" y="0"/>
                </a:lnTo>
                <a:lnTo>
                  <a:pt x="8119" y="8119"/>
                </a:lnTo>
                <a:lnTo>
                  <a:pt x="0" y="8119"/>
                </a:lnTo>
                <a:lnTo>
                  <a:pt x="0" y="0"/>
                </a:lnTo>
              </a:path>
            </a:pathLst>
          </a:custGeom>
          <a:solidFill>
            <a:srgbClr val="4F92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4115903" y="1601059"/>
            <a:ext cx="163788" cy="8119"/>
          </a:xfrm>
          <a:custGeom>
            <a:avLst/>
            <a:gdLst/>
            <a:ahLst/>
            <a:cxnLst/>
            <a:rect l="0" t="0" r="0" b="0"/>
            <a:pathLst>
              <a:path w="163788" h="8119">
                <a:moveTo>
                  <a:pt x="163788" y="0"/>
                </a:moveTo>
                <a:lnTo>
                  <a:pt x="0" y="0"/>
                </a:lnTo>
              </a:path>
            </a:pathLst>
          </a:custGeom>
          <a:noFill/>
          <a:ln w="6089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4669436" y="1601059"/>
            <a:ext cx="2029918" cy="1071796"/>
          </a:xfrm>
          <a:custGeom>
            <a:avLst/>
            <a:gdLst/>
            <a:ahLst/>
            <a:cxnLst/>
            <a:rect l="0" t="0" r="0" b="0"/>
            <a:pathLst>
              <a:path w="2029918" h="1071796">
                <a:moveTo>
                  <a:pt x="0" y="876924"/>
                </a:moveTo>
                <a:cubicBezTo>
                  <a:pt x="0" y="984550"/>
                  <a:pt x="87245" y="1071796"/>
                  <a:pt x="194872" y="1071796"/>
                </a:cubicBezTo>
                <a:lnTo>
                  <a:pt x="1835045" y="1071796"/>
                </a:lnTo>
                <a:cubicBezTo>
                  <a:pt x="1942672" y="1071796"/>
                  <a:pt x="2029918" y="984550"/>
                  <a:pt x="2029918" y="876924"/>
                </a:cubicBezTo>
                <a:lnTo>
                  <a:pt x="2029918" y="194872"/>
                </a:lnTo>
                <a:cubicBezTo>
                  <a:pt x="2029918" y="87245"/>
                  <a:pt x="1942672" y="0"/>
                  <a:pt x="1835045" y="0"/>
                </a:cubicBezTo>
                <a:lnTo>
                  <a:pt x="194872" y="0"/>
                </a:lnTo>
                <a:cubicBezTo>
                  <a:pt x="87245" y="0"/>
                  <a:pt x="0" y="87245"/>
                  <a:pt x="0" y="194872"/>
                </a:cubicBezTo>
                <a:lnTo>
                  <a:pt x="0" y="876924"/>
                </a:lnTo>
              </a:path>
            </a:pathLst>
          </a:custGeom>
          <a:solidFill>
            <a:srgbClr val="4F92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4669436" y="1601059"/>
            <a:ext cx="2029918" cy="1071796"/>
          </a:xfrm>
          <a:custGeom>
            <a:avLst/>
            <a:gdLst/>
            <a:ahLst/>
            <a:cxnLst/>
            <a:rect l="0" t="0" r="0" b="0"/>
            <a:pathLst>
              <a:path w="2029918" h="1071796">
                <a:moveTo>
                  <a:pt x="1835045" y="0"/>
                </a:moveTo>
                <a:cubicBezTo>
                  <a:pt x="1942670" y="0"/>
                  <a:pt x="2029918" y="87247"/>
                  <a:pt x="2029918" y="194872"/>
                </a:cubicBezTo>
                <a:moveTo>
                  <a:pt x="194872" y="0"/>
                </a:moveTo>
                <a:cubicBezTo>
                  <a:pt x="87247" y="0"/>
                  <a:pt x="0" y="87247"/>
                  <a:pt x="0" y="194872"/>
                </a:cubicBezTo>
                <a:moveTo>
                  <a:pt x="0" y="876924"/>
                </a:moveTo>
                <a:lnTo>
                  <a:pt x="0" y="194872"/>
                </a:lnTo>
                <a:moveTo>
                  <a:pt x="2029918" y="876924"/>
                </a:moveTo>
                <a:lnTo>
                  <a:pt x="2029918" y="194872"/>
                </a:lnTo>
                <a:moveTo>
                  <a:pt x="2029918" y="876924"/>
                </a:moveTo>
                <a:cubicBezTo>
                  <a:pt x="2029918" y="984549"/>
                  <a:pt x="1942670" y="1071796"/>
                  <a:pt x="1835045" y="1071796"/>
                </a:cubicBezTo>
                <a:moveTo>
                  <a:pt x="194872" y="1071796"/>
                </a:moveTo>
                <a:lnTo>
                  <a:pt x="1835045" y="1071796"/>
                </a:lnTo>
                <a:moveTo>
                  <a:pt x="194872" y="1071796"/>
                </a:moveTo>
                <a:cubicBezTo>
                  <a:pt x="87247" y="1071796"/>
                  <a:pt x="0" y="984549"/>
                  <a:pt x="0" y="876924"/>
                </a:cubicBezTo>
              </a:path>
            </a:pathLst>
          </a:custGeom>
          <a:noFill/>
          <a:ln w="6089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4967387" y="1596999"/>
            <a:ext cx="8119" cy="8119"/>
          </a:xfrm>
          <a:custGeom>
            <a:avLst/>
            <a:gdLst/>
            <a:ahLst/>
            <a:cxnLst/>
            <a:rect l="0" t="0" r="0" b="0"/>
            <a:pathLst>
              <a:path w="8119" h="8119">
                <a:moveTo>
                  <a:pt x="0" y="0"/>
                </a:moveTo>
                <a:lnTo>
                  <a:pt x="8119" y="0"/>
                </a:lnTo>
                <a:lnTo>
                  <a:pt x="8119" y="8119"/>
                </a:lnTo>
                <a:lnTo>
                  <a:pt x="0" y="8119"/>
                </a:lnTo>
                <a:lnTo>
                  <a:pt x="0" y="0"/>
                </a:lnTo>
              </a:path>
            </a:pathLst>
          </a:custGeom>
          <a:solidFill>
            <a:srgbClr val="4F92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4864308" y="1601059"/>
            <a:ext cx="111201" cy="8119"/>
          </a:xfrm>
          <a:custGeom>
            <a:avLst/>
            <a:gdLst/>
            <a:ahLst/>
            <a:cxnLst/>
            <a:rect l="0" t="0" r="0" b="0"/>
            <a:pathLst>
              <a:path w="111201" h="8119">
                <a:moveTo>
                  <a:pt x="111201" y="0"/>
                </a:moveTo>
                <a:lnTo>
                  <a:pt x="0" y="0"/>
                </a:lnTo>
              </a:path>
            </a:pathLst>
          </a:custGeom>
          <a:noFill/>
          <a:ln w="6089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4975510" y="1406187"/>
            <a:ext cx="1417767" cy="487180"/>
          </a:xfrm>
          <a:custGeom>
            <a:avLst/>
            <a:gdLst/>
            <a:ahLst/>
            <a:cxnLst/>
            <a:rect l="0" t="0" r="0" b="0"/>
            <a:pathLst>
              <a:path w="1417767" h="487180">
                <a:moveTo>
                  <a:pt x="0" y="300427"/>
                </a:moveTo>
                <a:cubicBezTo>
                  <a:pt x="0" y="403563"/>
                  <a:pt x="83616" y="487180"/>
                  <a:pt x="186752" y="487180"/>
                </a:cubicBezTo>
                <a:lnTo>
                  <a:pt x="1231015" y="487180"/>
                </a:lnTo>
                <a:cubicBezTo>
                  <a:pt x="1334159" y="487180"/>
                  <a:pt x="1417767" y="403563"/>
                  <a:pt x="1417767" y="300427"/>
                </a:cubicBezTo>
                <a:lnTo>
                  <a:pt x="1417767" y="186752"/>
                </a:lnTo>
                <a:cubicBezTo>
                  <a:pt x="1417767" y="83616"/>
                  <a:pt x="1334159" y="0"/>
                  <a:pt x="1231015" y="0"/>
                </a:cubicBezTo>
                <a:lnTo>
                  <a:pt x="186752" y="0"/>
                </a:lnTo>
                <a:cubicBezTo>
                  <a:pt x="83616" y="0"/>
                  <a:pt x="0" y="83616"/>
                  <a:pt x="0" y="186752"/>
                </a:cubicBezTo>
                <a:lnTo>
                  <a:pt x="0" y="300427"/>
                </a:lnTo>
              </a:path>
            </a:pathLst>
          </a:custGeom>
          <a:solidFill>
            <a:srgbClr val="4F92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4975510" y="1406187"/>
            <a:ext cx="1417770" cy="487180"/>
          </a:xfrm>
          <a:custGeom>
            <a:avLst/>
            <a:gdLst/>
            <a:ahLst/>
            <a:cxnLst/>
            <a:rect l="0" t="0" r="0" b="0"/>
            <a:pathLst>
              <a:path w="1417770" h="487180">
                <a:moveTo>
                  <a:pt x="1231018" y="0"/>
                </a:moveTo>
                <a:cubicBezTo>
                  <a:pt x="1334158" y="0"/>
                  <a:pt x="1417770" y="83612"/>
                  <a:pt x="1417770" y="186752"/>
                </a:cubicBezTo>
                <a:moveTo>
                  <a:pt x="1231018" y="0"/>
                </a:moveTo>
                <a:lnTo>
                  <a:pt x="186752" y="0"/>
                </a:lnTo>
                <a:moveTo>
                  <a:pt x="186752" y="0"/>
                </a:moveTo>
                <a:cubicBezTo>
                  <a:pt x="83612" y="0"/>
                  <a:pt x="0" y="83612"/>
                  <a:pt x="0" y="186752"/>
                </a:cubicBezTo>
                <a:moveTo>
                  <a:pt x="0" y="300427"/>
                </a:moveTo>
                <a:lnTo>
                  <a:pt x="0" y="186752"/>
                </a:lnTo>
                <a:moveTo>
                  <a:pt x="1417770" y="300427"/>
                </a:moveTo>
                <a:lnTo>
                  <a:pt x="1417770" y="186752"/>
                </a:lnTo>
                <a:moveTo>
                  <a:pt x="1417770" y="300427"/>
                </a:moveTo>
                <a:cubicBezTo>
                  <a:pt x="1417770" y="403568"/>
                  <a:pt x="1334158" y="487180"/>
                  <a:pt x="1231018" y="487180"/>
                </a:cubicBezTo>
                <a:moveTo>
                  <a:pt x="186752" y="487180"/>
                </a:moveTo>
                <a:lnTo>
                  <a:pt x="1231018" y="487180"/>
                </a:lnTo>
                <a:moveTo>
                  <a:pt x="186752" y="487180"/>
                </a:moveTo>
                <a:cubicBezTo>
                  <a:pt x="83612" y="487180"/>
                  <a:pt x="0" y="403568"/>
                  <a:pt x="0" y="300427"/>
                </a:cubicBezTo>
              </a:path>
            </a:pathLst>
          </a:custGeom>
          <a:noFill/>
          <a:ln w="6089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6496360" y="1596999"/>
            <a:ext cx="8119" cy="8119"/>
          </a:xfrm>
          <a:custGeom>
            <a:avLst/>
            <a:gdLst/>
            <a:ahLst/>
            <a:cxnLst/>
            <a:rect l="0" t="0" r="0" b="0"/>
            <a:pathLst>
              <a:path w="8119" h="8119">
                <a:moveTo>
                  <a:pt x="0" y="0"/>
                </a:moveTo>
                <a:lnTo>
                  <a:pt x="8119" y="0"/>
                </a:lnTo>
                <a:lnTo>
                  <a:pt x="8119" y="8119"/>
                </a:lnTo>
                <a:lnTo>
                  <a:pt x="0" y="8119"/>
                </a:lnTo>
                <a:lnTo>
                  <a:pt x="0" y="0"/>
                </a:lnTo>
              </a:path>
            </a:pathLst>
          </a:custGeom>
          <a:solidFill>
            <a:srgbClr val="4F92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6393281" y="1601059"/>
            <a:ext cx="111201" cy="8119"/>
          </a:xfrm>
          <a:custGeom>
            <a:avLst/>
            <a:gdLst/>
            <a:ahLst/>
            <a:cxnLst/>
            <a:rect l="0" t="0" r="0" b="0"/>
            <a:pathLst>
              <a:path w="111201" h="8119">
                <a:moveTo>
                  <a:pt x="111201" y="0"/>
                </a:moveTo>
                <a:lnTo>
                  <a:pt x="0" y="0"/>
                </a:lnTo>
              </a:path>
            </a:pathLst>
          </a:custGeom>
          <a:noFill/>
          <a:ln w="6089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3142494" y="3257472"/>
            <a:ext cx="2859009" cy="844445"/>
          </a:xfrm>
          <a:custGeom>
            <a:avLst/>
            <a:gdLst/>
            <a:ahLst/>
            <a:cxnLst/>
            <a:rect l="0" t="0" r="0" b="0"/>
            <a:pathLst>
              <a:path w="2859009" h="844445">
                <a:moveTo>
                  <a:pt x="0" y="511539"/>
                </a:moveTo>
                <a:cubicBezTo>
                  <a:pt x="0" y="695401"/>
                  <a:pt x="149044" y="844445"/>
                  <a:pt x="332906" y="844445"/>
                </a:cubicBezTo>
                <a:lnTo>
                  <a:pt x="2526103" y="844445"/>
                </a:lnTo>
                <a:cubicBezTo>
                  <a:pt x="2709964" y="844445"/>
                  <a:pt x="2859009" y="695401"/>
                  <a:pt x="2859009" y="511539"/>
                </a:cubicBezTo>
                <a:lnTo>
                  <a:pt x="2859009" y="332906"/>
                </a:lnTo>
                <a:cubicBezTo>
                  <a:pt x="2859009" y="149044"/>
                  <a:pt x="2709964" y="0"/>
                  <a:pt x="2526103" y="0"/>
                </a:cubicBezTo>
                <a:lnTo>
                  <a:pt x="332906" y="0"/>
                </a:lnTo>
                <a:cubicBezTo>
                  <a:pt x="149044" y="0"/>
                  <a:pt x="0" y="149044"/>
                  <a:pt x="0" y="332906"/>
                </a:cubicBezTo>
                <a:lnTo>
                  <a:pt x="0" y="511539"/>
                </a:lnTo>
              </a:path>
            </a:pathLst>
          </a:custGeom>
          <a:solidFill>
            <a:srgbClr val="4F92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3142494" y="3257472"/>
            <a:ext cx="2859012" cy="844445"/>
          </a:xfrm>
          <a:custGeom>
            <a:avLst/>
            <a:gdLst/>
            <a:ahLst/>
            <a:cxnLst/>
            <a:rect l="0" t="0" r="0" b="0"/>
            <a:pathLst>
              <a:path w="2859012" h="844445">
                <a:moveTo>
                  <a:pt x="2526106" y="0"/>
                </a:moveTo>
                <a:cubicBezTo>
                  <a:pt x="2709965" y="0"/>
                  <a:pt x="2859012" y="149047"/>
                  <a:pt x="2859012" y="332906"/>
                </a:cubicBezTo>
                <a:moveTo>
                  <a:pt x="2526106" y="0"/>
                </a:moveTo>
                <a:lnTo>
                  <a:pt x="332906" y="0"/>
                </a:lnTo>
                <a:moveTo>
                  <a:pt x="332906" y="0"/>
                </a:moveTo>
                <a:cubicBezTo>
                  <a:pt x="149047" y="0"/>
                  <a:pt x="0" y="149047"/>
                  <a:pt x="0" y="332906"/>
                </a:cubicBezTo>
                <a:moveTo>
                  <a:pt x="0" y="511539"/>
                </a:moveTo>
                <a:lnTo>
                  <a:pt x="0" y="332906"/>
                </a:lnTo>
                <a:moveTo>
                  <a:pt x="2859012" y="511539"/>
                </a:moveTo>
                <a:lnTo>
                  <a:pt x="2859012" y="332906"/>
                </a:lnTo>
                <a:moveTo>
                  <a:pt x="2859012" y="511539"/>
                </a:moveTo>
                <a:cubicBezTo>
                  <a:pt x="2859012" y="695398"/>
                  <a:pt x="2709965" y="844445"/>
                  <a:pt x="2526106" y="844445"/>
                </a:cubicBezTo>
                <a:moveTo>
                  <a:pt x="332906" y="844445"/>
                </a:moveTo>
                <a:lnTo>
                  <a:pt x="2526106" y="844445"/>
                </a:lnTo>
                <a:moveTo>
                  <a:pt x="332906" y="844445"/>
                </a:moveTo>
                <a:cubicBezTo>
                  <a:pt x="149047" y="844445"/>
                  <a:pt x="0" y="695398"/>
                  <a:pt x="0" y="511539"/>
                </a:cubicBezTo>
              </a:path>
            </a:pathLst>
          </a:custGeom>
          <a:noFill/>
          <a:ln w="6089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3557041" y="4881406"/>
            <a:ext cx="2029918" cy="1071796"/>
          </a:xfrm>
          <a:custGeom>
            <a:avLst/>
            <a:gdLst/>
            <a:ahLst/>
            <a:cxnLst/>
            <a:rect l="0" t="0" r="0" b="0"/>
            <a:pathLst>
              <a:path w="2029918" h="1071796">
                <a:moveTo>
                  <a:pt x="0" y="876924"/>
                </a:moveTo>
                <a:cubicBezTo>
                  <a:pt x="0" y="984550"/>
                  <a:pt x="87245" y="1071796"/>
                  <a:pt x="194872" y="1071796"/>
                </a:cubicBezTo>
                <a:lnTo>
                  <a:pt x="1835045" y="1071796"/>
                </a:lnTo>
                <a:cubicBezTo>
                  <a:pt x="1942672" y="1071796"/>
                  <a:pt x="2029918" y="984550"/>
                  <a:pt x="2029918" y="876924"/>
                </a:cubicBezTo>
                <a:lnTo>
                  <a:pt x="2029918" y="194872"/>
                </a:lnTo>
                <a:cubicBezTo>
                  <a:pt x="2029918" y="87245"/>
                  <a:pt x="1942672" y="0"/>
                  <a:pt x="1835045" y="0"/>
                </a:cubicBezTo>
                <a:lnTo>
                  <a:pt x="194872" y="0"/>
                </a:lnTo>
                <a:cubicBezTo>
                  <a:pt x="87245" y="0"/>
                  <a:pt x="0" y="87245"/>
                  <a:pt x="0" y="194872"/>
                </a:cubicBezTo>
                <a:lnTo>
                  <a:pt x="0" y="876924"/>
                </a:lnTo>
              </a:path>
            </a:pathLst>
          </a:custGeom>
          <a:solidFill>
            <a:srgbClr val="4F92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3557041" y="4881406"/>
            <a:ext cx="2029918" cy="1071796"/>
          </a:xfrm>
          <a:custGeom>
            <a:avLst/>
            <a:gdLst/>
            <a:ahLst/>
            <a:cxnLst/>
            <a:rect l="0" t="0" r="0" b="0"/>
            <a:pathLst>
              <a:path w="2029918" h="1071796">
                <a:moveTo>
                  <a:pt x="1835045" y="0"/>
                </a:moveTo>
                <a:cubicBezTo>
                  <a:pt x="1942670" y="0"/>
                  <a:pt x="2029918" y="87247"/>
                  <a:pt x="2029918" y="194872"/>
                </a:cubicBezTo>
                <a:moveTo>
                  <a:pt x="194872" y="0"/>
                </a:moveTo>
                <a:cubicBezTo>
                  <a:pt x="87247" y="0"/>
                  <a:pt x="0" y="87247"/>
                  <a:pt x="0" y="194872"/>
                </a:cubicBezTo>
                <a:moveTo>
                  <a:pt x="0" y="876924"/>
                </a:moveTo>
                <a:lnTo>
                  <a:pt x="0" y="194872"/>
                </a:lnTo>
                <a:moveTo>
                  <a:pt x="2029918" y="876924"/>
                </a:moveTo>
                <a:lnTo>
                  <a:pt x="2029918" y="194872"/>
                </a:lnTo>
                <a:moveTo>
                  <a:pt x="2029918" y="876924"/>
                </a:moveTo>
                <a:cubicBezTo>
                  <a:pt x="2029918" y="984549"/>
                  <a:pt x="1942670" y="1071796"/>
                  <a:pt x="1835045" y="1071796"/>
                </a:cubicBezTo>
                <a:moveTo>
                  <a:pt x="194872" y="1071796"/>
                </a:moveTo>
                <a:lnTo>
                  <a:pt x="1835045" y="1071796"/>
                </a:lnTo>
                <a:moveTo>
                  <a:pt x="194872" y="1071796"/>
                </a:moveTo>
                <a:cubicBezTo>
                  <a:pt x="87247" y="1071796"/>
                  <a:pt x="0" y="984549"/>
                  <a:pt x="0" y="876924"/>
                </a:cubicBezTo>
              </a:path>
            </a:pathLst>
          </a:custGeom>
          <a:noFill/>
          <a:ln w="6089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3934354" y="4877347"/>
            <a:ext cx="8119" cy="8119"/>
          </a:xfrm>
          <a:custGeom>
            <a:avLst/>
            <a:gdLst/>
            <a:ahLst/>
            <a:cxnLst/>
            <a:rect l="0" t="0" r="0" b="0"/>
            <a:pathLst>
              <a:path w="8119" h="8119">
                <a:moveTo>
                  <a:pt x="0" y="0"/>
                </a:moveTo>
                <a:lnTo>
                  <a:pt x="8119" y="0"/>
                </a:lnTo>
                <a:lnTo>
                  <a:pt x="8119" y="8119"/>
                </a:lnTo>
                <a:lnTo>
                  <a:pt x="0" y="8119"/>
                </a:lnTo>
                <a:lnTo>
                  <a:pt x="0" y="0"/>
                </a:lnTo>
              </a:path>
            </a:pathLst>
          </a:custGeom>
          <a:solidFill>
            <a:srgbClr val="4F92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3751913" y="4881406"/>
            <a:ext cx="190558" cy="8119"/>
          </a:xfrm>
          <a:custGeom>
            <a:avLst/>
            <a:gdLst/>
            <a:ahLst/>
            <a:cxnLst/>
            <a:rect l="0" t="0" r="0" b="0"/>
            <a:pathLst>
              <a:path w="190558" h="8119">
                <a:moveTo>
                  <a:pt x="190558" y="0"/>
                </a:moveTo>
                <a:lnTo>
                  <a:pt x="0" y="0"/>
                </a:lnTo>
              </a:path>
            </a:pathLst>
          </a:custGeom>
          <a:noFill/>
          <a:ln w="6089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3942472" y="4686534"/>
            <a:ext cx="1259052" cy="487180"/>
          </a:xfrm>
          <a:custGeom>
            <a:avLst/>
            <a:gdLst/>
            <a:ahLst/>
            <a:cxnLst/>
            <a:rect l="0" t="0" r="0" b="0"/>
            <a:pathLst>
              <a:path w="1259052" h="487180">
                <a:moveTo>
                  <a:pt x="0" y="300427"/>
                </a:moveTo>
                <a:cubicBezTo>
                  <a:pt x="0" y="403563"/>
                  <a:pt x="83616" y="487180"/>
                  <a:pt x="186752" y="487180"/>
                </a:cubicBezTo>
                <a:lnTo>
                  <a:pt x="1072300" y="487180"/>
                </a:lnTo>
                <a:cubicBezTo>
                  <a:pt x="1175444" y="487180"/>
                  <a:pt x="1259052" y="403563"/>
                  <a:pt x="1259052" y="300427"/>
                </a:cubicBezTo>
                <a:lnTo>
                  <a:pt x="1259052" y="186752"/>
                </a:lnTo>
                <a:cubicBezTo>
                  <a:pt x="1259052" y="83616"/>
                  <a:pt x="1175444" y="0"/>
                  <a:pt x="1072300" y="0"/>
                </a:cubicBezTo>
                <a:lnTo>
                  <a:pt x="186752" y="0"/>
                </a:lnTo>
                <a:cubicBezTo>
                  <a:pt x="83616" y="0"/>
                  <a:pt x="0" y="83616"/>
                  <a:pt x="0" y="186752"/>
                </a:cubicBezTo>
                <a:lnTo>
                  <a:pt x="0" y="300427"/>
                </a:lnTo>
              </a:path>
            </a:pathLst>
          </a:custGeom>
          <a:solidFill>
            <a:srgbClr val="4F92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3942472" y="4686534"/>
            <a:ext cx="1259056" cy="487180"/>
          </a:xfrm>
          <a:custGeom>
            <a:avLst/>
            <a:gdLst/>
            <a:ahLst/>
            <a:cxnLst/>
            <a:rect l="0" t="0" r="0" b="0"/>
            <a:pathLst>
              <a:path w="1259056" h="487180">
                <a:moveTo>
                  <a:pt x="1072304" y="0"/>
                </a:moveTo>
                <a:cubicBezTo>
                  <a:pt x="1175444" y="0"/>
                  <a:pt x="1259056" y="83612"/>
                  <a:pt x="1259056" y="186752"/>
                </a:cubicBezTo>
                <a:moveTo>
                  <a:pt x="1072304" y="0"/>
                </a:moveTo>
                <a:lnTo>
                  <a:pt x="186752" y="0"/>
                </a:lnTo>
                <a:moveTo>
                  <a:pt x="186752" y="0"/>
                </a:moveTo>
                <a:cubicBezTo>
                  <a:pt x="83612" y="0"/>
                  <a:pt x="0" y="83612"/>
                  <a:pt x="0" y="186752"/>
                </a:cubicBezTo>
                <a:moveTo>
                  <a:pt x="0" y="300427"/>
                </a:moveTo>
                <a:lnTo>
                  <a:pt x="0" y="186752"/>
                </a:lnTo>
                <a:moveTo>
                  <a:pt x="1259056" y="300427"/>
                </a:moveTo>
                <a:lnTo>
                  <a:pt x="1259056" y="186752"/>
                </a:lnTo>
                <a:moveTo>
                  <a:pt x="1259056" y="300427"/>
                </a:moveTo>
                <a:cubicBezTo>
                  <a:pt x="1259056" y="403568"/>
                  <a:pt x="1175444" y="487180"/>
                  <a:pt x="1072304" y="487180"/>
                </a:cubicBezTo>
                <a:moveTo>
                  <a:pt x="186752" y="487180"/>
                </a:moveTo>
                <a:lnTo>
                  <a:pt x="1072304" y="487180"/>
                </a:lnTo>
                <a:moveTo>
                  <a:pt x="186752" y="487180"/>
                </a:moveTo>
                <a:cubicBezTo>
                  <a:pt x="83612" y="487180"/>
                  <a:pt x="0" y="403568"/>
                  <a:pt x="0" y="300427"/>
                </a:cubicBezTo>
              </a:path>
            </a:pathLst>
          </a:custGeom>
          <a:noFill/>
          <a:ln w="6089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5383969" y="4877347"/>
            <a:ext cx="8119" cy="8119"/>
          </a:xfrm>
          <a:custGeom>
            <a:avLst/>
            <a:gdLst/>
            <a:ahLst/>
            <a:cxnLst/>
            <a:rect l="0" t="0" r="0" b="0"/>
            <a:pathLst>
              <a:path w="8119" h="8119">
                <a:moveTo>
                  <a:pt x="0" y="0"/>
                </a:moveTo>
                <a:lnTo>
                  <a:pt x="8119" y="0"/>
                </a:lnTo>
                <a:lnTo>
                  <a:pt x="8119" y="8119"/>
                </a:lnTo>
                <a:lnTo>
                  <a:pt x="0" y="8119"/>
                </a:lnTo>
                <a:lnTo>
                  <a:pt x="0" y="0"/>
                </a:lnTo>
              </a:path>
            </a:pathLst>
          </a:custGeom>
          <a:solidFill>
            <a:srgbClr val="4F92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5201528" y="4881406"/>
            <a:ext cx="190558" cy="8119"/>
          </a:xfrm>
          <a:custGeom>
            <a:avLst/>
            <a:gdLst/>
            <a:ahLst/>
            <a:cxnLst/>
            <a:rect l="0" t="0" r="0" b="0"/>
            <a:pathLst>
              <a:path w="190558" h="8119">
                <a:moveTo>
                  <a:pt x="190558" y="0"/>
                </a:moveTo>
                <a:lnTo>
                  <a:pt x="0" y="0"/>
                </a:lnTo>
              </a:path>
            </a:pathLst>
          </a:custGeom>
          <a:noFill/>
          <a:ln w="6089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3459605" y="2672856"/>
            <a:ext cx="2224790" cy="584616"/>
          </a:xfrm>
          <a:custGeom>
            <a:avLst/>
            <a:gdLst/>
            <a:ahLst/>
            <a:cxnLst/>
            <a:rect l="0" t="0" r="0" b="0"/>
            <a:pathLst>
              <a:path w="2224790" h="584616">
                <a:moveTo>
                  <a:pt x="1112395" y="584616"/>
                </a:moveTo>
                <a:lnTo>
                  <a:pt x="1112395" y="292308"/>
                </a:lnTo>
                <a:moveTo>
                  <a:pt x="0" y="0"/>
                </a:moveTo>
                <a:lnTo>
                  <a:pt x="0" y="194872"/>
                </a:lnTo>
                <a:cubicBezTo>
                  <a:pt x="0" y="248684"/>
                  <a:pt x="43623" y="292308"/>
                  <a:pt x="97436" y="292308"/>
                </a:cubicBezTo>
                <a:lnTo>
                  <a:pt x="2127354" y="292308"/>
                </a:lnTo>
                <a:cubicBezTo>
                  <a:pt x="2181166" y="292308"/>
                  <a:pt x="2224790" y="248684"/>
                  <a:pt x="2224790" y="194872"/>
                </a:cubicBezTo>
                <a:lnTo>
                  <a:pt x="2224790" y="0"/>
                </a:lnTo>
              </a:path>
            </a:pathLst>
          </a:custGeom>
          <a:noFill/>
          <a:ln w="6089">
            <a:solidFill>
              <a:srgbClr val="4F92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ounded Rectangle 28"/>
          <p:cNvSpPr/>
          <p:nvPr/>
        </p:nvSpPr>
        <p:spPr>
          <a:xfrm>
            <a:off x="4572000" y="4101918"/>
            <a:ext cx="8119" cy="584616"/>
          </a:xfrm>
          <a:custGeom>
            <a:avLst/>
            <a:gdLst/>
            <a:ahLst/>
            <a:cxnLst/>
            <a:rect l="0" t="0" r="0" b="0"/>
            <a:pathLst>
              <a:path w="8119" h="584616">
                <a:moveTo>
                  <a:pt x="0" y="0"/>
                </a:moveTo>
                <a:lnTo>
                  <a:pt x="0" y="584616"/>
                </a:lnTo>
              </a:path>
            </a:pathLst>
          </a:custGeom>
          <a:noFill/>
          <a:ln w="6089">
            <a:solidFill>
              <a:srgbClr val="4F92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3592532" y="5327988"/>
            <a:ext cx="1958870" cy="5539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dirty="0" err="1">
                <a:solidFill>
                  <a:srgbClr val="FFFFFF"/>
                </a:solidFill>
                <a:latin typeface="Roboto"/>
              </a:rPr>
              <a:t>Menghasilkan</a:t>
            </a:r>
            <a:r>
              <a:rPr sz="1200" b="0" dirty="0">
                <a:solidFill>
                  <a:srgbClr val="FFFFFF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FFFFFF"/>
                </a:solidFill>
                <a:latin typeface="Roboto"/>
              </a:rPr>
              <a:t>lulusan</a:t>
            </a:r>
            <a:r>
              <a:rPr sz="1200" b="0" dirty="0">
                <a:solidFill>
                  <a:srgbClr val="FFFFFF"/>
                </a:solidFill>
                <a:latin typeface="Roboto"/>
              </a:rPr>
              <a:t> yang
</a:t>
            </a:r>
            <a:r>
              <a:rPr sz="1200" b="0" dirty="0" err="1">
                <a:solidFill>
                  <a:srgbClr val="FFFFFF"/>
                </a:solidFill>
                <a:latin typeface="Roboto"/>
              </a:rPr>
              <a:t>mandiri</a:t>
            </a:r>
            <a:r>
              <a:rPr sz="1200" b="0" dirty="0">
                <a:solidFill>
                  <a:srgbClr val="FFFFFF"/>
                </a:solidFill>
                <a:latin typeface="Roboto"/>
              </a:rPr>
              <a:t>, </a:t>
            </a:r>
            <a:r>
              <a:rPr sz="1200" b="0" dirty="0" err="1">
                <a:solidFill>
                  <a:srgbClr val="FFFFFF"/>
                </a:solidFill>
                <a:latin typeface="Roboto"/>
              </a:rPr>
              <a:t>unggul</a:t>
            </a:r>
            <a:r>
              <a:rPr sz="1200" b="0" dirty="0">
                <a:solidFill>
                  <a:srgbClr val="FFFFFF"/>
                </a:solidFill>
                <a:latin typeface="Roboto"/>
              </a:rPr>
              <a:t>, dan </a:t>
            </a:r>
            <a:r>
              <a:rPr sz="1200" b="0" dirty="0" err="1">
                <a:solidFill>
                  <a:srgbClr val="FFFFFF"/>
                </a:solidFill>
                <a:latin typeface="Roboto"/>
              </a:rPr>
              <a:t>berdaya</a:t>
            </a:r>
            <a:r>
              <a:rPr sz="1200" b="0" dirty="0">
                <a:solidFill>
                  <a:srgbClr val="FFFFFF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FFFFFF"/>
                </a:solidFill>
                <a:latin typeface="Roboto"/>
              </a:rPr>
              <a:t>saing</a:t>
            </a:r>
            <a:endParaRPr sz="1200" b="0" dirty="0">
              <a:solidFill>
                <a:srgbClr val="FFFFFF"/>
              </a:solidFill>
              <a:latin typeface="Roboto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741793" y="2047641"/>
            <a:ext cx="1885131" cy="5539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dirty="0" err="1">
                <a:solidFill>
                  <a:srgbClr val="FFFFFF"/>
                </a:solidFill>
                <a:latin typeface="Roboto"/>
              </a:rPr>
              <a:t>Menciptakan</a:t>
            </a:r>
            <a:r>
              <a:rPr sz="1200" b="0" dirty="0">
                <a:solidFill>
                  <a:srgbClr val="FFFFFF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FFFFFF"/>
                </a:solidFill>
                <a:latin typeface="Roboto"/>
              </a:rPr>
              <a:t>birokrasi</a:t>
            </a:r>
            <a:r>
              <a:rPr sz="1200" b="0" dirty="0">
                <a:solidFill>
                  <a:srgbClr val="FFFFFF"/>
                </a:solidFill>
                <a:latin typeface="Roboto"/>
              </a:rPr>
              <a:t> yang
</a:t>
            </a:r>
            <a:r>
              <a:rPr sz="1200" b="0" dirty="0" err="1">
                <a:solidFill>
                  <a:srgbClr val="FFFFFF"/>
                </a:solidFill>
                <a:latin typeface="Roboto"/>
              </a:rPr>
              <a:t>bersih</a:t>
            </a:r>
            <a:r>
              <a:rPr sz="1200" b="0" dirty="0">
                <a:solidFill>
                  <a:srgbClr val="FFFFFF"/>
                </a:solidFill>
                <a:latin typeface="Roboto"/>
              </a:rPr>
              <a:t>, </a:t>
            </a:r>
            <a:r>
              <a:rPr sz="1200" b="0" dirty="0" err="1">
                <a:solidFill>
                  <a:srgbClr val="FFFFFF"/>
                </a:solidFill>
                <a:latin typeface="Roboto"/>
              </a:rPr>
              <a:t>melayani</a:t>
            </a:r>
            <a:r>
              <a:rPr sz="1200" b="0" dirty="0">
                <a:solidFill>
                  <a:srgbClr val="FFFFFF"/>
                </a:solidFill>
                <a:latin typeface="Roboto"/>
              </a:rPr>
              <a:t>, dan
</a:t>
            </a:r>
            <a:r>
              <a:rPr sz="1200" b="0" dirty="0" err="1">
                <a:solidFill>
                  <a:srgbClr val="FFFFFF"/>
                </a:solidFill>
                <a:latin typeface="Roboto"/>
              </a:rPr>
              <a:t>berbasis</a:t>
            </a:r>
            <a:r>
              <a:rPr sz="1200" b="0" dirty="0">
                <a:solidFill>
                  <a:srgbClr val="FFFFFF"/>
                </a:solidFill>
                <a:latin typeface="Roboto"/>
              </a:rPr>
              <a:t> digital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540287" y="2047641"/>
            <a:ext cx="1838645" cy="50783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00" b="0" dirty="0" err="1">
                <a:solidFill>
                  <a:srgbClr val="FFFFFF"/>
                </a:solidFill>
                <a:latin typeface="Roboto"/>
              </a:rPr>
              <a:t>Memastikan</a:t>
            </a:r>
            <a:r>
              <a:rPr sz="1100" b="0" dirty="0">
                <a:solidFill>
                  <a:srgbClr val="FFFFFF"/>
                </a:solidFill>
                <a:latin typeface="Roboto"/>
              </a:rPr>
              <a:t> </a:t>
            </a:r>
            <a:r>
              <a:rPr sz="1100" b="0" dirty="0" err="1">
                <a:solidFill>
                  <a:srgbClr val="FFFFFF"/>
                </a:solidFill>
                <a:latin typeface="Roboto"/>
              </a:rPr>
              <a:t>pendidikan</a:t>
            </a:r>
            <a:r>
              <a:rPr sz="1100" b="0" dirty="0">
                <a:solidFill>
                  <a:srgbClr val="FFFFFF"/>
                </a:solidFill>
                <a:latin typeface="Roboto"/>
              </a:rPr>
              <a:t> yang
</a:t>
            </a:r>
            <a:r>
              <a:rPr sz="1100" b="0" dirty="0" err="1">
                <a:solidFill>
                  <a:srgbClr val="FFFFFF"/>
                </a:solidFill>
                <a:latin typeface="Roboto"/>
              </a:rPr>
              <a:t>terintegrasi</a:t>
            </a:r>
            <a:r>
              <a:rPr sz="1100" b="0" dirty="0">
                <a:solidFill>
                  <a:srgbClr val="FFFFFF"/>
                </a:solidFill>
                <a:latin typeface="Roboto"/>
              </a:rPr>
              <a:t>, </a:t>
            </a:r>
            <a:r>
              <a:rPr sz="1100" b="0" dirty="0" err="1">
                <a:solidFill>
                  <a:srgbClr val="FFFFFF"/>
                </a:solidFill>
                <a:latin typeface="Roboto"/>
              </a:rPr>
              <a:t>berkeadilan</a:t>
            </a:r>
            <a:r>
              <a:rPr sz="1100" b="0" dirty="0">
                <a:solidFill>
                  <a:srgbClr val="FFFFFF"/>
                </a:solidFill>
                <a:latin typeface="Roboto"/>
              </a:rPr>
              <a:t>,
</a:t>
            </a:r>
            <a:r>
              <a:rPr sz="1100" b="0" dirty="0" err="1">
                <a:solidFill>
                  <a:srgbClr val="FFFFFF"/>
                </a:solidFill>
                <a:latin typeface="Roboto"/>
              </a:rPr>
              <a:t>ramah</a:t>
            </a:r>
            <a:r>
              <a:rPr sz="1100" b="0" dirty="0">
                <a:solidFill>
                  <a:srgbClr val="FFFFFF"/>
                </a:solidFill>
                <a:latin typeface="Roboto"/>
              </a:rPr>
              <a:t>, dan </a:t>
            </a:r>
            <a:r>
              <a:rPr sz="1100" b="0" dirty="0" err="1">
                <a:solidFill>
                  <a:srgbClr val="FFFFFF"/>
                </a:solidFill>
                <a:latin typeface="Roboto"/>
              </a:rPr>
              <a:t>terjangkau</a:t>
            </a:r>
            <a:endParaRPr sz="1100" b="0" dirty="0">
              <a:solidFill>
                <a:srgbClr val="FFFFFF"/>
              </a:solidFill>
              <a:latin typeface="Roboto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089223" y="1511743"/>
            <a:ext cx="1190417" cy="29230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Roboto"/>
              </a:rPr>
              <a:t>Peningkatan Kualitas
Birokrasi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916967" y="1511743"/>
            <a:ext cx="1085242" cy="29230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900" b="1" dirty="0" err="1">
                <a:solidFill>
                  <a:srgbClr val="FFFFFF"/>
                </a:solidFill>
                <a:latin typeface="Roboto"/>
              </a:rPr>
              <a:t>Peningkatan</a:t>
            </a:r>
            <a:r>
              <a:rPr sz="900" b="1" dirty="0">
                <a:solidFill>
                  <a:srgbClr val="FFFFFF"/>
                </a:solidFill>
                <a:latin typeface="Roboto"/>
              </a:rPr>
              <a:t> </a:t>
            </a:r>
            <a:r>
              <a:rPr sz="900" b="1" dirty="0" err="1">
                <a:solidFill>
                  <a:srgbClr val="FFFFFF"/>
                </a:solidFill>
                <a:latin typeface="Roboto"/>
              </a:rPr>
              <a:t>Akses</a:t>
            </a:r>
            <a:r>
              <a:rPr sz="900" b="1" dirty="0">
                <a:solidFill>
                  <a:srgbClr val="FFFFFF"/>
                </a:solidFill>
                <a:latin typeface="Roboto"/>
              </a:rPr>
              <a:t>
Pendidikan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324573" y="904797"/>
            <a:ext cx="4494821" cy="2769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b="1" dirty="0" err="1">
                <a:solidFill>
                  <a:srgbClr val="4F92FF"/>
                </a:solidFill>
                <a:latin typeface="Roboto"/>
              </a:rPr>
              <a:t>Tujuan</a:t>
            </a:r>
            <a:r>
              <a:rPr b="1" dirty="0">
                <a:solidFill>
                  <a:srgbClr val="4F92FF"/>
                </a:solidFill>
                <a:latin typeface="Roboto"/>
              </a:rPr>
              <a:t> dan </a:t>
            </a:r>
            <a:r>
              <a:rPr b="1" dirty="0" err="1">
                <a:solidFill>
                  <a:srgbClr val="4F92FF"/>
                </a:solidFill>
                <a:latin typeface="Roboto"/>
              </a:rPr>
              <a:t>Sasaran</a:t>
            </a:r>
            <a:r>
              <a:rPr b="1" dirty="0">
                <a:solidFill>
                  <a:srgbClr val="4F92FF"/>
                </a:solidFill>
                <a:latin typeface="Roboto"/>
              </a:rPr>
              <a:t> </a:t>
            </a:r>
            <a:r>
              <a:rPr b="1" dirty="0" err="1">
                <a:solidFill>
                  <a:srgbClr val="4F92FF"/>
                </a:solidFill>
                <a:latin typeface="Roboto"/>
              </a:rPr>
              <a:t>Strategis</a:t>
            </a:r>
            <a:r>
              <a:rPr b="1" dirty="0">
                <a:solidFill>
                  <a:srgbClr val="4F92FF"/>
                </a:solidFill>
                <a:latin typeface="Roboto"/>
              </a:rPr>
              <a:t> </a:t>
            </a:r>
            <a:r>
              <a:rPr b="1" dirty="0" err="1">
                <a:solidFill>
                  <a:srgbClr val="4F92FF"/>
                </a:solidFill>
                <a:latin typeface="Roboto"/>
              </a:rPr>
              <a:t>Ditjen</a:t>
            </a:r>
            <a:r>
              <a:rPr b="1" dirty="0">
                <a:solidFill>
                  <a:srgbClr val="4F92FF"/>
                </a:solidFill>
                <a:latin typeface="Roboto"/>
              </a:rPr>
              <a:t> </a:t>
            </a:r>
            <a:r>
              <a:rPr b="1" dirty="0" err="1">
                <a:solidFill>
                  <a:srgbClr val="4F92FF"/>
                </a:solidFill>
                <a:latin typeface="Roboto"/>
              </a:rPr>
              <a:t>Pendis</a:t>
            </a:r>
            <a:endParaRPr b="1" dirty="0">
              <a:solidFill>
                <a:srgbClr val="4F92FF"/>
              </a:solidFill>
              <a:latin typeface="Roboto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939627" y="4792090"/>
            <a:ext cx="1264770" cy="3693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 dirty="0" err="1">
                <a:solidFill>
                  <a:srgbClr val="FFFFFF"/>
                </a:solidFill>
                <a:latin typeface="Roboto"/>
              </a:rPr>
              <a:t>Peningkatan</a:t>
            </a:r>
            <a:r>
              <a:rPr sz="1200" b="1" dirty="0">
                <a:solidFill>
                  <a:srgbClr val="FFFFFF"/>
                </a:solidFill>
                <a:latin typeface="Roboto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Roboto"/>
              </a:rPr>
              <a:t>Mutu</a:t>
            </a:r>
            <a:r>
              <a:rPr sz="1200" b="1" dirty="0">
                <a:solidFill>
                  <a:srgbClr val="FFFFFF"/>
                </a:solidFill>
                <a:latin typeface="Roboto"/>
              </a:rPr>
              <a:t>
</a:t>
            </a:r>
            <a:r>
              <a:rPr sz="1200" b="1" dirty="0" err="1">
                <a:solidFill>
                  <a:srgbClr val="FFFFFF"/>
                </a:solidFill>
                <a:latin typeface="Roboto"/>
              </a:rPr>
              <a:t>Lulusan</a:t>
            </a:r>
            <a:endParaRPr sz="1200" b="1" dirty="0">
              <a:solidFill>
                <a:srgbClr val="FFFFFF"/>
              </a:solidFill>
              <a:latin typeface="Roboto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209484" y="3470613"/>
            <a:ext cx="2725106" cy="49244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600" b="1" dirty="0" err="1">
                <a:solidFill>
                  <a:srgbClr val="FFFFFF"/>
                </a:solidFill>
                <a:latin typeface="Roboto"/>
              </a:rPr>
              <a:t>Tujuan</a:t>
            </a:r>
            <a:r>
              <a:rPr sz="1600" b="1" dirty="0">
                <a:solidFill>
                  <a:srgbClr val="FFFFFF"/>
                </a:solidFill>
                <a:latin typeface="Roboto"/>
              </a:rPr>
              <a:t> dan </a:t>
            </a:r>
            <a:r>
              <a:rPr sz="1600" b="1" dirty="0" err="1">
                <a:solidFill>
                  <a:srgbClr val="FFFFFF"/>
                </a:solidFill>
                <a:latin typeface="Roboto"/>
              </a:rPr>
              <a:t>Sasaran</a:t>
            </a:r>
            <a:r>
              <a:rPr sz="1600" b="1" dirty="0">
                <a:solidFill>
                  <a:srgbClr val="FFFFFF"/>
                </a:solidFill>
                <a:latin typeface="Roboto"/>
              </a:rPr>
              <a:t> </a:t>
            </a:r>
            <a:r>
              <a:rPr sz="1600" b="1" dirty="0" err="1">
                <a:solidFill>
                  <a:srgbClr val="FFFFFF"/>
                </a:solidFill>
                <a:latin typeface="Roboto"/>
              </a:rPr>
              <a:t>Strategis</a:t>
            </a:r>
            <a:r>
              <a:rPr sz="1600" b="1" dirty="0">
                <a:solidFill>
                  <a:srgbClr val="FFFFFF"/>
                </a:solidFill>
                <a:latin typeface="Roboto"/>
              </a:rPr>
              <a:t>
</a:t>
            </a:r>
            <a:r>
              <a:rPr sz="1600" b="1" dirty="0" err="1">
                <a:solidFill>
                  <a:srgbClr val="FFFFFF"/>
                </a:solidFill>
                <a:latin typeface="Roboto"/>
              </a:rPr>
              <a:t>Ditjen</a:t>
            </a:r>
            <a:r>
              <a:rPr sz="1600" b="1" dirty="0">
                <a:solidFill>
                  <a:srgbClr val="FFFFFF"/>
                </a:solidFill>
                <a:latin typeface="Roboto"/>
              </a:rPr>
              <a:t> </a:t>
            </a:r>
            <a:r>
              <a:rPr sz="1600" b="1" dirty="0" err="1">
                <a:solidFill>
                  <a:srgbClr val="FFFFFF"/>
                </a:solidFill>
                <a:latin typeface="Roboto"/>
              </a:rPr>
              <a:t>Pendis</a:t>
            </a:r>
            <a:endParaRPr sz="1600" b="1" dirty="0">
              <a:solidFill>
                <a:srgbClr val="FFFFFF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11142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170728" y="1890404"/>
            <a:ext cx="1961797" cy="427511"/>
          </a:xfrm>
          <a:custGeom>
            <a:avLst/>
            <a:gdLst/>
            <a:ahLst/>
            <a:cxnLst/>
            <a:rect l="0" t="0" r="0" b="0"/>
            <a:pathLst>
              <a:path w="1961797" h="427511">
                <a:moveTo>
                  <a:pt x="1961797" y="374072"/>
                </a:moveTo>
                <a:cubicBezTo>
                  <a:pt x="1961797" y="403588"/>
                  <a:pt x="1937865" y="427511"/>
                  <a:pt x="1908358" y="427511"/>
                </a:cubicBezTo>
                <a:lnTo>
                  <a:pt x="53438" y="427511"/>
                </a:lnTo>
                <a:cubicBezTo>
                  <a:pt x="23922" y="427511"/>
                  <a:pt x="0" y="403588"/>
                  <a:pt x="0" y="374072"/>
                </a:cubicBezTo>
                <a:lnTo>
                  <a:pt x="0" y="53438"/>
                </a:lnTo>
                <a:cubicBezTo>
                  <a:pt x="0" y="23922"/>
                  <a:pt x="23922" y="0"/>
                  <a:pt x="53438" y="0"/>
                </a:cubicBezTo>
                <a:lnTo>
                  <a:pt x="1908358" y="0"/>
                </a:lnTo>
                <a:cubicBezTo>
                  <a:pt x="1937865" y="0"/>
                  <a:pt x="1961797" y="23922"/>
                  <a:pt x="1961797" y="53438"/>
                </a:cubicBezTo>
                <a:lnTo>
                  <a:pt x="1961797" y="374072"/>
                </a:lnTo>
              </a:path>
            </a:pathLst>
          </a:custGeom>
          <a:solidFill>
            <a:srgbClr val="E5575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1170728" y="1890404"/>
            <a:ext cx="1961794" cy="427511"/>
          </a:xfrm>
          <a:custGeom>
            <a:avLst/>
            <a:gdLst/>
            <a:ahLst/>
            <a:cxnLst/>
            <a:rect l="0" t="0" r="0" b="0"/>
            <a:pathLst>
              <a:path w="1961794" h="427511">
                <a:moveTo>
                  <a:pt x="53438" y="0"/>
                </a:moveTo>
                <a:cubicBezTo>
                  <a:pt x="23925" y="0"/>
                  <a:pt x="0" y="23925"/>
                  <a:pt x="0" y="53438"/>
                </a:cubicBezTo>
                <a:moveTo>
                  <a:pt x="53438" y="0"/>
                </a:moveTo>
                <a:lnTo>
                  <a:pt x="1908355" y="0"/>
                </a:lnTo>
                <a:moveTo>
                  <a:pt x="1908355" y="0"/>
                </a:moveTo>
                <a:cubicBezTo>
                  <a:pt x="1937868" y="0"/>
                  <a:pt x="1961794" y="23925"/>
                  <a:pt x="1961794" y="53438"/>
                </a:cubicBezTo>
                <a:moveTo>
                  <a:pt x="1961794" y="374072"/>
                </a:moveTo>
                <a:lnTo>
                  <a:pt x="1961794" y="53438"/>
                </a:lnTo>
                <a:moveTo>
                  <a:pt x="0" y="374072"/>
                </a:moveTo>
                <a:lnTo>
                  <a:pt x="0" y="53438"/>
                </a:lnTo>
                <a:moveTo>
                  <a:pt x="0" y="374072"/>
                </a:moveTo>
                <a:cubicBezTo>
                  <a:pt x="0" y="403586"/>
                  <a:pt x="23925" y="427511"/>
                  <a:pt x="53438" y="427511"/>
                </a:cubicBezTo>
                <a:moveTo>
                  <a:pt x="1908355" y="427511"/>
                </a:moveTo>
                <a:lnTo>
                  <a:pt x="53438" y="427511"/>
                </a:lnTo>
                <a:moveTo>
                  <a:pt x="1908355" y="427511"/>
                </a:moveTo>
                <a:cubicBezTo>
                  <a:pt x="1937868" y="427511"/>
                  <a:pt x="1961794" y="403586"/>
                  <a:pt x="1961794" y="374072"/>
                </a:cubicBezTo>
              </a:path>
            </a:pathLst>
          </a:custGeom>
          <a:noFill/>
          <a:ln w="13359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560034" y="2879024"/>
            <a:ext cx="2030680" cy="1816924"/>
          </a:xfrm>
          <a:custGeom>
            <a:avLst/>
            <a:gdLst/>
            <a:ahLst/>
            <a:cxnLst/>
            <a:rect l="0" t="0" r="0" b="0"/>
            <a:pathLst>
              <a:path w="2030680" h="1816924">
                <a:moveTo>
                  <a:pt x="2030680" y="1763485"/>
                </a:moveTo>
                <a:cubicBezTo>
                  <a:pt x="2030680" y="1793001"/>
                  <a:pt x="2006757" y="1816924"/>
                  <a:pt x="1977241" y="1816924"/>
                </a:cubicBezTo>
                <a:lnTo>
                  <a:pt x="53438" y="1816924"/>
                </a:lnTo>
                <a:cubicBezTo>
                  <a:pt x="23922" y="1816924"/>
                  <a:pt x="0" y="1793001"/>
                  <a:pt x="0" y="1763485"/>
                </a:cubicBezTo>
                <a:lnTo>
                  <a:pt x="0" y="53438"/>
                </a:lnTo>
                <a:cubicBezTo>
                  <a:pt x="0" y="23922"/>
                  <a:pt x="23922" y="0"/>
                  <a:pt x="53438" y="0"/>
                </a:cubicBezTo>
                <a:lnTo>
                  <a:pt x="1977241" y="0"/>
                </a:lnTo>
                <a:cubicBezTo>
                  <a:pt x="2006757" y="0"/>
                  <a:pt x="2030680" y="23922"/>
                  <a:pt x="2030680" y="53438"/>
                </a:cubicBezTo>
                <a:lnTo>
                  <a:pt x="2030680" y="1763485"/>
                </a:lnTo>
              </a:path>
            </a:pathLst>
          </a:custGeom>
          <a:solidFill>
            <a:srgbClr val="96969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3560034" y="2879024"/>
            <a:ext cx="2030680" cy="1816924"/>
          </a:xfrm>
          <a:custGeom>
            <a:avLst/>
            <a:gdLst/>
            <a:ahLst/>
            <a:cxnLst/>
            <a:rect l="0" t="0" r="0" b="0"/>
            <a:pathLst>
              <a:path w="2030680" h="1816924">
                <a:moveTo>
                  <a:pt x="53438" y="0"/>
                </a:moveTo>
                <a:cubicBezTo>
                  <a:pt x="23925" y="0"/>
                  <a:pt x="0" y="23925"/>
                  <a:pt x="0" y="53438"/>
                </a:cubicBezTo>
                <a:moveTo>
                  <a:pt x="53438" y="0"/>
                </a:moveTo>
                <a:lnTo>
                  <a:pt x="1977241" y="0"/>
                </a:lnTo>
                <a:moveTo>
                  <a:pt x="1977241" y="0"/>
                </a:moveTo>
                <a:cubicBezTo>
                  <a:pt x="2006755" y="0"/>
                  <a:pt x="2030680" y="23925"/>
                  <a:pt x="2030680" y="53438"/>
                </a:cubicBezTo>
                <a:moveTo>
                  <a:pt x="2030680" y="1763485"/>
                </a:moveTo>
                <a:lnTo>
                  <a:pt x="2030680" y="53438"/>
                </a:lnTo>
                <a:moveTo>
                  <a:pt x="0" y="1763485"/>
                </a:moveTo>
                <a:lnTo>
                  <a:pt x="0" y="53438"/>
                </a:lnTo>
                <a:moveTo>
                  <a:pt x="0" y="1763485"/>
                </a:moveTo>
                <a:cubicBezTo>
                  <a:pt x="0" y="1792999"/>
                  <a:pt x="23925" y="1816924"/>
                  <a:pt x="53438" y="1816924"/>
                </a:cubicBezTo>
                <a:moveTo>
                  <a:pt x="1977241" y="1816924"/>
                </a:moveTo>
                <a:lnTo>
                  <a:pt x="53438" y="1816924"/>
                </a:lnTo>
                <a:moveTo>
                  <a:pt x="1977241" y="1816924"/>
                </a:moveTo>
                <a:cubicBezTo>
                  <a:pt x="2006755" y="1816924"/>
                  <a:pt x="2030680" y="1792999"/>
                  <a:pt x="2030680" y="1763485"/>
                </a:cubicBezTo>
              </a:path>
            </a:pathLst>
          </a:custGeom>
          <a:noFill/>
          <a:ln w="13359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018226" y="2424793"/>
            <a:ext cx="1955046" cy="641267"/>
          </a:xfrm>
          <a:custGeom>
            <a:avLst/>
            <a:gdLst/>
            <a:ahLst/>
            <a:cxnLst/>
            <a:rect l="0" t="0" r="0" b="0"/>
            <a:pathLst>
              <a:path w="1955046" h="641267">
                <a:moveTo>
                  <a:pt x="1955046" y="587828"/>
                </a:moveTo>
                <a:cubicBezTo>
                  <a:pt x="1955046" y="617344"/>
                  <a:pt x="1931123" y="641267"/>
                  <a:pt x="1901607" y="641267"/>
                </a:cubicBezTo>
                <a:lnTo>
                  <a:pt x="53438" y="641267"/>
                </a:lnTo>
                <a:cubicBezTo>
                  <a:pt x="23922" y="641267"/>
                  <a:pt x="0" y="617344"/>
                  <a:pt x="0" y="587828"/>
                </a:cubicBezTo>
                <a:lnTo>
                  <a:pt x="0" y="53438"/>
                </a:lnTo>
                <a:cubicBezTo>
                  <a:pt x="0" y="23922"/>
                  <a:pt x="23922" y="0"/>
                  <a:pt x="53438" y="0"/>
                </a:cubicBezTo>
                <a:lnTo>
                  <a:pt x="1901607" y="0"/>
                </a:lnTo>
                <a:cubicBezTo>
                  <a:pt x="1931123" y="0"/>
                  <a:pt x="1955046" y="23922"/>
                  <a:pt x="1955046" y="53438"/>
                </a:cubicBezTo>
                <a:lnTo>
                  <a:pt x="1955046" y="587828"/>
                </a:lnTo>
              </a:path>
            </a:pathLst>
          </a:custGeom>
          <a:solidFill>
            <a:srgbClr val="DE8431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018226" y="2424793"/>
            <a:ext cx="1955044" cy="641267"/>
          </a:xfrm>
          <a:custGeom>
            <a:avLst/>
            <a:gdLst/>
            <a:ahLst/>
            <a:cxnLst/>
            <a:rect l="0" t="0" r="0" b="0"/>
            <a:pathLst>
              <a:path w="1955044" h="641267">
                <a:moveTo>
                  <a:pt x="53438" y="0"/>
                </a:moveTo>
                <a:cubicBezTo>
                  <a:pt x="23925" y="0"/>
                  <a:pt x="0" y="23925"/>
                  <a:pt x="0" y="53438"/>
                </a:cubicBezTo>
                <a:moveTo>
                  <a:pt x="53438" y="0"/>
                </a:moveTo>
                <a:lnTo>
                  <a:pt x="1901605" y="0"/>
                </a:lnTo>
                <a:moveTo>
                  <a:pt x="1901605" y="0"/>
                </a:moveTo>
                <a:cubicBezTo>
                  <a:pt x="1931119" y="0"/>
                  <a:pt x="1955044" y="23925"/>
                  <a:pt x="1955044" y="53438"/>
                </a:cubicBezTo>
                <a:moveTo>
                  <a:pt x="1955044" y="587828"/>
                </a:moveTo>
                <a:lnTo>
                  <a:pt x="1955044" y="53438"/>
                </a:lnTo>
                <a:moveTo>
                  <a:pt x="0" y="587828"/>
                </a:moveTo>
                <a:lnTo>
                  <a:pt x="0" y="53438"/>
                </a:lnTo>
                <a:moveTo>
                  <a:pt x="0" y="587828"/>
                </a:moveTo>
                <a:cubicBezTo>
                  <a:pt x="0" y="617342"/>
                  <a:pt x="23925" y="641267"/>
                  <a:pt x="53438" y="641267"/>
                </a:cubicBezTo>
                <a:moveTo>
                  <a:pt x="1901605" y="641267"/>
                </a:moveTo>
                <a:lnTo>
                  <a:pt x="53438" y="641267"/>
                </a:lnTo>
                <a:moveTo>
                  <a:pt x="1901605" y="641267"/>
                </a:moveTo>
                <a:cubicBezTo>
                  <a:pt x="1931119" y="641267"/>
                  <a:pt x="1955044" y="617342"/>
                  <a:pt x="1955044" y="587828"/>
                </a:cubicBezTo>
              </a:path>
            </a:pathLst>
          </a:custGeom>
          <a:noFill/>
          <a:ln w="13359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0" name="Group 9"/>
          <p:cNvGrpSpPr/>
          <p:nvPr/>
        </p:nvGrpSpPr>
        <p:grpSpPr>
          <a:xfrm>
            <a:off x="5590715" y="2638549"/>
            <a:ext cx="454230" cy="1148938"/>
            <a:chOff x="5130140" y="1870363"/>
            <a:chExt cx="454230" cy="1148938"/>
          </a:xfrm>
        </p:grpSpPr>
        <p:sp>
          <p:nvSpPr>
            <p:cNvPr id="8" name="Rounded Rectangle 7"/>
            <p:cNvSpPr/>
            <p:nvPr/>
          </p:nvSpPr>
          <p:spPr>
            <a:xfrm>
              <a:off x="5130140" y="1897083"/>
              <a:ext cx="400792" cy="1122218"/>
            </a:xfrm>
            <a:custGeom>
              <a:avLst/>
              <a:gdLst/>
              <a:ahLst/>
              <a:cxnLst/>
              <a:rect l="0" t="0" r="0" b="0"/>
              <a:pathLst>
                <a:path w="400792" h="1122218">
                  <a:moveTo>
                    <a:pt x="0" y="1122218"/>
                  </a:moveTo>
                  <a:lnTo>
                    <a:pt x="106877" y="1122218"/>
                  </a:lnTo>
                  <a:cubicBezTo>
                    <a:pt x="165927" y="1122218"/>
                    <a:pt x="213755" y="1074390"/>
                    <a:pt x="213755" y="1015340"/>
                  </a:cubicBezTo>
                  <a:lnTo>
                    <a:pt x="213755" y="106877"/>
                  </a:lnTo>
                  <a:cubicBezTo>
                    <a:pt x="213755" y="47827"/>
                    <a:pt x="261583" y="0"/>
                    <a:pt x="320633" y="0"/>
                  </a:cubicBezTo>
                  <a:lnTo>
                    <a:pt x="400792" y="0"/>
                  </a:lnTo>
                </a:path>
              </a:pathLst>
            </a:custGeom>
            <a:noFill/>
            <a:ln w="13359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5530932" y="1870363"/>
              <a:ext cx="53438" cy="53438"/>
            </a:xfrm>
            <a:custGeom>
              <a:avLst/>
              <a:gdLst/>
              <a:ahLst/>
              <a:cxnLst/>
              <a:rect l="0" t="0" r="0" b="0"/>
              <a:pathLst>
                <a:path w="53438" h="53438">
                  <a:moveTo>
                    <a:pt x="0" y="26719"/>
                  </a:moveTo>
                  <a:cubicBezTo>
                    <a:pt x="0" y="41476"/>
                    <a:pt x="11962" y="53438"/>
                    <a:pt x="26719" y="53438"/>
                  </a:cubicBezTo>
                  <a:cubicBezTo>
                    <a:pt x="41476" y="53438"/>
                    <a:pt x="53438" y="41476"/>
                    <a:pt x="53438" y="26719"/>
                  </a:cubicBezTo>
                  <a:cubicBezTo>
                    <a:pt x="53438" y="11962"/>
                    <a:pt x="41476" y="0"/>
                    <a:pt x="26719" y="0"/>
                  </a:cubicBezTo>
                  <a:cubicBezTo>
                    <a:pt x="11962" y="0"/>
                    <a:pt x="0" y="11962"/>
                    <a:pt x="0" y="26719"/>
                  </a:cubicBezTo>
                  <a:close/>
                </a:path>
              </a:pathLst>
            </a:custGeom>
            <a:solidFill>
              <a:srgbClr val="FFFFFF"/>
            </a:solidFill>
            <a:ln w="13359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125104" y="3066061"/>
            <a:ext cx="120238" cy="1723406"/>
            <a:chOff x="5664529" y="2297875"/>
            <a:chExt cx="120238" cy="1723406"/>
          </a:xfrm>
        </p:grpSpPr>
        <p:sp>
          <p:nvSpPr>
            <p:cNvPr id="11" name="Rounded Rectangle 10"/>
            <p:cNvSpPr/>
            <p:nvPr/>
          </p:nvSpPr>
          <p:spPr>
            <a:xfrm>
              <a:off x="5664529" y="2297875"/>
              <a:ext cx="106877" cy="1710046"/>
            </a:xfrm>
            <a:custGeom>
              <a:avLst/>
              <a:gdLst/>
              <a:ahLst/>
              <a:cxnLst/>
              <a:rect l="0" t="0" r="0" b="0"/>
              <a:pathLst>
                <a:path w="106877" h="1710046">
                  <a:moveTo>
                    <a:pt x="0" y="0"/>
                  </a:moveTo>
                  <a:lnTo>
                    <a:pt x="0" y="1603168"/>
                  </a:lnTo>
                  <a:cubicBezTo>
                    <a:pt x="0" y="1662195"/>
                    <a:pt x="47850" y="1710046"/>
                    <a:pt x="106877" y="1710046"/>
                  </a:cubicBezTo>
                  <a:lnTo>
                    <a:pt x="106877" y="1710046"/>
                  </a:lnTo>
                  <a:moveTo>
                    <a:pt x="106877" y="213755"/>
                  </a:moveTo>
                  <a:lnTo>
                    <a:pt x="0" y="213755"/>
                  </a:lnTo>
                  <a:moveTo>
                    <a:pt x="106877" y="534389"/>
                  </a:moveTo>
                  <a:lnTo>
                    <a:pt x="0" y="534389"/>
                  </a:lnTo>
                  <a:moveTo>
                    <a:pt x="106877" y="1068779"/>
                  </a:moveTo>
                  <a:lnTo>
                    <a:pt x="0" y="1068779"/>
                  </a:lnTo>
                  <a:moveTo>
                    <a:pt x="106877" y="1389412"/>
                  </a:moveTo>
                  <a:lnTo>
                    <a:pt x="0" y="1389412"/>
                  </a:lnTo>
                </a:path>
              </a:pathLst>
            </a:custGeom>
            <a:noFill/>
            <a:ln w="13359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5758048" y="3994562"/>
              <a:ext cx="26719" cy="26719"/>
            </a:xfrm>
            <a:custGeom>
              <a:avLst/>
              <a:gdLst/>
              <a:ahLst/>
              <a:cxnLst/>
              <a:rect l="0" t="0" r="0" b="0"/>
              <a:pathLst>
                <a:path w="26719" h="26719">
                  <a:moveTo>
                    <a:pt x="0" y="13359"/>
                  </a:moveTo>
                  <a:cubicBezTo>
                    <a:pt x="0" y="20738"/>
                    <a:pt x="5981" y="26719"/>
                    <a:pt x="13359" y="26719"/>
                  </a:cubicBezTo>
                  <a:cubicBezTo>
                    <a:pt x="20738" y="26719"/>
                    <a:pt x="26719" y="20738"/>
                    <a:pt x="26719" y="13359"/>
                  </a:cubicBezTo>
                  <a:cubicBezTo>
                    <a:pt x="26719" y="5981"/>
                    <a:pt x="20738" y="0"/>
                    <a:pt x="13359" y="0"/>
                  </a:cubicBezTo>
                  <a:cubicBezTo>
                    <a:pt x="5981" y="0"/>
                    <a:pt x="0" y="5981"/>
                    <a:pt x="0" y="13359"/>
                  </a:cubicBezTo>
                  <a:close/>
                </a:path>
              </a:pathLst>
            </a:custGeom>
            <a:solidFill>
              <a:srgbClr val="484848"/>
            </a:solidFill>
            <a:ln w="13359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5758048" y="2498271"/>
              <a:ext cx="26719" cy="26719"/>
            </a:xfrm>
            <a:custGeom>
              <a:avLst/>
              <a:gdLst/>
              <a:ahLst/>
              <a:cxnLst/>
              <a:rect l="0" t="0" r="0" b="0"/>
              <a:pathLst>
                <a:path w="26719" h="26719">
                  <a:moveTo>
                    <a:pt x="0" y="13359"/>
                  </a:moveTo>
                  <a:cubicBezTo>
                    <a:pt x="0" y="20738"/>
                    <a:pt x="5981" y="26719"/>
                    <a:pt x="13359" y="26719"/>
                  </a:cubicBezTo>
                  <a:cubicBezTo>
                    <a:pt x="20738" y="26719"/>
                    <a:pt x="26719" y="20738"/>
                    <a:pt x="26719" y="13359"/>
                  </a:cubicBezTo>
                  <a:cubicBezTo>
                    <a:pt x="26719" y="5981"/>
                    <a:pt x="20738" y="0"/>
                    <a:pt x="13359" y="0"/>
                  </a:cubicBezTo>
                  <a:cubicBezTo>
                    <a:pt x="5981" y="0"/>
                    <a:pt x="0" y="5981"/>
                    <a:pt x="0" y="13359"/>
                  </a:cubicBezTo>
                  <a:close/>
                </a:path>
              </a:pathLst>
            </a:custGeom>
            <a:solidFill>
              <a:srgbClr val="484848"/>
            </a:solidFill>
            <a:ln w="13359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5758048" y="2818905"/>
              <a:ext cx="26719" cy="26719"/>
            </a:xfrm>
            <a:custGeom>
              <a:avLst/>
              <a:gdLst/>
              <a:ahLst/>
              <a:cxnLst/>
              <a:rect l="0" t="0" r="0" b="0"/>
              <a:pathLst>
                <a:path w="26719" h="26719">
                  <a:moveTo>
                    <a:pt x="0" y="13359"/>
                  </a:moveTo>
                  <a:cubicBezTo>
                    <a:pt x="0" y="20738"/>
                    <a:pt x="5981" y="26719"/>
                    <a:pt x="13359" y="26719"/>
                  </a:cubicBezTo>
                  <a:cubicBezTo>
                    <a:pt x="20738" y="26719"/>
                    <a:pt x="26719" y="20738"/>
                    <a:pt x="26719" y="13359"/>
                  </a:cubicBezTo>
                  <a:cubicBezTo>
                    <a:pt x="26719" y="5981"/>
                    <a:pt x="20738" y="0"/>
                    <a:pt x="13359" y="0"/>
                  </a:cubicBezTo>
                  <a:cubicBezTo>
                    <a:pt x="5981" y="0"/>
                    <a:pt x="0" y="5981"/>
                    <a:pt x="0" y="13359"/>
                  </a:cubicBezTo>
                  <a:close/>
                </a:path>
              </a:pathLst>
            </a:custGeom>
            <a:solidFill>
              <a:srgbClr val="484848"/>
            </a:solidFill>
            <a:ln w="13359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5758048" y="3353294"/>
              <a:ext cx="26719" cy="26719"/>
            </a:xfrm>
            <a:custGeom>
              <a:avLst/>
              <a:gdLst/>
              <a:ahLst/>
              <a:cxnLst/>
              <a:rect l="0" t="0" r="0" b="0"/>
              <a:pathLst>
                <a:path w="26719" h="26719">
                  <a:moveTo>
                    <a:pt x="0" y="13359"/>
                  </a:moveTo>
                  <a:cubicBezTo>
                    <a:pt x="0" y="20738"/>
                    <a:pt x="5981" y="26719"/>
                    <a:pt x="13359" y="26719"/>
                  </a:cubicBezTo>
                  <a:cubicBezTo>
                    <a:pt x="20738" y="26719"/>
                    <a:pt x="26719" y="20738"/>
                    <a:pt x="26719" y="13359"/>
                  </a:cubicBezTo>
                  <a:cubicBezTo>
                    <a:pt x="26719" y="5981"/>
                    <a:pt x="20738" y="0"/>
                    <a:pt x="13359" y="0"/>
                  </a:cubicBezTo>
                  <a:cubicBezTo>
                    <a:pt x="5981" y="0"/>
                    <a:pt x="0" y="5981"/>
                    <a:pt x="0" y="13359"/>
                  </a:cubicBezTo>
                  <a:close/>
                </a:path>
              </a:pathLst>
            </a:custGeom>
            <a:solidFill>
              <a:srgbClr val="484848"/>
            </a:solidFill>
            <a:ln w="13359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5758048" y="3673928"/>
              <a:ext cx="26719" cy="26719"/>
            </a:xfrm>
            <a:custGeom>
              <a:avLst/>
              <a:gdLst/>
              <a:ahLst/>
              <a:cxnLst/>
              <a:rect l="0" t="0" r="0" b="0"/>
              <a:pathLst>
                <a:path w="26719" h="26719">
                  <a:moveTo>
                    <a:pt x="0" y="13359"/>
                  </a:moveTo>
                  <a:cubicBezTo>
                    <a:pt x="0" y="20738"/>
                    <a:pt x="5981" y="26719"/>
                    <a:pt x="13359" y="26719"/>
                  </a:cubicBezTo>
                  <a:cubicBezTo>
                    <a:pt x="20738" y="26719"/>
                    <a:pt x="26719" y="20738"/>
                    <a:pt x="26719" y="13359"/>
                  </a:cubicBezTo>
                  <a:cubicBezTo>
                    <a:pt x="26719" y="5981"/>
                    <a:pt x="20738" y="0"/>
                    <a:pt x="13359" y="0"/>
                  </a:cubicBezTo>
                  <a:cubicBezTo>
                    <a:pt x="5981" y="0"/>
                    <a:pt x="0" y="5981"/>
                    <a:pt x="0" y="13359"/>
                  </a:cubicBezTo>
                  <a:close/>
                </a:path>
              </a:pathLst>
            </a:custGeom>
            <a:solidFill>
              <a:srgbClr val="484848"/>
            </a:solidFill>
            <a:ln w="13359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105803" y="2104160"/>
            <a:ext cx="454231" cy="1683326"/>
            <a:chOff x="2645228" y="1335974"/>
            <a:chExt cx="454231" cy="1683326"/>
          </a:xfrm>
        </p:grpSpPr>
        <p:sp>
          <p:nvSpPr>
            <p:cNvPr id="18" name="Rounded Rectangle 17"/>
            <p:cNvSpPr/>
            <p:nvPr/>
          </p:nvSpPr>
          <p:spPr>
            <a:xfrm>
              <a:off x="2698667" y="1362693"/>
              <a:ext cx="400792" cy="1656607"/>
            </a:xfrm>
            <a:custGeom>
              <a:avLst/>
              <a:gdLst/>
              <a:ahLst/>
              <a:cxnLst/>
              <a:rect l="0" t="0" r="0" b="0"/>
              <a:pathLst>
                <a:path w="400792" h="1656607">
                  <a:moveTo>
                    <a:pt x="400792" y="1656607"/>
                  </a:moveTo>
                  <a:lnTo>
                    <a:pt x="293914" y="1656607"/>
                  </a:lnTo>
                  <a:cubicBezTo>
                    <a:pt x="234864" y="1656607"/>
                    <a:pt x="187036" y="1608779"/>
                    <a:pt x="187036" y="1549729"/>
                  </a:cubicBezTo>
                  <a:lnTo>
                    <a:pt x="187036" y="106877"/>
                  </a:lnTo>
                  <a:cubicBezTo>
                    <a:pt x="187036" y="47827"/>
                    <a:pt x="139208" y="0"/>
                    <a:pt x="80158" y="0"/>
                  </a:cubicBezTo>
                  <a:lnTo>
                    <a:pt x="0" y="0"/>
                  </a:lnTo>
                </a:path>
              </a:pathLst>
            </a:custGeom>
            <a:noFill/>
            <a:ln w="13359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2645228" y="1335974"/>
              <a:ext cx="53438" cy="53438"/>
            </a:xfrm>
            <a:custGeom>
              <a:avLst/>
              <a:gdLst/>
              <a:ahLst/>
              <a:cxnLst/>
              <a:rect l="0" t="0" r="0" b="0"/>
              <a:pathLst>
                <a:path w="53438" h="53438">
                  <a:moveTo>
                    <a:pt x="0" y="26719"/>
                  </a:moveTo>
                  <a:cubicBezTo>
                    <a:pt x="0" y="41476"/>
                    <a:pt x="11962" y="53438"/>
                    <a:pt x="26719" y="53438"/>
                  </a:cubicBezTo>
                  <a:cubicBezTo>
                    <a:pt x="41476" y="53438"/>
                    <a:pt x="53438" y="41476"/>
                    <a:pt x="53438" y="26719"/>
                  </a:cubicBezTo>
                  <a:cubicBezTo>
                    <a:pt x="53438" y="11962"/>
                    <a:pt x="41476" y="0"/>
                    <a:pt x="26719" y="0"/>
                  </a:cubicBezTo>
                  <a:cubicBezTo>
                    <a:pt x="11962" y="0"/>
                    <a:pt x="0" y="11962"/>
                    <a:pt x="0" y="26719"/>
                  </a:cubicBezTo>
                  <a:close/>
                </a:path>
              </a:pathLst>
            </a:custGeom>
            <a:solidFill>
              <a:srgbClr val="FFFFFF"/>
            </a:solidFill>
            <a:ln w="13359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2905407" y="2317915"/>
            <a:ext cx="120237" cy="3005942"/>
            <a:chOff x="2444832" y="1549729"/>
            <a:chExt cx="120237" cy="3005942"/>
          </a:xfrm>
        </p:grpSpPr>
        <p:sp>
          <p:nvSpPr>
            <p:cNvPr id="21" name="Rounded Rectangle 20"/>
            <p:cNvSpPr/>
            <p:nvPr/>
          </p:nvSpPr>
          <p:spPr>
            <a:xfrm>
              <a:off x="2458192" y="1549729"/>
              <a:ext cx="106877" cy="2992581"/>
            </a:xfrm>
            <a:custGeom>
              <a:avLst/>
              <a:gdLst/>
              <a:ahLst/>
              <a:cxnLst/>
              <a:rect l="0" t="0" r="0" b="0"/>
              <a:pathLst>
                <a:path w="106877" h="2992581">
                  <a:moveTo>
                    <a:pt x="106877" y="0"/>
                  </a:moveTo>
                  <a:lnTo>
                    <a:pt x="106877" y="2885703"/>
                  </a:lnTo>
                  <a:cubicBezTo>
                    <a:pt x="106877" y="2944731"/>
                    <a:pt x="59027" y="2992581"/>
                    <a:pt x="0" y="2992581"/>
                  </a:cubicBezTo>
                  <a:lnTo>
                    <a:pt x="0" y="2992581"/>
                  </a:lnTo>
                  <a:moveTo>
                    <a:pt x="0" y="213755"/>
                  </a:moveTo>
                  <a:lnTo>
                    <a:pt x="106877" y="213755"/>
                  </a:lnTo>
                  <a:moveTo>
                    <a:pt x="0" y="748145"/>
                  </a:moveTo>
                  <a:lnTo>
                    <a:pt x="106877" y="748145"/>
                  </a:lnTo>
                  <a:moveTo>
                    <a:pt x="0" y="1496290"/>
                  </a:moveTo>
                  <a:lnTo>
                    <a:pt x="106877" y="1496290"/>
                  </a:lnTo>
                  <a:moveTo>
                    <a:pt x="0" y="1816924"/>
                  </a:moveTo>
                  <a:lnTo>
                    <a:pt x="106877" y="1816924"/>
                  </a:lnTo>
                  <a:moveTo>
                    <a:pt x="0" y="2351314"/>
                  </a:moveTo>
                  <a:lnTo>
                    <a:pt x="106877" y="2351314"/>
                  </a:lnTo>
                  <a:moveTo>
                    <a:pt x="0" y="2671948"/>
                  </a:moveTo>
                  <a:lnTo>
                    <a:pt x="106877" y="2671948"/>
                  </a:lnTo>
                </a:path>
              </a:pathLst>
            </a:custGeom>
            <a:noFill/>
            <a:ln w="13359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2444832" y="4528952"/>
              <a:ext cx="26719" cy="26719"/>
            </a:xfrm>
            <a:custGeom>
              <a:avLst/>
              <a:gdLst/>
              <a:ahLst/>
              <a:cxnLst/>
              <a:rect l="0" t="0" r="0" b="0"/>
              <a:pathLst>
                <a:path w="26719" h="26719">
                  <a:moveTo>
                    <a:pt x="0" y="13359"/>
                  </a:moveTo>
                  <a:cubicBezTo>
                    <a:pt x="0" y="20738"/>
                    <a:pt x="5981" y="26719"/>
                    <a:pt x="13359" y="26719"/>
                  </a:cubicBezTo>
                  <a:cubicBezTo>
                    <a:pt x="20738" y="26719"/>
                    <a:pt x="26719" y="20738"/>
                    <a:pt x="26719" y="13359"/>
                  </a:cubicBezTo>
                  <a:cubicBezTo>
                    <a:pt x="26719" y="5981"/>
                    <a:pt x="20738" y="0"/>
                    <a:pt x="13359" y="0"/>
                  </a:cubicBezTo>
                  <a:cubicBezTo>
                    <a:pt x="5981" y="0"/>
                    <a:pt x="0" y="5981"/>
                    <a:pt x="0" y="13359"/>
                  </a:cubicBezTo>
                  <a:close/>
                </a:path>
              </a:pathLst>
            </a:custGeom>
            <a:solidFill>
              <a:srgbClr val="484848"/>
            </a:solidFill>
            <a:ln w="13359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2444832" y="1750125"/>
              <a:ext cx="26719" cy="26719"/>
            </a:xfrm>
            <a:custGeom>
              <a:avLst/>
              <a:gdLst/>
              <a:ahLst/>
              <a:cxnLst/>
              <a:rect l="0" t="0" r="0" b="0"/>
              <a:pathLst>
                <a:path w="26719" h="26719">
                  <a:moveTo>
                    <a:pt x="0" y="13359"/>
                  </a:moveTo>
                  <a:cubicBezTo>
                    <a:pt x="0" y="20738"/>
                    <a:pt x="5981" y="26719"/>
                    <a:pt x="13359" y="26719"/>
                  </a:cubicBezTo>
                  <a:cubicBezTo>
                    <a:pt x="20738" y="26719"/>
                    <a:pt x="26719" y="20738"/>
                    <a:pt x="26719" y="13359"/>
                  </a:cubicBezTo>
                  <a:cubicBezTo>
                    <a:pt x="26719" y="5981"/>
                    <a:pt x="20738" y="0"/>
                    <a:pt x="13359" y="0"/>
                  </a:cubicBezTo>
                  <a:cubicBezTo>
                    <a:pt x="5981" y="0"/>
                    <a:pt x="0" y="5981"/>
                    <a:pt x="0" y="13359"/>
                  </a:cubicBezTo>
                  <a:close/>
                </a:path>
              </a:pathLst>
            </a:custGeom>
            <a:solidFill>
              <a:srgbClr val="484848"/>
            </a:solidFill>
            <a:ln w="13359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2444832" y="2284515"/>
              <a:ext cx="26719" cy="26719"/>
            </a:xfrm>
            <a:custGeom>
              <a:avLst/>
              <a:gdLst/>
              <a:ahLst/>
              <a:cxnLst/>
              <a:rect l="0" t="0" r="0" b="0"/>
              <a:pathLst>
                <a:path w="26719" h="26719">
                  <a:moveTo>
                    <a:pt x="0" y="13359"/>
                  </a:moveTo>
                  <a:cubicBezTo>
                    <a:pt x="0" y="20738"/>
                    <a:pt x="5981" y="26719"/>
                    <a:pt x="13359" y="26719"/>
                  </a:cubicBezTo>
                  <a:cubicBezTo>
                    <a:pt x="20738" y="26719"/>
                    <a:pt x="26719" y="20738"/>
                    <a:pt x="26719" y="13359"/>
                  </a:cubicBezTo>
                  <a:cubicBezTo>
                    <a:pt x="26719" y="5981"/>
                    <a:pt x="20738" y="0"/>
                    <a:pt x="13359" y="0"/>
                  </a:cubicBezTo>
                  <a:cubicBezTo>
                    <a:pt x="5981" y="0"/>
                    <a:pt x="0" y="5981"/>
                    <a:pt x="0" y="13359"/>
                  </a:cubicBezTo>
                  <a:close/>
                </a:path>
              </a:pathLst>
            </a:custGeom>
            <a:solidFill>
              <a:srgbClr val="484848"/>
            </a:solidFill>
            <a:ln w="13359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2444832" y="3032661"/>
              <a:ext cx="26719" cy="26719"/>
            </a:xfrm>
            <a:custGeom>
              <a:avLst/>
              <a:gdLst/>
              <a:ahLst/>
              <a:cxnLst/>
              <a:rect l="0" t="0" r="0" b="0"/>
              <a:pathLst>
                <a:path w="26719" h="26719">
                  <a:moveTo>
                    <a:pt x="0" y="13359"/>
                  </a:moveTo>
                  <a:cubicBezTo>
                    <a:pt x="0" y="20738"/>
                    <a:pt x="5981" y="26719"/>
                    <a:pt x="13359" y="26719"/>
                  </a:cubicBezTo>
                  <a:cubicBezTo>
                    <a:pt x="20738" y="26719"/>
                    <a:pt x="26719" y="20738"/>
                    <a:pt x="26719" y="13359"/>
                  </a:cubicBezTo>
                  <a:cubicBezTo>
                    <a:pt x="26719" y="5981"/>
                    <a:pt x="20738" y="0"/>
                    <a:pt x="13359" y="0"/>
                  </a:cubicBezTo>
                  <a:cubicBezTo>
                    <a:pt x="5981" y="0"/>
                    <a:pt x="0" y="5981"/>
                    <a:pt x="0" y="13359"/>
                  </a:cubicBezTo>
                  <a:close/>
                </a:path>
              </a:pathLst>
            </a:custGeom>
            <a:solidFill>
              <a:srgbClr val="484848"/>
            </a:solidFill>
            <a:ln w="13359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2444832" y="3353294"/>
              <a:ext cx="26719" cy="26719"/>
            </a:xfrm>
            <a:custGeom>
              <a:avLst/>
              <a:gdLst/>
              <a:ahLst/>
              <a:cxnLst/>
              <a:rect l="0" t="0" r="0" b="0"/>
              <a:pathLst>
                <a:path w="26719" h="26719">
                  <a:moveTo>
                    <a:pt x="0" y="13359"/>
                  </a:moveTo>
                  <a:cubicBezTo>
                    <a:pt x="0" y="20738"/>
                    <a:pt x="5981" y="26719"/>
                    <a:pt x="13359" y="26719"/>
                  </a:cubicBezTo>
                  <a:cubicBezTo>
                    <a:pt x="20738" y="26719"/>
                    <a:pt x="26719" y="20738"/>
                    <a:pt x="26719" y="13359"/>
                  </a:cubicBezTo>
                  <a:cubicBezTo>
                    <a:pt x="26719" y="5981"/>
                    <a:pt x="20738" y="0"/>
                    <a:pt x="13359" y="0"/>
                  </a:cubicBezTo>
                  <a:cubicBezTo>
                    <a:pt x="5981" y="0"/>
                    <a:pt x="0" y="5981"/>
                    <a:pt x="0" y="13359"/>
                  </a:cubicBezTo>
                  <a:close/>
                </a:path>
              </a:pathLst>
            </a:custGeom>
            <a:solidFill>
              <a:srgbClr val="484848"/>
            </a:solidFill>
            <a:ln w="13359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2444832" y="3887684"/>
              <a:ext cx="26719" cy="26719"/>
            </a:xfrm>
            <a:custGeom>
              <a:avLst/>
              <a:gdLst/>
              <a:ahLst/>
              <a:cxnLst/>
              <a:rect l="0" t="0" r="0" b="0"/>
              <a:pathLst>
                <a:path w="26719" h="26719">
                  <a:moveTo>
                    <a:pt x="0" y="13359"/>
                  </a:moveTo>
                  <a:cubicBezTo>
                    <a:pt x="0" y="20738"/>
                    <a:pt x="5981" y="26719"/>
                    <a:pt x="13359" y="26719"/>
                  </a:cubicBezTo>
                  <a:cubicBezTo>
                    <a:pt x="20738" y="26719"/>
                    <a:pt x="26719" y="20738"/>
                    <a:pt x="26719" y="13359"/>
                  </a:cubicBezTo>
                  <a:cubicBezTo>
                    <a:pt x="26719" y="5981"/>
                    <a:pt x="20738" y="0"/>
                    <a:pt x="13359" y="0"/>
                  </a:cubicBezTo>
                  <a:cubicBezTo>
                    <a:pt x="5981" y="0"/>
                    <a:pt x="0" y="5981"/>
                    <a:pt x="0" y="13359"/>
                  </a:cubicBezTo>
                  <a:close/>
                </a:path>
              </a:pathLst>
            </a:custGeom>
            <a:solidFill>
              <a:srgbClr val="484848"/>
            </a:solidFill>
            <a:ln w="13359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2444832" y="4208318"/>
              <a:ext cx="26719" cy="26719"/>
            </a:xfrm>
            <a:custGeom>
              <a:avLst/>
              <a:gdLst/>
              <a:ahLst/>
              <a:cxnLst/>
              <a:rect l="0" t="0" r="0" b="0"/>
              <a:pathLst>
                <a:path w="26719" h="26719">
                  <a:moveTo>
                    <a:pt x="0" y="13359"/>
                  </a:moveTo>
                  <a:cubicBezTo>
                    <a:pt x="0" y="20738"/>
                    <a:pt x="5981" y="26719"/>
                    <a:pt x="13359" y="26719"/>
                  </a:cubicBezTo>
                  <a:cubicBezTo>
                    <a:pt x="20738" y="26719"/>
                    <a:pt x="26719" y="20738"/>
                    <a:pt x="26719" y="13359"/>
                  </a:cubicBezTo>
                  <a:cubicBezTo>
                    <a:pt x="26719" y="5981"/>
                    <a:pt x="20738" y="0"/>
                    <a:pt x="13359" y="0"/>
                  </a:cubicBezTo>
                  <a:cubicBezTo>
                    <a:pt x="5981" y="0"/>
                    <a:pt x="0" y="5981"/>
                    <a:pt x="0" y="13359"/>
                  </a:cubicBezTo>
                  <a:close/>
                </a:path>
              </a:pathLst>
            </a:custGeom>
            <a:solidFill>
              <a:srgbClr val="484848"/>
            </a:solidFill>
            <a:ln w="13359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1445544" y="2438153"/>
            <a:ext cx="1348496" cy="42751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300" b="0">
                <a:solidFill>
                  <a:srgbClr val="484848"/>
                </a:solidFill>
                <a:latin typeface="Roboto"/>
              </a:rPr>
              <a:t>Perguruan Tinggi
Terkemuka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295380" y="2010641"/>
            <a:ext cx="1391782" cy="2137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300" b="0">
                <a:solidFill>
                  <a:srgbClr val="FFFFFF"/>
                </a:solidFill>
                <a:latin typeface="Roboto"/>
              </a:rPr>
              <a:t>Visi UIN Ar-Raniry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125104" y="2611830"/>
            <a:ext cx="258844" cy="258843"/>
          </a:xfrm>
          <a:custGeom>
            <a:avLst/>
            <a:gdLst/>
            <a:ahLst/>
            <a:cxnLst/>
            <a:rect l="0" t="0" r="0" b="0"/>
            <a:pathLst>
              <a:path w="258844" h="258843">
                <a:moveTo>
                  <a:pt x="142503" y="8349"/>
                </a:moveTo>
                <a:cubicBezTo>
                  <a:pt x="168110" y="41749"/>
                  <a:pt x="231568" y="79600"/>
                  <a:pt x="231568" y="79600"/>
                </a:cubicBezTo>
                <a:lnTo>
                  <a:pt x="53438" y="79600"/>
                </a:lnTo>
                <a:cubicBezTo>
                  <a:pt x="53438" y="78487"/>
                  <a:pt x="116897" y="41749"/>
                  <a:pt x="142503" y="8349"/>
                </a:cubicBezTo>
                <a:close/>
                <a:moveTo>
                  <a:pt x="87951" y="80157"/>
                </a:moveTo>
                <a:lnTo>
                  <a:pt x="87951" y="169223"/>
                </a:lnTo>
                <a:moveTo>
                  <a:pt x="192602" y="80157"/>
                </a:moveTo>
                <a:lnTo>
                  <a:pt x="192602" y="169223"/>
                </a:lnTo>
                <a:moveTo>
                  <a:pt x="87951" y="145843"/>
                </a:moveTo>
                <a:cubicBezTo>
                  <a:pt x="87951" y="145843"/>
                  <a:pt x="104475" y="156976"/>
                  <a:pt x="137522" y="156976"/>
                </a:cubicBezTo>
                <a:cubicBezTo>
                  <a:pt x="170571" y="156976"/>
                  <a:pt x="192602" y="134710"/>
                  <a:pt x="192602" y="134710"/>
                </a:cubicBezTo>
                <a:moveTo>
                  <a:pt x="120237" y="118011"/>
                </a:moveTo>
                <a:cubicBezTo>
                  <a:pt x="120237" y="118011"/>
                  <a:pt x="136937" y="123577"/>
                  <a:pt x="148070" y="118011"/>
                </a:cubicBezTo>
                <a:moveTo>
                  <a:pt x="27832" y="155863"/>
                </a:moveTo>
                <a:cubicBezTo>
                  <a:pt x="15586" y="153637"/>
                  <a:pt x="7793" y="141390"/>
                  <a:pt x="10019" y="129144"/>
                </a:cubicBezTo>
                <a:cubicBezTo>
                  <a:pt x="12246" y="116897"/>
                  <a:pt x="24492" y="109104"/>
                  <a:pt x="36739" y="111331"/>
                </a:cubicBezTo>
                <a:lnTo>
                  <a:pt x="87951" y="123577"/>
                </a:lnTo>
                <a:moveTo>
                  <a:pt x="0" y="0"/>
                </a:moveTo>
                <a:moveTo>
                  <a:pt x="247155" y="160316"/>
                </a:moveTo>
                <a:lnTo>
                  <a:pt x="238248" y="116897"/>
                </a:lnTo>
                <a:lnTo>
                  <a:pt x="192602" y="125804"/>
                </a:lnTo>
                <a:moveTo>
                  <a:pt x="0" y="0"/>
                </a:moveTo>
                <a:moveTo>
                  <a:pt x="69025" y="120237"/>
                </a:moveTo>
                <a:lnTo>
                  <a:pt x="46759" y="146957"/>
                </a:lnTo>
                <a:moveTo>
                  <a:pt x="0" y="0"/>
                </a:moveTo>
                <a:moveTo>
                  <a:pt x="61788" y="205962"/>
                </a:moveTo>
                <a:lnTo>
                  <a:pt x="111334" y="205962"/>
                </a:lnTo>
                <a:moveTo>
                  <a:pt x="156420" y="205962"/>
                </a:moveTo>
                <a:lnTo>
                  <a:pt x="205409" y="205962"/>
                </a:lnTo>
                <a:moveTo>
                  <a:pt x="227672" y="227672"/>
                </a:moveTo>
                <a:cubicBezTo>
                  <a:pt x="239969" y="227672"/>
                  <a:pt x="249938" y="217703"/>
                  <a:pt x="249938" y="205406"/>
                </a:cubicBezTo>
                <a:cubicBezTo>
                  <a:pt x="249938" y="193108"/>
                  <a:pt x="239969" y="183139"/>
                  <a:pt x="227672" y="183139"/>
                </a:cubicBezTo>
                <a:cubicBezTo>
                  <a:pt x="215374" y="183139"/>
                  <a:pt x="205406" y="193108"/>
                  <a:pt x="205406" y="205406"/>
                </a:cubicBezTo>
                <a:cubicBezTo>
                  <a:pt x="205406" y="217703"/>
                  <a:pt x="215374" y="227672"/>
                  <a:pt x="227672" y="227672"/>
                </a:cubicBezTo>
                <a:close/>
                <a:moveTo>
                  <a:pt x="196499" y="258843"/>
                </a:moveTo>
                <a:cubicBezTo>
                  <a:pt x="196499" y="242144"/>
                  <a:pt x="209859" y="227672"/>
                  <a:pt x="227672" y="227672"/>
                </a:cubicBezTo>
                <a:cubicBezTo>
                  <a:pt x="245485" y="227672"/>
                  <a:pt x="258844" y="241030"/>
                  <a:pt x="258844" y="258843"/>
                </a:cubicBezTo>
                <a:moveTo>
                  <a:pt x="39522" y="227672"/>
                </a:moveTo>
                <a:cubicBezTo>
                  <a:pt x="51819" y="227672"/>
                  <a:pt x="61788" y="217703"/>
                  <a:pt x="61788" y="205406"/>
                </a:cubicBezTo>
                <a:cubicBezTo>
                  <a:pt x="61788" y="193108"/>
                  <a:pt x="51819" y="183139"/>
                  <a:pt x="39522" y="183139"/>
                </a:cubicBezTo>
                <a:cubicBezTo>
                  <a:pt x="27225" y="183139"/>
                  <a:pt x="17256" y="193108"/>
                  <a:pt x="17256" y="205406"/>
                </a:cubicBezTo>
                <a:cubicBezTo>
                  <a:pt x="17256" y="217703"/>
                  <a:pt x="27225" y="227672"/>
                  <a:pt x="39522" y="227672"/>
                </a:cubicBezTo>
                <a:close/>
                <a:moveTo>
                  <a:pt x="8349" y="258843"/>
                </a:moveTo>
                <a:cubicBezTo>
                  <a:pt x="8349" y="242144"/>
                  <a:pt x="21709" y="227672"/>
                  <a:pt x="39522" y="227672"/>
                </a:cubicBezTo>
                <a:cubicBezTo>
                  <a:pt x="57335" y="227672"/>
                  <a:pt x="70695" y="241030"/>
                  <a:pt x="70695" y="258843"/>
                </a:cubicBezTo>
                <a:moveTo>
                  <a:pt x="134154" y="227672"/>
                </a:moveTo>
                <a:cubicBezTo>
                  <a:pt x="146451" y="227672"/>
                  <a:pt x="156420" y="217703"/>
                  <a:pt x="156420" y="205406"/>
                </a:cubicBezTo>
                <a:cubicBezTo>
                  <a:pt x="156420" y="193108"/>
                  <a:pt x="146451" y="183139"/>
                  <a:pt x="134154" y="183139"/>
                </a:cubicBezTo>
                <a:cubicBezTo>
                  <a:pt x="121856" y="183139"/>
                  <a:pt x="111887" y="193108"/>
                  <a:pt x="111887" y="205406"/>
                </a:cubicBezTo>
                <a:cubicBezTo>
                  <a:pt x="111887" y="217703"/>
                  <a:pt x="121856" y="227672"/>
                  <a:pt x="134154" y="227672"/>
                </a:cubicBezTo>
                <a:close/>
                <a:moveTo>
                  <a:pt x="102981" y="258843"/>
                </a:moveTo>
                <a:cubicBezTo>
                  <a:pt x="102981" y="242144"/>
                  <a:pt x="116341" y="227672"/>
                  <a:pt x="134154" y="227672"/>
                </a:cubicBezTo>
                <a:cubicBezTo>
                  <a:pt x="151967" y="227672"/>
                  <a:pt x="165326" y="241030"/>
                  <a:pt x="165326" y="258843"/>
                </a:cubicBezTo>
              </a:path>
            </a:pathLst>
          </a:custGeom>
          <a:noFill/>
          <a:ln w="13359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463551" y="2545031"/>
            <a:ext cx="1385030" cy="42751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Roboto"/>
              </a:rPr>
              <a:t>Visi Kementerian
Agama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364291" y="3051197"/>
            <a:ext cx="458757" cy="617554"/>
          </a:xfrm>
          <a:custGeom>
            <a:avLst/>
            <a:gdLst/>
            <a:ahLst/>
            <a:cxnLst/>
            <a:rect l="0" t="0" r="0" b="0"/>
            <a:pathLst>
              <a:path w="458757" h="617554">
                <a:moveTo>
                  <a:pt x="144316" y="611646"/>
                </a:moveTo>
                <a:lnTo>
                  <a:pt x="144291" y="611649"/>
                </a:lnTo>
                <a:lnTo>
                  <a:pt x="126334" y="544839"/>
                </a:lnTo>
                <a:lnTo>
                  <a:pt x="357258" y="412198"/>
                </a:lnTo>
                <a:lnTo>
                  <a:pt x="154327" y="614302"/>
                </a:lnTo>
                <a:cubicBezTo>
                  <a:pt x="154326" y="614302"/>
                  <a:pt x="154326" y="614302"/>
                  <a:pt x="154325" y="614305"/>
                </a:cubicBezTo>
                <a:cubicBezTo>
                  <a:pt x="151055" y="617554"/>
                  <a:pt x="145497" y="616023"/>
                  <a:pt x="144316" y="611646"/>
                </a:cubicBezTo>
                <a:close/>
                <a:moveTo>
                  <a:pt x="8925" y="2327"/>
                </a:moveTo>
                <a:lnTo>
                  <a:pt x="8936" y="2333"/>
                </a:lnTo>
                <a:lnTo>
                  <a:pt x="133470" y="73934"/>
                </a:lnTo>
                <a:lnTo>
                  <a:pt x="0" y="150650"/>
                </a:lnTo>
                <a:lnTo>
                  <a:pt x="0" y="7368"/>
                </a:lnTo>
                <a:cubicBezTo>
                  <a:pt x="0" y="2980"/>
                  <a:pt x="4887" y="0"/>
                  <a:pt x="8925" y="2327"/>
                </a:cubicBezTo>
                <a:close/>
                <a:moveTo>
                  <a:pt x="0" y="340649"/>
                </a:moveTo>
                <a:lnTo>
                  <a:pt x="0" y="240833"/>
                </a:lnTo>
                <a:lnTo>
                  <a:pt x="211906" y="119123"/>
                </a:lnTo>
                <a:lnTo>
                  <a:pt x="298622" y="169024"/>
                </a:lnTo>
                <a:close/>
                <a:moveTo>
                  <a:pt x="448149" y="255140"/>
                </a:moveTo>
                <a:lnTo>
                  <a:pt x="448149" y="255048"/>
                </a:lnTo>
                <a:lnTo>
                  <a:pt x="377051" y="214130"/>
                </a:lnTo>
                <a:lnTo>
                  <a:pt x="0" y="430835"/>
                </a:lnTo>
                <a:lnTo>
                  <a:pt x="0" y="520602"/>
                </a:lnTo>
                <a:cubicBezTo>
                  <a:pt x="0" y="524572"/>
                  <a:pt x="4174" y="527656"/>
                  <a:pt x="8357" y="525842"/>
                </a:cubicBezTo>
                <a:lnTo>
                  <a:pt x="454840" y="269078"/>
                </a:lnTo>
                <a:close/>
                <a:moveTo>
                  <a:pt x="454840" y="258994"/>
                </a:moveTo>
                <a:lnTo>
                  <a:pt x="448149" y="255140"/>
                </a:lnTo>
                <a:moveTo>
                  <a:pt x="454840" y="258994"/>
                </a:moveTo>
                <a:lnTo>
                  <a:pt x="448149" y="255140"/>
                </a:lnTo>
                <a:moveTo>
                  <a:pt x="454840" y="258994"/>
                </a:moveTo>
                <a:cubicBezTo>
                  <a:pt x="458752" y="261249"/>
                  <a:pt x="458757" y="266812"/>
                  <a:pt x="454851" y="269073"/>
                </a:cubicBezTo>
                <a:close/>
              </a:path>
            </a:pathLst>
          </a:custGeom>
          <a:noFill/>
          <a:ln w="13359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ounded Rectangle 34"/>
          <p:cNvSpPr/>
          <p:nvPr/>
        </p:nvSpPr>
        <p:spPr>
          <a:xfrm>
            <a:off x="2764016" y="1976129"/>
            <a:ext cx="256061" cy="256061"/>
          </a:xfrm>
          <a:custGeom>
            <a:avLst/>
            <a:gdLst/>
            <a:ahLst/>
            <a:cxnLst/>
            <a:rect l="0" t="0" r="0" b="0"/>
            <a:pathLst>
              <a:path w="256061" h="256061">
                <a:moveTo>
                  <a:pt x="45534" y="100198"/>
                </a:moveTo>
                <a:lnTo>
                  <a:pt x="67800" y="100198"/>
                </a:lnTo>
                <a:lnTo>
                  <a:pt x="50099" y="153748"/>
                </a:lnTo>
                <a:cubicBezTo>
                  <a:pt x="47557" y="160658"/>
                  <a:pt x="48595" y="168378"/>
                  <a:pt x="52872" y="174370"/>
                </a:cubicBezTo>
                <a:cubicBezTo>
                  <a:pt x="57150" y="180363"/>
                  <a:pt x="64113" y="183854"/>
                  <a:pt x="71474" y="183696"/>
                </a:cubicBezTo>
                <a:lnTo>
                  <a:pt x="71474" y="183696"/>
                </a:lnTo>
                <a:cubicBezTo>
                  <a:pt x="92516" y="183690"/>
                  <a:pt x="111204" y="170245"/>
                  <a:pt x="117899" y="150297"/>
                </a:cubicBezTo>
                <a:lnTo>
                  <a:pt x="117899" y="150297"/>
                </a:lnTo>
                <a:moveTo>
                  <a:pt x="123466" y="133597"/>
                </a:moveTo>
                <a:lnTo>
                  <a:pt x="124579" y="130034"/>
                </a:lnTo>
                <a:cubicBezTo>
                  <a:pt x="130551" y="112232"/>
                  <a:pt x="147217" y="100226"/>
                  <a:pt x="165994" y="100198"/>
                </a:cubicBezTo>
                <a:lnTo>
                  <a:pt x="165994" y="100198"/>
                </a:lnTo>
                <a:cubicBezTo>
                  <a:pt x="174146" y="100223"/>
                  <a:pt x="181794" y="104145"/>
                  <a:pt x="186572" y="110750"/>
                </a:cubicBezTo>
                <a:cubicBezTo>
                  <a:pt x="191350" y="117355"/>
                  <a:pt x="192681" y="125847"/>
                  <a:pt x="190153" y="133597"/>
                </a:cubicBezTo>
                <a:lnTo>
                  <a:pt x="180801" y="161430"/>
                </a:lnTo>
                <a:cubicBezTo>
                  <a:pt x="178990" y="166552"/>
                  <a:pt x="179784" y="172234"/>
                  <a:pt x="182929" y="176664"/>
                </a:cubicBezTo>
                <a:cubicBezTo>
                  <a:pt x="186074" y="181094"/>
                  <a:pt x="191178" y="183717"/>
                  <a:pt x="196610" y="183696"/>
                </a:cubicBezTo>
                <a:lnTo>
                  <a:pt x="196610" y="183696"/>
                </a:lnTo>
                <a:cubicBezTo>
                  <a:pt x="202939" y="183714"/>
                  <a:pt x="208726" y="180129"/>
                  <a:pt x="211529" y="174455"/>
                </a:cubicBezTo>
                <a:moveTo>
                  <a:pt x="106766" y="183696"/>
                </a:moveTo>
                <a:lnTo>
                  <a:pt x="134599" y="100198"/>
                </a:lnTo>
                <a:lnTo>
                  <a:pt x="112333" y="100198"/>
                </a:lnTo>
                <a:moveTo>
                  <a:pt x="61232" y="61232"/>
                </a:moveTo>
                <a:cubicBezTo>
                  <a:pt x="61232" y="67380"/>
                  <a:pt x="66216" y="72365"/>
                  <a:pt x="72365" y="72365"/>
                </a:cubicBezTo>
                <a:cubicBezTo>
                  <a:pt x="78513" y="72365"/>
                  <a:pt x="83498" y="67380"/>
                  <a:pt x="83498" y="61232"/>
                </a:cubicBezTo>
                <a:cubicBezTo>
                  <a:pt x="83498" y="55083"/>
                  <a:pt x="78513" y="50099"/>
                  <a:pt x="72365" y="50099"/>
                </a:cubicBezTo>
                <a:cubicBezTo>
                  <a:pt x="66216" y="50099"/>
                  <a:pt x="61232" y="55083"/>
                  <a:pt x="61232" y="61232"/>
                </a:cubicBezTo>
                <a:moveTo>
                  <a:pt x="22266" y="0"/>
                </a:moveTo>
                <a:lnTo>
                  <a:pt x="233795" y="0"/>
                </a:lnTo>
                <a:cubicBezTo>
                  <a:pt x="233795" y="0"/>
                  <a:pt x="256061" y="0"/>
                  <a:pt x="256061" y="22266"/>
                </a:cubicBezTo>
                <a:lnTo>
                  <a:pt x="256061" y="233795"/>
                </a:lnTo>
                <a:cubicBezTo>
                  <a:pt x="256061" y="233795"/>
                  <a:pt x="256061" y="256061"/>
                  <a:pt x="233795" y="256061"/>
                </a:cubicBezTo>
                <a:lnTo>
                  <a:pt x="22266" y="256061"/>
                </a:lnTo>
                <a:cubicBezTo>
                  <a:pt x="22266" y="256061"/>
                  <a:pt x="0" y="256061"/>
                  <a:pt x="0" y="233795"/>
                </a:cubicBezTo>
                <a:lnTo>
                  <a:pt x="0" y="22266"/>
                </a:lnTo>
                <a:cubicBezTo>
                  <a:pt x="0" y="22266"/>
                  <a:pt x="0" y="0"/>
                  <a:pt x="22266" y="0"/>
                </a:cubicBezTo>
              </a:path>
            </a:pathLst>
          </a:custGeom>
          <a:noFill/>
          <a:ln w="13359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1445544" y="2972543"/>
            <a:ext cx="1348496" cy="64126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300" b="0">
                <a:solidFill>
                  <a:srgbClr val="484848"/>
                </a:solidFill>
                <a:latin typeface="Roboto"/>
              </a:rPr>
              <a:t>Pelaksanaan
Tridharma
Perguruan Tinggi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529799" y="5216979"/>
            <a:ext cx="1264303" cy="42751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300" b="0">
                <a:solidFill>
                  <a:srgbClr val="484848"/>
                </a:solidFill>
                <a:latin typeface="Roboto"/>
              </a:rPr>
              <a:t>Indonesia Emas
2045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331630" y="3720688"/>
            <a:ext cx="1462472" cy="2137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300" b="0">
                <a:solidFill>
                  <a:srgbClr val="484848"/>
                </a:solidFill>
                <a:latin typeface="Roboto"/>
              </a:rPr>
              <a:t>Masyarakat Rukun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586911" y="1213510"/>
            <a:ext cx="3976891" cy="26719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700" b="1">
                <a:solidFill>
                  <a:srgbClr val="484848"/>
                </a:solidFill>
                <a:latin typeface="Roboto"/>
              </a:rPr>
              <a:t>Visi dan Misi UIN Ar-Raniry Banda Aceh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356673" y="3506932"/>
            <a:ext cx="967672" cy="42751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00" b="0">
                <a:solidFill>
                  <a:srgbClr val="484848"/>
                </a:solidFill>
                <a:latin typeface="Roboto"/>
              </a:rPr>
              <a:t>Masyarakat
Maslahat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870561" y="4041322"/>
            <a:ext cx="923496" cy="42751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300" b="0">
                <a:solidFill>
                  <a:srgbClr val="484848"/>
                </a:solidFill>
                <a:latin typeface="Roboto"/>
              </a:rPr>
              <a:t>Masyarakat
Maslahat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709574" y="3805300"/>
            <a:ext cx="1731547" cy="80158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700" b="0">
                <a:solidFill>
                  <a:srgbClr val="FFFFFF"/>
                </a:solidFill>
                <a:latin typeface="Roboto"/>
              </a:rPr>
              <a:t>Visi dan Misi UIN
Ar-Raniry Banda
Aceh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356673" y="4041322"/>
            <a:ext cx="1526074" cy="2137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00" b="0">
                <a:solidFill>
                  <a:srgbClr val="484848"/>
                </a:solidFill>
                <a:latin typeface="Roboto"/>
              </a:rPr>
              <a:t>Masyarakat Cerdas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356673" y="4361956"/>
            <a:ext cx="1211283" cy="2137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00" b="0">
                <a:solidFill>
                  <a:srgbClr val="484848"/>
                </a:solidFill>
                <a:latin typeface="Roboto"/>
              </a:rPr>
              <a:t>Indonesia Maju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268037" y="4575711"/>
            <a:ext cx="1526074" cy="2137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300" b="0">
                <a:solidFill>
                  <a:srgbClr val="484848"/>
                </a:solidFill>
                <a:latin typeface="Roboto"/>
              </a:rPr>
              <a:t>Masyarakat Cerdas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582793" y="4896345"/>
            <a:ext cx="1211283" cy="2137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300" b="0">
                <a:solidFill>
                  <a:srgbClr val="484848"/>
                </a:solidFill>
                <a:latin typeface="Roboto"/>
              </a:rPr>
              <a:t>Indonesia Maju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356673" y="4682589"/>
            <a:ext cx="1308488" cy="42751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00" b="0">
                <a:solidFill>
                  <a:srgbClr val="484848"/>
                </a:solidFill>
                <a:latin typeface="Roboto"/>
              </a:rPr>
              <a:t>Indonesia Emas
2045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356673" y="3186298"/>
            <a:ext cx="1462472" cy="2137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00" b="0">
                <a:solidFill>
                  <a:srgbClr val="484848"/>
                </a:solidFill>
                <a:latin typeface="Roboto"/>
              </a:rPr>
              <a:t>Masyarakat Rukun</a:t>
            </a: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C7D33005-4950-BBC8-E2D8-F0BA2C03E916}"/>
              </a:ext>
            </a:extLst>
          </p:cNvPr>
          <p:cNvSpPr/>
          <p:nvPr/>
        </p:nvSpPr>
        <p:spPr>
          <a:xfrm>
            <a:off x="3090054" y="5185806"/>
            <a:ext cx="4773386" cy="11919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VISI</a:t>
            </a:r>
          </a:p>
          <a:p>
            <a:pPr algn="ctr"/>
            <a:r>
              <a:rPr lang="id-ID" sz="1400" dirty="0"/>
              <a:t>“</a:t>
            </a:r>
            <a:r>
              <a:rPr lang="id-ID" sz="1400" b="1" dirty="0"/>
              <a:t>Terwujudnya Perguruan Tinggi Terkemuka Melalui Pelaksanaan Tridharma Perguruan Tinggi Dalam Rangka Mewujudkan Masyarakat yang Rukun, Maslahat, dan Cerdas Bersama Indonesia Maju Menuju Indonesia Emas 2045.”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979620" y="3995408"/>
            <a:ext cx="1593500" cy="1138566"/>
          </a:xfrm>
          <a:custGeom>
            <a:avLst/>
            <a:gdLst/>
            <a:ahLst/>
            <a:cxnLst/>
            <a:rect l="0" t="0" r="0" b="0"/>
            <a:pathLst>
              <a:path w="1593500" h="1138566">
                <a:moveTo>
                  <a:pt x="859437" y="671286"/>
                </a:moveTo>
                <a:cubicBezTo>
                  <a:pt x="846909" y="649585"/>
                  <a:pt x="819160" y="642150"/>
                  <a:pt x="797460" y="654679"/>
                </a:cubicBezTo>
                <a:lnTo>
                  <a:pt x="37815" y="1093260"/>
                </a:lnTo>
                <a:lnTo>
                  <a:pt x="37806" y="1093266"/>
                </a:lnTo>
                <a:lnTo>
                  <a:pt x="198802" y="1136404"/>
                </a:lnTo>
                <a:cubicBezTo>
                  <a:pt x="206869" y="1138566"/>
                  <a:pt x="215162" y="1133778"/>
                  <a:pt x="217324" y="1125710"/>
                </a:cubicBezTo>
                <a:lnTo>
                  <a:pt x="238320" y="1047352"/>
                </a:lnTo>
                <a:lnTo>
                  <a:pt x="294247" y="1062337"/>
                </a:lnTo>
                <a:cubicBezTo>
                  <a:pt x="298122" y="1063375"/>
                  <a:pt x="302250" y="1062832"/>
                  <a:pt x="305724" y="1060826"/>
                </a:cubicBezTo>
                <a:lnTo>
                  <a:pt x="334165" y="1044405"/>
                </a:lnTo>
                <a:cubicBezTo>
                  <a:pt x="337639" y="1042400"/>
                  <a:pt x="340174" y="1039097"/>
                  <a:pt x="341212" y="1035222"/>
                </a:cubicBezTo>
                <a:lnTo>
                  <a:pt x="356197" y="979295"/>
                </a:lnTo>
                <a:lnTo>
                  <a:pt x="432784" y="999816"/>
                </a:lnTo>
                <a:cubicBezTo>
                  <a:pt x="436658" y="1000854"/>
                  <a:pt x="440786" y="1000311"/>
                  <a:pt x="444260" y="998305"/>
                </a:cubicBezTo>
                <a:lnTo>
                  <a:pt x="485800" y="974323"/>
                </a:lnTo>
                <a:cubicBezTo>
                  <a:pt x="489273" y="972317"/>
                  <a:pt x="491808" y="969013"/>
                  <a:pt x="492846" y="965139"/>
                </a:cubicBezTo>
                <a:lnTo>
                  <a:pt x="513367" y="888553"/>
                </a:lnTo>
                <a:lnTo>
                  <a:pt x="560737" y="901246"/>
                </a:lnTo>
                <a:cubicBezTo>
                  <a:pt x="568805" y="903408"/>
                  <a:pt x="577097" y="898620"/>
                  <a:pt x="579259" y="890552"/>
                </a:cubicBezTo>
                <a:lnTo>
                  <a:pt x="591952" y="843182"/>
                </a:lnTo>
                <a:lnTo>
                  <a:pt x="647879" y="858168"/>
                </a:lnTo>
                <a:cubicBezTo>
                  <a:pt x="651754" y="859206"/>
                  <a:pt x="655882" y="858662"/>
                  <a:pt x="659355" y="856657"/>
                </a:cubicBezTo>
                <a:lnTo>
                  <a:pt x="687797" y="840235"/>
                </a:lnTo>
                <a:cubicBezTo>
                  <a:pt x="691271" y="838230"/>
                  <a:pt x="693806" y="834927"/>
                  <a:pt x="694844" y="831052"/>
                </a:cubicBezTo>
                <a:lnTo>
                  <a:pt x="709829" y="775125"/>
                </a:lnTo>
                <a:lnTo>
                  <a:pt x="757199" y="787818"/>
                </a:lnTo>
                <a:cubicBezTo>
                  <a:pt x="765267" y="789980"/>
                  <a:pt x="773560" y="785192"/>
                  <a:pt x="775722" y="777124"/>
                </a:cubicBezTo>
                <a:lnTo>
                  <a:pt x="788414" y="729754"/>
                </a:lnTo>
                <a:lnTo>
                  <a:pt x="844342" y="744740"/>
                </a:lnTo>
                <a:cubicBezTo>
                  <a:pt x="848215" y="745778"/>
                  <a:pt x="852343" y="745235"/>
                  <a:pt x="855817" y="743229"/>
                </a:cubicBezTo>
                <a:lnTo>
                  <a:pt x="889685" y="723676"/>
                </a:lnTo>
                <a:close/>
                <a:moveTo>
                  <a:pt x="764170" y="551658"/>
                </a:moveTo>
                <a:cubicBezTo>
                  <a:pt x="776699" y="573359"/>
                  <a:pt x="769264" y="601107"/>
                  <a:pt x="747563" y="613636"/>
                </a:cubicBezTo>
                <a:lnTo>
                  <a:pt x="7564" y="1040874"/>
                </a:lnTo>
                <a:lnTo>
                  <a:pt x="40770" y="916924"/>
                </a:lnTo>
                <a:lnTo>
                  <a:pt x="40778" y="916919"/>
                </a:lnTo>
                <a:lnTo>
                  <a:pt x="702192" y="535051"/>
                </a:lnTo>
                <a:cubicBezTo>
                  <a:pt x="723893" y="522522"/>
                  <a:pt x="751641" y="529958"/>
                  <a:pt x="764170" y="551658"/>
                </a:cubicBezTo>
                <a:close/>
                <a:moveTo>
                  <a:pt x="797460" y="654679"/>
                </a:moveTo>
                <a:cubicBezTo>
                  <a:pt x="819160" y="642150"/>
                  <a:pt x="846909" y="649585"/>
                  <a:pt x="859437" y="671286"/>
                </a:cubicBezTo>
                <a:lnTo>
                  <a:pt x="889685" y="723676"/>
                </a:lnTo>
                <a:lnTo>
                  <a:pt x="915888" y="769045"/>
                </a:lnTo>
                <a:cubicBezTo>
                  <a:pt x="928566" y="791003"/>
                  <a:pt x="956435" y="798648"/>
                  <a:pt x="978135" y="786118"/>
                </a:cubicBezTo>
                <a:cubicBezTo>
                  <a:pt x="999836" y="773589"/>
                  <a:pt x="1007151" y="745632"/>
                  <a:pt x="994473" y="723674"/>
                </a:cubicBezTo>
                <a:lnTo>
                  <a:pt x="806628" y="398997"/>
                </a:lnTo>
                <a:cubicBezTo>
                  <a:pt x="792899" y="380723"/>
                  <a:pt x="767563" y="375063"/>
                  <a:pt x="747500" y="386646"/>
                </a:cubicBezTo>
                <a:cubicBezTo>
                  <a:pt x="725954" y="399086"/>
                  <a:pt x="718590" y="426736"/>
                  <a:pt x="730895" y="448622"/>
                </a:cubicBezTo>
                <a:lnTo>
                  <a:pt x="79198" y="824880"/>
                </a:lnTo>
                <a:cubicBezTo>
                  <a:pt x="68776" y="830897"/>
                  <a:pt x="61172" y="840806"/>
                  <a:pt x="58058" y="852430"/>
                </a:cubicBezTo>
                <a:lnTo>
                  <a:pt x="40778" y="916919"/>
                </a:lnTo>
                <a:lnTo>
                  <a:pt x="702192" y="535051"/>
                </a:lnTo>
                <a:cubicBezTo>
                  <a:pt x="723893" y="522522"/>
                  <a:pt x="751641" y="529958"/>
                  <a:pt x="764170" y="551658"/>
                </a:cubicBezTo>
                <a:cubicBezTo>
                  <a:pt x="776699" y="573359"/>
                  <a:pt x="769264" y="601107"/>
                  <a:pt x="747563" y="613636"/>
                </a:cubicBezTo>
                <a:lnTo>
                  <a:pt x="7564" y="1040874"/>
                </a:lnTo>
                <a:lnTo>
                  <a:pt x="4323" y="1052971"/>
                </a:lnTo>
                <a:cubicBezTo>
                  <a:pt x="0" y="1069107"/>
                  <a:pt x="9576" y="1085693"/>
                  <a:pt x="25711" y="1090016"/>
                </a:cubicBezTo>
                <a:lnTo>
                  <a:pt x="37815" y="1093260"/>
                </a:lnTo>
                <a:close/>
                <a:moveTo>
                  <a:pt x="927353" y="335200"/>
                </a:moveTo>
                <a:cubicBezTo>
                  <a:pt x="908400" y="346143"/>
                  <a:pt x="885433" y="331639"/>
                  <a:pt x="889972" y="310230"/>
                </a:cubicBezTo>
                <a:cubicBezTo>
                  <a:pt x="908808" y="221392"/>
                  <a:pt x="963831" y="140598"/>
                  <a:pt x="1048669" y="91617"/>
                </a:cubicBezTo>
                <a:cubicBezTo>
                  <a:pt x="1207355" y="0"/>
                  <a:pt x="1410265" y="54369"/>
                  <a:pt x="1501883" y="213055"/>
                </a:cubicBezTo>
                <a:cubicBezTo>
                  <a:pt x="1593500" y="371741"/>
                  <a:pt x="1539130" y="574651"/>
                  <a:pt x="1380444" y="666269"/>
                </a:cubicBezTo>
                <a:cubicBezTo>
                  <a:pt x="1295606" y="715251"/>
                  <a:pt x="1198126" y="722504"/>
                  <a:pt x="1111771" y="694398"/>
                </a:cubicBezTo>
                <a:cubicBezTo>
                  <a:pt x="1090962" y="687625"/>
                  <a:pt x="1089884" y="660482"/>
                  <a:pt x="1108837" y="649540"/>
                </a:cubicBezTo>
                <a:cubicBezTo>
                  <a:pt x="1130537" y="637011"/>
                  <a:pt x="1137973" y="609262"/>
                  <a:pt x="1125444" y="587562"/>
                </a:cubicBezTo>
                <a:lnTo>
                  <a:pt x="989331" y="351808"/>
                </a:lnTo>
                <a:cubicBezTo>
                  <a:pt x="976801" y="330107"/>
                  <a:pt x="949053" y="322672"/>
                  <a:pt x="927353" y="335200"/>
                </a:cubicBezTo>
                <a:close/>
                <a:moveTo>
                  <a:pt x="1306233" y="326015"/>
                </a:moveTo>
                <a:cubicBezTo>
                  <a:pt x="1327114" y="362183"/>
                  <a:pt x="1373361" y="374575"/>
                  <a:pt x="1409529" y="353693"/>
                </a:cubicBezTo>
                <a:cubicBezTo>
                  <a:pt x="1445696" y="332812"/>
                  <a:pt x="1458089" y="286564"/>
                  <a:pt x="1437207" y="250397"/>
                </a:cubicBezTo>
                <a:cubicBezTo>
                  <a:pt x="1416325" y="214229"/>
                  <a:pt x="1370078" y="201837"/>
                  <a:pt x="1333910" y="222718"/>
                </a:cubicBezTo>
                <a:cubicBezTo>
                  <a:pt x="1297743" y="243600"/>
                  <a:pt x="1285351" y="289848"/>
                  <a:pt x="1306233" y="326015"/>
                </a:cubicBezTo>
                <a:close/>
              </a:path>
            </a:pathLst>
          </a:custGeom>
          <a:noFill/>
          <a:ln w="11342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215660" y="3151111"/>
            <a:ext cx="756183" cy="1699397"/>
          </a:xfrm>
          <a:custGeom>
            <a:avLst/>
            <a:gdLst/>
            <a:ahLst/>
            <a:cxnLst/>
            <a:rect l="0" t="0" r="0" b="0"/>
            <a:pathLst>
              <a:path w="756183" h="1699397">
                <a:moveTo>
                  <a:pt x="453709" y="756183"/>
                </a:moveTo>
                <a:lnTo>
                  <a:pt x="514204" y="756183"/>
                </a:lnTo>
                <a:lnTo>
                  <a:pt x="514204" y="795289"/>
                </a:lnTo>
                <a:cubicBezTo>
                  <a:pt x="514204" y="799300"/>
                  <a:pt x="512611" y="803147"/>
                  <a:pt x="509774" y="805983"/>
                </a:cubicBezTo>
                <a:lnTo>
                  <a:pt x="468833" y="846925"/>
                </a:lnTo>
                <a:lnTo>
                  <a:pt x="524898" y="902990"/>
                </a:lnTo>
                <a:cubicBezTo>
                  <a:pt x="527734" y="905826"/>
                  <a:pt x="529328" y="909673"/>
                  <a:pt x="529328" y="913684"/>
                </a:cubicBezTo>
                <a:lnTo>
                  <a:pt x="529328" y="961650"/>
                </a:lnTo>
                <a:cubicBezTo>
                  <a:pt x="529328" y="965661"/>
                  <a:pt x="527734" y="969507"/>
                  <a:pt x="524898" y="972344"/>
                </a:cubicBezTo>
                <a:lnTo>
                  <a:pt x="491519" y="1005723"/>
                </a:lnTo>
                <a:lnTo>
                  <a:pt x="503510" y="1017715"/>
                </a:lnTo>
                <a:cubicBezTo>
                  <a:pt x="509416" y="1023621"/>
                  <a:pt x="509416" y="1033197"/>
                  <a:pt x="503510" y="1039103"/>
                </a:cubicBezTo>
                <a:lnTo>
                  <a:pt x="468833" y="1073780"/>
                </a:lnTo>
                <a:lnTo>
                  <a:pt x="526196" y="1131142"/>
                </a:lnTo>
                <a:cubicBezTo>
                  <a:pt x="532101" y="1137048"/>
                  <a:pt x="532101" y="1146624"/>
                  <a:pt x="526196" y="1152530"/>
                </a:cubicBezTo>
                <a:lnTo>
                  <a:pt x="468833" y="1209893"/>
                </a:lnTo>
                <a:lnTo>
                  <a:pt x="509774" y="1250834"/>
                </a:lnTo>
                <a:cubicBezTo>
                  <a:pt x="512611" y="1253670"/>
                  <a:pt x="514204" y="1257517"/>
                  <a:pt x="514204" y="1261528"/>
                </a:cubicBezTo>
                <a:lnTo>
                  <a:pt x="514204" y="1294370"/>
                </a:lnTo>
                <a:cubicBezTo>
                  <a:pt x="514204" y="1298381"/>
                  <a:pt x="512611" y="1302228"/>
                  <a:pt x="509774" y="1305064"/>
                </a:cubicBezTo>
                <a:lnTo>
                  <a:pt x="468833" y="1346006"/>
                </a:lnTo>
                <a:lnTo>
                  <a:pt x="468833" y="1391377"/>
                </a:lnTo>
                <a:lnTo>
                  <a:pt x="509774" y="1432318"/>
                </a:lnTo>
                <a:cubicBezTo>
                  <a:pt x="512611" y="1435154"/>
                  <a:pt x="514204" y="1439001"/>
                  <a:pt x="514204" y="1443012"/>
                </a:cubicBezTo>
                <a:lnTo>
                  <a:pt x="514204" y="1475854"/>
                </a:lnTo>
                <a:cubicBezTo>
                  <a:pt x="514204" y="1479865"/>
                  <a:pt x="512611" y="1483712"/>
                  <a:pt x="509774" y="1486548"/>
                </a:cubicBezTo>
                <a:lnTo>
                  <a:pt x="468833" y="1527490"/>
                </a:lnTo>
                <a:lnTo>
                  <a:pt x="503510" y="1562167"/>
                </a:lnTo>
                <a:cubicBezTo>
                  <a:pt x="509416" y="1568072"/>
                  <a:pt x="509416" y="1577649"/>
                  <a:pt x="503510" y="1583555"/>
                </a:cubicBezTo>
                <a:lnTo>
                  <a:pt x="408338" y="1678726"/>
                </a:lnTo>
                <a:lnTo>
                  <a:pt x="408338" y="801554"/>
                </a:lnTo>
                <a:cubicBezTo>
                  <a:pt x="408338" y="776496"/>
                  <a:pt x="428652" y="756183"/>
                  <a:pt x="453709" y="756183"/>
                </a:cubicBezTo>
                <a:close/>
                <a:moveTo>
                  <a:pt x="302475" y="778873"/>
                </a:moveTo>
                <a:cubicBezTo>
                  <a:pt x="327533" y="778873"/>
                  <a:pt x="347846" y="799186"/>
                  <a:pt x="347846" y="824244"/>
                </a:cubicBezTo>
                <a:lnTo>
                  <a:pt x="347846" y="1678731"/>
                </a:lnTo>
                <a:lnTo>
                  <a:pt x="257104" y="1587989"/>
                </a:lnTo>
                <a:lnTo>
                  <a:pt x="257104" y="824244"/>
                </a:lnTo>
                <a:cubicBezTo>
                  <a:pt x="257104" y="799186"/>
                  <a:pt x="277417" y="778873"/>
                  <a:pt x="302475" y="778873"/>
                </a:cubicBezTo>
                <a:close/>
                <a:moveTo>
                  <a:pt x="566597" y="665441"/>
                </a:moveTo>
                <a:lnTo>
                  <a:pt x="566380" y="665441"/>
                </a:lnTo>
                <a:lnTo>
                  <a:pt x="189802" y="665441"/>
                </a:lnTo>
                <a:lnTo>
                  <a:pt x="190323" y="665938"/>
                </a:lnTo>
                <a:cubicBezTo>
                  <a:pt x="168204" y="669195"/>
                  <a:pt x="151236" y="688045"/>
                  <a:pt x="151236" y="710812"/>
                </a:cubicBezTo>
                <a:cubicBezTo>
                  <a:pt x="151236" y="735692"/>
                  <a:pt x="171500" y="755894"/>
                  <a:pt x="196606" y="756180"/>
                </a:cubicBezTo>
                <a:lnTo>
                  <a:pt x="196606" y="1508696"/>
                </a:lnTo>
                <a:cubicBezTo>
                  <a:pt x="196606" y="1520729"/>
                  <a:pt x="201387" y="1532269"/>
                  <a:pt x="209896" y="1540779"/>
                </a:cubicBezTo>
                <a:lnTo>
                  <a:pt x="257104" y="1587989"/>
                </a:lnTo>
                <a:lnTo>
                  <a:pt x="257104" y="824244"/>
                </a:lnTo>
                <a:cubicBezTo>
                  <a:pt x="257104" y="799186"/>
                  <a:pt x="277417" y="778873"/>
                  <a:pt x="302475" y="778873"/>
                </a:cubicBezTo>
                <a:cubicBezTo>
                  <a:pt x="327533" y="778873"/>
                  <a:pt x="347846" y="799186"/>
                  <a:pt x="347846" y="824244"/>
                </a:cubicBezTo>
                <a:lnTo>
                  <a:pt x="347846" y="1678731"/>
                </a:lnTo>
                <a:lnTo>
                  <a:pt x="356702" y="1687585"/>
                </a:lnTo>
                <a:cubicBezTo>
                  <a:pt x="368515" y="1699397"/>
                  <a:pt x="387667" y="1699397"/>
                  <a:pt x="399479" y="1687585"/>
                </a:cubicBezTo>
                <a:lnTo>
                  <a:pt x="408338" y="1678726"/>
                </a:lnTo>
                <a:lnTo>
                  <a:pt x="408338" y="801554"/>
                </a:lnTo>
                <a:cubicBezTo>
                  <a:pt x="408338" y="776496"/>
                  <a:pt x="428652" y="756183"/>
                  <a:pt x="453709" y="756183"/>
                </a:cubicBezTo>
                <a:lnTo>
                  <a:pt x="514204" y="756183"/>
                </a:lnTo>
                <a:lnTo>
                  <a:pt x="566597" y="756183"/>
                </a:lnTo>
                <a:cubicBezTo>
                  <a:pt x="591953" y="756183"/>
                  <a:pt x="612507" y="735869"/>
                  <a:pt x="612507" y="710812"/>
                </a:cubicBezTo>
                <a:cubicBezTo>
                  <a:pt x="612507" y="685754"/>
                  <a:pt x="591953" y="665441"/>
                  <a:pt x="566597" y="665441"/>
                </a:cubicBezTo>
                <a:close/>
                <a:moveTo>
                  <a:pt x="0" y="438586"/>
                </a:moveTo>
                <a:cubicBezTo>
                  <a:pt x="0" y="355060"/>
                  <a:pt x="67710" y="287349"/>
                  <a:pt x="151236" y="287349"/>
                </a:cubicBezTo>
                <a:cubicBezTo>
                  <a:pt x="163765" y="287349"/>
                  <a:pt x="173922" y="277193"/>
                  <a:pt x="173922" y="264664"/>
                </a:cubicBezTo>
                <a:lnTo>
                  <a:pt x="173922" y="204169"/>
                </a:lnTo>
                <a:cubicBezTo>
                  <a:pt x="173922" y="91409"/>
                  <a:pt x="265331" y="0"/>
                  <a:pt x="378091" y="0"/>
                </a:cubicBezTo>
                <a:cubicBezTo>
                  <a:pt x="490851" y="0"/>
                  <a:pt x="582261" y="91409"/>
                  <a:pt x="582261" y="204169"/>
                </a:cubicBezTo>
                <a:lnTo>
                  <a:pt x="582261" y="264664"/>
                </a:lnTo>
                <a:cubicBezTo>
                  <a:pt x="582261" y="277193"/>
                  <a:pt x="592417" y="287349"/>
                  <a:pt x="604946" y="287349"/>
                </a:cubicBezTo>
                <a:cubicBezTo>
                  <a:pt x="688472" y="287349"/>
                  <a:pt x="756183" y="355060"/>
                  <a:pt x="756183" y="438586"/>
                </a:cubicBezTo>
                <a:cubicBezTo>
                  <a:pt x="756183" y="522111"/>
                  <a:pt x="688472" y="589822"/>
                  <a:pt x="604946" y="589822"/>
                </a:cubicBezTo>
                <a:lnTo>
                  <a:pt x="151236" y="589822"/>
                </a:lnTo>
                <a:cubicBezTo>
                  <a:pt x="67710" y="589822"/>
                  <a:pt x="0" y="522111"/>
                  <a:pt x="0" y="438586"/>
                </a:cubicBezTo>
                <a:close/>
                <a:moveTo>
                  <a:pt x="453712" y="173926"/>
                </a:moveTo>
                <a:cubicBezTo>
                  <a:pt x="453712" y="132163"/>
                  <a:pt x="419857" y="98308"/>
                  <a:pt x="378093" y="98308"/>
                </a:cubicBezTo>
                <a:cubicBezTo>
                  <a:pt x="336331" y="98308"/>
                  <a:pt x="302475" y="132163"/>
                  <a:pt x="302475" y="173926"/>
                </a:cubicBezTo>
                <a:cubicBezTo>
                  <a:pt x="302475" y="215689"/>
                  <a:pt x="336331" y="249545"/>
                  <a:pt x="378093" y="249545"/>
                </a:cubicBezTo>
                <a:cubicBezTo>
                  <a:pt x="419857" y="249545"/>
                  <a:pt x="453712" y="215689"/>
                  <a:pt x="453712" y="173926"/>
                </a:cubicBezTo>
                <a:close/>
              </a:path>
            </a:pathLst>
          </a:custGeom>
          <a:noFill/>
          <a:ln w="11342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2711778" y="4073316"/>
            <a:ext cx="1502294" cy="1073482"/>
          </a:xfrm>
          <a:custGeom>
            <a:avLst/>
            <a:gdLst/>
            <a:ahLst/>
            <a:cxnLst/>
            <a:rect l="0" t="0" r="0" b="0"/>
            <a:pathLst>
              <a:path w="1502294" h="1073482">
                <a:moveTo>
                  <a:pt x="718470" y="466935"/>
                </a:moveTo>
                <a:lnTo>
                  <a:pt x="748718" y="414545"/>
                </a:lnTo>
                <a:lnTo>
                  <a:pt x="782585" y="434099"/>
                </a:lnTo>
                <a:cubicBezTo>
                  <a:pt x="786059" y="436104"/>
                  <a:pt x="788593" y="439408"/>
                  <a:pt x="789632" y="443282"/>
                </a:cubicBezTo>
                <a:lnTo>
                  <a:pt x="804617" y="499209"/>
                </a:lnTo>
                <a:lnTo>
                  <a:pt x="860544" y="484223"/>
                </a:lnTo>
                <a:cubicBezTo>
                  <a:pt x="864418" y="483185"/>
                  <a:pt x="868546" y="483728"/>
                  <a:pt x="872020" y="485734"/>
                </a:cubicBezTo>
                <a:lnTo>
                  <a:pt x="900462" y="502155"/>
                </a:lnTo>
                <a:cubicBezTo>
                  <a:pt x="903936" y="504160"/>
                  <a:pt x="906470" y="507464"/>
                  <a:pt x="907509" y="511338"/>
                </a:cubicBezTo>
                <a:lnTo>
                  <a:pt x="922495" y="567265"/>
                </a:lnTo>
                <a:lnTo>
                  <a:pt x="969864" y="554573"/>
                </a:lnTo>
                <a:cubicBezTo>
                  <a:pt x="977932" y="552411"/>
                  <a:pt x="986225" y="557198"/>
                  <a:pt x="988387" y="565267"/>
                </a:cubicBezTo>
                <a:lnTo>
                  <a:pt x="1001079" y="612636"/>
                </a:lnTo>
                <a:lnTo>
                  <a:pt x="1079438" y="591640"/>
                </a:lnTo>
                <a:cubicBezTo>
                  <a:pt x="1087506" y="589478"/>
                  <a:pt x="1095799" y="594266"/>
                  <a:pt x="1097961" y="602334"/>
                </a:cubicBezTo>
                <a:lnTo>
                  <a:pt x="1118956" y="680693"/>
                </a:lnTo>
                <a:lnTo>
                  <a:pt x="1166326" y="668000"/>
                </a:lnTo>
                <a:cubicBezTo>
                  <a:pt x="1174394" y="665838"/>
                  <a:pt x="1182687" y="670626"/>
                  <a:pt x="1184849" y="678694"/>
                </a:cubicBezTo>
                <a:lnTo>
                  <a:pt x="1197541" y="726064"/>
                </a:lnTo>
                <a:lnTo>
                  <a:pt x="1253468" y="711078"/>
                </a:lnTo>
                <a:cubicBezTo>
                  <a:pt x="1257342" y="710040"/>
                  <a:pt x="1261471" y="710583"/>
                  <a:pt x="1264944" y="712589"/>
                </a:cubicBezTo>
                <a:lnTo>
                  <a:pt x="1293387" y="729010"/>
                </a:lnTo>
                <a:cubicBezTo>
                  <a:pt x="1296861" y="731015"/>
                  <a:pt x="1299395" y="734319"/>
                  <a:pt x="1300433" y="738193"/>
                </a:cubicBezTo>
                <a:lnTo>
                  <a:pt x="1315419" y="794120"/>
                </a:lnTo>
                <a:lnTo>
                  <a:pt x="1392005" y="773599"/>
                </a:lnTo>
                <a:cubicBezTo>
                  <a:pt x="1395880" y="772561"/>
                  <a:pt x="1400008" y="773105"/>
                  <a:pt x="1403481" y="775110"/>
                </a:cubicBezTo>
                <a:lnTo>
                  <a:pt x="1445021" y="799093"/>
                </a:lnTo>
                <a:cubicBezTo>
                  <a:pt x="1448494" y="801098"/>
                  <a:pt x="1451029" y="804401"/>
                  <a:pt x="1452067" y="808276"/>
                </a:cubicBezTo>
                <a:lnTo>
                  <a:pt x="1494731" y="967500"/>
                </a:lnTo>
                <a:lnTo>
                  <a:pt x="735078" y="528913"/>
                </a:lnTo>
                <a:cubicBezTo>
                  <a:pt x="713377" y="516384"/>
                  <a:pt x="705942" y="488636"/>
                  <a:pt x="718470" y="466935"/>
                </a:cubicBezTo>
                <a:close/>
                <a:moveTo>
                  <a:pt x="662494" y="609247"/>
                </a:moveTo>
                <a:cubicBezTo>
                  <a:pt x="675022" y="587546"/>
                  <a:pt x="702771" y="580111"/>
                  <a:pt x="724471" y="592641"/>
                </a:cubicBezTo>
                <a:lnTo>
                  <a:pt x="1464469" y="1019878"/>
                </a:lnTo>
                <a:lnTo>
                  <a:pt x="1464479" y="1019883"/>
                </a:lnTo>
                <a:lnTo>
                  <a:pt x="1340523" y="1053098"/>
                </a:lnTo>
                <a:lnTo>
                  <a:pt x="1340513" y="1053092"/>
                </a:lnTo>
                <a:lnTo>
                  <a:pt x="679100" y="671226"/>
                </a:lnTo>
                <a:cubicBezTo>
                  <a:pt x="657400" y="658696"/>
                  <a:pt x="649965" y="630948"/>
                  <a:pt x="662494" y="609247"/>
                </a:cubicBezTo>
                <a:close/>
                <a:moveTo>
                  <a:pt x="696328" y="323786"/>
                </a:moveTo>
                <a:lnTo>
                  <a:pt x="511321" y="644234"/>
                </a:lnTo>
                <a:cubicBezTo>
                  <a:pt x="499035" y="666117"/>
                  <a:pt x="506402" y="693750"/>
                  <a:pt x="527940" y="706185"/>
                </a:cubicBezTo>
                <a:cubicBezTo>
                  <a:pt x="549486" y="718625"/>
                  <a:pt x="577114" y="711177"/>
                  <a:pt x="589915" y="689577"/>
                </a:cubicBezTo>
                <a:lnTo>
                  <a:pt x="1241613" y="1065834"/>
                </a:lnTo>
                <a:cubicBezTo>
                  <a:pt x="1252034" y="1071851"/>
                  <a:pt x="1264419" y="1073482"/>
                  <a:pt x="1276041" y="1070367"/>
                </a:cubicBezTo>
                <a:lnTo>
                  <a:pt x="1340513" y="1053092"/>
                </a:lnTo>
                <a:lnTo>
                  <a:pt x="679100" y="671226"/>
                </a:lnTo>
                <a:cubicBezTo>
                  <a:pt x="657400" y="658696"/>
                  <a:pt x="649965" y="630948"/>
                  <a:pt x="662494" y="609247"/>
                </a:cubicBezTo>
                <a:cubicBezTo>
                  <a:pt x="675022" y="587546"/>
                  <a:pt x="702771" y="580111"/>
                  <a:pt x="724471" y="592641"/>
                </a:cubicBezTo>
                <a:lnTo>
                  <a:pt x="1464469" y="1019878"/>
                </a:lnTo>
                <a:lnTo>
                  <a:pt x="1476583" y="1016632"/>
                </a:lnTo>
                <a:cubicBezTo>
                  <a:pt x="1492719" y="1012308"/>
                  <a:pt x="1502294" y="995723"/>
                  <a:pt x="1497971" y="979586"/>
                </a:cubicBezTo>
                <a:lnTo>
                  <a:pt x="1494731" y="967500"/>
                </a:lnTo>
                <a:lnTo>
                  <a:pt x="735078" y="528913"/>
                </a:lnTo>
                <a:cubicBezTo>
                  <a:pt x="713377" y="516384"/>
                  <a:pt x="705942" y="488636"/>
                  <a:pt x="718470" y="466935"/>
                </a:cubicBezTo>
                <a:lnTo>
                  <a:pt x="726039" y="453828"/>
                </a:lnTo>
                <a:lnTo>
                  <a:pt x="726035" y="453815"/>
                </a:lnTo>
                <a:lnTo>
                  <a:pt x="774913" y="369157"/>
                </a:lnTo>
                <a:cubicBezTo>
                  <a:pt x="787591" y="347199"/>
                  <a:pt x="780276" y="319241"/>
                  <a:pt x="758575" y="306712"/>
                </a:cubicBezTo>
                <a:cubicBezTo>
                  <a:pt x="736875" y="294184"/>
                  <a:pt x="709006" y="301828"/>
                  <a:pt x="696328" y="323786"/>
                </a:cubicBezTo>
                <a:close/>
                <a:moveTo>
                  <a:pt x="193706" y="650621"/>
                </a:moveTo>
                <a:cubicBezTo>
                  <a:pt x="161434" y="659268"/>
                  <a:pt x="128263" y="640116"/>
                  <a:pt x="119616" y="607845"/>
                </a:cubicBezTo>
                <a:lnTo>
                  <a:pt x="8647" y="193706"/>
                </a:lnTo>
                <a:cubicBezTo>
                  <a:pt x="0" y="161434"/>
                  <a:pt x="19151" y="128263"/>
                  <a:pt x="51423" y="119616"/>
                </a:cubicBezTo>
                <a:lnTo>
                  <a:pt x="465562" y="8647"/>
                </a:lnTo>
                <a:cubicBezTo>
                  <a:pt x="497834" y="0"/>
                  <a:pt x="531006" y="19151"/>
                  <a:pt x="539653" y="51423"/>
                </a:cubicBezTo>
                <a:lnTo>
                  <a:pt x="599714" y="275577"/>
                </a:lnTo>
                <a:cubicBezTo>
                  <a:pt x="605943" y="298823"/>
                  <a:pt x="602699" y="323562"/>
                  <a:pt x="590666" y="344404"/>
                </a:cubicBezTo>
                <a:cubicBezTo>
                  <a:pt x="556060" y="404344"/>
                  <a:pt x="509145" y="485602"/>
                  <a:pt x="472947" y="548300"/>
                </a:cubicBezTo>
                <a:cubicBezTo>
                  <a:pt x="460914" y="569142"/>
                  <a:pt x="441105" y="584330"/>
                  <a:pt x="417859" y="590559"/>
                </a:cubicBezTo>
                <a:close/>
                <a:moveTo>
                  <a:pt x="269114" y="210839"/>
                </a:moveTo>
                <a:cubicBezTo>
                  <a:pt x="232946" y="189957"/>
                  <a:pt x="186699" y="202350"/>
                  <a:pt x="165818" y="238517"/>
                </a:cubicBezTo>
                <a:cubicBezTo>
                  <a:pt x="144936" y="274685"/>
                  <a:pt x="157328" y="320933"/>
                  <a:pt x="193495" y="341814"/>
                </a:cubicBezTo>
                <a:cubicBezTo>
                  <a:pt x="229664" y="362695"/>
                  <a:pt x="275911" y="350304"/>
                  <a:pt x="296792" y="314135"/>
                </a:cubicBezTo>
                <a:cubicBezTo>
                  <a:pt x="317674" y="277968"/>
                  <a:pt x="305282" y="231721"/>
                  <a:pt x="269114" y="210839"/>
                </a:cubicBezTo>
                <a:close/>
              </a:path>
            </a:pathLst>
          </a:custGeom>
          <a:noFill/>
          <a:ln w="11342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779098" y="3907944"/>
            <a:ext cx="881475" cy="899035"/>
          </a:xfrm>
          <a:custGeom>
            <a:avLst/>
            <a:gdLst/>
            <a:ahLst/>
            <a:cxnLst/>
            <a:rect l="0" t="0" r="0" b="0"/>
            <a:pathLst>
              <a:path w="881475" h="899035">
                <a:moveTo>
                  <a:pt x="194371" y="810043"/>
                </a:moveTo>
                <a:cubicBezTo>
                  <a:pt x="318821" y="889826"/>
                  <a:pt x="482400" y="899035"/>
                  <a:pt x="619252" y="820023"/>
                </a:cubicBezTo>
                <a:cubicBezTo>
                  <a:pt x="814558" y="707263"/>
                  <a:pt x="881475" y="457527"/>
                  <a:pt x="768715" y="262221"/>
                </a:cubicBezTo>
                <a:cubicBezTo>
                  <a:pt x="655955" y="66916"/>
                  <a:pt x="406219" y="0"/>
                  <a:pt x="210913" y="112759"/>
                </a:cubicBezTo>
                <a:cubicBezTo>
                  <a:pt x="73832" y="191903"/>
                  <a:pt x="0" y="338528"/>
                  <a:pt x="7151" y="486448"/>
                </a:cubicBezTo>
                <a:close/>
                <a:moveTo>
                  <a:pt x="127876" y="422652"/>
                </a:moveTo>
                <a:cubicBezTo>
                  <a:pt x="108924" y="433595"/>
                  <a:pt x="85956" y="419091"/>
                  <a:pt x="90496" y="397682"/>
                </a:cubicBezTo>
                <a:cubicBezTo>
                  <a:pt x="109332" y="308844"/>
                  <a:pt x="164354" y="228051"/>
                  <a:pt x="249193" y="179069"/>
                </a:cubicBezTo>
                <a:cubicBezTo>
                  <a:pt x="407879" y="87451"/>
                  <a:pt x="610789" y="141822"/>
                  <a:pt x="702406" y="300507"/>
                </a:cubicBezTo>
                <a:cubicBezTo>
                  <a:pt x="794024" y="459193"/>
                  <a:pt x="739654" y="662104"/>
                  <a:pt x="580968" y="753721"/>
                </a:cubicBezTo>
                <a:cubicBezTo>
                  <a:pt x="496130" y="802702"/>
                  <a:pt x="398649" y="809956"/>
                  <a:pt x="312295" y="781850"/>
                </a:cubicBezTo>
                <a:cubicBezTo>
                  <a:pt x="291485" y="775077"/>
                  <a:pt x="290408" y="747934"/>
                  <a:pt x="309360" y="736992"/>
                </a:cubicBezTo>
                <a:cubicBezTo>
                  <a:pt x="331061" y="724463"/>
                  <a:pt x="338496" y="696715"/>
                  <a:pt x="325967" y="675014"/>
                </a:cubicBezTo>
                <a:lnTo>
                  <a:pt x="189854" y="439260"/>
                </a:lnTo>
                <a:cubicBezTo>
                  <a:pt x="177325" y="417559"/>
                  <a:pt x="149577" y="410124"/>
                  <a:pt x="127876" y="422652"/>
                </a:cubicBezTo>
                <a:close/>
              </a:path>
            </a:pathLst>
          </a:custGeom>
          <a:noFill/>
          <a:ln w="11342">
            <a:solidFill>
              <a:srgbClr val="92BD39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2617099" y="3979880"/>
            <a:ext cx="787502" cy="843422"/>
          </a:xfrm>
          <a:custGeom>
            <a:avLst/>
            <a:gdLst/>
            <a:ahLst/>
            <a:cxnLst/>
            <a:rect l="0" t="0" r="0" b="0"/>
            <a:pathLst>
              <a:path w="787502" h="843422">
                <a:moveTo>
                  <a:pt x="77135" y="148679"/>
                </a:moveTo>
                <a:cubicBezTo>
                  <a:pt x="28727" y="161650"/>
                  <a:pt x="0" y="211407"/>
                  <a:pt x="12970" y="259815"/>
                </a:cubicBezTo>
                <a:lnTo>
                  <a:pt x="148679" y="766287"/>
                </a:lnTo>
                <a:cubicBezTo>
                  <a:pt x="161650" y="814695"/>
                  <a:pt x="211407" y="843422"/>
                  <a:pt x="259815" y="830451"/>
                </a:cubicBezTo>
                <a:lnTo>
                  <a:pt x="606001" y="737691"/>
                </a:lnTo>
                <a:lnTo>
                  <a:pt x="787502" y="423316"/>
                </a:lnTo>
                <a:lnTo>
                  <a:pt x="694742" y="77135"/>
                </a:lnTo>
                <a:cubicBezTo>
                  <a:pt x="681771" y="28727"/>
                  <a:pt x="632014" y="0"/>
                  <a:pt x="583607" y="12970"/>
                </a:cubicBezTo>
                <a:lnTo>
                  <a:pt x="77135" y="148679"/>
                </a:lnTo>
                <a:close/>
                <a:moveTo>
                  <a:pt x="214296" y="701301"/>
                </a:moveTo>
                <a:lnTo>
                  <a:pt x="103327" y="287162"/>
                </a:lnTo>
                <a:cubicBezTo>
                  <a:pt x="94680" y="254891"/>
                  <a:pt x="113832" y="221719"/>
                  <a:pt x="146103" y="213072"/>
                </a:cubicBezTo>
                <a:lnTo>
                  <a:pt x="560242" y="102103"/>
                </a:lnTo>
                <a:cubicBezTo>
                  <a:pt x="592514" y="93456"/>
                  <a:pt x="625685" y="112608"/>
                  <a:pt x="634333" y="144880"/>
                </a:cubicBezTo>
                <a:lnTo>
                  <a:pt x="694394" y="369033"/>
                </a:lnTo>
                <a:cubicBezTo>
                  <a:pt x="700624" y="392279"/>
                  <a:pt x="697378" y="417021"/>
                  <a:pt x="685345" y="437863"/>
                </a:cubicBezTo>
                <a:cubicBezTo>
                  <a:pt x="652011" y="495599"/>
                  <a:pt x="600841" y="584227"/>
                  <a:pt x="567625" y="641759"/>
                </a:cubicBezTo>
                <a:cubicBezTo>
                  <a:pt x="555592" y="662601"/>
                  <a:pt x="535786" y="677787"/>
                  <a:pt x="512539" y="684016"/>
                </a:cubicBezTo>
                <a:lnTo>
                  <a:pt x="288386" y="744077"/>
                </a:lnTo>
                <a:cubicBezTo>
                  <a:pt x="256114" y="752725"/>
                  <a:pt x="222943" y="733573"/>
                  <a:pt x="214296" y="701301"/>
                </a:cubicBezTo>
                <a:close/>
              </a:path>
            </a:pathLst>
          </a:custGeom>
          <a:noFill/>
          <a:ln w="11342">
            <a:solidFill>
              <a:srgbClr val="3CC583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140042" y="3075463"/>
            <a:ext cx="907419" cy="741059"/>
          </a:xfrm>
          <a:custGeom>
            <a:avLst/>
            <a:gdLst/>
            <a:ahLst/>
            <a:cxnLst/>
            <a:rect l="0" t="0" r="0" b="0"/>
            <a:pathLst>
              <a:path w="907419" h="741059">
                <a:moveTo>
                  <a:pt x="725935" y="291887"/>
                </a:moveTo>
                <a:lnTo>
                  <a:pt x="725935" y="272225"/>
                </a:lnTo>
                <a:cubicBezTo>
                  <a:pt x="725935" y="121880"/>
                  <a:pt x="604055" y="0"/>
                  <a:pt x="453709" y="0"/>
                </a:cubicBezTo>
                <a:cubicBezTo>
                  <a:pt x="303364" y="0"/>
                  <a:pt x="181483" y="121879"/>
                  <a:pt x="181483" y="272225"/>
                </a:cubicBezTo>
                <a:lnTo>
                  <a:pt x="181483" y="291887"/>
                </a:lnTo>
                <a:cubicBezTo>
                  <a:pt x="77936" y="312906"/>
                  <a:pt x="0" y="404454"/>
                  <a:pt x="0" y="514204"/>
                </a:cubicBezTo>
                <a:cubicBezTo>
                  <a:pt x="0" y="639492"/>
                  <a:pt x="101566" y="741059"/>
                  <a:pt x="226854" y="741059"/>
                </a:cubicBezTo>
                <a:lnTo>
                  <a:pt x="680564" y="741059"/>
                </a:lnTo>
                <a:cubicBezTo>
                  <a:pt x="805853" y="741059"/>
                  <a:pt x="907419" y="639492"/>
                  <a:pt x="907419" y="514204"/>
                </a:cubicBezTo>
                <a:cubicBezTo>
                  <a:pt x="907419" y="404454"/>
                  <a:pt x="829483" y="312906"/>
                  <a:pt x="725935" y="291887"/>
                </a:cubicBezTo>
                <a:close/>
                <a:moveTo>
                  <a:pt x="75618" y="514204"/>
                </a:moveTo>
                <a:cubicBezTo>
                  <a:pt x="75618" y="430678"/>
                  <a:pt x="143329" y="362967"/>
                  <a:pt x="226854" y="362967"/>
                </a:cubicBezTo>
                <a:cubicBezTo>
                  <a:pt x="239384" y="362967"/>
                  <a:pt x="249540" y="352811"/>
                  <a:pt x="249540" y="340282"/>
                </a:cubicBezTo>
                <a:lnTo>
                  <a:pt x="249540" y="279787"/>
                </a:lnTo>
                <a:cubicBezTo>
                  <a:pt x="249540" y="167028"/>
                  <a:pt x="340950" y="75618"/>
                  <a:pt x="453709" y="75618"/>
                </a:cubicBezTo>
                <a:cubicBezTo>
                  <a:pt x="566469" y="75618"/>
                  <a:pt x="657879" y="167028"/>
                  <a:pt x="657879" y="279787"/>
                </a:cubicBezTo>
                <a:lnTo>
                  <a:pt x="657879" y="340282"/>
                </a:lnTo>
                <a:cubicBezTo>
                  <a:pt x="657879" y="352811"/>
                  <a:pt x="668035" y="362967"/>
                  <a:pt x="680564" y="362967"/>
                </a:cubicBezTo>
                <a:cubicBezTo>
                  <a:pt x="764090" y="362967"/>
                  <a:pt x="831801" y="430678"/>
                  <a:pt x="831801" y="514204"/>
                </a:cubicBezTo>
                <a:cubicBezTo>
                  <a:pt x="831801" y="597730"/>
                  <a:pt x="764090" y="665441"/>
                  <a:pt x="680564" y="665441"/>
                </a:cubicBezTo>
                <a:lnTo>
                  <a:pt x="226854" y="665441"/>
                </a:lnTo>
                <a:cubicBezTo>
                  <a:pt x="143329" y="665441"/>
                  <a:pt x="75618" y="597730"/>
                  <a:pt x="75618" y="514204"/>
                </a:cubicBezTo>
                <a:close/>
              </a:path>
            </a:pathLst>
          </a:custGeom>
          <a:noFill/>
          <a:ln w="11342">
            <a:solidFill>
              <a:srgbClr val="1EABDA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184811" y="275743"/>
            <a:ext cx="4566956" cy="43088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800" b="1" dirty="0" err="1">
                <a:solidFill>
                  <a:srgbClr val="484848"/>
                </a:solidFill>
                <a:latin typeface="Roboto"/>
              </a:rPr>
              <a:t>Misi</a:t>
            </a:r>
            <a:r>
              <a:rPr sz="2800" b="1" dirty="0">
                <a:solidFill>
                  <a:srgbClr val="484848"/>
                </a:solidFill>
                <a:latin typeface="Roboto"/>
              </a:rPr>
              <a:t> </a:t>
            </a:r>
            <a:r>
              <a:rPr sz="2800" b="1" dirty="0" err="1">
                <a:solidFill>
                  <a:srgbClr val="484848"/>
                </a:solidFill>
                <a:latin typeface="Roboto"/>
              </a:rPr>
              <a:t>Strategis</a:t>
            </a:r>
            <a:r>
              <a:rPr sz="2800" b="1" dirty="0">
                <a:solidFill>
                  <a:srgbClr val="484848"/>
                </a:solidFill>
                <a:latin typeface="Roboto"/>
              </a:rPr>
              <a:t> UIN </a:t>
            </a:r>
            <a:r>
              <a:rPr sz="2800" b="1" dirty="0" err="1">
                <a:solidFill>
                  <a:srgbClr val="484848"/>
                </a:solidFill>
                <a:latin typeface="Roboto"/>
              </a:rPr>
              <a:t>Ar-Raniry</a:t>
            </a:r>
            <a:endParaRPr sz="2800" b="1" dirty="0">
              <a:solidFill>
                <a:srgbClr val="484848"/>
              </a:solidFill>
              <a:latin typeface="Roboto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69107" y="1022874"/>
            <a:ext cx="1425070" cy="43088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400" b="0" dirty="0">
                <a:solidFill>
                  <a:srgbClr val="3CC583"/>
                </a:solidFill>
                <a:latin typeface="Roboto"/>
              </a:rPr>
              <a:t>Pendidikan Tinggi
Islam </a:t>
            </a:r>
            <a:r>
              <a:rPr sz="1400" b="0" dirty="0" err="1">
                <a:solidFill>
                  <a:srgbClr val="3CC583"/>
                </a:solidFill>
                <a:latin typeface="Roboto"/>
              </a:rPr>
              <a:t>Unggul</a:t>
            </a:r>
            <a:endParaRPr sz="1400" b="0" dirty="0">
              <a:solidFill>
                <a:srgbClr val="3CC583"/>
              </a:solidFill>
              <a:latin typeface="Roboto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31224" y="1411498"/>
            <a:ext cx="1681551" cy="166199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dirty="0" err="1">
                <a:solidFill>
                  <a:srgbClr val="484848"/>
                </a:solidFill>
                <a:latin typeface="Roboto"/>
              </a:rPr>
              <a:t>Menyelenggarakan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pendidikan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tinggi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Islam
yang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unggul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dan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holistik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dengan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mengintegrasikan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nilai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-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nilai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keislaman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,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pengetahuan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kontemporer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, dan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pengabdian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masyarakat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35193" y="2576610"/>
            <a:ext cx="1316066" cy="64633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0" dirty="0">
                <a:solidFill>
                  <a:srgbClr val="92BD39"/>
                </a:solidFill>
                <a:latin typeface="Roboto"/>
              </a:rPr>
              <a:t>Tata Kelola
Universitas yang
</a:t>
            </a:r>
            <a:r>
              <a:rPr sz="1400" b="0" dirty="0" err="1">
                <a:solidFill>
                  <a:srgbClr val="92BD39"/>
                </a:solidFill>
                <a:latin typeface="Roboto"/>
              </a:rPr>
              <a:t>Transparan</a:t>
            </a:r>
            <a:endParaRPr sz="1400" b="0" dirty="0">
              <a:solidFill>
                <a:srgbClr val="92BD39"/>
              </a:solidFill>
              <a:latin typeface="Roboto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28633" y="3222941"/>
            <a:ext cx="1372172" cy="43088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400" b="0" dirty="0">
                <a:solidFill>
                  <a:srgbClr val="1EABDA"/>
                </a:solidFill>
                <a:latin typeface="Roboto"/>
              </a:rPr>
              <a:t>Universitas Islam
</a:t>
            </a:r>
            <a:r>
              <a:rPr sz="1400" b="0" dirty="0" err="1">
                <a:solidFill>
                  <a:srgbClr val="1EABDA"/>
                </a:solidFill>
                <a:latin typeface="Roboto"/>
              </a:rPr>
              <a:t>Berkelas</a:t>
            </a:r>
            <a:r>
              <a:rPr sz="1400" b="0" dirty="0">
                <a:solidFill>
                  <a:srgbClr val="1EABDA"/>
                </a:solidFill>
                <a:latin typeface="Roboto"/>
              </a:rPr>
              <a:t> Dunia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8100" y="3672870"/>
            <a:ext cx="1652697" cy="11079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200" b="0" dirty="0" err="1">
                <a:solidFill>
                  <a:srgbClr val="484848"/>
                </a:solidFill>
                <a:latin typeface="Roboto"/>
              </a:rPr>
              <a:t>Menjadi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pusat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keunggulan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ilmiah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dan
moral yang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memadukan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nilai-nilai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keislaman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dengan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ilmu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pengetahuan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modern.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86683" y="3536757"/>
            <a:ext cx="1566134" cy="12926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dirty="0" err="1">
                <a:solidFill>
                  <a:srgbClr val="484848"/>
                </a:solidFill>
                <a:latin typeface="Roboto"/>
              </a:rPr>
              <a:t>Mewujudkan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sistem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manajemen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dan tata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kelola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universitas yang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transparan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,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akuntabel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,
dan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berorientasi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pada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prinsip-prinsip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Good
University Governance.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21526" y="5026438"/>
            <a:ext cx="527437" cy="527437"/>
          </a:xfrm>
          <a:custGeom>
            <a:avLst/>
            <a:gdLst/>
            <a:ahLst/>
            <a:cxnLst/>
            <a:rect l="0" t="0" r="0" b="0"/>
            <a:pathLst>
              <a:path w="527437" h="527437">
                <a:moveTo>
                  <a:pt x="214377" y="103218"/>
                </a:moveTo>
                <a:cubicBezTo>
                  <a:pt x="238181" y="103218"/>
                  <a:pt x="257480" y="83920"/>
                  <a:pt x="257480" y="60115"/>
                </a:cubicBezTo>
                <a:cubicBezTo>
                  <a:pt x="257480" y="36310"/>
                  <a:pt x="238181" y="17014"/>
                  <a:pt x="214377" y="17014"/>
                </a:cubicBezTo>
                <a:cubicBezTo>
                  <a:pt x="190572" y="17014"/>
                  <a:pt x="171275" y="36310"/>
                  <a:pt x="171275" y="60115"/>
                </a:cubicBezTo>
                <a:cubicBezTo>
                  <a:pt x="171275" y="83920"/>
                  <a:pt x="190572" y="103218"/>
                  <a:pt x="214377" y="103218"/>
                </a:cubicBezTo>
                <a:close/>
                <a:moveTo>
                  <a:pt x="60115" y="191692"/>
                </a:moveTo>
                <a:cubicBezTo>
                  <a:pt x="83920" y="191692"/>
                  <a:pt x="103218" y="172394"/>
                  <a:pt x="103218" y="148589"/>
                </a:cubicBezTo>
                <a:cubicBezTo>
                  <a:pt x="103218" y="124784"/>
                  <a:pt x="83920" y="105486"/>
                  <a:pt x="60115" y="105486"/>
                </a:cubicBezTo>
                <a:cubicBezTo>
                  <a:pt x="36310" y="105486"/>
                  <a:pt x="17013" y="124784"/>
                  <a:pt x="17013" y="148589"/>
                </a:cubicBezTo>
                <a:cubicBezTo>
                  <a:pt x="17013" y="172394"/>
                  <a:pt x="36310" y="191692"/>
                  <a:pt x="60115" y="191692"/>
                </a:cubicBezTo>
                <a:close/>
                <a:moveTo>
                  <a:pt x="368639" y="191692"/>
                </a:moveTo>
                <a:cubicBezTo>
                  <a:pt x="392443" y="191692"/>
                  <a:pt x="411741" y="172394"/>
                  <a:pt x="411741" y="148589"/>
                </a:cubicBezTo>
                <a:cubicBezTo>
                  <a:pt x="411741" y="124784"/>
                  <a:pt x="392443" y="105486"/>
                  <a:pt x="368639" y="105486"/>
                </a:cubicBezTo>
                <a:cubicBezTo>
                  <a:pt x="344833" y="105486"/>
                  <a:pt x="325536" y="124784"/>
                  <a:pt x="325536" y="148589"/>
                </a:cubicBezTo>
                <a:cubicBezTo>
                  <a:pt x="325536" y="172394"/>
                  <a:pt x="344833" y="191692"/>
                  <a:pt x="368639" y="191692"/>
                </a:cubicBezTo>
                <a:close/>
                <a:moveTo>
                  <a:pt x="173543" y="348222"/>
                </a:moveTo>
                <a:lnTo>
                  <a:pt x="125904" y="348222"/>
                </a:lnTo>
                <a:cubicBezTo>
                  <a:pt x="107755" y="348222"/>
                  <a:pt x="96412" y="327805"/>
                  <a:pt x="107755" y="311925"/>
                </a:cubicBezTo>
                <a:lnTo>
                  <a:pt x="196228" y="193960"/>
                </a:lnTo>
                <a:cubicBezTo>
                  <a:pt x="205302" y="182618"/>
                  <a:pt x="223451" y="182618"/>
                  <a:pt x="232526" y="193960"/>
                </a:cubicBezTo>
                <a:lnTo>
                  <a:pt x="275628" y="250674"/>
                </a:lnTo>
                <a:moveTo>
                  <a:pt x="527437" y="425353"/>
                </a:moveTo>
                <a:lnTo>
                  <a:pt x="527437" y="375444"/>
                </a:lnTo>
                <a:moveTo>
                  <a:pt x="459381" y="409756"/>
                </a:moveTo>
                <a:lnTo>
                  <a:pt x="459381" y="494748"/>
                </a:lnTo>
                <a:cubicBezTo>
                  <a:pt x="459381" y="494748"/>
                  <a:pt x="425353" y="527437"/>
                  <a:pt x="375444" y="527437"/>
                </a:cubicBezTo>
                <a:cubicBezTo>
                  <a:pt x="325536" y="527437"/>
                  <a:pt x="289240" y="494748"/>
                  <a:pt x="289240" y="494748"/>
                </a:cubicBezTo>
                <a:lnTo>
                  <a:pt x="289240" y="409756"/>
                </a:lnTo>
                <a:moveTo>
                  <a:pt x="0" y="0"/>
                </a:moveTo>
                <a:moveTo>
                  <a:pt x="221182" y="375444"/>
                </a:moveTo>
                <a:lnTo>
                  <a:pt x="373176" y="443501"/>
                </a:lnTo>
                <a:lnTo>
                  <a:pt x="527437" y="375444"/>
                </a:lnTo>
                <a:lnTo>
                  <a:pt x="373176" y="307388"/>
                </a:lnTo>
                <a:close/>
              </a:path>
            </a:pathLst>
          </a:custGeom>
          <a:noFill/>
          <a:ln w="11342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567830" y="5672974"/>
            <a:ext cx="2051845" cy="61555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000" b="0" dirty="0" err="1">
                <a:solidFill>
                  <a:srgbClr val="484848"/>
                </a:solidFill>
                <a:latin typeface="Roboto"/>
              </a:rPr>
              <a:t>Misi</a:t>
            </a:r>
            <a:r>
              <a:rPr sz="20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2000" b="0" dirty="0" err="1">
                <a:solidFill>
                  <a:srgbClr val="484848"/>
                </a:solidFill>
                <a:latin typeface="Roboto"/>
              </a:rPr>
              <a:t>Strategis</a:t>
            </a:r>
            <a:r>
              <a:rPr sz="2000" b="0" dirty="0">
                <a:solidFill>
                  <a:srgbClr val="484848"/>
                </a:solidFill>
                <a:latin typeface="Roboto"/>
              </a:rPr>
              <a:t> UIN
</a:t>
            </a:r>
            <a:r>
              <a:rPr sz="2000" b="0" dirty="0" err="1">
                <a:solidFill>
                  <a:srgbClr val="484848"/>
                </a:solidFill>
                <a:latin typeface="Roboto"/>
              </a:rPr>
              <a:t>Ar-Raniry</a:t>
            </a:r>
            <a:endParaRPr sz="2000" b="0" dirty="0">
              <a:solidFill>
                <a:srgbClr val="484848"/>
              </a:solidFill>
              <a:latin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741801" y="4177373"/>
            <a:ext cx="1995495" cy="694143"/>
          </a:xfrm>
          <a:custGeom>
            <a:avLst/>
            <a:gdLst/>
            <a:ahLst/>
            <a:cxnLst/>
            <a:rect l="0" t="0" r="0" b="0"/>
            <a:pathLst>
              <a:path w="1995495" h="694143">
                <a:moveTo>
                  <a:pt x="0" y="607375"/>
                </a:moveTo>
                <a:lnTo>
                  <a:pt x="1648423" y="607375"/>
                </a:lnTo>
                <a:lnTo>
                  <a:pt x="1648423" y="694143"/>
                </a:lnTo>
                <a:lnTo>
                  <a:pt x="1995495" y="347071"/>
                </a:lnTo>
                <a:lnTo>
                  <a:pt x="1648423" y="0"/>
                </a:lnTo>
                <a:lnTo>
                  <a:pt x="1648423" y="86767"/>
                </a:lnTo>
                <a:lnTo>
                  <a:pt x="1041033" y="86767"/>
                </a:lnTo>
                <a:cubicBezTo>
                  <a:pt x="946868" y="212313"/>
                  <a:pt x="830332" y="320397"/>
                  <a:pt x="696550" y="405184"/>
                </a:cubicBezTo>
                <a:cubicBezTo>
                  <a:pt x="488206" y="537223"/>
                  <a:pt x="246644" y="607339"/>
                  <a:pt x="0" y="607375"/>
                </a:cubicBezTo>
              </a:path>
            </a:pathLst>
          </a:custGeom>
          <a:solidFill>
            <a:srgbClr val="92BD3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741801" y="4177373"/>
            <a:ext cx="1995492" cy="694143"/>
          </a:xfrm>
          <a:custGeom>
            <a:avLst/>
            <a:gdLst/>
            <a:ahLst/>
            <a:cxnLst/>
            <a:rect l="0" t="0" r="0" b="0"/>
            <a:pathLst>
              <a:path w="1995492" h="694143">
                <a:moveTo>
                  <a:pt x="0" y="607375"/>
                </a:moveTo>
                <a:lnTo>
                  <a:pt x="1648420" y="607375"/>
                </a:lnTo>
                <a:lnTo>
                  <a:pt x="1648420" y="694143"/>
                </a:lnTo>
                <a:lnTo>
                  <a:pt x="1995492" y="347071"/>
                </a:lnTo>
                <a:lnTo>
                  <a:pt x="1648420" y="0"/>
                </a:lnTo>
                <a:lnTo>
                  <a:pt x="1648420" y="86767"/>
                </a:lnTo>
                <a:lnTo>
                  <a:pt x="1041033" y="86767"/>
                </a:lnTo>
              </a:path>
            </a:pathLst>
          </a:custGeom>
          <a:noFill/>
          <a:ln w="10845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440283" y="3483230"/>
            <a:ext cx="1269761" cy="780910"/>
          </a:xfrm>
          <a:custGeom>
            <a:avLst/>
            <a:gdLst/>
            <a:ahLst/>
            <a:cxnLst/>
            <a:rect l="0" t="0" r="0" b="0"/>
            <a:pathLst>
              <a:path w="1269761" h="780910">
                <a:moveTo>
                  <a:pt x="260303" y="780910"/>
                </a:moveTo>
                <a:cubicBezTo>
                  <a:pt x="195075" y="693947"/>
                  <a:pt x="140860" y="598951"/>
                  <a:pt x="99074" y="498069"/>
                </a:cubicBezTo>
                <a:cubicBezTo>
                  <a:pt x="33665" y="340159"/>
                  <a:pt x="0" y="170918"/>
                  <a:pt x="0" y="0"/>
                </a:cubicBezTo>
                <a:lnTo>
                  <a:pt x="519963" y="0"/>
                </a:lnTo>
                <a:cubicBezTo>
                  <a:pt x="519963" y="102631"/>
                  <a:pt x="540173" y="204266"/>
                  <a:pt x="579450" y="299088"/>
                </a:cubicBezTo>
                <a:cubicBezTo>
                  <a:pt x="618734" y="393911"/>
                  <a:pt x="676297" y="480072"/>
                  <a:pt x="748871" y="552646"/>
                </a:cubicBezTo>
                <a:cubicBezTo>
                  <a:pt x="821446" y="625220"/>
                  <a:pt x="907606" y="682783"/>
                  <a:pt x="1002429" y="722067"/>
                </a:cubicBezTo>
                <a:cubicBezTo>
                  <a:pt x="1087461" y="757281"/>
                  <a:pt x="1177960" y="777179"/>
                  <a:pt x="1269761" y="780910"/>
                </a:cubicBezTo>
                <a:lnTo>
                  <a:pt x="260303" y="780910"/>
                </a:lnTo>
              </a:path>
            </a:pathLst>
          </a:custGeom>
          <a:solidFill>
            <a:srgbClr val="7F64E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3440283" y="3483230"/>
            <a:ext cx="1269758" cy="780910"/>
          </a:xfrm>
          <a:custGeom>
            <a:avLst/>
            <a:gdLst/>
            <a:ahLst/>
            <a:cxnLst/>
            <a:rect l="0" t="0" r="0" b="0"/>
            <a:pathLst>
              <a:path w="1269758" h="780910">
                <a:moveTo>
                  <a:pt x="260303" y="780910"/>
                </a:moveTo>
                <a:cubicBezTo>
                  <a:pt x="195078" y="693944"/>
                  <a:pt x="140858" y="598951"/>
                  <a:pt x="99072" y="498069"/>
                </a:cubicBezTo>
                <a:cubicBezTo>
                  <a:pt x="33664" y="340161"/>
                  <a:pt x="0" y="170917"/>
                  <a:pt x="0" y="0"/>
                </a:cubicBezTo>
                <a:moveTo>
                  <a:pt x="519961" y="0"/>
                </a:moveTo>
                <a:cubicBezTo>
                  <a:pt x="519961" y="102635"/>
                  <a:pt x="540177" y="204266"/>
                  <a:pt x="579454" y="299088"/>
                </a:cubicBezTo>
                <a:cubicBezTo>
                  <a:pt x="618730" y="393911"/>
                  <a:pt x="676299" y="480070"/>
                  <a:pt x="748874" y="552644"/>
                </a:cubicBezTo>
                <a:cubicBezTo>
                  <a:pt x="821448" y="625218"/>
                  <a:pt x="907606" y="682787"/>
                  <a:pt x="1002429" y="722064"/>
                </a:cubicBezTo>
                <a:cubicBezTo>
                  <a:pt x="1087459" y="757284"/>
                  <a:pt x="1177963" y="777177"/>
                  <a:pt x="1269758" y="780910"/>
                </a:cubicBezTo>
              </a:path>
            </a:pathLst>
          </a:custGeom>
          <a:noFill/>
          <a:ln w="10845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3440283" y="2430280"/>
            <a:ext cx="842132" cy="1052949"/>
          </a:xfrm>
          <a:custGeom>
            <a:avLst/>
            <a:gdLst/>
            <a:ahLst/>
            <a:cxnLst/>
            <a:rect l="0" t="0" r="0" b="0"/>
            <a:pathLst>
              <a:path w="842132" h="1052949">
                <a:moveTo>
                  <a:pt x="0" y="1052949"/>
                </a:moveTo>
                <a:cubicBezTo>
                  <a:pt x="0" y="847555"/>
                  <a:pt x="48611" y="645083"/>
                  <a:pt x="141858" y="462075"/>
                </a:cubicBezTo>
                <a:cubicBezTo>
                  <a:pt x="235104" y="279067"/>
                  <a:pt x="370339" y="120730"/>
                  <a:pt x="536507" y="0"/>
                </a:cubicBezTo>
                <a:lnTo>
                  <a:pt x="842132" y="420657"/>
                </a:lnTo>
                <a:cubicBezTo>
                  <a:pt x="742349" y="493152"/>
                  <a:pt x="661142" y="588235"/>
                  <a:pt x="605148" y="698134"/>
                </a:cubicBezTo>
                <a:cubicBezTo>
                  <a:pt x="549153" y="808025"/>
                  <a:pt x="519963" y="929616"/>
                  <a:pt x="519963" y="1052949"/>
                </a:cubicBezTo>
                <a:lnTo>
                  <a:pt x="0" y="1052949"/>
                </a:lnTo>
              </a:path>
            </a:pathLst>
          </a:custGeom>
          <a:solidFill>
            <a:srgbClr val="4E88E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3440283" y="2430280"/>
            <a:ext cx="842132" cy="1052952"/>
          </a:xfrm>
          <a:custGeom>
            <a:avLst/>
            <a:gdLst/>
            <a:ahLst/>
            <a:cxnLst/>
            <a:rect l="0" t="0" r="0" b="0"/>
            <a:pathLst>
              <a:path w="842132" h="1052952">
                <a:moveTo>
                  <a:pt x="536507" y="0"/>
                </a:moveTo>
                <a:cubicBezTo>
                  <a:pt x="370340" y="120726"/>
                  <a:pt x="235104" y="279067"/>
                  <a:pt x="141857" y="462073"/>
                </a:cubicBezTo>
                <a:cubicBezTo>
                  <a:pt x="48610" y="645080"/>
                  <a:pt x="0" y="847558"/>
                  <a:pt x="0" y="1052952"/>
                </a:cubicBezTo>
                <a:lnTo>
                  <a:pt x="519961" y="1052952"/>
                </a:lnTo>
                <a:cubicBezTo>
                  <a:pt x="519961" y="929614"/>
                  <a:pt x="549152" y="808027"/>
                  <a:pt x="605146" y="698132"/>
                </a:cubicBezTo>
                <a:cubicBezTo>
                  <a:pt x="661140" y="588237"/>
                  <a:pt x="742349" y="493154"/>
                  <a:pt x="842132" y="420658"/>
                </a:cubicBezTo>
              </a:path>
            </a:pathLst>
          </a:custGeom>
          <a:noFill/>
          <a:ln w="10845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3976819" y="2165609"/>
            <a:ext cx="1167208" cy="685314"/>
          </a:xfrm>
          <a:custGeom>
            <a:avLst/>
            <a:gdLst/>
            <a:ahLst/>
            <a:cxnLst/>
            <a:rect l="0" t="0" r="0" b="0"/>
            <a:pathLst>
              <a:path w="1167208" h="685314">
                <a:moveTo>
                  <a:pt x="0" y="264649"/>
                </a:moveTo>
                <a:cubicBezTo>
                  <a:pt x="166167" y="143926"/>
                  <a:pt x="358553" y="64244"/>
                  <a:pt x="561417" y="32118"/>
                </a:cubicBezTo>
                <a:cubicBezTo>
                  <a:pt x="764280" y="0"/>
                  <a:pt x="971872" y="16341"/>
                  <a:pt x="1167208" y="79811"/>
                </a:cubicBezTo>
                <a:lnTo>
                  <a:pt x="1006521" y="574323"/>
                </a:lnTo>
                <a:cubicBezTo>
                  <a:pt x="889218" y="536203"/>
                  <a:pt x="764562" y="526391"/>
                  <a:pt x="642747" y="545683"/>
                </a:cubicBezTo>
                <a:cubicBezTo>
                  <a:pt x="520925" y="564974"/>
                  <a:pt x="405401" y="612819"/>
                  <a:pt x="305618" y="685314"/>
                </a:cubicBezTo>
                <a:lnTo>
                  <a:pt x="0" y="264649"/>
                </a:lnTo>
              </a:path>
            </a:pathLst>
          </a:custGeom>
          <a:solidFill>
            <a:srgbClr val="1EABD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976819" y="2165606"/>
            <a:ext cx="1167210" cy="685320"/>
          </a:xfrm>
          <a:custGeom>
            <a:avLst/>
            <a:gdLst/>
            <a:ahLst/>
            <a:cxnLst/>
            <a:rect l="0" t="0" r="0" b="0"/>
            <a:pathLst>
              <a:path w="1167210" h="685320">
                <a:moveTo>
                  <a:pt x="1167210" y="79817"/>
                </a:moveTo>
                <a:cubicBezTo>
                  <a:pt x="971871" y="16342"/>
                  <a:pt x="764282" y="0"/>
                  <a:pt x="561417" y="32125"/>
                </a:cubicBezTo>
                <a:cubicBezTo>
                  <a:pt x="358551" y="64250"/>
                  <a:pt x="166169" y="143932"/>
                  <a:pt x="0" y="264655"/>
                </a:cubicBezTo>
                <a:lnTo>
                  <a:pt x="305615" y="685320"/>
                </a:lnTo>
                <a:cubicBezTo>
                  <a:pt x="405399" y="612827"/>
                  <a:pt x="520924" y="564978"/>
                  <a:pt x="642743" y="545687"/>
                </a:cubicBezTo>
                <a:cubicBezTo>
                  <a:pt x="764563" y="526396"/>
                  <a:pt x="889220" y="536210"/>
                  <a:pt x="1006520" y="574326"/>
                </a:cubicBezTo>
              </a:path>
            </a:pathLst>
          </a:custGeom>
          <a:noFill/>
          <a:ln w="10845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4983522" y="2245524"/>
            <a:ext cx="996210" cy="996398"/>
          </a:xfrm>
          <a:custGeom>
            <a:avLst/>
            <a:gdLst/>
            <a:ahLst/>
            <a:cxnLst/>
            <a:rect l="0" t="0" r="0" b="0"/>
            <a:pathLst>
              <a:path w="996210" h="996398">
                <a:moveTo>
                  <a:pt x="160817" y="0"/>
                </a:moveTo>
                <a:cubicBezTo>
                  <a:pt x="356138" y="63521"/>
                  <a:pt x="533651" y="172371"/>
                  <a:pt x="678842" y="317649"/>
                </a:cubicBezTo>
                <a:cubicBezTo>
                  <a:pt x="824041" y="462921"/>
                  <a:pt x="932790" y="640498"/>
                  <a:pt x="996210" y="835856"/>
                </a:cubicBezTo>
                <a:lnTo>
                  <a:pt x="501655" y="996398"/>
                </a:lnTo>
                <a:cubicBezTo>
                  <a:pt x="463571" y="879081"/>
                  <a:pt x="398264" y="772451"/>
                  <a:pt x="311077" y="685213"/>
                </a:cubicBezTo>
                <a:cubicBezTo>
                  <a:pt x="223890" y="597975"/>
                  <a:pt x="117288" y="532617"/>
                  <a:pt x="0" y="494468"/>
                </a:cubicBezTo>
                <a:lnTo>
                  <a:pt x="160817" y="0"/>
                </a:lnTo>
              </a:path>
            </a:pathLst>
          </a:custGeom>
          <a:solidFill>
            <a:srgbClr val="3CC58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4983522" y="2245524"/>
            <a:ext cx="996209" cy="996396"/>
          </a:xfrm>
          <a:custGeom>
            <a:avLst/>
            <a:gdLst/>
            <a:ahLst/>
            <a:cxnLst/>
            <a:rect l="0" t="0" r="0" b="0"/>
            <a:pathLst>
              <a:path w="996209" h="996396">
                <a:moveTo>
                  <a:pt x="996209" y="835855"/>
                </a:moveTo>
                <a:cubicBezTo>
                  <a:pt x="932793" y="640498"/>
                  <a:pt x="824041" y="462922"/>
                  <a:pt x="678846" y="317647"/>
                </a:cubicBezTo>
                <a:cubicBezTo>
                  <a:pt x="533652" y="172373"/>
                  <a:pt x="356135" y="63523"/>
                  <a:pt x="160813" y="0"/>
                </a:cubicBezTo>
                <a:lnTo>
                  <a:pt x="0" y="494468"/>
                </a:lnTo>
                <a:cubicBezTo>
                  <a:pt x="117290" y="532614"/>
                  <a:pt x="223887" y="597978"/>
                  <a:pt x="311077" y="685214"/>
                </a:cubicBezTo>
                <a:cubicBezTo>
                  <a:pt x="398266" y="772451"/>
                  <a:pt x="463571" y="879085"/>
                  <a:pt x="501652" y="996396"/>
                </a:cubicBezTo>
              </a:path>
            </a:pathLst>
          </a:custGeom>
          <a:noFill/>
          <a:ln w="10845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5373949" y="3081421"/>
            <a:ext cx="685473" cy="1167150"/>
          </a:xfrm>
          <a:custGeom>
            <a:avLst/>
            <a:gdLst/>
            <a:ahLst/>
            <a:cxnLst/>
            <a:rect l="0" t="0" r="0" b="0"/>
            <a:pathLst>
              <a:path w="685473" h="1167150">
                <a:moveTo>
                  <a:pt x="605791" y="0"/>
                </a:moveTo>
                <a:cubicBezTo>
                  <a:pt x="669197" y="195357"/>
                  <a:pt x="685473" y="402957"/>
                  <a:pt x="653282" y="605806"/>
                </a:cubicBezTo>
                <a:cubicBezTo>
                  <a:pt x="621084" y="808662"/>
                  <a:pt x="541344" y="1001019"/>
                  <a:pt x="420563" y="1167150"/>
                </a:cubicBezTo>
                <a:lnTo>
                  <a:pt x="0" y="861388"/>
                </a:lnTo>
                <a:cubicBezTo>
                  <a:pt x="72530" y="761634"/>
                  <a:pt x="120412" y="646124"/>
                  <a:pt x="139746" y="524309"/>
                </a:cubicBezTo>
                <a:cubicBezTo>
                  <a:pt x="159074" y="402494"/>
                  <a:pt x="149305" y="277837"/>
                  <a:pt x="111229" y="160527"/>
                </a:cubicBezTo>
                <a:lnTo>
                  <a:pt x="605791" y="0"/>
                </a:lnTo>
              </a:path>
            </a:pathLst>
          </a:custGeom>
          <a:solidFill>
            <a:srgbClr val="DE8431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5373949" y="3081421"/>
            <a:ext cx="685474" cy="1167147"/>
          </a:xfrm>
          <a:custGeom>
            <a:avLst/>
            <a:gdLst/>
            <a:ahLst/>
            <a:cxnLst/>
            <a:rect l="0" t="0" r="0" b="0"/>
            <a:pathLst>
              <a:path w="685474" h="1167147">
                <a:moveTo>
                  <a:pt x="420563" y="1167147"/>
                </a:moveTo>
                <a:cubicBezTo>
                  <a:pt x="541341" y="1001017"/>
                  <a:pt x="621087" y="808662"/>
                  <a:pt x="653280" y="605808"/>
                </a:cubicBezTo>
                <a:cubicBezTo>
                  <a:pt x="685474" y="402953"/>
                  <a:pt x="669200" y="195360"/>
                  <a:pt x="605790" y="0"/>
                </a:cubicBezTo>
                <a:lnTo>
                  <a:pt x="111228" y="160524"/>
                </a:lnTo>
                <a:cubicBezTo>
                  <a:pt x="149305" y="277837"/>
                  <a:pt x="159077" y="402496"/>
                  <a:pt x="139745" y="524310"/>
                </a:cubicBezTo>
                <a:cubicBezTo>
                  <a:pt x="120413" y="646122"/>
                  <a:pt x="72527" y="761631"/>
                  <a:pt x="0" y="861391"/>
                </a:cubicBezTo>
              </a:path>
            </a:pathLst>
          </a:custGeom>
          <a:noFill/>
          <a:ln w="10845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4741772" y="3942631"/>
            <a:ext cx="1052964" cy="842118"/>
          </a:xfrm>
          <a:custGeom>
            <a:avLst/>
            <a:gdLst/>
            <a:ahLst/>
            <a:cxnLst/>
            <a:rect l="0" t="0" r="0" b="0"/>
            <a:pathLst>
              <a:path w="1052964" h="842118">
                <a:moveTo>
                  <a:pt x="1052964" y="305632"/>
                </a:moveTo>
                <a:cubicBezTo>
                  <a:pt x="932234" y="471800"/>
                  <a:pt x="773889" y="607028"/>
                  <a:pt x="590882" y="700274"/>
                </a:cubicBezTo>
                <a:cubicBezTo>
                  <a:pt x="407874" y="793513"/>
                  <a:pt x="205394" y="842118"/>
                  <a:pt x="0" y="842118"/>
                </a:cubicBezTo>
                <a:lnTo>
                  <a:pt x="0" y="322154"/>
                </a:lnTo>
                <a:cubicBezTo>
                  <a:pt x="123347" y="322161"/>
                  <a:pt x="244938" y="292971"/>
                  <a:pt x="354830" y="236977"/>
                </a:cubicBezTo>
                <a:cubicBezTo>
                  <a:pt x="464728" y="180983"/>
                  <a:pt x="559811" y="99783"/>
                  <a:pt x="632306" y="0"/>
                </a:cubicBezTo>
                <a:lnTo>
                  <a:pt x="1052964" y="305632"/>
                </a:lnTo>
              </a:path>
            </a:pathLst>
          </a:custGeom>
          <a:solidFill>
            <a:srgbClr val="E0CB1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4741772" y="3942631"/>
            <a:ext cx="1052961" cy="842122"/>
          </a:xfrm>
          <a:custGeom>
            <a:avLst/>
            <a:gdLst/>
            <a:ahLst/>
            <a:cxnLst/>
            <a:rect l="0" t="0" r="0" b="0"/>
            <a:pathLst>
              <a:path w="1052961" h="842122">
                <a:moveTo>
                  <a:pt x="0" y="842118"/>
                </a:moveTo>
                <a:cubicBezTo>
                  <a:pt x="205393" y="842122"/>
                  <a:pt x="407871" y="793516"/>
                  <a:pt x="590879" y="700273"/>
                </a:cubicBezTo>
                <a:cubicBezTo>
                  <a:pt x="773888" y="607030"/>
                  <a:pt x="932231" y="471798"/>
                  <a:pt x="1052961" y="305634"/>
                </a:cubicBezTo>
                <a:lnTo>
                  <a:pt x="632309" y="0"/>
                </a:lnTo>
                <a:cubicBezTo>
                  <a:pt x="559811" y="99780"/>
                  <a:pt x="464727" y="180986"/>
                  <a:pt x="354831" y="236978"/>
                </a:cubicBezTo>
                <a:cubicBezTo>
                  <a:pt x="244935" y="292971"/>
                  <a:pt x="123348" y="322159"/>
                  <a:pt x="10" y="322156"/>
                </a:cubicBezTo>
              </a:path>
            </a:pathLst>
          </a:custGeom>
          <a:noFill/>
          <a:ln w="10845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3093211" y="4264141"/>
            <a:ext cx="1648589" cy="520607"/>
          </a:xfrm>
          <a:custGeom>
            <a:avLst/>
            <a:gdLst/>
            <a:ahLst/>
            <a:cxnLst/>
            <a:rect l="0" t="0" r="0" b="0"/>
            <a:pathLst>
              <a:path w="1648589" h="520607">
                <a:moveTo>
                  <a:pt x="0" y="0"/>
                </a:moveTo>
                <a:lnTo>
                  <a:pt x="1648589" y="0"/>
                </a:lnTo>
                <a:lnTo>
                  <a:pt x="1648589" y="520607"/>
                </a:lnTo>
                <a:lnTo>
                  <a:pt x="0" y="520607"/>
                </a:lnTo>
                <a:lnTo>
                  <a:pt x="0" y="0"/>
                </a:lnTo>
              </a:path>
            </a:pathLst>
          </a:custGeom>
          <a:solidFill>
            <a:srgbClr val="E5575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3093211" y="4264141"/>
            <a:ext cx="1648589" cy="520607"/>
          </a:xfrm>
          <a:custGeom>
            <a:avLst/>
            <a:gdLst/>
            <a:ahLst/>
            <a:cxnLst/>
            <a:rect l="0" t="0" r="0" b="0"/>
            <a:pathLst>
              <a:path w="1648589" h="520607">
                <a:moveTo>
                  <a:pt x="0" y="0"/>
                </a:moveTo>
                <a:lnTo>
                  <a:pt x="1648589" y="0"/>
                </a:lnTo>
                <a:lnTo>
                  <a:pt x="1648589" y="520607"/>
                </a:lnTo>
                <a:lnTo>
                  <a:pt x="0" y="520607"/>
                </a:lnTo>
                <a:lnTo>
                  <a:pt x="0" y="0"/>
                </a:lnTo>
                <a:close/>
              </a:path>
            </a:pathLst>
          </a:custGeom>
          <a:noFill/>
          <a:ln w="10845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2398274" y="2257634"/>
            <a:ext cx="1027525" cy="3693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200" b="1" dirty="0" err="1">
                <a:solidFill>
                  <a:srgbClr val="4E88E7"/>
                </a:solidFill>
                <a:latin typeface="Roboto"/>
              </a:rPr>
              <a:t>Keseimbangan</a:t>
            </a:r>
            <a:r>
              <a:rPr sz="1200" b="1" dirty="0">
                <a:solidFill>
                  <a:srgbClr val="4E88E7"/>
                </a:solidFill>
                <a:latin typeface="Roboto"/>
              </a:rPr>
              <a:t>
Nilai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97316" y="5659658"/>
            <a:ext cx="1606209" cy="5539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dirty="0" err="1">
                <a:solidFill>
                  <a:srgbClr val="484848"/>
                </a:solidFill>
                <a:latin typeface="Roboto"/>
              </a:rPr>
              <a:t>Keterbatasan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riset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,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layanan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digital,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serapan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lulusan</a:t>
            </a:r>
            <a:endParaRPr sz="1200" b="0" dirty="0">
              <a:solidFill>
                <a:srgbClr val="484848"/>
              </a:solidFill>
              <a:latin typeface="Roboto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884245" y="2427555"/>
            <a:ext cx="1376980" cy="5539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dirty="0">
                <a:solidFill>
                  <a:srgbClr val="484848"/>
                </a:solidFill>
                <a:latin typeface="Roboto"/>
              </a:rPr>
              <a:t>Menyusun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kerangka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regulasi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dan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kelembagaan</a:t>
            </a:r>
            <a:endParaRPr sz="1200" b="0" dirty="0">
              <a:solidFill>
                <a:srgbClr val="484848"/>
              </a:solidFill>
              <a:latin typeface="Roboto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752306" y="2687858"/>
            <a:ext cx="1673536" cy="5539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200" b="0" dirty="0" err="1">
                <a:solidFill>
                  <a:srgbClr val="484848"/>
                </a:solidFill>
                <a:latin typeface="Roboto"/>
              </a:rPr>
              <a:t>Mengintegrasikan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Islam,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kearifan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lokal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,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tuntutan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global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646357" y="2832471"/>
            <a:ext cx="336224" cy="336225"/>
          </a:xfrm>
          <a:custGeom>
            <a:avLst/>
            <a:gdLst/>
            <a:ahLst/>
            <a:cxnLst/>
            <a:rect l="0" t="0" r="0" b="0"/>
            <a:pathLst>
              <a:path w="336224" h="336225">
                <a:moveTo>
                  <a:pt x="0" y="0"/>
                </a:moveTo>
                <a:moveTo>
                  <a:pt x="287114" y="320258"/>
                </a:moveTo>
                <a:lnTo>
                  <a:pt x="287780" y="319595"/>
                </a:lnTo>
                <a:cubicBezTo>
                  <a:pt x="308025" y="299349"/>
                  <a:pt x="308025" y="264640"/>
                  <a:pt x="287780" y="244394"/>
                </a:cubicBezTo>
                <a:cubicBezTo>
                  <a:pt x="267534" y="224148"/>
                  <a:pt x="232827" y="224148"/>
                  <a:pt x="212581" y="244394"/>
                </a:cubicBezTo>
                <a:lnTo>
                  <a:pt x="211859" y="245116"/>
                </a:lnTo>
                <a:moveTo>
                  <a:pt x="248734" y="335502"/>
                </a:moveTo>
                <a:cubicBezTo>
                  <a:pt x="235719" y="335502"/>
                  <a:pt x="221256" y="329716"/>
                  <a:pt x="211133" y="319593"/>
                </a:cubicBezTo>
                <a:cubicBezTo>
                  <a:pt x="202456" y="310916"/>
                  <a:pt x="196672" y="297901"/>
                  <a:pt x="195226" y="286332"/>
                </a:cubicBezTo>
                <a:moveTo>
                  <a:pt x="0" y="0"/>
                </a:moveTo>
                <a:moveTo>
                  <a:pt x="333331" y="197396"/>
                </a:moveTo>
                <a:lnTo>
                  <a:pt x="287039" y="243690"/>
                </a:lnTo>
                <a:moveTo>
                  <a:pt x="0" y="0"/>
                </a:moveTo>
                <a:moveTo>
                  <a:pt x="194504" y="227765"/>
                </a:moveTo>
                <a:lnTo>
                  <a:pt x="302964" y="336225"/>
                </a:lnTo>
                <a:moveTo>
                  <a:pt x="297178" y="195950"/>
                </a:moveTo>
                <a:lnTo>
                  <a:pt x="336224" y="195950"/>
                </a:lnTo>
                <a:lnTo>
                  <a:pt x="336224" y="234997"/>
                </a:lnTo>
                <a:moveTo>
                  <a:pt x="65799" y="155459"/>
                </a:moveTo>
                <a:cubicBezTo>
                  <a:pt x="96148" y="155459"/>
                  <a:pt x="120752" y="130855"/>
                  <a:pt x="120752" y="100506"/>
                </a:cubicBezTo>
                <a:cubicBezTo>
                  <a:pt x="120752" y="70156"/>
                  <a:pt x="96148" y="45553"/>
                  <a:pt x="65799" y="45553"/>
                </a:cubicBezTo>
                <a:cubicBezTo>
                  <a:pt x="35449" y="45553"/>
                  <a:pt x="10845" y="70156"/>
                  <a:pt x="10845" y="100506"/>
                </a:cubicBezTo>
                <a:cubicBezTo>
                  <a:pt x="10845" y="130855"/>
                  <a:pt x="35449" y="155459"/>
                  <a:pt x="65799" y="155459"/>
                </a:cubicBezTo>
                <a:close/>
                <a:moveTo>
                  <a:pt x="154012" y="12291"/>
                </a:moveTo>
                <a:lnTo>
                  <a:pt x="104844" y="61460"/>
                </a:lnTo>
                <a:moveTo>
                  <a:pt x="112075" y="10845"/>
                </a:moveTo>
                <a:lnTo>
                  <a:pt x="155459" y="10845"/>
                </a:lnTo>
                <a:lnTo>
                  <a:pt x="155459" y="54229"/>
                </a:lnTo>
                <a:moveTo>
                  <a:pt x="28198" y="227765"/>
                </a:moveTo>
                <a:lnTo>
                  <a:pt x="28198" y="278380"/>
                </a:lnTo>
                <a:cubicBezTo>
                  <a:pt x="28198" y="294287"/>
                  <a:pt x="41214" y="307302"/>
                  <a:pt x="57121" y="307302"/>
                </a:cubicBezTo>
                <a:lnTo>
                  <a:pt x="136381" y="307302"/>
                </a:lnTo>
                <a:moveTo>
                  <a:pt x="0" y="0"/>
                </a:moveTo>
                <a:moveTo>
                  <a:pt x="107736" y="278380"/>
                </a:moveTo>
                <a:lnTo>
                  <a:pt x="136658" y="307302"/>
                </a:lnTo>
                <a:lnTo>
                  <a:pt x="107736" y="336225"/>
                </a:lnTo>
                <a:moveTo>
                  <a:pt x="317425" y="119305"/>
                </a:moveTo>
                <a:lnTo>
                  <a:pt x="317425" y="68691"/>
                </a:lnTo>
                <a:cubicBezTo>
                  <a:pt x="317425" y="52783"/>
                  <a:pt x="304410" y="39768"/>
                  <a:pt x="288503" y="39768"/>
                </a:cubicBezTo>
                <a:lnTo>
                  <a:pt x="209009" y="39768"/>
                </a:lnTo>
                <a:moveTo>
                  <a:pt x="0" y="0"/>
                </a:moveTo>
                <a:moveTo>
                  <a:pt x="237888" y="68691"/>
                </a:moveTo>
                <a:lnTo>
                  <a:pt x="208965" y="39768"/>
                </a:lnTo>
                <a:lnTo>
                  <a:pt x="237888" y="10845"/>
                </a:lnTo>
              </a:path>
            </a:pathLst>
          </a:custGeom>
          <a:noFill/>
          <a:ln w="10845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4434498" y="2308249"/>
            <a:ext cx="332610" cy="332610"/>
          </a:xfrm>
          <a:custGeom>
            <a:avLst/>
            <a:gdLst/>
            <a:ahLst/>
            <a:cxnLst/>
            <a:rect l="0" t="0" r="0" b="0"/>
            <a:pathLst>
              <a:path w="332610" h="332610">
                <a:moveTo>
                  <a:pt x="151843" y="187997"/>
                </a:moveTo>
                <a:cubicBezTo>
                  <a:pt x="151843" y="195983"/>
                  <a:pt x="158318" y="202458"/>
                  <a:pt x="166305" y="202458"/>
                </a:cubicBezTo>
                <a:cubicBezTo>
                  <a:pt x="174291" y="202458"/>
                  <a:pt x="180766" y="195983"/>
                  <a:pt x="180766" y="187997"/>
                </a:cubicBezTo>
                <a:cubicBezTo>
                  <a:pt x="180766" y="180010"/>
                  <a:pt x="174291" y="173535"/>
                  <a:pt x="166305" y="173535"/>
                </a:cubicBezTo>
                <a:cubicBezTo>
                  <a:pt x="158318" y="173535"/>
                  <a:pt x="151843" y="180010"/>
                  <a:pt x="151843" y="187997"/>
                </a:cubicBezTo>
                <a:close/>
                <a:moveTo>
                  <a:pt x="178582" y="132060"/>
                </a:moveTo>
                <a:lnTo>
                  <a:pt x="182848" y="146059"/>
                </a:lnTo>
                <a:cubicBezTo>
                  <a:pt x="184310" y="150884"/>
                  <a:pt x="189258" y="153753"/>
                  <a:pt x="194172" y="152624"/>
                </a:cubicBezTo>
                <a:lnTo>
                  <a:pt x="208358" y="149327"/>
                </a:lnTo>
                <a:cubicBezTo>
                  <a:pt x="213879" y="148087"/>
                  <a:pt x="219565" y="150586"/>
                  <a:pt x="222384" y="155492"/>
                </a:cubicBezTo>
                <a:cubicBezTo>
                  <a:pt x="225204" y="160399"/>
                  <a:pt x="224501" y="166569"/>
                  <a:pt x="220650" y="170715"/>
                </a:cubicBezTo>
                <a:lnTo>
                  <a:pt x="210715" y="181431"/>
                </a:lnTo>
                <a:cubicBezTo>
                  <a:pt x="207290" y="185138"/>
                  <a:pt x="207290" y="190855"/>
                  <a:pt x="210715" y="194562"/>
                </a:cubicBezTo>
                <a:lnTo>
                  <a:pt x="220650" y="205278"/>
                </a:lnTo>
                <a:cubicBezTo>
                  <a:pt x="224501" y="209424"/>
                  <a:pt x="225204" y="215595"/>
                  <a:pt x="222384" y="220501"/>
                </a:cubicBezTo>
                <a:cubicBezTo>
                  <a:pt x="219565" y="225407"/>
                  <a:pt x="213879" y="227906"/>
                  <a:pt x="208358" y="226666"/>
                </a:cubicBezTo>
                <a:lnTo>
                  <a:pt x="194172" y="223369"/>
                </a:lnTo>
                <a:cubicBezTo>
                  <a:pt x="189258" y="222240"/>
                  <a:pt x="184310" y="225109"/>
                  <a:pt x="182848" y="229934"/>
                </a:cubicBezTo>
                <a:lnTo>
                  <a:pt x="178582" y="243933"/>
                </a:lnTo>
                <a:cubicBezTo>
                  <a:pt x="176979" y="249386"/>
                  <a:pt x="171974" y="253130"/>
                  <a:pt x="166290" y="253130"/>
                </a:cubicBezTo>
                <a:cubicBezTo>
                  <a:pt x="160606" y="253130"/>
                  <a:pt x="155602" y="249386"/>
                  <a:pt x="153998" y="243933"/>
                </a:cubicBezTo>
                <a:lnTo>
                  <a:pt x="149732" y="229934"/>
                </a:lnTo>
                <a:cubicBezTo>
                  <a:pt x="148271" y="225109"/>
                  <a:pt x="143322" y="222240"/>
                  <a:pt x="138409" y="223369"/>
                </a:cubicBezTo>
                <a:lnTo>
                  <a:pt x="124222" y="226666"/>
                </a:lnTo>
                <a:cubicBezTo>
                  <a:pt x="118701" y="227906"/>
                  <a:pt x="113016" y="225407"/>
                  <a:pt x="110196" y="220501"/>
                </a:cubicBezTo>
                <a:cubicBezTo>
                  <a:pt x="107376" y="215595"/>
                  <a:pt x="108079" y="209424"/>
                  <a:pt x="111930" y="205278"/>
                </a:cubicBezTo>
                <a:lnTo>
                  <a:pt x="121865" y="194562"/>
                </a:lnTo>
                <a:cubicBezTo>
                  <a:pt x="125290" y="190855"/>
                  <a:pt x="125290" y="185138"/>
                  <a:pt x="121865" y="181431"/>
                </a:cubicBezTo>
                <a:lnTo>
                  <a:pt x="111930" y="170715"/>
                </a:lnTo>
                <a:cubicBezTo>
                  <a:pt x="108079" y="166569"/>
                  <a:pt x="107376" y="160399"/>
                  <a:pt x="110196" y="155492"/>
                </a:cubicBezTo>
                <a:cubicBezTo>
                  <a:pt x="113016" y="150586"/>
                  <a:pt x="118701" y="148087"/>
                  <a:pt x="124222" y="149327"/>
                </a:cubicBezTo>
                <a:lnTo>
                  <a:pt x="138409" y="152624"/>
                </a:lnTo>
                <a:cubicBezTo>
                  <a:pt x="143322" y="153753"/>
                  <a:pt x="148271" y="150884"/>
                  <a:pt x="149732" y="146059"/>
                </a:cubicBezTo>
                <a:lnTo>
                  <a:pt x="153998" y="132060"/>
                </a:lnTo>
                <a:cubicBezTo>
                  <a:pt x="155602" y="126607"/>
                  <a:pt x="160606" y="122863"/>
                  <a:pt x="166290" y="122863"/>
                </a:cubicBezTo>
                <a:cubicBezTo>
                  <a:pt x="171974" y="122863"/>
                  <a:pt x="176979" y="126607"/>
                  <a:pt x="178582" y="132060"/>
                </a:cubicBezTo>
                <a:close/>
                <a:moveTo>
                  <a:pt x="140997" y="25307"/>
                </a:moveTo>
                <a:cubicBezTo>
                  <a:pt x="140997" y="39284"/>
                  <a:pt x="152328" y="50614"/>
                  <a:pt x="166305" y="50614"/>
                </a:cubicBezTo>
                <a:cubicBezTo>
                  <a:pt x="180281" y="50614"/>
                  <a:pt x="191612" y="39284"/>
                  <a:pt x="191612" y="25307"/>
                </a:cubicBezTo>
                <a:cubicBezTo>
                  <a:pt x="191612" y="11330"/>
                  <a:pt x="180281" y="0"/>
                  <a:pt x="166305" y="0"/>
                </a:cubicBezTo>
                <a:cubicBezTo>
                  <a:pt x="152328" y="0"/>
                  <a:pt x="140997" y="11330"/>
                  <a:pt x="140997" y="25307"/>
                </a:cubicBezTo>
                <a:close/>
                <a:moveTo>
                  <a:pt x="216919" y="101229"/>
                </a:moveTo>
                <a:cubicBezTo>
                  <a:pt x="211019" y="78092"/>
                  <a:pt x="190182" y="61901"/>
                  <a:pt x="166305" y="61901"/>
                </a:cubicBezTo>
                <a:cubicBezTo>
                  <a:pt x="142427" y="61901"/>
                  <a:pt x="121590" y="78092"/>
                  <a:pt x="115690" y="101229"/>
                </a:cubicBezTo>
                <a:moveTo>
                  <a:pt x="256688" y="256688"/>
                </a:moveTo>
                <a:cubicBezTo>
                  <a:pt x="256688" y="270665"/>
                  <a:pt x="268018" y="281995"/>
                  <a:pt x="281995" y="281995"/>
                </a:cubicBezTo>
                <a:cubicBezTo>
                  <a:pt x="295972" y="281995"/>
                  <a:pt x="307302" y="270665"/>
                  <a:pt x="307302" y="256688"/>
                </a:cubicBezTo>
                <a:cubicBezTo>
                  <a:pt x="307302" y="242711"/>
                  <a:pt x="295972" y="231381"/>
                  <a:pt x="281995" y="231381"/>
                </a:cubicBezTo>
                <a:cubicBezTo>
                  <a:pt x="268018" y="231381"/>
                  <a:pt x="256688" y="242711"/>
                  <a:pt x="256688" y="256688"/>
                </a:cubicBezTo>
                <a:close/>
                <a:moveTo>
                  <a:pt x="332610" y="332610"/>
                </a:moveTo>
                <a:cubicBezTo>
                  <a:pt x="326710" y="309473"/>
                  <a:pt x="305872" y="293282"/>
                  <a:pt x="281995" y="293282"/>
                </a:cubicBezTo>
                <a:cubicBezTo>
                  <a:pt x="258118" y="293282"/>
                  <a:pt x="237280" y="309473"/>
                  <a:pt x="231381" y="332610"/>
                </a:cubicBezTo>
                <a:moveTo>
                  <a:pt x="25307" y="256688"/>
                </a:moveTo>
                <a:cubicBezTo>
                  <a:pt x="25307" y="270665"/>
                  <a:pt x="36637" y="281995"/>
                  <a:pt x="50614" y="281995"/>
                </a:cubicBezTo>
                <a:cubicBezTo>
                  <a:pt x="64591" y="281995"/>
                  <a:pt x="75921" y="270665"/>
                  <a:pt x="75921" y="256688"/>
                </a:cubicBezTo>
                <a:cubicBezTo>
                  <a:pt x="75921" y="242711"/>
                  <a:pt x="64591" y="231381"/>
                  <a:pt x="50614" y="231381"/>
                </a:cubicBezTo>
                <a:cubicBezTo>
                  <a:pt x="36637" y="231381"/>
                  <a:pt x="25307" y="242711"/>
                  <a:pt x="25307" y="256688"/>
                </a:cubicBezTo>
                <a:close/>
                <a:moveTo>
                  <a:pt x="101229" y="332610"/>
                </a:moveTo>
                <a:cubicBezTo>
                  <a:pt x="95329" y="309473"/>
                  <a:pt x="74491" y="293282"/>
                  <a:pt x="50614" y="293282"/>
                </a:cubicBezTo>
                <a:cubicBezTo>
                  <a:pt x="26737" y="293282"/>
                  <a:pt x="5899" y="309473"/>
                  <a:pt x="0" y="332610"/>
                </a:cubicBezTo>
                <a:moveTo>
                  <a:pt x="210412" y="296456"/>
                </a:moveTo>
                <a:cubicBezTo>
                  <a:pt x="181797" y="306094"/>
                  <a:pt x="150813" y="306094"/>
                  <a:pt x="122198" y="296456"/>
                </a:cubicBezTo>
                <a:moveTo>
                  <a:pt x="227736" y="43383"/>
                </a:moveTo>
                <a:cubicBezTo>
                  <a:pt x="281360" y="70252"/>
                  <a:pt x="311399" y="128762"/>
                  <a:pt x="301981" y="187997"/>
                </a:cubicBezTo>
                <a:moveTo>
                  <a:pt x="30629" y="187997"/>
                </a:moveTo>
                <a:cubicBezTo>
                  <a:pt x="21210" y="128755"/>
                  <a:pt x="51263" y="70239"/>
                  <a:pt x="104902" y="43383"/>
                </a:cubicBezTo>
              </a:path>
            </a:pathLst>
          </a:custGeom>
          <a:noFill/>
          <a:ln w="10845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874659" y="3385617"/>
            <a:ext cx="1117294" cy="3693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200" b="1" dirty="0" err="1">
                <a:solidFill>
                  <a:srgbClr val="7F64EA"/>
                </a:solidFill>
                <a:latin typeface="Roboto"/>
              </a:rPr>
              <a:t>Kesinambungan</a:t>
            </a:r>
            <a:r>
              <a:rPr sz="1200" b="1" dirty="0">
                <a:solidFill>
                  <a:srgbClr val="7F64EA"/>
                </a:solidFill>
                <a:latin typeface="Roboto"/>
              </a:rPr>
              <a:t>
Strategi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884245" y="1823795"/>
            <a:ext cx="852798" cy="5539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dirty="0" err="1">
                <a:solidFill>
                  <a:srgbClr val="3CC583"/>
                </a:solidFill>
                <a:latin typeface="Roboto"/>
              </a:rPr>
              <a:t>Penyusunan</a:t>
            </a:r>
            <a:r>
              <a:rPr sz="1200" b="1" dirty="0">
                <a:solidFill>
                  <a:srgbClr val="3CC583"/>
                </a:solidFill>
                <a:latin typeface="Roboto"/>
              </a:rPr>
              <a:t>
</a:t>
            </a:r>
            <a:r>
              <a:rPr sz="1200" b="1" dirty="0" err="1">
                <a:solidFill>
                  <a:srgbClr val="3CC583"/>
                </a:solidFill>
                <a:latin typeface="Roboto"/>
              </a:rPr>
              <a:t>Kerangka</a:t>
            </a:r>
            <a:r>
              <a:rPr sz="1200" b="1" dirty="0">
                <a:solidFill>
                  <a:srgbClr val="3CC583"/>
                </a:solidFill>
                <a:latin typeface="Roboto"/>
              </a:rPr>
              <a:t>
</a:t>
            </a:r>
            <a:r>
              <a:rPr sz="1200" b="1" dirty="0" err="1">
                <a:solidFill>
                  <a:srgbClr val="3CC583"/>
                </a:solidFill>
                <a:latin typeface="Roboto"/>
              </a:rPr>
              <a:t>Regulasi</a:t>
            </a:r>
            <a:endParaRPr sz="1200" b="1" dirty="0">
              <a:solidFill>
                <a:srgbClr val="3CC583"/>
              </a:solidFill>
              <a:latin typeface="Roboto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279401" y="3255465"/>
            <a:ext cx="924735" cy="5206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00" b="1">
                <a:solidFill>
                  <a:srgbClr val="484848"/>
                </a:solidFill>
                <a:latin typeface="Roboto"/>
              </a:rPr>
              <a:t>Implementasi
Strategi yang
Terukur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621974" y="3447062"/>
            <a:ext cx="322082" cy="332625"/>
          </a:xfrm>
          <a:custGeom>
            <a:avLst/>
            <a:gdLst/>
            <a:ahLst/>
            <a:cxnLst/>
            <a:rect l="0" t="0" r="0" b="0"/>
            <a:pathLst>
              <a:path w="322082" h="332625">
                <a:moveTo>
                  <a:pt x="13853" y="50832"/>
                </a:moveTo>
                <a:cubicBezTo>
                  <a:pt x="13845" y="78903"/>
                  <a:pt x="36599" y="101664"/>
                  <a:pt x="64670" y="101664"/>
                </a:cubicBezTo>
                <a:cubicBezTo>
                  <a:pt x="92742" y="101664"/>
                  <a:pt x="115496" y="78903"/>
                  <a:pt x="115488" y="50832"/>
                </a:cubicBezTo>
                <a:cubicBezTo>
                  <a:pt x="115496" y="22760"/>
                  <a:pt x="92742" y="0"/>
                  <a:pt x="64670" y="0"/>
                </a:cubicBezTo>
                <a:cubicBezTo>
                  <a:pt x="36599" y="0"/>
                  <a:pt x="13845" y="22760"/>
                  <a:pt x="13853" y="50832"/>
                </a:cubicBezTo>
                <a:moveTo>
                  <a:pt x="95690" y="128041"/>
                </a:moveTo>
                <a:cubicBezTo>
                  <a:pt x="75650" y="117096"/>
                  <a:pt x="51324" y="117528"/>
                  <a:pt x="31684" y="129177"/>
                </a:cubicBezTo>
                <a:cubicBezTo>
                  <a:pt x="12045" y="140826"/>
                  <a:pt x="3" y="161967"/>
                  <a:pt x="0" y="184801"/>
                </a:cubicBezTo>
                <a:lnTo>
                  <a:pt x="0" y="240232"/>
                </a:lnTo>
                <a:lnTo>
                  <a:pt x="29255" y="240232"/>
                </a:lnTo>
                <a:lnTo>
                  <a:pt x="36963" y="332625"/>
                </a:lnTo>
                <a:lnTo>
                  <a:pt x="92393" y="332625"/>
                </a:lnTo>
                <a:moveTo>
                  <a:pt x="256485" y="209588"/>
                </a:moveTo>
                <a:cubicBezTo>
                  <a:pt x="266595" y="248882"/>
                  <a:pt x="249056" y="290068"/>
                  <a:pt x="213721" y="310010"/>
                </a:cubicBezTo>
                <a:cubicBezTo>
                  <a:pt x="178387" y="329953"/>
                  <a:pt x="134064" y="323681"/>
                  <a:pt x="105650" y="294717"/>
                </a:cubicBezTo>
                <a:cubicBezTo>
                  <a:pt x="77235" y="265754"/>
                  <a:pt x="71813" y="221319"/>
                  <a:pt x="92428" y="186372"/>
                </a:cubicBezTo>
                <a:cubicBezTo>
                  <a:pt x="113043" y="151426"/>
                  <a:pt x="154557" y="134679"/>
                  <a:pt x="193651" y="145539"/>
                </a:cubicBezTo>
                <a:moveTo>
                  <a:pt x="169486" y="187173"/>
                </a:moveTo>
                <a:cubicBezTo>
                  <a:pt x="144679" y="187173"/>
                  <a:pt x="124569" y="207283"/>
                  <a:pt x="124569" y="232090"/>
                </a:cubicBezTo>
                <a:cubicBezTo>
                  <a:pt x="124569" y="256897"/>
                  <a:pt x="144679" y="277007"/>
                  <a:pt x="169486" y="277007"/>
                </a:cubicBezTo>
                <a:cubicBezTo>
                  <a:pt x="194293" y="277007"/>
                  <a:pt x="214403" y="256897"/>
                  <a:pt x="214403" y="232090"/>
                </a:cubicBezTo>
                <a:moveTo>
                  <a:pt x="171916" y="232090"/>
                </a:moveTo>
                <a:lnTo>
                  <a:pt x="234287" y="165684"/>
                </a:lnTo>
                <a:moveTo>
                  <a:pt x="276341" y="121519"/>
                </a:moveTo>
                <a:lnTo>
                  <a:pt x="276297" y="73146"/>
                </a:lnTo>
                <a:lnTo>
                  <a:pt x="232118" y="113796"/>
                </a:lnTo>
                <a:lnTo>
                  <a:pt x="234287" y="165684"/>
                </a:lnTo>
                <a:moveTo>
                  <a:pt x="276341" y="121519"/>
                </a:moveTo>
                <a:lnTo>
                  <a:pt x="322082" y="121519"/>
                </a:lnTo>
                <a:lnTo>
                  <a:pt x="281431" y="165684"/>
                </a:lnTo>
                <a:lnTo>
                  <a:pt x="234287" y="165684"/>
                </a:lnTo>
              </a:path>
            </a:pathLst>
          </a:custGeom>
          <a:noFill/>
          <a:ln w="10845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238547" y="3190389"/>
            <a:ext cx="1107676" cy="3693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dirty="0" err="1">
                <a:solidFill>
                  <a:srgbClr val="DE8431"/>
                </a:solidFill>
                <a:latin typeface="Roboto"/>
              </a:rPr>
              <a:t>Penetapan</a:t>
            </a:r>
            <a:r>
              <a:rPr sz="1200" b="1" dirty="0">
                <a:solidFill>
                  <a:srgbClr val="DE8431"/>
                </a:solidFill>
                <a:latin typeface="Roboto"/>
              </a:rPr>
              <a:t> </a:t>
            </a:r>
            <a:r>
              <a:rPr sz="1200" b="1" dirty="0" err="1">
                <a:solidFill>
                  <a:srgbClr val="DE8431"/>
                </a:solidFill>
                <a:latin typeface="Roboto"/>
              </a:rPr>
              <a:t>Arah</a:t>
            </a:r>
            <a:r>
              <a:rPr sz="1200" b="1" dirty="0">
                <a:solidFill>
                  <a:srgbClr val="DE8431"/>
                </a:solidFill>
                <a:latin typeface="Roboto"/>
              </a:rPr>
              <a:t>
</a:t>
            </a:r>
            <a:r>
              <a:rPr sz="1200" b="1" dirty="0" err="1">
                <a:solidFill>
                  <a:srgbClr val="DE8431"/>
                </a:solidFill>
                <a:latin typeface="Roboto"/>
              </a:rPr>
              <a:t>Kebijakan</a:t>
            </a:r>
            <a:endParaRPr sz="1200" b="1" dirty="0">
              <a:solidFill>
                <a:srgbClr val="DE8431"/>
              </a:solidFill>
              <a:latin typeface="Roboto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3613819" y="3700150"/>
            <a:ext cx="327548" cy="327548"/>
          </a:xfrm>
          <a:custGeom>
            <a:avLst/>
            <a:gdLst/>
            <a:ahLst/>
            <a:cxnLst/>
            <a:rect l="0" t="0" r="0" b="0"/>
            <a:pathLst>
              <a:path w="327548" h="327548">
                <a:moveTo>
                  <a:pt x="238611" y="224150"/>
                </a:moveTo>
                <a:lnTo>
                  <a:pt x="313087" y="224150"/>
                </a:lnTo>
                <a:cubicBezTo>
                  <a:pt x="313087" y="224150"/>
                  <a:pt x="327548" y="224150"/>
                  <a:pt x="327548" y="238611"/>
                </a:cubicBezTo>
                <a:lnTo>
                  <a:pt x="327548" y="313087"/>
                </a:lnTo>
                <a:cubicBezTo>
                  <a:pt x="327548" y="313087"/>
                  <a:pt x="327548" y="327548"/>
                  <a:pt x="313087" y="327548"/>
                </a:cubicBezTo>
                <a:lnTo>
                  <a:pt x="238611" y="327548"/>
                </a:lnTo>
                <a:cubicBezTo>
                  <a:pt x="238611" y="327548"/>
                  <a:pt x="224150" y="327548"/>
                  <a:pt x="224150" y="313087"/>
                </a:cubicBezTo>
                <a:lnTo>
                  <a:pt x="224150" y="238611"/>
                </a:lnTo>
                <a:cubicBezTo>
                  <a:pt x="224150" y="238611"/>
                  <a:pt x="224150" y="224150"/>
                  <a:pt x="238611" y="224150"/>
                </a:cubicBezTo>
                <a:moveTo>
                  <a:pt x="33984" y="19551"/>
                </a:moveTo>
                <a:lnTo>
                  <a:pt x="108459" y="19551"/>
                </a:lnTo>
                <a:cubicBezTo>
                  <a:pt x="108459" y="19551"/>
                  <a:pt x="122921" y="19551"/>
                  <a:pt x="122921" y="34013"/>
                </a:cubicBezTo>
                <a:lnTo>
                  <a:pt x="122921" y="108488"/>
                </a:lnTo>
                <a:cubicBezTo>
                  <a:pt x="122921" y="108488"/>
                  <a:pt x="122921" y="122950"/>
                  <a:pt x="108459" y="122950"/>
                </a:cubicBezTo>
                <a:lnTo>
                  <a:pt x="33984" y="122950"/>
                </a:lnTo>
                <a:cubicBezTo>
                  <a:pt x="33984" y="122950"/>
                  <a:pt x="19522" y="122950"/>
                  <a:pt x="19522" y="108488"/>
                </a:cubicBezTo>
                <a:lnTo>
                  <a:pt x="19522" y="34013"/>
                </a:lnTo>
                <a:cubicBezTo>
                  <a:pt x="19522" y="34013"/>
                  <a:pt x="19522" y="19551"/>
                  <a:pt x="33984" y="19551"/>
                </a:cubicBezTo>
                <a:moveTo>
                  <a:pt x="166305" y="71233"/>
                </a:moveTo>
                <a:lnTo>
                  <a:pt x="224701" y="71233"/>
                </a:lnTo>
                <a:cubicBezTo>
                  <a:pt x="252951" y="71233"/>
                  <a:pt x="275852" y="94134"/>
                  <a:pt x="275852" y="122384"/>
                </a:cubicBezTo>
                <a:lnTo>
                  <a:pt x="275852" y="122384"/>
                </a:lnTo>
                <a:cubicBezTo>
                  <a:pt x="275852" y="150634"/>
                  <a:pt x="252951" y="173535"/>
                  <a:pt x="224701" y="173535"/>
                </a:cubicBezTo>
                <a:lnTo>
                  <a:pt x="175736" y="173535"/>
                </a:lnTo>
                <a:moveTo>
                  <a:pt x="180912" y="173535"/>
                </a:moveTo>
                <a:lnTo>
                  <a:pt x="122370" y="173535"/>
                </a:lnTo>
                <a:cubicBezTo>
                  <a:pt x="94120" y="173535"/>
                  <a:pt x="71219" y="196436"/>
                  <a:pt x="71219" y="224686"/>
                </a:cubicBezTo>
                <a:lnTo>
                  <a:pt x="71219" y="224686"/>
                </a:lnTo>
                <a:cubicBezTo>
                  <a:pt x="71219" y="252937"/>
                  <a:pt x="94120" y="275837"/>
                  <a:pt x="122370" y="275837"/>
                </a:cubicBezTo>
                <a:lnTo>
                  <a:pt x="182941" y="275837"/>
                </a:lnTo>
                <a:moveTo>
                  <a:pt x="0" y="0"/>
                </a:moveTo>
                <a:moveTo>
                  <a:pt x="199661" y="37791"/>
                </a:moveTo>
                <a:lnTo>
                  <a:pt x="166219" y="71233"/>
                </a:lnTo>
                <a:lnTo>
                  <a:pt x="199661" y="104675"/>
                </a:lnTo>
                <a:moveTo>
                  <a:pt x="0" y="0"/>
                </a:moveTo>
                <a:moveTo>
                  <a:pt x="149499" y="309279"/>
                </a:moveTo>
                <a:lnTo>
                  <a:pt x="182941" y="275837"/>
                </a:lnTo>
                <a:lnTo>
                  <a:pt x="149499" y="242396"/>
                </a:lnTo>
              </a:path>
            </a:pathLst>
          </a:custGeom>
          <a:noFill/>
          <a:ln w="10845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238547" y="3620613"/>
            <a:ext cx="1503617" cy="3693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dirty="0" err="1">
                <a:solidFill>
                  <a:srgbClr val="484848"/>
                </a:solidFill>
                <a:latin typeface="Roboto"/>
              </a:rPr>
              <a:t>Menetapkan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arah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kebijakan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dan strategi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340903" y="3815841"/>
            <a:ext cx="1651093" cy="5539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200" b="0" dirty="0" err="1">
                <a:solidFill>
                  <a:srgbClr val="484848"/>
                </a:solidFill>
                <a:latin typeface="Roboto"/>
              </a:rPr>
              <a:t>Memastikan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kesinambungan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strategi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menuju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Indonesia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Emas</a:t>
            </a:r>
            <a:endParaRPr sz="1200" b="0" dirty="0">
              <a:solidFill>
                <a:srgbClr val="484848"/>
              </a:solidFill>
              <a:latin typeface="Roboto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766669" y="1624952"/>
            <a:ext cx="1516441" cy="5539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dirty="0" err="1">
                <a:solidFill>
                  <a:srgbClr val="484848"/>
                </a:solidFill>
                <a:latin typeface="Roboto"/>
              </a:rPr>
              <a:t>Melibatkan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pemangku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kepentingan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dalam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penyusunan</a:t>
            </a:r>
            <a:endParaRPr sz="1200" b="0" dirty="0">
              <a:solidFill>
                <a:srgbClr val="484848"/>
              </a:solidFill>
              <a:latin typeface="Roboto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113704" y="1194727"/>
            <a:ext cx="822341" cy="3693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 dirty="0" err="1">
                <a:solidFill>
                  <a:srgbClr val="1EABDA"/>
                </a:solidFill>
                <a:latin typeface="Roboto"/>
              </a:rPr>
              <a:t>Pendekatan</a:t>
            </a:r>
            <a:r>
              <a:rPr sz="1200" b="1" dirty="0">
                <a:solidFill>
                  <a:srgbClr val="1EABDA"/>
                </a:solidFill>
                <a:latin typeface="Roboto"/>
              </a:rPr>
              <a:t>
</a:t>
            </a:r>
            <a:r>
              <a:rPr sz="1200" b="1" dirty="0" err="1">
                <a:solidFill>
                  <a:srgbClr val="1EABDA"/>
                </a:solidFill>
                <a:latin typeface="Roboto"/>
              </a:rPr>
              <a:t>Partisipatif</a:t>
            </a:r>
            <a:endParaRPr sz="1200" b="1" dirty="0">
              <a:solidFill>
                <a:srgbClr val="1EABDA"/>
              </a:solidFill>
              <a:latin typeface="Roboto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118230" y="807887"/>
            <a:ext cx="4994012" cy="21691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00" b="1">
                <a:solidFill>
                  <a:srgbClr val="484848"/>
                </a:solidFill>
                <a:latin typeface="Roboto"/>
              </a:rPr>
              <a:t>Mewujudkan Visi UIN Ar-Raniry Melalui Strategi yang Terukur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096103" y="4228711"/>
            <a:ext cx="332610" cy="331164"/>
          </a:xfrm>
          <a:custGeom>
            <a:avLst/>
            <a:gdLst/>
            <a:ahLst/>
            <a:cxnLst/>
            <a:rect l="0" t="0" r="0" b="0"/>
            <a:pathLst>
              <a:path w="332610" h="331164">
                <a:moveTo>
                  <a:pt x="127490" y="247982"/>
                </a:moveTo>
                <a:cubicBezTo>
                  <a:pt x="127486" y="269422"/>
                  <a:pt x="144865" y="286804"/>
                  <a:pt x="166305" y="286804"/>
                </a:cubicBezTo>
                <a:cubicBezTo>
                  <a:pt x="187744" y="286804"/>
                  <a:pt x="205123" y="269422"/>
                  <a:pt x="205119" y="247982"/>
                </a:cubicBezTo>
                <a:cubicBezTo>
                  <a:pt x="205123" y="226542"/>
                  <a:pt x="187744" y="209160"/>
                  <a:pt x="166305" y="209160"/>
                </a:cubicBezTo>
                <a:cubicBezTo>
                  <a:pt x="144865" y="209160"/>
                  <a:pt x="127486" y="226542"/>
                  <a:pt x="127490" y="247982"/>
                </a:cubicBezTo>
                <a:moveTo>
                  <a:pt x="221764" y="331164"/>
                </a:moveTo>
                <a:cubicBezTo>
                  <a:pt x="210836" y="310688"/>
                  <a:pt x="189514" y="297899"/>
                  <a:pt x="166305" y="297899"/>
                </a:cubicBezTo>
                <a:cubicBezTo>
                  <a:pt x="143095" y="297899"/>
                  <a:pt x="121774" y="310688"/>
                  <a:pt x="110845" y="331164"/>
                </a:cubicBezTo>
                <a:moveTo>
                  <a:pt x="240144" y="247982"/>
                </a:moveTo>
                <a:cubicBezTo>
                  <a:pt x="240140" y="269422"/>
                  <a:pt x="257519" y="286804"/>
                  <a:pt x="278958" y="286804"/>
                </a:cubicBezTo>
                <a:cubicBezTo>
                  <a:pt x="300398" y="286804"/>
                  <a:pt x="317777" y="269422"/>
                  <a:pt x="317772" y="247982"/>
                </a:cubicBezTo>
                <a:cubicBezTo>
                  <a:pt x="317777" y="226542"/>
                  <a:pt x="300398" y="209160"/>
                  <a:pt x="278958" y="209160"/>
                </a:cubicBezTo>
                <a:cubicBezTo>
                  <a:pt x="257519" y="209160"/>
                  <a:pt x="240140" y="226542"/>
                  <a:pt x="240144" y="247982"/>
                </a:cubicBezTo>
                <a:moveTo>
                  <a:pt x="332610" y="325654"/>
                </a:moveTo>
                <a:cubicBezTo>
                  <a:pt x="319611" y="307302"/>
                  <a:pt x="298136" y="296864"/>
                  <a:pt x="275674" y="297981"/>
                </a:cubicBezTo>
                <a:cubicBezTo>
                  <a:pt x="253213" y="299097"/>
                  <a:pt x="232879" y="311613"/>
                  <a:pt x="221764" y="331164"/>
                </a:cubicBezTo>
                <a:moveTo>
                  <a:pt x="14837" y="247982"/>
                </a:moveTo>
                <a:cubicBezTo>
                  <a:pt x="14832" y="269422"/>
                  <a:pt x="32211" y="286804"/>
                  <a:pt x="53651" y="286804"/>
                </a:cubicBezTo>
                <a:cubicBezTo>
                  <a:pt x="75091" y="286804"/>
                  <a:pt x="92470" y="269422"/>
                  <a:pt x="92465" y="247982"/>
                </a:cubicBezTo>
                <a:cubicBezTo>
                  <a:pt x="92470" y="226542"/>
                  <a:pt x="75091" y="209160"/>
                  <a:pt x="53651" y="209160"/>
                </a:cubicBezTo>
                <a:cubicBezTo>
                  <a:pt x="32211" y="209160"/>
                  <a:pt x="14832" y="226542"/>
                  <a:pt x="14837" y="247982"/>
                </a:cubicBezTo>
                <a:moveTo>
                  <a:pt x="0" y="325654"/>
                </a:moveTo>
                <a:cubicBezTo>
                  <a:pt x="12999" y="307302"/>
                  <a:pt x="34473" y="296864"/>
                  <a:pt x="56935" y="297981"/>
                </a:cubicBezTo>
                <a:cubicBezTo>
                  <a:pt x="79397" y="299097"/>
                  <a:pt x="99730" y="311613"/>
                  <a:pt x="110845" y="331164"/>
                </a:cubicBezTo>
                <a:moveTo>
                  <a:pt x="323528" y="98524"/>
                </a:moveTo>
                <a:lnTo>
                  <a:pt x="248329" y="173723"/>
                </a:lnTo>
                <a:lnTo>
                  <a:pt x="211352" y="181113"/>
                </a:lnTo>
                <a:lnTo>
                  <a:pt x="218741" y="144150"/>
                </a:lnTo>
                <a:lnTo>
                  <a:pt x="293940" y="68951"/>
                </a:lnTo>
                <a:cubicBezTo>
                  <a:pt x="302083" y="60810"/>
                  <a:pt x="315284" y="60810"/>
                  <a:pt x="323427" y="68951"/>
                </a:cubicBezTo>
                <a:lnTo>
                  <a:pt x="323514" y="69038"/>
                </a:lnTo>
                <a:cubicBezTo>
                  <a:pt x="327432" y="72943"/>
                  <a:pt x="329636" y="78246"/>
                  <a:pt x="329638" y="83778"/>
                </a:cubicBezTo>
                <a:cubicBezTo>
                  <a:pt x="329641" y="89310"/>
                  <a:pt x="327443" y="94616"/>
                  <a:pt x="323528" y="98524"/>
                </a:cubicBezTo>
                <a:close/>
                <a:moveTo>
                  <a:pt x="263297" y="32509"/>
                </a:moveTo>
                <a:lnTo>
                  <a:pt x="226131" y="0"/>
                </a:lnTo>
                <a:lnTo>
                  <a:pt x="48676" y="0"/>
                </a:lnTo>
                <a:lnTo>
                  <a:pt x="48676" y="166362"/>
                </a:lnTo>
                <a:moveTo>
                  <a:pt x="93044" y="77628"/>
                </a:moveTo>
                <a:lnTo>
                  <a:pt x="107823" y="92422"/>
                </a:lnTo>
                <a:lnTo>
                  <a:pt x="137396" y="62848"/>
                </a:lnTo>
                <a:moveTo>
                  <a:pt x="93044" y="151569"/>
                </a:moveTo>
                <a:lnTo>
                  <a:pt x="107823" y="166362"/>
                </a:lnTo>
                <a:lnTo>
                  <a:pt x="137396" y="136775"/>
                </a:lnTo>
                <a:moveTo>
                  <a:pt x="174374" y="85018"/>
                </a:moveTo>
                <a:lnTo>
                  <a:pt x="196558" y="85018"/>
                </a:lnTo>
                <a:moveTo>
                  <a:pt x="226131" y="136775"/>
                </a:moveTo>
                <a:lnTo>
                  <a:pt x="255704" y="166362"/>
                </a:lnTo>
                <a:moveTo>
                  <a:pt x="92465" y="248011"/>
                </a:moveTo>
                <a:cubicBezTo>
                  <a:pt x="67003" y="250483"/>
                  <a:pt x="41765" y="241469"/>
                  <a:pt x="23629" y="223427"/>
                </a:cubicBezTo>
                <a:moveTo>
                  <a:pt x="205119" y="248011"/>
                </a:moveTo>
                <a:cubicBezTo>
                  <a:pt x="179657" y="250480"/>
                  <a:pt x="154420" y="241467"/>
                  <a:pt x="136283" y="223427"/>
                </a:cubicBezTo>
                <a:moveTo>
                  <a:pt x="248937" y="223427"/>
                </a:moveTo>
                <a:cubicBezTo>
                  <a:pt x="267078" y="241470"/>
                  <a:pt x="292320" y="250483"/>
                  <a:pt x="317787" y="248011"/>
                </a:cubicBezTo>
              </a:path>
            </a:pathLst>
          </a:custGeom>
          <a:noFill/>
          <a:ln w="10845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ounded Rectangle 35"/>
          <p:cNvSpPr/>
          <p:nvPr/>
        </p:nvSpPr>
        <p:spPr>
          <a:xfrm>
            <a:off x="3707817" y="4358083"/>
            <a:ext cx="332610" cy="332536"/>
          </a:xfrm>
          <a:custGeom>
            <a:avLst/>
            <a:gdLst/>
            <a:ahLst/>
            <a:cxnLst/>
            <a:rect l="0" t="0" r="0" b="0"/>
            <a:pathLst>
              <a:path w="332610" h="332536">
                <a:moveTo>
                  <a:pt x="130151" y="260230"/>
                </a:moveTo>
                <a:lnTo>
                  <a:pt x="43383" y="260215"/>
                </a:lnTo>
                <a:lnTo>
                  <a:pt x="43383" y="72233"/>
                </a:lnTo>
                <a:lnTo>
                  <a:pt x="202458" y="72233"/>
                </a:lnTo>
                <a:lnTo>
                  <a:pt x="202458" y="137309"/>
                </a:lnTo>
                <a:moveTo>
                  <a:pt x="245842" y="122847"/>
                </a:moveTo>
                <a:lnTo>
                  <a:pt x="245842" y="43310"/>
                </a:lnTo>
                <a:cubicBezTo>
                  <a:pt x="245842" y="35323"/>
                  <a:pt x="239367" y="28849"/>
                  <a:pt x="231381" y="28849"/>
                </a:cubicBezTo>
                <a:lnTo>
                  <a:pt x="167057" y="28849"/>
                </a:lnTo>
                <a:cubicBezTo>
                  <a:pt x="159391" y="11324"/>
                  <a:pt x="142078" y="0"/>
                  <a:pt x="122950" y="0"/>
                </a:cubicBezTo>
                <a:cubicBezTo>
                  <a:pt x="103822" y="0"/>
                  <a:pt x="86508" y="11324"/>
                  <a:pt x="78843" y="28849"/>
                </a:cubicBezTo>
                <a:lnTo>
                  <a:pt x="14461" y="28849"/>
                </a:lnTo>
                <a:cubicBezTo>
                  <a:pt x="6474" y="28849"/>
                  <a:pt x="0" y="35323"/>
                  <a:pt x="0" y="43310"/>
                </a:cubicBezTo>
                <a:lnTo>
                  <a:pt x="0" y="289152"/>
                </a:lnTo>
                <a:cubicBezTo>
                  <a:pt x="0" y="297139"/>
                  <a:pt x="6474" y="303614"/>
                  <a:pt x="14461" y="303614"/>
                </a:cubicBezTo>
                <a:lnTo>
                  <a:pt x="144613" y="303614"/>
                </a:lnTo>
                <a:moveTo>
                  <a:pt x="159074" y="115617"/>
                </a:moveTo>
                <a:lnTo>
                  <a:pt x="86767" y="115617"/>
                </a:lnTo>
                <a:moveTo>
                  <a:pt x="159074" y="159001"/>
                </a:moveTo>
                <a:lnTo>
                  <a:pt x="86767" y="159001"/>
                </a:lnTo>
                <a:moveTo>
                  <a:pt x="130151" y="202385"/>
                </a:moveTo>
                <a:lnTo>
                  <a:pt x="86767" y="202385"/>
                </a:lnTo>
                <a:moveTo>
                  <a:pt x="173535" y="238972"/>
                </a:moveTo>
                <a:cubicBezTo>
                  <a:pt x="173535" y="275144"/>
                  <a:pt x="202859" y="304467"/>
                  <a:pt x="239031" y="304467"/>
                </a:cubicBezTo>
                <a:cubicBezTo>
                  <a:pt x="275203" y="304467"/>
                  <a:pt x="304526" y="275144"/>
                  <a:pt x="304526" y="238972"/>
                </a:cubicBezTo>
                <a:cubicBezTo>
                  <a:pt x="304526" y="202800"/>
                  <a:pt x="275203" y="173476"/>
                  <a:pt x="239031" y="173476"/>
                </a:cubicBezTo>
                <a:cubicBezTo>
                  <a:pt x="202859" y="173476"/>
                  <a:pt x="173535" y="202800"/>
                  <a:pt x="173535" y="238972"/>
                </a:cubicBezTo>
                <a:close/>
                <a:moveTo>
                  <a:pt x="332610" y="332536"/>
                </a:moveTo>
                <a:lnTo>
                  <a:pt x="285639" y="285581"/>
                </a:lnTo>
              </a:path>
            </a:pathLst>
          </a:custGeom>
          <a:noFill/>
          <a:ln w="10845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ounded Rectangle 36"/>
          <p:cNvSpPr/>
          <p:nvPr/>
        </p:nvSpPr>
        <p:spPr>
          <a:xfrm>
            <a:off x="5877014" y="4350909"/>
            <a:ext cx="336225" cy="336225"/>
          </a:xfrm>
          <a:custGeom>
            <a:avLst/>
            <a:gdLst/>
            <a:ahLst/>
            <a:cxnLst/>
            <a:rect l="0" t="0" r="0" b="0"/>
            <a:pathLst>
              <a:path w="336225" h="336225">
                <a:moveTo>
                  <a:pt x="182935" y="165582"/>
                </a:moveTo>
                <a:cubicBezTo>
                  <a:pt x="133767" y="18076"/>
                  <a:pt x="123644" y="10845"/>
                  <a:pt x="93275" y="10845"/>
                </a:cubicBezTo>
                <a:lnTo>
                  <a:pt x="93275" y="52783"/>
                </a:lnTo>
                <a:lnTo>
                  <a:pt x="22414" y="88936"/>
                </a:lnTo>
                <a:cubicBezTo>
                  <a:pt x="15184" y="91829"/>
                  <a:pt x="10845" y="99059"/>
                  <a:pt x="10845" y="107736"/>
                </a:cubicBezTo>
                <a:lnTo>
                  <a:pt x="10845" y="114967"/>
                </a:lnTo>
                <a:cubicBezTo>
                  <a:pt x="10845" y="138105"/>
                  <a:pt x="29645" y="156905"/>
                  <a:pt x="52783" y="156905"/>
                </a:cubicBezTo>
                <a:lnTo>
                  <a:pt x="73029" y="156905"/>
                </a:lnTo>
                <a:lnTo>
                  <a:pt x="73029" y="258134"/>
                </a:lnTo>
                <a:moveTo>
                  <a:pt x="0" y="0"/>
                </a:moveTo>
                <a:moveTo>
                  <a:pt x="73030" y="207518"/>
                </a:moveTo>
                <a:lnTo>
                  <a:pt x="176770" y="147143"/>
                </a:lnTo>
                <a:moveTo>
                  <a:pt x="336225" y="271149"/>
                </a:moveTo>
                <a:lnTo>
                  <a:pt x="336225" y="239334"/>
                </a:lnTo>
                <a:moveTo>
                  <a:pt x="292841" y="260754"/>
                </a:moveTo>
                <a:lnTo>
                  <a:pt x="292841" y="314533"/>
                </a:lnTo>
                <a:cubicBezTo>
                  <a:pt x="292841" y="314533"/>
                  <a:pt x="271149" y="336225"/>
                  <a:pt x="239334" y="336225"/>
                </a:cubicBezTo>
                <a:cubicBezTo>
                  <a:pt x="207519" y="336225"/>
                  <a:pt x="184381" y="314533"/>
                  <a:pt x="184381" y="314533"/>
                </a:cubicBezTo>
                <a:lnTo>
                  <a:pt x="184381" y="260754"/>
                </a:lnTo>
                <a:moveTo>
                  <a:pt x="0" y="0"/>
                </a:moveTo>
                <a:moveTo>
                  <a:pt x="140997" y="239334"/>
                </a:moveTo>
                <a:lnTo>
                  <a:pt x="239334" y="282718"/>
                </a:lnTo>
                <a:lnTo>
                  <a:pt x="336225" y="239334"/>
                </a:lnTo>
                <a:lnTo>
                  <a:pt x="239334" y="195950"/>
                </a:lnTo>
                <a:close/>
              </a:path>
            </a:pathLst>
          </a:custGeom>
          <a:noFill/>
          <a:ln w="10845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2629125" y="5055898"/>
            <a:ext cx="942567" cy="5539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 dirty="0" err="1">
                <a:solidFill>
                  <a:srgbClr val="484848"/>
                </a:solidFill>
                <a:latin typeface="Roboto"/>
              </a:rPr>
              <a:t>Tantangan</a:t>
            </a:r>
            <a:r>
              <a:rPr sz="1200" b="1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1" dirty="0" err="1">
                <a:solidFill>
                  <a:srgbClr val="484848"/>
                </a:solidFill>
                <a:latin typeface="Roboto"/>
              </a:rPr>
              <a:t>Implementasi</a:t>
            </a:r>
            <a:r>
              <a:rPr sz="1200" b="1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1" dirty="0" err="1">
                <a:solidFill>
                  <a:srgbClr val="484848"/>
                </a:solidFill>
                <a:latin typeface="Roboto"/>
              </a:rPr>
              <a:t>Renstra</a:t>
            </a:r>
            <a:endParaRPr sz="1200" b="1" dirty="0">
              <a:solidFill>
                <a:srgbClr val="484848"/>
              </a:solidFill>
              <a:latin typeface="Roboto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243683" y="5055898"/>
            <a:ext cx="1017907" cy="3693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 dirty="0" err="1">
                <a:solidFill>
                  <a:srgbClr val="E0CB15"/>
                </a:solidFill>
                <a:latin typeface="Roboto"/>
              </a:rPr>
              <a:t>Identifikasi</a:t>
            </a:r>
            <a:r>
              <a:rPr sz="1200" b="1" dirty="0">
                <a:solidFill>
                  <a:srgbClr val="E0CB15"/>
                </a:solidFill>
                <a:latin typeface="Roboto"/>
              </a:rPr>
              <a:t> </a:t>
            </a:r>
            <a:r>
              <a:rPr sz="1200" b="1" dirty="0" err="1">
                <a:solidFill>
                  <a:srgbClr val="E0CB15"/>
                </a:solidFill>
                <a:latin typeface="Roboto"/>
              </a:rPr>
              <a:t>Isu</a:t>
            </a:r>
            <a:r>
              <a:rPr sz="1200" b="1" dirty="0">
                <a:solidFill>
                  <a:srgbClr val="E0CB15"/>
                </a:solidFill>
                <a:latin typeface="Roboto"/>
              </a:rPr>
              <a:t>
</a:t>
            </a:r>
            <a:r>
              <a:rPr sz="1200" b="1" dirty="0" err="1">
                <a:solidFill>
                  <a:srgbClr val="E0CB15"/>
                </a:solidFill>
                <a:latin typeface="Roboto"/>
              </a:rPr>
              <a:t>Strategis</a:t>
            </a:r>
            <a:endParaRPr sz="1200" b="1" dirty="0">
              <a:solidFill>
                <a:srgbClr val="E0CB15"/>
              </a:solidFill>
              <a:latin typeface="Roboto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872635" y="5055898"/>
            <a:ext cx="1035540" cy="3693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 dirty="0">
                <a:solidFill>
                  <a:srgbClr val="484848"/>
                </a:solidFill>
                <a:latin typeface="Roboto"/>
              </a:rPr>
              <a:t>UIN </a:t>
            </a:r>
            <a:r>
              <a:rPr sz="1200" b="1" dirty="0" err="1">
                <a:solidFill>
                  <a:srgbClr val="484848"/>
                </a:solidFill>
                <a:latin typeface="Roboto"/>
              </a:rPr>
              <a:t>Ar-Raniry</a:t>
            </a:r>
            <a:r>
              <a:rPr sz="1200" b="1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1" dirty="0" err="1">
                <a:solidFill>
                  <a:srgbClr val="484848"/>
                </a:solidFill>
                <a:latin typeface="Roboto"/>
              </a:rPr>
              <a:t>Berkelas</a:t>
            </a:r>
            <a:r>
              <a:rPr sz="1200" b="1" dirty="0">
                <a:solidFill>
                  <a:srgbClr val="484848"/>
                </a:solidFill>
                <a:latin typeface="Roboto"/>
              </a:rPr>
              <a:t> Dunia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001604" y="5486122"/>
            <a:ext cx="1502014" cy="3693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dirty="0" err="1">
                <a:solidFill>
                  <a:srgbClr val="484848"/>
                </a:solidFill>
                <a:latin typeface="Roboto"/>
              </a:rPr>
              <a:t>Menentukan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isu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strategis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yang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relevan</a:t>
            </a:r>
            <a:endParaRPr sz="1200" b="0" dirty="0">
              <a:solidFill>
                <a:srgbClr val="484848"/>
              </a:solidFill>
              <a:latin typeface="Roboto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577668" y="5486122"/>
            <a:ext cx="1625445" cy="5539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dirty="0" err="1">
                <a:solidFill>
                  <a:srgbClr val="484848"/>
                </a:solidFill>
                <a:latin typeface="Roboto"/>
              </a:rPr>
              <a:t>Perguruan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tinggi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terkemuka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,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masyarakat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rukun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,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maslahat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,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cerdas</a:t>
            </a:r>
            <a:endParaRPr sz="1200" b="0" dirty="0">
              <a:solidFill>
                <a:srgbClr val="484848"/>
              </a:solidFill>
              <a:latin typeface="Roboto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5313023" y="2579398"/>
            <a:ext cx="332610" cy="332610"/>
          </a:xfrm>
          <a:custGeom>
            <a:avLst/>
            <a:gdLst/>
            <a:ahLst/>
            <a:cxnLst/>
            <a:rect l="0" t="0" r="0" b="0"/>
            <a:pathLst>
              <a:path w="332610" h="332610">
                <a:moveTo>
                  <a:pt x="216919" y="180766"/>
                </a:moveTo>
                <a:lnTo>
                  <a:pt x="216919" y="332610"/>
                </a:lnTo>
                <a:moveTo>
                  <a:pt x="101229" y="260303"/>
                </a:moveTo>
                <a:lnTo>
                  <a:pt x="137382" y="159074"/>
                </a:lnTo>
                <a:lnTo>
                  <a:pt x="173535" y="260303"/>
                </a:lnTo>
                <a:moveTo>
                  <a:pt x="195227" y="159074"/>
                </a:moveTo>
                <a:cubicBezTo>
                  <a:pt x="195227" y="171054"/>
                  <a:pt x="204939" y="180766"/>
                  <a:pt x="216919" y="180766"/>
                </a:cubicBezTo>
                <a:cubicBezTo>
                  <a:pt x="228899" y="180766"/>
                  <a:pt x="238611" y="171054"/>
                  <a:pt x="238611" y="159074"/>
                </a:cubicBezTo>
                <a:cubicBezTo>
                  <a:pt x="238611" y="147094"/>
                  <a:pt x="228899" y="137382"/>
                  <a:pt x="216919" y="137382"/>
                </a:cubicBezTo>
                <a:cubicBezTo>
                  <a:pt x="204939" y="137382"/>
                  <a:pt x="195227" y="147094"/>
                  <a:pt x="195227" y="159074"/>
                </a:cubicBezTo>
                <a:close/>
                <a:moveTo>
                  <a:pt x="238611" y="159074"/>
                </a:moveTo>
                <a:lnTo>
                  <a:pt x="310918" y="159074"/>
                </a:lnTo>
                <a:moveTo>
                  <a:pt x="122921" y="159074"/>
                </a:moveTo>
                <a:lnTo>
                  <a:pt x="195227" y="159074"/>
                </a:lnTo>
                <a:moveTo>
                  <a:pt x="173535" y="332610"/>
                </a:moveTo>
                <a:lnTo>
                  <a:pt x="260303" y="332610"/>
                </a:lnTo>
                <a:moveTo>
                  <a:pt x="173535" y="260303"/>
                </a:moveTo>
                <a:lnTo>
                  <a:pt x="101229" y="260303"/>
                </a:lnTo>
                <a:cubicBezTo>
                  <a:pt x="101229" y="280270"/>
                  <a:pt x="117415" y="296456"/>
                  <a:pt x="137382" y="296456"/>
                </a:cubicBezTo>
                <a:cubicBezTo>
                  <a:pt x="157349" y="296456"/>
                  <a:pt x="173535" y="280270"/>
                  <a:pt x="173535" y="260303"/>
                </a:cubicBezTo>
                <a:close/>
                <a:moveTo>
                  <a:pt x="332610" y="260303"/>
                </a:moveTo>
                <a:lnTo>
                  <a:pt x="296456" y="159074"/>
                </a:lnTo>
                <a:lnTo>
                  <a:pt x="260303" y="260303"/>
                </a:lnTo>
                <a:moveTo>
                  <a:pt x="260303" y="260303"/>
                </a:moveTo>
                <a:cubicBezTo>
                  <a:pt x="260303" y="280270"/>
                  <a:pt x="276490" y="296456"/>
                  <a:pt x="296456" y="296456"/>
                </a:cubicBezTo>
                <a:cubicBezTo>
                  <a:pt x="316423" y="296456"/>
                  <a:pt x="332610" y="280270"/>
                  <a:pt x="332610" y="260303"/>
                </a:cubicBezTo>
                <a:close/>
                <a:moveTo>
                  <a:pt x="130151" y="332610"/>
                </a:moveTo>
                <a:lnTo>
                  <a:pt x="14461" y="332610"/>
                </a:lnTo>
                <a:cubicBezTo>
                  <a:pt x="6474" y="332610"/>
                  <a:pt x="0" y="326135"/>
                  <a:pt x="0" y="318148"/>
                </a:cubicBezTo>
                <a:lnTo>
                  <a:pt x="0" y="14461"/>
                </a:lnTo>
                <a:cubicBezTo>
                  <a:pt x="0" y="6474"/>
                  <a:pt x="6474" y="0"/>
                  <a:pt x="14461" y="0"/>
                </a:cubicBezTo>
                <a:lnTo>
                  <a:pt x="144613" y="0"/>
                </a:lnTo>
                <a:cubicBezTo>
                  <a:pt x="153766" y="496"/>
                  <a:pt x="162475" y="4103"/>
                  <a:pt x="169298" y="10224"/>
                </a:cubicBezTo>
                <a:lnTo>
                  <a:pt x="221156" y="62082"/>
                </a:lnTo>
                <a:cubicBezTo>
                  <a:pt x="227277" y="68905"/>
                  <a:pt x="230884" y="77614"/>
                  <a:pt x="231381" y="86767"/>
                </a:cubicBezTo>
                <a:lnTo>
                  <a:pt x="231381" y="108459"/>
                </a:lnTo>
                <a:moveTo>
                  <a:pt x="159074" y="3543"/>
                </a:moveTo>
                <a:lnTo>
                  <a:pt x="159074" y="57845"/>
                </a:lnTo>
                <a:cubicBezTo>
                  <a:pt x="159074" y="65832"/>
                  <a:pt x="165549" y="72306"/>
                  <a:pt x="173535" y="72306"/>
                </a:cubicBezTo>
                <a:lnTo>
                  <a:pt x="227837" y="72306"/>
                </a:lnTo>
                <a:moveTo>
                  <a:pt x="43383" y="72306"/>
                </a:moveTo>
                <a:lnTo>
                  <a:pt x="79537" y="72306"/>
                </a:lnTo>
                <a:moveTo>
                  <a:pt x="43383" y="115690"/>
                </a:moveTo>
                <a:lnTo>
                  <a:pt x="122921" y="115690"/>
                </a:lnTo>
              </a:path>
            </a:pathLst>
          </a:custGeom>
          <a:noFill/>
          <a:ln w="10845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767632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235362" y="1536210"/>
            <a:ext cx="1741444" cy="434015"/>
            <a:chOff x="1910873" y="1012702"/>
            <a:chExt cx="1741444" cy="434015"/>
          </a:xfrm>
        </p:grpSpPr>
        <p:sp>
          <p:nvSpPr>
            <p:cNvPr id="2" name="Rounded Rectangle 1"/>
            <p:cNvSpPr/>
            <p:nvPr/>
          </p:nvSpPr>
          <p:spPr>
            <a:xfrm>
              <a:off x="2444073" y="1012702"/>
              <a:ext cx="1208244" cy="434015"/>
            </a:xfrm>
            <a:custGeom>
              <a:avLst/>
              <a:gdLst/>
              <a:ahLst/>
              <a:cxnLst/>
              <a:rect l="0" t="0" r="0" b="0"/>
              <a:pathLst>
                <a:path w="1208244" h="434015">
                  <a:moveTo>
                    <a:pt x="196180" y="0"/>
                  </a:moveTo>
                  <a:cubicBezTo>
                    <a:pt x="179067" y="0"/>
                    <a:pt x="163623" y="10253"/>
                    <a:pt x="156986" y="26022"/>
                  </a:cubicBezTo>
                  <a:lnTo>
                    <a:pt x="13382" y="367080"/>
                  </a:lnTo>
                  <a:cubicBezTo>
                    <a:pt x="0" y="398866"/>
                    <a:pt x="23340" y="434015"/>
                    <a:pt x="57826" y="434015"/>
                  </a:cubicBezTo>
                  <a:lnTo>
                    <a:pt x="1150418" y="434015"/>
                  </a:lnTo>
                  <a:cubicBezTo>
                    <a:pt x="1184910" y="434015"/>
                    <a:pt x="1208244" y="398866"/>
                    <a:pt x="1194862" y="367080"/>
                  </a:cubicBezTo>
                  <a:lnTo>
                    <a:pt x="1050027" y="23099"/>
                  </a:lnTo>
                  <a:cubicBezTo>
                    <a:pt x="1044138" y="9102"/>
                    <a:pt x="1030430" y="0"/>
                    <a:pt x="1015240" y="0"/>
                  </a:cubicBezTo>
                  <a:lnTo>
                    <a:pt x="196187" y="0"/>
                  </a:lnTo>
                </a:path>
              </a:pathLst>
            </a:custGeom>
            <a:solidFill>
              <a:srgbClr val="7F64EA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" name="Rounded Rectangle 2"/>
            <p:cNvSpPr/>
            <p:nvPr/>
          </p:nvSpPr>
          <p:spPr>
            <a:xfrm>
              <a:off x="1910873" y="1012702"/>
              <a:ext cx="434015" cy="434015"/>
            </a:xfrm>
            <a:custGeom>
              <a:avLst/>
              <a:gdLst/>
              <a:ahLst/>
              <a:cxnLst/>
              <a:rect l="0" t="0" r="0" b="0"/>
              <a:pathLst>
                <a:path w="434015" h="434015">
                  <a:moveTo>
                    <a:pt x="0" y="217007"/>
                  </a:moveTo>
                  <a:cubicBezTo>
                    <a:pt x="0" y="336856"/>
                    <a:pt x="97159" y="434015"/>
                    <a:pt x="217007" y="434015"/>
                  </a:cubicBezTo>
                  <a:cubicBezTo>
                    <a:pt x="336856" y="434015"/>
                    <a:pt x="434015" y="336856"/>
                    <a:pt x="434015" y="217007"/>
                  </a:cubicBezTo>
                  <a:cubicBezTo>
                    <a:pt x="434015" y="97159"/>
                    <a:pt x="336856" y="0"/>
                    <a:pt x="217007" y="0"/>
                  </a:cubicBezTo>
                  <a:cubicBezTo>
                    <a:pt x="97159" y="0"/>
                    <a:pt x="0" y="97159"/>
                    <a:pt x="0" y="217007"/>
                  </a:cubicBezTo>
                </a:path>
              </a:pathLst>
            </a:custGeom>
            <a:solidFill>
              <a:srgbClr val="7F64EA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235362" y="1536210"/>
            <a:ext cx="1741447" cy="434015"/>
            <a:chOff x="1910873" y="1012702"/>
            <a:chExt cx="1741447" cy="434015"/>
          </a:xfrm>
        </p:grpSpPr>
        <p:sp>
          <p:nvSpPr>
            <p:cNvPr id="5" name="Rounded Rectangle 4"/>
            <p:cNvSpPr/>
            <p:nvPr/>
          </p:nvSpPr>
          <p:spPr>
            <a:xfrm>
              <a:off x="2444074" y="1012702"/>
              <a:ext cx="1208246" cy="434015"/>
            </a:xfrm>
            <a:custGeom>
              <a:avLst/>
              <a:gdLst/>
              <a:ahLst/>
              <a:cxnLst/>
              <a:rect l="0" t="0" r="0" b="0"/>
              <a:pathLst>
                <a:path w="1208246" h="434015">
                  <a:moveTo>
                    <a:pt x="1015239" y="0"/>
                  </a:moveTo>
                  <a:cubicBezTo>
                    <a:pt x="1030426" y="0"/>
                    <a:pt x="1044135" y="9102"/>
                    <a:pt x="1050029" y="23099"/>
                  </a:cubicBezTo>
                  <a:lnTo>
                    <a:pt x="1194862" y="367078"/>
                  </a:lnTo>
                  <a:cubicBezTo>
                    <a:pt x="1208246" y="398863"/>
                    <a:pt x="1184906" y="434015"/>
                    <a:pt x="1150417" y="434015"/>
                  </a:cubicBezTo>
                  <a:lnTo>
                    <a:pt x="1015239" y="434015"/>
                  </a:lnTo>
                  <a:moveTo>
                    <a:pt x="1015239" y="0"/>
                  </a:moveTo>
                  <a:lnTo>
                    <a:pt x="196186" y="0"/>
                  </a:lnTo>
                  <a:moveTo>
                    <a:pt x="1015239" y="434015"/>
                  </a:moveTo>
                  <a:lnTo>
                    <a:pt x="196186" y="434015"/>
                  </a:lnTo>
                  <a:moveTo>
                    <a:pt x="196179" y="0"/>
                  </a:moveTo>
                  <a:cubicBezTo>
                    <a:pt x="179068" y="0"/>
                    <a:pt x="163625" y="10254"/>
                    <a:pt x="156985" y="26023"/>
                  </a:cubicBezTo>
                  <a:lnTo>
                    <a:pt x="13383" y="367077"/>
                  </a:lnTo>
                  <a:cubicBezTo>
                    <a:pt x="0" y="398863"/>
                    <a:pt x="23339" y="434015"/>
                    <a:pt x="57828" y="434015"/>
                  </a:cubicBezTo>
                  <a:lnTo>
                    <a:pt x="196179" y="434015"/>
                  </a:lnTo>
                </a:path>
              </a:pathLst>
            </a:custGeom>
            <a:noFill/>
            <a:ln w="9041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1910873" y="1012702"/>
              <a:ext cx="434015" cy="434015"/>
            </a:xfrm>
            <a:custGeom>
              <a:avLst/>
              <a:gdLst/>
              <a:ahLst/>
              <a:cxnLst/>
              <a:rect l="0" t="0" r="0" b="0"/>
              <a:pathLst>
                <a:path w="434015" h="434015">
                  <a:moveTo>
                    <a:pt x="0" y="217007"/>
                  </a:moveTo>
                  <a:cubicBezTo>
                    <a:pt x="0" y="336857"/>
                    <a:pt x="97157" y="434015"/>
                    <a:pt x="217007" y="434015"/>
                  </a:cubicBezTo>
                  <a:cubicBezTo>
                    <a:pt x="336857" y="434015"/>
                    <a:pt x="434015" y="336857"/>
                    <a:pt x="434015" y="217007"/>
                  </a:cubicBezTo>
                  <a:cubicBezTo>
                    <a:pt x="434015" y="97157"/>
                    <a:pt x="336857" y="0"/>
                    <a:pt x="217007" y="0"/>
                  </a:cubicBezTo>
                  <a:cubicBezTo>
                    <a:pt x="97157" y="0"/>
                    <a:pt x="0" y="97157"/>
                    <a:pt x="0" y="217007"/>
                  </a:cubicBezTo>
                </a:path>
              </a:pathLst>
            </a:custGeom>
            <a:noFill/>
            <a:ln w="9041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994242" y="2120925"/>
            <a:ext cx="2228765" cy="440043"/>
            <a:chOff x="1669753" y="1597417"/>
            <a:chExt cx="2228765" cy="440043"/>
          </a:xfrm>
        </p:grpSpPr>
        <p:sp>
          <p:nvSpPr>
            <p:cNvPr id="8" name="Rounded Rectangle 7"/>
            <p:cNvSpPr/>
            <p:nvPr/>
          </p:nvSpPr>
          <p:spPr>
            <a:xfrm>
              <a:off x="2202953" y="1603445"/>
              <a:ext cx="1695565" cy="434015"/>
            </a:xfrm>
            <a:custGeom>
              <a:avLst/>
              <a:gdLst/>
              <a:ahLst/>
              <a:cxnLst/>
              <a:rect l="0" t="0" r="0" b="0"/>
              <a:pathLst>
                <a:path w="1695565" h="434015">
                  <a:moveTo>
                    <a:pt x="1637739" y="434015"/>
                  </a:moveTo>
                  <a:cubicBezTo>
                    <a:pt x="1672225" y="434015"/>
                    <a:pt x="1695565" y="398866"/>
                    <a:pt x="1682183" y="367080"/>
                  </a:cubicBezTo>
                  <a:lnTo>
                    <a:pt x="1540049" y="29507"/>
                  </a:lnTo>
                  <a:cubicBezTo>
                    <a:pt x="1532520" y="11627"/>
                    <a:pt x="1516883" y="0"/>
                    <a:pt x="1497479" y="0"/>
                  </a:cubicBezTo>
                  <a:lnTo>
                    <a:pt x="196187" y="0"/>
                  </a:lnTo>
                  <a:cubicBezTo>
                    <a:pt x="176770" y="0"/>
                    <a:pt x="163045" y="11627"/>
                    <a:pt x="155516" y="29507"/>
                  </a:cubicBezTo>
                  <a:lnTo>
                    <a:pt x="13382" y="367080"/>
                  </a:lnTo>
                  <a:cubicBezTo>
                    <a:pt x="0" y="398866"/>
                    <a:pt x="23340" y="434015"/>
                    <a:pt x="57826" y="434015"/>
                  </a:cubicBezTo>
                  <a:lnTo>
                    <a:pt x="1637739" y="434015"/>
                  </a:lnTo>
                </a:path>
              </a:pathLst>
            </a:custGeom>
            <a:solidFill>
              <a:srgbClr val="DE58A9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1669753" y="1597417"/>
              <a:ext cx="434015" cy="434015"/>
            </a:xfrm>
            <a:custGeom>
              <a:avLst/>
              <a:gdLst/>
              <a:ahLst/>
              <a:cxnLst/>
              <a:rect l="0" t="0" r="0" b="0"/>
              <a:pathLst>
                <a:path w="434015" h="434015">
                  <a:moveTo>
                    <a:pt x="0" y="217007"/>
                  </a:moveTo>
                  <a:cubicBezTo>
                    <a:pt x="0" y="336856"/>
                    <a:pt x="97159" y="434015"/>
                    <a:pt x="217007" y="434015"/>
                  </a:cubicBezTo>
                  <a:cubicBezTo>
                    <a:pt x="336856" y="434015"/>
                    <a:pt x="434015" y="336856"/>
                    <a:pt x="434015" y="217007"/>
                  </a:cubicBezTo>
                  <a:cubicBezTo>
                    <a:pt x="434015" y="97159"/>
                    <a:pt x="336856" y="0"/>
                    <a:pt x="217007" y="0"/>
                  </a:cubicBezTo>
                  <a:cubicBezTo>
                    <a:pt x="97159" y="0"/>
                    <a:pt x="0" y="97159"/>
                    <a:pt x="0" y="217007"/>
                  </a:cubicBezTo>
                </a:path>
              </a:pathLst>
            </a:custGeom>
            <a:solidFill>
              <a:srgbClr val="DE58A9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994242" y="2120925"/>
            <a:ext cx="2228767" cy="440043"/>
            <a:chOff x="1669753" y="1597417"/>
            <a:chExt cx="2228767" cy="440043"/>
          </a:xfrm>
        </p:grpSpPr>
        <p:sp>
          <p:nvSpPr>
            <p:cNvPr id="11" name="Rounded Rectangle 10"/>
            <p:cNvSpPr/>
            <p:nvPr/>
          </p:nvSpPr>
          <p:spPr>
            <a:xfrm>
              <a:off x="2202954" y="1603445"/>
              <a:ext cx="1695566" cy="434015"/>
            </a:xfrm>
            <a:custGeom>
              <a:avLst/>
              <a:gdLst/>
              <a:ahLst/>
              <a:cxnLst/>
              <a:rect l="0" t="0" r="0" b="0"/>
              <a:pathLst>
                <a:path w="1695566" h="434015">
                  <a:moveTo>
                    <a:pt x="196174" y="0"/>
                  </a:moveTo>
                  <a:cubicBezTo>
                    <a:pt x="176771" y="0"/>
                    <a:pt x="163046" y="11627"/>
                    <a:pt x="155517" y="29510"/>
                  </a:cubicBezTo>
                  <a:lnTo>
                    <a:pt x="13383" y="367078"/>
                  </a:lnTo>
                  <a:cubicBezTo>
                    <a:pt x="0" y="398863"/>
                    <a:pt x="23339" y="434015"/>
                    <a:pt x="57828" y="434015"/>
                  </a:cubicBezTo>
                  <a:lnTo>
                    <a:pt x="196174" y="434015"/>
                  </a:lnTo>
                  <a:moveTo>
                    <a:pt x="1497478" y="0"/>
                  </a:moveTo>
                  <a:lnTo>
                    <a:pt x="196186" y="0"/>
                  </a:lnTo>
                  <a:moveTo>
                    <a:pt x="1497478" y="434015"/>
                  </a:moveTo>
                  <a:lnTo>
                    <a:pt x="196186" y="434015"/>
                  </a:lnTo>
                  <a:moveTo>
                    <a:pt x="1497478" y="0"/>
                  </a:moveTo>
                  <a:cubicBezTo>
                    <a:pt x="1516881" y="0"/>
                    <a:pt x="1532519" y="11627"/>
                    <a:pt x="1540049" y="29510"/>
                  </a:cubicBezTo>
                  <a:lnTo>
                    <a:pt x="1682183" y="367078"/>
                  </a:lnTo>
                  <a:cubicBezTo>
                    <a:pt x="1695566" y="398863"/>
                    <a:pt x="1672226" y="434015"/>
                    <a:pt x="1637737" y="434015"/>
                  </a:cubicBezTo>
                  <a:lnTo>
                    <a:pt x="1497478" y="434015"/>
                  </a:lnTo>
                </a:path>
              </a:pathLst>
            </a:custGeom>
            <a:noFill/>
            <a:ln w="9041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1669753" y="1597417"/>
              <a:ext cx="434015" cy="434015"/>
            </a:xfrm>
            <a:custGeom>
              <a:avLst/>
              <a:gdLst/>
              <a:ahLst/>
              <a:cxnLst/>
              <a:rect l="0" t="0" r="0" b="0"/>
              <a:pathLst>
                <a:path w="434015" h="434015">
                  <a:moveTo>
                    <a:pt x="0" y="217007"/>
                  </a:moveTo>
                  <a:cubicBezTo>
                    <a:pt x="0" y="336857"/>
                    <a:pt x="97157" y="434015"/>
                    <a:pt x="217007" y="434015"/>
                  </a:cubicBezTo>
                  <a:cubicBezTo>
                    <a:pt x="336857" y="434015"/>
                    <a:pt x="434015" y="336857"/>
                    <a:pt x="434015" y="217007"/>
                  </a:cubicBezTo>
                  <a:cubicBezTo>
                    <a:pt x="434015" y="97157"/>
                    <a:pt x="336857" y="0"/>
                    <a:pt x="217007" y="0"/>
                  </a:cubicBezTo>
                  <a:cubicBezTo>
                    <a:pt x="97157" y="0"/>
                    <a:pt x="0" y="97157"/>
                    <a:pt x="0" y="217007"/>
                  </a:cubicBezTo>
                </a:path>
              </a:pathLst>
            </a:custGeom>
            <a:noFill/>
            <a:ln w="9041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2750109" y="2705641"/>
            <a:ext cx="2713066" cy="434015"/>
            <a:chOff x="1425620" y="2182133"/>
            <a:chExt cx="2713066" cy="434015"/>
          </a:xfrm>
        </p:grpSpPr>
        <p:sp>
          <p:nvSpPr>
            <p:cNvPr id="14" name="Rounded Rectangle 13"/>
            <p:cNvSpPr/>
            <p:nvPr/>
          </p:nvSpPr>
          <p:spPr>
            <a:xfrm>
              <a:off x="1955806" y="2182133"/>
              <a:ext cx="2182880" cy="434015"/>
            </a:xfrm>
            <a:custGeom>
              <a:avLst/>
              <a:gdLst/>
              <a:ahLst/>
              <a:cxnLst/>
              <a:rect l="0" t="0" r="0" b="0"/>
              <a:pathLst>
                <a:path w="2182880" h="434015">
                  <a:moveTo>
                    <a:pt x="199960" y="0"/>
                  </a:moveTo>
                  <a:cubicBezTo>
                    <a:pt x="180562" y="0"/>
                    <a:pt x="163045" y="11627"/>
                    <a:pt x="155516" y="29513"/>
                  </a:cubicBezTo>
                  <a:lnTo>
                    <a:pt x="13382" y="367080"/>
                  </a:lnTo>
                  <a:cubicBezTo>
                    <a:pt x="0" y="398866"/>
                    <a:pt x="23340" y="434015"/>
                    <a:pt x="57826" y="434015"/>
                  </a:cubicBezTo>
                  <a:lnTo>
                    <a:pt x="2125047" y="434015"/>
                  </a:lnTo>
                  <a:cubicBezTo>
                    <a:pt x="2159540" y="434015"/>
                    <a:pt x="2182880" y="398866"/>
                    <a:pt x="2169492" y="367080"/>
                  </a:cubicBezTo>
                  <a:lnTo>
                    <a:pt x="2026261" y="26902"/>
                  </a:lnTo>
                  <a:cubicBezTo>
                    <a:pt x="2019395" y="10603"/>
                    <a:pt x="2003433" y="0"/>
                    <a:pt x="1985747" y="0"/>
                  </a:cubicBezTo>
                  <a:lnTo>
                    <a:pt x="199960" y="0"/>
                  </a:lnTo>
                </a:path>
              </a:pathLst>
            </a:custGeom>
            <a:solidFill>
              <a:srgbClr val="E5575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1425620" y="2182133"/>
              <a:ext cx="434015" cy="434015"/>
            </a:xfrm>
            <a:custGeom>
              <a:avLst/>
              <a:gdLst/>
              <a:ahLst/>
              <a:cxnLst/>
              <a:rect l="0" t="0" r="0" b="0"/>
              <a:pathLst>
                <a:path w="434015" h="434015">
                  <a:moveTo>
                    <a:pt x="0" y="217007"/>
                  </a:moveTo>
                  <a:cubicBezTo>
                    <a:pt x="0" y="336856"/>
                    <a:pt x="97159" y="434015"/>
                    <a:pt x="217007" y="434015"/>
                  </a:cubicBezTo>
                  <a:cubicBezTo>
                    <a:pt x="336856" y="434015"/>
                    <a:pt x="434015" y="336856"/>
                    <a:pt x="434015" y="217007"/>
                  </a:cubicBezTo>
                  <a:cubicBezTo>
                    <a:pt x="434015" y="97159"/>
                    <a:pt x="336856" y="0"/>
                    <a:pt x="217007" y="0"/>
                  </a:cubicBezTo>
                  <a:cubicBezTo>
                    <a:pt x="97159" y="0"/>
                    <a:pt x="0" y="97159"/>
                    <a:pt x="0" y="217007"/>
                  </a:cubicBezTo>
                </a:path>
              </a:pathLst>
            </a:custGeom>
            <a:solidFill>
              <a:srgbClr val="E5575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750109" y="2705641"/>
            <a:ext cx="2713064" cy="434015"/>
            <a:chOff x="1425620" y="2182133"/>
            <a:chExt cx="2713064" cy="434015"/>
          </a:xfrm>
        </p:grpSpPr>
        <p:sp>
          <p:nvSpPr>
            <p:cNvPr id="17" name="Rounded Rectangle 16"/>
            <p:cNvSpPr/>
            <p:nvPr/>
          </p:nvSpPr>
          <p:spPr>
            <a:xfrm>
              <a:off x="1955807" y="2182133"/>
              <a:ext cx="2182877" cy="434015"/>
            </a:xfrm>
            <a:custGeom>
              <a:avLst/>
              <a:gdLst/>
              <a:ahLst/>
              <a:cxnLst/>
              <a:rect l="0" t="0" r="0" b="0"/>
              <a:pathLst>
                <a:path w="2182877" h="434015">
                  <a:moveTo>
                    <a:pt x="1985746" y="0"/>
                  </a:moveTo>
                  <a:cubicBezTo>
                    <a:pt x="2003432" y="0"/>
                    <a:pt x="2019397" y="10600"/>
                    <a:pt x="2026260" y="26901"/>
                  </a:cubicBezTo>
                  <a:lnTo>
                    <a:pt x="2169493" y="367077"/>
                  </a:lnTo>
                  <a:cubicBezTo>
                    <a:pt x="2182877" y="398863"/>
                    <a:pt x="2159537" y="434015"/>
                    <a:pt x="2125048" y="434015"/>
                  </a:cubicBezTo>
                  <a:lnTo>
                    <a:pt x="1985746" y="434015"/>
                  </a:lnTo>
                  <a:moveTo>
                    <a:pt x="202221" y="434015"/>
                  </a:moveTo>
                  <a:lnTo>
                    <a:pt x="1985753" y="434015"/>
                  </a:lnTo>
                  <a:moveTo>
                    <a:pt x="1985753" y="0"/>
                  </a:moveTo>
                  <a:lnTo>
                    <a:pt x="202221" y="0"/>
                  </a:lnTo>
                  <a:lnTo>
                    <a:pt x="202214" y="0"/>
                  </a:lnTo>
                  <a:moveTo>
                    <a:pt x="202207" y="0"/>
                  </a:moveTo>
                  <a:lnTo>
                    <a:pt x="199962" y="0"/>
                  </a:lnTo>
                  <a:cubicBezTo>
                    <a:pt x="180559" y="0"/>
                    <a:pt x="163046" y="11627"/>
                    <a:pt x="155517" y="29510"/>
                  </a:cubicBezTo>
                  <a:lnTo>
                    <a:pt x="13383" y="367077"/>
                  </a:lnTo>
                  <a:cubicBezTo>
                    <a:pt x="0" y="398863"/>
                    <a:pt x="23339" y="434015"/>
                    <a:pt x="57828" y="434015"/>
                  </a:cubicBezTo>
                  <a:lnTo>
                    <a:pt x="202207" y="434015"/>
                  </a:lnTo>
                </a:path>
              </a:pathLst>
            </a:custGeom>
            <a:noFill/>
            <a:ln w="9041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1425620" y="2182133"/>
              <a:ext cx="434015" cy="434015"/>
            </a:xfrm>
            <a:custGeom>
              <a:avLst/>
              <a:gdLst/>
              <a:ahLst/>
              <a:cxnLst/>
              <a:rect l="0" t="0" r="0" b="0"/>
              <a:pathLst>
                <a:path w="434015" h="434015">
                  <a:moveTo>
                    <a:pt x="0" y="217007"/>
                  </a:moveTo>
                  <a:cubicBezTo>
                    <a:pt x="0" y="336857"/>
                    <a:pt x="97157" y="434015"/>
                    <a:pt x="217007" y="434015"/>
                  </a:cubicBezTo>
                  <a:cubicBezTo>
                    <a:pt x="336857" y="434015"/>
                    <a:pt x="434015" y="336857"/>
                    <a:pt x="434015" y="217007"/>
                  </a:cubicBezTo>
                  <a:cubicBezTo>
                    <a:pt x="434015" y="97157"/>
                    <a:pt x="336857" y="0"/>
                    <a:pt x="217007" y="0"/>
                  </a:cubicBezTo>
                  <a:cubicBezTo>
                    <a:pt x="97157" y="0"/>
                    <a:pt x="0" y="97157"/>
                    <a:pt x="0" y="217007"/>
                  </a:cubicBezTo>
                </a:path>
              </a:pathLst>
            </a:custGeom>
            <a:noFill/>
            <a:ln w="9041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2508989" y="3284328"/>
            <a:ext cx="3200381" cy="434015"/>
            <a:chOff x="1184500" y="2760820"/>
            <a:chExt cx="3200381" cy="434015"/>
          </a:xfrm>
        </p:grpSpPr>
        <p:sp>
          <p:nvSpPr>
            <p:cNvPr id="20" name="Rounded Rectangle 19"/>
            <p:cNvSpPr/>
            <p:nvPr/>
          </p:nvSpPr>
          <p:spPr>
            <a:xfrm>
              <a:off x="1714692" y="2760820"/>
              <a:ext cx="2670189" cy="434015"/>
            </a:xfrm>
            <a:custGeom>
              <a:avLst/>
              <a:gdLst/>
              <a:ahLst/>
              <a:cxnLst/>
              <a:rect l="0" t="0" r="0" b="0"/>
              <a:pathLst>
                <a:path w="2670189" h="434015">
                  <a:moveTo>
                    <a:pt x="199966" y="0"/>
                  </a:moveTo>
                  <a:cubicBezTo>
                    <a:pt x="180562" y="0"/>
                    <a:pt x="163051" y="11627"/>
                    <a:pt x="155522" y="29513"/>
                  </a:cubicBezTo>
                  <a:lnTo>
                    <a:pt x="13388" y="367080"/>
                  </a:lnTo>
                  <a:cubicBezTo>
                    <a:pt x="0" y="398866"/>
                    <a:pt x="23340" y="434015"/>
                    <a:pt x="57832" y="434015"/>
                  </a:cubicBezTo>
                  <a:lnTo>
                    <a:pt x="2612356" y="434015"/>
                  </a:lnTo>
                  <a:cubicBezTo>
                    <a:pt x="2646849" y="434015"/>
                    <a:pt x="2670189" y="398866"/>
                    <a:pt x="2656801" y="367080"/>
                  </a:cubicBezTo>
                  <a:lnTo>
                    <a:pt x="2514667" y="29513"/>
                  </a:lnTo>
                  <a:cubicBezTo>
                    <a:pt x="2507138" y="11627"/>
                    <a:pt x="2489626" y="0"/>
                    <a:pt x="2470222" y="0"/>
                  </a:cubicBezTo>
                  <a:lnTo>
                    <a:pt x="199966" y="0"/>
                  </a:lnTo>
                </a:path>
              </a:pathLst>
            </a:custGeom>
            <a:solidFill>
              <a:srgbClr val="DE843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1184500" y="2760820"/>
              <a:ext cx="434015" cy="434015"/>
            </a:xfrm>
            <a:custGeom>
              <a:avLst/>
              <a:gdLst/>
              <a:ahLst/>
              <a:cxnLst/>
              <a:rect l="0" t="0" r="0" b="0"/>
              <a:pathLst>
                <a:path w="434015" h="434015">
                  <a:moveTo>
                    <a:pt x="0" y="217007"/>
                  </a:moveTo>
                  <a:cubicBezTo>
                    <a:pt x="0" y="336856"/>
                    <a:pt x="97159" y="434015"/>
                    <a:pt x="217007" y="434015"/>
                  </a:cubicBezTo>
                  <a:cubicBezTo>
                    <a:pt x="336856" y="434015"/>
                    <a:pt x="434015" y="336856"/>
                    <a:pt x="434015" y="217007"/>
                  </a:cubicBezTo>
                  <a:cubicBezTo>
                    <a:pt x="434015" y="97159"/>
                    <a:pt x="336856" y="0"/>
                    <a:pt x="217007" y="0"/>
                  </a:cubicBezTo>
                  <a:cubicBezTo>
                    <a:pt x="97159" y="0"/>
                    <a:pt x="0" y="97159"/>
                    <a:pt x="0" y="217007"/>
                  </a:cubicBezTo>
                </a:path>
              </a:pathLst>
            </a:custGeom>
            <a:solidFill>
              <a:srgbClr val="DE843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2508989" y="3284328"/>
            <a:ext cx="3200379" cy="434015"/>
            <a:chOff x="1184500" y="2760820"/>
            <a:chExt cx="3200379" cy="434015"/>
          </a:xfrm>
        </p:grpSpPr>
        <p:sp>
          <p:nvSpPr>
            <p:cNvPr id="23" name="Rounded Rectangle 22"/>
            <p:cNvSpPr/>
            <p:nvPr/>
          </p:nvSpPr>
          <p:spPr>
            <a:xfrm>
              <a:off x="1714694" y="2760820"/>
              <a:ext cx="2670185" cy="434015"/>
            </a:xfrm>
            <a:custGeom>
              <a:avLst/>
              <a:gdLst/>
              <a:ahLst/>
              <a:cxnLst/>
              <a:rect l="0" t="0" r="0" b="0"/>
              <a:pathLst>
                <a:path w="2670185" h="434015">
                  <a:moveTo>
                    <a:pt x="2467978" y="434015"/>
                  </a:moveTo>
                  <a:lnTo>
                    <a:pt x="2612357" y="434015"/>
                  </a:lnTo>
                  <a:cubicBezTo>
                    <a:pt x="2646845" y="434015"/>
                    <a:pt x="2670185" y="398863"/>
                    <a:pt x="2656801" y="367077"/>
                  </a:cubicBezTo>
                  <a:lnTo>
                    <a:pt x="2514668" y="29510"/>
                  </a:lnTo>
                  <a:cubicBezTo>
                    <a:pt x="2507138" y="11627"/>
                    <a:pt x="2489626" y="0"/>
                    <a:pt x="2470223" y="0"/>
                  </a:cubicBezTo>
                  <a:lnTo>
                    <a:pt x="2467978" y="0"/>
                  </a:lnTo>
                  <a:moveTo>
                    <a:pt x="202207" y="0"/>
                  </a:moveTo>
                  <a:lnTo>
                    <a:pt x="2467978" y="0"/>
                  </a:lnTo>
                  <a:moveTo>
                    <a:pt x="202207" y="434015"/>
                  </a:moveTo>
                  <a:lnTo>
                    <a:pt x="2467978" y="434015"/>
                  </a:lnTo>
                  <a:moveTo>
                    <a:pt x="202207" y="0"/>
                  </a:moveTo>
                  <a:lnTo>
                    <a:pt x="199962" y="0"/>
                  </a:lnTo>
                  <a:cubicBezTo>
                    <a:pt x="180559" y="0"/>
                    <a:pt x="163046" y="11627"/>
                    <a:pt x="155517" y="29510"/>
                  </a:cubicBezTo>
                  <a:lnTo>
                    <a:pt x="13383" y="367077"/>
                  </a:lnTo>
                  <a:cubicBezTo>
                    <a:pt x="0" y="398863"/>
                    <a:pt x="23339" y="434015"/>
                    <a:pt x="57828" y="434015"/>
                  </a:cubicBezTo>
                  <a:lnTo>
                    <a:pt x="202207" y="434015"/>
                  </a:lnTo>
                </a:path>
              </a:pathLst>
            </a:custGeom>
            <a:noFill/>
            <a:ln w="9041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1184500" y="2760820"/>
              <a:ext cx="434015" cy="434015"/>
            </a:xfrm>
            <a:custGeom>
              <a:avLst/>
              <a:gdLst/>
              <a:ahLst/>
              <a:cxnLst/>
              <a:rect l="0" t="0" r="0" b="0"/>
              <a:pathLst>
                <a:path w="434015" h="434015">
                  <a:moveTo>
                    <a:pt x="0" y="217007"/>
                  </a:moveTo>
                  <a:cubicBezTo>
                    <a:pt x="0" y="336857"/>
                    <a:pt x="97157" y="434015"/>
                    <a:pt x="217007" y="434015"/>
                  </a:cubicBezTo>
                  <a:cubicBezTo>
                    <a:pt x="336857" y="434015"/>
                    <a:pt x="434015" y="336857"/>
                    <a:pt x="434015" y="217007"/>
                  </a:cubicBezTo>
                  <a:cubicBezTo>
                    <a:pt x="434015" y="97157"/>
                    <a:pt x="336857" y="0"/>
                    <a:pt x="217007" y="0"/>
                  </a:cubicBezTo>
                  <a:cubicBezTo>
                    <a:pt x="97157" y="0"/>
                    <a:pt x="0" y="97157"/>
                    <a:pt x="0" y="217007"/>
                  </a:cubicBezTo>
                </a:path>
              </a:pathLst>
            </a:custGeom>
            <a:noFill/>
            <a:ln w="9041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2264855" y="3863015"/>
            <a:ext cx="3685634" cy="434015"/>
            <a:chOff x="940366" y="3339507"/>
            <a:chExt cx="3685634" cy="434015"/>
          </a:xfrm>
        </p:grpSpPr>
        <p:sp>
          <p:nvSpPr>
            <p:cNvPr id="26" name="Rounded Rectangle 25"/>
            <p:cNvSpPr/>
            <p:nvPr/>
          </p:nvSpPr>
          <p:spPr>
            <a:xfrm>
              <a:off x="1473572" y="3339507"/>
              <a:ext cx="3152428" cy="434015"/>
            </a:xfrm>
            <a:custGeom>
              <a:avLst/>
              <a:gdLst/>
              <a:ahLst/>
              <a:cxnLst/>
              <a:rect l="0" t="0" r="0" b="0"/>
              <a:pathLst>
                <a:path w="3152428" h="434015">
                  <a:moveTo>
                    <a:pt x="199966" y="0"/>
                  </a:moveTo>
                  <a:cubicBezTo>
                    <a:pt x="180562" y="0"/>
                    <a:pt x="163051" y="11627"/>
                    <a:pt x="155522" y="29513"/>
                  </a:cubicBezTo>
                  <a:lnTo>
                    <a:pt x="13388" y="367080"/>
                  </a:lnTo>
                  <a:cubicBezTo>
                    <a:pt x="0" y="398866"/>
                    <a:pt x="23340" y="434015"/>
                    <a:pt x="57832" y="434015"/>
                  </a:cubicBezTo>
                  <a:lnTo>
                    <a:pt x="3094596" y="434015"/>
                  </a:lnTo>
                  <a:cubicBezTo>
                    <a:pt x="3129088" y="434015"/>
                    <a:pt x="3152428" y="398866"/>
                    <a:pt x="3139040" y="367080"/>
                  </a:cubicBezTo>
                  <a:lnTo>
                    <a:pt x="2996906" y="29513"/>
                  </a:lnTo>
                  <a:cubicBezTo>
                    <a:pt x="2989377" y="11627"/>
                    <a:pt x="2971866" y="0"/>
                    <a:pt x="2952462" y="0"/>
                  </a:cubicBezTo>
                  <a:lnTo>
                    <a:pt x="199966" y="0"/>
                  </a:lnTo>
                </a:path>
              </a:pathLst>
            </a:custGeom>
            <a:solidFill>
              <a:srgbClr val="E0CB15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940366" y="3339507"/>
              <a:ext cx="434015" cy="434015"/>
            </a:xfrm>
            <a:custGeom>
              <a:avLst/>
              <a:gdLst/>
              <a:ahLst/>
              <a:cxnLst/>
              <a:rect l="0" t="0" r="0" b="0"/>
              <a:pathLst>
                <a:path w="434015" h="434015">
                  <a:moveTo>
                    <a:pt x="0" y="217007"/>
                  </a:moveTo>
                  <a:cubicBezTo>
                    <a:pt x="0" y="336856"/>
                    <a:pt x="97159" y="434015"/>
                    <a:pt x="217007" y="434015"/>
                  </a:cubicBezTo>
                  <a:cubicBezTo>
                    <a:pt x="336856" y="434015"/>
                    <a:pt x="434015" y="336856"/>
                    <a:pt x="434015" y="217007"/>
                  </a:cubicBezTo>
                  <a:cubicBezTo>
                    <a:pt x="434015" y="97159"/>
                    <a:pt x="336856" y="0"/>
                    <a:pt x="217007" y="0"/>
                  </a:cubicBezTo>
                  <a:cubicBezTo>
                    <a:pt x="97159" y="0"/>
                    <a:pt x="0" y="97159"/>
                    <a:pt x="0" y="217007"/>
                  </a:cubicBezTo>
                </a:path>
              </a:pathLst>
            </a:custGeom>
            <a:solidFill>
              <a:srgbClr val="E0CB15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2264855" y="3863015"/>
            <a:ext cx="3685633" cy="434015"/>
            <a:chOff x="940366" y="3339507"/>
            <a:chExt cx="3685633" cy="434015"/>
          </a:xfrm>
        </p:grpSpPr>
        <p:sp>
          <p:nvSpPr>
            <p:cNvPr id="29" name="Rounded Rectangle 28"/>
            <p:cNvSpPr/>
            <p:nvPr/>
          </p:nvSpPr>
          <p:spPr>
            <a:xfrm>
              <a:off x="1473574" y="3339507"/>
              <a:ext cx="3152425" cy="434015"/>
            </a:xfrm>
            <a:custGeom>
              <a:avLst/>
              <a:gdLst/>
              <a:ahLst/>
              <a:cxnLst/>
              <a:rect l="0" t="0" r="0" b="0"/>
              <a:pathLst>
                <a:path w="3152425" h="434015">
                  <a:moveTo>
                    <a:pt x="2950217" y="434015"/>
                  </a:moveTo>
                  <a:lnTo>
                    <a:pt x="3094596" y="434015"/>
                  </a:lnTo>
                  <a:cubicBezTo>
                    <a:pt x="3129085" y="434015"/>
                    <a:pt x="3152425" y="398863"/>
                    <a:pt x="3139041" y="367077"/>
                  </a:cubicBezTo>
                  <a:lnTo>
                    <a:pt x="2996907" y="29510"/>
                  </a:lnTo>
                  <a:cubicBezTo>
                    <a:pt x="2989378" y="11628"/>
                    <a:pt x="2971865" y="0"/>
                    <a:pt x="2952462" y="0"/>
                  </a:cubicBezTo>
                  <a:lnTo>
                    <a:pt x="2950217" y="0"/>
                  </a:lnTo>
                  <a:moveTo>
                    <a:pt x="202207" y="0"/>
                  </a:moveTo>
                  <a:lnTo>
                    <a:pt x="2950217" y="0"/>
                  </a:lnTo>
                  <a:moveTo>
                    <a:pt x="202207" y="434015"/>
                  </a:moveTo>
                  <a:lnTo>
                    <a:pt x="2950217" y="434015"/>
                  </a:lnTo>
                  <a:moveTo>
                    <a:pt x="202207" y="0"/>
                  </a:moveTo>
                  <a:lnTo>
                    <a:pt x="199962" y="0"/>
                  </a:lnTo>
                  <a:cubicBezTo>
                    <a:pt x="180559" y="0"/>
                    <a:pt x="163046" y="11628"/>
                    <a:pt x="155517" y="29510"/>
                  </a:cubicBezTo>
                  <a:lnTo>
                    <a:pt x="13383" y="367077"/>
                  </a:lnTo>
                  <a:cubicBezTo>
                    <a:pt x="0" y="398863"/>
                    <a:pt x="23339" y="434015"/>
                    <a:pt x="57828" y="434015"/>
                  </a:cubicBezTo>
                  <a:lnTo>
                    <a:pt x="202207" y="434015"/>
                  </a:lnTo>
                </a:path>
              </a:pathLst>
            </a:custGeom>
            <a:noFill/>
            <a:ln w="9041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940366" y="3339507"/>
              <a:ext cx="434015" cy="434015"/>
            </a:xfrm>
            <a:custGeom>
              <a:avLst/>
              <a:gdLst/>
              <a:ahLst/>
              <a:cxnLst/>
              <a:rect l="0" t="0" r="0" b="0"/>
              <a:pathLst>
                <a:path w="434015" h="434015">
                  <a:moveTo>
                    <a:pt x="0" y="217007"/>
                  </a:moveTo>
                  <a:cubicBezTo>
                    <a:pt x="0" y="336857"/>
                    <a:pt x="97157" y="434015"/>
                    <a:pt x="217007" y="434015"/>
                  </a:cubicBezTo>
                  <a:cubicBezTo>
                    <a:pt x="336857" y="434015"/>
                    <a:pt x="434015" y="336857"/>
                    <a:pt x="434015" y="217007"/>
                  </a:cubicBezTo>
                  <a:cubicBezTo>
                    <a:pt x="434015" y="97157"/>
                    <a:pt x="336857" y="0"/>
                    <a:pt x="217007" y="0"/>
                  </a:cubicBezTo>
                  <a:cubicBezTo>
                    <a:pt x="97157" y="0"/>
                    <a:pt x="0" y="97157"/>
                    <a:pt x="0" y="217007"/>
                  </a:cubicBezTo>
                </a:path>
              </a:pathLst>
            </a:custGeom>
            <a:noFill/>
            <a:ln w="9041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2023736" y="4441702"/>
            <a:ext cx="4167874" cy="434015"/>
            <a:chOff x="699247" y="3918194"/>
            <a:chExt cx="4167874" cy="434015"/>
          </a:xfrm>
        </p:grpSpPr>
        <p:sp>
          <p:nvSpPr>
            <p:cNvPr id="32" name="Rounded Rectangle 31"/>
            <p:cNvSpPr/>
            <p:nvPr/>
          </p:nvSpPr>
          <p:spPr>
            <a:xfrm>
              <a:off x="1232453" y="3918194"/>
              <a:ext cx="3634668" cy="434015"/>
            </a:xfrm>
            <a:custGeom>
              <a:avLst/>
              <a:gdLst/>
              <a:ahLst/>
              <a:cxnLst/>
              <a:rect l="0" t="0" r="0" b="0"/>
              <a:pathLst>
                <a:path w="3634668" h="434015">
                  <a:moveTo>
                    <a:pt x="199966" y="0"/>
                  </a:moveTo>
                  <a:cubicBezTo>
                    <a:pt x="180562" y="0"/>
                    <a:pt x="163051" y="11627"/>
                    <a:pt x="155522" y="29513"/>
                  </a:cubicBezTo>
                  <a:lnTo>
                    <a:pt x="13388" y="367080"/>
                  </a:lnTo>
                  <a:cubicBezTo>
                    <a:pt x="0" y="398866"/>
                    <a:pt x="23340" y="434015"/>
                    <a:pt x="57832" y="434015"/>
                  </a:cubicBezTo>
                  <a:lnTo>
                    <a:pt x="3576835" y="434015"/>
                  </a:lnTo>
                  <a:cubicBezTo>
                    <a:pt x="3611327" y="434015"/>
                    <a:pt x="3634668" y="398866"/>
                    <a:pt x="3621279" y="367080"/>
                  </a:cubicBezTo>
                  <a:lnTo>
                    <a:pt x="3479145" y="29513"/>
                  </a:lnTo>
                  <a:cubicBezTo>
                    <a:pt x="3471616" y="11627"/>
                    <a:pt x="3454105" y="0"/>
                    <a:pt x="3434701" y="0"/>
                  </a:cubicBezTo>
                  <a:lnTo>
                    <a:pt x="199966" y="0"/>
                  </a:lnTo>
                </a:path>
              </a:pathLst>
            </a:custGeom>
            <a:solidFill>
              <a:srgbClr val="92BD39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3" name="Rounded Rectangle 32"/>
            <p:cNvSpPr/>
            <p:nvPr/>
          </p:nvSpPr>
          <p:spPr>
            <a:xfrm>
              <a:off x="699247" y="3918194"/>
              <a:ext cx="434015" cy="434015"/>
            </a:xfrm>
            <a:custGeom>
              <a:avLst/>
              <a:gdLst/>
              <a:ahLst/>
              <a:cxnLst/>
              <a:rect l="0" t="0" r="0" b="0"/>
              <a:pathLst>
                <a:path w="434015" h="434015">
                  <a:moveTo>
                    <a:pt x="0" y="217007"/>
                  </a:moveTo>
                  <a:cubicBezTo>
                    <a:pt x="0" y="336856"/>
                    <a:pt x="97159" y="434015"/>
                    <a:pt x="217007" y="434015"/>
                  </a:cubicBezTo>
                  <a:cubicBezTo>
                    <a:pt x="336856" y="434015"/>
                    <a:pt x="434015" y="336856"/>
                    <a:pt x="434015" y="217007"/>
                  </a:cubicBezTo>
                  <a:cubicBezTo>
                    <a:pt x="434015" y="97159"/>
                    <a:pt x="336856" y="0"/>
                    <a:pt x="217007" y="0"/>
                  </a:cubicBezTo>
                  <a:cubicBezTo>
                    <a:pt x="97159" y="0"/>
                    <a:pt x="0" y="97159"/>
                    <a:pt x="0" y="217007"/>
                  </a:cubicBezTo>
                </a:path>
              </a:pathLst>
            </a:custGeom>
            <a:solidFill>
              <a:srgbClr val="92BD39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2023736" y="4441702"/>
            <a:ext cx="4167871" cy="434015"/>
            <a:chOff x="699247" y="3918194"/>
            <a:chExt cx="4167871" cy="434015"/>
          </a:xfrm>
        </p:grpSpPr>
        <p:sp>
          <p:nvSpPr>
            <p:cNvPr id="35" name="Rounded Rectangle 34"/>
            <p:cNvSpPr/>
            <p:nvPr/>
          </p:nvSpPr>
          <p:spPr>
            <a:xfrm>
              <a:off x="1232454" y="3918194"/>
              <a:ext cx="3634664" cy="434015"/>
            </a:xfrm>
            <a:custGeom>
              <a:avLst/>
              <a:gdLst/>
              <a:ahLst/>
              <a:cxnLst/>
              <a:rect l="0" t="0" r="0" b="0"/>
              <a:pathLst>
                <a:path w="3634664" h="434015">
                  <a:moveTo>
                    <a:pt x="3432457" y="434015"/>
                  </a:moveTo>
                  <a:lnTo>
                    <a:pt x="3576836" y="434015"/>
                  </a:lnTo>
                  <a:cubicBezTo>
                    <a:pt x="3611324" y="434015"/>
                    <a:pt x="3634664" y="398863"/>
                    <a:pt x="3621280" y="367077"/>
                  </a:cubicBezTo>
                  <a:lnTo>
                    <a:pt x="3479147" y="29510"/>
                  </a:lnTo>
                  <a:cubicBezTo>
                    <a:pt x="3471617" y="11628"/>
                    <a:pt x="3454104" y="0"/>
                    <a:pt x="3434702" y="0"/>
                  </a:cubicBezTo>
                  <a:lnTo>
                    <a:pt x="3432457" y="0"/>
                  </a:lnTo>
                  <a:moveTo>
                    <a:pt x="202207" y="0"/>
                  </a:moveTo>
                  <a:lnTo>
                    <a:pt x="3432457" y="0"/>
                  </a:lnTo>
                  <a:moveTo>
                    <a:pt x="202207" y="434015"/>
                  </a:moveTo>
                  <a:lnTo>
                    <a:pt x="3432457" y="434015"/>
                  </a:lnTo>
                  <a:moveTo>
                    <a:pt x="202207" y="0"/>
                  </a:moveTo>
                  <a:lnTo>
                    <a:pt x="199962" y="0"/>
                  </a:lnTo>
                  <a:cubicBezTo>
                    <a:pt x="180559" y="0"/>
                    <a:pt x="163046" y="11628"/>
                    <a:pt x="155517" y="29510"/>
                  </a:cubicBezTo>
                  <a:lnTo>
                    <a:pt x="13383" y="367077"/>
                  </a:lnTo>
                  <a:cubicBezTo>
                    <a:pt x="0" y="398863"/>
                    <a:pt x="23339" y="434015"/>
                    <a:pt x="57828" y="434015"/>
                  </a:cubicBezTo>
                  <a:lnTo>
                    <a:pt x="202207" y="434015"/>
                  </a:lnTo>
                </a:path>
              </a:pathLst>
            </a:custGeom>
            <a:noFill/>
            <a:ln w="9041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6" name="Rounded Rectangle 35"/>
            <p:cNvSpPr/>
            <p:nvPr/>
          </p:nvSpPr>
          <p:spPr>
            <a:xfrm>
              <a:off x="699247" y="3918194"/>
              <a:ext cx="434015" cy="434015"/>
            </a:xfrm>
            <a:custGeom>
              <a:avLst/>
              <a:gdLst/>
              <a:ahLst/>
              <a:cxnLst/>
              <a:rect l="0" t="0" r="0" b="0"/>
              <a:pathLst>
                <a:path w="434015" h="434015">
                  <a:moveTo>
                    <a:pt x="0" y="217007"/>
                  </a:moveTo>
                  <a:cubicBezTo>
                    <a:pt x="0" y="336857"/>
                    <a:pt x="97157" y="434015"/>
                    <a:pt x="217007" y="434015"/>
                  </a:cubicBezTo>
                  <a:cubicBezTo>
                    <a:pt x="336857" y="434015"/>
                    <a:pt x="434015" y="336857"/>
                    <a:pt x="434015" y="217007"/>
                  </a:cubicBezTo>
                  <a:cubicBezTo>
                    <a:pt x="434015" y="97157"/>
                    <a:pt x="336857" y="0"/>
                    <a:pt x="217007" y="0"/>
                  </a:cubicBezTo>
                  <a:cubicBezTo>
                    <a:pt x="97157" y="0"/>
                    <a:pt x="0" y="97157"/>
                    <a:pt x="0" y="217007"/>
                  </a:cubicBezTo>
                </a:path>
              </a:pathLst>
            </a:custGeom>
            <a:noFill/>
            <a:ln w="9041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1785630" y="5020389"/>
            <a:ext cx="4647099" cy="434015"/>
            <a:chOff x="461141" y="4496881"/>
            <a:chExt cx="4647099" cy="434015"/>
          </a:xfrm>
        </p:grpSpPr>
        <p:sp>
          <p:nvSpPr>
            <p:cNvPr id="38" name="Rounded Rectangle 37"/>
            <p:cNvSpPr/>
            <p:nvPr/>
          </p:nvSpPr>
          <p:spPr>
            <a:xfrm>
              <a:off x="991333" y="4496881"/>
              <a:ext cx="4116907" cy="434015"/>
            </a:xfrm>
            <a:custGeom>
              <a:avLst/>
              <a:gdLst/>
              <a:ahLst/>
              <a:cxnLst/>
              <a:rect l="0" t="0" r="0" b="0"/>
              <a:pathLst>
                <a:path w="4116907" h="434015">
                  <a:moveTo>
                    <a:pt x="199966" y="0"/>
                  </a:moveTo>
                  <a:cubicBezTo>
                    <a:pt x="180562" y="0"/>
                    <a:pt x="163051" y="11627"/>
                    <a:pt x="155522" y="29513"/>
                  </a:cubicBezTo>
                  <a:lnTo>
                    <a:pt x="13388" y="367080"/>
                  </a:lnTo>
                  <a:cubicBezTo>
                    <a:pt x="0" y="398866"/>
                    <a:pt x="23340" y="434015"/>
                    <a:pt x="57832" y="434015"/>
                  </a:cubicBezTo>
                  <a:lnTo>
                    <a:pt x="4059074" y="434015"/>
                  </a:lnTo>
                  <a:cubicBezTo>
                    <a:pt x="4093567" y="434015"/>
                    <a:pt x="4116907" y="398866"/>
                    <a:pt x="4103519" y="367080"/>
                  </a:cubicBezTo>
                  <a:lnTo>
                    <a:pt x="3961385" y="29513"/>
                  </a:lnTo>
                  <a:cubicBezTo>
                    <a:pt x="3953856" y="11627"/>
                    <a:pt x="3936345" y="0"/>
                    <a:pt x="3916940" y="0"/>
                  </a:cubicBezTo>
                  <a:lnTo>
                    <a:pt x="199966" y="0"/>
                  </a:lnTo>
                </a:path>
              </a:pathLst>
            </a:custGeom>
            <a:solidFill>
              <a:srgbClr val="3CC58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461141" y="4496881"/>
              <a:ext cx="434015" cy="434015"/>
            </a:xfrm>
            <a:custGeom>
              <a:avLst/>
              <a:gdLst/>
              <a:ahLst/>
              <a:cxnLst/>
              <a:rect l="0" t="0" r="0" b="0"/>
              <a:pathLst>
                <a:path w="434015" h="434015">
                  <a:moveTo>
                    <a:pt x="0" y="217007"/>
                  </a:moveTo>
                  <a:cubicBezTo>
                    <a:pt x="0" y="336856"/>
                    <a:pt x="97159" y="434015"/>
                    <a:pt x="217007" y="434015"/>
                  </a:cubicBezTo>
                  <a:cubicBezTo>
                    <a:pt x="336856" y="434015"/>
                    <a:pt x="434015" y="336856"/>
                    <a:pt x="434015" y="217007"/>
                  </a:cubicBezTo>
                  <a:cubicBezTo>
                    <a:pt x="434015" y="97159"/>
                    <a:pt x="336856" y="0"/>
                    <a:pt x="217007" y="0"/>
                  </a:cubicBezTo>
                  <a:cubicBezTo>
                    <a:pt x="97159" y="0"/>
                    <a:pt x="0" y="97159"/>
                    <a:pt x="0" y="217007"/>
                  </a:cubicBezTo>
                </a:path>
              </a:pathLst>
            </a:custGeom>
            <a:solidFill>
              <a:srgbClr val="3CC58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785630" y="5020389"/>
            <a:ext cx="4647097" cy="434015"/>
            <a:chOff x="461141" y="4496881"/>
            <a:chExt cx="4647097" cy="434015"/>
          </a:xfrm>
        </p:grpSpPr>
        <p:sp>
          <p:nvSpPr>
            <p:cNvPr id="41" name="Rounded Rectangle 40"/>
            <p:cNvSpPr/>
            <p:nvPr/>
          </p:nvSpPr>
          <p:spPr>
            <a:xfrm>
              <a:off x="991335" y="4496881"/>
              <a:ext cx="4116903" cy="434015"/>
            </a:xfrm>
            <a:custGeom>
              <a:avLst/>
              <a:gdLst/>
              <a:ahLst/>
              <a:cxnLst/>
              <a:rect l="0" t="0" r="0" b="0"/>
              <a:pathLst>
                <a:path w="4116903" h="434015">
                  <a:moveTo>
                    <a:pt x="3914696" y="434015"/>
                  </a:moveTo>
                  <a:lnTo>
                    <a:pt x="4059075" y="434015"/>
                  </a:lnTo>
                  <a:cubicBezTo>
                    <a:pt x="4093563" y="434015"/>
                    <a:pt x="4116903" y="398863"/>
                    <a:pt x="4103519" y="367077"/>
                  </a:cubicBezTo>
                  <a:lnTo>
                    <a:pt x="3961386" y="29510"/>
                  </a:lnTo>
                  <a:cubicBezTo>
                    <a:pt x="3953856" y="11628"/>
                    <a:pt x="3936344" y="0"/>
                    <a:pt x="3916941" y="0"/>
                  </a:cubicBezTo>
                  <a:lnTo>
                    <a:pt x="3914696" y="0"/>
                  </a:lnTo>
                  <a:moveTo>
                    <a:pt x="202207" y="0"/>
                  </a:moveTo>
                  <a:lnTo>
                    <a:pt x="3914696" y="0"/>
                  </a:lnTo>
                  <a:moveTo>
                    <a:pt x="202207" y="434015"/>
                  </a:moveTo>
                  <a:lnTo>
                    <a:pt x="3914696" y="434015"/>
                  </a:lnTo>
                  <a:moveTo>
                    <a:pt x="202207" y="0"/>
                  </a:moveTo>
                  <a:lnTo>
                    <a:pt x="199962" y="0"/>
                  </a:lnTo>
                  <a:cubicBezTo>
                    <a:pt x="180559" y="0"/>
                    <a:pt x="163046" y="11628"/>
                    <a:pt x="155517" y="29510"/>
                  </a:cubicBezTo>
                  <a:lnTo>
                    <a:pt x="13383" y="367077"/>
                  </a:lnTo>
                  <a:cubicBezTo>
                    <a:pt x="0" y="398863"/>
                    <a:pt x="23339" y="434015"/>
                    <a:pt x="57828" y="434015"/>
                  </a:cubicBezTo>
                  <a:lnTo>
                    <a:pt x="202207" y="434015"/>
                  </a:lnTo>
                </a:path>
              </a:pathLst>
            </a:custGeom>
            <a:noFill/>
            <a:ln w="9041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2" name="Rounded Rectangle 41"/>
            <p:cNvSpPr/>
            <p:nvPr/>
          </p:nvSpPr>
          <p:spPr>
            <a:xfrm>
              <a:off x="461141" y="4496881"/>
              <a:ext cx="434015" cy="434015"/>
            </a:xfrm>
            <a:custGeom>
              <a:avLst/>
              <a:gdLst/>
              <a:ahLst/>
              <a:cxnLst/>
              <a:rect l="0" t="0" r="0" b="0"/>
              <a:pathLst>
                <a:path w="434015" h="434015">
                  <a:moveTo>
                    <a:pt x="0" y="217007"/>
                  </a:moveTo>
                  <a:cubicBezTo>
                    <a:pt x="0" y="336857"/>
                    <a:pt x="97157" y="434015"/>
                    <a:pt x="217007" y="434015"/>
                  </a:cubicBezTo>
                  <a:cubicBezTo>
                    <a:pt x="336857" y="434015"/>
                    <a:pt x="434015" y="336857"/>
                    <a:pt x="434015" y="217007"/>
                  </a:cubicBezTo>
                  <a:cubicBezTo>
                    <a:pt x="434015" y="97157"/>
                    <a:pt x="336857" y="0"/>
                    <a:pt x="217007" y="0"/>
                  </a:cubicBezTo>
                  <a:cubicBezTo>
                    <a:pt x="97157" y="0"/>
                    <a:pt x="0" y="97157"/>
                    <a:pt x="0" y="217007"/>
                  </a:cubicBezTo>
                </a:path>
              </a:pathLst>
            </a:custGeom>
            <a:noFill/>
            <a:ln w="9041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1541496" y="5599077"/>
            <a:ext cx="5132352" cy="434015"/>
            <a:chOff x="217007" y="5075569"/>
            <a:chExt cx="5132352" cy="434015"/>
          </a:xfrm>
        </p:grpSpPr>
        <p:sp>
          <p:nvSpPr>
            <p:cNvPr id="44" name="Rounded Rectangle 43"/>
            <p:cNvSpPr/>
            <p:nvPr/>
          </p:nvSpPr>
          <p:spPr>
            <a:xfrm>
              <a:off x="750213" y="5075569"/>
              <a:ext cx="4599146" cy="434015"/>
            </a:xfrm>
            <a:custGeom>
              <a:avLst/>
              <a:gdLst/>
              <a:ahLst/>
              <a:cxnLst/>
              <a:rect l="0" t="0" r="0" b="0"/>
              <a:pathLst>
                <a:path w="4599146" h="434015">
                  <a:moveTo>
                    <a:pt x="199966" y="0"/>
                  </a:moveTo>
                  <a:cubicBezTo>
                    <a:pt x="180562" y="0"/>
                    <a:pt x="163051" y="11627"/>
                    <a:pt x="155522" y="29513"/>
                  </a:cubicBezTo>
                  <a:lnTo>
                    <a:pt x="13388" y="367080"/>
                  </a:lnTo>
                  <a:cubicBezTo>
                    <a:pt x="0" y="398866"/>
                    <a:pt x="23340" y="434015"/>
                    <a:pt x="57832" y="434015"/>
                  </a:cubicBezTo>
                  <a:lnTo>
                    <a:pt x="4541314" y="434015"/>
                  </a:lnTo>
                  <a:cubicBezTo>
                    <a:pt x="4575806" y="434015"/>
                    <a:pt x="4599146" y="398866"/>
                    <a:pt x="4585758" y="367080"/>
                  </a:cubicBezTo>
                  <a:lnTo>
                    <a:pt x="4443624" y="29513"/>
                  </a:lnTo>
                  <a:cubicBezTo>
                    <a:pt x="4436095" y="11627"/>
                    <a:pt x="4418584" y="0"/>
                    <a:pt x="4399180" y="0"/>
                  </a:cubicBezTo>
                  <a:lnTo>
                    <a:pt x="199966" y="0"/>
                  </a:lnTo>
                </a:path>
              </a:pathLst>
            </a:custGeom>
            <a:solidFill>
              <a:srgbClr val="4E88E7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5" name="Rounded Rectangle 44"/>
            <p:cNvSpPr/>
            <p:nvPr/>
          </p:nvSpPr>
          <p:spPr>
            <a:xfrm>
              <a:off x="217007" y="5075569"/>
              <a:ext cx="434015" cy="434015"/>
            </a:xfrm>
            <a:custGeom>
              <a:avLst/>
              <a:gdLst/>
              <a:ahLst/>
              <a:cxnLst/>
              <a:rect l="0" t="0" r="0" b="0"/>
              <a:pathLst>
                <a:path w="434015" h="434015">
                  <a:moveTo>
                    <a:pt x="0" y="217007"/>
                  </a:moveTo>
                  <a:cubicBezTo>
                    <a:pt x="0" y="336856"/>
                    <a:pt x="97159" y="434015"/>
                    <a:pt x="217007" y="434015"/>
                  </a:cubicBezTo>
                  <a:cubicBezTo>
                    <a:pt x="336856" y="434015"/>
                    <a:pt x="434015" y="336856"/>
                    <a:pt x="434015" y="217007"/>
                  </a:cubicBezTo>
                  <a:cubicBezTo>
                    <a:pt x="434015" y="97159"/>
                    <a:pt x="336856" y="0"/>
                    <a:pt x="217007" y="0"/>
                  </a:cubicBezTo>
                  <a:cubicBezTo>
                    <a:pt x="97159" y="0"/>
                    <a:pt x="0" y="97159"/>
                    <a:pt x="0" y="217007"/>
                  </a:cubicBezTo>
                </a:path>
              </a:pathLst>
            </a:custGeom>
            <a:solidFill>
              <a:srgbClr val="4E88E7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541496" y="5599077"/>
            <a:ext cx="5132351" cy="434015"/>
            <a:chOff x="217007" y="5075569"/>
            <a:chExt cx="5132351" cy="434015"/>
          </a:xfrm>
        </p:grpSpPr>
        <p:sp>
          <p:nvSpPr>
            <p:cNvPr id="47" name="Rounded Rectangle 46"/>
            <p:cNvSpPr/>
            <p:nvPr/>
          </p:nvSpPr>
          <p:spPr>
            <a:xfrm>
              <a:off x="750215" y="5075569"/>
              <a:ext cx="4599143" cy="434015"/>
            </a:xfrm>
            <a:custGeom>
              <a:avLst/>
              <a:gdLst/>
              <a:ahLst/>
              <a:cxnLst/>
              <a:rect l="0" t="0" r="0" b="0"/>
              <a:pathLst>
                <a:path w="4599143" h="434015">
                  <a:moveTo>
                    <a:pt x="4396935" y="434015"/>
                  </a:moveTo>
                  <a:lnTo>
                    <a:pt x="4541314" y="434015"/>
                  </a:lnTo>
                  <a:cubicBezTo>
                    <a:pt x="4575803" y="434015"/>
                    <a:pt x="4599143" y="398863"/>
                    <a:pt x="4585759" y="367077"/>
                  </a:cubicBezTo>
                  <a:lnTo>
                    <a:pt x="4443625" y="29510"/>
                  </a:lnTo>
                  <a:cubicBezTo>
                    <a:pt x="4436096" y="11628"/>
                    <a:pt x="4418583" y="0"/>
                    <a:pt x="4399180" y="0"/>
                  </a:cubicBezTo>
                  <a:lnTo>
                    <a:pt x="4396935" y="0"/>
                  </a:lnTo>
                  <a:moveTo>
                    <a:pt x="202207" y="0"/>
                  </a:moveTo>
                  <a:lnTo>
                    <a:pt x="4396935" y="0"/>
                  </a:lnTo>
                  <a:moveTo>
                    <a:pt x="202207" y="434015"/>
                  </a:moveTo>
                  <a:lnTo>
                    <a:pt x="4396935" y="434015"/>
                  </a:lnTo>
                  <a:moveTo>
                    <a:pt x="202207" y="0"/>
                  </a:moveTo>
                  <a:lnTo>
                    <a:pt x="199962" y="0"/>
                  </a:lnTo>
                  <a:cubicBezTo>
                    <a:pt x="180559" y="0"/>
                    <a:pt x="163046" y="11628"/>
                    <a:pt x="155517" y="29510"/>
                  </a:cubicBezTo>
                  <a:lnTo>
                    <a:pt x="13383" y="367077"/>
                  </a:lnTo>
                  <a:cubicBezTo>
                    <a:pt x="0" y="398863"/>
                    <a:pt x="23339" y="434015"/>
                    <a:pt x="57828" y="434015"/>
                  </a:cubicBezTo>
                  <a:lnTo>
                    <a:pt x="202207" y="434015"/>
                  </a:lnTo>
                </a:path>
              </a:pathLst>
            </a:custGeom>
            <a:noFill/>
            <a:ln w="9041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8" name="Rounded Rectangle 47"/>
            <p:cNvSpPr/>
            <p:nvPr/>
          </p:nvSpPr>
          <p:spPr>
            <a:xfrm>
              <a:off x="217007" y="5075569"/>
              <a:ext cx="434015" cy="434015"/>
            </a:xfrm>
            <a:custGeom>
              <a:avLst/>
              <a:gdLst/>
              <a:ahLst/>
              <a:cxnLst/>
              <a:rect l="0" t="0" r="0" b="0"/>
              <a:pathLst>
                <a:path w="434015" h="434015">
                  <a:moveTo>
                    <a:pt x="0" y="217007"/>
                  </a:moveTo>
                  <a:cubicBezTo>
                    <a:pt x="0" y="336857"/>
                    <a:pt x="97157" y="434015"/>
                    <a:pt x="217007" y="434015"/>
                  </a:cubicBezTo>
                  <a:cubicBezTo>
                    <a:pt x="336857" y="434015"/>
                    <a:pt x="434015" y="336857"/>
                    <a:pt x="434015" y="217007"/>
                  </a:cubicBezTo>
                  <a:cubicBezTo>
                    <a:pt x="434015" y="97157"/>
                    <a:pt x="336857" y="0"/>
                    <a:pt x="217007" y="0"/>
                  </a:cubicBezTo>
                  <a:cubicBezTo>
                    <a:pt x="97157" y="0"/>
                    <a:pt x="0" y="97157"/>
                    <a:pt x="0" y="217007"/>
                  </a:cubicBezTo>
                </a:path>
              </a:pathLst>
            </a:custGeom>
            <a:noFill/>
            <a:ln w="9041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5338378" y="2205317"/>
            <a:ext cx="1041952" cy="4154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0" dirty="0" err="1">
                <a:solidFill>
                  <a:srgbClr val="484848"/>
                </a:solidFill>
                <a:latin typeface="Roboto"/>
              </a:rPr>
              <a:t>Peringkat</a:t>
            </a:r>
            <a:r>
              <a:rPr sz="900" b="0" dirty="0">
                <a:solidFill>
                  <a:srgbClr val="484848"/>
                </a:solidFill>
                <a:latin typeface="Roboto"/>
              </a:rPr>
              <a:t> PTK Islam
pada THE Impact
SDGs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785096" y="5677441"/>
            <a:ext cx="1016304" cy="4154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0" dirty="0" err="1">
                <a:solidFill>
                  <a:srgbClr val="484848"/>
                </a:solidFill>
                <a:latin typeface="Roboto"/>
              </a:rPr>
              <a:t>Peningkatan</a:t>
            </a:r>
            <a:r>
              <a:rPr sz="9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900" b="0" dirty="0" err="1">
                <a:solidFill>
                  <a:srgbClr val="484848"/>
                </a:solidFill>
                <a:latin typeface="Roboto"/>
              </a:rPr>
              <a:t>jumlah</a:t>
            </a:r>
            <a:r>
              <a:rPr sz="9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900" b="0" dirty="0" err="1">
                <a:solidFill>
                  <a:srgbClr val="484848"/>
                </a:solidFill>
                <a:latin typeface="Roboto"/>
              </a:rPr>
              <a:t>mahasiswa</a:t>
            </a:r>
            <a:r>
              <a:rPr sz="900" b="0" dirty="0">
                <a:solidFill>
                  <a:srgbClr val="484848"/>
                </a:solidFill>
                <a:latin typeface="Roboto"/>
              </a:rPr>
              <a:t> pada
PTK/</a:t>
            </a:r>
            <a:r>
              <a:rPr sz="900" b="0" dirty="0" err="1">
                <a:solidFill>
                  <a:srgbClr val="484848"/>
                </a:solidFill>
                <a:latin typeface="Roboto"/>
              </a:rPr>
              <a:t>Ma’had</a:t>
            </a:r>
            <a:r>
              <a:rPr sz="900" b="0" dirty="0">
                <a:solidFill>
                  <a:srgbClr val="484848"/>
                </a:solidFill>
                <a:latin typeface="Roboto"/>
              </a:rPr>
              <a:t> Aly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2843880" y="2784004"/>
            <a:ext cx="246472" cy="277287"/>
          </a:xfrm>
          <a:custGeom>
            <a:avLst/>
            <a:gdLst/>
            <a:ahLst/>
            <a:cxnLst/>
            <a:rect l="0" t="0" r="0" b="0"/>
            <a:pathLst>
              <a:path w="246472" h="277287">
                <a:moveTo>
                  <a:pt x="46560" y="195306"/>
                </a:moveTo>
                <a:cubicBezTo>
                  <a:pt x="18290" y="213112"/>
                  <a:pt x="811" y="243887"/>
                  <a:pt x="0" y="277287"/>
                </a:cubicBezTo>
                <a:moveTo>
                  <a:pt x="246472" y="277287"/>
                </a:moveTo>
                <a:cubicBezTo>
                  <a:pt x="246432" y="260324"/>
                  <a:pt x="241696" y="243704"/>
                  <a:pt x="232788" y="229268"/>
                </a:cubicBezTo>
                <a:moveTo>
                  <a:pt x="203046" y="197464"/>
                </a:moveTo>
                <a:cubicBezTo>
                  <a:pt x="215001" y="206115"/>
                  <a:pt x="225157" y="217012"/>
                  <a:pt x="232945" y="229545"/>
                </a:cubicBezTo>
                <a:cubicBezTo>
                  <a:pt x="212372" y="240292"/>
                  <a:pt x="189568" y="246073"/>
                  <a:pt x="166360" y="246424"/>
                </a:cubicBezTo>
                <a:cubicBezTo>
                  <a:pt x="67766" y="246424"/>
                  <a:pt x="30790" y="184806"/>
                  <a:pt x="30790" y="154003"/>
                </a:cubicBezTo>
                <a:lnTo>
                  <a:pt x="30790" y="92433"/>
                </a:lnTo>
                <a:cubicBezTo>
                  <a:pt x="30790" y="41383"/>
                  <a:pt x="72174" y="0"/>
                  <a:pt x="123224" y="0"/>
                </a:cubicBezTo>
                <a:cubicBezTo>
                  <a:pt x="174273" y="0"/>
                  <a:pt x="215657" y="41383"/>
                  <a:pt x="215657" y="92433"/>
                </a:cubicBezTo>
                <a:lnTo>
                  <a:pt x="215657" y="154051"/>
                </a:lnTo>
                <a:cubicBezTo>
                  <a:pt x="215423" y="169391"/>
                  <a:pt x="211068" y="184386"/>
                  <a:pt x="203046" y="197464"/>
                </a:cubicBezTo>
                <a:close/>
                <a:moveTo>
                  <a:pt x="123236" y="173389"/>
                </a:moveTo>
                <a:cubicBezTo>
                  <a:pt x="156896" y="173389"/>
                  <a:pt x="184179" y="146600"/>
                  <a:pt x="184179" y="105188"/>
                </a:cubicBezTo>
                <a:lnTo>
                  <a:pt x="184179" y="85356"/>
                </a:lnTo>
                <a:cubicBezTo>
                  <a:pt x="184179" y="85356"/>
                  <a:pt x="139861" y="58278"/>
                  <a:pt x="123236" y="58278"/>
                </a:cubicBezTo>
                <a:cubicBezTo>
                  <a:pt x="106611" y="58278"/>
                  <a:pt x="62293" y="85356"/>
                  <a:pt x="62293" y="85356"/>
                </a:cubicBezTo>
                <a:lnTo>
                  <a:pt x="62293" y="105188"/>
                </a:lnTo>
                <a:cubicBezTo>
                  <a:pt x="62293" y="146600"/>
                  <a:pt x="89575" y="173389"/>
                  <a:pt x="123236" y="173389"/>
                </a:cubicBezTo>
                <a:close/>
                <a:moveTo>
                  <a:pt x="141320" y="129396"/>
                </a:moveTo>
                <a:cubicBezTo>
                  <a:pt x="130603" y="137434"/>
                  <a:pt x="115868" y="137434"/>
                  <a:pt x="105152" y="129396"/>
                </a:cubicBezTo>
                <a:moveTo>
                  <a:pt x="147348" y="96242"/>
                </a:moveTo>
                <a:cubicBezTo>
                  <a:pt x="149012" y="96242"/>
                  <a:pt x="150362" y="97592"/>
                  <a:pt x="150362" y="99256"/>
                </a:cubicBezTo>
                <a:cubicBezTo>
                  <a:pt x="150362" y="100921"/>
                  <a:pt x="149012" y="102270"/>
                  <a:pt x="147348" y="102270"/>
                </a:cubicBezTo>
                <a:cubicBezTo>
                  <a:pt x="145683" y="102270"/>
                  <a:pt x="144334" y="100921"/>
                  <a:pt x="144334" y="99256"/>
                </a:cubicBezTo>
                <a:cubicBezTo>
                  <a:pt x="144334" y="97592"/>
                  <a:pt x="145683" y="96242"/>
                  <a:pt x="147348" y="96242"/>
                </a:cubicBezTo>
                <a:moveTo>
                  <a:pt x="99124" y="96242"/>
                </a:moveTo>
                <a:cubicBezTo>
                  <a:pt x="100788" y="96242"/>
                  <a:pt x="102138" y="97592"/>
                  <a:pt x="102138" y="99256"/>
                </a:cubicBezTo>
                <a:cubicBezTo>
                  <a:pt x="102138" y="100921"/>
                  <a:pt x="100788" y="102270"/>
                  <a:pt x="99124" y="102270"/>
                </a:cubicBezTo>
                <a:cubicBezTo>
                  <a:pt x="97459" y="102270"/>
                  <a:pt x="96110" y="100921"/>
                  <a:pt x="96110" y="99256"/>
                </a:cubicBezTo>
                <a:cubicBezTo>
                  <a:pt x="96110" y="97592"/>
                  <a:pt x="97459" y="96242"/>
                  <a:pt x="99124" y="96242"/>
                </a:cubicBezTo>
              </a:path>
            </a:pathLst>
          </a:custGeom>
          <a:noFill/>
          <a:ln w="9041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TextBox 52"/>
          <p:cNvSpPr txBox="1"/>
          <p:nvPr/>
        </p:nvSpPr>
        <p:spPr>
          <a:xfrm>
            <a:off x="3808488" y="2859354"/>
            <a:ext cx="1131616" cy="14467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Roboto"/>
              </a:rPr>
              <a:t>Karakter Keagamaan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573469" y="2892508"/>
            <a:ext cx="1144544" cy="2769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0" dirty="0" err="1">
                <a:solidFill>
                  <a:srgbClr val="484848"/>
                </a:solidFill>
                <a:latin typeface="Roboto"/>
              </a:rPr>
              <a:t>Indeks</a:t>
            </a:r>
            <a:r>
              <a:rPr sz="9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900" b="0" dirty="0" err="1">
                <a:solidFill>
                  <a:srgbClr val="484848"/>
                </a:solidFill>
                <a:latin typeface="Roboto"/>
              </a:rPr>
              <a:t>Keberagamaan</a:t>
            </a:r>
            <a:r>
              <a:rPr sz="9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900" b="0" dirty="0" err="1">
                <a:solidFill>
                  <a:srgbClr val="484848"/>
                </a:solidFill>
                <a:latin typeface="Roboto"/>
              </a:rPr>
              <a:t>Mahasiswa</a:t>
            </a:r>
            <a:r>
              <a:rPr sz="900" b="0" dirty="0">
                <a:solidFill>
                  <a:srgbClr val="484848"/>
                </a:solidFill>
                <a:latin typeface="Roboto"/>
              </a:rPr>
              <a:t> Islam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735670" y="2202303"/>
            <a:ext cx="1277180" cy="28934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900" b="1" dirty="0" err="1">
                <a:solidFill>
                  <a:srgbClr val="FFFFFF"/>
                </a:solidFill>
                <a:latin typeface="Roboto"/>
              </a:rPr>
              <a:t>Produktivitas</a:t>
            </a:r>
            <a:r>
              <a:rPr sz="900" b="1" dirty="0">
                <a:solidFill>
                  <a:srgbClr val="FFFFFF"/>
                </a:solidFill>
                <a:latin typeface="Roboto"/>
              </a:rPr>
              <a:t> dan </a:t>
            </a:r>
            <a:r>
              <a:rPr sz="900" b="1" dirty="0" err="1">
                <a:solidFill>
                  <a:srgbClr val="FFFFFF"/>
                </a:solidFill>
                <a:latin typeface="Roboto"/>
              </a:rPr>
              <a:t>Daya</a:t>
            </a:r>
            <a:r>
              <a:rPr sz="900" b="1" dirty="0">
                <a:solidFill>
                  <a:srgbClr val="FFFFFF"/>
                </a:solidFill>
                <a:latin typeface="Roboto"/>
              </a:rPr>
              <a:t>
</a:t>
            </a:r>
            <a:r>
              <a:rPr sz="900" b="1" dirty="0" err="1">
                <a:solidFill>
                  <a:srgbClr val="FFFFFF"/>
                </a:solidFill>
                <a:latin typeface="Roboto"/>
              </a:rPr>
              <a:t>Saing</a:t>
            </a:r>
            <a:endParaRPr sz="900" b="1" dirty="0">
              <a:solidFill>
                <a:srgbClr val="FFFFFF"/>
              </a:solidFill>
              <a:latin typeface="Roboto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2581325" y="3356664"/>
            <a:ext cx="280301" cy="280301"/>
          </a:xfrm>
          <a:custGeom>
            <a:avLst/>
            <a:gdLst/>
            <a:ahLst/>
            <a:cxnLst/>
            <a:rect l="0" t="0" r="0" b="0"/>
            <a:pathLst>
              <a:path w="280301" h="280301">
                <a:moveTo>
                  <a:pt x="113928" y="54854"/>
                </a:moveTo>
                <a:cubicBezTo>
                  <a:pt x="126579" y="54854"/>
                  <a:pt x="136835" y="44598"/>
                  <a:pt x="136835" y="31947"/>
                </a:cubicBezTo>
                <a:cubicBezTo>
                  <a:pt x="136835" y="19297"/>
                  <a:pt x="126579" y="9041"/>
                  <a:pt x="113928" y="9041"/>
                </a:cubicBezTo>
                <a:cubicBezTo>
                  <a:pt x="101277" y="9041"/>
                  <a:pt x="91022" y="19297"/>
                  <a:pt x="91022" y="31947"/>
                </a:cubicBezTo>
                <a:cubicBezTo>
                  <a:pt x="91022" y="44598"/>
                  <a:pt x="101277" y="54854"/>
                  <a:pt x="113928" y="54854"/>
                </a:cubicBezTo>
                <a:close/>
                <a:moveTo>
                  <a:pt x="31947" y="101873"/>
                </a:moveTo>
                <a:cubicBezTo>
                  <a:pt x="44598" y="101873"/>
                  <a:pt x="54854" y="91617"/>
                  <a:pt x="54854" y="78966"/>
                </a:cubicBezTo>
                <a:cubicBezTo>
                  <a:pt x="54854" y="66315"/>
                  <a:pt x="44598" y="56059"/>
                  <a:pt x="31947" y="56059"/>
                </a:cubicBezTo>
                <a:cubicBezTo>
                  <a:pt x="19297" y="56059"/>
                  <a:pt x="9041" y="66315"/>
                  <a:pt x="9041" y="78966"/>
                </a:cubicBezTo>
                <a:cubicBezTo>
                  <a:pt x="9041" y="91617"/>
                  <a:pt x="19297" y="101873"/>
                  <a:pt x="31947" y="101873"/>
                </a:cubicBezTo>
                <a:close/>
                <a:moveTo>
                  <a:pt x="195909" y="101873"/>
                </a:moveTo>
                <a:cubicBezTo>
                  <a:pt x="208560" y="101873"/>
                  <a:pt x="218816" y="91617"/>
                  <a:pt x="218816" y="78966"/>
                </a:cubicBezTo>
                <a:cubicBezTo>
                  <a:pt x="218816" y="66315"/>
                  <a:pt x="208560" y="56059"/>
                  <a:pt x="195909" y="56059"/>
                </a:cubicBezTo>
                <a:cubicBezTo>
                  <a:pt x="183258" y="56059"/>
                  <a:pt x="173003" y="66315"/>
                  <a:pt x="173003" y="78966"/>
                </a:cubicBezTo>
                <a:cubicBezTo>
                  <a:pt x="173003" y="91617"/>
                  <a:pt x="183258" y="101873"/>
                  <a:pt x="195909" y="101873"/>
                </a:cubicBezTo>
                <a:close/>
                <a:moveTo>
                  <a:pt x="92227" y="185059"/>
                </a:moveTo>
                <a:lnTo>
                  <a:pt x="66910" y="185059"/>
                </a:lnTo>
                <a:cubicBezTo>
                  <a:pt x="57265" y="185059"/>
                  <a:pt x="51237" y="174208"/>
                  <a:pt x="57265" y="165769"/>
                </a:cubicBezTo>
                <a:lnTo>
                  <a:pt x="104283" y="103078"/>
                </a:lnTo>
                <a:cubicBezTo>
                  <a:pt x="109106" y="97050"/>
                  <a:pt x="118750" y="97050"/>
                  <a:pt x="123573" y="103078"/>
                </a:cubicBezTo>
                <a:lnTo>
                  <a:pt x="146480" y="133218"/>
                </a:lnTo>
                <a:moveTo>
                  <a:pt x="280301" y="226049"/>
                </a:moveTo>
                <a:lnTo>
                  <a:pt x="280301" y="199526"/>
                </a:lnTo>
                <a:moveTo>
                  <a:pt x="244133" y="217761"/>
                </a:moveTo>
                <a:lnTo>
                  <a:pt x="244133" y="262928"/>
                </a:lnTo>
                <a:cubicBezTo>
                  <a:pt x="244133" y="262928"/>
                  <a:pt x="226049" y="280301"/>
                  <a:pt x="199526" y="280301"/>
                </a:cubicBezTo>
                <a:cubicBezTo>
                  <a:pt x="173003" y="280301"/>
                  <a:pt x="153713" y="262928"/>
                  <a:pt x="153713" y="262928"/>
                </a:cubicBezTo>
                <a:lnTo>
                  <a:pt x="153713" y="217761"/>
                </a:lnTo>
                <a:moveTo>
                  <a:pt x="0" y="0"/>
                </a:moveTo>
                <a:moveTo>
                  <a:pt x="117545" y="199526"/>
                </a:moveTo>
                <a:lnTo>
                  <a:pt x="198320" y="235694"/>
                </a:lnTo>
                <a:lnTo>
                  <a:pt x="280301" y="199526"/>
                </a:lnTo>
                <a:lnTo>
                  <a:pt x="198320" y="163358"/>
                </a:lnTo>
                <a:close/>
              </a:path>
            </a:pathLst>
          </a:custGeom>
          <a:noFill/>
          <a:ln w="9041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TextBox 56"/>
          <p:cNvSpPr txBox="1"/>
          <p:nvPr/>
        </p:nvSpPr>
        <p:spPr>
          <a:xfrm>
            <a:off x="3835976" y="3438042"/>
            <a:ext cx="1076563" cy="14467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Roboto"/>
              </a:rPr>
              <a:t>Kemitraan Strategis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820617" y="3254188"/>
            <a:ext cx="1248740" cy="5539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0" dirty="0" err="1">
                <a:solidFill>
                  <a:srgbClr val="484848"/>
                </a:solidFill>
                <a:latin typeface="Roboto"/>
              </a:rPr>
              <a:t>Persentase</a:t>
            </a:r>
            <a:r>
              <a:rPr sz="9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900" b="0" dirty="0" err="1">
                <a:solidFill>
                  <a:srgbClr val="484848"/>
                </a:solidFill>
                <a:latin typeface="Roboto"/>
              </a:rPr>
              <a:t>kerja</a:t>
            </a:r>
            <a:r>
              <a:rPr sz="9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900" b="0" dirty="0" err="1">
                <a:solidFill>
                  <a:srgbClr val="484848"/>
                </a:solidFill>
                <a:latin typeface="Roboto"/>
              </a:rPr>
              <a:t>sama</a:t>
            </a:r>
            <a:r>
              <a:rPr sz="9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900" b="0" dirty="0" err="1">
                <a:solidFill>
                  <a:srgbClr val="484848"/>
                </a:solidFill>
                <a:latin typeface="Roboto"/>
              </a:rPr>
              <a:t>aktif</a:t>
            </a:r>
            <a:r>
              <a:rPr sz="900" b="0" dirty="0">
                <a:solidFill>
                  <a:srgbClr val="484848"/>
                </a:solidFill>
                <a:latin typeface="Roboto"/>
              </a:rPr>
              <a:t> yang </a:t>
            </a:r>
            <a:r>
              <a:rPr sz="900" b="0" dirty="0" err="1">
                <a:solidFill>
                  <a:srgbClr val="484848"/>
                </a:solidFill>
                <a:latin typeface="Roboto"/>
              </a:rPr>
              <a:t>menghasilkan</a:t>
            </a:r>
            <a:r>
              <a:rPr sz="900" b="0" dirty="0">
                <a:solidFill>
                  <a:srgbClr val="484848"/>
                </a:solidFill>
                <a:latin typeface="Roboto"/>
              </a:rPr>
              <a:t>
program </a:t>
            </a:r>
            <a:r>
              <a:rPr sz="900" b="0" dirty="0" err="1">
                <a:solidFill>
                  <a:srgbClr val="484848"/>
                </a:solidFill>
                <a:latin typeface="Roboto"/>
              </a:rPr>
              <a:t>peningkatan</a:t>
            </a:r>
            <a:r>
              <a:rPr sz="9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900" b="0" dirty="0" err="1">
                <a:solidFill>
                  <a:srgbClr val="484848"/>
                </a:solidFill>
                <a:latin typeface="Roboto"/>
              </a:rPr>
              <a:t>mutu</a:t>
            </a:r>
            <a:endParaRPr sz="900" b="0" dirty="0">
              <a:solidFill>
                <a:srgbClr val="484848"/>
              </a:solidFill>
              <a:latin typeface="Roboto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3066578" y="2193261"/>
            <a:ext cx="280301" cy="280301"/>
          </a:xfrm>
          <a:custGeom>
            <a:avLst/>
            <a:gdLst/>
            <a:ahLst/>
            <a:cxnLst/>
            <a:rect l="0" t="0" r="0" b="0"/>
            <a:pathLst>
              <a:path w="280301" h="280301">
                <a:moveTo>
                  <a:pt x="101873" y="254984"/>
                </a:moveTo>
                <a:cubicBezTo>
                  <a:pt x="89817" y="227255"/>
                  <a:pt x="82583" y="187470"/>
                  <a:pt x="82583" y="144069"/>
                </a:cubicBezTo>
                <a:cubicBezTo>
                  <a:pt x="82583" y="88611"/>
                  <a:pt x="94639" y="39181"/>
                  <a:pt x="112723" y="12658"/>
                </a:cubicBezTo>
                <a:moveTo>
                  <a:pt x="279096" y="144069"/>
                </a:moveTo>
                <a:lnTo>
                  <a:pt x="9042" y="144069"/>
                </a:lnTo>
                <a:moveTo>
                  <a:pt x="263818" y="81377"/>
                </a:moveTo>
                <a:lnTo>
                  <a:pt x="24714" y="81377"/>
                </a:lnTo>
                <a:moveTo>
                  <a:pt x="141657" y="206760"/>
                </a:moveTo>
                <a:lnTo>
                  <a:pt x="24714" y="206760"/>
                </a:lnTo>
                <a:moveTo>
                  <a:pt x="207965" y="168180"/>
                </a:moveTo>
                <a:cubicBezTo>
                  <a:pt x="211551" y="102453"/>
                  <a:pt x="198551" y="43833"/>
                  <a:pt x="178362" y="13456"/>
                </a:cubicBezTo>
                <a:moveTo>
                  <a:pt x="78966" y="262217"/>
                </a:moveTo>
                <a:cubicBezTo>
                  <a:pt x="36770" y="239311"/>
                  <a:pt x="9042" y="194704"/>
                  <a:pt x="9042" y="144069"/>
                </a:cubicBezTo>
                <a:cubicBezTo>
                  <a:pt x="9042" y="69321"/>
                  <a:pt x="69321" y="9041"/>
                  <a:pt x="144069" y="9041"/>
                </a:cubicBezTo>
                <a:cubicBezTo>
                  <a:pt x="218816" y="9041"/>
                  <a:pt x="279096" y="69321"/>
                  <a:pt x="279096" y="144069"/>
                </a:cubicBezTo>
                <a:moveTo>
                  <a:pt x="0" y="0"/>
                </a:moveTo>
                <a:moveTo>
                  <a:pt x="280301" y="191087"/>
                </a:moveTo>
                <a:lnTo>
                  <a:pt x="217610" y="253778"/>
                </a:lnTo>
                <a:lnTo>
                  <a:pt x="187470" y="223638"/>
                </a:lnTo>
                <a:lnTo>
                  <a:pt x="133218" y="280301"/>
                </a:lnTo>
                <a:moveTo>
                  <a:pt x="241722" y="191087"/>
                </a:moveTo>
                <a:lnTo>
                  <a:pt x="280301" y="191087"/>
                </a:lnTo>
                <a:lnTo>
                  <a:pt x="280301" y="229666"/>
                </a:lnTo>
              </a:path>
            </a:pathLst>
          </a:custGeom>
          <a:noFill/>
          <a:ln w="9041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Rounded Rectangle 59"/>
          <p:cNvSpPr/>
          <p:nvPr/>
        </p:nvSpPr>
        <p:spPr>
          <a:xfrm>
            <a:off x="2337191" y="3935351"/>
            <a:ext cx="283315" cy="283134"/>
          </a:xfrm>
          <a:custGeom>
            <a:avLst/>
            <a:gdLst/>
            <a:ahLst/>
            <a:cxnLst/>
            <a:rect l="0" t="0" r="0" b="0"/>
            <a:pathLst>
              <a:path w="283315" h="283134">
                <a:moveTo>
                  <a:pt x="0" y="0"/>
                </a:moveTo>
                <a:moveTo>
                  <a:pt x="95230" y="230401"/>
                </a:moveTo>
                <a:lnTo>
                  <a:pt x="144213" y="283134"/>
                </a:lnTo>
                <a:lnTo>
                  <a:pt x="193414" y="230172"/>
                </a:lnTo>
                <a:moveTo>
                  <a:pt x="142610" y="53709"/>
                </a:moveTo>
                <a:cubicBezTo>
                  <a:pt x="143974" y="53950"/>
                  <a:pt x="145369" y="53950"/>
                  <a:pt x="146733" y="53709"/>
                </a:cubicBezTo>
                <a:lnTo>
                  <a:pt x="266244" y="32924"/>
                </a:lnTo>
                <a:cubicBezTo>
                  <a:pt x="267678" y="32665"/>
                  <a:pt x="268721" y="31416"/>
                  <a:pt x="268721" y="29959"/>
                </a:cubicBezTo>
                <a:cubicBezTo>
                  <a:pt x="268721" y="28501"/>
                  <a:pt x="267678" y="27253"/>
                  <a:pt x="266244" y="26993"/>
                </a:cubicBezTo>
                <a:lnTo>
                  <a:pt x="146733" y="6208"/>
                </a:lnTo>
                <a:cubicBezTo>
                  <a:pt x="145369" y="5967"/>
                  <a:pt x="143974" y="5967"/>
                  <a:pt x="142610" y="6208"/>
                </a:cubicBezTo>
                <a:lnTo>
                  <a:pt x="23099" y="26993"/>
                </a:lnTo>
                <a:cubicBezTo>
                  <a:pt x="21665" y="27253"/>
                  <a:pt x="20622" y="28501"/>
                  <a:pt x="20622" y="29959"/>
                </a:cubicBezTo>
                <a:cubicBezTo>
                  <a:pt x="20622" y="31416"/>
                  <a:pt x="21665" y="32665"/>
                  <a:pt x="23099" y="32924"/>
                </a:cubicBezTo>
                <a:close/>
                <a:moveTo>
                  <a:pt x="24111" y="102295"/>
                </a:moveTo>
                <a:cubicBezTo>
                  <a:pt x="14261" y="118855"/>
                  <a:pt x="8162" y="137374"/>
                  <a:pt x="6244" y="156546"/>
                </a:cubicBezTo>
                <a:cubicBezTo>
                  <a:pt x="6141" y="158108"/>
                  <a:pt x="6689" y="159642"/>
                  <a:pt x="7758" y="160784"/>
                </a:cubicBezTo>
                <a:cubicBezTo>
                  <a:pt x="8827" y="161926"/>
                  <a:pt x="10322" y="162575"/>
                  <a:pt x="11887" y="162574"/>
                </a:cubicBezTo>
                <a:lnTo>
                  <a:pt x="35999" y="162574"/>
                </a:lnTo>
                <a:cubicBezTo>
                  <a:pt x="37680" y="162579"/>
                  <a:pt x="39287" y="161882"/>
                  <a:pt x="40432" y="160650"/>
                </a:cubicBezTo>
                <a:cubicBezTo>
                  <a:pt x="41576" y="159419"/>
                  <a:pt x="42154" y="157765"/>
                  <a:pt x="42027" y="156088"/>
                </a:cubicBezTo>
                <a:cubicBezTo>
                  <a:pt x="40022" y="137071"/>
                  <a:pt x="33909" y="118717"/>
                  <a:pt x="24111" y="102295"/>
                </a:cubicBezTo>
                <a:close/>
                <a:moveTo>
                  <a:pt x="0" y="0"/>
                </a:moveTo>
                <a:moveTo>
                  <a:pt x="24111" y="33105"/>
                </a:moveTo>
                <a:lnTo>
                  <a:pt x="24111" y="102295"/>
                </a:lnTo>
                <a:moveTo>
                  <a:pt x="0" y="0"/>
                </a:moveTo>
                <a:moveTo>
                  <a:pt x="72335" y="126406"/>
                </a:moveTo>
                <a:lnTo>
                  <a:pt x="72335" y="41496"/>
                </a:lnTo>
                <a:moveTo>
                  <a:pt x="0" y="0"/>
                </a:moveTo>
                <a:moveTo>
                  <a:pt x="217007" y="41496"/>
                </a:moveTo>
                <a:lnTo>
                  <a:pt x="217007" y="126406"/>
                </a:lnTo>
                <a:moveTo>
                  <a:pt x="72335" y="90239"/>
                </a:moveTo>
                <a:cubicBezTo>
                  <a:pt x="119290" y="105887"/>
                  <a:pt x="170053" y="105887"/>
                  <a:pt x="217007" y="90239"/>
                </a:cubicBezTo>
                <a:moveTo>
                  <a:pt x="162514" y="179453"/>
                </a:moveTo>
                <a:cubicBezTo>
                  <a:pt x="152387" y="189098"/>
                  <a:pt x="136473" y="189098"/>
                  <a:pt x="126346" y="179453"/>
                </a:cubicBezTo>
                <a:moveTo>
                  <a:pt x="132615" y="132434"/>
                </a:moveTo>
                <a:cubicBezTo>
                  <a:pt x="130014" y="128358"/>
                  <a:pt x="125381" y="126042"/>
                  <a:pt x="120559" y="126406"/>
                </a:cubicBezTo>
                <a:cubicBezTo>
                  <a:pt x="115737" y="126042"/>
                  <a:pt x="111105" y="128358"/>
                  <a:pt x="108503" y="132434"/>
                </a:cubicBezTo>
                <a:moveTo>
                  <a:pt x="180839" y="132434"/>
                </a:moveTo>
                <a:cubicBezTo>
                  <a:pt x="178237" y="128358"/>
                  <a:pt x="173605" y="126042"/>
                  <a:pt x="168783" y="126406"/>
                </a:cubicBezTo>
                <a:cubicBezTo>
                  <a:pt x="163961" y="126042"/>
                  <a:pt x="159329" y="128358"/>
                  <a:pt x="156727" y="132434"/>
                </a:cubicBezTo>
                <a:moveTo>
                  <a:pt x="72094" y="126406"/>
                </a:moveTo>
                <a:cubicBezTo>
                  <a:pt x="61557" y="131675"/>
                  <a:pt x="64861" y="155341"/>
                  <a:pt x="77869" y="161236"/>
                </a:cubicBezTo>
                <a:cubicBezTo>
                  <a:pt x="81531" y="162893"/>
                  <a:pt x="84126" y="166266"/>
                  <a:pt x="84789" y="170230"/>
                </a:cubicBezTo>
                <a:cubicBezTo>
                  <a:pt x="90130" y="202106"/>
                  <a:pt x="127648" y="222854"/>
                  <a:pt x="144430" y="222854"/>
                </a:cubicBezTo>
                <a:cubicBezTo>
                  <a:pt x="161212" y="222854"/>
                  <a:pt x="198682" y="202106"/>
                  <a:pt x="204071" y="170230"/>
                </a:cubicBezTo>
                <a:cubicBezTo>
                  <a:pt x="204735" y="166266"/>
                  <a:pt x="207330" y="162893"/>
                  <a:pt x="210991" y="161236"/>
                </a:cubicBezTo>
                <a:cubicBezTo>
                  <a:pt x="224024" y="155329"/>
                  <a:pt x="227291" y="131675"/>
                  <a:pt x="216766" y="126406"/>
                </a:cubicBezTo>
                <a:moveTo>
                  <a:pt x="193414" y="230172"/>
                </a:moveTo>
                <a:lnTo>
                  <a:pt x="253175" y="250004"/>
                </a:lnTo>
                <a:lnTo>
                  <a:pt x="253392" y="250077"/>
                </a:lnTo>
                <a:cubicBezTo>
                  <a:pt x="268159" y="255558"/>
                  <a:pt x="279327" y="267896"/>
                  <a:pt x="283315" y="283134"/>
                </a:cubicBezTo>
                <a:moveTo>
                  <a:pt x="95242" y="230401"/>
                </a:moveTo>
                <a:lnTo>
                  <a:pt x="36167" y="250004"/>
                </a:lnTo>
                <a:lnTo>
                  <a:pt x="35950" y="250077"/>
                </a:lnTo>
                <a:cubicBezTo>
                  <a:pt x="21183" y="255558"/>
                  <a:pt x="10016" y="267896"/>
                  <a:pt x="6027" y="283134"/>
                </a:cubicBezTo>
              </a:path>
            </a:pathLst>
          </a:custGeom>
          <a:noFill/>
          <a:ln w="9041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TextBox 60"/>
          <p:cNvSpPr txBox="1"/>
          <p:nvPr/>
        </p:nvSpPr>
        <p:spPr>
          <a:xfrm>
            <a:off x="3845078" y="4016729"/>
            <a:ext cx="1058334" cy="14467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Roboto"/>
              </a:rPr>
              <a:t>Daya Saing Lulusan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061737" y="3941379"/>
            <a:ext cx="1231106" cy="4154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0" dirty="0">
                <a:solidFill>
                  <a:srgbClr val="484848"/>
                </a:solidFill>
                <a:latin typeface="Roboto"/>
              </a:rPr>
              <a:t>Rata-rata masa </a:t>
            </a:r>
            <a:r>
              <a:rPr sz="900" b="0" dirty="0" err="1">
                <a:solidFill>
                  <a:srgbClr val="484848"/>
                </a:solidFill>
                <a:latin typeface="Roboto"/>
              </a:rPr>
              <a:t>tunggu</a:t>
            </a:r>
            <a:r>
              <a:rPr sz="9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900" b="0" dirty="0" err="1">
                <a:solidFill>
                  <a:srgbClr val="484848"/>
                </a:solidFill>
                <a:latin typeface="Roboto"/>
              </a:rPr>
              <a:t>lulusan</a:t>
            </a:r>
            <a:r>
              <a:rPr sz="9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900" b="0" dirty="0" err="1">
                <a:solidFill>
                  <a:srgbClr val="484848"/>
                </a:solidFill>
                <a:latin typeface="Roboto"/>
              </a:rPr>
              <a:t>untuk</a:t>
            </a:r>
            <a:r>
              <a:rPr sz="9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900" b="0" dirty="0" err="1">
                <a:solidFill>
                  <a:srgbClr val="484848"/>
                </a:solidFill>
                <a:latin typeface="Roboto"/>
              </a:rPr>
              <a:t>mendapatkan</a:t>
            </a:r>
            <a:r>
              <a:rPr sz="9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900" b="0" dirty="0" err="1">
                <a:solidFill>
                  <a:srgbClr val="484848"/>
                </a:solidFill>
                <a:latin typeface="Roboto"/>
              </a:rPr>
              <a:t>pekerjaan</a:t>
            </a:r>
            <a:endParaRPr sz="900" b="0" dirty="0">
              <a:solidFill>
                <a:srgbClr val="484848"/>
              </a:solidFill>
              <a:latin typeface="Roboto"/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2102099" y="4535787"/>
            <a:ext cx="277287" cy="245893"/>
          </a:xfrm>
          <a:custGeom>
            <a:avLst/>
            <a:gdLst/>
            <a:ahLst/>
            <a:cxnLst/>
            <a:rect l="0" t="0" r="0" b="0"/>
            <a:pathLst>
              <a:path w="277287" h="245893">
                <a:moveTo>
                  <a:pt x="12441" y="140319"/>
                </a:moveTo>
                <a:cubicBezTo>
                  <a:pt x="12439" y="154064"/>
                  <a:pt x="23580" y="165207"/>
                  <a:pt x="37325" y="165207"/>
                </a:cubicBezTo>
                <a:cubicBezTo>
                  <a:pt x="51069" y="165207"/>
                  <a:pt x="62211" y="154064"/>
                  <a:pt x="62208" y="140319"/>
                </a:cubicBezTo>
                <a:cubicBezTo>
                  <a:pt x="62211" y="126575"/>
                  <a:pt x="51069" y="115431"/>
                  <a:pt x="37325" y="115431"/>
                </a:cubicBezTo>
                <a:cubicBezTo>
                  <a:pt x="23580" y="115431"/>
                  <a:pt x="12439" y="126575"/>
                  <a:pt x="12441" y="140319"/>
                </a:cubicBezTo>
                <a:moveTo>
                  <a:pt x="59857" y="188326"/>
                </a:moveTo>
                <a:cubicBezTo>
                  <a:pt x="48553" y="179812"/>
                  <a:pt x="33410" y="178413"/>
                  <a:pt x="20737" y="184713"/>
                </a:cubicBezTo>
                <a:cubicBezTo>
                  <a:pt x="8065" y="191012"/>
                  <a:pt x="37" y="203928"/>
                  <a:pt x="0" y="218080"/>
                </a:cubicBezTo>
                <a:moveTo>
                  <a:pt x="215078" y="140319"/>
                </a:moveTo>
                <a:cubicBezTo>
                  <a:pt x="215076" y="154064"/>
                  <a:pt x="226217" y="165207"/>
                  <a:pt x="239962" y="165207"/>
                </a:cubicBezTo>
                <a:cubicBezTo>
                  <a:pt x="253706" y="165207"/>
                  <a:pt x="264848" y="154064"/>
                  <a:pt x="264845" y="140319"/>
                </a:cubicBezTo>
                <a:cubicBezTo>
                  <a:pt x="264848" y="126575"/>
                  <a:pt x="253706" y="115431"/>
                  <a:pt x="239962" y="115431"/>
                </a:cubicBezTo>
                <a:cubicBezTo>
                  <a:pt x="226217" y="115431"/>
                  <a:pt x="215076" y="126575"/>
                  <a:pt x="215078" y="140319"/>
                </a:cubicBezTo>
                <a:moveTo>
                  <a:pt x="217116" y="188567"/>
                </a:moveTo>
                <a:cubicBezTo>
                  <a:pt x="228385" y="179891"/>
                  <a:pt x="243603" y="178364"/>
                  <a:pt x="256372" y="184627"/>
                </a:cubicBezTo>
                <a:cubicBezTo>
                  <a:pt x="269141" y="190890"/>
                  <a:pt x="277248" y="203858"/>
                  <a:pt x="277287" y="218080"/>
                </a:cubicBezTo>
                <a:moveTo>
                  <a:pt x="181430" y="48320"/>
                </a:moveTo>
                <a:lnTo>
                  <a:pt x="181430" y="85898"/>
                </a:lnTo>
                <a:lnTo>
                  <a:pt x="138487" y="99015"/>
                </a:lnTo>
                <a:lnTo>
                  <a:pt x="95531" y="85898"/>
                </a:lnTo>
                <a:lnTo>
                  <a:pt x="95531" y="48320"/>
                </a:lnTo>
                <a:moveTo>
                  <a:pt x="224385" y="32213"/>
                </a:moveTo>
                <a:lnTo>
                  <a:pt x="138487" y="0"/>
                </a:lnTo>
                <a:lnTo>
                  <a:pt x="52588" y="32213"/>
                </a:lnTo>
                <a:lnTo>
                  <a:pt x="138487" y="64427"/>
                </a:lnTo>
                <a:close/>
                <a:moveTo>
                  <a:pt x="52588" y="32213"/>
                </a:moveTo>
                <a:lnTo>
                  <a:pt x="52588" y="75157"/>
                </a:lnTo>
                <a:moveTo>
                  <a:pt x="97942" y="86634"/>
                </a:moveTo>
                <a:lnTo>
                  <a:pt x="97942" y="104332"/>
                </a:lnTo>
                <a:cubicBezTo>
                  <a:pt x="97692" y="118756"/>
                  <a:pt x="105243" y="132193"/>
                  <a:pt x="117695" y="139479"/>
                </a:cubicBezTo>
                <a:cubicBezTo>
                  <a:pt x="130147" y="146764"/>
                  <a:pt x="145561" y="146764"/>
                  <a:pt x="158012" y="139479"/>
                </a:cubicBezTo>
                <a:cubicBezTo>
                  <a:pt x="170464" y="132193"/>
                  <a:pt x="178016" y="118756"/>
                  <a:pt x="177765" y="104332"/>
                </a:cubicBezTo>
                <a:lnTo>
                  <a:pt x="177765" y="87020"/>
                </a:lnTo>
                <a:moveTo>
                  <a:pt x="68092" y="245893"/>
                </a:moveTo>
                <a:cubicBezTo>
                  <a:pt x="68092" y="207015"/>
                  <a:pt x="99609" y="175498"/>
                  <a:pt x="138487" y="175498"/>
                </a:cubicBezTo>
                <a:cubicBezTo>
                  <a:pt x="177365" y="175498"/>
                  <a:pt x="208881" y="207015"/>
                  <a:pt x="208881" y="245893"/>
                </a:cubicBezTo>
                <a:moveTo>
                  <a:pt x="174486" y="185348"/>
                </a:moveTo>
                <a:lnTo>
                  <a:pt x="138487" y="225410"/>
                </a:lnTo>
                <a:lnTo>
                  <a:pt x="102487" y="185348"/>
                </a:lnTo>
              </a:path>
            </a:pathLst>
          </a:custGeom>
          <a:noFill/>
          <a:ln w="9041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3113147" y="824907"/>
            <a:ext cx="3300584" cy="2769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b="1" dirty="0" err="1">
                <a:solidFill>
                  <a:srgbClr val="484848"/>
                </a:solidFill>
                <a:latin typeface="Roboto"/>
              </a:rPr>
              <a:t>Sasaran</a:t>
            </a:r>
            <a:r>
              <a:rPr b="1" dirty="0">
                <a:solidFill>
                  <a:srgbClr val="484848"/>
                </a:solidFill>
                <a:latin typeface="Roboto"/>
              </a:rPr>
              <a:t> Program UIN </a:t>
            </a:r>
            <a:r>
              <a:rPr b="1" dirty="0" err="1">
                <a:solidFill>
                  <a:srgbClr val="484848"/>
                </a:solidFill>
                <a:latin typeface="Roboto"/>
              </a:rPr>
              <a:t>Ar-Raniry</a:t>
            </a:r>
            <a:endParaRPr b="1" dirty="0">
              <a:solidFill>
                <a:srgbClr val="484848"/>
              </a:solidFill>
              <a:latin typeface="Roboto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881849" y="4595416"/>
            <a:ext cx="984823" cy="14467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Roboto"/>
              </a:rPr>
              <a:t>Dosen Berkualitas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302856" y="4520066"/>
            <a:ext cx="1142942" cy="4154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0" dirty="0" err="1">
                <a:solidFill>
                  <a:srgbClr val="484848"/>
                </a:solidFill>
                <a:latin typeface="Roboto"/>
              </a:rPr>
              <a:t>Persentase</a:t>
            </a:r>
            <a:r>
              <a:rPr sz="9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900" b="0" dirty="0" err="1">
                <a:solidFill>
                  <a:srgbClr val="484848"/>
                </a:solidFill>
                <a:latin typeface="Roboto"/>
              </a:rPr>
              <a:t>dosen</a:t>
            </a:r>
            <a:r>
              <a:rPr sz="900" b="0" dirty="0">
                <a:solidFill>
                  <a:srgbClr val="484848"/>
                </a:solidFill>
                <a:latin typeface="Roboto"/>
              </a:rPr>
              <a:t> dan
</a:t>
            </a:r>
            <a:r>
              <a:rPr sz="900" b="0" dirty="0" err="1">
                <a:solidFill>
                  <a:srgbClr val="484848"/>
                </a:solidFill>
                <a:latin typeface="Roboto"/>
              </a:rPr>
              <a:t>tenaga</a:t>
            </a:r>
            <a:r>
              <a:rPr sz="9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900" b="0" dirty="0" err="1">
                <a:solidFill>
                  <a:srgbClr val="484848"/>
                </a:solidFill>
                <a:latin typeface="Roboto"/>
              </a:rPr>
              <a:t>kependidikan</a:t>
            </a:r>
            <a:r>
              <a:rPr sz="9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900" b="0" dirty="0" err="1">
                <a:solidFill>
                  <a:srgbClr val="484848"/>
                </a:solidFill>
                <a:latin typeface="Roboto"/>
              </a:rPr>
              <a:t>bersertifikat</a:t>
            </a:r>
            <a:endParaRPr sz="900" b="0" dirty="0">
              <a:solidFill>
                <a:srgbClr val="484848"/>
              </a:solidFill>
              <a:latin typeface="Roboto"/>
            </a:endParaRPr>
          </a:p>
        </p:txBody>
      </p:sp>
      <p:sp>
        <p:nvSpPr>
          <p:cNvPr id="67" name="Rounded Rectangle 66"/>
          <p:cNvSpPr/>
          <p:nvPr/>
        </p:nvSpPr>
        <p:spPr>
          <a:xfrm>
            <a:off x="1857966" y="5092725"/>
            <a:ext cx="280301" cy="283649"/>
          </a:xfrm>
          <a:custGeom>
            <a:avLst/>
            <a:gdLst/>
            <a:ahLst/>
            <a:cxnLst/>
            <a:rect l="0" t="0" r="0" b="0"/>
            <a:pathLst>
              <a:path w="280301" h="283649">
                <a:moveTo>
                  <a:pt x="105489" y="240246"/>
                </a:moveTo>
                <a:lnTo>
                  <a:pt x="39181" y="240246"/>
                </a:lnTo>
                <a:cubicBezTo>
                  <a:pt x="22303" y="240246"/>
                  <a:pt x="9041" y="226985"/>
                  <a:pt x="9041" y="210106"/>
                </a:cubicBezTo>
                <a:lnTo>
                  <a:pt x="9041" y="56996"/>
                </a:lnTo>
                <a:cubicBezTo>
                  <a:pt x="9041" y="40117"/>
                  <a:pt x="22303" y="26856"/>
                  <a:pt x="39181" y="26856"/>
                </a:cubicBezTo>
                <a:lnTo>
                  <a:pt x="87405" y="26856"/>
                </a:lnTo>
                <a:moveTo>
                  <a:pt x="106695" y="194434"/>
                </a:moveTo>
                <a:lnTo>
                  <a:pt x="9041" y="194434"/>
                </a:lnTo>
                <a:moveTo>
                  <a:pt x="0" y="0"/>
                </a:moveTo>
                <a:moveTo>
                  <a:pt x="151294" y="167276"/>
                </a:moveTo>
                <a:lnTo>
                  <a:pt x="138032" y="261948"/>
                </a:lnTo>
                <a:cubicBezTo>
                  <a:pt x="135621" y="274004"/>
                  <a:pt x="151292" y="282443"/>
                  <a:pt x="159732" y="274004"/>
                </a:cubicBezTo>
                <a:lnTo>
                  <a:pt x="195900" y="237836"/>
                </a:lnTo>
                <a:lnTo>
                  <a:pt x="232068" y="274004"/>
                </a:lnTo>
                <a:cubicBezTo>
                  <a:pt x="241712" y="283649"/>
                  <a:pt x="256181" y="275210"/>
                  <a:pt x="253770" y="261948"/>
                </a:cubicBezTo>
                <a:lnTo>
                  <a:pt x="240508" y="167276"/>
                </a:lnTo>
                <a:moveTo>
                  <a:pt x="195909" y="179966"/>
                </a:moveTo>
                <a:cubicBezTo>
                  <a:pt x="242518" y="179966"/>
                  <a:pt x="280301" y="142183"/>
                  <a:pt x="280301" y="95575"/>
                </a:cubicBezTo>
                <a:cubicBezTo>
                  <a:pt x="280301" y="48967"/>
                  <a:pt x="242518" y="11183"/>
                  <a:pt x="195909" y="11183"/>
                </a:cubicBezTo>
                <a:cubicBezTo>
                  <a:pt x="149301" y="11183"/>
                  <a:pt x="111517" y="48967"/>
                  <a:pt x="111517" y="95575"/>
                </a:cubicBezTo>
                <a:cubicBezTo>
                  <a:pt x="111517" y="142183"/>
                  <a:pt x="149301" y="179966"/>
                  <a:pt x="195909" y="179966"/>
                </a:cubicBezTo>
                <a:close/>
                <a:moveTo>
                  <a:pt x="0" y="0"/>
                </a:moveTo>
                <a:moveTo>
                  <a:pt x="227097" y="129169"/>
                </a:moveTo>
                <a:lnTo>
                  <a:pt x="204119" y="60236"/>
                </a:lnTo>
                <a:cubicBezTo>
                  <a:pt x="202941" y="56702"/>
                  <a:pt x="199633" y="54319"/>
                  <a:pt x="195909" y="54319"/>
                </a:cubicBezTo>
                <a:lnTo>
                  <a:pt x="195909" y="54319"/>
                </a:lnTo>
                <a:cubicBezTo>
                  <a:pt x="192184" y="54319"/>
                  <a:pt x="188877" y="56702"/>
                  <a:pt x="187699" y="60236"/>
                </a:cubicBezTo>
                <a:lnTo>
                  <a:pt x="164722" y="129169"/>
                </a:lnTo>
                <a:moveTo>
                  <a:pt x="218779" y="104219"/>
                </a:moveTo>
                <a:lnTo>
                  <a:pt x="173038" y="104219"/>
                </a:lnTo>
              </a:path>
            </a:pathLst>
          </a:custGeom>
          <a:noFill/>
          <a:ln w="9041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TextBox 67"/>
          <p:cNvSpPr txBox="1"/>
          <p:nvPr/>
        </p:nvSpPr>
        <p:spPr>
          <a:xfrm>
            <a:off x="5091229" y="1506070"/>
            <a:ext cx="1341497" cy="5539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dirty="0">
                <a:solidFill>
                  <a:srgbClr val="484848"/>
                </a:solidFill>
                <a:latin typeface="Roboto"/>
              </a:rPr>
              <a:t>Nilai </a:t>
            </a:r>
            <a:r>
              <a:rPr sz="900" b="0" dirty="0" err="1">
                <a:solidFill>
                  <a:srgbClr val="484848"/>
                </a:solidFill>
                <a:latin typeface="Roboto"/>
              </a:rPr>
              <a:t>Sistem</a:t>
            </a:r>
            <a:r>
              <a:rPr sz="9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900" b="0" dirty="0" err="1">
                <a:solidFill>
                  <a:srgbClr val="484848"/>
                </a:solidFill>
                <a:latin typeface="Roboto"/>
              </a:rPr>
              <a:t>Akuntabilitas</a:t>
            </a:r>
            <a:r>
              <a:rPr sz="900" b="0" dirty="0">
                <a:solidFill>
                  <a:srgbClr val="484848"/>
                </a:solidFill>
                <a:latin typeface="Roboto"/>
              </a:rPr>
              <a:t> Kinerja
</a:t>
            </a:r>
            <a:r>
              <a:rPr sz="900" b="0" dirty="0" err="1">
                <a:solidFill>
                  <a:srgbClr val="484848"/>
                </a:solidFill>
                <a:latin typeface="Roboto"/>
              </a:rPr>
              <a:t>Instansi</a:t>
            </a:r>
            <a:r>
              <a:rPr sz="9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900" b="0" dirty="0" err="1">
                <a:solidFill>
                  <a:srgbClr val="484848"/>
                </a:solidFill>
                <a:latin typeface="Roboto"/>
              </a:rPr>
              <a:t>Pemerintah</a:t>
            </a:r>
            <a:r>
              <a:rPr sz="900" b="0" dirty="0">
                <a:solidFill>
                  <a:srgbClr val="484848"/>
                </a:solidFill>
                <a:latin typeface="Roboto"/>
              </a:rPr>
              <a:t>
(SAKIP)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3928204" y="5174103"/>
            <a:ext cx="892142" cy="14467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Roboto"/>
              </a:rPr>
              <a:t>Kualitas Standar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543976" y="5098753"/>
            <a:ext cx="1019510" cy="4154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0" dirty="0">
                <a:solidFill>
                  <a:srgbClr val="484848"/>
                </a:solidFill>
                <a:latin typeface="Roboto"/>
              </a:rPr>
              <a:t>Nilai Skor Rata-Rata
</a:t>
            </a:r>
            <a:r>
              <a:rPr sz="900" b="0" dirty="0" err="1">
                <a:solidFill>
                  <a:srgbClr val="484848"/>
                </a:solidFill>
                <a:latin typeface="Roboto"/>
              </a:rPr>
              <a:t>Akreditasi</a:t>
            </a:r>
            <a:r>
              <a:rPr sz="900" b="0" dirty="0">
                <a:solidFill>
                  <a:srgbClr val="484848"/>
                </a:solidFill>
                <a:latin typeface="Roboto"/>
              </a:rPr>
              <a:t> Program
</a:t>
            </a:r>
            <a:r>
              <a:rPr sz="900" b="0" dirty="0" err="1">
                <a:solidFill>
                  <a:srgbClr val="484848"/>
                </a:solidFill>
                <a:latin typeface="Roboto"/>
              </a:rPr>
              <a:t>Studi</a:t>
            </a:r>
            <a:endParaRPr sz="900" b="0" dirty="0">
              <a:solidFill>
                <a:srgbClr val="484848"/>
              </a:solidFill>
              <a:latin typeface="Roboto"/>
            </a:endParaRPr>
          </a:p>
        </p:txBody>
      </p:sp>
      <p:sp>
        <p:nvSpPr>
          <p:cNvPr id="71" name="Rounded Rectangle 70"/>
          <p:cNvSpPr/>
          <p:nvPr/>
        </p:nvSpPr>
        <p:spPr>
          <a:xfrm>
            <a:off x="1607804" y="5671413"/>
            <a:ext cx="280487" cy="283560"/>
          </a:xfrm>
          <a:custGeom>
            <a:avLst/>
            <a:gdLst/>
            <a:ahLst/>
            <a:cxnLst/>
            <a:rect l="0" t="0" r="0" b="0"/>
            <a:pathLst>
              <a:path w="280487" h="283560">
                <a:moveTo>
                  <a:pt x="261192" y="227050"/>
                </a:moveTo>
                <a:lnTo>
                  <a:pt x="261192" y="257021"/>
                </a:lnTo>
                <a:cubicBezTo>
                  <a:pt x="261189" y="261974"/>
                  <a:pt x="258158" y="266420"/>
                  <a:pt x="253549" y="268233"/>
                </a:cubicBezTo>
                <a:lnTo>
                  <a:pt x="217200" y="282544"/>
                </a:lnTo>
                <a:cubicBezTo>
                  <a:pt x="214479" y="283560"/>
                  <a:pt x="211482" y="283560"/>
                  <a:pt x="208761" y="282544"/>
                </a:cubicBezTo>
                <a:lnTo>
                  <a:pt x="172400" y="268233"/>
                </a:lnTo>
                <a:cubicBezTo>
                  <a:pt x="167796" y="266417"/>
                  <a:pt x="164770" y="261971"/>
                  <a:pt x="164769" y="257021"/>
                </a:cubicBezTo>
                <a:lnTo>
                  <a:pt x="164769" y="227050"/>
                </a:lnTo>
                <a:moveTo>
                  <a:pt x="210642" y="187832"/>
                </a:moveTo>
                <a:lnTo>
                  <a:pt x="140633" y="217007"/>
                </a:lnTo>
                <a:lnTo>
                  <a:pt x="210642" y="246183"/>
                </a:lnTo>
                <a:cubicBezTo>
                  <a:pt x="212127" y="246802"/>
                  <a:pt x="213798" y="246802"/>
                  <a:pt x="215283" y="246183"/>
                </a:cubicBezTo>
                <a:lnTo>
                  <a:pt x="278625" y="219792"/>
                </a:lnTo>
                <a:cubicBezTo>
                  <a:pt x="279752" y="219326"/>
                  <a:pt x="280487" y="218227"/>
                  <a:pt x="280487" y="217007"/>
                </a:cubicBezTo>
                <a:cubicBezTo>
                  <a:pt x="280487" y="215788"/>
                  <a:pt x="279752" y="214689"/>
                  <a:pt x="278625" y="214222"/>
                </a:cubicBezTo>
                <a:lnTo>
                  <a:pt x="215283" y="187832"/>
                </a:lnTo>
                <a:cubicBezTo>
                  <a:pt x="213798" y="187212"/>
                  <a:pt x="212127" y="187212"/>
                  <a:pt x="210642" y="187832"/>
                </a:cubicBezTo>
                <a:close/>
                <a:moveTo>
                  <a:pt x="0" y="0"/>
                </a:moveTo>
                <a:moveTo>
                  <a:pt x="140633" y="217007"/>
                </a:moveTo>
                <a:lnTo>
                  <a:pt x="140633" y="259203"/>
                </a:lnTo>
                <a:moveTo>
                  <a:pt x="8017" y="186867"/>
                </a:moveTo>
                <a:cubicBezTo>
                  <a:pt x="8017" y="146917"/>
                  <a:pt x="40403" y="114531"/>
                  <a:pt x="80353" y="114531"/>
                </a:cubicBezTo>
                <a:cubicBezTo>
                  <a:pt x="120303" y="114531"/>
                  <a:pt x="152689" y="146917"/>
                  <a:pt x="152689" y="186867"/>
                </a:cubicBezTo>
                <a:close/>
                <a:moveTo>
                  <a:pt x="35143" y="51237"/>
                </a:moveTo>
                <a:cubicBezTo>
                  <a:pt x="35143" y="76206"/>
                  <a:pt x="55384" y="96447"/>
                  <a:pt x="80353" y="96447"/>
                </a:cubicBezTo>
                <a:cubicBezTo>
                  <a:pt x="105321" y="96447"/>
                  <a:pt x="125563" y="76206"/>
                  <a:pt x="125563" y="51237"/>
                </a:cubicBezTo>
                <a:cubicBezTo>
                  <a:pt x="125563" y="26269"/>
                  <a:pt x="105321" y="6027"/>
                  <a:pt x="80353" y="6027"/>
                </a:cubicBezTo>
                <a:cubicBezTo>
                  <a:pt x="55384" y="6027"/>
                  <a:pt x="35143" y="26269"/>
                  <a:pt x="35143" y="51237"/>
                </a:cubicBezTo>
                <a:close/>
                <a:moveTo>
                  <a:pt x="149675" y="51237"/>
                </a:moveTo>
                <a:cubicBezTo>
                  <a:pt x="149675" y="76206"/>
                  <a:pt x="169916" y="96447"/>
                  <a:pt x="194884" y="96447"/>
                </a:cubicBezTo>
                <a:cubicBezTo>
                  <a:pt x="219853" y="96447"/>
                  <a:pt x="240094" y="76206"/>
                  <a:pt x="240094" y="51237"/>
                </a:cubicBezTo>
                <a:cubicBezTo>
                  <a:pt x="240094" y="26269"/>
                  <a:pt x="219853" y="6027"/>
                  <a:pt x="194884" y="6027"/>
                </a:cubicBezTo>
                <a:cubicBezTo>
                  <a:pt x="169916" y="6027"/>
                  <a:pt x="149675" y="26269"/>
                  <a:pt x="149675" y="51237"/>
                </a:cubicBezTo>
                <a:close/>
                <a:moveTo>
                  <a:pt x="158897" y="124104"/>
                </a:moveTo>
                <a:cubicBezTo>
                  <a:pt x="179460" y="112311"/>
                  <a:pt x="204496" y="111341"/>
                  <a:pt x="225910" y="121508"/>
                </a:cubicBezTo>
                <a:cubicBezTo>
                  <a:pt x="247324" y="131675"/>
                  <a:pt x="262397" y="151688"/>
                  <a:pt x="266256" y="175076"/>
                </a:cubicBezTo>
              </a:path>
            </a:pathLst>
          </a:custGeom>
          <a:noFill/>
          <a:ln w="9041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TextBox 71"/>
          <p:cNvSpPr txBox="1"/>
          <p:nvPr/>
        </p:nvSpPr>
        <p:spPr>
          <a:xfrm>
            <a:off x="4058047" y="1617588"/>
            <a:ext cx="632420" cy="28934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900" b="1" dirty="0">
                <a:solidFill>
                  <a:srgbClr val="FFFFFF"/>
                </a:solidFill>
                <a:latin typeface="Roboto"/>
              </a:rPr>
              <a:t>Tata Kelola
</a:t>
            </a:r>
            <a:r>
              <a:rPr sz="900" b="1" dirty="0" err="1">
                <a:solidFill>
                  <a:srgbClr val="FFFFFF"/>
                </a:solidFill>
                <a:latin typeface="Roboto"/>
              </a:rPr>
              <a:t>Organisasi</a:t>
            </a:r>
            <a:endParaRPr sz="900" b="1" dirty="0">
              <a:solidFill>
                <a:srgbClr val="FFFFFF"/>
              </a:solidFill>
              <a:latin typeface="Roboto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3705530" y="5752790"/>
            <a:ext cx="1337460" cy="14467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Roboto"/>
              </a:rPr>
              <a:t>Partisipasi Peserta Didik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3311490" y="1614574"/>
            <a:ext cx="280603" cy="277287"/>
          </a:xfrm>
          <a:custGeom>
            <a:avLst/>
            <a:gdLst/>
            <a:ahLst/>
            <a:cxnLst/>
            <a:rect l="0" t="0" r="0" b="0"/>
            <a:pathLst>
              <a:path w="280603" h="277287">
                <a:moveTo>
                  <a:pt x="116767" y="253175"/>
                </a:moveTo>
                <a:cubicBezTo>
                  <a:pt x="116767" y="266492"/>
                  <a:pt x="127562" y="277287"/>
                  <a:pt x="140879" y="277287"/>
                </a:cubicBezTo>
                <a:cubicBezTo>
                  <a:pt x="154196" y="277287"/>
                  <a:pt x="164991" y="266492"/>
                  <a:pt x="164991" y="253175"/>
                </a:cubicBezTo>
                <a:cubicBezTo>
                  <a:pt x="164991" y="239858"/>
                  <a:pt x="154196" y="229063"/>
                  <a:pt x="140879" y="229063"/>
                </a:cubicBezTo>
                <a:cubicBezTo>
                  <a:pt x="127562" y="229063"/>
                  <a:pt x="116767" y="239858"/>
                  <a:pt x="116767" y="253175"/>
                </a:cubicBezTo>
                <a:moveTo>
                  <a:pt x="140879" y="277287"/>
                </a:moveTo>
                <a:cubicBezTo>
                  <a:pt x="131158" y="277246"/>
                  <a:pt x="122413" y="271372"/>
                  <a:pt x="118698" y="262389"/>
                </a:cubicBezTo>
                <a:cubicBezTo>
                  <a:pt x="114984" y="253406"/>
                  <a:pt x="117027" y="243070"/>
                  <a:pt x="123880" y="236176"/>
                </a:cubicBezTo>
                <a:lnTo>
                  <a:pt x="238412" y="121644"/>
                </a:lnTo>
                <a:cubicBezTo>
                  <a:pt x="247979" y="113452"/>
                  <a:pt x="262239" y="114003"/>
                  <a:pt x="271145" y="122909"/>
                </a:cubicBezTo>
                <a:cubicBezTo>
                  <a:pt x="280052" y="131815"/>
                  <a:pt x="280603" y="146076"/>
                  <a:pt x="272410" y="155642"/>
                </a:cubicBezTo>
                <a:lnTo>
                  <a:pt x="157878" y="270174"/>
                </a:lnTo>
                <a:cubicBezTo>
                  <a:pt x="153377" y="274702"/>
                  <a:pt x="147264" y="277260"/>
                  <a:pt x="140879" y="277287"/>
                </a:cubicBezTo>
                <a:close/>
                <a:moveTo>
                  <a:pt x="116767" y="24111"/>
                </a:moveTo>
                <a:cubicBezTo>
                  <a:pt x="116767" y="37428"/>
                  <a:pt x="127562" y="48223"/>
                  <a:pt x="140879" y="48223"/>
                </a:cubicBezTo>
                <a:cubicBezTo>
                  <a:pt x="154196" y="48223"/>
                  <a:pt x="164991" y="37428"/>
                  <a:pt x="164991" y="24111"/>
                </a:cubicBezTo>
                <a:cubicBezTo>
                  <a:pt x="164991" y="10795"/>
                  <a:pt x="154196" y="0"/>
                  <a:pt x="140879" y="0"/>
                </a:cubicBezTo>
                <a:cubicBezTo>
                  <a:pt x="127562" y="0"/>
                  <a:pt x="116767" y="10795"/>
                  <a:pt x="116767" y="24111"/>
                </a:cubicBezTo>
                <a:moveTo>
                  <a:pt x="116767" y="138643"/>
                </a:moveTo>
                <a:cubicBezTo>
                  <a:pt x="116767" y="151960"/>
                  <a:pt x="127562" y="162755"/>
                  <a:pt x="140879" y="162755"/>
                </a:cubicBezTo>
                <a:cubicBezTo>
                  <a:pt x="154196" y="162755"/>
                  <a:pt x="164991" y="151960"/>
                  <a:pt x="164991" y="138643"/>
                </a:cubicBezTo>
                <a:cubicBezTo>
                  <a:pt x="164991" y="125327"/>
                  <a:pt x="154196" y="114531"/>
                  <a:pt x="140879" y="114531"/>
                </a:cubicBezTo>
                <a:cubicBezTo>
                  <a:pt x="127562" y="114531"/>
                  <a:pt x="116767" y="125327"/>
                  <a:pt x="116767" y="138643"/>
                </a:cubicBezTo>
                <a:moveTo>
                  <a:pt x="140879" y="0"/>
                </a:moveTo>
                <a:cubicBezTo>
                  <a:pt x="150600" y="40"/>
                  <a:pt x="159346" y="5914"/>
                  <a:pt x="163060" y="14898"/>
                </a:cubicBezTo>
                <a:cubicBezTo>
                  <a:pt x="166775" y="23881"/>
                  <a:pt x="164731" y="34216"/>
                  <a:pt x="157878" y="41110"/>
                </a:cubicBezTo>
                <a:lnTo>
                  <a:pt x="43346" y="155642"/>
                </a:lnTo>
                <a:cubicBezTo>
                  <a:pt x="33942" y="164991"/>
                  <a:pt x="18753" y="164991"/>
                  <a:pt x="9348" y="155642"/>
                </a:cubicBezTo>
                <a:cubicBezTo>
                  <a:pt x="0" y="146238"/>
                  <a:pt x="0" y="131049"/>
                  <a:pt x="9348" y="121644"/>
                </a:cubicBezTo>
                <a:lnTo>
                  <a:pt x="123880" y="7113"/>
                </a:lnTo>
                <a:cubicBezTo>
                  <a:pt x="128381" y="2584"/>
                  <a:pt x="134494" y="26"/>
                  <a:pt x="140879" y="0"/>
                </a:cubicBezTo>
                <a:close/>
                <a:moveTo>
                  <a:pt x="198145" y="57265"/>
                </a:moveTo>
                <a:cubicBezTo>
                  <a:pt x="207866" y="57306"/>
                  <a:pt x="216612" y="63180"/>
                  <a:pt x="220326" y="72164"/>
                </a:cubicBezTo>
                <a:cubicBezTo>
                  <a:pt x="224041" y="81147"/>
                  <a:pt x="221997" y="91482"/>
                  <a:pt x="215144" y="98376"/>
                </a:cubicBezTo>
                <a:lnTo>
                  <a:pt x="100612" y="212908"/>
                </a:lnTo>
                <a:cubicBezTo>
                  <a:pt x="91045" y="221101"/>
                  <a:pt x="76785" y="220550"/>
                  <a:pt x="67879" y="211644"/>
                </a:cubicBezTo>
                <a:cubicBezTo>
                  <a:pt x="58972" y="202738"/>
                  <a:pt x="58422" y="188477"/>
                  <a:pt x="66614" y="178910"/>
                </a:cubicBezTo>
                <a:lnTo>
                  <a:pt x="181146" y="64378"/>
                </a:lnTo>
                <a:cubicBezTo>
                  <a:pt x="185647" y="59850"/>
                  <a:pt x="191760" y="57292"/>
                  <a:pt x="198145" y="57265"/>
                </a:cubicBezTo>
                <a:close/>
              </a:path>
            </a:pathLst>
          </a:custGeom>
          <a:noFill/>
          <a:ln w="9041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726633" y="2089297"/>
            <a:ext cx="603441" cy="836476"/>
          </a:xfrm>
          <a:custGeom>
            <a:avLst/>
            <a:gdLst/>
            <a:ahLst/>
            <a:cxnLst/>
            <a:rect l="0" t="0" r="0" b="0"/>
            <a:pathLst>
              <a:path w="603441" h="836476">
                <a:moveTo>
                  <a:pt x="552918" y="705192"/>
                </a:moveTo>
                <a:lnTo>
                  <a:pt x="497961" y="836476"/>
                </a:lnTo>
                <a:lnTo>
                  <a:pt x="371477" y="771231"/>
                </a:lnTo>
                <a:lnTo>
                  <a:pt x="421971" y="752847"/>
                </a:lnTo>
                <a:lnTo>
                  <a:pt x="355070" y="569025"/>
                </a:lnTo>
                <a:cubicBezTo>
                  <a:pt x="227261" y="593721"/>
                  <a:pt x="96860" y="522658"/>
                  <a:pt x="50927" y="396443"/>
                </a:cubicBezTo>
                <a:cubicBezTo>
                  <a:pt x="0" y="256540"/>
                  <a:pt x="72141" y="101840"/>
                  <a:pt x="212045" y="50920"/>
                </a:cubicBezTo>
                <a:cubicBezTo>
                  <a:pt x="351948" y="0"/>
                  <a:pt x="506640" y="72134"/>
                  <a:pt x="557561" y="212045"/>
                </a:cubicBezTo>
                <a:cubicBezTo>
                  <a:pt x="603441" y="338080"/>
                  <a:pt x="549436" y="476126"/>
                  <a:pt x="435981" y="539484"/>
                </a:cubicBezTo>
                <a:lnTo>
                  <a:pt x="502919" y="723388"/>
                </a:lnTo>
                <a:lnTo>
                  <a:pt x="552918" y="705192"/>
                </a:lnTo>
              </a:path>
            </a:pathLst>
          </a:custGeom>
          <a:solidFill>
            <a:srgbClr val="BA5DE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726635" y="2089295"/>
            <a:ext cx="603441" cy="836476"/>
          </a:xfrm>
          <a:custGeom>
            <a:avLst/>
            <a:gdLst/>
            <a:ahLst/>
            <a:cxnLst/>
            <a:rect l="0" t="0" r="0" b="0"/>
            <a:pathLst>
              <a:path w="603441" h="836476">
                <a:moveTo>
                  <a:pt x="552918" y="705192"/>
                </a:moveTo>
                <a:lnTo>
                  <a:pt x="497961" y="836476"/>
                </a:lnTo>
                <a:lnTo>
                  <a:pt x="371477" y="771231"/>
                </a:lnTo>
                <a:lnTo>
                  <a:pt x="421971" y="752847"/>
                </a:lnTo>
                <a:lnTo>
                  <a:pt x="355070" y="569025"/>
                </a:lnTo>
                <a:cubicBezTo>
                  <a:pt x="227261" y="593721"/>
                  <a:pt x="96860" y="522658"/>
                  <a:pt x="50927" y="396443"/>
                </a:cubicBezTo>
                <a:cubicBezTo>
                  <a:pt x="0" y="256540"/>
                  <a:pt x="72141" y="101840"/>
                  <a:pt x="212045" y="50920"/>
                </a:cubicBezTo>
                <a:cubicBezTo>
                  <a:pt x="351948" y="0"/>
                  <a:pt x="506640" y="72134"/>
                  <a:pt x="557561" y="212045"/>
                </a:cubicBezTo>
                <a:cubicBezTo>
                  <a:pt x="603441" y="338080"/>
                  <a:pt x="549436" y="476126"/>
                  <a:pt x="435981" y="539484"/>
                </a:cubicBezTo>
                <a:lnTo>
                  <a:pt x="502919" y="723388"/>
                </a:lnTo>
                <a:lnTo>
                  <a:pt x="552918" y="705192"/>
                </a:lnTo>
                <a:close/>
              </a:path>
            </a:pathLst>
          </a:custGeom>
          <a:noFill/>
          <a:ln w="11232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065185" y="2637587"/>
            <a:ext cx="798420" cy="622416"/>
          </a:xfrm>
          <a:custGeom>
            <a:avLst/>
            <a:gdLst/>
            <a:ahLst/>
            <a:cxnLst/>
            <a:rect l="0" t="0" r="0" b="0"/>
            <a:pathLst>
              <a:path w="798420" h="622416">
                <a:moveTo>
                  <a:pt x="756127" y="455203"/>
                </a:moveTo>
                <a:lnTo>
                  <a:pt x="798420" y="591100"/>
                </a:lnTo>
                <a:lnTo>
                  <a:pt x="659581" y="622416"/>
                </a:lnTo>
                <a:lnTo>
                  <a:pt x="686448" y="575877"/>
                </a:lnTo>
                <a:lnTo>
                  <a:pt x="517042" y="478073"/>
                </a:lnTo>
                <a:cubicBezTo>
                  <a:pt x="435008" y="579134"/>
                  <a:pt x="289436" y="608518"/>
                  <a:pt x="173121" y="541363"/>
                </a:cubicBezTo>
                <a:cubicBezTo>
                  <a:pt x="44180" y="466923"/>
                  <a:pt x="0" y="302054"/>
                  <a:pt x="74448" y="173113"/>
                </a:cubicBezTo>
                <a:cubicBezTo>
                  <a:pt x="148889" y="44180"/>
                  <a:pt x="313758" y="0"/>
                  <a:pt x="442698" y="74440"/>
                </a:cubicBezTo>
                <a:cubicBezTo>
                  <a:pt x="558856" y="141505"/>
                  <a:pt x="606219" y="281970"/>
                  <a:pt x="560032" y="403430"/>
                </a:cubicBezTo>
                <a:lnTo>
                  <a:pt x="729521" y="501279"/>
                </a:lnTo>
                <a:lnTo>
                  <a:pt x="756127" y="455203"/>
                </a:lnTo>
              </a:path>
            </a:pathLst>
          </a:custGeom>
          <a:solidFill>
            <a:srgbClr val="E5575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3065181" y="2637586"/>
            <a:ext cx="798420" cy="622416"/>
          </a:xfrm>
          <a:custGeom>
            <a:avLst/>
            <a:gdLst/>
            <a:ahLst/>
            <a:cxnLst/>
            <a:rect l="0" t="0" r="0" b="0"/>
            <a:pathLst>
              <a:path w="798420" h="622416">
                <a:moveTo>
                  <a:pt x="756127" y="455203"/>
                </a:moveTo>
                <a:lnTo>
                  <a:pt x="798420" y="591100"/>
                </a:lnTo>
                <a:lnTo>
                  <a:pt x="659581" y="622416"/>
                </a:lnTo>
                <a:lnTo>
                  <a:pt x="686448" y="575877"/>
                </a:lnTo>
                <a:lnTo>
                  <a:pt x="517042" y="478073"/>
                </a:lnTo>
                <a:cubicBezTo>
                  <a:pt x="435008" y="579134"/>
                  <a:pt x="289436" y="608518"/>
                  <a:pt x="173121" y="541363"/>
                </a:cubicBezTo>
                <a:cubicBezTo>
                  <a:pt x="44180" y="466923"/>
                  <a:pt x="0" y="302054"/>
                  <a:pt x="74448" y="173113"/>
                </a:cubicBezTo>
                <a:cubicBezTo>
                  <a:pt x="148889" y="44180"/>
                  <a:pt x="313758" y="0"/>
                  <a:pt x="442698" y="74440"/>
                </a:cubicBezTo>
                <a:cubicBezTo>
                  <a:pt x="558856" y="141505"/>
                  <a:pt x="606219" y="281970"/>
                  <a:pt x="560032" y="403430"/>
                </a:cubicBezTo>
                <a:lnTo>
                  <a:pt x="729521" y="501279"/>
                </a:lnTo>
                <a:lnTo>
                  <a:pt x="756127" y="455203"/>
                </a:lnTo>
                <a:close/>
              </a:path>
            </a:pathLst>
          </a:custGeom>
          <a:noFill/>
          <a:ln w="11232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2932638" y="3502351"/>
            <a:ext cx="849131" cy="580108"/>
          </a:xfrm>
          <a:custGeom>
            <a:avLst/>
            <a:gdLst/>
            <a:ahLst/>
            <a:cxnLst/>
            <a:rect l="0" t="0" r="0" b="0"/>
            <a:pathLst>
              <a:path w="849131" h="580108">
                <a:moveTo>
                  <a:pt x="729379" y="113507"/>
                </a:moveTo>
                <a:lnTo>
                  <a:pt x="849131" y="190419"/>
                </a:lnTo>
                <a:lnTo>
                  <a:pt x="762904" y="303656"/>
                </a:lnTo>
                <a:lnTo>
                  <a:pt x="753573" y="250736"/>
                </a:lnTo>
                <a:lnTo>
                  <a:pt x="560923" y="284703"/>
                </a:lnTo>
                <a:cubicBezTo>
                  <a:pt x="563049" y="414857"/>
                  <a:pt x="470427" y="530932"/>
                  <a:pt x="338147" y="554258"/>
                </a:cubicBezTo>
                <a:cubicBezTo>
                  <a:pt x="191527" y="580108"/>
                  <a:pt x="51706" y="482206"/>
                  <a:pt x="25856" y="335586"/>
                </a:cubicBezTo>
                <a:cubicBezTo>
                  <a:pt x="0" y="188966"/>
                  <a:pt x="97901" y="49145"/>
                  <a:pt x="244529" y="23295"/>
                </a:cubicBezTo>
                <a:cubicBezTo>
                  <a:pt x="376622" y="0"/>
                  <a:pt x="503188" y="77159"/>
                  <a:pt x="545879" y="199884"/>
                </a:cubicBezTo>
                <a:lnTo>
                  <a:pt x="738612" y="165902"/>
                </a:lnTo>
                <a:lnTo>
                  <a:pt x="729379" y="113507"/>
                </a:lnTo>
              </a:path>
            </a:pathLst>
          </a:custGeom>
          <a:solidFill>
            <a:srgbClr val="DE58A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2932639" y="3502352"/>
            <a:ext cx="849131" cy="580108"/>
          </a:xfrm>
          <a:custGeom>
            <a:avLst/>
            <a:gdLst/>
            <a:ahLst/>
            <a:cxnLst/>
            <a:rect l="0" t="0" r="0" b="0"/>
            <a:pathLst>
              <a:path w="849131" h="580108">
                <a:moveTo>
                  <a:pt x="729379" y="113507"/>
                </a:moveTo>
                <a:lnTo>
                  <a:pt x="849131" y="190419"/>
                </a:lnTo>
                <a:lnTo>
                  <a:pt x="762904" y="303656"/>
                </a:lnTo>
                <a:lnTo>
                  <a:pt x="753573" y="250736"/>
                </a:lnTo>
                <a:lnTo>
                  <a:pt x="560923" y="284703"/>
                </a:lnTo>
                <a:cubicBezTo>
                  <a:pt x="563049" y="414857"/>
                  <a:pt x="470427" y="530932"/>
                  <a:pt x="338147" y="554258"/>
                </a:cubicBezTo>
                <a:cubicBezTo>
                  <a:pt x="191527" y="580108"/>
                  <a:pt x="51706" y="482206"/>
                  <a:pt x="25856" y="335586"/>
                </a:cubicBezTo>
                <a:cubicBezTo>
                  <a:pt x="0" y="188966"/>
                  <a:pt x="97901" y="49145"/>
                  <a:pt x="244529" y="23295"/>
                </a:cubicBezTo>
                <a:cubicBezTo>
                  <a:pt x="376622" y="0"/>
                  <a:pt x="503188" y="77159"/>
                  <a:pt x="545879" y="199884"/>
                </a:cubicBezTo>
                <a:lnTo>
                  <a:pt x="738612" y="165902"/>
                </a:lnTo>
                <a:lnTo>
                  <a:pt x="729379" y="113507"/>
                </a:lnTo>
                <a:close/>
              </a:path>
            </a:pathLst>
          </a:custGeom>
          <a:noFill/>
          <a:ln w="11232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3351110" y="4100889"/>
            <a:ext cx="673015" cy="736096"/>
          </a:xfrm>
          <a:custGeom>
            <a:avLst/>
            <a:gdLst/>
            <a:ahLst/>
            <a:cxnLst/>
            <a:rect l="0" t="0" r="0" b="0"/>
            <a:pathLst>
              <a:path w="673015" h="736096">
                <a:moveTo>
                  <a:pt x="525099" y="18054"/>
                </a:moveTo>
                <a:lnTo>
                  <a:pt x="666275" y="0"/>
                </a:lnTo>
                <a:lnTo>
                  <a:pt x="673015" y="142164"/>
                </a:lnTo>
                <a:lnTo>
                  <a:pt x="631844" y="107621"/>
                </a:lnTo>
                <a:lnTo>
                  <a:pt x="506101" y="257476"/>
                </a:lnTo>
                <a:cubicBezTo>
                  <a:pt x="591392" y="355812"/>
                  <a:pt x="595054" y="504274"/>
                  <a:pt x="508715" y="607163"/>
                </a:cubicBezTo>
                <a:cubicBezTo>
                  <a:pt x="413015" y="721216"/>
                  <a:pt x="242979" y="736096"/>
                  <a:pt x="128925" y="640396"/>
                </a:cubicBezTo>
                <a:cubicBezTo>
                  <a:pt x="14871" y="544688"/>
                  <a:pt x="0" y="374652"/>
                  <a:pt x="95699" y="260606"/>
                </a:cubicBezTo>
                <a:cubicBezTo>
                  <a:pt x="181912" y="157852"/>
                  <a:pt x="328465" y="135597"/>
                  <a:pt x="440062" y="202175"/>
                </a:cubicBezTo>
                <a:lnTo>
                  <a:pt x="565858" y="52253"/>
                </a:lnTo>
                <a:lnTo>
                  <a:pt x="525099" y="18054"/>
                </a:lnTo>
              </a:path>
            </a:pathLst>
          </a:custGeom>
          <a:solidFill>
            <a:srgbClr val="7F64E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351113" y="4100889"/>
            <a:ext cx="673015" cy="736096"/>
          </a:xfrm>
          <a:custGeom>
            <a:avLst/>
            <a:gdLst/>
            <a:ahLst/>
            <a:cxnLst/>
            <a:rect l="0" t="0" r="0" b="0"/>
            <a:pathLst>
              <a:path w="673015" h="736096">
                <a:moveTo>
                  <a:pt x="525099" y="18054"/>
                </a:moveTo>
                <a:lnTo>
                  <a:pt x="666275" y="0"/>
                </a:lnTo>
                <a:lnTo>
                  <a:pt x="673015" y="142164"/>
                </a:lnTo>
                <a:lnTo>
                  <a:pt x="631844" y="107621"/>
                </a:lnTo>
                <a:lnTo>
                  <a:pt x="506101" y="257476"/>
                </a:lnTo>
                <a:cubicBezTo>
                  <a:pt x="591392" y="355812"/>
                  <a:pt x="595054" y="504274"/>
                  <a:pt x="508715" y="607163"/>
                </a:cubicBezTo>
                <a:cubicBezTo>
                  <a:pt x="413015" y="721216"/>
                  <a:pt x="242979" y="736096"/>
                  <a:pt x="128925" y="640396"/>
                </a:cubicBezTo>
                <a:cubicBezTo>
                  <a:pt x="14871" y="544688"/>
                  <a:pt x="0" y="374652"/>
                  <a:pt x="95699" y="260606"/>
                </a:cubicBezTo>
                <a:cubicBezTo>
                  <a:pt x="181912" y="157852"/>
                  <a:pt x="328465" y="135597"/>
                  <a:pt x="440062" y="202175"/>
                </a:cubicBezTo>
                <a:lnTo>
                  <a:pt x="565858" y="52253"/>
                </a:lnTo>
                <a:lnTo>
                  <a:pt x="525099" y="18054"/>
                </a:lnTo>
                <a:close/>
              </a:path>
            </a:pathLst>
          </a:custGeom>
          <a:noFill/>
          <a:ln w="11232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4190645" y="4264307"/>
            <a:ext cx="539154" cy="836446"/>
          </a:xfrm>
          <a:custGeom>
            <a:avLst/>
            <a:gdLst/>
            <a:ahLst/>
            <a:cxnLst/>
            <a:rect l="0" t="0" r="0" b="0"/>
            <a:pathLst>
              <a:path w="539154" h="836446">
                <a:moveTo>
                  <a:pt x="366123" y="104581"/>
                </a:moveTo>
                <a:lnTo>
                  <a:pt x="269577" y="0"/>
                </a:lnTo>
                <a:lnTo>
                  <a:pt x="173038" y="104581"/>
                </a:lnTo>
                <a:lnTo>
                  <a:pt x="226774" y="104581"/>
                </a:lnTo>
                <a:lnTo>
                  <a:pt x="226774" y="300668"/>
                </a:lnTo>
                <a:cubicBezTo>
                  <a:pt x="98231" y="321179"/>
                  <a:pt x="0" y="432551"/>
                  <a:pt x="0" y="566868"/>
                </a:cubicBezTo>
                <a:cubicBezTo>
                  <a:pt x="0" y="715750"/>
                  <a:pt x="120695" y="836446"/>
                  <a:pt x="269577" y="836446"/>
                </a:cubicBezTo>
                <a:cubicBezTo>
                  <a:pt x="418459" y="836446"/>
                  <a:pt x="539154" y="715750"/>
                  <a:pt x="539154" y="566868"/>
                </a:cubicBezTo>
                <a:cubicBezTo>
                  <a:pt x="539154" y="432739"/>
                  <a:pt x="441193" y="321486"/>
                  <a:pt x="312919" y="300758"/>
                </a:cubicBezTo>
                <a:lnTo>
                  <a:pt x="312919" y="104581"/>
                </a:lnTo>
                <a:lnTo>
                  <a:pt x="366123" y="104581"/>
                </a:lnTo>
              </a:path>
            </a:pathLst>
          </a:custGeom>
          <a:solidFill>
            <a:srgbClr val="DE8431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4190645" y="4264307"/>
            <a:ext cx="539154" cy="836446"/>
          </a:xfrm>
          <a:custGeom>
            <a:avLst/>
            <a:gdLst/>
            <a:ahLst/>
            <a:cxnLst/>
            <a:rect l="0" t="0" r="0" b="0"/>
            <a:pathLst>
              <a:path w="539154" h="836446">
                <a:moveTo>
                  <a:pt x="366123" y="104581"/>
                </a:moveTo>
                <a:lnTo>
                  <a:pt x="269577" y="0"/>
                </a:lnTo>
                <a:lnTo>
                  <a:pt x="173038" y="104581"/>
                </a:lnTo>
                <a:lnTo>
                  <a:pt x="226774" y="104581"/>
                </a:lnTo>
                <a:lnTo>
                  <a:pt x="226774" y="300668"/>
                </a:lnTo>
                <a:cubicBezTo>
                  <a:pt x="98231" y="321179"/>
                  <a:pt x="0" y="432551"/>
                  <a:pt x="0" y="566868"/>
                </a:cubicBezTo>
                <a:cubicBezTo>
                  <a:pt x="0" y="715750"/>
                  <a:pt x="120695" y="836446"/>
                  <a:pt x="269577" y="836446"/>
                </a:cubicBezTo>
                <a:cubicBezTo>
                  <a:pt x="418459" y="836446"/>
                  <a:pt x="539154" y="715750"/>
                  <a:pt x="539154" y="566868"/>
                </a:cubicBezTo>
                <a:cubicBezTo>
                  <a:pt x="539154" y="432739"/>
                  <a:pt x="441193" y="321486"/>
                  <a:pt x="312919" y="300758"/>
                </a:cubicBezTo>
                <a:lnTo>
                  <a:pt x="312919" y="104581"/>
                </a:lnTo>
                <a:lnTo>
                  <a:pt x="366123" y="104581"/>
                </a:lnTo>
                <a:close/>
              </a:path>
            </a:pathLst>
          </a:custGeom>
          <a:noFill/>
          <a:ln w="11232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4897761" y="4102607"/>
            <a:ext cx="673314" cy="736455"/>
          </a:xfrm>
          <a:custGeom>
            <a:avLst/>
            <a:gdLst/>
            <a:ahLst/>
            <a:cxnLst/>
            <a:rect l="0" t="0" r="0" b="0"/>
            <a:pathLst>
              <a:path w="673314" h="736455">
                <a:moveTo>
                  <a:pt x="147908" y="18054"/>
                </a:moveTo>
                <a:lnTo>
                  <a:pt x="6731" y="0"/>
                </a:lnTo>
                <a:lnTo>
                  <a:pt x="0" y="142172"/>
                </a:lnTo>
                <a:lnTo>
                  <a:pt x="41162" y="107628"/>
                </a:lnTo>
                <a:lnTo>
                  <a:pt x="167205" y="257843"/>
                </a:lnTo>
                <a:cubicBezTo>
                  <a:pt x="81921" y="356179"/>
                  <a:pt x="78259" y="504633"/>
                  <a:pt x="164599" y="607530"/>
                </a:cubicBezTo>
                <a:cubicBezTo>
                  <a:pt x="260299" y="721576"/>
                  <a:pt x="430335" y="736455"/>
                  <a:pt x="544389" y="640755"/>
                </a:cubicBezTo>
                <a:cubicBezTo>
                  <a:pt x="658435" y="545055"/>
                  <a:pt x="673314" y="375019"/>
                  <a:pt x="577614" y="260965"/>
                </a:cubicBezTo>
                <a:cubicBezTo>
                  <a:pt x="491394" y="158219"/>
                  <a:pt x="344841" y="135964"/>
                  <a:pt x="233251" y="202535"/>
                </a:cubicBezTo>
                <a:lnTo>
                  <a:pt x="107149" y="52260"/>
                </a:lnTo>
                <a:lnTo>
                  <a:pt x="147908" y="18054"/>
                </a:lnTo>
              </a:path>
            </a:pathLst>
          </a:custGeom>
          <a:solidFill>
            <a:srgbClr val="E0CB1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4897761" y="4102607"/>
            <a:ext cx="673314" cy="736455"/>
          </a:xfrm>
          <a:custGeom>
            <a:avLst/>
            <a:gdLst/>
            <a:ahLst/>
            <a:cxnLst/>
            <a:rect l="0" t="0" r="0" b="0"/>
            <a:pathLst>
              <a:path w="673314" h="736455">
                <a:moveTo>
                  <a:pt x="147908" y="18054"/>
                </a:moveTo>
                <a:lnTo>
                  <a:pt x="6731" y="0"/>
                </a:lnTo>
                <a:lnTo>
                  <a:pt x="0" y="142172"/>
                </a:lnTo>
                <a:lnTo>
                  <a:pt x="41162" y="107628"/>
                </a:lnTo>
                <a:lnTo>
                  <a:pt x="167205" y="257843"/>
                </a:lnTo>
                <a:cubicBezTo>
                  <a:pt x="81921" y="356179"/>
                  <a:pt x="78259" y="504633"/>
                  <a:pt x="164599" y="607530"/>
                </a:cubicBezTo>
                <a:cubicBezTo>
                  <a:pt x="260299" y="721576"/>
                  <a:pt x="430335" y="736455"/>
                  <a:pt x="544389" y="640755"/>
                </a:cubicBezTo>
                <a:cubicBezTo>
                  <a:pt x="658435" y="545055"/>
                  <a:pt x="673314" y="375019"/>
                  <a:pt x="577614" y="260965"/>
                </a:cubicBezTo>
                <a:cubicBezTo>
                  <a:pt x="491394" y="158219"/>
                  <a:pt x="344841" y="135964"/>
                  <a:pt x="233251" y="202535"/>
                </a:cubicBezTo>
                <a:lnTo>
                  <a:pt x="107149" y="52260"/>
                </a:lnTo>
                <a:lnTo>
                  <a:pt x="147908" y="18054"/>
                </a:lnTo>
                <a:close/>
              </a:path>
            </a:pathLst>
          </a:custGeom>
          <a:noFill/>
          <a:ln w="11232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140882" y="3502827"/>
            <a:ext cx="849588" cy="580108"/>
          </a:xfrm>
          <a:custGeom>
            <a:avLst/>
            <a:gdLst/>
            <a:ahLst/>
            <a:cxnLst/>
            <a:rect l="0" t="0" r="0" b="0"/>
            <a:pathLst>
              <a:path w="849588" h="580108">
                <a:moveTo>
                  <a:pt x="119752" y="113424"/>
                </a:moveTo>
                <a:lnTo>
                  <a:pt x="0" y="190344"/>
                </a:lnTo>
                <a:lnTo>
                  <a:pt x="86227" y="303574"/>
                </a:lnTo>
                <a:lnTo>
                  <a:pt x="95557" y="250654"/>
                </a:lnTo>
                <a:lnTo>
                  <a:pt x="288665" y="284703"/>
                </a:lnTo>
                <a:cubicBezTo>
                  <a:pt x="286545" y="414857"/>
                  <a:pt x="379168" y="530932"/>
                  <a:pt x="511440" y="554258"/>
                </a:cubicBezTo>
                <a:cubicBezTo>
                  <a:pt x="658068" y="580108"/>
                  <a:pt x="797881" y="482206"/>
                  <a:pt x="823738" y="335586"/>
                </a:cubicBezTo>
                <a:cubicBezTo>
                  <a:pt x="849588" y="188966"/>
                  <a:pt x="751686" y="49145"/>
                  <a:pt x="605066" y="23295"/>
                </a:cubicBezTo>
                <a:cubicBezTo>
                  <a:pt x="472973" y="0"/>
                  <a:pt x="346399" y="77159"/>
                  <a:pt x="303708" y="199884"/>
                </a:cubicBezTo>
                <a:lnTo>
                  <a:pt x="110519" y="165820"/>
                </a:lnTo>
                <a:lnTo>
                  <a:pt x="119752" y="113424"/>
                </a:lnTo>
              </a:path>
            </a:pathLst>
          </a:custGeom>
          <a:solidFill>
            <a:srgbClr val="1EABD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5140882" y="3502827"/>
            <a:ext cx="849588" cy="580108"/>
          </a:xfrm>
          <a:custGeom>
            <a:avLst/>
            <a:gdLst/>
            <a:ahLst/>
            <a:cxnLst/>
            <a:rect l="0" t="0" r="0" b="0"/>
            <a:pathLst>
              <a:path w="849588" h="580108">
                <a:moveTo>
                  <a:pt x="119752" y="113424"/>
                </a:moveTo>
                <a:lnTo>
                  <a:pt x="0" y="190344"/>
                </a:lnTo>
                <a:lnTo>
                  <a:pt x="86227" y="303574"/>
                </a:lnTo>
                <a:lnTo>
                  <a:pt x="95557" y="250654"/>
                </a:lnTo>
                <a:lnTo>
                  <a:pt x="288665" y="284703"/>
                </a:lnTo>
                <a:cubicBezTo>
                  <a:pt x="286545" y="414857"/>
                  <a:pt x="379168" y="530932"/>
                  <a:pt x="511440" y="554258"/>
                </a:cubicBezTo>
                <a:cubicBezTo>
                  <a:pt x="658068" y="580108"/>
                  <a:pt x="797881" y="482206"/>
                  <a:pt x="823738" y="335586"/>
                </a:cubicBezTo>
                <a:cubicBezTo>
                  <a:pt x="849588" y="188966"/>
                  <a:pt x="751686" y="49145"/>
                  <a:pt x="605066" y="23295"/>
                </a:cubicBezTo>
                <a:cubicBezTo>
                  <a:pt x="472973" y="0"/>
                  <a:pt x="346399" y="77159"/>
                  <a:pt x="303708" y="199884"/>
                </a:cubicBezTo>
                <a:lnTo>
                  <a:pt x="110519" y="165820"/>
                </a:lnTo>
                <a:lnTo>
                  <a:pt x="119752" y="113424"/>
                </a:lnTo>
                <a:close/>
              </a:path>
            </a:pathLst>
          </a:custGeom>
          <a:noFill/>
          <a:ln w="11232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5056842" y="2637587"/>
            <a:ext cx="798413" cy="622424"/>
          </a:xfrm>
          <a:custGeom>
            <a:avLst/>
            <a:gdLst/>
            <a:ahLst/>
            <a:cxnLst/>
            <a:rect l="0" t="0" r="0" b="0"/>
            <a:pathLst>
              <a:path w="798413" h="622424">
                <a:moveTo>
                  <a:pt x="138839" y="622424"/>
                </a:moveTo>
                <a:lnTo>
                  <a:pt x="0" y="591100"/>
                </a:lnTo>
                <a:lnTo>
                  <a:pt x="42293" y="455203"/>
                </a:lnTo>
                <a:lnTo>
                  <a:pt x="69161" y="501743"/>
                </a:lnTo>
                <a:lnTo>
                  <a:pt x="238576" y="403931"/>
                </a:lnTo>
                <a:cubicBezTo>
                  <a:pt x="192066" y="282359"/>
                  <a:pt x="239399" y="141603"/>
                  <a:pt x="355722" y="74440"/>
                </a:cubicBezTo>
                <a:cubicBezTo>
                  <a:pt x="484662" y="0"/>
                  <a:pt x="649531" y="44180"/>
                  <a:pt x="723972" y="173113"/>
                </a:cubicBezTo>
                <a:cubicBezTo>
                  <a:pt x="798413" y="302054"/>
                  <a:pt x="754240" y="466923"/>
                  <a:pt x="625299" y="541363"/>
                </a:cubicBezTo>
                <a:cubicBezTo>
                  <a:pt x="509141" y="608428"/>
                  <a:pt x="363817" y="579217"/>
                  <a:pt x="281723" y="478492"/>
                </a:cubicBezTo>
                <a:lnTo>
                  <a:pt x="112234" y="576341"/>
                </a:lnTo>
                <a:lnTo>
                  <a:pt x="138839" y="622424"/>
                </a:lnTo>
              </a:path>
            </a:pathLst>
          </a:custGeom>
          <a:solidFill>
            <a:srgbClr val="92BD3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5056842" y="2637586"/>
            <a:ext cx="798413" cy="622424"/>
          </a:xfrm>
          <a:custGeom>
            <a:avLst/>
            <a:gdLst/>
            <a:ahLst/>
            <a:cxnLst/>
            <a:rect l="0" t="0" r="0" b="0"/>
            <a:pathLst>
              <a:path w="798413" h="622424">
                <a:moveTo>
                  <a:pt x="138839" y="622424"/>
                </a:moveTo>
                <a:lnTo>
                  <a:pt x="0" y="591100"/>
                </a:lnTo>
                <a:lnTo>
                  <a:pt x="42293" y="455203"/>
                </a:lnTo>
                <a:lnTo>
                  <a:pt x="69161" y="501743"/>
                </a:lnTo>
                <a:lnTo>
                  <a:pt x="238576" y="403931"/>
                </a:lnTo>
                <a:cubicBezTo>
                  <a:pt x="192066" y="282359"/>
                  <a:pt x="239399" y="141603"/>
                  <a:pt x="355722" y="74440"/>
                </a:cubicBezTo>
                <a:cubicBezTo>
                  <a:pt x="484662" y="0"/>
                  <a:pt x="649531" y="44180"/>
                  <a:pt x="723972" y="173113"/>
                </a:cubicBezTo>
                <a:cubicBezTo>
                  <a:pt x="798413" y="302054"/>
                  <a:pt x="754240" y="466923"/>
                  <a:pt x="625299" y="541363"/>
                </a:cubicBezTo>
                <a:cubicBezTo>
                  <a:pt x="509141" y="608428"/>
                  <a:pt x="363817" y="579217"/>
                  <a:pt x="281723" y="478492"/>
                </a:cubicBezTo>
                <a:lnTo>
                  <a:pt x="112234" y="576341"/>
                </a:lnTo>
                <a:lnTo>
                  <a:pt x="138839" y="622424"/>
                </a:lnTo>
                <a:close/>
              </a:path>
            </a:pathLst>
          </a:custGeom>
          <a:noFill/>
          <a:ln w="11232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4590302" y="2089297"/>
            <a:ext cx="603501" cy="836476"/>
          </a:xfrm>
          <a:custGeom>
            <a:avLst/>
            <a:gdLst/>
            <a:ahLst/>
            <a:cxnLst/>
            <a:rect l="0" t="0" r="0" b="0"/>
            <a:pathLst>
              <a:path w="603501" h="836476">
                <a:moveTo>
                  <a:pt x="232031" y="771231"/>
                </a:moveTo>
                <a:lnTo>
                  <a:pt x="105547" y="836476"/>
                </a:lnTo>
                <a:lnTo>
                  <a:pt x="50590" y="705192"/>
                </a:lnTo>
                <a:lnTo>
                  <a:pt x="101091" y="723568"/>
                </a:lnTo>
                <a:lnTo>
                  <a:pt x="167991" y="539746"/>
                </a:lnTo>
                <a:cubicBezTo>
                  <a:pt x="54222" y="476515"/>
                  <a:pt x="0" y="338259"/>
                  <a:pt x="45940" y="212037"/>
                </a:cubicBezTo>
                <a:cubicBezTo>
                  <a:pt x="96860" y="72134"/>
                  <a:pt x="251560" y="0"/>
                  <a:pt x="391463" y="50920"/>
                </a:cubicBezTo>
                <a:cubicBezTo>
                  <a:pt x="531367" y="101840"/>
                  <a:pt x="603501" y="256540"/>
                  <a:pt x="552581" y="396443"/>
                </a:cubicBezTo>
                <a:cubicBezTo>
                  <a:pt x="506708" y="522485"/>
                  <a:pt x="376607" y="593519"/>
                  <a:pt x="248969" y="569130"/>
                </a:cubicBezTo>
                <a:lnTo>
                  <a:pt x="182032" y="753034"/>
                </a:lnTo>
                <a:lnTo>
                  <a:pt x="232031" y="771231"/>
                </a:lnTo>
              </a:path>
            </a:pathLst>
          </a:custGeom>
          <a:solidFill>
            <a:srgbClr val="3CC58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4590301" y="2089295"/>
            <a:ext cx="603501" cy="836476"/>
          </a:xfrm>
          <a:custGeom>
            <a:avLst/>
            <a:gdLst/>
            <a:ahLst/>
            <a:cxnLst/>
            <a:rect l="0" t="0" r="0" b="0"/>
            <a:pathLst>
              <a:path w="603501" h="836476">
                <a:moveTo>
                  <a:pt x="232031" y="771231"/>
                </a:moveTo>
                <a:lnTo>
                  <a:pt x="105547" y="836476"/>
                </a:lnTo>
                <a:lnTo>
                  <a:pt x="50590" y="705192"/>
                </a:lnTo>
                <a:lnTo>
                  <a:pt x="101091" y="723568"/>
                </a:lnTo>
                <a:lnTo>
                  <a:pt x="167991" y="539746"/>
                </a:lnTo>
                <a:cubicBezTo>
                  <a:pt x="54222" y="476515"/>
                  <a:pt x="0" y="338259"/>
                  <a:pt x="45940" y="212037"/>
                </a:cubicBezTo>
                <a:cubicBezTo>
                  <a:pt x="96860" y="72134"/>
                  <a:pt x="251560" y="0"/>
                  <a:pt x="391463" y="50920"/>
                </a:cubicBezTo>
                <a:cubicBezTo>
                  <a:pt x="531367" y="101840"/>
                  <a:pt x="603501" y="256540"/>
                  <a:pt x="552581" y="396443"/>
                </a:cubicBezTo>
                <a:cubicBezTo>
                  <a:pt x="506708" y="522485"/>
                  <a:pt x="376607" y="593519"/>
                  <a:pt x="248969" y="569130"/>
                </a:cubicBezTo>
                <a:lnTo>
                  <a:pt x="182032" y="753034"/>
                </a:lnTo>
                <a:lnTo>
                  <a:pt x="232031" y="771231"/>
                </a:lnTo>
                <a:close/>
              </a:path>
            </a:pathLst>
          </a:custGeom>
          <a:noFill/>
          <a:ln w="11232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3921067" y="3033965"/>
            <a:ext cx="1078309" cy="1078309"/>
          </a:xfrm>
          <a:custGeom>
            <a:avLst/>
            <a:gdLst/>
            <a:ahLst/>
            <a:cxnLst/>
            <a:rect l="0" t="0" r="0" b="0"/>
            <a:pathLst>
              <a:path w="1078309" h="1078309">
                <a:moveTo>
                  <a:pt x="0" y="539154"/>
                </a:moveTo>
                <a:cubicBezTo>
                  <a:pt x="0" y="836925"/>
                  <a:pt x="241391" y="1078309"/>
                  <a:pt x="539154" y="1078309"/>
                </a:cubicBezTo>
                <a:cubicBezTo>
                  <a:pt x="836925" y="1078309"/>
                  <a:pt x="1078309" y="836925"/>
                  <a:pt x="1078309" y="539154"/>
                </a:cubicBezTo>
                <a:cubicBezTo>
                  <a:pt x="1078309" y="241391"/>
                  <a:pt x="836925" y="0"/>
                  <a:pt x="539154" y="0"/>
                </a:cubicBezTo>
                <a:cubicBezTo>
                  <a:pt x="241391" y="0"/>
                  <a:pt x="0" y="241391"/>
                  <a:pt x="0" y="539154"/>
                </a:cubicBezTo>
              </a:path>
            </a:pathLst>
          </a:custGeom>
          <a:solidFill>
            <a:srgbClr val="A3A3A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3921067" y="3033965"/>
            <a:ext cx="1078309" cy="1078309"/>
          </a:xfrm>
          <a:custGeom>
            <a:avLst/>
            <a:gdLst/>
            <a:ahLst/>
            <a:cxnLst/>
            <a:rect l="0" t="0" r="0" b="0"/>
            <a:pathLst>
              <a:path w="1078309" h="1078309">
                <a:moveTo>
                  <a:pt x="0" y="539154"/>
                </a:moveTo>
                <a:cubicBezTo>
                  <a:pt x="0" y="836921"/>
                  <a:pt x="241387" y="1078309"/>
                  <a:pt x="539154" y="1078309"/>
                </a:cubicBezTo>
                <a:cubicBezTo>
                  <a:pt x="836921" y="1078309"/>
                  <a:pt x="1078309" y="836921"/>
                  <a:pt x="1078309" y="539154"/>
                </a:cubicBezTo>
                <a:cubicBezTo>
                  <a:pt x="1078309" y="241387"/>
                  <a:pt x="836921" y="0"/>
                  <a:pt x="539154" y="0"/>
                </a:cubicBezTo>
                <a:cubicBezTo>
                  <a:pt x="241387" y="0"/>
                  <a:pt x="0" y="241387"/>
                  <a:pt x="0" y="539154"/>
                </a:cubicBezTo>
                <a:close/>
              </a:path>
            </a:pathLst>
          </a:custGeom>
          <a:noFill/>
          <a:ln w="11232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5373790" y="2764417"/>
            <a:ext cx="348204" cy="348204"/>
          </a:xfrm>
          <a:custGeom>
            <a:avLst/>
            <a:gdLst/>
            <a:ahLst/>
            <a:cxnLst/>
            <a:rect l="0" t="0" r="0" b="0"/>
            <a:pathLst>
              <a:path w="348204" h="348204">
                <a:moveTo>
                  <a:pt x="189453" y="171481"/>
                </a:moveTo>
                <a:cubicBezTo>
                  <a:pt x="138532" y="18720"/>
                  <a:pt x="128049" y="11232"/>
                  <a:pt x="96598" y="11232"/>
                </a:cubicBezTo>
                <a:lnTo>
                  <a:pt x="96598" y="54664"/>
                </a:lnTo>
                <a:lnTo>
                  <a:pt x="23213" y="92105"/>
                </a:lnTo>
                <a:cubicBezTo>
                  <a:pt x="15725" y="95100"/>
                  <a:pt x="11232" y="102588"/>
                  <a:pt x="11232" y="111574"/>
                </a:cubicBezTo>
                <a:lnTo>
                  <a:pt x="11232" y="119063"/>
                </a:lnTo>
                <a:cubicBezTo>
                  <a:pt x="11232" y="143025"/>
                  <a:pt x="30701" y="162495"/>
                  <a:pt x="54664" y="162495"/>
                </a:cubicBezTo>
                <a:lnTo>
                  <a:pt x="75631" y="162495"/>
                </a:lnTo>
                <a:lnTo>
                  <a:pt x="75631" y="267330"/>
                </a:lnTo>
                <a:moveTo>
                  <a:pt x="0" y="0"/>
                </a:moveTo>
                <a:moveTo>
                  <a:pt x="75632" y="214911"/>
                </a:moveTo>
                <a:lnTo>
                  <a:pt x="183068" y="152386"/>
                </a:lnTo>
                <a:moveTo>
                  <a:pt x="348204" y="280809"/>
                </a:moveTo>
                <a:lnTo>
                  <a:pt x="348204" y="247861"/>
                </a:lnTo>
                <a:moveTo>
                  <a:pt x="303274" y="270044"/>
                </a:moveTo>
                <a:lnTo>
                  <a:pt x="303274" y="325739"/>
                </a:lnTo>
                <a:cubicBezTo>
                  <a:pt x="303274" y="325739"/>
                  <a:pt x="280809" y="348204"/>
                  <a:pt x="247861" y="348204"/>
                </a:cubicBezTo>
                <a:cubicBezTo>
                  <a:pt x="214913" y="348204"/>
                  <a:pt x="190950" y="325739"/>
                  <a:pt x="190950" y="325739"/>
                </a:cubicBezTo>
                <a:lnTo>
                  <a:pt x="190950" y="270044"/>
                </a:lnTo>
                <a:moveTo>
                  <a:pt x="0" y="0"/>
                </a:moveTo>
                <a:moveTo>
                  <a:pt x="146021" y="247861"/>
                </a:moveTo>
                <a:lnTo>
                  <a:pt x="247861" y="292791"/>
                </a:lnTo>
                <a:lnTo>
                  <a:pt x="348204" y="247861"/>
                </a:lnTo>
                <a:lnTo>
                  <a:pt x="247861" y="202931"/>
                </a:lnTo>
                <a:close/>
              </a:path>
            </a:pathLst>
          </a:custGeom>
          <a:noFill/>
          <a:ln w="11232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3895980" y="5201846"/>
            <a:ext cx="1128515" cy="1846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dirty="0" err="1">
                <a:solidFill>
                  <a:srgbClr val="484848"/>
                </a:solidFill>
                <a:latin typeface="Roboto"/>
              </a:rPr>
              <a:t>Kualitas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Lulusan</a:t>
            </a:r>
            <a:endParaRPr sz="1200" b="0" dirty="0">
              <a:solidFill>
                <a:srgbClr val="484848"/>
              </a:solidFill>
              <a:latin typeface="Roboto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3187218" y="2764417"/>
            <a:ext cx="307748" cy="345930"/>
          </a:xfrm>
          <a:custGeom>
            <a:avLst/>
            <a:gdLst/>
            <a:ahLst/>
            <a:cxnLst/>
            <a:rect l="0" t="0" r="0" b="0"/>
            <a:pathLst>
              <a:path w="307748" h="345930">
                <a:moveTo>
                  <a:pt x="0" y="0"/>
                </a:moveTo>
                <a:moveTo>
                  <a:pt x="252751" y="71065"/>
                </a:moveTo>
                <a:lnTo>
                  <a:pt x="273025" y="38722"/>
                </a:lnTo>
                <a:lnTo>
                  <a:pt x="230629" y="12146"/>
                </a:lnTo>
                <a:lnTo>
                  <a:pt x="210267" y="44629"/>
                </a:lnTo>
                <a:moveTo>
                  <a:pt x="0" y="0"/>
                </a:moveTo>
                <a:moveTo>
                  <a:pt x="148785" y="151695"/>
                </a:moveTo>
                <a:lnTo>
                  <a:pt x="130717" y="180518"/>
                </a:lnTo>
                <a:lnTo>
                  <a:pt x="164963" y="201983"/>
                </a:lnTo>
                <a:lnTo>
                  <a:pt x="183085" y="173074"/>
                </a:lnTo>
                <a:moveTo>
                  <a:pt x="0" y="0"/>
                </a:moveTo>
                <a:moveTo>
                  <a:pt x="119351" y="133019"/>
                </a:moveTo>
                <a:lnTo>
                  <a:pt x="211832" y="191627"/>
                </a:lnTo>
                <a:moveTo>
                  <a:pt x="289353" y="260303"/>
                </a:moveTo>
                <a:cubicBezTo>
                  <a:pt x="300948" y="243638"/>
                  <a:pt x="307748" y="223385"/>
                  <a:pt x="307748" y="201543"/>
                </a:cubicBezTo>
                <a:cubicBezTo>
                  <a:pt x="307748" y="160497"/>
                  <a:pt x="283739" y="125060"/>
                  <a:pt x="248999" y="108506"/>
                </a:cubicBezTo>
                <a:moveTo>
                  <a:pt x="194643" y="34556"/>
                </a:moveTo>
                <a:lnTo>
                  <a:pt x="128982" y="139301"/>
                </a:lnTo>
                <a:lnTo>
                  <a:pt x="201179" y="184558"/>
                </a:lnTo>
                <a:lnTo>
                  <a:pt x="266841" y="79813"/>
                </a:lnTo>
                <a:close/>
                <a:moveTo>
                  <a:pt x="294881" y="260305"/>
                </a:moveTo>
                <a:lnTo>
                  <a:pt x="294881" y="345930"/>
                </a:lnTo>
                <a:lnTo>
                  <a:pt x="60655" y="345930"/>
                </a:lnTo>
                <a:lnTo>
                  <a:pt x="60655" y="331896"/>
                </a:lnTo>
                <a:cubicBezTo>
                  <a:pt x="60655" y="315353"/>
                  <a:pt x="74066" y="301943"/>
                  <a:pt x="90608" y="301943"/>
                </a:cubicBezTo>
                <a:lnTo>
                  <a:pt x="198666" y="301943"/>
                </a:lnTo>
                <a:lnTo>
                  <a:pt x="198666" y="290258"/>
                </a:lnTo>
                <a:cubicBezTo>
                  <a:pt x="198666" y="273715"/>
                  <a:pt x="212076" y="260305"/>
                  <a:pt x="228619" y="260305"/>
                </a:cubicBezTo>
                <a:close/>
                <a:moveTo>
                  <a:pt x="248324" y="294257"/>
                </a:moveTo>
                <a:cubicBezTo>
                  <a:pt x="245878" y="294257"/>
                  <a:pt x="243895" y="296241"/>
                  <a:pt x="243895" y="298687"/>
                </a:cubicBezTo>
                <a:cubicBezTo>
                  <a:pt x="243895" y="301132"/>
                  <a:pt x="245878" y="303115"/>
                  <a:pt x="248324" y="303115"/>
                </a:cubicBezTo>
                <a:moveTo>
                  <a:pt x="248325" y="303115"/>
                </a:moveTo>
                <a:cubicBezTo>
                  <a:pt x="250771" y="303115"/>
                  <a:pt x="252754" y="301132"/>
                  <a:pt x="252754" y="298687"/>
                </a:cubicBezTo>
                <a:cubicBezTo>
                  <a:pt x="252754" y="296241"/>
                  <a:pt x="250771" y="294257"/>
                  <a:pt x="248325" y="294257"/>
                </a:cubicBezTo>
                <a:moveTo>
                  <a:pt x="221606" y="151728"/>
                </a:moveTo>
                <a:cubicBezTo>
                  <a:pt x="223464" y="151728"/>
                  <a:pt x="228221" y="151915"/>
                  <a:pt x="230022" y="152270"/>
                </a:cubicBezTo>
                <a:cubicBezTo>
                  <a:pt x="250533" y="156314"/>
                  <a:pt x="266842" y="182210"/>
                  <a:pt x="266842" y="203363"/>
                </a:cubicBezTo>
                <a:cubicBezTo>
                  <a:pt x="266842" y="226376"/>
                  <a:pt x="247656" y="260300"/>
                  <a:pt x="219591" y="260300"/>
                </a:cubicBezTo>
                <a:lnTo>
                  <a:pt x="60143" y="260303"/>
                </a:lnTo>
              </a:path>
            </a:pathLst>
          </a:custGeom>
          <a:noFill/>
          <a:ln w="11232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5912945" y="2685790"/>
            <a:ext cx="758221" cy="5539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dirty="0" err="1">
                <a:solidFill>
                  <a:srgbClr val="484848"/>
                </a:solidFill>
                <a:latin typeface="Roboto"/>
              </a:rPr>
              <a:t>Layanan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Pendidikan
Tinggi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205746" y="3314775"/>
            <a:ext cx="490356" cy="516690"/>
          </a:xfrm>
          <a:custGeom>
            <a:avLst/>
            <a:gdLst/>
            <a:ahLst/>
            <a:cxnLst/>
            <a:rect l="0" t="0" r="0" b="0"/>
            <a:pathLst>
              <a:path w="490356" h="516690">
                <a:moveTo>
                  <a:pt x="220778" y="269577"/>
                </a:moveTo>
                <a:lnTo>
                  <a:pt x="344335" y="146021"/>
                </a:lnTo>
                <a:moveTo>
                  <a:pt x="357589" y="54140"/>
                </a:moveTo>
                <a:cubicBezTo>
                  <a:pt x="349096" y="62582"/>
                  <a:pt x="344325" y="74065"/>
                  <a:pt x="344335" y="86040"/>
                </a:cubicBezTo>
                <a:lnTo>
                  <a:pt x="344335" y="146021"/>
                </a:lnTo>
                <a:lnTo>
                  <a:pt x="404316" y="146021"/>
                </a:lnTo>
                <a:cubicBezTo>
                  <a:pt x="416290" y="146030"/>
                  <a:pt x="427774" y="141259"/>
                  <a:pt x="436216" y="132766"/>
                </a:cubicBezTo>
                <a:lnTo>
                  <a:pt x="490356" y="78626"/>
                </a:lnTo>
                <a:lnTo>
                  <a:pt x="411729" y="78626"/>
                </a:lnTo>
                <a:lnTo>
                  <a:pt x="411729" y="0"/>
                </a:lnTo>
                <a:close/>
                <a:moveTo>
                  <a:pt x="299405" y="190950"/>
                </a:moveTo>
                <a:cubicBezTo>
                  <a:pt x="261165" y="153469"/>
                  <a:pt x="201784" y="148192"/>
                  <a:pt x="157533" y="178343"/>
                </a:cubicBezTo>
                <a:cubicBezTo>
                  <a:pt x="113283" y="208494"/>
                  <a:pt x="96467" y="265688"/>
                  <a:pt x="117358" y="314991"/>
                </a:cubicBezTo>
                <a:cubicBezTo>
                  <a:pt x="138249" y="364293"/>
                  <a:pt x="191037" y="391995"/>
                  <a:pt x="243479" y="381174"/>
                </a:cubicBezTo>
                <a:cubicBezTo>
                  <a:pt x="295920" y="370354"/>
                  <a:pt x="333432" y="324021"/>
                  <a:pt x="333102" y="270476"/>
                </a:cubicBezTo>
                <a:cubicBezTo>
                  <a:pt x="333174" y="258729"/>
                  <a:pt x="331354" y="247047"/>
                  <a:pt x="327711" y="235880"/>
                </a:cubicBezTo>
                <a:moveTo>
                  <a:pt x="411729" y="202183"/>
                </a:moveTo>
                <a:cubicBezTo>
                  <a:pt x="443071" y="291958"/>
                  <a:pt x="407618" y="391441"/>
                  <a:pt x="326565" y="441163"/>
                </a:cubicBezTo>
                <a:cubicBezTo>
                  <a:pt x="245511" y="490884"/>
                  <a:pt x="140764" y="477406"/>
                  <a:pt x="74938" y="408785"/>
                </a:cubicBezTo>
                <a:cubicBezTo>
                  <a:pt x="9112" y="340163"/>
                  <a:pt x="0" y="234946"/>
                  <a:pt x="53048" y="156029"/>
                </a:cubicBezTo>
                <a:cubicBezTo>
                  <a:pt x="106096" y="77112"/>
                  <a:pt x="206966" y="45826"/>
                  <a:pt x="295361" y="80873"/>
                </a:cubicBezTo>
                <a:moveTo>
                  <a:pt x="94751" y="427729"/>
                </a:moveTo>
                <a:lnTo>
                  <a:pt x="18595" y="516690"/>
                </a:lnTo>
                <a:moveTo>
                  <a:pt x="346806" y="427729"/>
                </a:moveTo>
                <a:lnTo>
                  <a:pt x="422961" y="516690"/>
                </a:lnTo>
              </a:path>
            </a:pathLst>
          </a:custGeom>
          <a:noFill/>
          <a:ln w="11232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283931" y="2056776"/>
            <a:ext cx="1069203" cy="3693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dirty="0" err="1">
                <a:solidFill>
                  <a:srgbClr val="484848"/>
                </a:solidFill>
                <a:latin typeface="Roboto"/>
              </a:rPr>
              <a:t>Kualitas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Sarana
dan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Prasarana</a:t>
            </a:r>
            <a:endParaRPr sz="1200" b="0" dirty="0">
              <a:solidFill>
                <a:srgbClr val="484848"/>
              </a:solidFill>
              <a:latin typeface="Roboto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4724917" y="2220055"/>
            <a:ext cx="336971" cy="336971"/>
          </a:xfrm>
          <a:custGeom>
            <a:avLst/>
            <a:gdLst/>
            <a:ahLst/>
            <a:cxnLst/>
            <a:rect l="0" t="0" r="0" b="0"/>
            <a:pathLst>
              <a:path w="336971" h="336971">
                <a:moveTo>
                  <a:pt x="55412" y="59906"/>
                </a:moveTo>
                <a:lnTo>
                  <a:pt x="55412" y="44929"/>
                </a:lnTo>
                <a:moveTo>
                  <a:pt x="107830" y="59906"/>
                </a:moveTo>
                <a:lnTo>
                  <a:pt x="107830" y="44929"/>
                </a:lnTo>
                <a:moveTo>
                  <a:pt x="160248" y="59906"/>
                </a:moveTo>
                <a:lnTo>
                  <a:pt x="160248" y="44929"/>
                </a:lnTo>
                <a:moveTo>
                  <a:pt x="55412" y="123556"/>
                </a:moveTo>
                <a:lnTo>
                  <a:pt x="55412" y="108579"/>
                </a:lnTo>
                <a:moveTo>
                  <a:pt x="107830" y="123556"/>
                </a:moveTo>
                <a:lnTo>
                  <a:pt x="107830" y="108579"/>
                </a:lnTo>
                <a:moveTo>
                  <a:pt x="160248" y="123556"/>
                </a:moveTo>
                <a:lnTo>
                  <a:pt x="160248" y="108579"/>
                </a:lnTo>
                <a:moveTo>
                  <a:pt x="0" y="336971"/>
                </a:moveTo>
                <a:lnTo>
                  <a:pt x="0" y="14976"/>
                </a:lnTo>
                <a:cubicBezTo>
                  <a:pt x="0" y="5990"/>
                  <a:pt x="5990" y="0"/>
                  <a:pt x="14976" y="0"/>
                </a:cubicBezTo>
                <a:lnTo>
                  <a:pt x="202183" y="0"/>
                </a:lnTo>
                <a:cubicBezTo>
                  <a:pt x="211168" y="0"/>
                  <a:pt x="217159" y="5990"/>
                  <a:pt x="217159" y="14976"/>
                </a:cubicBezTo>
                <a:lnTo>
                  <a:pt x="217159" y="123556"/>
                </a:lnTo>
                <a:moveTo>
                  <a:pt x="232136" y="336971"/>
                </a:moveTo>
                <a:lnTo>
                  <a:pt x="232136" y="280061"/>
                </a:lnTo>
                <a:cubicBezTo>
                  <a:pt x="232136" y="268079"/>
                  <a:pt x="221652" y="257596"/>
                  <a:pt x="209671" y="257596"/>
                </a:cubicBezTo>
                <a:cubicBezTo>
                  <a:pt x="197690" y="257596"/>
                  <a:pt x="187206" y="268079"/>
                  <a:pt x="187206" y="280061"/>
                </a:cubicBezTo>
                <a:lnTo>
                  <a:pt x="187206" y="336971"/>
                </a:lnTo>
                <a:moveTo>
                  <a:pt x="335474" y="336971"/>
                </a:moveTo>
                <a:lnTo>
                  <a:pt x="0" y="336971"/>
                </a:lnTo>
                <a:moveTo>
                  <a:pt x="97347" y="336971"/>
                </a:moveTo>
                <a:lnTo>
                  <a:pt x="97347" y="213415"/>
                </a:lnTo>
                <a:lnTo>
                  <a:pt x="321995" y="213415"/>
                </a:lnTo>
                <a:lnTo>
                  <a:pt x="321995" y="336971"/>
                </a:lnTo>
                <a:moveTo>
                  <a:pt x="336971" y="168485"/>
                </a:moveTo>
                <a:lnTo>
                  <a:pt x="82370" y="168485"/>
                </a:lnTo>
                <a:lnTo>
                  <a:pt x="82370" y="213415"/>
                </a:lnTo>
                <a:lnTo>
                  <a:pt x="336971" y="213415"/>
                </a:lnTo>
                <a:close/>
                <a:moveTo>
                  <a:pt x="142276" y="272572"/>
                </a:moveTo>
                <a:lnTo>
                  <a:pt x="142276" y="265084"/>
                </a:lnTo>
                <a:moveTo>
                  <a:pt x="277065" y="272572"/>
                </a:moveTo>
                <a:lnTo>
                  <a:pt x="277065" y="265084"/>
                </a:lnTo>
              </a:path>
            </a:pathLst>
          </a:custGeom>
          <a:noFill/>
          <a:ln w="11232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ounded Rectangle 28"/>
          <p:cNvSpPr/>
          <p:nvPr/>
        </p:nvSpPr>
        <p:spPr>
          <a:xfrm>
            <a:off x="3082086" y="3621815"/>
            <a:ext cx="271093" cy="345053"/>
          </a:xfrm>
          <a:custGeom>
            <a:avLst/>
            <a:gdLst/>
            <a:ahLst/>
            <a:cxnLst/>
            <a:rect l="0" t="0" r="0" b="0"/>
            <a:pathLst>
              <a:path w="271093" h="345053">
                <a:moveTo>
                  <a:pt x="271093" y="344460"/>
                </a:moveTo>
                <a:lnTo>
                  <a:pt x="33116" y="344460"/>
                </a:lnTo>
                <a:cubicBezTo>
                  <a:pt x="17908" y="345053"/>
                  <a:pt x="4518" y="334519"/>
                  <a:pt x="1515" y="319599"/>
                </a:cubicBezTo>
                <a:cubicBezTo>
                  <a:pt x="0" y="310817"/>
                  <a:pt x="2472" y="301816"/>
                  <a:pt x="8262" y="295042"/>
                </a:cubicBezTo>
                <a:cubicBezTo>
                  <a:pt x="14052" y="288268"/>
                  <a:pt x="22558" y="284424"/>
                  <a:pt x="31468" y="284553"/>
                </a:cubicBezTo>
                <a:lnTo>
                  <a:pt x="256116" y="284553"/>
                </a:lnTo>
                <a:cubicBezTo>
                  <a:pt x="264388" y="284553"/>
                  <a:pt x="271093" y="277848"/>
                  <a:pt x="271093" y="269577"/>
                </a:cubicBezTo>
                <a:lnTo>
                  <a:pt x="271093" y="14976"/>
                </a:lnTo>
                <a:cubicBezTo>
                  <a:pt x="271093" y="6705"/>
                  <a:pt x="264388" y="0"/>
                  <a:pt x="256116" y="0"/>
                </a:cubicBezTo>
                <a:lnTo>
                  <a:pt x="31468" y="0"/>
                </a:lnTo>
                <a:cubicBezTo>
                  <a:pt x="14926" y="0"/>
                  <a:pt x="1515" y="13410"/>
                  <a:pt x="1515" y="29953"/>
                </a:cubicBezTo>
                <a:lnTo>
                  <a:pt x="1515" y="314507"/>
                </a:lnTo>
                <a:moveTo>
                  <a:pt x="46445" y="314507"/>
                </a:moveTo>
                <a:lnTo>
                  <a:pt x="271093" y="314507"/>
                </a:lnTo>
                <a:moveTo>
                  <a:pt x="57827" y="140929"/>
                </a:moveTo>
                <a:cubicBezTo>
                  <a:pt x="75764" y="166850"/>
                  <a:pt x="104810" y="182869"/>
                  <a:pt x="136304" y="184211"/>
                </a:cubicBezTo>
                <a:cubicBezTo>
                  <a:pt x="168119" y="183148"/>
                  <a:pt x="197555" y="167097"/>
                  <a:pt x="215680" y="140929"/>
                </a:cubicBezTo>
                <a:cubicBezTo>
                  <a:pt x="217627" y="138360"/>
                  <a:pt x="217627" y="134810"/>
                  <a:pt x="215680" y="132242"/>
                </a:cubicBezTo>
                <a:cubicBezTo>
                  <a:pt x="197555" y="106074"/>
                  <a:pt x="168119" y="90023"/>
                  <a:pt x="136304" y="88960"/>
                </a:cubicBezTo>
                <a:cubicBezTo>
                  <a:pt x="104810" y="90301"/>
                  <a:pt x="75764" y="106321"/>
                  <a:pt x="57827" y="132242"/>
                </a:cubicBezTo>
                <a:cubicBezTo>
                  <a:pt x="55880" y="134810"/>
                  <a:pt x="55880" y="138360"/>
                  <a:pt x="57827" y="140929"/>
                </a:cubicBezTo>
                <a:close/>
                <a:moveTo>
                  <a:pt x="98863" y="175674"/>
                </a:moveTo>
                <a:lnTo>
                  <a:pt x="174644" y="97646"/>
                </a:lnTo>
              </a:path>
            </a:pathLst>
          </a:custGeom>
          <a:noFill/>
          <a:ln w="11232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ounded Rectangle 29"/>
          <p:cNvSpPr/>
          <p:nvPr/>
        </p:nvSpPr>
        <p:spPr>
          <a:xfrm>
            <a:off x="5519422" y="3611885"/>
            <a:ext cx="348204" cy="352363"/>
          </a:xfrm>
          <a:custGeom>
            <a:avLst/>
            <a:gdLst/>
            <a:ahLst/>
            <a:cxnLst/>
            <a:rect l="0" t="0" r="0" b="0"/>
            <a:pathLst>
              <a:path w="348204" h="352363">
                <a:moveTo>
                  <a:pt x="131044" y="298446"/>
                </a:moveTo>
                <a:lnTo>
                  <a:pt x="48673" y="298446"/>
                </a:lnTo>
                <a:cubicBezTo>
                  <a:pt x="27706" y="298446"/>
                  <a:pt x="11232" y="281972"/>
                  <a:pt x="11232" y="261004"/>
                </a:cubicBezTo>
                <a:lnTo>
                  <a:pt x="11232" y="70803"/>
                </a:lnTo>
                <a:cubicBezTo>
                  <a:pt x="11232" y="49836"/>
                  <a:pt x="27706" y="33362"/>
                  <a:pt x="48673" y="33362"/>
                </a:cubicBezTo>
                <a:lnTo>
                  <a:pt x="108579" y="33362"/>
                </a:lnTo>
                <a:moveTo>
                  <a:pt x="132541" y="241535"/>
                </a:moveTo>
                <a:lnTo>
                  <a:pt x="11232" y="241535"/>
                </a:lnTo>
                <a:moveTo>
                  <a:pt x="0" y="0"/>
                </a:moveTo>
                <a:moveTo>
                  <a:pt x="187944" y="207799"/>
                </a:moveTo>
                <a:lnTo>
                  <a:pt x="171470" y="325405"/>
                </a:lnTo>
                <a:cubicBezTo>
                  <a:pt x="168475" y="340381"/>
                  <a:pt x="187943" y="350865"/>
                  <a:pt x="198426" y="340381"/>
                </a:cubicBezTo>
                <a:lnTo>
                  <a:pt x="243356" y="295452"/>
                </a:lnTo>
                <a:lnTo>
                  <a:pt x="288286" y="340381"/>
                </a:lnTo>
                <a:cubicBezTo>
                  <a:pt x="300267" y="352363"/>
                  <a:pt x="318240" y="341879"/>
                  <a:pt x="315245" y="325405"/>
                </a:cubicBezTo>
                <a:lnTo>
                  <a:pt x="298771" y="207799"/>
                </a:lnTo>
                <a:moveTo>
                  <a:pt x="243368" y="223563"/>
                </a:moveTo>
                <a:cubicBezTo>
                  <a:pt x="301267" y="223563"/>
                  <a:pt x="348204" y="176627"/>
                  <a:pt x="348204" y="118728"/>
                </a:cubicBezTo>
                <a:cubicBezTo>
                  <a:pt x="348204" y="60829"/>
                  <a:pt x="301267" y="13892"/>
                  <a:pt x="243368" y="13892"/>
                </a:cubicBezTo>
                <a:cubicBezTo>
                  <a:pt x="185469" y="13892"/>
                  <a:pt x="138532" y="60829"/>
                  <a:pt x="138532" y="118728"/>
                </a:cubicBezTo>
                <a:cubicBezTo>
                  <a:pt x="138532" y="176627"/>
                  <a:pt x="185469" y="223563"/>
                  <a:pt x="243368" y="223563"/>
                </a:cubicBezTo>
                <a:close/>
                <a:moveTo>
                  <a:pt x="0" y="0"/>
                </a:moveTo>
                <a:moveTo>
                  <a:pt x="282111" y="160459"/>
                </a:moveTo>
                <a:lnTo>
                  <a:pt x="253567" y="74829"/>
                </a:lnTo>
                <a:cubicBezTo>
                  <a:pt x="252104" y="70439"/>
                  <a:pt x="247994" y="67478"/>
                  <a:pt x="243368" y="67478"/>
                </a:cubicBezTo>
                <a:lnTo>
                  <a:pt x="243368" y="67478"/>
                </a:lnTo>
                <a:cubicBezTo>
                  <a:pt x="238740" y="67478"/>
                  <a:pt x="234632" y="70439"/>
                  <a:pt x="233169" y="74829"/>
                </a:cubicBezTo>
                <a:lnTo>
                  <a:pt x="204625" y="160459"/>
                </a:lnTo>
                <a:moveTo>
                  <a:pt x="271778" y="129466"/>
                </a:moveTo>
                <a:lnTo>
                  <a:pt x="214956" y="129466"/>
                </a:lnTo>
              </a:path>
            </a:pathLst>
          </a:custGeom>
          <a:noFill/>
          <a:ln w="11232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2191448" y="3636799"/>
            <a:ext cx="681277" cy="3693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200" b="0" dirty="0" err="1">
                <a:solidFill>
                  <a:srgbClr val="484848"/>
                </a:solidFill>
                <a:latin typeface="Roboto"/>
              </a:rPr>
              <a:t>Budaya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Akademik</a:t>
            </a:r>
            <a:endParaRPr sz="1200" b="0" dirty="0">
              <a:solidFill>
                <a:srgbClr val="484848"/>
              </a:solidFill>
              <a:latin typeface="Roboto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047734" y="3636799"/>
            <a:ext cx="973023" cy="3693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dirty="0" err="1">
                <a:solidFill>
                  <a:srgbClr val="484848"/>
                </a:solidFill>
                <a:latin typeface="Roboto"/>
              </a:rPr>
              <a:t>Kapasitas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dan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Akreditasi</a:t>
            </a:r>
            <a:endParaRPr sz="1200" b="0" dirty="0">
              <a:solidFill>
                <a:srgbClr val="484848"/>
              </a:solidFill>
              <a:latin typeface="Roboto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3858383" y="2215002"/>
            <a:ext cx="344460" cy="344460"/>
          </a:xfrm>
          <a:custGeom>
            <a:avLst/>
            <a:gdLst/>
            <a:ahLst/>
            <a:cxnLst/>
            <a:rect l="0" t="0" r="0" b="0"/>
            <a:pathLst>
              <a:path w="344460" h="344460">
                <a:moveTo>
                  <a:pt x="29953" y="89859"/>
                </a:moveTo>
                <a:lnTo>
                  <a:pt x="52417" y="112323"/>
                </a:lnTo>
                <a:lnTo>
                  <a:pt x="97347" y="67394"/>
                </a:lnTo>
                <a:moveTo>
                  <a:pt x="29953" y="172230"/>
                </a:moveTo>
                <a:lnTo>
                  <a:pt x="52417" y="194694"/>
                </a:lnTo>
                <a:lnTo>
                  <a:pt x="97347" y="149765"/>
                </a:lnTo>
                <a:moveTo>
                  <a:pt x="134788" y="314521"/>
                </a:moveTo>
                <a:lnTo>
                  <a:pt x="14976" y="314521"/>
                </a:lnTo>
                <a:cubicBezTo>
                  <a:pt x="6705" y="314521"/>
                  <a:pt x="0" y="307816"/>
                  <a:pt x="0" y="299545"/>
                </a:cubicBezTo>
                <a:lnTo>
                  <a:pt x="0" y="44944"/>
                </a:lnTo>
                <a:cubicBezTo>
                  <a:pt x="0" y="36673"/>
                  <a:pt x="6705" y="29968"/>
                  <a:pt x="14976" y="29968"/>
                </a:cubicBezTo>
                <a:lnTo>
                  <a:pt x="194694" y="29968"/>
                </a:lnTo>
                <a:cubicBezTo>
                  <a:pt x="202966" y="29968"/>
                  <a:pt x="209671" y="36673"/>
                  <a:pt x="209671" y="44944"/>
                </a:cubicBezTo>
                <a:lnTo>
                  <a:pt x="209671" y="239639"/>
                </a:lnTo>
                <a:close/>
                <a:moveTo>
                  <a:pt x="134788" y="314507"/>
                </a:moveTo>
                <a:lnTo>
                  <a:pt x="134788" y="239624"/>
                </a:lnTo>
                <a:lnTo>
                  <a:pt x="209671" y="239624"/>
                </a:lnTo>
                <a:moveTo>
                  <a:pt x="254570" y="119812"/>
                </a:moveTo>
                <a:lnTo>
                  <a:pt x="314492" y="119812"/>
                </a:lnTo>
                <a:lnTo>
                  <a:pt x="314492" y="277065"/>
                </a:lnTo>
                <a:lnTo>
                  <a:pt x="254570" y="277065"/>
                </a:lnTo>
                <a:close/>
                <a:moveTo>
                  <a:pt x="314507" y="14991"/>
                </a:moveTo>
                <a:cubicBezTo>
                  <a:pt x="331049" y="14991"/>
                  <a:pt x="344460" y="28401"/>
                  <a:pt x="344460" y="44944"/>
                </a:cubicBezTo>
                <a:lnTo>
                  <a:pt x="344460" y="164756"/>
                </a:lnTo>
                <a:moveTo>
                  <a:pt x="284553" y="307018"/>
                </a:moveTo>
                <a:lnTo>
                  <a:pt x="284553" y="344460"/>
                </a:lnTo>
                <a:moveTo>
                  <a:pt x="254585" y="0"/>
                </a:moveTo>
                <a:lnTo>
                  <a:pt x="314492" y="0"/>
                </a:lnTo>
                <a:lnTo>
                  <a:pt x="314492" y="119812"/>
                </a:lnTo>
                <a:lnTo>
                  <a:pt x="254585" y="119812"/>
                </a:lnTo>
                <a:close/>
                <a:moveTo>
                  <a:pt x="269577" y="277065"/>
                </a:moveTo>
                <a:lnTo>
                  <a:pt x="299530" y="277065"/>
                </a:lnTo>
                <a:lnTo>
                  <a:pt x="299530" y="307018"/>
                </a:lnTo>
                <a:lnTo>
                  <a:pt x="269577" y="307018"/>
                </a:lnTo>
                <a:close/>
                <a:moveTo>
                  <a:pt x="119812" y="104835"/>
                </a:moveTo>
                <a:lnTo>
                  <a:pt x="172230" y="104835"/>
                </a:lnTo>
                <a:moveTo>
                  <a:pt x="119812" y="179718"/>
                </a:moveTo>
                <a:lnTo>
                  <a:pt x="172230" y="179718"/>
                </a:lnTo>
              </a:path>
            </a:pathLst>
          </a:custGeom>
          <a:noFill/>
          <a:ln w="11232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2714749" y="2056776"/>
            <a:ext cx="921727" cy="3693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200" b="0" dirty="0" err="1">
                <a:solidFill>
                  <a:srgbClr val="484848"/>
                </a:solidFill>
                <a:latin typeface="Roboto"/>
              </a:rPr>
              <a:t>Layanan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Tata
Kelola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3481506" y="4366992"/>
            <a:ext cx="338828" cy="341916"/>
          </a:xfrm>
          <a:custGeom>
            <a:avLst/>
            <a:gdLst/>
            <a:ahLst/>
            <a:cxnLst/>
            <a:rect l="0" t="0" r="0" b="0"/>
            <a:pathLst>
              <a:path w="338828" h="341916">
                <a:moveTo>
                  <a:pt x="71378" y="125829"/>
                </a:moveTo>
                <a:cubicBezTo>
                  <a:pt x="62630" y="88471"/>
                  <a:pt x="76677" y="49462"/>
                  <a:pt x="107235" y="26259"/>
                </a:cubicBezTo>
                <a:cubicBezTo>
                  <a:pt x="137793" y="3055"/>
                  <a:pt x="179141" y="0"/>
                  <a:pt x="212777" y="18459"/>
                </a:cubicBezTo>
                <a:cubicBezTo>
                  <a:pt x="246414" y="36918"/>
                  <a:pt x="266044" y="73438"/>
                  <a:pt x="262882" y="111677"/>
                </a:cubicBezTo>
                <a:moveTo>
                  <a:pt x="131553" y="125814"/>
                </a:moveTo>
                <a:cubicBezTo>
                  <a:pt x="127794" y="122819"/>
                  <a:pt x="124380" y="119509"/>
                  <a:pt x="124380" y="115675"/>
                </a:cubicBezTo>
                <a:lnTo>
                  <a:pt x="124380" y="89811"/>
                </a:lnTo>
                <a:cubicBezTo>
                  <a:pt x="123259" y="74965"/>
                  <a:pt x="111459" y="63165"/>
                  <a:pt x="96613" y="62044"/>
                </a:cubicBezTo>
                <a:lnTo>
                  <a:pt x="78207" y="62044"/>
                </a:lnTo>
                <a:moveTo>
                  <a:pt x="234442" y="103694"/>
                </a:moveTo>
                <a:lnTo>
                  <a:pt x="223794" y="93061"/>
                </a:lnTo>
                <a:cubicBezTo>
                  <a:pt x="219471" y="88731"/>
                  <a:pt x="213602" y="86301"/>
                  <a:pt x="207484" y="86306"/>
                </a:cubicBezTo>
                <a:lnTo>
                  <a:pt x="194005" y="86306"/>
                </a:lnTo>
                <a:cubicBezTo>
                  <a:pt x="186747" y="86302"/>
                  <a:pt x="179913" y="82885"/>
                  <a:pt x="175554" y="77081"/>
                </a:cubicBezTo>
                <a:lnTo>
                  <a:pt x="161611" y="58480"/>
                </a:lnTo>
                <a:cubicBezTo>
                  <a:pt x="154037" y="48383"/>
                  <a:pt x="155986" y="34074"/>
                  <a:pt x="165984" y="26370"/>
                </a:cubicBezTo>
                <a:cubicBezTo>
                  <a:pt x="171915" y="21802"/>
                  <a:pt x="188120" y="9042"/>
                  <a:pt x="188120" y="9042"/>
                </a:cubicBezTo>
                <a:moveTo>
                  <a:pt x="294243" y="280073"/>
                </a:moveTo>
                <a:lnTo>
                  <a:pt x="219480" y="286303"/>
                </a:lnTo>
                <a:moveTo>
                  <a:pt x="205792" y="191801"/>
                </a:moveTo>
                <a:lnTo>
                  <a:pt x="153569" y="209069"/>
                </a:lnTo>
                <a:cubicBezTo>
                  <a:pt x="145199" y="211819"/>
                  <a:pt x="136098" y="207858"/>
                  <a:pt x="132407" y="199858"/>
                </a:cubicBezTo>
                <a:cubicBezTo>
                  <a:pt x="128422" y="191288"/>
                  <a:pt x="131946" y="181101"/>
                  <a:pt x="140374" y="176824"/>
                </a:cubicBezTo>
                <a:lnTo>
                  <a:pt x="190965" y="151364"/>
                </a:lnTo>
                <a:cubicBezTo>
                  <a:pt x="199680" y="146974"/>
                  <a:pt x="209824" y="146388"/>
                  <a:pt x="218986" y="149747"/>
                </a:cubicBezTo>
                <a:lnTo>
                  <a:pt x="293869" y="177139"/>
                </a:lnTo>
                <a:moveTo>
                  <a:pt x="148087" y="172946"/>
                </a:moveTo>
                <a:lnTo>
                  <a:pt x="142696" y="168453"/>
                </a:lnTo>
                <a:cubicBezTo>
                  <a:pt x="133877" y="161991"/>
                  <a:pt x="122347" y="160541"/>
                  <a:pt x="112204" y="164619"/>
                </a:cubicBezTo>
                <a:lnTo>
                  <a:pt x="45184" y="191427"/>
                </a:lnTo>
                <a:moveTo>
                  <a:pt x="0" y="165787"/>
                </a:moveTo>
                <a:lnTo>
                  <a:pt x="30132" y="165787"/>
                </a:lnTo>
                <a:cubicBezTo>
                  <a:pt x="38097" y="165448"/>
                  <a:pt x="44834" y="171617"/>
                  <a:pt x="45199" y="179580"/>
                </a:cubicBezTo>
                <a:lnTo>
                  <a:pt x="45199" y="276209"/>
                </a:lnTo>
                <a:cubicBezTo>
                  <a:pt x="44834" y="284174"/>
                  <a:pt x="38099" y="290347"/>
                  <a:pt x="30132" y="290017"/>
                </a:cubicBezTo>
                <a:lnTo>
                  <a:pt x="0" y="290017"/>
                </a:lnTo>
                <a:moveTo>
                  <a:pt x="338828" y="290017"/>
                </a:moveTo>
                <a:lnTo>
                  <a:pt x="308696" y="290017"/>
                </a:lnTo>
                <a:cubicBezTo>
                  <a:pt x="300728" y="290347"/>
                  <a:pt x="293993" y="284174"/>
                  <a:pt x="293629" y="276209"/>
                </a:cubicBezTo>
                <a:lnTo>
                  <a:pt x="293629" y="179595"/>
                </a:lnTo>
                <a:cubicBezTo>
                  <a:pt x="293993" y="171632"/>
                  <a:pt x="300731" y="165463"/>
                  <a:pt x="308696" y="165802"/>
                </a:cubicBezTo>
                <a:lnTo>
                  <a:pt x="338813" y="165802"/>
                </a:lnTo>
                <a:moveTo>
                  <a:pt x="185109" y="203558"/>
                </a:moveTo>
                <a:lnTo>
                  <a:pt x="224048" y="257009"/>
                </a:lnTo>
                <a:cubicBezTo>
                  <a:pt x="228961" y="263755"/>
                  <a:pt x="229405" y="272772"/>
                  <a:pt x="225180" y="279968"/>
                </a:cubicBezTo>
                <a:cubicBezTo>
                  <a:pt x="220954" y="287165"/>
                  <a:pt x="212864" y="291170"/>
                  <a:pt x="204579" y="290167"/>
                </a:cubicBezTo>
                <a:cubicBezTo>
                  <a:pt x="202557" y="300971"/>
                  <a:pt x="192464" y="308326"/>
                  <a:pt x="181560" y="306940"/>
                </a:cubicBezTo>
                <a:cubicBezTo>
                  <a:pt x="179531" y="317742"/>
                  <a:pt x="169446" y="325098"/>
                  <a:pt x="158541" y="323729"/>
                </a:cubicBezTo>
                <a:cubicBezTo>
                  <a:pt x="156923" y="331875"/>
                  <a:pt x="150649" y="338298"/>
                  <a:pt x="142543" y="340107"/>
                </a:cubicBezTo>
                <a:cubicBezTo>
                  <a:pt x="134438" y="341916"/>
                  <a:pt x="126028" y="338771"/>
                  <a:pt x="121100" y="332086"/>
                </a:cubicBezTo>
                <a:lnTo>
                  <a:pt x="81816" y="282723"/>
                </a:lnTo>
                <a:cubicBezTo>
                  <a:pt x="76005" y="275342"/>
                  <a:pt x="67242" y="270889"/>
                  <a:pt x="57854" y="270548"/>
                </a:cubicBezTo>
                <a:lnTo>
                  <a:pt x="45184" y="270098"/>
                </a:lnTo>
                <a:moveTo>
                  <a:pt x="148087" y="310789"/>
                </a:moveTo>
                <a:lnTo>
                  <a:pt x="158601" y="323699"/>
                </a:lnTo>
                <a:moveTo>
                  <a:pt x="172619" y="294959"/>
                </a:moveTo>
                <a:lnTo>
                  <a:pt x="181620" y="306911"/>
                </a:lnTo>
                <a:moveTo>
                  <a:pt x="194799" y="276763"/>
                </a:moveTo>
                <a:lnTo>
                  <a:pt x="204639" y="290137"/>
                </a:lnTo>
              </a:path>
            </a:pathLst>
          </a:custGeom>
          <a:noFill/>
          <a:ln w="11232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ounded Rectangle 35"/>
          <p:cNvSpPr/>
          <p:nvPr/>
        </p:nvSpPr>
        <p:spPr>
          <a:xfrm>
            <a:off x="5089146" y="4357135"/>
            <a:ext cx="340714" cy="348202"/>
          </a:xfrm>
          <a:custGeom>
            <a:avLst/>
            <a:gdLst/>
            <a:ahLst/>
            <a:cxnLst/>
            <a:rect l="0" t="0" r="0" b="0"/>
            <a:pathLst>
              <a:path w="340714" h="348202">
                <a:moveTo>
                  <a:pt x="0" y="0"/>
                </a:moveTo>
                <a:moveTo>
                  <a:pt x="29204" y="53167"/>
                </a:moveTo>
                <a:lnTo>
                  <a:pt x="122058" y="93604"/>
                </a:lnTo>
                <a:lnTo>
                  <a:pt x="214913" y="53167"/>
                </a:lnTo>
                <a:lnTo>
                  <a:pt x="122058" y="11233"/>
                </a:lnTo>
                <a:close/>
                <a:moveTo>
                  <a:pt x="175974" y="75632"/>
                </a:moveTo>
                <a:lnTo>
                  <a:pt x="175974" y="131045"/>
                </a:lnTo>
                <a:cubicBezTo>
                  <a:pt x="175974" y="160999"/>
                  <a:pt x="152011" y="186459"/>
                  <a:pt x="120561" y="186459"/>
                </a:cubicBezTo>
                <a:cubicBezTo>
                  <a:pt x="89111" y="186459"/>
                  <a:pt x="65148" y="162496"/>
                  <a:pt x="65148" y="131045"/>
                </a:cubicBezTo>
                <a:lnTo>
                  <a:pt x="65148" y="75632"/>
                </a:lnTo>
                <a:moveTo>
                  <a:pt x="18720" y="310764"/>
                </a:moveTo>
                <a:cubicBezTo>
                  <a:pt x="18720" y="253853"/>
                  <a:pt x="65148" y="208924"/>
                  <a:pt x="120561" y="208924"/>
                </a:cubicBezTo>
                <a:cubicBezTo>
                  <a:pt x="132542" y="208924"/>
                  <a:pt x="144523" y="210420"/>
                  <a:pt x="155007" y="214913"/>
                </a:cubicBezTo>
                <a:moveTo>
                  <a:pt x="65148" y="131045"/>
                </a:moveTo>
                <a:lnTo>
                  <a:pt x="175974" y="131045"/>
                </a:lnTo>
                <a:moveTo>
                  <a:pt x="29204" y="93604"/>
                </a:moveTo>
                <a:lnTo>
                  <a:pt x="29204" y="56162"/>
                </a:lnTo>
                <a:moveTo>
                  <a:pt x="292040" y="286798"/>
                </a:moveTo>
                <a:cubicBezTo>
                  <a:pt x="284552" y="279310"/>
                  <a:pt x="272571" y="279310"/>
                  <a:pt x="265082" y="286798"/>
                </a:cubicBezTo>
                <a:lnTo>
                  <a:pt x="235129" y="316751"/>
                </a:lnTo>
                <a:cubicBezTo>
                  <a:pt x="223148" y="328733"/>
                  <a:pt x="232134" y="348202"/>
                  <a:pt x="248608" y="348202"/>
                </a:cubicBezTo>
                <a:lnTo>
                  <a:pt x="308514" y="348202"/>
                </a:lnTo>
                <a:cubicBezTo>
                  <a:pt x="324989" y="348202"/>
                  <a:pt x="333974" y="327235"/>
                  <a:pt x="321993" y="316751"/>
                </a:cubicBezTo>
                <a:close/>
                <a:moveTo>
                  <a:pt x="222401" y="253850"/>
                </a:moveTo>
                <a:cubicBezTo>
                  <a:pt x="219093" y="253850"/>
                  <a:pt x="216410" y="251168"/>
                  <a:pt x="216410" y="247859"/>
                </a:cubicBezTo>
                <a:cubicBezTo>
                  <a:pt x="216410" y="244551"/>
                  <a:pt x="219093" y="241869"/>
                  <a:pt x="222401" y="241869"/>
                </a:cubicBezTo>
                <a:moveTo>
                  <a:pt x="222399" y="253850"/>
                </a:moveTo>
                <a:cubicBezTo>
                  <a:pt x="225709" y="253850"/>
                  <a:pt x="228390" y="251168"/>
                  <a:pt x="228390" y="247859"/>
                </a:cubicBezTo>
                <a:cubicBezTo>
                  <a:pt x="228390" y="244551"/>
                  <a:pt x="225709" y="241869"/>
                  <a:pt x="222399" y="241869"/>
                </a:cubicBezTo>
                <a:moveTo>
                  <a:pt x="334725" y="253850"/>
                </a:moveTo>
                <a:cubicBezTo>
                  <a:pt x="331417" y="253850"/>
                  <a:pt x="328734" y="251168"/>
                  <a:pt x="328734" y="247859"/>
                </a:cubicBezTo>
                <a:cubicBezTo>
                  <a:pt x="328734" y="244551"/>
                  <a:pt x="331417" y="241869"/>
                  <a:pt x="334725" y="241869"/>
                </a:cubicBezTo>
                <a:moveTo>
                  <a:pt x="334723" y="253850"/>
                </a:moveTo>
                <a:cubicBezTo>
                  <a:pt x="338033" y="253850"/>
                  <a:pt x="340714" y="251168"/>
                  <a:pt x="340714" y="247859"/>
                </a:cubicBezTo>
                <a:cubicBezTo>
                  <a:pt x="340714" y="244551"/>
                  <a:pt x="338033" y="241869"/>
                  <a:pt x="334723" y="241869"/>
                </a:cubicBezTo>
                <a:moveTo>
                  <a:pt x="278563" y="231385"/>
                </a:moveTo>
                <a:cubicBezTo>
                  <a:pt x="275255" y="231385"/>
                  <a:pt x="272572" y="228703"/>
                  <a:pt x="272572" y="225395"/>
                </a:cubicBezTo>
                <a:cubicBezTo>
                  <a:pt x="272572" y="222086"/>
                  <a:pt x="275255" y="219404"/>
                  <a:pt x="278563" y="219404"/>
                </a:cubicBezTo>
                <a:moveTo>
                  <a:pt x="278561" y="231385"/>
                </a:moveTo>
                <a:cubicBezTo>
                  <a:pt x="281871" y="231385"/>
                  <a:pt x="284552" y="228703"/>
                  <a:pt x="284552" y="225395"/>
                </a:cubicBezTo>
                <a:cubicBezTo>
                  <a:pt x="284552" y="222086"/>
                  <a:pt x="281871" y="219404"/>
                  <a:pt x="278561" y="219404"/>
                </a:cubicBezTo>
              </a:path>
            </a:pathLst>
          </a:custGeom>
          <a:noFill/>
          <a:ln w="11232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2356967" y="4482973"/>
            <a:ext cx="920124" cy="3693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200" b="0" dirty="0" err="1">
                <a:solidFill>
                  <a:srgbClr val="484848"/>
                </a:solidFill>
                <a:latin typeface="Roboto"/>
              </a:rPr>
              <a:t>Pemanfaatan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Kerjasama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4280504" y="4651459"/>
            <a:ext cx="351948" cy="351723"/>
          </a:xfrm>
          <a:custGeom>
            <a:avLst/>
            <a:gdLst/>
            <a:ahLst/>
            <a:cxnLst/>
            <a:rect l="0" t="0" r="0" b="0"/>
            <a:pathLst>
              <a:path w="351948" h="351723">
                <a:moveTo>
                  <a:pt x="0" y="0"/>
                </a:moveTo>
                <a:moveTo>
                  <a:pt x="118299" y="286216"/>
                </a:moveTo>
                <a:lnTo>
                  <a:pt x="179149" y="351723"/>
                </a:lnTo>
                <a:lnTo>
                  <a:pt x="240268" y="285931"/>
                </a:lnTo>
                <a:moveTo>
                  <a:pt x="177157" y="66720"/>
                </a:moveTo>
                <a:cubicBezTo>
                  <a:pt x="178851" y="67020"/>
                  <a:pt x="180585" y="67020"/>
                  <a:pt x="182279" y="66720"/>
                </a:cubicBezTo>
                <a:lnTo>
                  <a:pt x="330741" y="40900"/>
                </a:lnTo>
                <a:cubicBezTo>
                  <a:pt x="332523" y="40578"/>
                  <a:pt x="333818" y="39027"/>
                  <a:pt x="333818" y="37216"/>
                </a:cubicBezTo>
                <a:cubicBezTo>
                  <a:pt x="333818" y="35406"/>
                  <a:pt x="332523" y="33855"/>
                  <a:pt x="330741" y="33532"/>
                </a:cubicBezTo>
                <a:lnTo>
                  <a:pt x="182279" y="7712"/>
                </a:lnTo>
                <a:cubicBezTo>
                  <a:pt x="180585" y="7413"/>
                  <a:pt x="178851" y="7413"/>
                  <a:pt x="177157" y="7712"/>
                </a:cubicBezTo>
                <a:lnTo>
                  <a:pt x="28695" y="33532"/>
                </a:lnTo>
                <a:cubicBezTo>
                  <a:pt x="26913" y="33855"/>
                  <a:pt x="25617" y="35406"/>
                  <a:pt x="25617" y="37216"/>
                </a:cubicBezTo>
                <a:cubicBezTo>
                  <a:pt x="25617" y="39027"/>
                  <a:pt x="26913" y="40578"/>
                  <a:pt x="28695" y="40900"/>
                </a:cubicBezTo>
                <a:close/>
                <a:moveTo>
                  <a:pt x="29953" y="127075"/>
                </a:moveTo>
                <a:cubicBezTo>
                  <a:pt x="17715" y="147647"/>
                  <a:pt x="10139" y="170652"/>
                  <a:pt x="7757" y="194470"/>
                </a:cubicBezTo>
                <a:cubicBezTo>
                  <a:pt x="7629" y="196409"/>
                  <a:pt x="8310" y="198315"/>
                  <a:pt x="9638" y="199734"/>
                </a:cubicBezTo>
                <a:cubicBezTo>
                  <a:pt x="10966" y="201153"/>
                  <a:pt x="12823" y="201958"/>
                  <a:pt x="14766" y="201958"/>
                </a:cubicBezTo>
                <a:lnTo>
                  <a:pt x="44719" y="201958"/>
                </a:lnTo>
                <a:cubicBezTo>
                  <a:pt x="46808" y="201964"/>
                  <a:pt x="48804" y="201097"/>
                  <a:pt x="50226" y="199567"/>
                </a:cubicBezTo>
                <a:cubicBezTo>
                  <a:pt x="51648" y="198038"/>
                  <a:pt x="52366" y="195983"/>
                  <a:pt x="52208" y="193901"/>
                </a:cubicBezTo>
                <a:cubicBezTo>
                  <a:pt x="49717" y="170277"/>
                  <a:pt x="42123" y="147476"/>
                  <a:pt x="29953" y="127075"/>
                </a:cubicBezTo>
                <a:close/>
                <a:moveTo>
                  <a:pt x="0" y="0"/>
                </a:moveTo>
                <a:moveTo>
                  <a:pt x="29953" y="41125"/>
                </a:moveTo>
                <a:lnTo>
                  <a:pt x="29953" y="127075"/>
                </a:lnTo>
                <a:moveTo>
                  <a:pt x="0" y="0"/>
                </a:moveTo>
                <a:moveTo>
                  <a:pt x="89859" y="157028"/>
                </a:moveTo>
                <a:lnTo>
                  <a:pt x="89859" y="51549"/>
                </a:lnTo>
                <a:moveTo>
                  <a:pt x="0" y="0"/>
                </a:moveTo>
                <a:moveTo>
                  <a:pt x="269577" y="51549"/>
                </a:moveTo>
                <a:lnTo>
                  <a:pt x="269577" y="157028"/>
                </a:lnTo>
                <a:moveTo>
                  <a:pt x="89859" y="112099"/>
                </a:moveTo>
                <a:cubicBezTo>
                  <a:pt x="148188" y="131538"/>
                  <a:pt x="211248" y="131538"/>
                  <a:pt x="269577" y="112099"/>
                </a:cubicBezTo>
                <a:moveTo>
                  <a:pt x="201883" y="222925"/>
                </a:moveTo>
                <a:cubicBezTo>
                  <a:pt x="189303" y="234906"/>
                  <a:pt x="169534" y="234906"/>
                  <a:pt x="156953" y="222925"/>
                </a:cubicBezTo>
                <a:moveTo>
                  <a:pt x="164741" y="164517"/>
                </a:moveTo>
                <a:cubicBezTo>
                  <a:pt x="161509" y="159453"/>
                  <a:pt x="155755" y="156576"/>
                  <a:pt x="149765" y="157028"/>
                </a:cubicBezTo>
                <a:cubicBezTo>
                  <a:pt x="143774" y="156576"/>
                  <a:pt x="138020" y="159453"/>
                  <a:pt x="134788" y="164517"/>
                </a:cubicBezTo>
                <a:moveTo>
                  <a:pt x="224647" y="164517"/>
                </a:moveTo>
                <a:cubicBezTo>
                  <a:pt x="221415" y="159453"/>
                  <a:pt x="215661" y="156576"/>
                  <a:pt x="209671" y="157028"/>
                </a:cubicBezTo>
                <a:cubicBezTo>
                  <a:pt x="203681" y="156576"/>
                  <a:pt x="197926" y="159453"/>
                  <a:pt x="194694" y="164517"/>
                </a:cubicBezTo>
                <a:moveTo>
                  <a:pt x="89559" y="157028"/>
                </a:moveTo>
                <a:cubicBezTo>
                  <a:pt x="76470" y="163573"/>
                  <a:pt x="80573" y="192972"/>
                  <a:pt x="96733" y="200296"/>
                </a:cubicBezTo>
                <a:cubicBezTo>
                  <a:pt x="101282" y="202354"/>
                  <a:pt x="104505" y="206544"/>
                  <a:pt x="105329" y="211468"/>
                </a:cubicBezTo>
                <a:cubicBezTo>
                  <a:pt x="111964" y="251066"/>
                  <a:pt x="158571" y="276841"/>
                  <a:pt x="179418" y="276841"/>
                </a:cubicBezTo>
                <a:cubicBezTo>
                  <a:pt x="200266" y="276841"/>
                  <a:pt x="246813" y="251066"/>
                  <a:pt x="253507" y="211468"/>
                </a:cubicBezTo>
                <a:cubicBezTo>
                  <a:pt x="254331" y="206544"/>
                  <a:pt x="257555" y="202354"/>
                  <a:pt x="262104" y="200296"/>
                </a:cubicBezTo>
                <a:cubicBezTo>
                  <a:pt x="278293" y="192957"/>
                  <a:pt x="282352" y="163573"/>
                  <a:pt x="269277" y="157028"/>
                </a:cubicBezTo>
                <a:moveTo>
                  <a:pt x="240268" y="285931"/>
                </a:moveTo>
                <a:lnTo>
                  <a:pt x="314507" y="310568"/>
                </a:lnTo>
                <a:lnTo>
                  <a:pt x="314776" y="310658"/>
                </a:lnTo>
                <a:cubicBezTo>
                  <a:pt x="333121" y="317467"/>
                  <a:pt x="346993" y="332793"/>
                  <a:pt x="351948" y="351723"/>
                </a:cubicBezTo>
                <a:moveTo>
                  <a:pt x="118314" y="286216"/>
                </a:moveTo>
                <a:lnTo>
                  <a:pt x="44929" y="310568"/>
                </a:lnTo>
                <a:lnTo>
                  <a:pt x="44660" y="310658"/>
                </a:lnTo>
                <a:cubicBezTo>
                  <a:pt x="26315" y="317467"/>
                  <a:pt x="12442" y="332793"/>
                  <a:pt x="7488" y="351723"/>
                </a:cubicBezTo>
              </a:path>
            </a:pathLst>
          </a:custGeom>
          <a:noFill/>
          <a:ln w="11232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5643368" y="4482973"/>
            <a:ext cx="706925" cy="3693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dirty="0" err="1">
                <a:solidFill>
                  <a:srgbClr val="484848"/>
                </a:solidFill>
                <a:latin typeface="Roboto"/>
              </a:rPr>
              <a:t>Kualifikasi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Dosen</a:t>
            </a:r>
            <a:endParaRPr sz="1200" b="0" dirty="0">
              <a:solidFill>
                <a:srgbClr val="484848"/>
              </a:solidFill>
              <a:latin typeface="Roboto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592575" y="1476436"/>
            <a:ext cx="3735242" cy="22464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400" b="1" dirty="0" err="1">
                <a:solidFill>
                  <a:srgbClr val="484848"/>
                </a:solidFill>
                <a:latin typeface="Roboto"/>
              </a:rPr>
              <a:t>Sasaran</a:t>
            </a:r>
            <a:r>
              <a:rPr sz="1400" b="1" dirty="0">
                <a:solidFill>
                  <a:srgbClr val="484848"/>
                </a:solidFill>
                <a:latin typeface="Roboto"/>
              </a:rPr>
              <a:t> </a:t>
            </a:r>
            <a:r>
              <a:rPr sz="1400" b="1" dirty="0" err="1">
                <a:solidFill>
                  <a:srgbClr val="484848"/>
                </a:solidFill>
                <a:latin typeface="Roboto"/>
              </a:rPr>
              <a:t>Kegiatan</a:t>
            </a:r>
            <a:r>
              <a:rPr sz="1400" b="1" dirty="0">
                <a:solidFill>
                  <a:srgbClr val="484848"/>
                </a:solidFill>
                <a:latin typeface="Roboto"/>
              </a:rPr>
              <a:t> UIN </a:t>
            </a:r>
            <a:r>
              <a:rPr sz="1400" b="1" dirty="0" err="1">
                <a:solidFill>
                  <a:srgbClr val="484848"/>
                </a:solidFill>
                <a:latin typeface="Roboto"/>
              </a:rPr>
              <a:t>Ar-Raniry</a:t>
            </a:r>
            <a:r>
              <a:rPr sz="1400" b="1" dirty="0">
                <a:solidFill>
                  <a:srgbClr val="484848"/>
                </a:solidFill>
                <a:latin typeface="Roboto"/>
              </a:rPr>
              <a:t> Banda Aceh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087390" y="2775649"/>
            <a:ext cx="920124" cy="3693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200" b="0" dirty="0" err="1">
                <a:solidFill>
                  <a:srgbClr val="484848"/>
                </a:solidFill>
                <a:latin typeface="Roboto"/>
              </a:rPr>
              <a:t>Pemanfaatan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Penelitian</a:t>
            </a:r>
            <a:endParaRPr sz="1200" b="0" dirty="0">
              <a:solidFill>
                <a:srgbClr val="484848"/>
              </a:solidFill>
              <a:latin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033990" y="3040856"/>
            <a:ext cx="1143000" cy="1143000"/>
          </a:xfrm>
          <a:custGeom>
            <a:avLst/>
            <a:gdLst/>
            <a:ahLst/>
            <a:cxnLst/>
            <a:rect l="0" t="0" r="0" b="0"/>
            <a:pathLst>
              <a:path w="1143000" h="1143000">
                <a:moveTo>
                  <a:pt x="0" y="571500"/>
                </a:moveTo>
                <a:cubicBezTo>
                  <a:pt x="0" y="887129"/>
                  <a:pt x="255870" y="1143000"/>
                  <a:pt x="571500" y="1143000"/>
                </a:cubicBezTo>
                <a:cubicBezTo>
                  <a:pt x="887129" y="1143000"/>
                  <a:pt x="1143000" y="887129"/>
                  <a:pt x="1143000" y="571500"/>
                </a:cubicBezTo>
                <a:cubicBezTo>
                  <a:pt x="1143000" y="255870"/>
                  <a:pt x="887129" y="0"/>
                  <a:pt x="571500" y="0"/>
                </a:cubicBezTo>
                <a:cubicBezTo>
                  <a:pt x="255870" y="0"/>
                  <a:pt x="0" y="255870"/>
                  <a:pt x="0" y="571500"/>
                </a:cubicBezTo>
              </a:path>
            </a:pathLst>
          </a:custGeom>
          <a:solidFill>
            <a:srgbClr val="A3A3A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033989" y="3040856"/>
            <a:ext cx="1143000" cy="1143000"/>
          </a:xfrm>
          <a:custGeom>
            <a:avLst/>
            <a:gdLst/>
            <a:ahLst/>
            <a:cxnLst/>
            <a:rect l="0" t="0" r="0" b="0"/>
            <a:pathLst>
              <a:path w="1143000" h="1143000">
                <a:moveTo>
                  <a:pt x="0" y="571499"/>
                </a:moveTo>
                <a:cubicBezTo>
                  <a:pt x="0" y="887130"/>
                  <a:pt x="255869" y="1143000"/>
                  <a:pt x="571500" y="1143000"/>
                </a:cubicBezTo>
                <a:cubicBezTo>
                  <a:pt x="887130" y="1143000"/>
                  <a:pt x="1143000" y="887130"/>
                  <a:pt x="1143000" y="571500"/>
                </a:cubicBezTo>
                <a:cubicBezTo>
                  <a:pt x="1143000" y="255869"/>
                  <a:pt x="887130" y="0"/>
                  <a:pt x="571500" y="0"/>
                </a:cubicBezTo>
                <a:cubicBezTo>
                  <a:pt x="255869" y="0"/>
                  <a:pt x="0" y="255869"/>
                  <a:pt x="0" y="571500"/>
                </a:cubicBezTo>
                <a:close/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537801" y="2240428"/>
            <a:ext cx="1067933" cy="1011107"/>
          </a:xfrm>
          <a:custGeom>
            <a:avLst/>
            <a:gdLst/>
            <a:ahLst/>
            <a:cxnLst/>
            <a:rect l="0" t="0" r="0" b="0"/>
            <a:pathLst>
              <a:path w="1067933" h="1011107">
                <a:moveTo>
                  <a:pt x="610114" y="1006182"/>
                </a:moveTo>
                <a:cubicBezTo>
                  <a:pt x="616286" y="1011107"/>
                  <a:pt x="625249" y="1010088"/>
                  <a:pt x="630326" y="1004049"/>
                </a:cubicBezTo>
                <a:cubicBezTo>
                  <a:pt x="732310" y="882777"/>
                  <a:pt x="883786" y="804500"/>
                  <a:pt x="1053636" y="800328"/>
                </a:cubicBezTo>
                <a:cubicBezTo>
                  <a:pt x="1061523" y="800138"/>
                  <a:pt x="1067933" y="793756"/>
                  <a:pt x="1067933" y="785869"/>
                </a:cubicBezTo>
                <a:lnTo>
                  <a:pt x="1067933" y="511244"/>
                </a:lnTo>
                <a:cubicBezTo>
                  <a:pt x="1067933" y="497452"/>
                  <a:pt x="1047902" y="489823"/>
                  <a:pt x="1036196" y="497119"/>
                </a:cubicBezTo>
                <a:cubicBezTo>
                  <a:pt x="1018565" y="508101"/>
                  <a:pt x="997734" y="514426"/>
                  <a:pt x="975426" y="514340"/>
                </a:cubicBezTo>
                <a:cubicBezTo>
                  <a:pt x="912304" y="514121"/>
                  <a:pt x="861307" y="462772"/>
                  <a:pt x="861526" y="399649"/>
                </a:cubicBezTo>
                <a:cubicBezTo>
                  <a:pt x="861755" y="336518"/>
                  <a:pt x="913104" y="285521"/>
                  <a:pt x="976226" y="285750"/>
                </a:cubicBezTo>
                <a:cubicBezTo>
                  <a:pt x="998248" y="285826"/>
                  <a:pt x="1018793" y="292122"/>
                  <a:pt x="1036196" y="302971"/>
                </a:cubicBezTo>
                <a:cubicBezTo>
                  <a:pt x="1047902" y="310267"/>
                  <a:pt x="1067933" y="302637"/>
                  <a:pt x="1067933" y="288836"/>
                </a:cubicBezTo>
                <a:lnTo>
                  <a:pt x="1067933" y="14297"/>
                </a:lnTo>
                <a:cubicBezTo>
                  <a:pt x="1067933" y="6400"/>
                  <a:pt x="1061523" y="0"/>
                  <a:pt x="1053636" y="85"/>
                </a:cubicBezTo>
                <a:cubicBezTo>
                  <a:pt x="660396" y="4419"/>
                  <a:pt x="272205" y="176993"/>
                  <a:pt x="4991" y="504796"/>
                </a:cubicBezTo>
                <a:cubicBezTo>
                  <a:pt x="0" y="510911"/>
                  <a:pt x="1000" y="519931"/>
                  <a:pt x="7162" y="524856"/>
                </a:cubicBezTo>
                <a:lnTo>
                  <a:pt x="222313" y="696601"/>
                </a:lnTo>
                <a:cubicBezTo>
                  <a:pt x="233400" y="705459"/>
                  <a:pt x="225980" y="727367"/>
                  <a:pt x="212531" y="731881"/>
                </a:cubicBezTo>
                <a:cubicBezTo>
                  <a:pt x="192385" y="738635"/>
                  <a:pt x="173888" y="751084"/>
                  <a:pt x="159648" y="768924"/>
                </a:cubicBezTo>
                <a:cubicBezTo>
                  <a:pt x="120262" y="818254"/>
                  <a:pt x="128330" y="890177"/>
                  <a:pt x="177669" y="929554"/>
                </a:cubicBezTo>
                <a:cubicBezTo>
                  <a:pt x="226999" y="968940"/>
                  <a:pt x="298923" y="960872"/>
                  <a:pt x="338308" y="911542"/>
                </a:cubicBezTo>
                <a:cubicBezTo>
                  <a:pt x="352548" y="893702"/>
                  <a:pt x="360587" y="872909"/>
                  <a:pt x="362702" y="851763"/>
                </a:cubicBezTo>
                <a:cubicBezTo>
                  <a:pt x="364131" y="837647"/>
                  <a:pt x="383857" y="825560"/>
                  <a:pt x="394944" y="834409"/>
                </a:cubicBezTo>
                <a:lnTo>
                  <a:pt x="610114" y="1006182"/>
                </a:lnTo>
              </a:path>
            </a:pathLst>
          </a:custGeom>
          <a:solidFill>
            <a:srgbClr val="DE58A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3537804" y="2240428"/>
            <a:ext cx="1067929" cy="1011107"/>
          </a:xfrm>
          <a:custGeom>
            <a:avLst/>
            <a:gdLst/>
            <a:ahLst/>
            <a:cxnLst/>
            <a:rect l="0" t="0" r="0" b="0"/>
            <a:pathLst>
              <a:path w="1067929" h="1011107">
                <a:moveTo>
                  <a:pt x="610115" y="1006186"/>
                </a:moveTo>
                <a:cubicBezTo>
                  <a:pt x="616279" y="1011107"/>
                  <a:pt x="625251" y="1010089"/>
                  <a:pt x="630327" y="1004053"/>
                </a:cubicBezTo>
                <a:cubicBezTo>
                  <a:pt x="732310" y="882776"/>
                  <a:pt x="883781" y="804499"/>
                  <a:pt x="1053635" y="800330"/>
                </a:cubicBezTo>
                <a:cubicBezTo>
                  <a:pt x="1061524" y="800137"/>
                  <a:pt x="1067929" y="793758"/>
                  <a:pt x="1067929" y="785867"/>
                </a:cubicBezTo>
                <a:lnTo>
                  <a:pt x="1067929" y="511245"/>
                </a:lnTo>
                <a:cubicBezTo>
                  <a:pt x="1067929" y="497451"/>
                  <a:pt x="1047902" y="489824"/>
                  <a:pt x="1036195" y="497120"/>
                </a:cubicBezTo>
                <a:cubicBezTo>
                  <a:pt x="1018567" y="508105"/>
                  <a:pt x="997732" y="514421"/>
                  <a:pt x="975428" y="514343"/>
                </a:cubicBezTo>
                <a:cubicBezTo>
                  <a:pt x="912302" y="514123"/>
                  <a:pt x="861307" y="462771"/>
                  <a:pt x="861527" y="399645"/>
                </a:cubicBezTo>
                <a:cubicBezTo>
                  <a:pt x="861748" y="336519"/>
                  <a:pt x="913100" y="285524"/>
                  <a:pt x="976226" y="285745"/>
                </a:cubicBezTo>
                <a:cubicBezTo>
                  <a:pt x="998244" y="285821"/>
                  <a:pt x="1018786" y="292119"/>
                  <a:pt x="1036195" y="302967"/>
                </a:cubicBezTo>
                <a:cubicBezTo>
                  <a:pt x="1047902" y="310263"/>
                  <a:pt x="1067929" y="302635"/>
                  <a:pt x="1067929" y="288840"/>
                </a:cubicBezTo>
                <a:lnTo>
                  <a:pt x="1067929" y="14299"/>
                </a:lnTo>
                <a:cubicBezTo>
                  <a:pt x="1067929" y="6405"/>
                  <a:pt x="1061524" y="0"/>
                  <a:pt x="1053630" y="86"/>
                </a:cubicBezTo>
                <a:cubicBezTo>
                  <a:pt x="660397" y="4416"/>
                  <a:pt x="272205" y="176988"/>
                  <a:pt x="4985" y="504796"/>
                </a:cubicBezTo>
                <a:cubicBezTo>
                  <a:pt x="0" y="510912"/>
                  <a:pt x="994" y="519931"/>
                  <a:pt x="7160" y="524855"/>
                </a:cubicBezTo>
                <a:lnTo>
                  <a:pt x="222308" y="696605"/>
                </a:lnTo>
                <a:cubicBezTo>
                  <a:pt x="233396" y="705455"/>
                  <a:pt x="225978" y="727371"/>
                  <a:pt x="212527" y="731882"/>
                </a:cubicBezTo>
                <a:cubicBezTo>
                  <a:pt x="192383" y="738638"/>
                  <a:pt x="173887" y="751081"/>
                  <a:pt x="159646" y="768920"/>
                </a:cubicBezTo>
                <a:cubicBezTo>
                  <a:pt x="120263" y="818255"/>
                  <a:pt x="128330" y="890175"/>
                  <a:pt x="177665" y="929558"/>
                </a:cubicBezTo>
                <a:cubicBezTo>
                  <a:pt x="226999" y="968941"/>
                  <a:pt x="298919" y="960874"/>
                  <a:pt x="338302" y="911539"/>
                </a:cubicBezTo>
                <a:cubicBezTo>
                  <a:pt x="352543" y="893700"/>
                  <a:pt x="360580" y="872907"/>
                  <a:pt x="362704" y="851767"/>
                </a:cubicBezTo>
                <a:cubicBezTo>
                  <a:pt x="364123" y="837651"/>
                  <a:pt x="383850" y="825561"/>
                  <a:pt x="394937" y="834412"/>
                </a:cubicBezTo>
                <a:lnTo>
                  <a:pt x="610115" y="1006186"/>
                </a:lnTo>
                <a:close/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3175646" y="2760347"/>
            <a:ext cx="979417" cy="1285598"/>
          </a:xfrm>
          <a:custGeom>
            <a:avLst/>
            <a:gdLst/>
            <a:ahLst/>
            <a:cxnLst/>
            <a:rect l="0" t="0" r="0" b="0"/>
            <a:pathLst>
              <a:path w="979417" h="1285598">
                <a:moveTo>
                  <a:pt x="972264" y="486270"/>
                </a:moveTo>
                <a:cubicBezTo>
                  <a:pt x="978427" y="491204"/>
                  <a:pt x="979417" y="500186"/>
                  <a:pt x="974645" y="506472"/>
                </a:cubicBezTo>
                <a:cubicBezTo>
                  <a:pt x="901817" y="602389"/>
                  <a:pt x="858583" y="722023"/>
                  <a:pt x="858583" y="851754"/>
                </a:cubicBezTo>
                <a:cubicBezTo>
                  <a:pt x="858583" y="890330"/>
                  <a:pt x="862412" y="928011"/>
                  <a:pt x="869689" y="964434"/>
                </a:cubicBezTo>
                <a:cubicBezTo>
                  <a:pt x="871242" y="972169"/>
                  <a:pt x="866441" y="979817"/>
                  <a:pt x="858745" y="981560"/>
                </a:cubicBezTo>
                <a:lnTo>
                  <a:pt x="590111" y="1042596"/>
                </a:lnTo>
                <a:cubicBezTo>
                  <a:pt x="576291" y="1045730"/>
                  <a:pt x="573433" y="1068600"/>
                  <a:pt x="583558" y="1078515"/>
                </a:cubicBezTo>
                <a:cubicBezTo>
                  <a:pt x="598731" y="1093355"/>
                  <a:pt x="609942" y="1112596"/>
                  <a:pt x="615000" y="1134827"/>
                </a:cubicBezTo>
                <a:cubicBezTo>
                  <a:pt x="628983" y="1196387"/>
                  <a:pt x="590416" y="1257623"/>
                  <a:pt x="528866" y="1271606"/>
                </a:cubicBezTo>
                <a:cubicBezTo>
                  <a:pt x="467306" y="1285598"/>
                  <a:pt x="406060" y="1247032"/>
                  <a:pt x="392077" y="1185471"/>
                </a:cubicBezTo>
                <a:cubicBezTo>
                  <a:pt x="387029" y="1163240"/>
                  <a:pt x="388829" y="1141047"/>
                  <a:pt x="396097" y="1121102"/>
                </a:cubicBezTo>
                <a:cubicBezTo>
                  <a:pt x="400954" y="1107786"/>
                  <a:pt x="388486" y="1088402"/>
                  <a:pt x="374665" y="1091536"/>
                </a:cubicBezTo>
                <a:lnTo>
                  <a:pt x="106508" y="1152467"/>
                </a:lnTo>
                <a:cubicBezTo>
                  <a:pt x="98812" y="1154210"/>
                  <a:pt x="91144" y="1149362"/>
                  <a:pt x="89468" y="1141656"/>
                </a:cubicBezTo>
                <a:cubicBezTo>
                  <a:pt x="0" y="728300"/>
                  <a:pt x="107318" y="317258"/>
                  <a:pt x="349262" y="7238"/>
                </a:cubicBezTo>
                <a:cubicBezTo>
                  <a:pt x="354120" y="1009"/>
                  <a:pt x="363121" y="0"/>
                  <a:pt x="369284" y="4924"/>
                </a:cubicBezTo>
                <a:lnTo>
                  <a:pt x="584463" y="176707"/>
                </a:lnTo>
                <a:cubicBezTo>
                  <a:pt x="595550" y="185556"/>
                  <a:pt x="588140" y="207473"/>
                  <a:pt x="574681" y="211978"/>
                </a:cubicBezTo>
                <a:cubicBezTo>
                  <a:pt x="554545" y="218741"/>
                  <a:pt x="536047" y="231181"/>
                  <a:pt x="521808" y="249021"/>
                </a:cubicBezTo>
                <a:cubicBezTo>
                  <a:pt x="482422" y="298351"/>
                  <a:pt x="490489" y="370274"/>
                  <a:pt x="539819" y="409660"/>
                </a:cubicBezTo>
                <a:cubicBezTo>
                  <a:pt x="589159" y="449037"/>
                  <a:pt x="661073" y="440969"/>
                  <a:pt x="700458" y="391639"/>
                </a:cubicBezTo>
                <a:cubicBezTo>
                  <a:pt x="714698" y="373799"/>
                  <a:pt x="722737" y="353006"/>
                  <a:pt x="724862" y="331870"/>
                </a:cubicBezTo>
                <a:cubicBezTo>
                  <a:pt x="726281" y="317754"/>
                  <a:pt x="746007" y="305657"/>
                  <a:pt x="757094" y="314515"/>
                </a:cubicBezTo>
                <a:lnTo>
                  <a:pt x="972264" y="486270"/>
                </a:lnTo>
              </a:path>
            </a:pathLst>
          </a:custGeom>
          <a:solidFill>
            <a:srgbClr val="E5575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3175643" y="2760350"/>
            <a:ext cx="979423" cy="1285592"/>
          </a:xfrm>
          <a:custGeom>
            <a:avLst/>
            <a:gdLst/>
            <a:ahLst/>
            <a:cxnLst/>
            <a:rect l="0" t="0" r="0" b="0"/>
            <a:pathLst>
              <a:path w="979423" h="1285592">
                <a:moveTo>
                  <a:pt x="972263" y="486271"/>
                </a:moveTo>
                <a:cubicBezTo>
                  <a:pt x="978432" y="491196"/>
                  <a:pt x="979423" y="500180"/>
                  <a:pt x="974649" y="506468"/>
                </a:cubicBezTo>
                <a:cubicBezTo>
                  <a:pt x="901816" y="602388"/>
                  <a:pt x="858591" y="722022"/>
                  <a:pt x="858591" y="851752"/>
                </a:cubicBezTo>
                <a:cubicBezTo>
                  <a:pt x="858591" y="890324"/>
                  <a:pt x="862412" y="928004"/>
                  <a:pt x="869696" y="964433"/>
                </a:cubicBezTo>
                <a:cubicBezTo>
                  <a:pt x="871243" y="972166"/>
                  <a:pt x="866441" y="979809"/>
                  <a:pt x="858751" y="981556"/>
                </a:cubicBezTo>
                <a:lnTo>
                  <a:pt x="590114" y="1042589"/>
                </a:lnTo>
                <a:cubicBezTo>
                  <a:pt x="576297" y="1045728"/>
                  <a:pt x="573432" y="1068601"/>
                  <a:pt x="583561" y="1078510"/>
                </a:cubicBezTo>
                <a:cubicBezTo>
                  <a:pt x="598731" y="1093351"/>
                  <a:pt x="609949" y="1112587"/>
                  <a:pt x="615001" y="1134823"/>
                </a:cubicBezTo>
                <a:cubicBezTo>
                  <a:pt x="628987" y="1196380"/>
                  <a:pt x="590422" y="1257620"/>
                  <a:pt x="528865" y="1271606"/>
                </a:cubicBezTo>
                <a:cubicBezTo>
                  <a:pt x="467306" y="1285592"/>
                  <a:pt x="406067" y="1247027"/>
                  <a:pt x="392082" y="1185470"/>
                </a:cubicBezTo>
                <a:cubicBezTo>
                  <a:pt x="387030" y="1163233"/>
                  <a:pt x="388835" y="1141039"/>
                  <a:pt x="396103" y="1121099"/>
                </a:cubicBezTo>
                <a:cubicBezTo>
                  <a:pt x="400955" y="1107786"/>
                  <a:pt x="388489" y="1088396"/>
                  <a:pt x="374672" y="1091536"/>
                </a:cubicBezTo>
                <a:lnTo>
                  <a:pt x="106508" y="1152462"/>
                </a:lnTo>
                <a:cubicBezTo>
                  <a:pt x="98814" y="1154209"/>
                  <a:pt x="91144" y="1149360"/>
                  <a:pt x="89474" y="1141648"/>
                </a:cubicBezTo>
                <a:cubicBezTo>
                  <a:pt x="0" y="728297"/>
                  <a:pt x="107317" y="317253"/>
                  <a:pt x="349262" y="7232"/>
                </a:cubicBezTo>
                <a:cubicBezTo>
                  <a:pt x="354119" y="1009"/>
                  <a:pt x="363121" y="0"/>
                  <a:pt x="369290" y="4925"/>
                </a:cubicBezTo>
                <a:lnTo>
                  <a:pt x="584470" y="176700"/>
                </a:lnTo>
                <a:cubicBezTo>
                  <a:pt x="595558" y="185551"/>
                  <a:pt x="588139" y="207467"/>
                  <a:pt x="574688" y="211978"/>
                </a:cubicBezTo>
                <a:cubicBezTo>
                  <a:pt x="554544" y="218734"/>
                  <a:pt x="536048" y="231177"/>
                  <a:pt x="521807" y="249016"/>
                </a:cubicBezTo>
                <a:cubicBezTo>
                  <a:pt x="482424" y="298351"/>
                  <a:pt x="490490" y="370271"/>
                  <a:pt x="539825" y="409654"/>
                </a:cubicBezTo>
                <a:cubicBezTo>
                  <a:pt x="589160" y="449037"/>
                  <a:pt x="661079" y="440970"/>
                  <a:pt x="700462" y="391635"/>
                </a:cubicBezTo>
                <a:cubicBezTo>
                  <a:pt x="714703" y="373796"/>
                  <a:pt x="722740" y="353003"/>
                  <a:pt x="724864" y="331863"/>
                </a:cubicBezTo>
                <a:cubicBezTo>
                  <a:pt x="726284" y="317747"/>
                  <a:pt x="746011" y="305657"/>
                  <a:pt x="757099" y="314508"/>
                </a:cubicBezTo>
                <a:lnTo>
                  <a:pt x="972263" y="486271"/>
                </a:lnTo>
                <a:close/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3269581" y="3740148"/>
            <a:ext cx="1129198" cy="1104023"/>
          </a:xfrm>
          <a:custGeom>
            <a:avLst/>
            <a:gdLst/>
            <a:ahLst/>
            <a:cxnLst/>
            <a:rect l="0" t="0" r="0" b="0"/>
            <a:pathLst>
              <a:path w="1129198" h="1104023">
                <a:moveTo>
                  <a:pt x="901341" y="848086"/>
                </a:moveTo>
                <a:cubicBezTo>
                  <a:pt x="893968" y="836028"/>
                  <a:pt x="871204" y="833723"/>
                  <a:pt x="865050" y="846448"/>
                </a:cubicBezTo>
                <a:lnTo>
                  <a:pt x="745407" y="1093955"/>
                </a:lnTo>
                <a:cubicBezTo>
                  <a:pt x="741978" y="1101061"/>
                  <a:pt x="733396" y="1104023"/>
                  <a:pt x="726328" y="1100518"/>
                </a:cubicBezTo>
                <a:cubicBezTo>
                  <a:pt x="347462" y="912561"/>
                  <a:pt x="93183" y="572252"/>
                  <a:pt x="1838" y="189747"/>
                </a:cubicBezTo>
                <a:cubicBezTo>
                  <a:pt x="0" y="182070"/>
                  <a:pt x="4829" y="174402"/>
                  <a:pt x="12525" y="172659"/>
                </a:cubicBezTo>
                <a:lnTo>
                  <a:pt x="280739" y="111718"/>
                </a:lnTo>
                <a:cubicBezTo>
                  <a:pt x="294551" y="108585"/>
                  <a:pt x="307019" y="127968"/>
                  <a:pt x="302171" y="141284"/>
                </a:cubicBezTo>
                <a:cubicBezTo>
                  <a:pt x="294893" y="161229"/>
                  <a:pt x="293093" y="183422"/>
                  <a:pt x="298142" y="205654"/>
                </a:cubicBezTo>
                <a:cubicBezTo>
                  <a:pt x="312134" y="267214"/>
                  <a:pt x="373370" y="305781"/>
                  <a:pt x="434930" y="291788"/>
                </a:cubicBezTo>
                <a:cubicBezTo>
                  <a:pt x="496481" y="277806"/>
                  <a:pt x="535047" y="216569"/>
                  <a:pt x="521065" y="155009"/>
                </a:cubicBezTo>
                <a:cubicBezTo>
                  <a:pt x="516016" y="132778"/>
                  <a:pt x="504796" y="113538"/>
                  <a:pt x="489623" y="98698"/>
                </a:cubicBezTo>
                <a:cubicBezTo>
                  <a:pt x="479498" y="88792"/>
                  <a:pt x="482365" y="65913"/>
                  <a:pt x="496176" y="62779"/>
                </a:cubicBezTo>
                <a:lnTo>
                  <a:pt x="764790" y="1752"/>
                </a:lnTo>
                <a:cubicBezTo>
                  <a:pt x="772487" y="0"/>
                  <a:pt x="780126" y="4838"/>
                  <a:pt x="782069" y="12487"/>
                </a:cubicBezTo>
                <a:cubicBezTo>
                  <a:pt x="822598" y="172773"/>
                  <a:pt x="930849" y="306076"/>
                  <a:pt x="1074591" y="380199"/>
                </a:cubicBezTo>
                <a:cubicBezTo>
                  <a:pt x="1081601" y="383819"/>
                  <a:pt x="1084583" y="392344"/>
                  <a:pt x="1081144" y="399440"/>
                </a:cubicBezTo>
                <a:lnTo>
                  <a:pt x="961253" y="647452"/>
                </a:lnTo>
                <a:cubicBezTo>
                  <a:pt x="955100" y="660177"/>
                  <a:pt x="971045" y="676589"/>
                  <a:pt x="985075" y="674884"/>
                </a:cubicBezTo>
                <a:cubicBezTo>
                  <a:pt x="1006097" y="672312"/>
                  <a:pt x="1028080" y="675560"/>
                  <a:pt x="1048559" y="685457"/>
                </a:cubicBezTo>
                <a:cubicBezTo>
                  <a:pt x="1105395" y="712936"/>
                  <a:pt x="1129198" y="781278"/>
                  <a:pt x="1101718" y="838114"/>
                </a:cubicBezTo>
                <a:cubicBezTo>
                  <a:pt x="1074248" y="894949"/>
                  <a:pt x="1005897" y="918743"/>
                  <a:pt x="949070" y="891273"/>
                </a:cubicBezTo>
                <a:cubicBezTo>
                  <a:pt x="928582" y="881367"/>
                  <a:pt x="912390" y="866155"/>
                  <a:pt x="901341" y="848086"/>
                </a:cubicBezTo>
              </a:path>
            </a:pathLst>
          </a:custGeom>
          <a:solidFill>
            <a:srgbClr val="DE8431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269585" y="3740147"/>
            <a:ext cx="1129193" cy="1104025"/>
          </a:xfrm>
          <a:custGeom>
            <a:avLst/>
            <a:gdLst/>
            <a:ahLst/>
            <a:cxnLst/>
            <a:rect l="0" t="0" r="0" b="0"/>
            <a:pathLst>
              <a:path w="1129193" h="1104025">
                <a:moveTo>
                  <a:pt x="901340" y="848090"/>
                </a:moveTo>
                <a:cubicBezTo>
                  <a:pt x="893967" y="836033"/>
                  <a:pt x="871202" y="833728"/>
                  <a:pt x="865050" y="846453"/>
                </a:cubicBezTo>
                <a:lnTo>
                  <a:pt x="745405" y="1093953"/>
                </a:lnTo>
                <a:cubicBezTo>
                  <a:pt x="741970" y="1101057"/>
                  <a:pt x="733396" y="1104025"/>
                  <a:pt x="726327" y="1100519"/>
                </a:cubicBezTo>
                <a:cubicBezTo>
                  <a:pt x="347463" y="912564"/>
                  <a:pt x="93177" y="572252"/>
                  <a:pt x="1833" y="189751"/>
                </a:cubicBezTo>
                <a:cubicBezTo>
                  <a:pt x="0" y="182072"/>
                  <a:pt x="4828" y="174407"/>
                  <a:pt x="12526" y="172658"/>
                </a:cubicBezTo>
                <a:lnTo>
                  <a:pt x="280732" y="111723"/>
                </a:lnTo>
                <a:cubicBezTo>
                  <a:pt x="294549" y="108584"/>
                  <a:pt x="307016" y="127974"/>
                  <a:pt x="302163" y="141287"/>
                </a:cubicBezTo>
                <a:cubicBezTo>
                  <a:pt x="294894" y="161227"/>
                  <a:pt x="293089" y="183421"/>
                  <a:pt x="298142" y="205658"/>
                </a:cubicBezTo>
                <a:cubicBezTo>
                  <a:pt x="312127" y="267215"/>
                  <a:pt x="373367" y="305780"/>
                  <a:pt x="434924" y="291794"/>
                </a:cubicBezTo>
                <a:cubicBezTo>
                  <a:pt x="496482" y="277809"/>
                  <a:pt x="535046" y="216568"/>
                  <a:pt x="521061" y="155011"/>
                </a:cubicBezTo>
                <a:cubicBezTo>
                  <a:pt x="516009" y="132775"/>
                  <a:pt x="504791" y="113539"/>
                  <a:pt x="489620" y="98698"/>
                </a:cubicBezTo>
                <a:cubicBezTo>
                  <a:pt x="479492" y="88788"/>
                  <a:pt x="482357" y="65915"/>
                  <a:pt x="496174" y="62776"/>
                </a:cubicBezTo>
                <a:lnTo>
                  <a:pt x="764785" y="1749"/>
                </a:lnTo>
                <a:cubicBezTo>
                  <a:pt x="772485" y="0"/>
                  <a:pt x="780127" y="4836"/>
                  <a:pt x="782062" y="12492"/>
                </a:cubicBezTo>
                <a:cubicBezTo>
                  <a:pt x="822594" y="172770"/>
                  <a:pt x="930842" y="306081"/>
                  <a:pt x="1074585" y="380204"/>
                </a:cubicBezTo>
                <a:cubicBezTo>
                  <a:pt x="1081596" y="383819"/>
                  <a:pt x="1084576" y="392342"/>
                  <a:pt x="1081143" y="399443"/>
                </a:cubicBezTo>
                <a:lnTo>
                  <a:pt x="961248" y="647458"/>
                </a:lnTo>
                <a:cubicBezTo>
                  <a:pt x="955097" y="660182"/>
                  <a:pt x="971044" y="676593"/>
                  <a:pt x="985073" y="674881"/>
                </a:cubicBezTo>
                <a:cubicBezTo>
                  <a:pt x="1006096" y="672316"/>
                  <a:pt x="1028075" y="675557"/>
                  <a:pt x="1048559" y="685459"/>
                </a:cubicBezTo>
                <a:cubicBezTo>
                  <a:pt x="1105392" y="712934"/>
                  <a:pt x="1129193" y="781280"/>
                  <a:pt x="1101718" y="838113"/>
                </a:cubicBezTo>
                <a:cubicBezTo>
                  <a:pt x="1074243" y="894947"/>
                  <a:pt x="1005899" y="918747"/>
                  <a:pt x="949065" y="891273"/>
                </a:cubicBezTo>
                <a:cubicBezTo>
                  <a:pt x="928581" y="881371"/>
                  <a:pt x="912388" y="866159"/>
                  <a:pt x="901340" y="848090"/>
                </a:cubicBezTo>
                <a:close/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4011535" y="4129553"/>
            <a:ext cx="1230001" cy="904436"/>
          </a:xfrm>
          <a:custGeom>
            <a:avLst/>
            <a:gdLst/>
            <a:ahLst/>
            <a:cxnLst/>
            <a:rect l="0" t="0" r="0" b="0"/>
            <a:pathLst>
              <a:path w="1230001" h="904436">
                <a:moveTo>
                  <a:pt x="1085621" y="431272"/>
                </a:moveTo>
                <a:cubicBezTo>
                  <a:pt x="1071619" y="429529"/>
                  <a:pt x="1055722" y="445817"/>
                  <a:pt x="1061818" y="458533"/>
                </a:cubicBezTo>
                <a:lnTo>
                  <a:pt x="1180671" y="706602"/>
                </a:lnTo>
                <a:cubicBezTo>
                  <a:pt x="1184081" y="713717"/>
                  <a:pt x="1181052" y="722271"/>
                  <a:pt x="1173908" y="725614"/>
                </a:cubicBezTo>
                <a:cubicBezTo>
                  <a:pt x="790651" y="904436"/>
                  <a:pt x="366045" y="890854"/>
                  <a:pt x="10125" y="723604"/>
                </a:cubicBezTo>
                <a:cubicBezTo>
                  <a:pt x="2981" y="720251"/>
                  <a:pt x="0" y="711698"/>
                  <a:pt x="3438" y="704592"/>
                </a:cubicBezTo>
                <a:lnTo>
                  <a:pt x="123101" y="457047"/>
                </a:lnTo>
                <a:cubicBezTo>
                  <a:pt x="129254" y="444322"/>
                  <a:pt x="152019" y="446627"/>
                  <a:pt x="159391" y="458685"/>
                </a:cubicBezTo>
                <a:cubicBezTo>
                  <a:pt x="170440" y="476754"/>
                  <a:pt x="186632" y="491966"/>
                  <a:pt x="207111" y="501872"/>
                </a:cubicBezTo>
                <a:cubicBezTo>
                  <a:pt x="263947" y="529342"/>
                  <a:pt x="332289" y="505548"/>
                  <a:pt x="359768" y="448713"/>
                </a:cubicBezTo>
                <a:cubicBezTo>
                  <a:pt x="387238" y="391877"/>
                  <a:pt x="363445" y="323535"/>
                  <a:pt x="306609" y="296056"/>
                </a:cubicBezTo>
                <a:cubicBezTo>
                  <a:pt x="286121" y="286159"/>
                  <a:pt x="264147" y="282911"/>
                  <a:pt x="243125" y="285483"/>
                </a:cubicBezTo>
                <a:cubicBezTo>
                  <a:pt x="229095" y="287188"/>
                  <a:pt x="213150" y="270776"/>
                  <a:pt x="219294" y="258051"/>
                </a:cubicBezTo>
                <a:lnTo>
                  <a:pt x="339185" y="10058"/>
                </a:lnTo>
                <a:cubicBezTo>
                  <a:pt x="342623" y="2952"/>
                  <a:pt x="351158" y="0"/>
                  <a:pt x="358349" y="3257"/>
                </a:cubicBezTo>
                <a:cubicBezTo>
                  <a:pt x="430253" y="35871"/>
                  <a:pt x="510101" y="54035"/>
                  <a:pt x="594198" y="54035"/>
                </a:cubicBezTo>
                <a:cubicBezTo>
                  <a:pt x="677589" y="54035"/>
                  <a:pt x="756799" y="36175"/>
                  <a:pt x="828227" y="4076"/>
                </a:cubicBezTo>
                <a:cubicBezTo>
                  <a:pt x="835428" y="838"/>
                  <a:pt x="843962" y="3829"/>
                  <a:pt x="847372" y="10944"/>
                </a:cubicBezTo>
                <a:lnTo>
                  <a:pt x="966282" y="259137"/>
                </a:lnTo>
                <a:cubicBezTo>
                  <a:pt x="972378" y="271853"/>
                  <a:pt x="995029" y="269671"/>
                  <a:pt x="1002439" y="257660"/>
                </a:cubicBezTo>
                <a:cubicBezTo>
                  <a:pt x="1013555" y="239677"/>
                  <a:pt x="1029776" y="224561"/>
                  <a:pt x="1050255" y="214741"/>
                </a:cubicBezTo>
                <a:cubicBezTo>
                  <a:pt x="1107186" y="187471"/>
                  <a:pt x="1175451" y="211502"/>
                  <a:pt x="1202721" y="268433"/>
                </a:cubicBezTo>
                <a:cubicBezTo>
                  <a:pt x="1230001" y="325364"/>
                  <a:pt x="1205960" y="393630"/>
                  <a:pt x="1149038" y="420900"/>
                </a:cubicBezTo>
                <a:cubicBezTo>
                  <a:pt x="1128550" y="430720"/>
                  <a:pt x="1106604" y="433882"/>
                  <a:pt x="1085621" y="431272"/>
                </a:cubicBezTo>
              </a:path>
            </a:pathLst>
          </a:custGeom>
          <a:solidFill>
            <a:srgbClr val="E0CB1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4011536" y="4129548"/>
            <a:ext cx="1230001" cy="904445"/>
          </a:xfrm>
          <a:custGeom>
            <a:avLst/>
            <a:gdLst/>
            <a:ahLst/>
            <a:cxnLst/>
            <a:rect l="0" t="0" r="0" b="0"/>
            <a:pathLst>
              <a:path w="1230001" h="904445">
                <a:moveTo>
                  <a:pt x="1085620" y="431278"/>
                </a:moveTo>
                <a:cubicBezTo>
                  <a:pt x="1071622" y="429534"/>
                  <a:pt x="1055724" y="445817"/>
                  <a:pt x="1061819" y="458539"/>
                </a:cubicBezTo>
                <a:lnTo>
                  <a:pt x="1180675" y="706610"/>
                </a:lnTo>
                <a:cubicBezTo>
                  <a:pt x="1184084" y="713726"/>
                  <a:pt x="1181054" y="722278"/>
                  <a:pt x="1173903" y="725615"/>
                </a:cubicBezTo>
                <a:cubicBezTo>
                  <a:pt x="790648" y="904445"/>
                  <a:pt x="366042" y="890860"/>
                  <a:pt x="10123" y="723612"/>
                </a:cubicBezTo>
                <a:cubicBezTo>
                  <a:pt x="2978" y="720254"/>
                  <a:pt x="0" y="711700"/>
                  <a:pt x="3435" y="704592"/>
                </a:cubicBezTo>
                <a:lnTo>
                  <a:pt x="123100" y="457056"/>
                </a:lnTo>
                <a:cubicBezTo>
                  <a:pt x="129250" y="444331"/>
                  <a:pt x="152016" y="446634"/>
                  <a:pt x="159388" y="458692"/>
                </a:cubicBezTo>
                <a:cubicBezTo>
                  <a:pt x="170436" y="476760"/>
                  <a:pt x="186629" y="491971"/>
                  <a:pt x="207113" y="501875"/>
                </a:cubicBezTo>
                <a:cubicBezTo>
                  <a:pt x="263947" y="529349"/>
                  <a:pt x="332292" y="505548"/>
                  <a:pt x="359766" y="448715"/>
                </a:cubicBezTo>
                <a:cubicBezTo>
                  <a:pt x="387240" y="391881"/>
                  <a:pt x="363440" y="323536"/>
                  <a:pt x="306606" y="296061"/>
                </a:cubicBezTo>
                <a:cubicBezTo>
                  <a:pt x="286123" y="286159"/>
                  <a:pt x="264144" y="282918"/>
                  <a:pt x="243121" y="285483"/>
                </a:cubicBezTo>
                <a:cubicBezTo>
                  <a:pt x="229092" y="287194"/>
                  <a:pt x="213146" y="270784"/>
                  <a:pt x="219297" y="258059"/>
                </a:cubicBezTo>
                <a:lnTo>
                  <a:pt x="339183" y="10064"/>
                </a:lnTo>
                <a:cubicBezTo>
                  <a:pt x="342619" y="2956"/>
                  <a:pt x="351161" y="0"/>
                  <a:pt x="358351" y="3261"/>
                </a:cubicBezTo>
                <a:cubicBezTo>
                  <a:pt x="430251" y="35878"/>
                  <a:pt x="510103" y="54041"/>
                  <a:pt x="594198" y="54041"/>
                </a:cubicBezTo>
                <a:cubicBezTo>
                  <a:pt x="677584" y="54041"/>
                  <a:pt x="756799" y="36183"/>
                  <a:pt x="828227" y="4082"/>
                </a:cubicBezTo>
                <a:cubicBezTo>
                  <a:pt x="835428" y="845"/>
                  <a:pt x="843959" y="3831"/>
                  <a:pt x="847370" y="10951"/>
                </a:cubicBezTo>
                <a:lnTo>
                  <a:pt x="966281" y="259138"/>
                </a:lnTo>
                <a:cubicBezTo>
                  <a:pt x="972376" y="271859"/>
                  <a:pt x="995029" y="269671"/>
                  <a:pt x="1002441" y="257670"/>
                </a:cubicBezTo>
                <a:cubicBezTo>
                  <a:pt x="1013550" y="239681"/>
                  <a:pt x="1029775" y="224562"/>
                  <a:pt x="1050258" y="214748"/>
                </a:cubicBezTo>
                <a:cubicBezTo>
                  <a:pt x="1107187" y="187472"/>
                  <a:pt x="1175449" y="211511"/>
                  <a:pt x="1202725" y="268440"/>
                </a:cubicBezTo>
                <a:cubicBezTo>
                  <a:pt x="1230001" y="325370"/>
                  <a:pt x="1205963" y="393631"/>
                  <a:pt x="1149033" y="420907"/>
                </a:cubicBezTo>
                <a:cubicBezTo>
                  <a:pt x="1128550" y="430721"/>
                  <a:pt x="1106600" y="433892"/>
                  <a:pt x="1085620" y="431278"/>
                </a:cubicBezTo>
                <a:close/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4855493" y="3612529"/>
            <a:ext cx="1085249" cy="1233801"/>
          </a:xfrm>
          <a:custGeom>
            <a:avLst/>
            <a:gdLst/>
            <a:ahLst/>
            <a:cxnLst/>
            <a:rect l="0" t="0" r="0" b="0"/>
            <a:pathLst>
              <a:path w="1085249" h="1233801">
                <a:moveTo>
                  <a:pt x="588997" y="193205"/>
                </a:moveTo>
                <a:cubicBezTo>
                  <a:pt x="602751" y="196386"/>
                  <a:pt x="615172" y="177298"/>
                  <a:pt x="610419" y="164020"/>
                </a:cubicBezTo>
                <a:cubicBezTo>
                  <a:pt x="603284" y="144113"/>
                  <a:pt x="601589" y="121996"/>
                  <a:pt x="606704" y="99860"/>
                </a:cubicBezTo>
                <a:cubicBezTo>
                  <a:pt x="620906" y="38357"/>
                  <a:pt x="682275" y="0"/>
                  <a:pt x="743788" y="14201"/>
                </a:cubicBezTo>
                <a:cubicBezTo>
                  <a:pt x="805291" y="28403"/>
                  <a:pt x="843648" y="89773"/>
                  <a:pt x="829446" y="151285"/>
                </a:cubicBezTo>
                <a:cubicBezTo>
                  <a:pt x="824331" y="173421"/>
                  <a:pt x="813111" y="192557"/>
                  <a:pt x="797975" y="207321"/>
                </a:cubicBezTo>
                <a:cubicBezTo>
                  <a:pt x="787879" y="217170"/>
                  <a:pt x="790689" y="239772"/>
                  <a:pt x="804433" y="242944"/>
                </a:cubicBezTo>
                <a:lnTo>
                  <a:pt x="1072772" y="304895"/>
                </a:lnTo>
                <a:cubicBezTo>
                  <a:pt x="1080458" y="306666"/>
                  <a:pt x="1085249" y="314372"/>
                  <a:pt x="1083392" y="322040"/>
                </a:cubicBezTo>
                <a:cubicBezTo>
                  <a:pt x="984046" y="733129"/>
                  <a:pt x="708526" y="1056493"/>
                  <a:pt x="355768" y="1230315"/>
                </a:cubicBezTo>
                <a:cubicBezTo>
                  <a:pt x="348691" y="1233801"/>
                  <a:pt x="340147" y="1230791"/>
                  <a:pt x="336737" y="1223667"/>
                </a:cubicBezTo>
                <a:lnTo>
                  <a:pt x="217865" y="975560"/>
                </a:lnTo>
                <a:cubicBezTo>
                  <a:pt x="211769" y="962844"/>
                  <a:pt x="227666" y="946556"/>
                  <a:pt x="241668" y="948299"/>
                </a:cubicBezTo>
                <a:cubicBezTo>
                  <a:pt x="262642" y="950918"/>
                  <a:pt x="284597" y="947747"/>
                  <a:pt x="305076" y="937926"/>
                </a:cubicBezTo>
                <a:cubicBezTo>
                  <a:pt x="362007" y="910656"/>
                  <a:pt x="386048" y="842391"/>
                  <a:pt x="358768" y="785469"/>
                </a:cubicBezTo>
                <a:cubicBezTo>
                  <a:pt x="331489" y="728538"/>
                  <a:pt x="263232" y="704497"/>
                  <a:pt x="206301" y="731777"/>
                </a:cubicBezTo>
                <a:cubicBezTo>
                  <a:pt x="185823" y="741587"/>
                  <a:pt x="169592" y="756704"/>
                  <a:pt x="158486" y="774696"/>
                </a:cubicBezTo>
                <a:cubicBezTo>
                  <a:pt x="151076" y="786698"/>
                  <a:pt x="128416" y="788879"/>
                  <a:pt x="122329" y="776163"/>
                </a:cubicBezTo>
                <a:lnTo>
                  <a:pt x="3409" y="527961"/>
                </a:lnTo>
                <a:cubicBezTo>
                  <a:pt x="0" y="520846"/>
                  <a:pt x="3009" y="512330"/>
                  <a:pt x="10029" y="508739"/>
                </a:cubicBezTo>
                <a:cubicBezTo>
                  <a:pt x="154076" y="435102"/>
                  <a:pt x="262756" y="302123"/>
                  <a:pt x="303837" y="142055"/>
                </a:cubicBezTo>
                <a:cubicBezTo>
                  <a:pt x="305800" y="134407"/>
                  <a:pt x="313458" y="129597"/>
                  <a:pt x="321154" y="131368"/>
                </a:cubicBezTo>
                <a:lnTo>
                  <a:pt x="588997" y="193205"/>
                </a:lnTo>
              </a:path>
            </a:pathLst>
          </a:custGeom>
          <a:solidFill>
            <a:srgbClr val="92BD3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4855491" y="3612533"/>
            <a:ext cx="1085252" cy="1233797"/>
          </a:xfrm>
          <a:custGeom>
            <a:avLst/>
            <a:gdLst/>
            <a:ahLst/>
            <a:cxnLst/>
            <a:rect l="0" t="0" r="0" b="0"/>
            <a:pathLst>
              <a:path w="1085252" h="1233797">
                <a:moveTo>
                  <a:pt x="589003" y="193204"/>
                </a:moveTo>
                <a:cubicBezTo>
                  <a:pt x="602750" y="196377"/>
                  <a:pt x="615177" y="177298"/>
                  <a:pt x="610420" y="164016"/>
                </a:cubicBezTo>
                <a:cubicBezTo>
                  <a:pt x="603289" y="144109"/>
                  <a:pt x="601594" y="121992"/>
                  <a:pt x="606704" y="99858"/>
                </a:cubicBezTo>
                <a:cubicBezTo>
                  <a:pt x="620905" y="38350"/>
                  <a:pt x="682278" y="0"/>
                  <a:pt x="743787" y="14199"/>
                </a:cubicBezTo>
                <a:cubicBezTo>
                  <a:pt x="805294" y="28400"/>
                  <a:pt x="843645" y="89774"/>
                  <a:pt x="829445" y="151282"/>
                </a:cubicBezTo>
                <a:cubicBezTo>
                  <a:pt x="824335" y="173416"/>
                  <a:pt x="813116" y="192551"/>
                  <a:pt x="797981" y="207318"/>
                </a:cubicBezTo>
                <a:cubicBezTo>
                  <a:pt x="787882" y="217170"/>
                  <a:pt x="790688" y="239766"/>
                  <a:pt x="804435" y="242939"/>
                </a:cubicBezTo>
                <a:lnTo>
                  <a:pt x="1072770" y="304889"/>
                </a:lnTo>
                <a:cubicBezTo>
                  <a:pt x="1080458" y="306664"/>
                  <a:pt x="1085252" y="314368"/>
                  <a:pt x="1083399" y="322038"/>
                </a:cubicBezTo>
                <a:cubicBezTo>
                  <a:pt x="984052" y="733128"/>
                  <a:pt x="708533" y="1056492"/>
                  <a:pt x="355774" y="1230307"/>
                </a:cubicBezTo>
                <a:cubicBezTo>
                  <a:pt x="348693" y="1233797"/>
                  <a:pt x="340149" y="1230787"/>
                  <a:pt x="336738" y="1223668"/>
                </a:cubicBezTo>
                <a:lnTo>
                  <a:pt x="217864" y="975559"/>
                </a:lnTo>
                <a:cubicBezTo>
                  <a:pt x="211769" y="962837"/>
                  <a:pt x="227668" y="946554"/>
                  <a:pt x="241666" y="948298"/>
                </a:cubicBezTo>
                <a:cubicBezTo>
                  <a:pt x="262646" y="950912"/>
                  <a:pt x="284595" y="947741"/>
                  <a:pt x="305079" y="937927"/>
                </a:cubicBezTo>
                <a:cubicBezTo>
                  <a:pt x="362008" y="910651"/>
                  <a:pt x="386047" y="842390"/>
                  <a:pt x="358770" y="785461"/>
                </a:cubicBezTo>
                <a:cubicBezTo>
                  <a:pt x="331494" y="728532"/>
                  <a:pt x="263232" y="704492"/>
                  <a:pt x="206303" y="731768"/>
                </a:cubicBezTo>
                <a:cubicBezTo>
                  <a:pt x="185821" y="741582"/>
                  <a:pt x="169596" y="756702"/>
                  <a:pt x="158486" y="774690"/>
                </a:cubicBezTo>
                <a:cubicBezTo>
                  <a:pt x="151075" y="786692"/>
                  <a:pt x="128422" y="788879"/>
                  <a:pt x="122327" y="776158"/>
                </a:cubicBezTo>
                <a:lnTo>
                  <a:pt x="3408" y="527954"/>
                </a:lnTo>
                <a:cubicBezTo>
                  <a:pt x="0" y="520841"/>
                  <a:pt x="3010" y="512328"/>
                  <a:pt x="10033" y="508738"/>
                </a:cubicBezTo>
                <a:cubicBezTo>
                  <a:pt x="154081" y="435096"/>
                  <a:pt x="262759" y="302122"/>
                  <a:pt x="303838" y="142047"/>
                </a:cubicBezTo>
                <a:cubicBezTo>
                  <a:pt x="305802" y="134399"/>
                  <a:pt x="313460" y="129589"/>
                  <a:pt x="321153" y="131365"/>
                </a:cubicBezTo>
                <a:lnTo>
                  <a:pt x="589003" y="193204"/>
                </a:lnTo>
                <a:close/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057630" y="2764095"/>
            <a:ext cx="971969" cy="1155106"/>
          </a:xfrm>
          <a:custGeom>
            <a:avLst/>
            <a:gdLst/>
            <a:ahLst/>
            <a:cxnLst/>
            <a:rect l="0" t="0" r="0" b="0"/>
            <a:pathLst>
              <a:path w="971969" h="1155106">
                <a:moveTo>
                  <a:pt x="108099" y="962625"/>
                </a:moveTo>
                <a:cubicBezTo>
                  <a:pt x="106527" y="970359"/>
                  <a:pt x="111309" y="978017"/>
                  <a:pt x="118986" y="979789"/>
                </a:cubicBezTo>
                <a:lnTo>
                  <a:pt x="386867" y="1041634"/>
                </a:lnTo>
                <a:cubicBezTo>
                  <a:pt x="400611" y="1044806"/>
                  <a:pt x="413032" y="1025728"/>
                  <a:pt x="408279" y="1012450"/>
                </a:cubicBezTo>
                <a:cubicBezTo>
                  <a:pt x="401145" y="992543"/>
                  <a:pt x="399449" y="970426"/>
                  <a:pt x="404564" y="948289"/>
                </a:cubicBezTo>
                <a:cubicBezTo>
                  <a:pt x="418766" y="886777"/>
                  <a:pt x="480136" y="848429"/>
                  <a:pt x="541648" y="862631"/>
                </a:cubicBezTo>
                <a:cubicBezTo>
                  <a:pt x="603151" y="876833"/>
                  <a:pt x="641508" y="938202"/>
                  <a:pt x="627306" y="999715"/>
                </a:cubicBezTo>
                <a:cubicBezTo>
                  <a:pt x="622192" y="1021842"/>
                  <a:pt x="610971" y="1040977"/>
                  <a:pt x="595836" y="1055751"/>
                </a:cubicBezTo>
                <a:cubicBezTo>
                  <a:pt x="585739" y="1065599"/>
                  <a:pt x="588549" y="1088193"/>
                  <a:pt x="602294" y="1091374"/>
                </a:cubicBezTo>
                <a:lnTo>
                  <a:pt x="870670" y="1153325"/>
                </a:lnTo>
                <a:cubicBezTo>
                  <a:pt x="878357" y="1155106"/>
                  <a:pt x="886044" y="1150305"/>
                  <a:pt x="887739" y="1142590"/>
                </a:cubicBezTo>
                <a:cubicBezTo>
                  <a:pt x="971969" y="758466"/>
                  <a:pt x="891149" y="341404"/>
                  <a:pt x="631850" y="7286"/>
                </a:cubicBezTo>
                <a:cubicBezTo>
                  <a:pt x="627021" y="1057"/>
                  <a:pt x="618001" y="0"/>
                  <a:pt x="611819" y="4895"/>
                </a:cubicBezTo>
                <a:lnTo>
                  <a:pt x="395820" y="176098"/>
                </a:lnTo>
                <a:cubicBezTo>
                  <a:pt x="384743" y="184880"/>
                  <a:pt x="365236" y="172878"/>
                  <a:pt x="363845" y="158810"/>
                </a:cubicBezTo>
                <a:cubicBezTo>
                  <a:pt x="361769" y="137721"/>
                  <a:pt x="353806" y="116976"/>
                  <a:pt x="339671" y="99136"/>
                </a:cubicBezTo>
                <a:cubicBezTo>
                  <a:pt x="300456" y="49663"/>
                  <a:pt x="228561" y="41348"/>
                  <a:pt x="179098" y="80562"/>
                </a:cubicBezTo>
                <a:cubicBezTo>
                  <a:pt x="129625" y="119767"/>
                  <a:pt x="121300" y="191662"/>
                  <a:pt x="160515" y="241134"/>
                </a:cubicBezTo>
                <a:cubicBezTo>
                  <a:pt x="174650" y="258965"/>
                  <a:pt x="193043" y="271452"/>
                  <a:pt x="213093" y="278291"/>
                </a:cubicBezTo>
                <a:cubicBezTo>
                  <a:pt x="226475" y="282854"/>
                  <a:pt x="233695" y="304599"/>
                  <a:pt x="222618" y="313382"/>
                </a:cubicBezTo>
                <a:lnTo>
                  <a:pt x="7210" y="484108"/>
                </a:lnTo>
                <a:cubicBezTo>
                  <a:pt x="1019" y="489013"/>
                  <a:pt x="0" y="497995"/>
                  <a:pt x="4752" y="504301"/>
                </a:cubicBezTo>
                <a:cubicBezTo>
                  <a:pt x="76857" y="599951"/>
                  <a:pt x="119605" y="718975"/>
                  <a:pt x="119605" y="847991"/>
                </a:cubicBezTo>
                <a:cubicBezTo>
                  <a:pt x="119605" y="887253"/>
                  <a:pt x="115643" y="925591"/>
                  <a:pt x="108099" y="962625"/>
                </a:cubicBezTo>
              </a:path>
            </a:pathLst>
          </a:custGeom>
          <a:solidFill>
            <a:srgbClr val="3CC58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5057627" y="2764092"/>
            <a:ext cx="971976" cy="1155108"/>
          </a:xfrm>
          <a:custGeom>
            <a:avLst/>
            <a:gdLst/>
            <a:ahLst/>
            <a:cxnLst/>
            <a:rect l="0" t="0" r="0" b="0"/>
            <a:pathLst>
              <a:path w="971976" h="1155108">
                <a:moveTo>
                  <a:pt x="108105" y="962631"/>
                </a:moveTo>
                <a:cubicBezTo>
                  <a:pt x="106533" y="970359"/>
                  <a:pt x="111308" y="978019"/>
                  <a:pt x="118992" y="979792"/>
                </a:cubicBezTo>
                <a:lnTo>
                  <a:pt x="386866" y="1041636"/>
                </a:lnTo>
                <a:cubicBezTo>
                  <a:pt x="400612" y="1044810"/>
                  <a:pt x="413040" y="1025731"/>
                  <a:pt x="408283" y="1012449"/>
                </a:cubicBezTo>
                <a:cubicBezTo>
                  <a:pt x="401152" y="992541"/>
                  <a:pt x="399457" y="970425"/>
                  <a:pt x="404567" y="948290"/>
                </a:cubicBezTo>
                <a:cubicBezTo>
                  <a:pt x="418767" y="886782"/>
                  <a:pt x="480141" y="848431"/>
                  <a:pt x="541649" y="862632"/>
                </a:cubicBezTo>
                <a:cubicBezTo>
                  <a:pt x="603158" y="876832"/>
                  <a:pt x="641508" y="938206"/>
                  <a:pt x="627308" y="999714"/>
                </a:cubicBezTo>
                <a:cubicBezTo>
                  <a:pt x="622198" y="1021848"/>
                  <a:pt x="610979" y="1040984"/>
                  <a:pt x="595843" y="1055750"/>
                </a:cubicBezTo>
                <a:cubicBezTo>
                  <a:pt x="585744" y="1065603"/>
                  <a:pt x="588550" y="1088199"/>
                  <a:pt x="602298" y="1091373"/>
                </a:cubicBezTo>
                <a:lnTo>
                  <a:pt x="870672" y="1153332"/>
                </a:lnTo>
                <a:cubicBezTo>
                  <a:pt x="878365" y="1155108"/>
                  <a:pt x="886047" y="1150308"/>
                  <a:pt x="887738" y="1142597"/>
                </a:cubicBezTo>
                <a:cubicBezTo>
                  <a:pt x="971976" y="758469"/>
                  <a:pt x="891153" y="341405"/>
                  <a:pt x="631858" y="7293"/>
                </a:cubicBezTo>
                <a:cubicBezTo>
                  <a:pt x="627020" y="1060"/>
                  <a:pt x="618008" y="0"/>
                  <a:pt x="611825" y="4901"/>
                </a:cubicBezTo>
                <a:lnTo>
                  <a:pt x="395828" y="176098"/>
                </a:lnTo>
                <a:cubicBezTo>
                  <a:pt x="384748" y="184881"/>
                  <a:pt x="365235" y="172880"/>
                  <a:pt x="363847" y="158810"/>
                </a:cubicBezTo>
                <a:cubicBezTo>
                  <a:pt x="361768" y="137727"/>
                  <a:pt x="353808" y="116976"/>
                  <a:pt x="339671" y="99140"/>
                </a:cubicBezTo>
                <a:cubicBezTo>
                  <a:pt x="300461" y="49668"/>
                  <a:pt x="228569" y="41349"/>
                  <a:pt x="179098" y="80560"/>
                </a:cubicBezTo>
                <a:cubicBezTo>
                  <a:pt x="129626" y="119771"/>
                  <a:pt x="121308" y="191662"/>
                  <a:pt x="160519" y="241133"/>
                </a:cubicBezTo>
                <a:cubicBezTo>
                  <a:pt x="174657" y="258970"/>
                  <a:pt x="193042" y="271457"/>
                  <a:pt x="213093" y="278296"/>
                </a:cubicBezTo>
                <a:cubicBezTo>
                  <a:pt x="226474" y="282860"/>
                  <a:pt x="233702" y="304598"/>
                  <a:pt x="222622" y="313380"/>
                </a:cubicBezTo>
                <a:lnTo>
                  <a:pt x="7209" y="484113"/>
                </a:lnTo>
                <a:cubicBezTo>
                  <a:pt x="1022" y="489017"/>
                  <a:pt x="0" y="497998"/>
                  <a:pt x="4752" y="504302"/>
                </a:cubicBezTo>
                <a:cubicBezTo>
                  <a:pt x="76858" y="599954"/>
                  <a:pt x="119607" y="718982"/>
                  <a:pt x="119607" y="847994"/>
                </a:cubicBezTo>
                <a:cubicBezTo>
                  <a:pt x="119607" y="887257"/>
                  <a:pt x="115647" y="925595"/>
                  <a:pt x="108105" y="962631"/>
                </a:cubicBezTo>
                <a:close/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4399112" y="2240504"/>
            <a:ext cx="1277597" cy="1012631"/>
          </a:xfrm>
          <a:custGeom>
            <a:avLst/>
            <a:gdLst/>
            <a:ahLst/>
            <a:cxnLst/>
            <a:rect l="0" t="0" r="0" b="0"/>
            <a:pathLst>
              <a:path w="1277597" h="1012631">
                <a:moveTo>
                  <a:pt x="645509" y="1005525"/>
                </a:moveTo>
                <a:cubicBezTo>
                  <a:pt x="650557" y="1011583"/>
                  <a:pt x="659530" y="1012631"/>
                  <a:pt x="665711" y="1007735"/>
                </a:cubicBezTo>
                <a:lnTo>
                  <a:pt x="881138" y="836990"/>
                </a:lnTo>
                <a:cubicBezTo>
                  <a:pt x="892216" y="828208"/>
                  <a:pt x="884986" y="806472"/>
                  <a:pt x="871604" y="801900"/>
                </a:cubicBezTo>
                <a:cubicBezTo>
                  <a:pt x="851554" y="795061"/>
                  <a:pt x="833170" y="782583"/>
                  <a:pt x="819035" y="764743"/>
                </a:cubicBezTo>
                <a:cubicBezTo>
                  <a:pt x="779821" y="715270"/>
                  <a:pt x="788136" y="643375"/>
                  <a:pt x="837609" y="604170"/>
                </a:cubicBezTo>
                <a:cubicBezTo>
                  <a:pt x="887082" y="564956"/>
                  <a:pt x="958977" y="573271"/>
                  <a:pt x="998181" y="622744"/>
                </a:cubicBezTo>
                <a:cubicBezTo>
                  <a:pt x="1012326" y="640584"/>
                  <a:pt x="1020279" y="661330"/>
                  <a:pt x="1022365" y="682418"/>
                </a:cubicBezTo>
                <a:cubicBezTo>
                  <a:pt x="1023747" y="696487"/>
                  <a:pt x="1043263" y="708488"/>
                  <a:pt x="1054341" y="699706"/>
                </a:cubicBezTo>
                <a:lnTo>
                  <a:pt x="1270368" y="528485"/>
                </a:lnTo>
                <a:cubicBezTo>
                  <a:pt x="1276559" y="523579"/>
                  <a:pt x="1277597" y="514578"/>
                  <a:pt x="1272625" y="508454"/>
                </a:cubicBezTo>
                <a:cubicBezTo>
                  <a:pt x="1022184" y="199520"/>
                  <a:pt x="640108" y="1504"/>
                  <a:pt x="211407" y="9"/>
                </a:cubicBezTo>
                <a:cubicBezTo>
                  <a:pt x="208768" y="0"/>
                  <a:pt x="206625" y="2143"/>
                  <a:pt x="206625" y="4791"/>
                </a:cubicBezTo>
                <a:lnTo>
                  <a:pt x="206625" y="288788"/>
                </a:lnTo>
                <a:cubicBezTo>
                  <a:pt x="206625" y="302580"/>
                  <a:pt x="186594" y="310210"/>
                  <a:pt x="174888" y="302914"/>
                </a:cubicBezTo>
                <a:cubicBezTo>
                  <a:pt x="157476" y="292065"/>
                  <a:pt x="136940" y="285769"/>
                  <a:pt x="114919" y="285692"/>
                </a:cubicBezTo>
                <a:cubicBezTo>
                  <a:pt x="51796" y="285473"/>
                  <a:pt x="438" y="336470"/>
                  <a:pt x="219" y="399592"/>
                </a:cubicBezTo>
                <a:cubicBezTo>
                  <a:pt x="0" y="462714"/>
                  <a:pt x="50996" y="514073"/>
                  <a:pt x="114119" y="514292"/>
                </a:cubicBezTo>
                <a:cubicBezTo>
                  <a:pt x="136426" y="514369"/>
                  <a:pt x="157257" y="508053"/>
                  <a:pt x="174888" y="497062"/>
                </a:cubicBezTo>
                <a:cubicBezTo>
                  <a:pt x="186594" y="489765"/>
                  <a:pt x="206625" y="497395"/>
                  <a:pt x="206625" y="511187"/>
                </a:cubicBezTo>
                <a:lnTo>
                  <a:pt x="206625" y="785812"/>
                </a:lnTo>
                <a:cubicBezTo>
                  <a:pt x="206625" y="793708"/>
                  <a:pt x="213026" y="800080"/>
                  <a:pt x="220913" y="800280"/>
                </a:cubicBezTo>
                <a:cubicBezTo>
                  <a:pt x="391477" y="804462"/>
                  <a:pt x="543515" y="883386"/>
                  <a:pt x="645509" y="1005525"/>
                </a:cubicBezTo>
              </a:path>
            </a:pathLst>
          </a:custGeom>
          <a:solidFill>
            <a:srgbClr val="1EABD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4399111" y="2240504"/>
            <a:ext cx="1277601" cy="1012633"/>
          </a:xfrm>
          <a:custGeom>
            <a:avLst/>
            <a:gdLst/>
            <a:ahLst/>
            <a:cxnLst/>
            <a:rect l="0" t="0" r="0" b="0"/>
            <a:pathLst>
              <a:path w="1277601" h="1012633">
                <a:moveTo>
                  <a:pt x="645506" y="1005529"/>
                </a:moveTo>
                <a:cubicBezTo>
                  <a:pt x="650561" y="1011583"/>
                  <a:pt x="659530" y="1012633"/>
                  <a:pt x="665710" y="1007733"/>
                </a:cubicBezTo>
                <a:lnTo>
                  <a:pt x="881137" y="836988"/>
                </a:lnTo>
                <a:cubicBezTo>
                  <a:pt x="892218" y="828206"/>
                  <a:pt x="884990" y="806468"/>
                  <a:pt x="871608" y="801904"/>
                </a:cubicBezTo>
                <a:cubicBezTo>
                  <a:pt x="851557" y="795065"/>
                  <a:pt x="833171" y="782578"/>
                  <a:pt x="819034" y="764741"/>
                </a:cubicBezTo>
                <a:cubicBezTo>
                  <a:pt x="779824" y="715270"/>
                  <a:pt x="788142" y="643378"/>
                  <a:pt x="837614" y="604167"/>
                </a:cubicBezTo>
                <a:cubicBezTo>
                  <a:pt x="887085" y="564957"/>
                  <a:pt x="958976" y="573275"/>
                  <a:pt x="998186" y="622747"/>
                </a:cubicBezTo>
                <a:cubicBezTo>
                  <a:pt x="1012324" y="640583"/>
                  <a:pt x="1020282" y="661335"/>
                  <a:pt x="1022362" y="682418"/>
                </a:cubicBezTo>
                <a:cubicBezTo>
                  <a:pt x="1023749" y="696488"/>
                  <a:pt x="1043263" y="708489"/>
                  <a:pt x="1054344" y="699707"/>
                </a:cubicBezTo>
                <a:lnTo>
                  <a:pt x="1270373" y="528484"/>
                </a:lnTo>
                <a:cubicBezTo>
                  <a:pt x="1276560" y="523580"/>
                  <a:pt x="1277601" y="514582"/>
                  <a:pt x="1272630" y="508449"/>
                </a:cubicBezTo>
                <a:cubicBezTo>
                  <a:pt x="1022189" y="199522"/>
                  <a:pt x="640112" y="1505"/>
                  <a:pt x="211411" y="9"/>
                </a:cubicBezTo>
                <a:cubicBezTo>
                  <a:pt x="208767" y="0"/>
                  <a:pt x="206623" y="2144"/>
                  <a:pt x="206623" y="4788"/>
                </a:cubicBezTo>
                <a:lnTo>
                  <a:pt x="206623" y="288788"/>
                </a:lnTo>
                <a:cubicBezTo>
                  <a:pt x="206623" y="302583"/>
                  <a:pt x="186595" y="310211"/>
                  <a:pt x="174887" y="302915"/>
                </a:cubicBezTo>
                <a:cubicBezTo>
                  <a:pt x="157479" y="292066"/>
                  <a:pt x="136937" y="285769"/>
                  <a:pt x="114919" y="285691"/>
                </a:cubicBezTo>
                <a:cubicBezTo>
                  <a:pt x="51793" y="285471"/>
                  <a:pt x="441" y="336466"/>
                  <a:pt x="220" y="399591"/>
                </a:cubicBezTo>
                <a:cubicBezTo>
                  <a:pt x="0" y="462717"/>
                  <a:pt x="50994" y="514069"/>
                  <a:pt x="114120" y="514290"/>
                </a:cubicBezTo>
                <a:cubicBezTo>
                  <a:pt x="136425" y="514368"/>
                  <a:pt x="157259" y="508052"/>
                  <a:pt x="174888" y="497065"/>
                </a:cubicBezTo>
                <a:cubicBezTo>
                  <a:pt x="186595" y="489770"/>
                  <a:pt x="206623" y="497398"/>
                  <a:pt x="206623" y="511192"/>
                </a:cubicBezTo>
                <a:lnTo>
                  <a:pt x="206622" y="785815"/>
                </a:lnTo>
                <a:cubicBezTo>
                  <a:pt x="206622" y="793705"/>
                  <a:pt x="213028" y="800083"/>
                  <a:pt x="220917" y="800278"/>
                </a:cubicBezTo>
                <a:cubicBezTo>
                  <a:pt x="391483" y="804465"/>
                  <a:pt x="543513" y="883382"/>
                  <a:pt x="645506" y="1005529"/>
                </a:cubicBezTo>
                <a:close/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4790862" y="2553276"/>
            <a:ext cx="276820" cy="276820"/>
          </a:xfrm>
          <a:custGeom>
            <a:avLst/>
            <a:gdLst/>
            <a:ahLst/>
            <a:cxnLst/>
            <a:rect l="0" t="0" r="0" b="0"/>
            <a:pathLst>
              <a:path w="276820" h="276820">
                <a:moveTo>
                  <a:pt x="112513" y="54173"/>
                </a:moveTo>
                <a:cubicBezTo>
                  <a:pt x="125007" y="54173"/>
                  <a:pt x="135135" y="44044"/>
                  <a:pt x="135135" y="31551"/>
                </a:cubicBezTo>
                <a:cubicBezTo>
                  <a:pt x="135135" y="19057"/>
                  <a:pt x="125007" y="8929"/>
                  <a:pt x="112513" y="8929"/>
                </a:cubicBezTo>
                <a:cubicBezTo>
                  <a:pt x="100020" y="8929"/>
                  <a:pt x="89892" y="19057"/>
                  <a:pt x="89892" y="31551"/>
                </a:cubicBezTo>
                <a:cubicBezTo>
                  <a:pt x="89892" y="44044"/>
                  <a:pt x="100020" y="54173"/>
                  <a:pt x="112513" y="54173"/>
                </a:cubicBezTo>
                <a:close/>
                <a:moveTo>
                  <a:pt x="31551" y="100607"/>
                </a:moveTo>
                <a:cubicBezTo>
                  <a:pt x="44044" y="100607"/>
                  <a:pt x="54173" y="90479"/>
                  <a:pt x="54173" y="77985"/>
                </a:cubicBezTo>
                <a:cubicBezTo>
                  <a:pt x="54173" y="65492"/>
                  <a:pt x="44044" y="55363"/>
                  <a:pt x="31551" y="55363"/>
                </a:cubicBezTo>
                <a:cubicBezTo>
                  <a:pt x="19057" y="55363"/>
                  <a:pt x="8929" y="65492"/>
                  <a:pt x="8929" y="77985"/>
                </a:cubicBezTo>
                <a:cubicBezTo>
                  <a:pt x="8929" y="90479"/>
                  <a:pt x="19057" y="100607"/>
                  <a:pt x="31551" y="100607"/>
                </a:cubicBezTo>
                <a:close/>
                <a:moveTo>
                  <a:pt x="193476" y="100607"/>
                </a:moveTo>
                <a:cubicBezTo>
                  <a:pt x="205969" y="100607"/>
                  <a:pt x="216098" y="90479"/>
                  <a:pt x="216098" y="77985"/>
                </a:cubicBezTo>
                <a:cubicBezTo>
                  <a:pt x="216098" y="65492"/>
                  <a:pt x="205969" y="55363"/>
                  <a:pt x="193476" y="55363"/>
                </a:cubicBezTo>
                <a:cubicBezTo>
                  <a:pt x="180982" y="55363"/>
                  <a:pt x="170854" y="65492"/>
                  <a:pt x="170854" y="77985"/>
                </a:cubicBezTo>
                <a:cubicBezTo>
                  <a:pt x="170854" y="90479"/>
                  <a:pt x="180982" y="100607"/>
                  <a:pt x="193476" y="100607"/>
                </a:cubicBezTo>
                <a:close/>
                <a:moveTo>
                  <a:pt x="91082" y="182760"/>
                </a:moveTo>
                <a:lnTo>
                  <a:pt x="66079" y="182760"/>
                </a:lnTo>
                <a:cubicBezTo>
                  <a:pt x="56554" y="182760"/>
                  <a:pt x="50601" y="172045"/>
                  <a:pt x="56554" y="163710"/>
                </a:cubicBezTo>
                <a:lnTo>
                  <a:pt x="102988" y="101798"/>
                </a:lnTo>
                <a:cubicBezTo>
                  <a:pt x="107751" y="95845"/>
                  <a:pt x="117276" y="95845"/>
                  <a:pt x="122039" y="101798"/>
                </a:cubicBezTo>
                <a:lnTo>
                  <a:pt x="144660" y="131564"/>
                </a:lnTo>
                <a:moveTo>
                  <a:pt x="276820" y="223242"/>
                </a:moveTo>
                <a:lnTo>
                  <a:pt x="276820" y="197048"/>
                </a:lnTo>
                <a:moveTo>
                  <a:pt x="241101" y="215056"/>
                </a:moveTo>
                <a:lnTo>
                  <a:pt x="241101" y="259663"/>
                </a:lnTo>
                <a:cubicBezTo>
                  <a:pt x="241101" y="259663"/>
                  <a:pt x="223242" y="276820"/>
                  <a:pt x="197048" y="276820"/>
                </a:cubicBezTo>
                <a:cubicBezTo>
                  <a:pt x="170854" y="276820"/>
                  <a:pt x="151804" y="259663"/>
                  <a:pt x="151804" y="259663"/>
                </a:cubicBezTo>
                <a:lnTo>
                  <a:pt x="151804" y="215056"/>
                </a:lnTo>
                <a:moveTo>
                  <a:pt x="0" y="0"/>
                </a:moveTo>
                <a:moveTo>
                  <a:pt x="116085" y="197048"/>
                </a:moveTo>
                <a:lnTo>
                  <a:pt x="195857" y="232767"/>
                </a:lnTo>
                <a:lnTo>
                  <a:pt x="276820" y="197048"/>
                </a:lnTo>
                <a:lnTo>
                  <a:pt x="195857" y="161329"/>
                </a:lnTo>
                <a:close/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3957322" y="2658826"/>
            <a:ext cx="273843" cy="246837"/>
          </a:xfrm>
          <a:custGeom>
            <a:avLst/>
            <a:gdLst/>
            <a:ahLst/>
            <a:cxnLst/>
            <a:rect l="0" t="0" r="0" b="0"/>
            <a:pathLst>
              <a:path w="273843" h="246837">
                <a:moveTo>
                  <a:pt x="101417" y="215000"/>
                </a:moveTo>
                <a:cubicBezTo>
                  <a:pt x="113100" y="217393"/>
                  <a:pt x="124996" y="218589"/>
                  <a:pt x="136921" y="218572"/>
                </a:cubicBezTo>
                <a:cubicBezTo>
                  <a:pt x="168157" y="218960"/>
                  <a:pt x="198834" y="210274"/>
                  <a:pt x="225230" y="193569"/>
                </a:cubicBezTo>
                <a:cubicBezTo>
                  <a:pt x="254693" y="175647"/>
                  <a:pt x="273012" y="143963"/>
                  <a:pt x="273843" y="109487"/>
                </a:cubicBezTo>
                <a:cubicBezTo>
                  <a:pt x="273013" y="75004"/>
                  <a:pt x="254695" y="43313"/>
                  <a:pt x="225230" y="25381"/>
                </a:cubicBezTo>
                <a:cubicBezTo>
                  <a:pt x="198829" y="8686"/>
                  <a:pt x="168156" y="1"/>
                  <a:pt x="136921" y="378"/>
                </a:cubicBezTo>
                <a:cubicBezTo>
                  <a:pt x="105691" y="0"/>
                  <a:pt x="75020" y="8685"/>
                  <a:pt x="48625" y="25381"/>
                </a:cubicBezTo>
                <a:cubicBezTo>
                  <a:pt x="19153" y="43308"/>
                  <a:pt x="830" y="75001"/>
                  <a:pt x="0" y="109487"/>
                </a:cubicBezTo>
                <a:cubicBezTo>
                  <a:pt x="815" y="143837"/>
                  <a:pt x="19005" y="175428"/>
                  <a:pt x="48303" y="193378"/>
                </a:cubicBezTo>
                <a:lnTo>
                  <a:pt x="27384" y="246837"/>
                </a:lnTo>
                <a:close/>
                <a:moveTo>
                  <a:pt x="136921" y="55147"/>
                </a:moveTo>
                <a:cubicBezTo>
                  <a:pt x="182296" y="55147"/>
                  <a:pt x="219075" y="79459"/>
                  <a:pt x="219075" y="109475"/>
                </a:cubicBezTo>
                <a:cubicBezTo>
                  <a:pt x="219075" y="139491"/>
                  <a:pt x="182296" y="163803"/>
                  <a:pt x="136921" y="163803"/>
                </a:cubicBezTo>
                <a:cubicBezTo>
                  <a:pt x="91547" y="163803"/>
                  <a:pt x="54768" y="139491"/>
                  <a:pt x="54768" y="109475"/>
                </a:cubicBezTo>
                <a:cubicBezTo>
                  <a:pt x="54768" y="79459"/>
                  <a:pt x="91547" y="55147"/>
                  <a:pt x="136921" y="55147"/>
                </a:cubicBezTo>
                <a:close/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5389387" y="3175890"/>
            <a:ext cx="273843" cy="242839"/>
          </a:xfrm>
          <a:custGeom>
            <a:avLst/>
            <a:gdLst/>
            <a:ahLst/>
            <a:cxnLst/>
            <a:rect l="0" t="0" r="0" b="0"/>
            <a:pathLst>
              <a:path w="273843" h="242839">
                <a:moveTo>
                  <a:pt x="12287" y="138576"/>
                </a:moveTo>
                <a:cubicBezTo>
                  <a:pt x="12284" y="152150"/>
                  <a:pt x="23287" y="163155"/>
                  <a:pt x="36861" y="163155"/>
                </a:cubicBezTo>
                <a:cubicBezTo>
                  <a:pt x="50435" y="163155"/>
                  <a:pt x="61438" y="152150"/>
                  <a:pt x="61436" y="138576"/>
                </a:cubicBezTo>
                <a:cubicBezTo>
                  <a:pt x="61438" y="125003"/>
                  <a:pt x="50435" y="113998"/>
                  <a:pt x="36861" y="113998"/>
                </a:cubicBezTo>
                <a:cubicBezTo>
                  <a:pt x="23287" y="113998"/>
                  <a:pt x="12284" y="125003"/>
                  <a:pt x="12287" y="138576"/>
                </a:cubicBezTo>
                <a:moveTo>
                  <a:pt x="59114" y="185987"/>
                </a:moveTo>
                <a:cubicBezTo>
                  <a:pt x="47950" y="177579"/>
                  <a:pt x="32995" y="176197"/>
                  <a:pt x="20480" y="182418"/>
                </a:cubicBezTo>
                <a:cubicBezTo>
                  <a:pt x="7965" y="188639"/>
                  <a:pt x="37" y="201396"/>
                  <a:pt x="0" y="215372"/>
                </a:cubicBezTo>
                <a:moveTo>
                  <a:pt x="212407" y="138576"/>
                </a:moveTo>
                <a:cubicBezTo>
                  <a:pt x="212405" y="152150"/>
                  <a:pt x="223408" y="163155"/>
                  <a:pt x="236981" y="163155"/>
                </a:cubicBezTo>
                <a:cubicBezTo>
                  <a:pt x="250555" y="163155"/>
                  <a:pt x="261558" y="152150"/>
                  <a:pt x="261556" y="138576"/>
                </a:cubicBezTo>
                <a:cubicBezTo>
                  <a:pt x="261558" y="125003"/>
                  <a:pt x="250555" y="113998"/>
                  <a:pt x="236981" y="113998"/>
                </a:cubicBezTo>
                <a:cubicBezTo>
                  <a:pt x="223408" y="113998"/>
                  <a:pt x="212405" y="125003"/>
                  <a:pt x="212407" y="138576"/>
                </a:cubicBezTo>
                <a:moveTo>
                  <a:pt x="214419" y="186225"/>
                </a:moveTo>
                <a:cubicBezTo>
                  <a:pt x="225549" y="177657"/>
                  <a:pt x="240577" y="176149"/>
                  <a:pt x="253188" y="182334"/>
                </a:cubicBezTo>
                <a:cubicBezTo>
                  <a:pt x="265798" y="188519"/>
                  <a:pt x="273805" y="201326"/>
                  <a:pt x="273843" y="215372"/>
                </a:cubicBezTo>
                <a:moveTo>
                  <a:pt x="179177" y="47720"/>
                </a:moveTo>
                <a:lnTo>
                  <a:pt x="179177" y="84832"/>
                </a:lnTo>
                <a:lnTo>
                  <a:pt x="136767" y="97786"/>
                </a:lnTo>
                <a:lnTo>
                  <a:pt x="94345" y="84832"/>
                </a:lnTo>
                <a:lnTo>
                  <a:pt x="94345" y="47720"/>
                </a:lnTo>
                <a:moveTo>
                  <a:pt x="221599" y="31813"/>
                </a:moveTo>
                <a:lnTo>
                  <a:pt x="136767" y="0"/>
                </a:lnTo>
                <a:lnTo>
                  <a:pt x="51935" y="31813"/>
                </a:lnTo>
                <a:lnTo>
                  <a:pt x="136767" y="63626"/>
                </a:lnTo>
                <a:close/>
                <a:moveTo>
                  <a:pt x="51935" y="31813"/>
                </a:moveTo>
                <a:lnTo>
                  <a:pt x="51935" y="74223"/>
                </a:lnTo>
                <a:moveTo>
                  <a:pt x="96726" y="85558"/>
                </a:moveTo>
                <a:lnTo>
                  <a:pt x="96726" y="103036"/>
                </a:lnTo>
                <a:cubicBezTo>
                  <a:pt x="96478" y="117281"/>
                  <a:pt x="103936" y="130552"/>
                  <a:pt x="116233" y="137747"/>
                </a:cubicBezTo>
                <a:cubicBezTo>
                  <a:pt x="128530" y="144942"/>
                  <a:pt x="143753" y="144942"/>
                  <a:pt x="156050" y="137747"/>
                </a:cubicBezTo>
                <a:cubicBezTo>
                  <a:pt x="168347" y="130552"/>
                  <a:pt x="175805" y="117281"/>
                  <a:pt x="175557" y="103036"/>
                </a:cubicBezTo>
                <a:lnTo>
                  <a:pt x="175557" y="85939"/>
                </a:lnTo>
                <a:moveTo>
                  <a:pt x="67246" y="242839"/>
                </a:moveTo>
                <a:cubicBezTo>
                  <a:pt x="67246" y="204444"/>
                  <a:pt x="98371" y="173319"/>
                  <a:pt x="136767" y="173319"/>
                </a:cubicBezTo>
                <a:cubicBezTo>
                  <a:pt x="175162" y="173319"/>
                  <a:pt x="206287" y="204444"/>
                  <a:pt x="206287" y="242839"/>
                </a:cubicBezTo>
                <a:moveTo>
                  <a:pt x="172319" y="183046"/>
                </a:moveTo>
                <a:lnTo>
                  <a:pt x="136767" y="222611"/>
                </a:lnTo>
                <a:lnTo>
                  <a:pt x="101215" y="183046"/>
                </a:lnTo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605400" y="3055143"/>
            <a:ext cx="1495129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500" b="0">
                <a:solidFill>
                  <a:srgbClr val="484848"/>
                </a:solidFill>
                <a:latin typeface="Roboto"/>
              </a:rPr>
              <a:t>Internasionalisasi
Akademik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496456" y="3352372"/>
            <a:ext cx="276820" cy="276820"/>
          </a:xfrm>
          <a:custGeom>
            <a:avLst/>
            <a:gdLst/>
            <a:ahLst/>
            <a:cxnLst/>
            <a:rect l="0" t="0" r="0" b="0"/>
            <a:pathLst>
              <a:path w="276820" h="276820">
                <a:moveTo>
                  <a:pt x="276820" y="223242"/>
                </a:moveTo>
                <a:lnTo>
                  <a:pt x="276820" y="195857"/>
                </a:lnTo>
                <a:moveTo>
                  <a:pt x="241101" y="211707"/>
                </a:moveTo>
                <a:lnTo>
                  <a:pt x="241101" y="258960"/>
                </a:lnTo>
                <a:cubicBezTo>
                  <a:pt x="241101" y="258960"/>
                  <a:pt x="223242" y="276820"/>
                  <a:pt x="197048" y="276820"/>
                </a:cubicBezTo>
                <a:cubicBezTo>
                  <a:pt x="170854" y="276820"/>
                  <a:pt x="151804" y="258960"/>
                  <a:pt x="151804" y="258960"/>
                </a:cubicBezTo>
                <a:lnTo>
                  <a:pt x="151804" y="211707"/>
                </a:lnTo>
                <a:moveTo>
                  <a:pt x="0" y="0"/>
                </a:moveTo>
                <a:moveTo>
                  <a:pt x="116085" y="195857"/>
                </a:moveTo>
                <a:lnTo>
                  <a:pt x="197048" y="231576"/>
                </a:lnTo>
                <a:lnTo>
                  <a:pt x="276820" y="195857"/>
                </a:lnTo>
                <a:lnTo>
                  <a:pt x="197048" y="160139"/>
                </a:lnTo>
                <a:close/>
                <a:moveTo>
                  <a:pt x="98071" y="224980"/>
                </a:moveTo>
                <a:cubicBezTo>
                  <a:pt x="85936" y="203345"/>
                  <a:pt x="77985" y="167876"/>
                  <a:pt x="77985" y="127992"/>
                </a:cubicBezTo>
                <a:cubicBezTo>
                  <a:pt x="77985" y="62507"/>
                  <a:pt x="99417" y="8929"/>
                  <a:pt x="125610" y="8929"/>
                </a:cubicBezTo>
                <a:cubicBezTo>
                  <a:pt x="151804" y="8929"/>
                  <a:pt x="173235" y="62507"/>
                  <a:pt x="173235" y="127992"/>
                </a:cubicBezTo>
                <a:moveTo>
                  <a:pt x="18975" y="80367"/>
                </a:moveTo>
                <a:lnTo>
                  <a:pt x="237009" y="80367"/>
                </a:lnTo>
                <a:moveTo>
                  <a:pt x="0" y="0"/>
                </a:moveTo>
                <a:moveTo>
                  <a:pt x="14882" y="163710"/>
                </a:moveTo>
                <a:lnTo>
                  <a:pt x="101798" y="163710"/>
                </a:lnTo>
                <a:moveTo>
                  <a:pt x="247054" y="127992"/>
                </a:moveTo>
                <a:cubicBezTo>
                  <a:pt x="247054" y="62507"/>
                  <a:pt x="193476" y="8929"/>
                  <a:pt x="127992" y="8929"/>
                </a:cubicBezTo>
                <a:cubicBezTo>
                  <a:pt x="62507" y="8929"/>
                  <a:pt x="8929" y="62507"/>
                  <a:pt x="8929" y="127992"/>
                </a:cubicBezTo>
                <a:cubicBezTo>
                  <a:pt x="8929" y="185541"/>
                  <a:pt x="50310" y="233895"/>
                  <a:pt x="104785" y="244768"/>
                </a:cubicBezTo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000271" y="5112543"/>
            <a:ext cx="1210494" cy="685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0">
                <a:solidFill>
                  <a:srgbClr val="484848"/>
                </a:solidFill>
                <a:latin typeface="Roboto"/>
              </a:rPr>
              <a:t>Pengabdian
Masyarakat
Berbasis Riset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110440" y="3055143"/>
            <a:ext cx="1428159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0">
                <a:solidFill>
                  <a:srgbClr val="484848"/>
                </a:solidFill>
                <a:latin typeface="Roboto"/>
              </a:rPr>
              <a:t>Pengembangan
Kapasitas Dosen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310340" y="1797843"/>
            <a:ext cx="1588217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0">
                <a:solidFill>
                  <a:srgbClr val="484848"/>
                </a:solidFill>
                <a:latin typeface="Roboto"/>
              </a:rPr>
              <a:t>Peningkatan Mutu
Pembelajaran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293969" y="4005490"/>
            <a:ext cx="264461" cy="259882"/>
          </a:xfrm>
          <a:custGeom>
            <a:avLst/>
            <a:gdLst/>
            <a:ahLst/>
            <a:cxnLst/>
            <a:rect l="0" t="0" r="0" b="0"/>
            <a:pathLst>
              <a:path w="264461" h="259882">
                <a:moveTo>
                  <a:pt x="204405" y="137717"/>
                </a:moveTo>
                <a:cubicBezTo>
                  <a:pt x="213244" y="137717"/>
                  <a:pt x="220410" y="130552"/>
                  <a:pt x="220410" y="121711"/>
                </a:cubicBezTo>
                <a:cubicBezTo>
                  <a:pt x="220410" y="112872"/>
                  <a:pt x="213244" y="105705"/>
                  <a:pt x="204405" y="105705"/>
                </a:cubicBezTo>
                <a:cubicBezTo>
                  <a:pt x="195564" y="105705"/>
                  <a:pt x="188398" y="112872"/>
                  <a:pt x="188398" y="121711"/>
                </a:cubicBezTo>
                <a:cubicBezTo>
                  <a:pt x="188398" y="130552"/>
                  <a:pt x="195564" y="137717"/>
                  <a:pt x="204405" y="137717"/>
                </a:cubicBezTo>
                <a:close/>
                <a:moveTo>
                  <a:pt x="132234" y="81874"/>
                </a:moveTo>
                <a:cubicBezTo>
                  <a:pt x="141073" y="81874"/>
                  <a:pt x="148239" y="74707"/>
                  <a:pt x="148239" y="65868"/>
                </a:cubicBezTo>
                <a:cubicBezTo>
                  <a:pt x="148239" y="57028"/>
                  <a:pt x="141073" y="49862"/>
                  <a:pt x="132234" y="49862"/>
                </a:cubicBezTo>
                <a:cubicBezTo>
                  <a:pt x="123394" y="49862"/>
                  <a:pt x="116227" y="57028"/>
                  <a:pt x="116227" y="65868"/>
                </a:cubicBezTo>
                <a:cubicBezTo>
                  <a:pt x="116227" y="74707"/>
                  <a:pt x="123394" y="81874"/>
                  <a:pt x="132234" y="81874"/>
                </a:cubicBezTo>
                <a:close/>
                <a:moveTo>
                  <a:pt x="60058" y="137717"/>
                </a:moveTo>
                <a:cubicBezTo>
                  <a:pt x="68898" y="137717"/>
                  <a:pt x="76064" y="130552"/>
                  <a:pt x="76064" y="121711"/>
                </a:cubicBezTo>
                <a:cubicBezTo>
                  <a:pt x="76064" y="112872"/>
                  <a:pt x="68898" y="105705"/>
                  <a:pt x="60058" y="105705"/>
                </a:cubicBezTo>
                <a:cubicBezTo>
                  <a:pt x="51218" y="105705"/>
                  <a:pt x="44052" y="112872"/>
                  <a:pt x="44052" y="121711"/>
                </a:cubicBezTo>
                <a:cubicBezTo>
                  <a:pt x="44052" y="130552"/>
                  <a:pt x="51218" y="137717"/>
                  <a:pt x="60058" y="137717"/>
                </a:cubicBezTo>
                <a:close/>
                <a:moveTo>
                  <a:pt x="232415" y="165727"/>
                </a:moveTo>
                <a:cubicBezTo>
                  <a:pt x="232415" y="158299"/>
                  <a:pt x="229464" y="151174"/>
                  <a:pt x="224211" y="145921"/>
                </a:cubicBezTo>
                <a:cubicBezTo>
                  <a:pt x="218958" y="140668"/>
                  <a:pt x="211833" y="137717"/>
                  <a:pt x="204405" y="137717"/>
                </a:cubicBezTo>
                <a:cubicBezTo>
                  <a:pt x="196977" y="137717"/>
                  <a:pt x="189852" y="140668"/>
                  <a:pt x="184599" y="145921"/>
                </a:cubicBezTo>
                <a:cubicBezTo>
                  <a:pt x="179346" y="151174"/>
                  <a:pt x="176394" y="158299"/>
                  <a:pt x="176394" y="165727"/>
                </a:cubicBezTo>
                <a:lnTo>
                  <a:pt x="176394" y="177731"/>
                </a:lnTo>
                <a:lnTo>
                  <a:pt x="188399" y="177731"/>
                </a:lnTo>
                <a:lnTo>
                  <a:pt x="192401" y="209744"/>
                </a:lnTo>
                <a:lnTo>
                  <a:pt x="216409" y="209744"/>
                </a:lnTo>
                <a:lnTo>
                  <a:pt x="220410" y="177731"/>
                </a:lnTo>
                <a:lnTo>
                  <a:pt x="232415" y="177731"/>
                </a:lnTo>
                <a:close/>
                <a:moveTo>
                  <a:pt x="160243" y="109883"/>
                </a:moveTo>
                <a:cubicBezTo>
                  <a:pt x="160243" y="102455"/>
                  <a:pt x="157292" y="95331"/>
                  <a:pt x="152039" y="90078"/>
                </a:cubicBezTo>
                <a:cubicBezTo>
                  <a:pt x="146787" y="84825"/>
                  <a:pt x="139662" y="81874"/>
                  <a:pt x="132233" y="81874"/>
                </a:cubicBezTo>
                <a:cubicBezTo>
                  <a:pt x="124804" y="81874"/>
                  <a:pt x="117680" y="84825"/>
                  <a:pt x="112427" y="90078"/>
                </a:cubicBezTo>
                <a:cubicBezTo>
                  <a:pt x="107174" y="95331"/>
                  <a:pt x="104223" y="102455"/>
                  <a:pt x="104223" y="109883"/>
                </a:cubicBezTo>
                <a:lnTo>
                  <a:pt x="104223" y="121889"/>
                </a:lnTo>
                <a:lnTo>
                  <a:pt x="116227" y="121889"/>
                </a:lnTo>
                <a:lnTo>
                  <a:pt x="120229" y="153900"/>
                </a:lnTo>
                <a:lnTo>
                  <a:pt x="144238" y="153900"/>
                </a:lnTo>
                <a:lnTo>
                  <a:pt x="148239" y="121889"/>
                </a:lnTo>
                <a:lnTo>
                  <a:pt x="160243" y="121889"/>
                </a:lnTo>
                <a:close/>
                <a:moveTo>
                  <a:pt x="32048" y="165727"/>
                </a:moveTo>
                <a:cubicBezTo>
                  <a:pt x="32048" y="158299"/>
                  <a:pt x="34999" y="151174"/>
                  <a:pt x="40252" y="145921"/>
                </a:cubicBezTo>
                <a:cubicBezTo>
                  <a:pt x="45505" y="140668"/>
                  <a:pt x="52630" y="137717"/>
                  <a:pt x="60058" y="137717"/>
                </a:cubicBezTo>
                <a:cubicBezTo>
                  <a:pt x="67487" y="137717"/>
                  <a:pt x="74612" y="140668"/>
                  <a:pt x="79865" y="145921"/>
                </a:cubicBezTo>
                <a:cubicBezTo>
                  <a:pt x="85118" y="151174"/>
                  <a:pt x="88069" y="158299"/>
                  <a:pt x="88069" y="165727"/>
                </a:cubicBezTo>
                <a:lnTo>
                  <a:pt x="88069" y="177731"/>
                </a:lnTo>
                <a:lnTo>
                  <a:pt x="76064" y="177731"/>
                </a:lnTo>
                <a:lnTo>
                  <a:pt x="72063" y="209744"/>
                </a:lnTo>
                <a:lnTo>
                  <a:pt x="48054" y="209744"/>
                </a:lnTo>
                <a:lnTo>
                  <a:pt x="44053" y="177731"/>
                </a:lnTo>
                <a:lnTo>
                  <a:pt x="32048" y="177731"/>
                </a:lnTo>
                <a:close/>
                <a:moveTo>
                  <a:pt x="7983" y="201743"/>
                </a:moveTo>
                <a:cubicBezTo>
                  <a:pt x="2818" y="206374"/>
                  <a:pt x="0" y="211375"/>
                  <a:pt x="0" y="216592"/>
                </a:cubicBezTo>
                <a:cubicBezTo>
                  <a:pt x="0" y="240500"/>
                  <a:pt x="59201" y="259882"/>
                  <a:pt x="132230" y="259882"/>
                </a:cubicBezTo>
                <a:cubicBezTo>
                  <a:pt x="205260" y="259882"/>
                  <a:pt x="264461" y="240500"/>
                  <a:pt x="264461" y="216592"/>
                </a:cubicBezTo>
                <a:cubicBezTo>
                  <a:pt x="264461" y="211588"/>
                  <a:pt x="261868" y="206784"/>
                  <a:pt x="257100" y="202313"/>
                </a:cubicBezTo>
                <a:moveTo>
                  <a:pt x="260309" y="165228"/>
                </a:moveTo>
                <a:cubicBezTo>
                  <a:pt x="263019" y="154680"/>
                  <a:pt x="264461" y="143622"/>
                  <a:pt x="264461" y="132228"/>
                </a:cubicBezTo>
                <a:cubicBezTo>
                  <a:pt x="264461" y="59200"/>
                  <a:pt x="205260" y="0"/>
                  <a:pt x="132233" y="0"/>
                </a:cubicBezTo>
                <a:cubicBezTo>
                  <a:pt x="59205" y="0"/>
                  <a:pt x="5" y="59200"/>
                  <a:pt x="5" y="132228"/>
                </a:cubicBezTo>
                <a:cubicBezTo>
                  <a:pt x="5" y="143622"/>
                  <a:pt x="1446" y="154680"/>
                  <a:pt x="4156" y="165228"/>
                </a:cubicBezTo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3774282" y="4157457"/>
            <a:ext cx="273843" cy="273843"/>
          </a:xfrm>
          <a:custGeom>
            <a:avLst/>
            <a:gdLst/>
            <a:ahLst/>
            <a:cxnLst/>
            <a:rect l="0" t="0" r="0" b="0"/>
            <a:pathLst>
              <a:path w="273843" h="273843">
                <a:moveTo>
                  <a:pt x="136921" y="273843"/>
                </a:moveTo>
                <a:cubicBezTo>
                  <a:pt x="212541" y="273843"/>
                  <a:pt x="273843" y="212541"/>
                  <a:pt x="273843" y="136921"/>
                </a:cubicBezTo>
                <a:cubicBezTo>
                  <a:pt x="273843" y="61302"/>
                  <a:pt x="212541" y="0"/>
                  <a:pt x="136921" y="0"/>
                </a:cubicBezTo>
                <a:cubicBezTo>
                  <a:pt x="61302" y="0"/>
                  <a:pt x="0" y="61302"/>
                  <a:pt x="0" y="136921"/>
                </a:cubicBezTo>
                <a:lnTo>
                  <a:pt x="53578" y="136921"/>
                </a:lnTo>
                <a:cubicBezTo>
                  <a:pt x="53578" y="90892"/>
                  <a:pt x="90892" y="53578"/>
                  <a:pt x="136921" y="53578"/>
                </a:cubicBezTo>
                <a:cubicBezTo>
                  <a:pt x="182951" y="53578"/>
                  <a:pt x="220265" y="90892"/>
                  <a:pt x="220265" y="136921"/>
                </a:cubicBezTo>
                <a:cubicBezTo>
                  <a:pt x="220265" y="182951"/>
                  <a:pt x="182951" y="220265"/>
                  <a:pt x="136921" y="220265"/>
                </a:cubicBezTo>
                <a:close/>
                <a:moveTo>
                  <a:pt x="83343" y="166687"/>
                </a:moveTo>
                <a:lnTo>
                  <a:pt x="136921" y="166687"/>
                </a:lnTo>
                <a:lnTo>
                  <a:pt x="136921" y="220265"/>
                </a:lnTo>
                <a:lnTo>
                  <a:pt x="83343" y="220265"/>
                </a:lnTo>
                <a:close/>
                <a:moveTo>
                  <a:pt x="41671" y="220265"/>
                </a:moveTo>
                <a:lnTo>
                  <a:pt x="83343" y="220265"/>
                </a:lnTo>
                <a:lnTo>
                  <a:pt x="83343" y="261937"/>
                </a:lnTo>
                <a:lnTo>
                  <a:pt x="41671" y="261937"/>
                </a:lnTo>
                <a:close/>
                <a:moveTo>
                  <a:pt x="11906" y="190499"/>
                </a:moveTo>
                <a:lnTo>
                  <a:pt x="41671" y="190499"/>
                </a:lnTo>
                <a:lnTo>
                  <a:pt x="41671" y="220265"/>
                </a:lnTo>
                <a:lnTo>
                  <a:pt x="11906" y="220265"/>
                </a:lnTo>
                <a:close/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2957569" y="1797843"/>
            <a:ext cx="943051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500" b="0" dirty="0">
                <a:solidFill>
                  <a:srgbClr val="484848"/>
                </a:solidFill>
                <a:latin typeface="Roboto"/>
              </a:rPr>
              <a:t>Tata Kelola
Modern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580719" y="4443170"/>
            <a:ext cx="256008" cy="273843"/>
          </a:xfrm>
          <a:custGeom>
            <a:avLst/>
            <a:gdLst/>
            <a:ahLst/>
            <a:cxnLst/>
            <a:rect l="0" t="0" r="0" b="0"/>
            <a:pathLst>
              <a:path w="256008" h="273843">
                <a:moveTo>
                  <a:pt x="87951" y="182046"/>
                </a:moveTo>
                <a:cubicBezTo>
                  <a:pt x="87947" y="204373"/>
                  <a:pt x="106046" y="222474"/>
                  <a:pt x="128373" y="222474"/>
                </a:cubicBezTo>
                <a:cubicBezTo>
                  <a:pt x="150699" y="222474"/>
                  <a:pt x="168798" y="204373"/>
                  <a:pt x="168794" y="182046"/>
                </a:cubicBezTo>
                <a:cubicBezTo>
                  <a:pt x="168798" y="159719"/>
                  <a:pt x="150699" y="141618"/>
                  <a:pt x="128373" y="141618"/>
                </a:cubicBezTo>
                <a:cubicBezTo>
                  <a:pt x="106046" y="141618"/>
                  <a:pt x="87947" y="159719"/>
                  <a:pt x="87951" y="182046"/>
                </a:cubicBezTo>
                <a:moveTo>
                  <a:pt x="66401" y="273843"/>
                </a:moveTo>
                <a:cubicBezTo>
                  <a:pt x="75749" y="248144"/>
                  <a:pt x="99988" y="230880"/>
                  <a:pt x="127331" y="230447"/>
                </a:cubicBezTo>
                <a:cubicBezTo>
                  <a:pt x="154675" y="230014"/>
                  <a:pt x="179448" y="246501"/>
                  <a:pt x="189607" y="271891"/>
                </a:cubicBezTo>
                <a:moveTo>
                  <a:pt x="19633" y="196417"/>
                </a:moveTo>
                <a:cubicBezTo>
                  <a:pt x="19633" y="210804"/>
                  <a:pt x="31296" y="222468"/>
                  <a:pt x="45684" y="222468"/>
                </a:cubicBezTo>
                <a:cubicBezTo>
                  <a:pt x="60071" y="222468"/>
                  <a:pt x="71735" y="210804"/>
                  <a:pt x="71735" y="196417"/>
                </a:cubicBezTo>
                <a:cubicBezTo>
                  <a:pt x="71735" y="182029"/>
                  <a:pt x="60071" y="170366"/>
                  <a:pt x="45684" y="170366"/>
                </a:cubicBezTo>
                <a:cubicBezTo>
                  <a:pt x="31296" y="170366"/>
                  <a:pt x="19633" y="182029"/>
                  <a:pt x="19633" y="196417"/>
                </a:cubicBezTo>
                <a:moveTo>
                  <a:pt x="77081" y="255019"/>
                </a:moveTo>
                <a:cubicBezTo>
                  <a:pt x="68123" y="247997"/>
                  <a:pt x="57066" y="244185"/>
                  <a:pt x="45684" y="244197"/>
                </a:cubicBezTo>
                <a:cubicBezTo>
                  <a:pt x="26389" y="244248"/>
                  <a:pt x="8748" y="255099"/>
                  <a:pt x="0" y="272295"/>
                </a:cubicBezTo>
                <a:moveTo>
                  <a:pt x="184273" y="196417"/>
                </a:moveTo>
                <a:cubicBezTo>
                  <a:pt x="184273" y="210804"/>
                  <a:pt x="195936" y="222468"/>
                  <a:pt x="210323" y="222468"/>
                </a:cubicBezTo>
                <a:cubicBezTo>
                  <a:pt x="224711" y="222468"/>
                  <a:pt x="236374" y="210804"/>
                  <a:pt x="236374" y="196417"/>
                </a:cubicBezTo>
                <a:cubicBezTo>
                  <a:pt x="236374" y="182029"/>
                  <a:pt x="224711" y="170366"/>
                  <a:pt x="210323" y="170366"/>
                </a:cubicBezTo>
                <a:cubicBezTo>
                  <a:pt x="195936" y="170366"/>
                  <a:pt x="184273" y="182029"/>
                  <a:pt x="184273" y="196417"/>
                </a:cubicBezTo>
                <a:moveTo>
                  <a:pt x="256008" y="272295"/>
                </a:moveTo>
                <a:cubicBezTo>
                  <a:pt x="247259" y="255099"/>
                  <a:pt x="229618" y="244248"/>
                  <a:pt x="210323" y="244197"/>
                </a:cubicBezTo>
                <a:cubicBezTo>
                  <a:pt x="199134" y="244172"/>
                  <a:pt x="188251" y="247847"/>
                  <a:pt x="179367" y="254650"/>
                </a:cubicBezTo>
                <a:moveTo>
                  <a:pt x="205394" y="0"/>
                </a:moveTo>
                <a:lnTo>
                  <a:pt x="162008" y="1190"/>
                </a:lnTo>
                <a:cubicBezTo>
                  <a:pt x="154062" y="1415"/>
                  <a:pt x="146377" y="4075"/>
                  <a:pt x="139993" y="8810"/>
                </a:cubicBezTo>
                <a:lnTo>
                  <a:pt x="98476" y="39612"/>
                </a:lnTo>
                <a:cubicBezTo>
                  <a:pt x="89756" y="46095"/>
                  <a:pt x="83467" y="55320"/>
                  <a:pt x="80617" y="65805"/>
                </a:cubicBezTo>
                <a:lnTo>
                  <a:pt x="73473" y="92178"/>
                </a:lnTo>
                <a:cubicBezTo>
                  <a:pt x="70635" y="100265"/>
                  <a:pt x="70602" y="109072"/>
                  <a:pt x="73378" y="117181"/>
                </a:cubicBezTo>
                <a:cubicBezTo>
                  <a:pt x="77717" y="125661"/>
                  <a:pt x="87653" y="129633"/>
                  <a:pt x="96643" y="126480"/>
                </a:cubicBezTo>
                <a:cubicBezTo>
                  <a:pt x="101930" y="124796"/>
                  <a:pt x="105979" y="120508"/>
                  <a:pt x="107358" y="115133"/>
                </a:cubicBezTo>
                <a:lnTo>
                  <a:pt x="116264" y="77890"/>
                </a:lnTo>
                <a:cubicBezTo>
                  <a:pt x="117725" y="74437"/>
                  <a:pt x="120184" y="71497"/>
                  <a:pt x="123324" y="69449"/>
                </a:cubicBezTo>
                <a:lnTo>
                  <a:pt x="153150" y="50006"/>
                </a:lnTo>
                <a:cubicBezTo>
                  <a:pt x="158709" y="46369"/>
                  <a:pt x="165769" y="45917"/>
                  <a:pt x="171747" y="48815"/>
                </a:cubicBezTo>
                <a:cubicBezTo>
                  <a:pt x="176510" y="51196"/>
                  <a:pt x="184915" y="55792"/>
                  <a:pt x="186773" y="60555"/>
                </a:cubicBezTo>
                <a:cubicBezTo>
                  <a:pt x="190443" y="68104"/>
                  <a:pt x="189141" y="77128"/>
                  <a:pt x="183487" y="83331"/>
                </a:cubicBezTo>
                <a:lnTo>
                  <a:pt x="161163" y="105108"/>
                </a:lnTo>
                <a:cubicBezTo>
                  <a:pt x="154318" y="111355"/>
                  <a:pt x="153176" y="121713"/>
                  <a:pt x="158496" y="129301"/>
                </a:cubicBezTo>
                <a:cubicBezTo>
                  <a:pt x="165342" y="137457"/>
                  <a:pt x="174962" y="132659"/>
                  <a:pt x="183844" y="126515"/>
                </a:cubicBezTo>
                <a:lnTo>
                  <a:pt x="223968" y="98750"/>
                </a:lnTo>
                <a:cubicBezTo>
                  <a:pt x="227477" y="96311"/>
                  <a:pt x="230064" y="92764"/>
                  <a:pt x="231314" y="88677"/>
                </a:cubicBezTo>
                <a:lnTo>
                  <a:pt x="239649" y="61424"/>
                </a:lnTo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2313965" y="4541043"/>
            <a:ext cx="1129455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500" b="0">
                <a:solidFill>
                  <a:srgbClr val="484848"/>
                </a:solidFill>
                <a:latin typeface="Roboto"/>
              </a:rPr>
              <a:t>Transformasi
Digital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767540" y="4541043"/>
            <a:ext cx="1403003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0">
                <a:solidFill>
                  <a:srgbClr val="484848"/>
                </a:solidFill>
                <a:latin typeface="Roboto"/>
              </a:rPr>
              <a:t>Ekosistem Riset
Terintegrasi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669914" y="1059656"/>
            <a:ext cx="3871245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>
                <a:solidFill>
                  <a:srgbClr val="484848"/>
                </a:solidFill>
                <a:latin typeface="Roboto"/>
              </a:rPr>
              <a:t>Strategi Transformasi UIN Ar-Raniry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276877" y="3283706"/>
            <a:ext cx="657225" cy="657225"/>
          </a:xfrm>
          <a:custGeom>
            <a:avLst/>
            <a:gdLst/>
            <a:ahLst/>
            <a:cxnLst/>
            <a:rect l="0" t="0" r="0" b="0"/>
            <a:pathLst>
              <a:path w="657225" h="657225">
                <a:moveTo>
                  <a:pt x="371217" y="0"/>
                </a:moveTo>
                <a:cubicBezTo>
                  <a:pt x="363702" y="198539"/>
                  <a:pt x="200367" y="342900"/>
                  <a:pt x="0" y="342900"/>
                </a:cubicBezTo>
                <a:moveTo>
                  <a:pt x="314325" y="57150"/>
                </a:moveTo>
                <a:lnTo>
                  <a:pt x="371475" y="0"/>
                </a:lnTo>
                <a:lnTo>
                  <a:pt x="428625" y="57150"/>
                </a:lnTo>
                <a:moveTo>
                  <a:pt x="635765" y="70065"/>
                </a:moveTo>
                <a:cubicBezTo>
                  <a:pt x="640401" y="67931"/>
                  <a:pt x="645823" y="68432"/>
                  <a:pt x="649990" y="71378"/>
                </a:cubicBezTo>
                <a:cubicBezTo>
                  <a:pt x="654156" y="74325"/>
                  <a:pt x="656435" y="79271"/>
                  <a:pt x="655967" y="84353"/>
                </a:cubicBezTo>
                <a:cubicBezTo>
                  <a:pt x="651481" y="139160"/>
                  <a:pt x="630764" y="265118"/>
                  <a:pt x="535638" y="265118"/>
                </a:cubicBezTo>
                <a:cubicBezTo>
                  <a:pt x="489758" y="264273"/>
                  <a:pt x="453007" y="226839"/>
                  <a:pt x="453007" y="180951"/>
                </a:cubicBezTo>
                <a:cubicBezTo>
                  <a:pt x="453007" y="135063"/>
                  <a:pt x="489758" y="97628"/>
                  <a:pt x="535638" y="96783"/>
                </a:cubicBezTo>
                <a:cubicBezTo>
                  <a:pt x="570465" y="94669"/>
                  <a:pt x="604514" y="85584"/>
                  <a:pt x="635765" y="70065"/>
                </a:cubicBezTo>
                <a:close/>
                <a:moveTo>
                  <a:pt x="570842" y="162105"/>
                </a:moveTo>
                <a:cubicBezTo>
                  <a:pt x="523287" y="180580"/>
                  <a:pt x="486311" y="219103"/>
                  <a:pt x="469801" y="267376"/>
                </a:cubicBezTo>
                <a:cubicBezTo>
                  <a:pt x="466164" y="277880"/>
                  <a:pt x="464319" y="288921"/>
                  <a:pt x="464343" y="300037"/>
                </a:cubicBezTo>
                <a:lnTo>
                  <a:pt x="464343" y="657225"/>
                </a:lnTo>
                <a:moveTo>
                  <a:pt x="0" y="657225"/>
                </a:moveTo>
                <a:lnTo>
                  <a:pt x="657225" y="657225"/>
                </a:lnTo>
                <a:moveTo>
                  <a:pt x="7143" y="585787"/>
                </a:moveTo>
                <a:cubicBezTo>
                  <a:pt x="7143" y="585787"/>
                  <a:pt x="64293" y="585787"/>
                  <a:pt x="64293" y="657225"/>
                </a:cubicBezTo>
                <a:cubicBezTo>
                  <a:pt x="64293" y="657225"/>
                  <a:pt x="64293" y="585787"/>
                  <a:pt x="121443" y="585787"/>
                </a:cubicBezTo>
                <a:moveTo>
                  <a:pt x="264318" y="600075"/>
                </a:moveTo>
                <a:cubicBezTo>
                  <a:pt x="272809" y="575443"/>
                  <a:pt x="295445" y="558466"/>
                  <a:pt x="321468" y="557212"/>
                </a:cubicBezTo>
                <a:moveTo>
                  <a:pt x="250031" y="470458"/>
                </a:moveTo>
                <a:cubicBezTo>
                  <a:pt x="266770" y="487195"/>
                  <a:pt x="266774" y="514333"/>
                  <a:pt x="250040" y="531075"/>
                </a:cubicBezTo>
                <a:cubicBezTo>
                  <a:pt x="233305" y="547817"/>
                  <a:pt x="206168" y="547826"/>
                  <a:pt x="189423" y="531094"/>
                </a:cubicBezTo>
                <a:cubicBezTo>
                  <a:pt x="174731" y="507827"/>
                  <a:pt x="163724" y="482429"/>
                  <a:pt x="156791" y="455799"/>
                </a:cubicBezTo>
                <a:cubicBezTo>
                  <a:pt x="155172" y="450710"/>
                  <a:pt x="156527" y="445143"/>
                  <a:pt x="160304" y="441367"/>
                </a:cubicBezTo>
                <a:cubicBezTo>
                  <a:pt x="164080" y="437591"/>
                  <a:pt x="169646" y="436236"/>
                  <a:pt x="174736" y="437854"/>
                </a:cubicBezTo>
                <a:cubicBezTo>
                  <a:pt x="201359" y="444792"/>
                  <a:pt x="226755" y="455789"/>
                  <a:pt x="250031" y="470458"/>
                </a:cubicBezTo>
                <a:close/>
                <a:moveTo>
                  <a:pt x="248602" y="532552"/>
                </a:moveTo>
                <a:cubicBezTo>
                  <a:pt x="258885" y="548401"/>
                  <a:pt x="264345" y="566894"/>
                  <a:pt x="264318" y="585787"/>
                </a:cubicBezTo>
                <a:lnTo>
                  <a:pt x="264318" y="657225"/>
                </a:lnTo>
                <a:moveTo>
                  <a:pt x="249659" y="335270"/>
                </a:moveTo>
                <a:cubicBezTo>
                  <a:pt x="244663" y="336044"/>
                  <a:pt x="240447" y="339401"/>
                  <a:pt x="238574" y="344097"/>
                </a:cubicBezTo>
                <a:cubicBezTo>
                  <a:pt x="236702" y="348794"/>
                  <a:pt x="237451" y="354130"/>
                  <a:pt x="240544" y="358130"/>
                </a:cubicBezTo>
                <a:cubicBezTo>
                  <a:pt x="269119" y="394563"/>
                  <a:pt x="334527" y="463857"/>
                  <a:pt x="396335" y="424310"/>
                </a:cubicBezTo>
                <a:cubicBezTo>
                  <a:pt x="427701" y="404326"/>
                  <a:pt x="436924" y="362696"/>
                  <a:pt x="416934" y="331334"/>
                </a:cubicBezTo>
                <a:cubicBezTo>
                  <a:pt x="396944" y="299972"/>
                  <a:pt x="355313" y="290756"/>
                  <a:pt x="323954" y="310753"/>
                </a:cubicBezTo>
                <a:cubicBezTo>
                  <a:pt x="301031" y="323706"/>
                  <a:pt x="275790" y="332036"/>
                  <a:pt x="249659" y="335270"/>
                </a:cubicBezTo>
                <a:close/>
                <a:moveTo>
                  <a:pt x="333184" y="367074"/>
                </a:moveTo>
                <a:cubicBezTo>
                  <a:pt x="373214" y="359101"/>
                  <a:pt x="414723" y="369191"/>
                  <a:pt x="446627" y="394649"/>
                </a:cubicBezTo>
                <a:cubicBezTo>
                  <a:pt x="453588" y="400178"/>
                  <a:pt x="459576" y="406833"/>
                  <a:pt x="464343" y="414337"/>
                </a:cubicBezTo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056215" y="1104810"/>
            <a:ext cx="1119982" cy="334850"/>
          </a:xfrm>
          <a:custGeom>
            <a:avLst/>
            <a:gdLst/>
            <a:ahLst/>
            <a:cxnLst/>
            <a:rect l="0" t="0" r="0" b="0"/>
            <a:pathLst>
              <a:path w="1119982" h="334850">
                <a:moveTo>
                  <a:pt x="1119982" y="306946"/>
                </a:moveTo>
                <a:cubicBezTo>
                  <a:pt x="1119982" y="322358"/>
                  <a:pt x="1107490" y="334850"/>
                  <a:pt x="1092078" y="334850"/>
                </a:cubicBezTo>
                <a:lnTo>
                  <a:pt x="27904" y="334850"/>
                </a:lnTo>
                <a:cubicBezTo>
                  <a:pt x="12491" y="334850"/>
                  <a:pt x="0" y="322358"/>
                  <a:pt x="0" y="306946"/>
                </a:cubicBezTo>
                <a:lnTo>
                  <a:pt x="0" y="27904"/>
                </a:lnTo>
                <a:cubicBezTo>
                  <a:pt x="0" y="12491"/>
                  <a:pt x="12491" y="0"/>
                  <a:pt x="27904" y="0"/>
                </a:cubicBezTo>
                <a:lnTo>
                  <a:pt x="1092078" y="0"/>
                </a:lnTo>
                <a:cubicBezTo>
                  <a:pt x="1107490" y="0"/>
                  <a:pt x="1119982" y="12491"/>
                  <a:pt x="1119982" y="27904"/>
                </a:cubicBezTo>
                <a:lnTo>
                  <a:pt x="1119982" y="306946"/>
                </a:lnTo>
              </a:path>
            </a:pathLst>
          </a:custGeom>
          <a:solidFill>
            <a:srgbClr val="1EABD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056215" y="1104810"/>
            <a:ext cx="1119984" cy="334850"/>
          </a:xfrm>
          <a:custGeom>
            <a:avLst/>
            <a:gdLst/>
            <a:ahLst/>
            <a:cxnLst/>
            <a:rect l="0" t="0" r="0" b="0"/>
            <a:pathLst>
              <a:path w="1119984" h="334850">
                <a:moveTo>
                  <a:pt x="27904" y="0"/>
                </a:moveTo>
                <a:cubicBezTo>
                  <a:pt x="12493" y="0"/>
                  <a:pt x="0" y="12493"/>
                  <a:pt x="0" y="27904"/>
                </a:cubicBezTo>
                <a:moveTo>
                  <a:pt x="27904" y="0"/>
                </a:moveTo>
                <a:lnTo>
                  <a:pt x="1092079" y="0"/>
                </a:lnTo>
                <a:moveTo>
                  <a:pt x="1092079" y="0"/>
                </a:moveTo>
                <a:cubicBezTo>
                  <a:pt x="1107490" y="0"/>
                  <a:pt x="1119984" y="12493"/>
                  <a:pt x="1119984" y="27904"/>
                </a:cubicBezTo>
                <a:moveTo>
                  <a:pt x="1119984" y="306946"/>
                </a:moveTo>
                <a:lnTo>
                  <a:pt x="1119984" y="27904"/>
                </a:lnTo>
                <a:moveTo>
                  <a:pt x="0" y="306946"/>
                </a:moveTo>
                <a:lnTo>
                  <a:pt x="0" y="27904"/>
                </a:lnTo>
                <a:moveTo>
                  <a:pt x="0" y="306946"/>
                </a:moveTo>
                <a:cubicBezTo>
                  <a:pt x="0" y="322357"/>
                  <a:pt x="12493" y="334850"/>
                  <a:pt x="27904" y="334850"/>
                </a:cubicBezTo>
                <a:moveTo>
                  <a:pt x="1092079" y="334850"/>
                </a:moveTo>
                <a:lnTo>
                  <a:pt x="27904" y="334850"/>
                </a:lnTo>
                <a:moveTo>
                  <a:pt x="1092079" y="334850"/>
                </a:moveTo>
                <a:cubicBezTo>
                  <a:pt x="1107490" y="334850"/>
                  <a:pt x="1119984" y="322357"/>
                  <a:pt x="1119984" y="306946"/>
                </a:cubicBezTo>
              </a:path>
            </a:pathLst>
          </a:custGeom>
          <a:noFill/>
          <a:ln w="6975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2729975" y="2360500"/>
            <a:ext cx="1027661" cy="334850"/>
          </a:xfrm>
          <a:custGeom>
            <a:avLst/>
            <a:gdLst/>
            <a:ahLst/>
            <a:cxnLst/>
            <a:rect l="0" t="0" r="0" b="0"/>
            <a:pathLst>
              <a:path w="1027661" h="334850">
                <a:moveTo>
                  <a:pt x="1027661" y="306946"/>
                </a:moveTo>
                <a:cubicBezTo>
                  <a:pt x="1027661" y="322358"/>
                  <a:pt x="1015165" y="334850"/>
                  <a:pt x="999757" y="334850"/>
                </a:cubicBezTo>
                <a:lnTo>
                  <a:pt x="27904" y="334850"/>
                </a:lnTo>
                <a:cubicBezTo>
                  <a:pt x="12491" y="334850"/>
                  <a:pt x="0" y="322358"/>
                  <a:pt x="0" y="306946"/>
                </a:cubicBezTo>
                <a:lnTo>
                  <a:pt x="0" y="27904"/>
                </a:lnTo>
                <a:cubicBezTo>
                  <a:pt x="0" y="12491"/>
                  <a:pt x="12491" y="0"/>
                  <a:pt x="27904" y="0"/>
                </a:cubicBezTo>
                <a:lnTo>
                  <a:pt x="999757" y="0"/>
                </a:lnTo>
                <a:cubicBezTo>
                  <a:pt x="1015165" y="0"/>
                  <a:pt x="1027661" y="12491"/>
                  <a:pt x="1027661" y="27904"/>
                </a:cubicBezTo>
                <a:lnTo>
                  <a:pt x="1027661" y="306946"/>
                </a:lnTo>
              </a:path>
            </a:pathLst>
          </a:custGeom>
          <a:solidFill>
            <a:srgbClr val="4E88E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2729975" y="2360500"/>
            <a:ext cx="1027660" cy="334850"/>
          </a:xfrm>
          <a:custGeom>
            <a:avLst/>
            <a:gdLst/>
            <a:ahLst/>
            <a:cxnLst/>
            <a:rect l="0" t="0" r="0" b="0"/>
            <a:pathLst>
              <a:path w="1027660" h="334850">
                <a:moveTo>
                  <a:pt x="27904" y="0"/>
                </a:moveTo>
                <a:cubicBezTo>
                  <a:pt x="12493" y="0"/>
                  <a:pt x="0" y="12493"/>
                  <a:pt x="0" y="27904"/>
                </a:cubicBezTo>
                <a:moveTo>
                  <a:pt x="27904" y="0"/>
                </a:moveTo>
                <a:lnTo>
                  <a:pt x="999756" y="0"/>
                </a:lnTo>
                <a:moveTo>
                  <a:pt x="999756" y="0"/>
                </a:moveTo>
                <a:cubicBezTo>
                  <a:pt x="1015167" y="0"/>
                  <a:pt x="1027660" y="12493"/>
                  <a:pt x="1027660" y="27904"/>
                </a:cubicBezTo>
                <a:moveTo>
                  <a:pt x="1027660" y="306946"/>
                </a:moveTo>
                <a:lnTo>
                  <a:pt x="1027660" y="27904"/>
                </a:lnTo>
                <a:moveTo>
                  <a:pt x="0" y="306946"/>
                </a:moveTo>
                <a:lnTo>
                  <a:pt x="0" y="27904"/>
                </a:lnTo>
                <a:moveTo>
                  <a:pt x="0" y="306946"/>
                </a:moveTo>
                <a:cubicBezTo>
                  <a:pt x="0" y="322357"/>
                  <a:pt x="12493" y="334850"/>
                  <a:pt x="27904" y="334850"/>
                </a:cubicBezTo>
                <a:moveTo>
                  <a:pt x="999756" y="334850"/>
                </a:moveTo>
                <a:lnTo>
                  <a:pt x="27904" y="334850"/>
                </a:lnTo>
                <a:moveTo>
                  <a:pt x="999756" y="334850"/>
                </a:moveTo>
                <a:cubicBezTo>
                  <a:pt x="1015167" y="334850"/>
                  <a:pt x="1027660" y="322357"/>
                  <a:pt x="1027660" y="306946"/>
                </a:cubicBezTo>
              </a:path>
            </a:pathLst>
          </a:custGeom>
          <a:noFill/>
          <a:ln w="6975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845901" y="1104810"/>
            <a:ext cx="1219721" cy="334850"/>
          </a:xfrm>
          <a:custGeom>
            <a:avLst/>
            <a:gdLst/>
            <a:ahLst/>
            <a:cxnLst/>
            <a:rect l="0" t="0" r="0" b="0"/>
            <a:pathLst>
              <a:path w="1219721" h="334850">
                <a:moveTo>
                  <a:pt x="1219721" y="306946"/>
                </a:moveTo>
                <a:cubicBezTo>
                  <a:pt x="1219721" y="322358"/>
                  <a:pt x="1207225" y="334850"/>
                  <a:pt x="1191817" y="334850"/>
                </a:cubicBezTo>
                <a:lnTo>
                  <a:pt x="27904" y="334850"/>
                </a:lnTo>
                <a:cubicBezTo>
                  <a:pt x="12491" y="334850"/>
                  <a:pt x="0" y="322358"/>
                  <a:pt x="0" y="306946"/>
                </a:cubicBezTo>
                <a:lnTo>
                  <a:pt x="0" y="27904"/>
                </a:lnTo>
                <a:cubicBezTo>
                  <a:pt x="0" y="12491"/>
                  <a:pt x="12491" y="0"/>
                  <a:pt x="27904" y="0"/>
                </a:cubicBezTo>
                <a:lnTo>
                  <a:pt x="1191817" y="0"/>
                </a:lnTo>
                <a:cubicBezTo>
                  <a:pt x="1207225" y="0"/>
                  <a:pt x="1219721" y="12491"/>
                  <a:pt x="1219721" y="27904"/>
                </a:cubicBezTo>
                <a:lnTo>
                  <a:pt x="1219721" y="306946"/>
                </a:lnTo>
              </a:path>
            </a:pathLst>
          </a:custGeom>
          <a:solidFill>
            <a:srgbClr val="DE8431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845901" y="1104810"/>
            <a:ext cx="1219719" cy="334850"/>
          </a:xfrm>
          <a:custGeom>
            <a:avLst/>
            <a:gdLst/>
            <a:ahLst/>
            <a:cxnLst/>
            <a:rect l="0" t="0" r="0" b="0"/>
            <a:pathLst>
              <a:path w="1219719" h="334850">
                <a:moveTo>
                  <a:pt x="27904" y="0"/>
                </a:moveTo>
                <a:cubicBezTo>
                  <a:pt x="12493" y="0"/>
                  <a:pt x="0" y="12493"/>
                  <a:pt x="0" y="27904"/>
                </a:cubicBezTo>
                <a:moveTo>
                  <a:pt x="27904" y="0"/>
                </a:moveTo>
                <a:lnTo>
                  <a:pt x="1191815" y="0"/>
                </a:lnTo>
                <a:moveTo>
                  <a:pt x="1191815" y="0"/>
                </a:moveTo>
                <a:cubicBezTo>
                  <a:pt x="1207226" y="0"/>
                  <a:pt x="1219719" y="12493"/>
                  <a:pt x="1219719" y="27904"/>
                </a:cubicBezTo>
                <a:moveTo>
                  <a:pt x="1219719" y="306946"/>
                </a:moveTo>
                <a:lnTo>
                  <a:pt x="1219719" y="27904"/>
                </a:lnTo>
                <a:moveTo>
                  <a:pt x="0" y="306946"/>
                </a:moveTo>
                <a:lnTo>
                  <a:pt x="0" y="27904"/>
                </a:lnTo>
                <a:moveTo>
                  <a:pt x="0" y="306946"/>
                </a:moveTo>
                <a:cubicBezTo>
                  <a:pt x="0" y="322357"/>
                  <a:pt x="12493" y="334850"/>
                  <a:pt x="27904" y="334850"/>
                </a:cubicBezTo>
                <a:moveTo>
                  <a:pt x="1191815" y="334850"/>
                </a:moveTo>
                <a:lnTo>
                  <a:pt x="27904" y="334850"/>
                </a:lnTo>
                <a:moveTo>
                  <a:pt x="1191815" y="334850"/>
                </a:moveTo>
                <a:cubicBezTo>
                  <a:pt x="1207226" y="334850"/>
                  <a:pt x="1219719" y="322357"/>
                  <a:pt x="1219719" y="306946"/>
                </a:cubicBezTo>
              </a:path>
            </a:pathLst>
          </a:custGeom>
          <a:noFill/>
          <a:ln w="6975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5264464" y="2360500"/>
            <a:ext cx="1073112" cy="334850"/>
          </a:xfrm>
          <a:custGeom>
            <a:avLst/>
            <a:gdLst/>
            <a:ahLst/>
            <a:cxnLst/>
            <a:rect l="0" t="0" r="0" b="0"/>
            <a:pathLst>
              <a:path w="1073112" h="334850">
                <a:moveTo>
                  <a:pt x="1073112" y="306946"/>
                </a:moveTo>
                <a:cubicBezTo>
                  <a:pt x="1073112" y="322358"/>
                  <a:pt x="1060621" y="334850"/>
                  <a:pt x="1045208" y="334850"/>
                </a:cubicBezTo>
                <a:lnTo>
                  <a:pt x="27904" y="334850"/>
                </a:lnTo>
                <a:cubicBezTo>
                  <a:pt x="12491" y="334850"/>
                  <a:pt x="0" y="322358"/>
                  <a:pt x="0" y="306946"/>
                </a:cubicBezTo>
                <a:lnTo>
                  <a:pt x="0" y="27904"/>
                </a:lnTo>
                <a:cubicBezTo>
                  <a:pt x="0" y="12491"/>
                  <a:pt x="12491" y="0"/>
                  <a:pt x="27904" y="0"/>
                </a:cubicBezTo>
                <a:lnTo>
                  <a:pt x="1045208" y="0"/>
                </a:lnTo>
                <a:cubicBezTo>
                  <a:pt x="1060621" y="0"/>
                  <a:pt x="1073112" y="12491"/>
                  <a:pt x="1073112" y="27904"/>
                </a:cubicBezTo>
                <a:lnTo>
                  <a:pt x="1073112" y="306946"/>
                </a:lnTo>
              </a:path>
            </a:pathLst>
          </a:custGeom>
          <a:solidFill>
            <a:srgbClr val="E5575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5264464" y="2360500"/>
            <a:ext cx="1073113" cy="334850"/>
          </a:xfrm>
          <a:custGeom>
            <a:avLst/>
            <a:gdLst/>
            <a:ahLst/>
            <a:cxnLst/>
            <a:rect l="0" t="0" r="0" b="0"/>
            <a:pathLst>
              <a:path w="1073113" h="334850">
                <a:moveTo>
                  <a:pt x="27904" y="0"/>
                </a:moveTo>
                <a:cubicBezTo>
                  <a:pt x="12493" y="0"/>
                  <a:pt x="0" y="12493"/>
                  <a:pt x="0" y="27904"/>
                </a:cubicBezTo>
                <a:moveTo>
                  <a:pt x="27904" y="0"/>
                </a:moveTo>
                <a:lnTo>
                  <a:pt x="1045209" y="0"/>
                </a:lnTo>
                <a:moveTo>
                  <a:pt x="1045209" y="0"/>
                </a:moveTo>
                <a:cubicBezTo>
                  <a:pt x="1060620" y="0"/>
                  <a:pt x="1073113" y="12493"/>
                  <a:pt x="1073113" y="27904"/>
                </a:cubicBezTo>
                <a:moveTo>
                  <a:pt x="1073113" y="306946"/>
                </a:moveTo>
                <a:lnTo>
                  <a:pt x="1073113" y="27904"/>
                </a:lnTo>
                <a:moveTo>
                  <a:pt x="0" y="306946"/>
                </a:moveTo>
                <a:lnTo>
                  <a:pt x="0" y="27904"/>
                </a:lnTo>
                <a:moveTo>
                  <a:pt x="0" y="306946"/>
                </a:moveTo>
                <a:cubicBezTo>
                  <a:pt x="0" y="322357"/>
                  <a:pt x="12493" y="334850"/>
                  <a:pt x="27904" y="334850"/>
                </a:cubicBezTo>
                <a:moveTo>
                  <a:pt x="1045209" y="334850"/>
                </a:moveTo>
                <a:lnTo>
                  <a:pt x="27904" y="334850"/>
                </a:lnTo>
                <a:moveTo>
                  <a:pt x="1045209" y="334850"/>
                </a:moveTo>
                <a:cubicBezTo>
                  <a:pt x="1060620" y="334850"/>
                  <a:pt x="1073113" y="322357"/>
                  <a:pt x="1073113" y="306946"/>
                </a:cubicBezTo>
              </a:path>
            </a:pathLst>
          </a:custGeom>
          <a:noFill/>
          <a:ln w="6975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3980870" y="3086010"/>
            <a:ext cx="1060360" cy="809222"/>
          </a:xfrm>
          <a:custGeom>
            <a:avLst/>
            <a:gdLst/>
            <a:ahLst/>
            <a:cxnLst/>
            <a:rect l="0" t="0" r="0" b="0"/>
            <a:pathLst>
              <a:path w="1060360" h="809222">
                <a:moveTo>
                  <a:pt x="1060360" y="781318"/>
                </a:moveTo>
                <a:cubicBezTo>
                  <a:pt x="1060360" y="796730"/>
                  <a:pt x="1047868" y="809222"/>
                  <a:pt x="1032456" y="809222"/>
                </a:cubicBezTo>
                <a:lnTo>
                  <a:pt x="27904" y="809222"/>
                </a:lnTo>
                <a:cubicBezTo>
                  <a:pt x="12491" y="809222"/>
                  <a:pt x="0" y="796730"/>
                  <a:pt x="0" y="781318"/>
                </a:cubicBezTo>
                <a:lnTo>
                  <a:pt x="0" y="27904"/>
                </a:lnTo>
                <a:cubicBezTo>
                  <a:pt x="0" y="12491"/>
                  <a:pt x="12491" y="0"/>
                  <a:pt x="27904" y="0"/>
                </a:cubicBezTo>
                <a:lnTo>
                  <a:pt x="1032456" y="0"/>
                </a:lnTo>
                <a:cubicBezTo>
                  <a:pt x="1047868" y="0"/>
                  <a:pt x="1060360" y="12491"/>
                  <a:pt x="1060360" y="27904"/>
                </a:cubicBezTo>
                <a:lnTo>
                  <a:pt x="1060360" y="781318"/>
                </a:lnTo>
              </a:path>
            </a:pathLst>
          </a:custGeom>
          <a:solidFill>
            <a:srgbClr val="96969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3980870" y="3086010"/>
            <a:ext cx="1060360" cy="809222"/>
          </a:xfrm>
          <a:custGeom>
            <a:avLst/>
            <a:gdLst/>
            <a:ahLst/>
            <a:cxnLst/>
            <a:rect l="0" t="0" r="0" b="0"/>
            <a:pathLst>
              <a:path w="1060360" h="809222">
                <a:moveTo>
                  <a:pt x="27904" y="0"/>
                </a:moveTo>
                <a:cubicBezTo>
                  <a:pt x="12493" y="0"/>
                  <a:pt x="0" y="12493"/>
                  <a:pt x="0" y="27904"/>
                </a:cubicBezTo>
                <a:moveTo>
                  <a:pt x="27904" y="0"/>
                </a:moveTo>
                <a:lnTo>
                  <a:pt x="1032456" y="0"/>
                </a:lnTo>
                <a:moveTo>
                  <a:pt x="1032456" y="0"/>
                </a:moveTo>
                <a:cubicBezTo>
                  <a:pt x="1047867" y="0"/>
                  <a:pt x="1060360" y="12493"/>
                  <a:pt x="1060360" y="27904"/>
                </a:cubicBezTo>
                <a:moveTo>
                  <a:pt x="1060360" y="781318"/>
                </a:moveTo>
                <a:lnTo>
                  <a:pt x="1060360" y="27904"/>
                </a:lnTo>
                <a:moveTo>
                  <a:pt x="0" y="781318"/>
                </a:moveTo>
                <a:lnTo>
                  <a:pt x="0" y="27904"/>
                </a:lnTo>
                <a:moveTo>
                  <a:pt x="0" y="781318"/>
                </a:moveTo>
                <a:cubicBezTo>
                  <a:pt x="0" y="796729"/>
                  <a:pt x="12493" y="809222"/>
                  <a:pt x="27904" y="809222"/>
                </a:cubicBezTo>
                <a:moveTo>
                  <a:pt x="1032456" y="809222"/>
                </a:moveTo>
                <a:lnTo>
                  <a:pt x="27904" y="809222"/>
                </a:lnTo>
                <a:moveTo>
                  <a:pt x="1032456" y="809222"/>
                </a:moveTo>
                <a:cubicBezTo>
                  <a:pt x="1047867" y="809222"/>
                  <a:pt x="1060360" y="796729"/>
                  <a:pt x="1060360" y="781318"/>
                </a:cubicBezTo>
              </a:path>
            </a:pathLst>
          </a:custGeom>
          <a:noFill/>
          <a:ln w="6975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2705269" y="3839424"/>
            <a:ext cx="1052366" cy="334850"/>
          </a:xfrm>
          <a:custGeom>
            <a:avLst/>
            <a:gdLst/>
            <a:ahLst/>
            <a:cxnLst/>
            <a:rect l="0" t="0" r="0" b="0"/>
            <a:pathLst>
              <a:path w="1052366" h="334850">
                <a:moveTo>
                  <a:pt x="1052366" y="306946"/>
                </a:moveTo>
                <a:cubicBezTo>
                  <a:pt x="1052366" y="322358"/>
                  <a:pt x="1039874" y="334850"/>
                  <a:pt x="1024461" y="334850"/>
                </a:cubicBezTo>
                <a:lnTo>
                  <a:pt x="27904" y="334850"/>
                </a:lnTo>
                <a:cubicBezTo>
                  <a:pt x="12491" y="334850"/>
                  <a:pt x="0" y="322358"/>
                  <a:pt x="0" y="306946"/>
                </a:cubicBezTo>
                <a:lnTo>
                  <a:pt x="0" y="27904"/>
                </a:lnTo>
                <a:cubicBezTo>
                  <a:pt x="0" y="12491"/>
                  <a:pt x="12491" y="0"/>
                  <a:pt x="27904" y="0"/>
                </a:cubicBezTo>
                <a:lnTo>
                  <a:pt x="1024461" y="0"/>
                </a:lnTo>
                <a:cubicBezTo>
                  <a:pt x="1039874" y="0"/>
                  <a:pt x="1052366" y="12491"/>
                  <a:pt x="1052366" y="27904"/>
                </a:cubicBezTo>
                <a:lnTo>
                  <a:pt x="1052366" y="306946"/>
                </a:lnTo>
              </a:path>
            </a:pathLst>
          </a:custGeom>
          <a:solidFill>
            <a:srgbClr val="7F64E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2705269" y="3839424"/>
            <a:ext cx="1052367" cy="334850"/>
          </a:xfrm>
          <a:custGeom>
            <a:avLst/>
            <a:gdLst/>
            <a:ahLst/>
            <a:cxnLst/>
            <a:rect l="0" t="0" r="0" b="0"/>
            <a:pathLst>
              <a:path w="1052367" h="334850">
                <a:moveTo>
                  <a:pt x="27904" y="0"/>
                </a:moveTo>
                <a:cubicBezTo>
                  <a:pt x="12493" y="0"/>
                  <a:pt x="0" y="12493"/>
                  <a:pt x="0" y="27904"/>
                </a:cubicBezTo>
                <a:moveTo>
                  <a:pt x="27904" y="0"/>
                </a:moveTo>
                <a:lnTo>
                  <a:pt x="1024462" y="0"/>
                </a:lnTo>
                <a:moveTo>
                  <a:pt x="1024462" y="0"/>
                </a:moveTo>
                <a:cubicBezTo>
                  <a:pt x="1039873" y="0"/>
                  <a:pt x="1052367" y="12493"/>
                  <a:pt x="1052367" y="27904"/>
                </a:cubicBezTo>
                <a:moveTo>
                  <a:pt x="1052367" y="306946"/>
                </a:moveTo>
                <a:lnTo>
                  <a:pt x="1052367" y="27904"/>
                </a:lnTo>
                <a:moveTo>
                  <a:pt x="0" y="306946"/>
                </a:moveTo>
                <a:lnTo>
                  <a:pt x="0" y="27904"/>
                </a:lnTo>
                <a:moveTo>
                  <a:pt x="0" y="306946"/>
                </a:moveTo>
                <a:cubicBezTo>
                  <a:pt x="0" y="322357"/>
                  <a:pt x="12493" y="334850"/>
                  <a:pt x="27904" y="334850"/>
                </a:cubicBezTo>
                <a:moveTo>
                  <a:pt x="1024462" y="334850"/>
                </a:moveTo>
                <a:lnTo>
                  <a:pt x="27904" y="334850"/>
                </a:lnTo>
                <a:moveTo>
                  <a:pt x="1024462" y="334850"/>
                </a:moveTo>
                <a:cubicBezTo>
                  <a:pt x="1039873" y="334850"/>
                  <a:pt x="1052367" y="322357"/>
                  <a:pt x="1052367" y="306946"/>
                </a:cubicBezTo>
              </a:path>
            </a:pathLst>
          </a:custGeom>
          <a:noFill/>
          <a:ln w="6975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264464" y="3839424"/>
            <a:ext cx="1174265" cy="334850"/>
          </a:xfrm>
          <a:custGeom>
            <a:avLst/>
            <a:gdLst/>
            <a:ahLst/>
            <a:cxnLst/>
            <a:rect l="0" t="0" r="0" b="0"/>
            <a:pathLst>
              <a:path w="1174265" h="334850">
                <a:moveTo>
                  <a:pt x="1174265" y="306946"/>
                </a:moveTo>
                <a:cubicBezTo>
                  <a:pt x="1174265" y="322358"/>
                  <a:pt x="1161773" y="334850"/>
                  <a:pt x="1146361" y="334850"/>
                </a:cubicBezTo>
                <a:lnTo>
                  <a:pt x="27904" y="334850"/>
                </a:lnTo>
                <a:cubicBezTo>
                  <a:pt x="12491" y="334850"/>
                  <a:pt x="0" y="322358"/>
                  <a:pt x="0" y="306946"/>
                </a:cubicBezTo>
                <a:lnTo>
                  <a:pt x="0" y="27904"/>
                </a:lnTo>
                <a:cubicBezTo>
                  <a:pt x="0" y="12491"/>
                  <a:pt x="12491" y="0"/>
                  <a:pt x="27904" y="0"/>
                </a:cubicBezTo>
                <a:lnTo>
                  <a:pt x="1146361" y="0"/>
                </a:lnTo>
                <a:cubicBezTo>
                  <a:pt x="1161773" y="0"/>
                  <a:pt x="1174265" y="12491"/>
                  <a:pt x="1174265" y="27904"/>
                </a:cubicBezTo>
                <a:lnTo>
                  <a:pt x="1174265" y="306946"/>
                </a:lnTo>
              </a:path>
            </a:pathLst>
          </a:custGeom>
          <a:solidFill>
            <a:srgbClr val="DE58A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5264464" y="3839424"/>
            <a:ext cx="1174266" cy="334850"/>
          </a:xfrm>
          <a:custGeom>
            <a:avLst/>
            <a:gdLst/>
            <a:ahLst/>
            <a:cxnLst/>
            <a:rect l="0" t="0" r="0" b="0"/>
            <a:pathLst>
              <a:path w="1174266" h="334850">
                <a:moveTo>
                  <a:pt x="27904" y="0"/>
                </a:moveTo>
                <a:cubicBezTo>
                  <a:pt x="12493" y="0"/>
                  <a:pt x="0" y="12493"/>
                  <a:pt x="0" y="27904"/>
                </a:cubicBezTo>
                <a:moveTo>
                  <a:pt x="27904" y="0"/>
                </a:moveTo>
                <a:lnTo>
                  <a:pt x="1146362" y="0"/>
                </a:lnTo>
                <a:moveTo>
                  <a:pt x="1146362" y="0"/>
                </a:moveTo>
                <a:cubicBezTo>
                  <a:pt x="1161773" y="0"/>
                  <a:pt x="1174266" y="12493"/>
                  <a:pt x="1174266" y="27904"/>
                </a:cubicBezTo>
                <a:moveTo>
                  <a:pt x="1174266" y="306946"/>
                </a:moveTo>
                <a:lnTo>
                  <a:pt x="1174266" y="27904"/>
                </a:lnTo>
                <a:moveTo>
                  <a:pt x="0" y="306946"/>
                </a:moveTo>
                <a:lnTo>
                  <a:pt x="0" y="27904"/>
                </a:lnTo>
                <a:moveTo>
                  <a:pt x="0" y="306946"/>
                </a:moveTo>
                <a:cubicBezTo>
                  <a:pt x="0" y="322357"/>
                  <a:pt x="12493" y="334850"/>
                  <a:pt x="27904" y="334850"/>
                </a:cubicBezTo>
                <a:moveTo>
                  <a:pt x="1146362" y="334850"/>
                </a:moveTo>
                <a:lnTo>
                  <a:pt x="27904" y="334850"/>
                </a:lnTo>
                <a:moveTo>
                  <a:pt x="1146362" y="334850"/>
                </a:moveTo>
                <a:cubicBezTo>
                  <a:pt x="1161773" y="334850"/>
                  <a:pt x="1174266" y="322357"/>
                  <a:pt x="1174266" y="306946"/>
                </a:cubicBezTo>
              </a:path>
            </a:pathLst>
          </a:custGeom>
          <a:noFill/>
          <a:ln w="6975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4025542" y="4927689"/>
            <a:ext cx="971015" cy="446467"/>
          </a:xfrm>
          <a:custGeom>
            <a:avLst/>
            <a:gdLst/>
            <a:ahLst/>
            <a:cxnLst/>
            <a:rect l="0" t="0" r="0" b="0"/>
            <a:pathLst>
              <a:path w="971015" h="446467">
                <a:moveTo>
                  <a:pt x="971015" y="418563"/>
                </a:moveTo>
                <a:cubicBezTo>
                  <a:pt x="971015" y="433975"/>
                  <a:pt x="958524" y="446467"/>
                  <a:pt x="943111" y="446467"/>
                </a:cubicBezTo>
                <a:lnTo>
                  <a:pt x="27904" y="446467"/>
                </a:lnTo>
                <a:cubicBezTo>
                  <a:pt x="12491" y="446467"/>
                  <a:pt x="0" y="433975"/>
                  <a:pt x="0" y="418563"/>
                </a:cubicBezTo>
                <a:lnTo>
                  <a:pt x="0" y="27904"/>
                </a:lnTo>
                <a:cubicBezTo>
                  <a:pt x="0" y="12491"/>
                  <a:pt x="12491" y="0"/>
                  <a:pt x="27904" y="0"/>
                </a:cubicBezTo>
                <a:lnTo>
                  <a:pt x="943111" y="0"/>
                </a:lnTo>
                <a:cubicBezTo>
                  <a:pt x="958524" y="0"/>
                  <a:pt x="971015" y="12491"/>
                  <a:pt x="971015" y="27904"/>
                </a:cubicBezTo>
                <a:lnTo>
                  <a:pt x="971015" y="418563"/>
                </a:lnTo>
              </a:path>
            </a:pathLst>
          </a:custGeom>
          <a:solidFill>
            <a:srgbClr val="BA5DE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4025542" y="4927689"/>
            <a:ext cx="971016" cy="446467"/>
          </a:xfrm>
          <a:custGeom>
            <a:avLst/>
            <a:gdLst/>
            <a:ahLst/>
            <a:cxnLst/>
            <a:rect l="0" t="0" r="0" b="0"/>
            <a:pathLst>
              <a:path w="971016" h="446467">
                <a:moveTo>
                  <a:pt x="27904" y="0"/>
                </a:moveTo>
                <a:cubicBezTo>
                  <a:pt x="12493" y="0"/>
                  <a:pt x="0" y="12493"/>
                  <a:pt x="0" y="27904"/>
                </a:cubicBezTo>
                <a:moveTo>
                  <a:pt x="27904" y="0"/>
                </a:moveTo>
                <a:lnTo>
                  <a:pt x="943111" y="0"/>
                </a:lnTo>
                <a:moveTo>
                  <a:pt x="943111" y="0"/>
                </a:moveTo>
                <a:cubicBezTo>
                  <a:pt x="958522" y="0"/>
                  <a:pt x="971016" y="12493"/>
                  <a:pt x="971016" y="27904"/>
                </a:cubicBezTo>
                <a:moveTo>
                  <a:pt x="971016" y="418563"/>
                </a:moveTo>
                <a:lnTo>
                  <a:pt x="971016" y="27904"/>
                </a:lnTo>
                <a:moveTo>
                  <a:pt x="0" y="418563"/>
                </a:moveTo>
                <a:lnTo>
                  <a:pt x="0" y="27904"/>
                </a:lnTo>
                <a:moveTo>
                  <a:pt x="0" y="418563"/>
                </a:moveTo>
                <a:cubicBezTo>
                  <a:pt x="0" y="433974"/>
                  <a:pt x="12493" y="446467"/>
                  <a:pt x="27904" y="446467"/>
                </a:cubicBezTo>
                <a:moveTo>
                  <a:pt x="943111" y="446467"/>
                </a:moveTo>
                <a:lnTo>
                  <a:pt x="27904" y="446467"/>
                </a:lnTo>
                <a:moveTo>
                  <a:pt x="943111" y="446467"/>
                </a:moveTo>
                <a:cubicBezTo>
                  <a:pt x="958522" y="446467"/>
                  <a:pt x="971016" y="433974"/>
                  <a:pt x="971016" y="418563"/>
                </a:cubicBezTo>
              </a:path>
            </a:pathLst>
          </a:custGeom>
          <a:noFill/>
          <a:ln w="6975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grpSp>
        <p:nvGrpSpPr>
          <p:cNvPr id="20" name="Group 19"/>
          <p:cNvGrpSpPr/>
          <p:nvPr/>
        </p:nvGrpSpPr>
        <p:grpSpPr>
          <a:xfrm>
            <a:off x="4734284" y="1216427"/>
            <a:ext cx="125568" cy="1869582"/>
            <a:chOff x="2371859" y="697605"/>
            <a:chExt cx="125568" cy="1869582"/>
          </a:xfrm>
        </p:grpSpPr>
        <p:sp>
          <p:nvSpPr>
            <p:cNvPr id="18" name="Rounded Rectangle 17"/>
            <p:cNvSpPr/>
            <p:nvPr/>
          </p:nvSpPr>
          <p:spPr>
            <a:xfrm>
              <a:off x="2371859" y="711557"/>
              <a:ext cx="97664" cy="1855630"/>
            </a:xfrm>
            <a:custGeom>
              <a:avLst/>
              <a:gdLst/>
              <a:ahLst/>
              <a:cxnLst/>
              <a:rect l="0" t="0" r="0" b="0"/>
              <a:pathLst>
                <a:path w="97664" h="1855630">
                  <a:moveTo>
                    <a:pt x="0" y="1855630"/>
                  </a:moveTo>
                  <a:lnTo>
                    <a:pt x="0" y="55808"/>
                  </a:lnTo>
                  <a:cubicBezTo>
                    <a:pt x="0" y="24974"/>
                    <a:pt x="24974" y="0"/>
                    <a:pt x="55808" y="0"/>
                  </a:cubicBezTo>
                  <a:lnTo>
                    <a:pt x="97664" y="0"/>
                  </a:lnTo>
                </a:path>
              </a:pathLst>
            </a:custGeom>
            <a:noFill/>
            <a:ln w="6975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2469523" y="697605"/>
              <a:ext cx="27904" cy="27904"/>
            </a:xfrm>
            <a:custGeom>
              <a:avLst/>
              <a:gdLst/>
              <a:ahLst/>
              <a:cxnLst/>
              <a:rect l="0" t="0" r="0" b="0"/>
              <a:pathLst>
                <a:path w="27904" h="27904">
                  <a:moveTo>
                    <a:pt x="0" y="13952"/>
                  </a:moveTo>
                  <a:cubicBezTo>
                    <a:pt x="0" y="21657"/>
                    <a:pt x="6246" y="27904"/>
                    <a:pt x="13952" y="27904"/>
                  </a:cubicBezTo>
                  <a:cubicBezTo>
                    <a:pt x="21657" y="27904"/>
                    <a:pt x="27904" y="21657"/>
                    <a:pt x="27904" y="13952"/>
                  </a:cubicBezTo>
                  <a:cubicBezTo>
                    <a:pt x="27904" y="6246"/>
                    <a:pt x="21657" y="0"/>
                    <a:pt x="13952" y="0"/>
                  </a:cubicBezTo>
                  <a:cubicBezTo>
                    <a:pt x="6246" y="0"/>
                    <a:pt x="0" y="6246"/>
                    <a:pt x="0" y="13952"/>
                  </a:cubicBezTo>
                  <a:close/>
                </a:path>
              </a:pathLst>
            </a:custGeom>
            <a:solidFill>
              <a:srgbClr val="FFFFFF"/>
            </a:solidFill>
            <a:ln w="6975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4901709" y="1439661"/>
            <a:ext cx="62784" cy="565060"/>
            <a:chOff x="2539284" y="920839"/>
            <a:chExt cx="62784" cy="565060"/>
          </a:xfrm>
        </p:grpSpPr>
        <p:sp>
          <p:nvSpPr>
            <p:cNvPr id="21" name="Rounded Rectangle 20"/>
            <p:cNvSpPr/>
            <p:nvPr/>
          </p:nvSpPr>
          <p:spPr>
            <a:xfrm>
              <a:off x="2539284" y="920839"/>
              <a:ext cx="55808" cy="558084"/>
            </a:xfrm>
            <a:custGeom>
              <a:avLst/>
              <a:gdLst/>
              <a:ahLst/>
              <a:cxnLst/>
              <a:rect l="0" t="0" r="0" b="0"/>
              <a:pathLst>
                <a:path w="55808" h="558084">
                  <a:moveTo>
                    <a:pt x="0" y="0"/>
                  </a:moveTo>
                  <a:lnTo>
                    <a:pt x="0" y="502276"/>
                  </a:lnTo>
                  <a:cubicBezTo>
                    <a:pt x="0" y="533098"/>
                    <a:pt x="24986" y="558084"/>
                    <a:pt x="55808" y="558084"/>
                  </a:cubicBezTo>
                  <a:lnTo>
                    <a:pt x="55808" y="558084"/>
                  </a:lnTo>
                  <a:moveTo>
                    <a:pt x="55808" y="111616"/>
                  </a:moveTo>
                  <a:lnTo>
                    <a:pt x="0" y="111616"/>
                  </a:lnTo>
                  <a:moveTo>
                    <a:pt x="55808" y="279042"/>
                  </a:moveTo>
                  <a:lnTo>
                    <a:pt x="0" y="279042"/>
                  </a:lnTo>
                </a:path>
              </a:pathLst>
            </a:custGeom>
            <a:noFill/>
            <a:ln w="6975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2588116" y="1471947"/>
              <a:ext cx="13952" cy="13952"/>
            </a:xfrm>
            <a:custGeom>
              <a:avLst/>
              <a:gdLst/>
              <a:ahLst/>
              <a:cxnLst/>
              <a:rect l="0" t="0" r="0" b="0"/>
              <a:pathLst>
                <a:path w="13952" h="13952">
                  <a:moveTo>
                    <a:pt x="0" y="6976"/>
                  </a:moveTo>
                  <a:cubicBezTo>
                    <a:pt x="0" y="10828"/>
                    <a:pt x="3123" y="13952"/>
                    <a:pt x="6976" y="13952"/>
                  </a:cubicBezTo>
                  <a:cubicBezTo>
                    <a:pt x="10828" y="13952"/>
                    <a:pt x="13952" y="10828"/>
                    <a:pt x="13952" y="6976"/>
                  </a:cubicBezTo>
                  <a:cubicBezTo>
                    <a:pt x="13952" y="3123"/>
                    <a:pt x="10828" y="0"/>
                    <a:pt x="6976" y="0"/>
                  </a:cubicBezTo>
                  <a:cubicBezTo>
                    <a:pt x="3123" y="0"/>
                    <a:pt x="0" y="3123"/>
                    <a:pt x="0" y="6976"/>
                  </a:cubicBezTo>
                  <a:close/>
                </a:path>
              </a:pathLst>
            </a:custGeom>
            <a:solidFill>
              <a:srgbClr val="484848"/>
            </a:solidFill>
            <a:ln w="6975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2588116" y="1025480"/>
              <a:ext cx="13952" cy="13952"/>
            </a:xfrm>
            <a:custGeom>
              <a:avLst/>
              <a:gdLst/>
              <a:ahLst/>
              <a:cxnLst/>
              <a:rect l="0" t="0" r="0" b="0"/>
              <a:pathLst>
                <a:path w="13952" h="13952">
                  <a:moveTo>
                    <a:pt x="0" y="6976"/>
                  </a:moveTo>
                  <a:cubicBezTo>
                    <a:pt x="0" y="10828"/>
                    <a:pt x="3123" y="13952"/>
                    <a:pt x="6976" y="13952"/>
                  </a:cubicBezTo>
                  <a:cubicBezTo>
                    <a:pt x="10828" y="13952"/>
                    <a:pt x="13952" y="10828"/>
                    <a:pt x="13952" y="6976"/>
                  </a:cubicBezTo>
                  <a:cubicBezTo>
                    <a:pt x="13952" y="3123"/>
                    <a:pt x="10828" y="0"/>
                    <a:pt x="6976" y="0"/>
                  </a:cubicBezTo>
                  <a:cubicBezTo>
                    <a:pt x="3123" y="0"/>
                    <a:pt x="0" y="3123"/>
                    <a:pt x="0" y="6976"/>
                  </a:cubicBezTo>
                  <a:close/>
                </a:path>
              </a:pathLst>
            </a:custGeom>
            <a:solidFill>
              <a:srgbClr val="484848"/>
            </a:solidFill>
            <a:ln w="6975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2588116" y="1192905"/>
              <a:ext cx="13952" cy="13952"/>
            </a:xfrm>
            <a:custGeom>
              <a:avLst/>
              <a:gdLst/>
              <a:ahLst/>
              <a:cxnLst/>
              <a:rect l="0" t="0" r="0" b="0"/>
              <a:pathLst>
                <a:path w="13952" h="13952">
                  <a:moveTo>
                    <a:pt x="0" y="6976"/>
                  </a:moveTo>
                  <a:cubicBezTo>
                    <a:pt x="0" y="10828"/>
                    <a:pt x="3123" y="13952"/>
                    <a:pt x="6976" y="13952"/>
                  </a:cubicBezTo>
                  <a:cubicBezTo>
                    <a:pt x="10828" y="13952"/>
                    <a:pt x="13952" y="10828"/>
                    <a:pt x="13952" y="6976"/>
                  </a:cubicBezTo>
                  <a:cubicBezTo>
                    <a:pt x="13952" y="3123"/>
                    <a:pt x="10828" y="0"/>
                    <a:pt x="6976" y="0"/>
                  </a:cubicBezTo>
                  <a:cubicBezTo>
                    <a:pt x="3123" y="0"/>
                    <a:pt x="0" y="3123"/>
                    <a:pt x="0" y="6976"/>
                  </a:cubicBezTo>
                  <a:close/>
                </a:path>
              </a:pathLst>
            </a:custGeom>
            <a:solidFill>
              <a:srgbClr val="484848"/>
            </a:solidFill>
            <a:ln w="6975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041230" y="2472117"/>
            <a:ext cx="237186" cy="1149653"/>
            <a:chOff x="2678805" y="1953295"/>
            <a:chExt cx="237186" cy="1149653"/>
          </a:xfrm>
        </p:grpSpPr>
        <p:sp>
          <p:nvSpPr>
            <p:cNvPr id="26" name="Rounded Rectangle 25"/>
            <p:cNvSpPr/>
            <p:nvPr/>
          </p:nvSpPr>
          <p:spPr>
            <a:xfrm>
              <a:off x="2678805" y="1967247"/>
              <a:ext cx="209281" cy="1135701"/>
            </a:xfrm>
            <a:custGeom>
              <a:avLst/>
              <a:gdLst/>
              <a:ahLst/>
              <a:cxnLst/>
              <a:rect l="0" t="0" r="0" b="0"/>
              <a:pathLst>
                <a:path w="209281" h="1135701">
                  <a:moveTo>
                    <a:pt x="0" y="1135701"/>
                  </a:moveTo>
                  <a:lnTo>
                    <a:pt x="55808" y="1135701"/>
                  </a:lnTo>
                  <a:cubicBezTo>
                    <a:pt x="86642" y="1135701"/>
                    <a:pt x="111616" y="1110727"/>
                    <a:pt x="111616" y="1079893"/>
                  </a:cubicBezTo>
                  <a:lnTo>
                    <a:pt x="111616" y="55808"/>
                  </a:lnTo>
                  <a:cubicBezTo>
                    <a:pt x="111616" y="24974"/>
                    <a:pt x="136591" y="0"/>
                    <a:pt x="167425" y="0"/>
                  </a:cubicBezTo>
                  <a:lnTo>
                    <a:pt x="209281" y="0"/>
                  </a:lnTo>
                </a:path>
              </a:pathLst>
            </a:custGeom>
            <a:noFill/>
            <a:ln w="6975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2888087" y="1953295"/>
              <a:ext cx="27904" cy="27904"/>
            </a:xfrm>
            <a:custGeom>
              <a:avLst/>
              <a:gdLst/>
              <a:ahLst/>
              <a:cxnLst/>
              <a:rect l="0" t="0" r="0" b="0"/>
              <a:pathLst>
                <a:path w="27904" h="27904">
                  <a:moveTo>
                    <a:pt x="0" y="13952"/>
                  </a:moveTo>
                  <a:cubicBezTo>
                    <a:pt x="0" y="21657"/>
                    <a:pt x="6246" y="27904"/>
                    <a:pt x="13952" y="27904"/>
                  </a:cubicBezTo>
                  <a:cubicBezTo>
                    <a:pt x="21657" y="27904"/>
                    <a:pt x="27904" y="21657"/>
                    <a:pt x="27904" y="13952"/>
                  </a:cubicBezTo>
                  <a:cubicBezTo>
                    <a:pt x="27904" y="6246"/>
                    <a:pt x="21657" y="0"/>
                    <a:pt x="13952" y="0"/>
                  </a:cubicBezTo>
                  <a:cubicBezTo>
                    <a:pt x="6246" y="0"/>
                    <a:pt x="0" y="6246"/>
                    <a:pt x="0" y="13952"/>
                  </a:cubicBezTo>
                  <a:close/>
                </a:path>
              </a:pathLst>
            </a:custGeom>
            <a:solidFill>
              <a:srgbClr val="FFFFFF"/>
            </a:solidFill>
            <a:ln w="6975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5320272" y="2695351"/>
            <a:ext cx="62785" cy="676677"/>
            <a:chOff x="2957847" y="2176529"/>
            <a:chExt cx="62785" cy="676677"/>
          </a:xfrm>
        </p:grpSpPr>
        <p:sp>
          <p:nvSpPr>
            <p:cNvPr id="29" name="Rounded Rectangle 28"/>
            <p:cNvSpPr/>
            <p:nvPr/>
          </p:nvSpPr>
          <p:spPr>
            <a:xfrm>
              <a:off x="2957847" y="2176529"/>
              <a:ext cx="55808" cy="669701"/>
            </a:xfrm>
            <a:custGeom>
              <a:avLst/>
              <a:gdLst/>
              <a:ahLst/>
              <a:cxnLst/>
              <a:rect l="0" t="0" r="0" b="0"/>
              <a:pathLst>
                <a:path w="55808" h="669701">
                  <a:moveTo>
                    <a:pt x="0" y="0"/>
                  </a:moveTo>
                  <a:lnTo>
                    <a:pt x="0" y="613892"/>
                  </a:lnTo>
                  <a:cubicBezTo>
                    <a:pt x="0" y="644715"/>
                    <a:pt x="24986" y="669701"/>
                    <a:pt x="55808" y="669701"/>
                  </a:cubicBezTo>
                  <a:lnTo>
                    <a:pt x="55808" y="669701"/>
                  </a:lnTo>
                  <a:moveTo>
                    <a:pt x="55808" y="111616"/>
                  </a:moveTo>
                  <a:lnTo>
                    <a:pt x="0" y="111616"/>
                  </a:lnTo>
                  <a:moveTo>
                    <a:pt x="55808" y="390659"/>
                  </a:moveTo>
                  <a:lnTo>
                    <a:pt x="0" y="390659"/>
                  </a:lnTo>
                </a:path>
              </a:pathLst>
            </a:custGeom>
            <a:noFill/>
            <a:ln w="6975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3006680" y="2839254"/>
              <a:ext cx="13952" cy="13952"/>
            </a:xfrm>
            <a:custGeom>
              <a:avLst/>
              <a:gdLst/>
              <a:ahLst/>
              <a:cxnLst/>
              <a:rect l="0" t="0" r="0" b="0"/>
              <a:pathLst>
                <a:path w="13952" h="13952">
                  <a:moveTo>
                    <a:pt x="0" y="6976"/>
                  </a:moveTo>
                  <a:cubicBezTo>
                    <a:pt x="0" y="10828"/>
                    <a:pt x="3123" y="13952"/>
                    <a:pt x="6976" y="13952"/>
                  </a:cubicBezTo>
                  <a:cubicBezTo>
                    <a:pt x="10828" y="13952"/>
                    <a:pt x="13952" y="10828"/>
                    <a:pt x="13952" y="6976"/>
                  </a:cubicBezTo>
                  <a:cubicBezTo>
                    <a:pt x="13952" y="3123"/>
                    <a:pt x="10828" y="0"/>
                    <a:pt x="6976" y="0"/>
                  </a:cubicBezTo>
                  <a:cubicBezTo>
                    <a:pt x="3123" y="0"/>
                    <a:pt x="0" y="3123"/>
                    <a:pt x="0" y="6976"/>
                  </a:cubicBezTo>
                  <a:close/>
                </a:path>
              </a:pathLst>
            </a:custGeom>
            <a:solidFill>
              <a:srgbClr val="484848"/>
            </a:solidFill>
            <a:ln w="6975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3006680" y="2281170"/>
              <a:ext cx="13952" cy="13952"/>
            </a:xfrm>
            <a:custGeom>
              <a:avLst/>
              <a:gdLst/>
              <a:ahLst/>
              <a:cxnLst/>
              <a:rect l="0" t="0" r="0" b="0"/>
              <a:pathLst>
                <a:path w="13952" h="13952">
                  <a:moveTo>
                    <a:pt x="0" y="6976"/>
                  </a:moveTo>
                  <a:cubicBezTo>
                    <a:pt x="0" y="10828"/>
                    <a:pt x="3123" y="13952"/>
                    <a:pt x="6976" y="13952"/>
                  </a:cubicBezTo>
                  <a:cubicBezTo>
                    <a:pt x="10828" y="13952"/>
                    <a:pt x="13952" y="10828"/>
                    <a:pt x="13952" y="6976"/>
                  </a:cubicBezTo>
                  <a:cubicBezTo>
                    <a:pt x="13952" y="3123"/>
                    <a:pt x="10828" y="0"/>
                    <a:pt x="6976" y="0"/>
                  </a:cubicBezTo>
                  <a:cubicBezTo>
                    <a:pt x="3123" y="0"/>
                    <a:pt x="0" y="3123"/>
                    <a:pt x="0" y="6976"/>
                  </a:cubicBezTo>
                  <a:close/>
                </a:path>
              </a:pathLst>
            </a:custGeom>
            <a:solidFill>
              <a:srgbClr val="484848"/>
            </a:solidFill>
            <a:ln w="6975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3006680" y="2560212"/>
              <a:ext cx="13952" cy="13952"/>
            </a:xfrm>
            <a:custGeom>
              <a:avLst/>
              <a:gdLst/>
              <a:ahLst/>
              <a:cxnLst/>
              <a:rect l="0" t="0" r="0" b="0"/>
              <a:pathLst>
                <a:path w="13952" h="13952">
                  <a:moveTo>
                    <a:pt x="0" y="6976"/>
                  </a:moveTo>
                  <a:cubicBezTo>
                    <a:pt x="0" y="10828"/>
                    <a:pt x="3123" y="13952"/>
                    <a:pt x="6976" y="13952"/>
                  </a:cubicBezTo>
                  <a:cubicBezTo>
                    <a:pt x="10828" y="13952"/>
                    <a:pt x="13952" y="10828"/>
                    <a:pt x="13952" y="6976"/>
                  </a:cubicBezTo>
                  <a:cubicBezTo>
                    <a:pt x="13952" y="3123"/>
                    <a:pt x="10828" y="0"/>
                    <a:pt x="6976" y="0"/>
                  </a:cubicBezTo>
                  <a:cubicBezTo>
                    <a:pt x="3123" y="0"/>
                    <a:pt x="0" y="3123"/>
                    <a:pt x="0" y="6976"/>
                  </a:cubicBezTo>
                  <a:close/>
                </a:path>
              </a:pathLst>
            </a:custGeom>
            <a:solidFill>
              <a:srgbClr val="484848"/>
            </a:solidFill>
            <a:ln w="6975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041230" y="3778039"/>
            <a:ext cx="237186" cy="200910"/>
            <a:chOff x="2678805" y="3259217"/>
            <a:chExt cx="237186" cy="200910"/>
          </a:xfrm>
        </p:grpSpPr>
        <p:sp>
          <p:nvSpPr>
            <p:cNvPr id="34" name="Rounded Rectangle 33"/>
            <p:cNvSpPr/>
            <p:nvPr/>
          </p:nvSpPr>
          <p:spPr>
            <a:xfrm>
              <a:off x="2678805" y="3259217"/>
              <a:ext cx="209281" cy="186958"/>
            </a:xfrm>
            <a:custGeom>
              <a:avLst/>
              <a:gdLst/>
              <a:ahLst/>
              <a:cxnLst/>
              <a:rect l="0" t="0" r="0" b="0"/>
              <a:pathLst>
                <a:path w="209281" h="186958">
                  <a:moveTo>
                    <a:pt x="0" y="0"/>
                  </a:moveTo>
                  <a:lnTo>
                    <a:pt x="55808" y="0"/>
                  </a:lnTo>
                  <a:cubicBezTo>
                    <a:pt x="86642" y="0"/>
                    <a:pt x="111616" y="24974"/>
                    <a:pt x="111616" y="55808"/>
                  </a:cubicBezTo>
                  <a:lnTo>
                    <a:pt x="111616" y="131149"/>
                  </a:lnTo>
                  <a:cubicBezTo>
                    <a:pt x="111616" y="161984"/>
                    <a:pt x="136591" y="186958"/>
                    <a:pt x="167425" y="186958"/>
                  </a:cubicBezTo>
                  <a:lnTo>
                    <a:pt x="209281" y="186958"/>
                  </a:lnTo>
                </a:path>
              </a:pathLst>
            </a:custGeom>
            <a:noFill/>
            <a:ln w="6975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5" name="Rounded Rectangle 34"/>
            <p:cNvSpPr/>
            <p:nvPr/>
          </p:nvSpPr>
          <p:spPr>
            <a:xfrm>
              <a:off x="2888087" y="3432223"/>
              <a:ext cx="27904" cy="27904"/>
            </a:xfrm>
            <a:custGeom>
              <a:avLst/>
              <a:gdLst/>
              <a:ahLst/>
              <a:cxnLst/>
              <a:rect l="0" t="0" r="0" b="0"/>
              <a:pathLst>
                <a:path w="27904" h="27904">
                  <a:moveTo>
                    <a:pt x="0" y="13952"/>
                  </a:moveTo>
                  <a:cubicBezTo>
                    <a:pt x="0" y="21657"/>
                    <a:pt x="6246" y="27904"/>
                    <a:pt x="13952" y="27904"/>
                  </a:cubicBezTo>
                  <a:cubicBezTo>
                    <a:pt x="21657" y="27904"/>
                    <a:pt x="27904" y="21657"/>
                    <a:pt x="27904" y="13952"/>
                  </a:cubicBezTo>
                  <a:cubicBezTo>
                    <a:pt x="27904" y="6246"/>
                    <a:pt x="21657" y="0"/>
                    <a:pt x="13952" y="0"/>
                  </a:cubicBezTo>
                  <a:cubicBezTo>
                    <a:pt x="6246" y="0"/>
                    <a:pt x="0" y="6246"/>
                    <a:pt x="0" y="13952"/>
                  </a:cubicBezTo>
                  <a:close/>
                </a:path>
              </a:pathLst>
            </a:custGeom>
            <a:solidFill>
              <a:srgbClr val="FFFFFF"/>
            </a:solidFill>
            <a:ln w="6975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5320272" y="4174275"/>
            <a:ext cx="62785" cy="565060"/>
            <a:chOff x="2957847" y="3655453"/>
            <a:chExt cx="62785" cy="565060"/>
          </a:xfrm>
        </p:grpSpPr>
        <p:sp>
          <p:nvSpPr>
            <p:cNvPr id="37" name="Rounded Rectangle 36"/>
            <p:cNvSpPr/>
            <p:nvPr/>
          </p:nvSpPr>
          <p:spPr>
            <a:xfrm>
              <a:off x="2957847" y="3655453"/>
              <a:ext cx="55808" cy="558084"/>
            </a:xfrm>
            <a:custGeom>
              <a:avLst/>
              <a:gdLst/>
              <a:ahLst/>
              <a:cxnLst/>
              <a:rect l="0" t="0" r="0" b="0"/>
              <a:pathLst>
                <a:path w="55808" h="558084">
                  <a:moveTo>
                    <a:pt x="0" y="0"/>
                  </a:moveTo>
                  <a:lnTo>
                    <a:pt x="0" y="502276"/>
                  </a:lnTo>
                  <a:cubicBezTo>
                    <a:pt x="0" y="533098"/>
                    <a:pt x="24986" y="558084"/>
                    <a:pt x="55808" y="558084"/>
                  </a:cubicBezTo>
                  <a:lnTo>
                    <a:pt x="55808" y="558084"/>
                  </a:lnTo>
                  <a:moveTo>
                    <a:pt x="55808" y="111616"/>
                  </a:moveTo>
                  <a:lnTo>
                    <a:pt x="0" y="111616"/>
                  </a:lnTo>
                  <a:moveTo>
                    <a:pt x="55808" y="390659"/>
                  </a:moveTo>
                  <a:lnTo>
                    <a:pt x="0" y="390659"/>
                  </a:lnTo>
                </a:path>
              </a:pathLst>
            </a:custGeom>
            <a:noFill/>
            <a:ln w="6975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8" name="Rounded Rectangle 37"/>
            <p:cNvSpPr/>
            <p:nvPr/>
          </p:nvSpPr>
          <p:spPr>
            <a:xfrm>
              <a:off x="3006680" y="4206561"/>
              <a:ext cx="13952" cy="13952"/>
            </a:xfrm>
            <a:custGeom>
              <a:avLst/>
              <a:gdLst/>
              <a:ahLst/>
              <a:cxnLst/>
              <a:rect l="0" t="0" r="0" b="0"/>
              <a:pathLst>
                <a:path w="13952" h="13952">
                  <a:moveTo>
                    <a:pt x="0" y="6976"/>
                  </a:moveTo>
                  <a:cubicBezTo>
                    <a:pt x="0" y="10828"/>
                    <a:pt x="3123" y="13952"/>
                    <a:pt x="6976" y="13952"/>
                  </a:cubicBezTo>
                  <a:cubicBezTo>
                    <a:pt x="10828" y="13952"/>
                    <a:pt x="13952" y="10828"/>
                    <a:pt x="13952" y="6976"/>
                  </a:cubicBezTo>
                  <a:cubicBezTo>
                    <a:pt x="13952" y="3123"/>
                    <a:pt x="10828" y="0"/>
                    <a:pt x="6976" y="0"/>
                  </a:cubicBezTo>
                  <a:cubicBezTo>
                    <a:pt x="3123" y="0"/>
                    <a:pt x="0" y="3123"/>
                    <a:pt x="0" y="6976"/>
                  </a:cubicBezTo>
                  <a:close/>
                </a:path>
              </a:pathLst>
            </a:custGeom>
            <a:solidFill>
              <a:srgbClr val="484848"/>
            </a:solidFill>
            <a:ln w="6975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3006680" y="3760094"/>
              <a:ext cx="13952" cy="13952"/>
            </a:xfrm>
            <a:custGeom>
              <a:avLst/>
              <a:gdLst/>
              <a:ahLst/>
              <a:cxnLst/>
              <a:rect l="0" t="0" r="0" b="0"/>
              <a:pathLst>
                <a:path w="13952" h="13952">
                  <a:moveTo>
                    <a:pt x="0" y="6976"/>
                  </a:moveTo>
                  <a:cubicBezTo>
                    <a:pt x="0" y="10828"/>
                    <a:pt x="3123" y="13952"/>
                    <a:pt x="6976" y="13952"/>
                  </a:cubicBezTo>
                  <a:cubicBezTo>
                    <a:pt x="10828" y="13952"/>
                    <a:pt x="13952" y="10828"/>
                    <a:pt x="13952" y="6976"/>
                  </a:cubicBezTo>
                  <a:cubicBezTo>
                    <a:pt x="13952" y="3123"/>
                    <a:pt x="10828" y="0"/>
                    <a:pt x="6976" y="0"/>
                  </a:cubicBezTo>
                  <a:cubicBezTo>
                    <a:pt x="3123" y="0"/>
                    <a:pt x="0" y="3123"/>
                    <a:pt x="0" y="6976"/>
                  </a:cubicBezTo>
                  <a:close/>
                </a:path>
              </a:pathLst>
            </a:custGeom>
            <a:solidFill>
              <a:srgbClr val="484848"/>
            </a:solidFill>
            <a:ln w="6975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0" name="Rounded Rectangle 39"/>
            <p:cNvSpPr/>
            <p:nvPr/>
          </p:nvSpPr>
          <p:spPr>
            <a:xfrm>
              <a:off x="3006680" y="4039136"/>
              <a:ext cx="13952" cy="13952"/>
            </a:xfrm>
            <a:custGeom>
              <a:avLst/>
              <a:gdLst/>
              <a:ahLst/>
              <a:cxnLst/>
              <a:rect l="0" t="0" r="0" b="0"/>
              <a:pathLst>
                <a:path w="13952" h="13952">
                  <a:moveTo>
                    <a:pt x="0" y="6976"/>
                  </a:moveTo>
                  <a:cubicBezTo>
                    <a:pt x="0" y="10828"/>
                    <a:pt x="3123" y="13952"/>
                    <a:pt x="6976" y="13952"/>
                  </a:cubicBezTo>
                  <a:cubicBezTo>
                    <a:pt x="10828" y="13952"/>
                    <a:pt x="13952" y="10828"/>
                    <a:pt x="13952" y="6976"/>
                  </a:cubicBezTo>
                  <a:cubicBezTo>
                    <a:pt x="13952" y="3123"/>
                    <a:pt x="10828" y="0"/>
                    <a:pt x="6976" y="0"/>
                  </a:cubicBezTo>
                  <a:cubicBezTo>
                    <a:pt x="3123" y="0"/>
                    <a:pt x="0" y="3123"/>
                    <a:pt x="0" y="6976"/>
                  </a:cubicBezTo>
                  <a:close/>
                </a:path>
              </a:pathLst>
            </a:custGeom>
            <a:solidFill>
              <a:srgbClr val="484848"/>
            </a:solidFill>
            <a:ln w="6975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4497098" y="3895233"/>
            <a:ext cx="27904" cy="1046408"/>
            <a:chOff x="2134673" y="3376411"/>
            <a:chExt cx="27904" cy="1046408"/>
          </a:xfrm>
        </p:grpSpPr>
        <p:sp>
          <p:nvSpPr>
            <p:cNvPr id="42" name="Rounded Rectangle 41"/>
            <p:cNvSpPr/>
            <p:nvPr/>
          </p:nvSpPr>
          <p:spPr>
            <a:xfrm>
              <a:off x="2148625" y="3376411"/>
              <a:ext cx="4650" cy="1018504"/>
            </a:xfrm>
            <a:custGeom>
              <a:avLst/>
              <a:gdLst/>
              <a:ahLst/>
              <a:cxnLst/>
              <a:rect l="0" t="0" r="0" b="0"/>
              <a:pathLst>
                <a:path w="4650" h="1018504">
                  <a:moveTo>
                    <a:pt x="0" y="0"/>
                  </a:moveTo>
                  <a:lnTo>
                    <a:pt x="0" y="1018504"/>
                  </a:lnTo>
                </a:path>
              </a:pathLst>
            </a:custGeom>
            <a:noFill/>
            <a:ln w="6975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3" name="Rounded Rectangle 42"/>
            <p:cNvSpPr/>
            <p:nvPr/>
          </p:nvSpPr>
          <p:spPr>
            <a:xfrm>
              <a:off x="2134673" y="4394915"/>
              <a:ext cx="27904" cy="27904"/>
            </a:xfrm>
            <a:custGeom>
              <a:avLst/>
              <a:gdLst/>
              <a:ahLst/>
              <a:cxnLst/>
              <a:rect l="0" t="0" r="0" b="0"/>
              <a:pathLst>
                <a:path w="27904" h="27904">
                  <a:moveTo>
                    <a:pt x="0" y="13952"/>
                  </a:moveTo>
                  <a:cubicBezTo>
                    <a:pt x="0" y="21657"/>
                    <a:pt x="6246" y="27904"/>
                    <a:pt x="13952" y="27904"/>
                  </a:cubicBezTo>
                  <a:cubicBezTo>
                    <a:pt x="21657" y="27904"/>
                    <a:pt x="27904" y="21657"/>
                    <a:pt x="27904" y="13952"/>
                  </a:cubicBezTo>
                  <a:cubicBezTo>
                    <a:pt x="27904" y="6246"/>
                    <a:pt x="21657" y="0"/>
                    <a:pt x="13952" y="0"/>
                  </a:cubicBezTo>
                  <a:cubicBezTo>
                    <a:pt x="6246" y="0"/>
                    <a:pt x="0" y="6246"/>
                    <a:pt x="0" y="13952"/>
                  </a:cubicBezTo>
                  <a:close/>
                </a:path>
              </a:pathLst>
            </a:custGeom>
            <a:solidFill>
              <a:srgbClr val="FFFFFF"/>
            </a:solidFill>
            <a:ln w="6975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4081350" y="5374157"/>
            <a:ext cx="62785" cy="676677"/>
            <a:chOff x="1718925" y="4855335"/>
            <a:chExt cx="62785" cy="676677"/>
          </a:xfrm>
        </p:grpSpPr>
        <p:sp>
          <p:nvSpPr>
            <p:cNvPr id="45" name="Rounded Rectangle 44"/>
            <p:cNvSpPr/>
            <p:nvPr/>
          </p:nvSpPr>
          <p:spPr>
            <a:xfrm>
              <a:off x="1718925" y="4855335"/>
              <a:ext cx="55808" cy="669701"/>
            </a:xfrm>
            <a:custGeom>
              <a:avLst/>
              <a:gdLst/>
              <a:ahLst/>
              <a:cxnLst/>
              <a:rect l="0" t="0" r="0" b="0"/>
              <a:pathLst>
                <a:path w="55808" h="669701">
                  <a:moveTo>
                    <a:pt x="0" y="0"/>
                  </a:moveTo>
                  <a:lnTo>
                    <a:pt x="0" y="613892"/>
                  </a:lnTo>
                  <a:cubicBezTo>
                    <a:pt x="0" y="644715"/>
                    <a:pt x="24986" y="669701"/>
                    <a:pt x="55808" y="669701"/>
                  </a:cubicBezTo>
                  <a:lnTo>
                    <a:pt x="55808" y="669701"/>
                  </a:lnTo>
                  <a:moveTo>
                    <a:pt x="55808" y="111616"/>
                  </a:moveTo>
                  <a:lnTo>
                    <a:pt x="0" y="111616"/>
                  </a:lnTo>
                  <a:moveTo>
                    <a:pt x="55808" y="390659"/>
                  </a:moveTo>
                  <a:lnTo>
                    <a:pt x="0" y="390659"/>
                  </a:lnTo>
                </a:path>
              </a:pathLst>
            </a:custGeom>
            <a:noFill/>
            <a:ln w="6975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6" name="Rounded Rectangle 45"/>
            <p:cNvSpPr/>
            <p:nvPr/>
          </p:nvSpPr>
          <p:spPr>
            <a:xfrm>
              <a:off x="1767758" y="5518060"/>
              <a:ext cx="13952" cy="13952"/>
            </a:xfrm>
            <a:custGeom>
              <a:avLst/>
              <a:gdLst/>
              <a:ahLst/>
              <a:cxnLst/>
              <a:rect l="0" t="0" r="0" b="0"/>
              <a:pathLst>
                <a:path w="13952" h="13952">
                  <a:moveTo>
                    <a:pt x="0" y="6976"/>
                  </a:moveTo>
                  <a:cubicBezTo>
                    <a:pt x="0" y="10828"/>
                    <a:pt x="3123" y="13952"/>
                    <a:pt x="6976" y="13952"/>
                  </a:cubicBezTo>
                  <a:cubicBezTo>
                    <a:pt x="10828" y="13952"/>
                    <a:pt x="13952" y="10828"/>
                    <a:pt x="13952" y="6976"/>
                  </a:cubicBezTo>
                  <a:cubicBezTo>
                    <a:pt x="13952" y="3123"/>
                    <a:pt x="10828" y="0"/>
                    <a:pt x="6976" y="0"/>
                  </a:cubicBezTo>
                  <a:cubicBezTo>
                    <a:pt x="3123" y="0"/>
                    <a:pt x="0" y="3123"/>
                    <a:pt x="0" y="6976"/>
                  </a:cubicBezTo>
                  <a:close/>
                </a:path>
              </a:pathLst>
            </a:custGeom>
            <a:solidFill>
              <a:srgbClr val="484848"/>
            </a:solidFill>
            <a:ln w="6975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7" name="Rounded Rectangle 46"/>
            <p:cNvSpPr/>
            <p:nvPr/>
          </p:nvSpPr>
          <p:spPr>
            <a:xfrm>
              <a:off x="1767758" y="4959976"/>
              <a:ext cx="13952" cy="13952"/>
            </a:xfrm>
            <a:custGeom>
              <a:avLst/>
              <a:gdLst/>
              <a:ahLst/>
              <a:cxnLst/>
              <a:rect l="0" t="0" r="0" b="0"/>
              <a:pathLst>
                <a:path w="13952" h="13952">
                  <a:moveTo>
                    <a:pt x="0" y="6976"/>
                  </a:moveTo>
                  <a:cubicBezTo>
                    <a:pt x="0" y="10828"/>
                    <a:pt x="3123" y="13952"/>
                    <a:pt x="6976" y="13952"/>
                  </a:cubicBezTo>
                  <a:cubicBezTo>
                    <a:pt x="10828" y="13952"/>
                    <a:pt x="13952" y="10828"/>
                    <a:pt x="13952" y="6976"/>
                  </a:cubicBezTo>
                  <a:cubicBezTo>
                    <a:pt x="13952" y="3123"/>
                    <a:pt x="10828" y="0"/>
                    <a:pt x="6976" y="0"/>
                  </a:cubicBezTo>
                  <a:cubicBezTo>
                    <a:pt x="3123" y="0"/>
                    <a:pt x="0" y="3123"/>
                    <a:pt x="0" y="6976"/>
                  </a:cubicBezTo>
                  <a:close/>
                </a:path>
              </a:pathLst>
            </a:custGeom>
            <a:solidFill>
              <a:srgbClr val="484848"/>
            </a:solidFill>
            <a:ln w="6975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8" name="Rounded Rectangle 47"/>
            <p:cNvSpPr/>
            <p:nvPr/>
          </p:nvSpPr>
          <p:spPr>
            <a:xfrm>
              <a:off x="1767758" y="5239018"/>
              <a:ext cx="13952" cy="13952"/>
            </a:xfrm>
            <a:custGeom>
              <a:avLst/>
              <a:gdLst/>
              <a:ahLst/>
              <a:cxnLst/>
              <a:rect l="0" t="0" r="0" b="0"/>
              <a:pathLst>
                <a:path w="13952" h="13952">
                  <a:moveTo>
                    <a:pt x="0" y="6976"/>
                  </a:moveTo>
                  <a:cubicBezTo>
                    <a:pt x="0" y="10828"/>
                    <a:pt x="3123" y="13952"/>
                    <a:pt x="6976" y="13952"/>
                  </a:cubicBezTo>
                  <a:cubicBezTo>
                    <a:pt x="10828" y="13952"/>
                    <a:pt x="13952" y="10828"/>
                    <a:pt x="13952" y="6976"/>
                  </a:cubicBezTo>
                  <a:cubicBezTo>
                    <a:pt x="13952" y="3123"/>
                    <a:pt x="10828" y="0"/>
                    <a:pt x="6976" y="0"/>
                  </a:cubicBezTo>
                  <a:cubicBezTo>
                    <a:pt x="3123" y="0"/>
                    <a:pt x="0" y="3123"/>
                    <a:pt x="0" y="6976"/>
                  </a:cubicBezTo>
                  <a:close/>
                </a:path>
              </a:pathLst>
            </a:custGeom>
            <a:solidFill>
              <a:srgbClr val="484848"/>
            </a:solidFill>
            <a:ln w="6975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3743684" y="3778039"/>
            <a:ext cx="237185" cy="200910"/>
            <a:chOff x="1381259" y="3259217"/>
            <a:chExt cx="237185" cy="200910"/>
          </a:xfrm>
        </p:grpSpPr>
        <p:sp>
          <p:nvSpPr>
            <p:cNvPr id="50" name="Rounded Rectangle 49"/>
            <p:cNvSpPr/>
            <p:nvPr/>
          </p:nvSpPr>
          <p:spPr>
            <a:xfrm>
              <a:off x="1409163" y="3259217"/>
              <a:ext cx="209281" cy="186958"/>
            </a:xfrm>
            <a:custGeom>
              <a:avLst/>
              <a:gdLst/>
              <a:ahLst/>
              <a:cxnLst/>
              <a:rect l="0" t="0" r="0" b="0"/>
              <a:pathLst>
                <a:path w="209281" h="186958">
                  <a:moveTo>
                    <a:pt x="209281" y="0"/>
                  </a:moveTo>
                  <a:lnTo>
                    <a:pt x="153473" y="0"/>
                  </a:lnTo>
                  <a:cubicBezTo>
                    <a:pt x="122639" y="0"/>
                    <a:pt x="97664" y="24974"/>
                    <a:pt x="97664" y="55808"/>
                  </a:cubicBezTo>
                  <a:lnTo>
                    <a:pt x="97664" y="131149"/>
                  </a:lnTo>
                  <a:cubicBezTo>
                    <a:pt x="97664" y="161984"/>
                    <a:pt x="72690" y="186958"/>
                    <a:pt x="41856" y="186958"/>
                  </a:cubicBezTo>
                  <a:lnTo>
                    <a:pt x="0" y="186958"/>
                  </a:lnTo>
                </a:path>
              </a:pathLst>
            </a:custGeom>
            <a:noFill/>
            <a:ln w="6975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51" name="Rounded Rectangle 50"/>
            <p:cNvSpPr/>
            <p:nvPr/>
          </p:nvSpPr>
          <p:spPr>
            <a:xfrm>
              <a:off x="1381259" y="3432223"/>
              <a:ext cx="27904" cy="27904"/>
            </a:xfrm>
            <a:custGeom>
              <a:avLst/>
              <a:gdLst/>
              <a:ahLst/>
              <a:cxnLst/>
              <a:rect l="0" t="0" r="0" b="0"/>
              <a:pathLst>
                <a:path w="27904" h="27904">
                  <a:moveTo>
                    <a:pt x="0" y="13952"/>
                  </a:moveTo>
                  <a:cubicBezTo>
                    <a:pt x="0" y="21657"/>
                    <a:pt x="6246" y="27904"/>
                    <a:pt x="13952" y="27904"/>
                  </a:cubicBezTo>
                  <a:cubicBezTo>
                    <a:pt x="21657" y="27904"/>
                    <a:pt x="27904" y="21657"/>
                    <a:pt x="27904" y="13952"/>
                  </a:cubicBezTo>
                  <a:cubicBezTo>
                    <a:pt x="27904" y="6246"/>
                    <a:pt x="21657" y="0"/>
                    <a:pt x="13952" y="0"/>
                  </a:cubicBezTo>
                  <a:cubicBezTo>
                    <a:pt x="6246" y="0"/>
                    <a:pt x="0" y="6246"/>
                    <a:pt x="0" y="13952"/>
                  </a:cubicBezTo>
                  <a:close/>
                </a:path>
              </a:pathLst>
            </a:custGeom>
            <a:solidFill>
              <a:srgbClr val="FFFFFF"/>
            </a:solidFill>
            <a:ln w="6975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639043" y="4174275"/>
            <a:ext cx="62784" cy="565060"/>
            <a:chOff x="1276618" y="3655453"/>
            <a:chExt cx="62784" cy="565060"/>
          </a:xfrm>
        </p:grpSpPr>
        <p:sp>
          <p:nvSpPr>
            <p:cNvPr id="53" name="Rounded Rectangle 52"/>
            <p:cNvSpPr/>
            <p:nvPr/>
          </p:nvSpPr>
          <p:spPr>
            <a:xfrm>
              <a:off x="1283594" y="3655453"/>
              <a:ext cx="55808" cy="558084"/>
            </a:xfrm>
            <a:custGeom>
              <a:avLst/>
              <a:gdLst/>
              <a:ahLst/>
              <a:cxnLst/>
              <a:rect l="0" t="0" r="0" b="0"/>
              <a:pathLst>
                <a:path w="55808" h="558084">
                  <a:moveTo>
                    <a:pt x="55808" y="0"/>
                  </a:moveTo>
                  <a:lnTo>
                    <a:pt x="55808" y="502276"/>
                  </a:lnTo>
                  <a:cubicBezTo>
                    <a:pt x="55808" y="533098"/>
                    <a:pt x="30822" y="558084"/>
                    <a:pt x="0" y="558084"/>
                  </a:cubicBezTo>
                  <a:lnTo>
                    <a:pt x="0" y="558084"/>
                  </a:lnTo>
                  <a:moveTo>
                    <a:pt x="0" y="111616"/>
                  </a:moveTo>
                  <a:lnTo>
                    <a:pt x="55808" y="111616"/>
                  </a:lnTo>
                  <a:moveTo>
                    <a:pt x="0" y="390659"/>
                  </a:moveTo>
                  <a:lnTo>
                    <a:pt x="55808" y="390659"/>
                  </a:lnTo>
                </a:path>
              </a:pathLst>
            </a:custGeom>
            <a:noFill/>
            <a:ln w="6975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54" name="Rounded Rectangle 53"/>
            <p:cNvSpPr/>
            <p:nvPr/>
          </p:nvSpPr>
          <p:spPr>
            <a:xfrm>
              <a:off x="1276618" y="4206561"/>
              <a:ext cx="13952" cy="13952"/>
            </a:xfrm>
            <a:custGeom>
              <a:avLst/>
              <a:gdLst/>
              <a:ahLst/>
              <a:cxnLst/>
              <a:rect l="0" t="0" r="0" b="0"/>
              <a:pathLst>
                <a:path w="13952" h="13952">
                  <a:moveTo>
                    <a:pt x="0" y="6976"/>
                  </a:moveTo>
                  <a:cubicBezTo>
                    <a:pt x="0" y="10828"/>
                    <a:pt x="3123" y="13952"/>
                    <a:pt x="6976" y="13952"/>
                  </a:cubicBezTo>
                  <a:cubicBezTo>
                    <a:pt x="10828" y="13952"/>
                    <a:pt x="13952" y="10828"/>
                    <a:pt x="13952" y="6976"/>
                  </a:cubicBezTo>
                  <a:cubicBezTo>
                    <a:pt x="13952" y="3123"/>
                    <a:pt x="10828" y="0"/>
                    <a:pt x="6976" y="0"/>
                  </a:cubicBezTo>
                  <a:cubicBezTo>
                    <a:pt x="3123" y="0"/>
                    <a:pt x="0" y="3123"/>
                    <a:pt x="0" y="6976"/>
                  </a:cubicBezTo>
                  <a:close/>
                </a:path>
              </a:pathLst>
            </a:custGeom>
            <a:solidFill>
              <a:srgbClr val="484848"/>
            </a:solidFill>
            <a:ln w="6975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55" name="Rounded Rectangle 54"/>
            <p:cNvSpPr/>
            <p:nvPr/>
          </p:nvSpPr>
          <p:spPr>
            <a:xfrm>
              <a:off x="1276618" y="3760094"/>
              <a:ext cx="13952" cy="13952"/>
            </a:xfrm>
            <a:custGeom>
              <a:avLst/>
              <a:gdLst/>
              <a:ahLst/>
              <a:cxnLst/>
              <a:rect l="0" t="0" r="0" b="0"/>
              <a:pathLst>
                <a:path w="13952" h="13952">
                  <a:moveTo>
                    <a:pt x="0" y="6976"/>
                  </a:moveTo>
                  <a:cubicBezTo>
                    <a:pt x="0" y="10828"/>
                    <a:pt x="3123" y="13952"/>
                    <a:pt x="6976" y="13952"/>
                  </a:cubicBezTo>
                  <a:cubicBezTo>
                    <a:pt x="10828" y="13952"/>
                    <a:pt x="13952" y="10828"/>
                    <a:pt x="13952" y="6976"/>
                  </a:cubicBezTo>
                  <a:cubicBezTo>
                    <a:pt x="13952" y="3123"/>
                    <a:pt x="10828" y="0"/>
                    <a:pt x="6976" y="0"/>
                  </a:cubicBezTo>
                  <a:cubicBezTo>
                    <a:pt x="3123" y="0"/>
                    <a:pt x="0" y="3123"/>
                    <a:pt x="0" y="6976"/>
                  </a:cubicBezTo>
                  <a:close/>
                </a:path>
              </a:pathLst>
            </a:custGeom>
            <a:solidFill>
              <a:srgbClr val="484848"/>
            </a:solidFill>
            <a:ln w="6975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56" name="Rounded Rectangle 55"/>
            <p:cNvSpPr/>
            <p:nvPr/>
          </p:nvSpPr>
          <p:spPr>
            <a:xfrm>
              <a:off x="1276618" y="4039136"/>
              <a:ext cx="13952" cy="13952"/>
            </a:xfrm>
            <a:custGeom>
              <a:avLst/>
              <a:gdLst/>
              <a:ahLst/>
              <a:cxnLst/>
              <a:rect l="0" t="0" r="0" b="0"/>
              <a:pathLst>
                <a:path w="13952" h="13952">
                  <a:moveTo>
                    <a:pt x="0" y="6976"/>
                  </a:moveTo>
                  <a:cubicBezTo>
                    <a:pt x="0" y="10828"/>
                    <a:pt x="3123" y="13952"/>
                    <a:pt x="6976" y="13952"/>
                  </a:cubicBezTo>
                  <a:cubicBezTo>
                    <a:pt x="10828" y="13952"/>
                    <a:pt x="13952" y="10828"/>
                    <a:pt x="13952" y="6976"/>
                  </a:cubicBezTo>
                  <a:cubicBezTo>
                    <a:pt x="13952" y="3123"/>
                    <a:pt x="10828" y="0"/>
                    <a:pt x="6976" y="0"/>
                  </a:cubicBezTo>
                  <a:cubicBezTo>
                    <a:pt x="3123" y="0"/>
                    <a:pt x="0" y="3123"/>
                    <a:pt x="0" y="6976"/>
                  </a:cubicBezTo>
                  <a:close/>
                </a:path>
              </a:pathLst>
            </a:custGeom>
            <a:solidFill>
              <a:srgbClr val="484848"/>
            </a:solidFill>
            <a:ln w="6975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3743684" y="2472117"/>
            <a:ext cx="237185" cy="1149653"/>
            <a:chOff x="1381259" y="1953295"/>
            <a:chExt cx="237185" cy="1149653"/>
          </a:xfrm>
        </p:grpSpPr>
        <p:sp>
          <p:nvSpPr>
            <p:cNvPr id="58" name="Rounded Rectangle 57"/>
            <p:cNvSpPr/>
            <p:nvPr/>
          </p:nvSpPr>
          <p:spPr>
            <a:xfrm>
              <a:off x="1409163" y="1967247"/>
              <a:ext cx="209281" cy="1135701"/>
            </a:xfrm>
            <a:custGeom>
              <a:avLst/>
              <a:gdLst/>
              <a:ahLst/>
              <a:cxnLst/>
              <a:rect l="0" t="0" r="0" b="0"/>
              <a:pathLst>
                <a:path w="209281" h="1135701">
                  <a:moveTo>
                    <a:pt x="209281" y="1135701"/>
                  </a:moveTo>
                  <a:lnTo>
                    <a:pt x="153473" y="1135701"/>
                  </a:lnTo>
                  <a:cubicBezTo>
                    <a:pt x="122639" y="1135701"/>
                    <a:pt x="97664" y="1110727"/>
                    <a:pt x="97664" y="1079893"/>
                  </a:cubicBezTo>
                  <a:lnTo>
                    <a:pt x="97664" y="55808"/>
                  </a:lnTo>
                  <a:cubicBezTo>
                    <a:pt x="97664" y="24974"/>
                    <a:pt x="72690" y="0"/>
                    <a:pt x="41856" y="0"/>
                  </a:cubicBezTo>
                  <a:lnTo>
                    <a:pt x="0" y="0"/>
                  </a:lnTo>
                </a:path>
              </a:pathLst>
            </a:custGeom>
            <a:noFill/>
            <a:ln w="6975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59" name="Rounded Rectangle 58"/>
            <p:cNvSpPr/>
            <p:nvPr/>
          </p:nvSpPr>
          <p:spPr>
            <a:xfrm>
              <a:off x="1381259" y="1953295"/>
              <a:ext cx="27904" cy="27904"/>
            </a:xfrm>
            <a:custGeom>
              <a:avLst/>
              <a:gdLst/>
              <a:ahLst/>
              <a:cxnLst/>
              <a:rect l="0" t="0" r="0" b="0"/>
              <a:pathLst>
                <a:path w="27904" h="27904">
                  <a:moveTo>
                    <a:pt x="0" y="13952"/>
                  </a:moveTo>
                  <a:cubicBezTo>
                    <a:pt x="0" y="21657"/>
                    <a:pt x="6246" y="27904"/>
                    <a:pt x="13952" y="27904"/>
                  </a:cubicBezTo>
                  <a:cubicBezTo>
                    <a:pt x="21657" y="27904"/>
                    <a:pt x="27904" y="21657"/>
                    <a:pt x="27904" y="13952"/>
                  </a:cubicBezTo>
                  <a:cubicBezTo>
                    <a:pt x="27904" y="6246"/>
                    <a:pt x="21657" y="0"/>
                    <a:pt x="13952" y="0"/>
                  </a:cubicBezTo>
                  <a:cubicBezTo>
                    <a:pt x="6246" y="0"/>
                    <a:pt x="0" y="6246"/>
                    <a:pt x="0" y="13952"/>
                  </a:cubicBezTo>
                  <a:close/>
                </a:path>
              </a:pathLst>
            </a:custGeom>
            <a:solidFill>
              <a:srgbClr val="FFFFFF"/>
            </a:solidFill>
            <a:ln w="6975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3639043" y="2695351"/>
            <a:ext cx="62784" cy="676677"/>
            <a:chOff x="1276618" y="2176529"/>
            <a:chExt cx="62784" cy="676677"/>
          </a:xfrm>
        </p:grpSpPr>
        <p:sp>
          <p:nvSpPr>
            <p:cNvPr id="61" name="Rounded Rectangle 60"/>
            <p:cNvSpPr/>
            <p:nvPr/>
          </p:nvSpPr>
          <p:spPr>
            <a:xfrm>
              <a:off x="1283594" y="2176529"/>
              <a:ext cx="55808" cy="669701"/>
            </a:xfrm>
            <a:custGeom>
              <a:avLst/>
              <a:gdLst/>
              <a:ahLst/>
              <a:cxnLst/>
              <a:rect l="0" t="0" r="0" b="0"/>
              <a:pathLst>
                <a:path w="55808" h="669701">
                  <a:moveTo>
                    <a:pt x="55808" y="0"/>
                  </a:moveTo>
                  <a:lnTo>
                    <a:pt x="55808" y="613892"/>
                  </a:lnTo>
                  <a:cubicBezTo>
                    <a:pt x="55808" y="644715"/>
                    <a:pt x="30822" y="669701"/>
                    <a:pt x="0" y="669701"/>
                  </a:cubicBezTo>
                  <a:lnTo>
                    <a:pt x="0" y="669701"/>
                  </a:lnTo>
                  <a:moveTo>
                    <a:pt x="0" y="111616"/>
                  </a:moveTo>
                  <a:lnTo>
                    <a:pt x="55808" y="111616"/>
                  </a:lnTo>
                  <a:moveTo>
                    <a:pt x="0" y="390659"/>
                  </a:moveTo>
                  <a:lnTo>
                    <a:pt x="55808" y="390659"/>
                  </a:lnTo>
                </a:path>
              </a:pathLst>
            </a:custGeom>
            <a:noFill/>
            <a:ln w="6975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2" name="Rounded Rectangle 61"/>
            <p:cNvSpPr/>
            <p:nvPr/>
          </p:nvSpPr>
          <p:spPr>
            <a:xfrm>
              <a:off x="1276618" y="2839254"/>
              <a:ext cx="13952" cy="13952"/>
            </a:xfrm>
            <a:custGeom>
              <a:avLst/>
              <a:gdLst/>
              <a:ahLst/>
              <a:cxnLst/>
              <a:rect l="0" t="0" r="0" b="0"/>
              <a:pathLst>
                <a:path w="13952" h="13952">
                  <a:moveTo>
                    <a:pt x="0" y="6976"/>
                  </a:moveTo>
                  <a:cubicBezTo>
                    <a:pt x="0" y="10828"/>
                    <a:pt x="3123" y="13952"/>
                    <a:pt x="6976" y="13952"/>
                  </a:cubicBezTo>
                  <a:cubicBezTo>
                    <a:pt x="10828" y="13952"/>
                    <a:pt x="13952" y="10828"/>
                    <a:pt x="13952" y="6976"/>
                  </a:cubicBezTo>
                  <a:cubicBezTo>
                    <a:pt x="13952" y="3123"/>
                    <a:pt x="10828" y="0"/>
                    <a:pt x="6976" y="0"/>
                  </a:cubicBezTo>
                  <a:cubicBezTo>
                    <a:pt x="3123" y="0"/>
                    <a:pt x="0" y="3123"/>
                    <a:pt x="0" y="6976"/>
                  </a:cubicBezTo>
                  <a:close/>
                </a:path>
              </a:pathLst>
            </a:custGeom>
            <a:solidFill>
              <a:srgbClr val="484848"/>
            </a:solidFill>
            <a:ln w="6975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3" name="Rounded Rectangle 62"/>
            <p:cNvSpPr/>
            <p:nvPr/>
          </p:nvSpPr>
          <p:spPr>
            <a:xfrm>
              <a:off x="1276618" y="2281170"/>
              <a:ext cx="13952" cy="13952"/>
            </a:xfrm>
            <a:custGeom>
              <a:avLst/>
              <a:gdLst/>
              <a:ahLst/>
              <a:cxnLst/>
              <a:rect l="0" t="0" r="0" b="0"/>
              <a:pathLst>
                <a:path w="13952" h="13952">
                  <a:moveTo>
                    <a:pt x="0" y="6976"/>
                  </a:moveTo>
                  <a:cubicBezTo>
                    <a:pt x="0" y="10828"/>
                    <a:pt x="3123" y="13952"/>
                    <a:pt x="6976" y="13952"/>
                  </a:cubicBezTo>
                  <a:cubicBezTo>
                    <a:pt x="10828" y="13952"/>
                    <a:pt x="13952" y="10828"/>
                    <a:pt x="13952" y="6976"/>
                  </a:cubicBezTo>
                  <a:cubicBezTo>
                    <a:pt x="13952" y="3123"/>
                    <a:pt x="10828" y="0"/>
                    <a:pt x="6976" y="0"/>
                  </a:cubicBezTo>
                  <a:cubicBezTo>
                    <a:pt x="3123" y="0"/>
                    <a:pt x="0" y="3123"/>
                    <a:pt x="0" y="6976"/>
                  </a:cubicBezTo>
                  <a:close/>
                </a:path>
              </a:pathLst>
            </a:custGeom>
            <a:solidFill>
              <a:srgbClr val="484848"/>
            </a:solidFill>
            <a:ln w="6975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4" name="Rounded Rectangle 63"/>
            <p:cNvSpPr/>
            <p:nvPr/>
          </p:nvSpPr>
          <p:spPr>
            <a:xfrm>
              <a:off x="1276618" y="2560212"/>
              <a:ext cx="13952" cy="13952"/>
            </a:xfrm>
            <a:custGeom>
              <a:avLst/>
              <a:gdLst/>
              <a:ahLst/>
              <a:cxnLst/>
              <a:rect l="0" t="0" r="0" b="0"/>
              <a:pathLst>
                <a:path w="13952" h="13952">
                  <a:moveTo>
                    <a:pt x="0" y="6976"/>
                  </a:moveTo>
                  <a:cubicBezTo>
                    <a:pt x="0" y="10828"/>
                    <a:pt x="3123" y="13952"/>
                    <a:pt x="6976" y="13952"/>
                  </a:cubicBezTo>
                  <a:cubicBezTo>
                    <a:pt x="10828" y="13952"/>
                    <a:pt x="13952" y="10828"/>
                    <a:pt x="13952" y="6976"/>
                  </a:cubicBezTo>
                  <a:cubicBezTo>
                    <a:pt x="13952" y="3123"/>
                    <a:pt x="10828" y="0"/>
                    <a:pt x="6976" y="0"/>
                  </a:cubicBezTo>
                  <a:cubicBezTo>
                    <a:pt x="3123" y="0"/>
                    <a:pt x="0" y="3123"/>
                    <a:pt x="0" y="6976"/>
                  </a:cubicBezTo>
                  <a:close/>
                </a:path>
              </a:pathLst>
            </a:custGeom>
            <a:solidFill>
              <a:srgbClr val="484848"/>
            </a:solidFill>
            <a:ln w="6975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4162247" y="1216427"/>
            <a:ext cx="125568" cy="1869582"/>
            <a:chOff x="1799822" y="697605"/>
            <a:chExt cx="125568" cy="1869582"/>
          </a:xfrm>
        </p:grpSpPr>
        <p:sp>
          <p:nvSpPr>
            <p:cNvPr id="66" name="Rounded Rectangle 65"/>
            <p:cNvSpPr/>
            <p:nvPr/>
          </p:nvSpPr>
          <p:spPr>
            <a:xfrm>
              <a:off x="1827726" y="711557"/>
              <a:ext cx="97664" cy="1855630"/>
            </a:xfrm>
            <a:custGeom>
              <a:avLst/>
              <a:gdLst/>
              <a:ahLst/>
              <a:cxnLst/>
              <a:rect l="0" t="0" r="0" b="0"/>
              <a:pathLst>
                <a:path w="97664" h="1855630">
                  <a:moveTo>
                    <a:pt x="97664" y="1855630"/>
                  </a:moveTo>
                  <a:lnTo>
                    <a:pt x="97664" y="55808"/>
                  </a:lnTo>
                  <a:cubicBezTo>
                    <a:pt x="97664" y="24974"/>
                    <a:pt x="72690" y="0"/>
                    <a:pt x="41856" y="0"/>
                  </a:cubicBezTo>
                  <a:lnTo>
                    <a:pt x="0" y="0"/>
                  </a:lnTo>
                </a:path>
              </a:pathLst>
            </a:custGeom>
            <a:noFill/>
            <a:ln w="6975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7" name="Rounded Rectangle 66"/>
            <p:cNvSpPr/>
            <p:nvPr/>
          </p:nvSpPr>
          <p:spPr>
            <a:xfrm>
              <a:off x="1799822" y="697605"/>
              <a:ext cx="27904" cy="27904"/>
            </a:xfrm>
            <a:custGeom>
              <a:avLst/>
              <a:gdLst/>
              <a:ahLst/>
              <a:cxnLst/>
              <a:rect l="0" t="0" r="0" b="0"/>
              <a:pathLst>
                <a:path w="27904" h="27904">
                  <a:moveTo>
                    <a:pt x="0" y="13952"/>
                  </a:moveTo>
                  <a:cubicBezTo>
                    <a:pt x="0" y="21657"/>
                    <a:pt x="6246" y="27904"/>
                    <a:pt x="13952" y="27904"/>
                  </a:cubicBezTo>
                  <a:cubicBezTo>
                    <a:pt x="21657" y="27904"/>
                    <a:pt x="27904" y="21657"/>
                    <a:pt x="27904" y="13952"/>
                  </a:cubicBezTo>
                  <a:cubicBezTo>
                    <a:pt x="27904" y="6246"/>
                    <a:pt x="21657" y="0"/>
                    <a:pt x="13952" y="0"/>
                  </a:cubicBezTo>
                  <a:cubicBezTo>
                    <a:pt x="6246" y="0"/>
                    <a:pt x="0" y="6246"/>
                    <a:pt x="0" y="13952"/>
                  </a:cubicBezTo>
                  <a:close/>
                </a:path>
              </a:pathLst>
            </a:custGeom>
            <a:solidFill>
              <a:srgbClr val="FFFFFF"/>
            </a:solidFill>
            <a:ln w="6975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4057606" y="1439661"/>
            <a:ext cx="62784" cy="565060"/>
            <a:chOff x="1695181" y="920839"/>
            <a:chExt cx="62784" cy="565060"/>
          </a:xfrm>
        </p:grpSpPr>
        <p:sp>
          <p:nvSpPr>
            <p:cNvPr id="69" name="Rounded Rectangle 68"/>
            <p:cNvSpPr/>
            <p:nvPr/>
          </p:nvSpPr>
          <p:spPr>
            <a:xfrm>
              <a:off x="1702157" y="920839"/>
              <a:ext cx="55808" cy="558084"/>
            </a:xfrm>
            <a:custGeom>
              <a:avLst/>
              <a:gdLst/>
              <a:ahLst/>
              <a:cxnLst/>
              <a:rect l="0" t="0" r="0" b="0"/>
              <a:pathLst>
                <a:path w="55808" h="558084">
                  <a:moveTo>
                    <a:pt x="55808" y="0"/>
                  </a:moveTo>
                  <a:lnTo>
                    <a:pt x="55808" y="502276"/>
                  </a:lnTo>
                  <a:cubicBezTo>
                    <a:pt x="55808" y="533098"/>
                    <a:pt x="30822" y="558084"/>
                    <a:pt x="0" y="558084"/>
                  </a:cubicBezTo>
                  <a:lnTo>
                    <a:pt x="0" y="558084"/>
                  </a:lnTo>
                  <a:moveTo>
                    <a:pt x="0" y="111616"/>
                  </a:moveTo>
                  <a:lnTo>
                    <a:pt x="55808" y="111616"/>
                  </a:lnTo>
                  <a:moveTo>
                    <a:pt x="0" y="390659"/>
                  </a:moveTo>
                  <a:lnTo>
                    <a:pt x="55808" y="390659"/>
                  </a:lnTo>
                </a:path>
              </a:pathLst>
            </a:custGeom>
            <a:noFill/>
            <a:ln w="6975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0" name="Rounded Rectangle 69"/>
            <p:cNvSpPr/>
            <p:nvPr/>
          </p:nvSpPr>
          <p:spPr>
            <a:xfrm>
              <a:off x="1695181" y="1471947"/>
              <a:ext cx="13952" cy="13952"/>
            </a:xfrm>
            <a:custGeom>
              <a:avLst/>
              <a:gdLst/>
              <a:ahLst/>
              <a:cxnLst/>
              <a:rect l="0" t="0" r="0" b="0"/>
              <a:pathLst>
                <a:path w="13952" h="13952">
                  <a:moveTo>
                    <a:pt x="0" y="6976"/>
                  </a:moveTo>
                  <a:cubicBezTo>
                    <a:pt x="0" y="10828"/>
                    <a:pt x="3123" y="13952"/>
                    <a:pt x="6976" y="13952"/>
                  </a:cubicBezTo>
                  <a:cubicBezTo>
                    <a:pt x="10828" y="13952"/>
                    <a:pt x="13952" y="10828"/>
                    <a:pt x="13952" y="6976"/>
                  </a:cubicBezTo>
                  <a:cubicBezTo>
                    <a:pt x="13952" y="3123"/>
                    <a:pt x="10828" y="0"/>
                    <a:pt x="6976" y="0"/>
                  </a:cubicBezTo>
                  <a:cubicBezTo>
                    <a:pt x="3123" y="0"/>
                    <a:pt x="0" y="3123"/>
                    <a:pt x="0" y="6976"/>
                  </a:cubicBezTo>
                  <a:close/>
                </a:path>
              </a:pathLst>
            </a:custGeom>
            <a:solidFill>
              <a:srgbClr val="484848"/>
            </a:solidFill>
            <a:ln w="6975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1" name="Rounded Rectangle 70"/>
            <p:cNvSpPr/>
            <p:nvPr/>
          </p:nvSpPr>
          <p:spPr>
            <a:xfrm>
              <a:off x="1695181" y="1025480"/>
              <a:ext cx="13952" cy="13952"/>
            </a:xfrm>
            <a:custGeom>
              <a:avLst/>
              <a:gdLst/>
              <a:ahLst/>
              <a:cxnLst/>
              <a:rect l="0" t="0" r="0" b="0"/>
              <a:pathLst>
                <a:path w="13952" h="13952">
                  <a:moveTo>
                    <a:pt x="0" y="6976"/>
                  </a:moveTo>
                  <a:cubicBezTo>
                    <a:pt x="0" y="10828"/>
                    <a:pt x="3123" y="13952"/>
                    <a:pt x="6976" y="13952"/>
                  </a:cubicBezTo>
                  <a:cubicBezTo>
                    <a:pt x="10828" y="13952"/>
                    <a:pt x="13952" y="10828"/>
                    <a:pt x="13952" y="6976"/>
                  </a:cubicBezTo>
                  <a:cubicBezTo>
                    <a:pt x="13952" y="3123"/>
                    <a:pt x="10828" y="0"/>
                    <a:pt x="6976" y="0"/>
                  </a:cubicBezTo>
                  <a:cubicBezTo>
                    <a:pt x="3123" y="0"/>
                    <a:pt x="0" y="3123"/>
                    <a:pt x="0" y="6976"/>
                  </a:cubicBezTo>
                  <a:close/>
                </a:path>
              </a:pathLst>
            </a:custGeom>
            <a:solidFill>
              <a:srgbClr val="484848"/>
            </a:solidFill>
            <a:ln w="6975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2" name="Rounded Rectangle 71"/>
            <p:cNvSpPr/>
            <p:nvPr/>
          </p:nvSpPr>
          <p:spPr>
            <a:xfrm>
              <a:off x="1695181" y="1304522"/>
              <a:ext cx="13952" cy="13952"/>
            </a:xfrm>
            <a:custGeom>
              <a:avLst/>
              <a:gdLst/>
              <a:ahLst/>
              <a:cxnLst/>
              <a:rect l="0" t="0" r="0" b="0"/>
              <a:pathLst>
                <a:path w="13952" h="13952">
                  <a:moveTo>
                    <a:pt x="0" y="6976"/>
                  </a:moveTo>
                  <a:cubicBezTo>
                    <a:pt x="0" y="10828"/>
                    <a:pt x="3123" y="13952"/>
                    <a:pt x="6976" y="13952"/>
                  </a:cubicBezTo>
                  <a:cubicBezTo>
                    <a:pt x="10828" y="13952"/>
                    <a:pt x="13952" y="10828"/>
                    <a:pt x="13952" y="6976"/>
                  </a:cubicBezTo>
                  <a:cubicBezTo>
                    <a:pt x="13952" y="3123"/>
                    <a:pt x="10828" y="0"/>
                    <a:pt x="6976" y="0"/>
                  </a:cubicBezTo>
                  <a:cubicBezTo>
                    <a:pt x="3123" y="0"/>
                    <a:pt x="0" y="3123"/>
                    <a:pt x="0" y="6976"/>
                  </a:cubicBezTo>
                  <a:close/>
                </a:path>
              </a:pathLst>
            </a:custGeom>
            <a:solidFill>
              <a:srgbClr val="484848"/>
            </a:solidFill>
            <a:ln w="6975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74" name="TextBox 73"/>
          <p:cNvSpPr txBox="1"/>
          <p:nvPr/>
        </p:nvSpPr>
        <p:spPr>
          <a:xfrm>
            <a:off x="2717182" y="2423285"/>
            <a:ext cx="807914" cy="24622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800" b="0" dirty="0" err="1">
                <a:solidFill>
                  <a:srgbClr val="FFFFFF"/>
                </a:solidFill>
                <a:latin typeface="Roboto"/>
              </a:rPr>
              <a:t>Penguatan</a:t>
            </a:r>
            <a:r>
              <a:rPr sz="800" b="0" dirty="0">
                <a:solidFill>
                  <a:srgbClr val="FFFFFF"/>
                </a:solidFill>
                <a:latin typeface="Roboto"/>
              </a:rPr>
              <a:t>
</a:t>
            </a:r>
            <a:r>
              <a:rPr sz="800" b="0" dirty="0" err="1">
                <a:solidFill>
                  <a:srgbClr val="FFFFFF"/>
                </a:solidFill>
                <a:latin typeface="Roboto"/>
              </a:rPr>
              <a:t>Internasionalisasi</a:t>
            </a:r>
            <a:endParaRPr sz="800" b="0" dirty="0">
              <a:solidFill>
                <a:srgbClr val="FFFFFF"/>
              </a:solidFill>
              <a:latin typeface="Roboto"/>
            </a:endParaRPr>
          </a:p>
        </p:txBody>
      </p:sp>
      <p:sp>
        <p:nvSpPr>
          <p:cNvPr id="75" name="Rounded Rectangle 74"/>
          <p:cNvSpPr/>
          <p:nvPr/>
        </p:nvSpPr>
        <p:spPr>
          <a:xfrm>
            <a:off x="5320272" y="2458165"/>
            <a:ext cx="123534" cy="135161"/>
          </a:xfrm>
          <a:custGeom>
            <a:avLst/>
            <a:gdLst/>
            <a:ahLst/>
            <a:cxnLst/>
            <a:rect l="0" t="0" r="0" b="0"/>
            <a:pathLst>
              <a:path w="123534" h="135161">
                <a:moveTo>
                  <a:pt x="116558" y="96211"/>
                </a:moveTo>
                <a:lnTo>
                  <a:pt x="116558" y="116558"/>
                </a:lnTo>
                <a:moveTo>
                  <a:pt x="99118" y="102778"/>
                </a:moveTo>
                <a:lnTo>
                  <a:pt x="99118" y="126441"/>
                </a:lnTo>
                <a:cubicBezTo>
                  <a:pt x="99118" y="126441"/>
                  <a:pt x="86910" y="135161"/>
                  <a:pt x="70051" y="135161"/>
                </a:cubicBezTo>
                <a:cubicBezTo>
                  <a:pt x="53192" y="135161"/>
                  <a:pt x="40984" y="126441"/>
                  <a:pt x="40984" y="126441"/>
                </a:cubicBezTo>
                <a:lnTo>
                  <a:pt x="40984" y="102778"/>
                </a:lnTo>
                <a:moveTo>
                  <a:pt x="0" y="0"/>
                </a:moveTo>
                <a:moveTo>
                  <a:pt x="23544" y="96211"/>
                </a:moveTo>
                <a:lnTo>
                  <a:pt x="70051" y="113651"/>
                </a:lnTo>
                <a:lnTo>
                  <a:pt x="116558" y="96211"/>
                </a:lnTo>
                <a:lnTo>
                  <a:pt x="70051" y="78771"/>
                </a:lnTo>
                <a:close/>
                <a:moveTo>
                  <a:pt x="21800" y="53773"/>
                </a:moveTo>
                <a:cubicBezTo>
                  <a:pt x="18312" y="53773"/>
                  <a:pt x="15986" y="51448"/>
                  <a:pt x="15986" y="47960"/>
                </a:cubicBezTo>
                <a:lnTo>
                  <a:pt x="15986" y="30520"/>
                </a:lnTo>
                <a:cubicBezTo>
                  <a:pt x="15986" y="27032"/>
                  <a:pt x="18312" y="24706"/>
                  <a:pt x="21800" y="24706"/>
                </a:cubicBezTo>
                <a:lnTo>
                  <a:pt x="30520" y="24706"/>
                </a:lnTo>
                <a:cubicBezTo>
                  <a:pt x="34008" y="24706"/>
                  <a:pt x="36333" y="27032"/>
                  <a:pt x="36333" y="30520"/>
                </a:cubicBezTo>
                <a:lnTo>
                  <a:pt x="36333" y="47960"/>
                </a:lnTo>
                <a:cubicBezTo>
                  <a:pt x="36333" y="51448"/>
                  <a:pt x="34008" y="53773"/>
                  <a:pt x="30520" y="53773"/>
                </a:cubicBezTo>
                <a:close/>
                <a:moveTo>
                  <a:pt x="26450" y="53773"/>
                </a:moveTo>
                <a:lnTo>
                  <a:pt x="26450" y="65400"/>
                </a:lnTo>
                <a:moveTo>
                  <a:pt x="109000" y="38077"/>
                </a:moveTo>
                <a:cubicBezTo>
                  <a:pt x="105512" y="38077"/>
                  <a:pt x="103187" y="35752"/>
                  <a:pt x="103187" y="32264"/>
                </a:cubicBezTo>
                <a:lnTo>
                  <a:pt x="103187" y="10173"/>
                </a:lnTo>
                <a:cubicBezTo>
                  <a:pt x="103187" y="6685"/>
                  <a:pt x="105512" y="4360"/>
                  <a:pt x="109000" y="4360"/>
                </a:cubicBezTo>
                <a:lnTo>
                  <a:pt x="117720" y="4360"/>
                </a:lnTo>
                <a:cubicBezTo>
                  <a:pt x="121208" y="4360"/>
                  <a:pt x="123534" y="6685"/>
                  <a:pt x="123534" y="10173"/>
                </a:cubicBezTo>
                <a:lnTo>
                  <a:pt x="123534" y="32264"/>
                </a:lnTo>
                <a:cubicBezTo>
                  <a:pt x="123534" y="35752"/>
                  <a:pt x="121208" y="38077"/>
                  <a:pt x="117720" y="38077"/>
                </a:cubicBezTo>
                <a:close/>
                <a:moveTo>
                  <a:pt x="0" y="0"/>
                </a:moveTo>
                <a:moveTo>
                  <a:pt x="113651" y="38077"/>
                </a:moveTo>
                <a:lnTo>
                  <a:pt x="113651" y="51448"/>
                </a:lnTo>
                <a:moveTo>
                  <a:pt x="74120" y="14824"/>
                </a:moveTo>
                <a:cubicBezTo>
                  <a:pt x="77608" y="14824"/>
                  <a:pt x="79933" y="17149"/>
                  <a:pt x="79933" y="20637"/>
                </a:cubicBezTo>
                <a:lnTo>
                  <a:pt x="79933" y="38077"/>
                </a:lnTo>
                <a:cubicBezTo>
                  <a:pt x="79933" y="41565"/>
                  <a:pt x="77608" y="43891"/>
                  <a:pt x="74120" y="43891"/>
                </a:cubicBezTo>
                <a:lnTo>
                  <a:pt x="65400" y="43891"/>
                </a:lnTo>
                <a:cubicBezTo>
                  <a:pt x="61912" y="43891"/>
                  <a:pt x="59587" y="41565"/>
                  <a:pt x="59587" y="38077"/>
                </a:cubicBezTo>
                <a:lnTo>
                  <a:pt x="59587" y="20637"/>
                </a:lnTo>
                <a:cubicBezTo>
                  <a:pt x="59587" y="17149"/>
                  <a:pt x="61912" y="14824"/>
                  <a:pt x="65400" y="14824"/>
                </a:cubicBezTo>
                <a:close/>
                <a:moveTo>
                  <a:pt x="70051" y="4941"/>
                </a:moveTo>
                <a:lnTo>
                  <a:pt x="70051" y="14824"/>
                </a:lnTo>
                <a:moveTo>
                  <a:pt x="70051" y="43891"/>
                </a:moveTo>
                <a:lnTo>
                  <a:pt x="70051" y="57261"/>
                </a:lnTo>
              </a:path>
            </a:pathLst>
          </a:custGeom>
          <a:noFill/>
          <a:ln w="6975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TextBox 75"/>
          <p:cNvSpPr txBox="1"/>
          <p:nvPr/>
        </p:nvSpPr>
        <p:spPr>
          <a:xfrm>
            <a:off x="5496999" y="2423285"/>
            <a:ext cx="828753" cy="24622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800" b="0" dirty="0" err="1">
                <a:solidFill>
                  <a:srgbClr val="FFFFFF"/>
                </a:solidFill>
                <a:latin typeface="Roboto"/>
              </a:rPr>
              <a:t>Peningkatan</a:t>
            </a:r>
            <a:r>
              <a:rPr sz="800" b="0" dirty="0">
                <a:solidFill>
                  <a:srgbClr val="FFFFFF"/>
                </a:solidFill>
                <a:latin typeface="Roboto"/>
              </a:rPr>
              <a:t> </a:t>
            </a:r>
            <a:r>
              <a:rPr sz="800" b="0" dirty="0" err="1">
                <a:solidFill>
                  <a:srgbClr val="FFFFFF"/>
                </a:solidFill>
                <a:latin typeface="Roboto"/>
              </a:rPr>
              <a:t>Mutu</a:t>
            </a:r>
            <a:r>
              <a:rPr sz="800" b="0" dirty="0">
                <a:solidFill>
                  <a:srgbClr val="FFFFFF"/>
                </a:solidFill>
                <a:latin typeface="Roboto"/>
              </a:rPr>
              <a:t>
</a:t>
            </a:r>
            <a:r>
              <a:rPr sz="800" b="0" dirty="0" err="1">
                <a:solidFill>
                  <a:srgbClr val="FFFFFF"/>
                </a:solidFill>
                <a:latin typeface="Roboto"/>
              </a:rPr>
              <a:t>Pembelajaran</a:t>
            </a:r>
            <a:endParaRPr sz="800" b="0" dirty="0">
              <a:solidFill>
                <a:srgbClr val="FFFFFF"/>
              </a:solidFill>
              <a:latin typeface="Roboto"/>
            </a:endParaRPr>
          </a:p>
        </p:txBody>
      </p:sp>
      <p:sp>
        <p:nvSpPr>
          <p:cNvPr id="77" name="Rounded Rectangle 76"/>
          <p:cNvSpPr/>
          <p:nvPr/>
        </p:nvSpPr>
        <p:spPr>
          <a:xfrm>
            <a:off x="3570822" y="2462977"/>
            <a:ext cx="125750" cy="129674"/>
          </a:xfrm>
          <a:custGeom>
            <a:avLst/>
            <a:gdLst/>
            <a:ahLst/>
            <a:cxnLst/>
            <a:rect l="0" t="0" r="0" b="0"/>
            <a:pathLst>
              <a:path w="125750" h="129674">
                <a:moveTo>
                  <a:pt x="47426" y="30841"/>
                </a:moveTo>
                <a:cubicBezTo>
                  <a:pt x="47670" y="30120"/>
                  <a:pt x="47926" y="29393"/>
                  <a:pt x="48205" y="28649"/>
                </a:cubicBezTo>
                <a:cubicBezTo>
                  <a:pt x="49442" y="26095"/>
                  <a:pt x="50055" y="23284"/>
                  <a:pt x="49995" y="20446"/>
                </a:cubicBezTo>
                <a:cubicBezTo>
                  <a:pt x="49908" y="19456"/>
                  <a:pt x="50332" y="18490"/>
                  <a:pt x="51120" y="17885"/>
                </a:cubicBezTo>
                <a:cubicBezTo>
                  <a:pt x="51908" y="17279"/>
                  <a:pt x="52951" y="17118"/>
                  <a:pt x="53885" y="17458"/>
                </a:cubicBezTo>
                <a:cubicBezTo>
                  <a:pt x="59045" y="19271"/>
                  <a:pt x="63039" y="23423"/>
                  <a:pt x="64651" y="28649"/>
                </a:cubicBezTo>
                <a:cubicBezTo>
                  <a:pt x="68214" y="23352"/>
                  <a:pt x="72674" y="18717"/>
                  <a:pt x="77830" y="14953"/>
                </a:cubicBezTo>
                <a:cubicBezTo>
                  <a:pt x="81575" y="12196"/>
                  <a:pt x="83760" y="7801"/>
                  <a:pt x="83696" y="3152"/>
                </a:cubicBezTo>
                <a:cubicBezTo>
                  <a:pt x="83680" y="2017"/>
                  <a:pt x="84326" y="977"/>
                  <a:pt x="85351" y="488"/>
                </a:cubicBezTo>
                <a:cubicBezTo>
                  <a:pt x="86375" y="0"/>
                  <a:pt x="87590" y="152"/>
                  <a:pt x="88462" y="878"/>
                </a:cubicBezTo>
                <a:cubicBezTo>
                  <a:pt x="101531" y="10962"/>
                  <a:pt x="108939" y="26726"/>
                  <a:pt x="108362" y="43223"/>
                </a:cubicBezTo>
                <a:cubicBezTo>
                  <a:pt x="111076" y="41791"/>
                  <a:pt x="113544" y="39932"/>
                  <a:pt x="115669" y="37718"/>
                </a:cubicBezTo>
                <a:cubicBezTo>
                  <a:pt x="116391" y="36935"/>
                  <a:pt x="117483" y="36608"/>
                  <a:pt x="118515" y="36868"/>
                </a:cubicBezTo>
                <a:cubicBezTo>
                  <a:pt x="119548" y="37127"/>
                  <a:pt x="120357" y="37931"/>
                  <a:pt x="120622" y="38962"/>
                </a:cubicBezTo>
                <a:cubicBezTo>
                  <a:pt x="123436" y="49833"/>
                  <a:pt x="125750" y="72773"/>
                  <a:pt x="100345" y="84963"/>
                </a:cubicBezTo>
                <a:moveTo>
                  <a:pt x="87404" y="85911"/>
                </a:moveTo>
                <a:cubicBezTo>
                  <a:pt x="87414" y="110069"/>
                  <a:pt x="67840" y="129661"/>
                  <a:pt x="43682" y="129674"/>
                </a:cubicBezTo>
                <a:cubicBezTo>
                  <a:pt x="19413" y="129288"/>
                  <a:pt x="0" y="109397"/>
                  <a:pt x="204" y="85126"/>
                </a:cubicBezTo>
                <a:cubicBezTo>
                  <a:pt x="214" y="61941"/>
                  <a:pt x="18747" y="43013"/>
                  <a:pt x="41926" y="42514"/>
                </a:cubicBezTo>
                <a:cubicBezTo>
                  <a:pt x="42554" y="42485"/>
                  <a:pt x="43188" y="42473"/>
                  <a:pt x="43822" y="42473"/>
                </a:cubicBezTo>
                <a:cubicBezTo>
                  <a:pt x="55375" y="42410"/>
                  <a:pt x="66475" y="46961"/>
                  <a:pt x="74658" y="55117"/>
                </a:cubicBezTo>
                <a:cubicBezTo>
                  <a:pt x="82841" y="63272"/>
                  <a:pt x="87429" y="74358"/>
                  <a:pt x="87404" y="85911"/>
                </a:cubicBezTo>
                <a:close/>
                <a:moveTo>
                  <a:pt x="41926" y="42514"/>
                </a:moveTo>
                <a:cubicBezTo>
                  <a:pt x="17382" y="67157"/>
                  <a:pt x="17382" y="99311"/>
                  <a:pt x="41926" y="129639"/>
                </a:cubicBezTo>
                <a:moveTo>
                  <a:pt x="45717" y="42514"/>
                </a:moveTo>
                <a:cubicBezTo>
                  <a:pt x="70319" y="67157"/>
                  <a:pt x="70319" y="99299"/>
                  <a:pt x="45717" y="129627"/>
                </a:cubicBezTo>
                <a:moveTo>
                  <a:pt x="4820" y="65727"/>
                </a:moveTo>
                <a:lnTo>
                  <a:pt x="82481" y="65727"/>
                </a:lnTo>
                <a:moveTo>
                  <a:pt x="2953" y="100607"/>
                </a:moveTo>
                <a:lnTo>
                  <a:pt x="84876" y="100607"/>
                </a:lnTo>
              </a:path>
            </a:pathLst>
          </a:custGeom>
          <a:noFill/>
          <a:ln w="6975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TextBox 77"/>
          <p:cNvSpPr txBox="1"/>
          <p:nvPr/>
        </p:nvSpPr>
        <p:spPr>
          <a:xfrm>
            <a:off x="5022627" y="1948913"/>
            <a:ext cx="591327" cy="2232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600" b="0">
                <a:solidFill>
                  <a:srgbClr val="484848"/>
                </a:solidFill>
                <a:latin typeface="Roboto"/>
              </a:rPr>
              <a:t>Pembelajaran
Daring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2837401" y="2758136"/>
            <a:ext cx="743494" cy="2232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600" b="0">
                <a:solidFill>
                  <a:srgbClr val="484848"/>
                </a:solidFill>
                <a:latin typeface="Roboto"/>
              </a:rPr>
              <a:t>Mobilitas Inbound
dan Outbound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5441191" y="2758136"/>
            <a:ext cx="823030" cy="2232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600" b="0">
                <a:solidFill>
                  <a:srgbClr val="484848"/>
                </a:solidFill>
                <a:latin typeface="Roboto"/>
              </a:rPr>
              <a:t>Kurikulum Berbasis
OBE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2878234" y="3037178"/>
            <a:ext cx="702693" cy="2232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600" b="0">
                <a:solidFill>
                  <a:srgbClr val="484848"/>
                </a:solidFill>
                <a:latin typeface="Roboto"/>
              </a:rPr>
              <a:t>Kerja Sama Riset
Internasional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4202290" y="5995026"/>
            <a:ext cx="713301" cy="11161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600" b="0">
                <a:solidFill>
                  <a:srgbClr val="484848"/>
                </a:solidFill>
                <a:latin typeface="Roboto"/>
              </a:rPr>
              <a:t>Mitigasi Bencana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5441191" y="3037178"/>
            <a:ext cx="697317" cy="2232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600" b="0">
                <a:solidFill>
                  <a:srgbClr val="484848"/>
                </a:solidFill>
                <a:latin typeface="Roboto"/>
              </a:rPr>
              <a:t>Peningkatan
Kapasitas Dosen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2983991" y="3316220"/>
            <a:ext cx="596927" cy="2232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600" b="0">
                <a:solidFill>
                  <a:srgbClr val="484848"/>
                </a:solidFill>
                <a:latin typeface="Roboto"/>
              </a:rPr>
              <a:t>Program Gelar
Ganda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5441191" y="3316220"/>
            <a:ext cx="792689" cy="2232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600" b="0">
                <a:solidFill>
                  <a:srgbClr val="484848"/>
                </a:solidFill>
                <a:latin typeface="Roboto"/>
              </a:rPr>
              <a:t>Integrasi Moderasi
Beragama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3247081" y="1948913"/>
            <a:ext cx="752395" cy="2232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600" b="0">
                <a:solidFill>
                  <a:srgbClr val="484848"/>
                </a:solidFill>
                <a:latin typeface="Roboto"/>
              </a:rPr>
              <a:t>Peningkatan Mutu
Kelembagaan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4110020" y="3569683"/>
            <a:ext cx="802102" cy="27904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900" b="0">
                <a:solidFill>
                  <a:srgbClr val="FFFFFF"/>
                </a:solidFill>
                <a:latin typeface="Roboto"/>
              </a:rPr>
              <a:t>Arah Kebijakan
UIN Ar-Raniry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5022627" y="1669871"/>
            <a:ext cx="436477" cy="2232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600" b="0">
                <a:solidFill>
                  <a:srgbClr val="484848"/>
                </a:solidFill>
                <a:latin typeface="Roboto"/>
              </a:rPr>
              <a:t>Perluasan
Beasiswa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3321911" y="1781488"/>
            <a:ext cx="677551" cy="11161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600" b="0">
                <a:solidFill>
                  <a:srgbClr val="484848"/>
                </a:solidFill>
                <a:latin typeface="Roboto"/>
              </a:rPr>
              <a:t>Pembaruan SOP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5022627" y="1502445"/>
            <a:ext cx="787675" cy="11161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600" b="0">
                <a:solidFill>
                  <a:srgbClr val="484848"/>
                </a:solidFill>
                <a:latin typeface="Roboto"/>
              </a:rPr>
              <a:t>Kebijakan Afirmatif</a:t>
            </a:r>
          </a:p>
        </p:txBody>
      </p:sp>
      <p:sp>
        <p:nvSpPr>
          <p:cNvPr id="91" name="Rounded Rectangle 90"/>
          <p:cNvSpPr/>
          <p:nvPr/>
        </p:nvSpPr>
        <p:spPr>
          <a:xfrm>
            <a:off x="3565213" y="3945624"/>
            <a:ext cx="133707" cy="120521"/>
          </a:xfrm>
          <a:custGeom>
            <a:avLst/>
            <a:gdLst/>
            <a:ahLst/>
            <a:cxnLst/>
            <a:rect l="0" t="0" r="0" b="0"/>
            <a:pathLst>
              <a:path w="133707" h="120521">
                <a:moveTo>
                  <a:pt x="49518" y="104976"/>
                </a:moveTo>
                <a:cubicBezTo>
                  <a:pt x="55222" y="106144"/>
                  <a:pt x="61031" y="106729"/>
                  <a:pt x="66853" y="106720"/>
                </a:cubicBezTo>
                <a:cubicBezTo>
                  <a:pt x="82105" y="106910"/>
                  <a:pt x="97083" y="102669"/>
                  <a:pt x="109971" y="94512"/>
                </a:cubicBezTo>
                <a:cubicBezTo>
                  <a:pt x="124357" y="85761"/>
                  <a:pt x="133301" y="70292"/>
                  <a:pt x="133707" y="53458"/>
                </a:cubicBezTo>
                <a:cubicBezTo>
                  <a:pt x="133302" y="36621"/>
                  <a:pt x="124358" y="21148"/>
                  <a:pt x="109971" y="12392"/>
                </a:cubicBezTo>
                <a:cubicBezTo>
                  <a:pt x="97081" y="4241"/>
                  <a:pt x="82104" y="0"/>
                  <a:pt x="66853" y="184"/>
                </a:cubicBezTo>
                <a:cubicBezTo>
                  <a:pt x="51605" y="0"/>
                  <a:pt x="36629" y="4240"/>
                  <a:pt x="23741" y="12392"/>
                </a:cubicBezTo>
                <a:cubicBezTo>
                  <a:pt x="9351" y="21146"/>
                  <a:pt x="405" y="36620"/>
                  <a:pt x="0" y="53458"/>
                </a:cubicBezTo>
                <a:cubicBezTo>
                  <a:pt x="398" y="70230"/>
                  <a:pt x="9279" y="85655"/>
                  <a:pt x="23584" y="94419"/>
                </a:cubicBezTo>
                <a:lnTo>
                  <a:pt x="13370" y="120521"/>
                </a:lnTo>
                <a:close/>
                <a:moveTo>
                  <a:pt x="66853" y="26926"/>
                </a:moveTo>
                <a:cubicBezTo>
                  <a:pt x="89008" y="26926"/>
                  <a:pt x="106966" y="38797"/>
                  <a:pt x="106966" y="53452"/>
                </a:cubicBezTo>
                <a:cubicBezTo>
                  <a:pt x="106966" y="68108"/>
                  <a:pt x="89008" y="79979"/>
                  <a:pt x="66853" y="79979"/>
                </a:cubicBezTo>
                <a:cubicBezTo>
                  <a:pt x="44699" y="79979"/>
                  <a:pt x="26741" y="68108"/>
                  <a:pt x="26741" y="53452"/>
                </a:cubicBezTo>
                <a:cubicBezTo>
                  <a:pt x="26741" y="38797"/>
                  <a:pt x="44699" y="26926"/>
                  <a:pt x="66853" y="26926"/>
                </a:cubicBezTo>
                <a:close/>
              </a:path>
            </a:pathLst>
          </a:custGeom>
          <a:noFill/>
          <a:ln w="6975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2" name="TextBox 91"/>
          <p:cNvSpPr txBox="1"/>
          <p:nvPr/>
        </p:nvSpPr>
        <p:spPr>
          <a:xfrm>
            <a:off x="3444457" y="1502445"/>
            <a:ext cx="554996" cy="2232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600" b="0" dirty="0" err="1">
                <a:solidFill>
                  <a:srgbClr val="484848"/>
                </a:solidFill>
                <a:latin typeface="Roboto"/>
              </a:rPr>
              <a:t>Penyelarasan</a:t>
            </a:r>
            <a:r>
              <a:rPr sz="6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600" b="0" dirty="0" err="1">
                <a:solidFill>
                  <a:srgbClr val="484848"/>
                </a:solidFill>
                <a:latin typeface="Roboto"/>
              </a:rPr>
              <a:t>Statuta</a:t>
            </a:r>
            <a:endParaRPr sz="600" b="0" dirty="0">
              <a:solidFill>
                <a:srgbClr val="484848"/>
              </a:solidFill>
              <a:latin typeface="Roboto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5078436" y="1167595"/>
            <a:ext cx="990656" cy="24622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800" b="0" dirty="0" err="1">
                <a:solidFill>
                  <a:srgbClr val="FFFFFF"/>
                </a:solidFill>
                <a:latin typeface="Roboto"/>
              </a:rPr>
              <a:t>Penguatan</a:t>
            </a:r>
            <a:r>
              <a:rPr sz="800" b="0" dirty="0">
                <a:solidFill>
                  <a:srgbClr val="FFFFFF"/>
                </a:solidFill>
                <a:latin typeface="Roboto"/>
              </a:rPr>
              <a:t> </a:t>
            </a:r>
            <a:r>
              <a:rPr sz="800" b="0" dirty="0" err="1">
                <a:solidFill>
                  <a:srgbClr val="FFFFFF"/>
                </a:solidFill>
                <a:latin typeface="Roboto"/>
              </a:rPr>
              <a:t>Akses</a:t>
            </a:r>
            <a:r>
              <a:rPr sz="800" b="0" dirty="0">
                <a:solidFill>
                  <a:srgbClr val="FFFFFF"/>
                </a:solidFill>
                <a:latin typeface="Roboto"/>
              </a:rPr>
              <a:t> dan
</a:t>
            </a:r>
            <a:r>
              <a:rPr sz="800" b="0" dirty="0" err="1">
                <a:solidFill>
                  <a:srgbClr val="FFFFFF"/>
                </a:solidFill>
                <a:latin typeface="Roboto"/>
              </a:rPr>
              <a:t>Pemerataan</a:t>
            </a:r>
            <a:endParaRPr sz="800" b="0" dirty="0">
              <a:solidFill>
                <a:srgbClr val="FFFFFF"/>
              </a:solidFill>
              <a:latin typeface="Roboto"/>
            </a:endParaRPr>
          </a:p>
        </p:txBody>
      </p:sp>
      <p:sp>
        <p:nvSpPr>
          <p:cNvPr id="94" name="Rounded Rectangle 93"/>
          <p:cNvSpPr/>
          <p:nvPr/>
        </p:nvSpPr>
        <p:spPr>
          <a:xfrm>
            <a:off x="5323179" y="3939996"/>
            <a:ext cx="133707" cy="133707"/>
          </a:xfrm>
          <a:custGeom>
            <a:avLst/>
            <a:gdLst/>
            <a:ahLst/>
            <a:cxnLst/>
            <a:rect l="0" t="0" r="0" b="0"/>
            <a:pathLst>
              <a:path w="133707" h="133707">
                <a:moveTo>
                  <a:pt x="11626" y="132254"/>
                </a:moveTo>
                <a:cubicBezTo>
                  <a:pt x="5205" y="132254"/>
                  <a:pt x="0" y="127048"/>
                  <a:pt x="0" y="120627"/>
                </a:cubicBezTo>
                <a:cubicBezTo>
                  <a:pt x="0" y="114206"/>
                  <a:pt x="5205" y="109000"/>
                  <a:pt x="11626" y="109000"/>
                </a:cubicBezTo>
                <a:cubicBezTo>
                  <a:pt x="38903" y="108968"/>
                  <a:pt x="61008" y="86864"/>
                  <a:pt x="61040" y="59587"/>
                </a:cubicBezTo>
                <a:lnTo>
                  <a:pt x="61040" y="23253"/>
                </a:lnTo>
                <a:lnTo>
                  <a:pt x="11626" y="23253"/>
                </a:lnTo>
                <a:cubicBezTo>
                  <a:pt x="5205" y="23253"/>
                  <a:pt x="0" y="18048"/>
                  <a:pt x="0" y="11626"/>
                </a:cubicBezTo>
                <a:cubicBezTo>
                  <a:pt x="0" y="5205"/>
                  <a:pt x="5205" y="0"/>
                  <a:pt x="11626" y="0"/>
                </a:cubicBezTo>
                <a:lnTo>
                  <a:pt x="72667" y="0"/>
                </a:lnTo>
                <a:cubicBezTo>
                  <a:pt x="79088" y="0"/>
                  <a:pt x="84294" y="5205"/>
                  <a:pt x="84294" y="11626"/>
                </a:cubicBezTo>
                <a:lnTo>
                  <a:pt x="84294" y="59587"/>
                </a:lnTo>
                <a:cubicBezTo>
                  <a:pt x="84249" y="99701"/>
                  <a:pt x="51741" y="132209"/>
                  <a:pt x="11626" y="132254"/>
                </a:cubicBezTo>
                <a:close/>
                <a:moveTo>
                  <a:pt x="122080" y="133707"/>
                </a:moveTo>
                <a:cubicBezTo>
                  <a:pt x="115659" y="133707"/>
                  <a:pt x="110454" y="128502"/>
                  <a:pt x="110454" y="122080"/>
                </a:cubicBezTo>
                <a:lnTo>
                  <a:pt x="110454" y="11626"/>
                </a:lnTo>
                <a:cubicBezTo>
                  <a:pt x="110454" y="5205"/>
                  <a:pt x="115659" y="0"/>
                  <a:pt x="122080" y="0"/>
                </a:cubicBezTo>
                <a:cubicBezTo>
                  <a:pt x="128502" y="0"/>
                  <a:pt x="133707" y="5205"/>
                  <a:pt x="133707" y="11626"/>
                </a:cubicBezTo>
                <a:lnTo>
                  <a:pt x="133707" y="122080"/>
                </a:lnTo>
                <a:cubicBezTo>
                  <a:pt x="133707" y="128502"/>
                  <a:pt x="128502" y="133707"/>
                  <a:pt x="122080" y="133707"/>
                </a:cubicBezTo>
                <a:close/>
                <a:moveTo>
                  <a:pt x="0" y="63947"/>
                </a:moveTo>
                <a:cubicBezTo>
                  <a:pt x="0" y="74381"/>
                  <a:pt x="8458" y="82840"/>
                  <a:pt x="18893" y="82840"/>
                </a:cubicBezTo>
                <a:cubicBezTo>
                  <a:pt x="29328" y="82840"/>
                  <a:pt x="37786" y="74381"/>
                  <a:pt x="37786" y="63947"/>
                </a:cubicBezTo>
                <a:cubicBezTo>
                  <a:pt x="37786" y="53512"/>
                  <a:pt x="29328" y="45053"/>
                  <a:pt x="18893" y="45053"/>
                </a:cubicBezTo>
                <a:cubicBezTo>
                  <a:pt x="8458" y="45053"/>
                  <a:pt x="0" y="53512"/>
                  <a:pt x="0" y="63947"/>
                </a:cubicBezTo>
              </a:path>
            </a:pathLst>
          </a:custGeom>
          <a:noFill/>
          <a:ln w="6975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5" name="TextBox 94"/>
          <p:cNvSpPr txBox="1"/>
          <p:nvPr/>
        </p:nvSpPr>
        <p:spPr>
          <a:xfrm>
            <a:off x="2677115" y="3902209"/>
            <a:ext cx="847989" cy="24622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800" b="0" dirty="0" err="1">
                <a:solidFill>
                  <a:srgbClr val="FFFFFF"/>
                </a:solidFill>
                <a:latin typeface="Roboto"/>
              </a:rPr>
              <a:t>Transformasi</a:t>
            </a:r>
            <a:r>
              <a:rPr sz="800" b="0" dirty="0">
                <a:solidFill>
                  <a:srgbClr val="FFFFFF"/>
                </a:solidFill>
                <a:latin typeface="Roboto"/>
              </a:rPr>
              <a:t> Tata
Kelola Digital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5496999" y="3902209"/>
            <a:ext cx="940963" cy="24622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800" b="0" dirty="0" err="1">
                <a:solidFill>
                  <a:srgbClr val="FFFFFF"/>
                </a:solidFill>
                <a:latin typeface="Roboto"/>
              </a:rPr>
              <a:t>Penguatan</a:t>
            </a:r>
            <a:r>
              <a:rPr sz="800" b="0" dirty="0">
                <a:solidFill>
                  <a:srgbClr val="FFFFFF"/>
                </a:solidFill>
                <a:latin typeface="Roboto"/>
              </a:rPr>
              <a:t> </a:t>
            </a:r>
            <a:r>
              <a:rPr sz="800" b="0" dirty="0" err="1">
                <a:solidFill>
                  <a:srgbClr val="FFFFFF"/>
                </a:solidFill>
                <a:latin typeface="Roboto"/>
              </a:rPr>
              <a:t>Riset</a:t>
            </a:r>
            <a:r>
              <a:rPr sz="800" b="0" dirty="0">
                <a:solidFill>
                  <a:srgbClr val="FFFFFF"/>
                </a:solidFill>
                <a:latin typeface="Roboto"/>
              </a:rPr>
              <a:t> dan
</a:t>
            </a:r>
            <a:r>
              <a:rPr sz="800" b="0" dirty="0" err="1">
                <a:solidFill>
                  <a:srgbClr val="FFFFFF"/>
                </a:solidFill>
                <a:latin typeface="Roboto"/>
              </a:rPr>
              <a:t>Inovasi</a:t>
            </a:r>
            <a:endParaRPr sz="800" b="0" dirty="0">
              <a:solidFill>
                <a:srgbClr val="FFFFFF"/>
              </a:solidFill>
              <a:latin typeface="Roboto"/>
            </a:endParaRPr>
          </a:p>
        </p:txBody>
      </p:sp>
      <p:sp>
        <p:nvSpPr>
          <p:cNvPr id="97" name="Rounded Rectangle 96"/>
          <p:cNvSpPr/>
          <p:nvPr/>
        </p:nvSpPr>
        <p:spPr>
          <a:xfrm>
            <a:off x="4905296" y="1208015"/>
            <a:ext cx="132347" cy="129496"/>
          </a:xfrm>
          <a:custGeom>
            <a:avLst/>
            <a:gdLst/>
            <a:ahLst/>
            <a:cxnLst/>
            <a:rect l="0" t="0" r="0" b="0"/>
            <a:pathLst>
              <a:path w="132347" h="129496">
                <a:moveTo>
                  <a:pt x="0" y="84299"/>
                </a:moveTo>
                <a:lnTo>
                  <a:pt x="0" y="49413"/>
                </a:lnTo>
                <a:moveTo>
                  <a:pt x="17236" y="84299"/>
                </a:moveTo>
                <a:lnTo>
                  <a:pt x="17236" y="49413"/>
                </a:lnTo>
                <a:moveTo>
                  <a:pt x="34095" y="84299"/>
                </a:moveTo>
                <a:lnTo>
                  <a:pt x="34095" y="49413"/>
                </a:lnTo>
                <a:moveTo>
                  <a:pt x="0" y="128440"/>
                </a:moveTo>
                <a:lnTo>
                  <a:pt x="0" y="95101"/>
                </a:lnTo>
                <a:moveTo>
                  <a:pt x="17236" y="128440"/>
                </a:moveTo>
                <a:lnTo>
                  <a:pt x="17236" y="95101"/>
                </a:lnTo>
                <a:moveTo>
                  <a:pt x="34095" y="107820"/>
                </a:moveTo>
                <a:lnTo>
                  <a:pt x="34095" y="95101"/>
                </a:lnTo>
                <a:moveTo>
                  <a:pt x="49413" y="1453"/>
                </a:moveTo>
                <a:lnTo>
                  <a:pt x="84294" y="1453"/>
                </a:lnTo>
                <a:moveTo>
                  <a:pt x="49413" y="18893"/>
                </a:moveTo>
                <a:lnTo>
                  <a:pt x="76382" y="18893"/>
                </a:lnTo>
                <a:moveTo>
                  <a:pt x="49413" y="36333"/>
                </a:moveTo>
                <a:lnTo>
                  <a:pt x="72353" y="36333"/>
                </a:lnTo>
                <a:moveTo>
                  <a:pt x="0" y="1453"/>
                </a:moveTo>
                <a:cubicBezTo>
                  <a:pt x="0" y="2256"/>
                  <a:pt x="650" y="2906"/>
                  <a:pt x="1453" y="2906"/>
                </a:cubicBezTo>
                <a:cubicBezTo>
                  <a:pt x="2256" y="2906"/>
                  <a:pt x="2906" y="2256"/>
                  <a:pt x="2906" y="1453"/>
                </a:cubicBezTo>
                <a:cubicBezTo>
                  <a:pt x="2906" y="650"/>
                  <a:pt x="2256" y="0"/>
                  <a:pt x="1453" y="0"/>
                </a:cubicBezTo>
                <a:cubicBezTo>
                  <a:pt x="650" y="0"/>
                  <a:pt x="0" y="650"/>
                  <a:pt x="0" y="1453"/>
                </a:cubicBezTo>
                <a:moveTo>
                  <a:pt x="15783" y="1453"/>
                </a:moveTo>
                <a:cubicBezTo>
                  <a:pt x="15783" y="2256"/>
                  <a:pt x="16434" y="2906"/>
                  <a:pt x="17236" y="2906"/>
                </a:cubicBezTo>
                <a:cubicBezTo>
                  <a:pt x="18039" y="2906"/>
                  <a:pt x="18690" y="2256"/>
                  <a:pt x="18690" y="1453"/>
                </a:cubicBezTo>
                <a:cubicBezTo>
                  <a:pt x="18690" y="650"/>
                  <a:pt x="18039" y="0"/>
                  <a:pt x="17236" y="0"/>
                </a:cubicBezTo>
                <a:cubicBezTo>
                  <a:pt x="16434" y="0"/>
                  <a:pt x="15783" y="650"/>
                  <a:pt x="15783" y="1453"/>
                </a:cubicBezTo>
                <a:moveTo>
                  <a:pt x="32642" y="1453"/>
                </a:moveTo>
                <a:cubicBezTo>
                  <a:pt x="32642" y="2256"/>
                  <a:pt x="33292" y="2906"/>
                  <a:pt x="34095" y="2906"/>
                </a:cubicBezTo>
                <a:cubicBezTo>
                  <a:pt x="34898" y="2906"/>
                  <a:pt x="35548" y="2256"/>
                  <a:pt x="35548" y="1453"/>
                </a:cubicBezTo>
                <a:cubicBezTo>
                  <a:pt x="35548" y="650"/>
                  <a:pt x="34898" y="0"/>
                  <a:pt x="34095" y="0"/>
                </a:cubicBezTo>
                <a:cubicBezTo>
                  <a:pt x="33292" y="0"/>
                  <a:pt x="32642" y="650"/>
                  <a:pt x="32642" y="1453"/>
                </a:cubicBezTo>
                <a:moveTo>
                  <a:pt x="0" y="18893"/>
                </a:moveTo>
                <a:cubicBezTo>
                  <a:pt x="0" y="19696"/>
                  <a:pt x="650" y="20346"/>
                  <a:pt x="1453" y="20346"/>
                </a:cubicBezTo>
                <a:cubicBezTo>
                  <a:pt x="2256" y="20346"/>
                  <a:pt x="2906" y="19696"/>
                  <a:pt x="2906" y="18893"/>
                </a:cubicBezTo>
                <a:cubicBezTo>
                  <a:pt x="2906" y="18090"/>
                  <a:pt x="2256" y="17440"/>
                  <a:pt x="1453" y="17440"/>
                </a:cubicBezTo>
                <a:cubicBezTo>
                  <a:pt x="650" y="17440"/>
                  <a:pt x="0" y="18090"/>
                  <a:pt x="0" y="18893"/>
                </a:cubicBezTo>
                <a:moveTo>
                  <a:pt x="15783" y="18893"/>
                </a:moveTo>
                <a:cubicBezTo>
                  <a:pt x="15783" y="19696"/>
                  <a:pt x="16434" y="20346"/>
                  <a:pt x="17236" y="20346"/>
                </a:cubicBezTo>
                <a:cubicBezTo>
                  <a:pt x="18039" y="20346"/>
                  <a:pt x="18690" y="19696"/>
                  <a:pt x="18690" y="18893"/>
                </a:cubicBezTo>
                <a:cubicBezTo>
                  <a:pt x="18690" y="18090"/>
                  <a:pt x="18039" y="17440"/>
                  <a:pt x="17236" y="17440"/>
                </a:cubicBezTo>
                <a:cubicBezTo>
                  <a:pt x="16434" y="17440"/>
                  <a:pt x="15783" y="18090"/>
                  <a:pt x="15783" y="18893"/>
                </a:cubicBezTo>
                <a:moveTo>
                  <a:pt x="32642" y="18893"/>
                </a:moveTo>
                <a:cubicBezTo>
                  <a:pt x="32642" y="19696"/>
                  <a:pt x="33292" y="20346"/>
                  <a:pt x="34095" y="20346"/>
                </a:cubicBezTo>
                <a:cubicBezTo>
                  <a:pt x="34898" y="20346"/>
                  <a:pt x="35548" y="19696"/>
                  <a:pt x="35548" y="18893"/>
                </a:cubicBezTo>
                <a:cubicBezTo>
                  <a:pt x="35548" y="18090"/>
                  <a:pt x="34898" y="17440"/>
                  <a:pt x="34095" y="17440"/>
                </a:cubicBezTo>
                <a:cubicBezTo>
                  <a:pt x="33292" y="17440"/>
                  <a:pt x="32642" y="18090"/>
                  <a:pt x="32642" y="18893"/>
                </a:cubicBezTo>
                <a:moveTo>
                  <a:pt x="0" y="36333"/>
                </a:moveTo>
                <a:cubicBezTo>
                  <a:pt x="0" y="37136"/>
                  <a:pt x="650" y="37786"/>
                  <a:pt x="1453" y="37786"/>
                </a:cubicBezTo>
                <a:cubicBezTo>
                  <a:pt x="2256" y="37786"/>
                  <a:pt x="2906" y="37136"/>
                  <a:pt x="2906" y="36333"/>
                </a:cubicBezTo>
                <a:cubicBezTo>
                  <a:pt x="2906" y="35530"/>
                  <a:pt x="2256" y="34880"/>
                  <a:pt x="1453" y="34880"/>
                </a:cubicBezTo>
                <a:cubicBezTo>
                  <a:pt x="650" y="34880"/>
                  <a:pt x="0" y="35530"/>
                  <a:pt x="0" y="36333"/>
                </a:cubicBezTo>
                <a:moveTo>
                  <a:pt x="15783" y="36333"/>
                </a:moveTo>
                <a:cubicBezTo>
                  <a:pt x="15783" y="37136"/>
                  <a:pt x="16434" y="37786"/>
                  <a:pt x="17236" y="37786"/>
                </a:cubicBezTo>
                <a:cubicBezTo>
                  <a:pt x="18039" y="37786"/>
                  <a:pt x="18690" y="37136"/>
                  <a:pt x="18690" y="36333"/>
                </a:cubicBezTo>
                <a:cubicBezTo>
                  <a:pt x="18690" y="35530"/>
                  <a:pt x="18039" y="34880"/>
                  <a:pt x="17236" y="34880"/>
                </a:cubicBezTo>
                <a:cubicBezTo>
                  <a:pt x="16434" y="34880"/>
                  <a:pt x="15783" y="35530"/>
                  <a:pt x="15783" y="36333"/>
                </a:cubicBezTo>
                <a:moveTo>
                  <a:pt x="32642" y="36333"/>
                </a:moveTo>
                <a:cubicBezTo>
                  <a:pt x="32642" y="37136"/>
                  <a:pt x="33292" y="37786"/>
                  <a:pt x="34095" y="37786"/>
                </a:cubicBezTo>
                <a:cubicBezTo>
                  <a:pt x="34898" y="37786"/>
                  <a:pt x="35548" y="37136"/>
                  <a:pt x="35548" y="36333"/>
                </a:cubicBezTo>
                <a:cubicBezTo>
                  <a:pt x="35548" y="35530"/>
                  <a:pt x="34898" y="34880"/>
                  <a:pt x="34095" y="34880"/>
                </a:cubicBezTo>
                <a:cubicBezTo>
                  <a:pt x="33292" y="34880"/>
                  <a:pt x="32642" y="35530"/>
                  <a:pt x="32642" y="36333"/>
                </a:cubicBezTo>
                <a:moveTo>
                  <a:pt x="113610" y="56372"/>
                </a:moveTo>
                <a:lnTo>
                  <a:pt x="104106" y="56372"/>
                </a:lnTo>
                <a:cubicBezTo>
                  <a:pt x="96534" y="56372"/>
                  <a:pt x="89152" y="58738"/>
                  <a:pt x="82991" y="63139"/>
                </a:cubicBezTo>
                <a:lnTo>
                  <a:pt x="64278" y="76509"/>
                </a:lnTo>
                <a:cubicBezTo>
                  <a:pt x="60906" y="78917"/>
                  <a:pt x="60124" y="83603"/>
                  <a:pt x="62533" y="86974"/>
                </a:cubicBezTo>
                <a:cubicBezTo>
                  <a:pt x="64941" y="90346"/>
                  <a:pt x="69627" y="91127"/>
                  <a:pt x="72998" y="88717"/>
                </a:cubicBezTo>
                <a:lnTo>
                  <a:pt x="91130" y="75765"/>
                </a:lnTo>
                <a:lnTo>
                  <a:pt x="91130" y="88811"/>
                </a:lnTo>
                <a:lnTo>
                  <a:pt x="73533" y="116965"/>
                </a:lnTo>
                <a:cubicBezTo>
                  <a:pt x="72003" y="119235"/>
                  <a:pt x="71833" y="122158"/>
                  <a:pt x="73089" y="124591"/>
                </a:cubicBezTo>
                <a:cubicBezTo>
                  <a:pt x="74345" y="127023"/>
                  <a:pt x="76828" y="128576"/>
                  <a:pt x="79564" y="128643"/>
                </a:cubicBezTo>
                <a:cubicBezTo>
                  <a:pt x="82301" y="128710"/>
                  <a:pt x="84856" y="127280"/>
                  <a:pt x="86229" y="124912"/>
                </a:cubicBezTo>
                <a:lnTo>
                  <a:pt x="98618" y="105100"/>
                </a:lnTo>
                <a:lnTo>
                  <a:pt x="111000" y="124912"/>
                </a:lnTo>
                <a:cubicBezTo>
                  <a:pt x="113194" y="128426"/>
                  <a:pt x="117823" y="129496"/>
                  <a:pt x="121337" y="127302"/>
                </a:cubicBezTo>
                <a:cubicBezTo>
                  <a:pt x="124851" y="125107"/>
                  <a:pt x="125921" y="120479"/>
                  <a:pt x="123726" y="116965"/>
                </a:cubicBezTo>
                <a:lnTo>
                  <a:pt x="106111" y="88811"/>
                </a:lnTo>
                <a:lnTo>
                  <a:pt x="106111" y="71370"/>
                </a:lnTo>
                <a:lnTo>
                  <a:pt x="113610" y="71370"/>
                </a:lnTo>
                <a:cubicBezTo>
                  <a:pt x="114659" y="71281"/>
                  <a:pt x="115713" y="71436"/>
                  <a:pt x="116691" y="71824"/>
                </a:cubicBezTo>
                <a:cubicBezTo>
                  <a:pt x="117305" y="74119"/>
                  <a:pt x="117529" y="76500"/>
                  <a:pt x="117354" y="78870"/>
                </a:cubicBezTo>
                <a:cubicBezTo>
                  <a:pt x="117467" y="82928"/>
                  <a:pt x="120790" y="86160"/>
                  <a:pt x="124851" y="86160"/>
                </a:cubicBezTo>
                <a:cubicBezTo>
                  <a:pt x="128911" y="86160"/>
                  <a:pt x="132234" y="82928"/>
                  <a:pt x="132347" y="78870"/>
                </a:cubicBezTo>
                <a:cubicBezTo>
                  <a:pt x="132347" y="72132"/>
                  <a:pt x="132347" y="56372"/>
                  <a:pt x="113610" y="56372"/>
                </a:cubicBezTo>
                <a:close/>
                <a:moveTo>
                  <a:pt x="83625" y="33886"/>
                </a:moveTo>
                <a:cubicBezTo>
                  <a:pt x="83625" y="42166"/>
                  <a:pt x="90337" y="48878"/>
                  <a:pt x="98618" y="48878"/>
                </a:cubicBezTo>
                <a:cubicBezTo>
                  <a:pt x="106898" y="48878"/>
                  <a:pt x="113610" y="42166"/>
                  <a:pt x="113610" y="33886"/>
                </a:cubicBezTo>
                <a:cubicBezTo>
                  <a:pt x="113610" y="25605"/>
                  <a:pt x="106898" y="18893"/>
                  <a:pt x="98618" y="18893"/>
                </a:cubicBezTo>
                <a:cubicBezTo>
                  <a:pt x="90337" y="18893"/>
                  <a:pt x="83625" y="25605"/>
                  <a:pt x="83625" y="33886"/>
                </a:cubicBezTo>
                <a:moveTo>
                  <a:pt x="61145" y="90956"/>
                </a:moveTo>
                <a:lnTo>
                  <a:pt x="42402" y="124685"/>
                </a:lnTo>
              </a:path>
            </a:pathLst>
          </a:custGeom>
          <a:noFill/>
          <a:ln w="6975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8" name="TextBox 97"/>
          <p:cNvSpPr txBox="1"/>
          <p:nvPr/>
        </p:nvSpPr>
        <p:spPr>
          <a:xfrm>
            <a:off x="3036363" y="1167595"/>
            <a:ext cx="907300" cy="24622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800" b="0" dirty="0" err="1">
                <a:solidFill>
                  <a:srgbClr val="FFFFFF"/>
                </a:solidFill>
                <a:latin typeface="Roboto"/>
              </a:rPr>
              <a:t>Penguatan</a:t>
            </a:r>
            <a:r>
              <a:rPr sz="800" b="0" dirty="0">
                <a:solidFill>
                  <a:srgbClr val="FFFFFF"/>
                </a:solidFill>
                <a:latin typeface="Roboto"/>
              </a:rPr>
              <a:t> </a:t>
            </a:r>
            <a:r>
              <a:rPr sz="800" b="0" dirty="0" err="1">
                <a:solidFill>
                  <a:srgbClr val="FFFFFF"/>
                </a:solidFill>
                <a:latin typeface="Roboto"/>
              </a:rPr>
              <a:t>Regulasi</a:t>
            </a:r>
            <a:r>
              <a:rPr sz="800" b="0" dirty="0">
                <a:solidFill>
                  <a:srgbClr val="FFFFFF"/>
                </a:solidFill>
                <a:latin typeface="Roboto"/>
              </a:rPr>
              <a:t>
dan </a:t>
            </a:r>
            <a:r>
              <a:rPr sz="800" b="0" dirty="0" err="1">
                <a:solidFill>
                  <a:srgbClr val="FFFFFF"/>
                </a:solidFill>
                <a:latin typeface="Roboto"/>
              </a:rPr>
              <a:t>Kelembagaan</a:t>
            </a:r>
            <a:endParaRPr sz="800" b="0" dirty="0">
              <a:solidFill>
                <a:srgbClr val="FFFFFF"/>
              </a:solidFill>
              <a:latin typeface="Roboto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2911115" y="4237060"/>
            <a:ext cx="669808" cy="2232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600" b="0">
                <a:solidFill>
                  <a:srgbClr val="484848"/>
                </a:solidFill>
                <a:latin typeface="Roboto"/>
              </a:rPr>
              <a:t>Integrasi Sistem
Informasi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5441191" y="4237060"/>
            <a:ext cx="538174" cy="2232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600" b="0">
                <a:solidFill>
                  <a:srgbClr val="484848"/>
                </a:solidFill>
                <a:latin typeface="Roboto"/>
              </a:rPr>
              <a:t>Kolaborasi
Internasional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2819449" y="4516102"/>
            <a:ext cx="761445" cy="11161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600" b="0">
                <a:solidFill>
                  <a:srgbClr val="484848"/>
                </a:solidFill>
                <a:latin typeface="Roboto"/>
              </a:rPr>
              <a:t>Manajemen Risiko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5441191" y="4516102"/>
            <a:ext cx="799814" cy="11161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600" b="0">
                <a:solidFill>
                  <a:srgbClr val="484848"/>
                </a:solidFill>
                <a:latin typeface="Roboto"/>
              </a:rPr>
              <a:t>Publikasi Terindeks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2864235" y="4683527"/>
            <a:ext cx="716682" cy="11161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600" b="0">
                <a:solidFill>
                  <a:srgbClr val="484848"/>
                </a:solidFill>
                <a:latin typeface="Roboto"/>
              </a:rPr>
              <a:t>Efisiensi Layanan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5441191" y="4683527"/>
            <a:ext cx="497150" cy="2232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600" b="0">
                <a:solidFill>
                  <a:srgbClr val="484848"/>
                </a:solidFill>
                <a:latin typeface="Roboto"/>
              </a:rPr>
              <a:t>Pusat Studi
Strategis</a:t>
            </a:r>
          </a:p>
        </p:txBody>
      </p:sp>
      <p:sp>
        <p:nvSpPr>
          <p:cNvPr id="105" name="Rounded Rectangle 104"/>
          <p:cNvSpPr/>
          <p:nvPr/>
        </p:nvSpPr>
        <p:spPr>
          <a:xfrm>
            <a:off x="3983776" y="1217008"/>
            <a:ext cx="133707" cy="110454"/>
          </a:xfrm>
          <a:custGeom>
            <a:avLst/>
            <a:gdLst/>
            <a:ahLst/>
            <a:cxnLst/>
            <a:rect l="0" t="0" r="0" b="0"/>
            <a:pathLst>
              <a:path w="133707" h="110454">
                <a:moveTo>
                  <a:pt x="29066" y="0"/>
                </a:moveTo>
                <a:lnTo>
                  <a:pt x="52320" y="0"/>
                </a:lnTo>
                <a:moveTo>
                  <a:pt x="81387" y="0"/>
                </a:moveTo>
                <a:lnTo>
                  <a:pt x="101734" y="0"/>
                </a:lnTo>
                <a:moveTo>
                  <a:pt x="50867" y="0"/>
                </a:moveTo>
                <a:lnTo>
                  <a:pt x="82840" y="0"/>
                </a:lnTo>
                <a:lnTo>
                  <a:pt x="82840" y="110454"/>
                </a:lnTo>
                <a:lnTo>
                  <a:pt x="50867" y="110454"/>
                </a:lnTo>
                <a:close/>
                <a:moveTo>
                  <a:pt x="133707" y="110454"/>
                </a:moveTo>
                <a:lnTo>
                  <a:pt x="101734" y="110454"/>
                </a:lnTo>
                <a:lnTo>
                  <a:pt x="101734" y="0"/>
                </a:lnTo>
                <a:lnTo>
                  <a:pt x="133707" y="31973"/>
                </a:lnTo>
                <a:lnTo>
                  <a:pt x="133707" y="110454"/>
                </a:lnTo>
                <a:close/>
                <a:moveTo>
                  <a:pt x="0" y="0"/>
                </a:moveTo>
                <a:lnTo>
                  <a:pt x="31973" y="0"/>
                </a:lnTo>
                <a:lnTo>
                  <a:pt x="31973" y="110454"/>
                </a:lnTo>
                <a:lnTo>
                  <a:pt x="0" y="110454"/>
                </a:lnTo>
                <a:close/>
                <a:moveTo>
                  <a:pt x="31973" y="34880"/>
                </a:moveTo>
                <a:lnTo>
                  <a:pt x="50867" y="34880"/>
                </a:lnTo>
                <a:moveTo>
                  <a:pt x="82840" y="34880"/>
                </a:moveTo>
                <a:lnTo>
                  <a:pt x="101734" y="34880"/>
                </a:lnTo>
              </a:path>
            </a:pathLst>
          </a:custGeom>
          <a:noFill/>
          <a:ln w="6975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6" name="Rounded Rectangle 105"/>
          <p:cNvSpPr/>
          <p:nvPr/>
        </p:nvSpPr>
        <p:spPr>
          <a:xfrm>
            <a:off x="4088632" y="5084069"/>
            <a:ext cx="124999" cy="133707"/>
          </a:xfrm>
          <a:custGeom>
            <a:avLst/>
            <a:gdLst/>
            <a:ahLst/>
            <a:cxnLst/>
            <a:rect l="0" t="0" r="0" b="0"/>
            <a:pathLst>
              <a:path w="124999" h="133707">
                <a:moveTo>
                  <a:pt x="42943" y="88886"/>
                </a:moveTo>
                <a:cubicBezTo>
                  <a:pt x="42941" y="99787"/>
                  <a:pt x="51778" y="108626"/>
                  <a:pt x="62679" y="108626"/>
                </a:cubicBezTo>
                <a:cubicBezTo>
                  <a:pt x="73581" y="108626"/>
                  <a:pt x="82418" y="99787"/>
                  <a:pt x="82416" y="88886"/>
                </a:cubicBezTo>
                <a:cubicBezTo>
                  <a:pt x="82418" y="77985"/>
                  <a:pt x="73581" y="69147"/>
                  <a:pt x="62679" y="69147"/>
                </a:cubicBezTo>
                <a:cubicBezTo>
                  <a:pt x="51778" y="69147"/>
                  <a:pt x="42941" y="77985"/>
                  <a:pt x="42943" y="88886"/>
                </a:cubicBezTo>
                <a:moveTo>
                  <a:pt x="32421" y="133707"/>
                </a:moveTo>
                <a:cubicBezTo>
                  <a:pt x="36985" y="121159"/>
                  <a:pt x="48820" y="112730"/>
                  <a:pt x="62171" y="112519"/>
                </a:cubicBezTo>
                <a:cubicBezTo>
                  <a:pt x="75522" y="112307"/>
                  <a:pt x="87618" y="120357"/>
                  <a:pt x="92578" y="132754"/>
                </a:cubicBezTo>
                <a:moveTo>
                  <a:pt x="9586" y="95903"/>
                </a:moveTo>
                <a:cubicBezTo>
                  <a:pt x="9586" y="102928"/>
                  <a:pt x="15281" y="108623"/>
                  <a:pt x="22305" y="108623"/>
                </a:cubicBezTo>
                <a:cubicBezTo>
                  <a:pt x="29330" y="108623"/>
                  <a:pt x="35025" y="102928"/>
                  <a:pt x="35025" y="95903"/>
                </a:cubicBezTo>
                <a:cubicBezTo>
                  <a:pt x="35025" y="88878"/>
                  <a:pt x="29330" y="83183"/>
                  <a:pt x="22305" y="83183"/>
                </a:cubicBezTo>
                <a:cubicBezTo>
                  <a:pt x="15281" y="83183"/>
                  <a:pt x="9586" y="88878"/>
                  <a:pt x="9586" y="95903"/>
                </a:cubicBezTo>
                <a:moveTo>
                  <a:pt x="37635" y="124516"/>
                </a:moveTo>
                <a:cubicBezTo>
                  <a:pt x="33262" y="121087"/>
                  <a:pt x="27863" y="119226"/>
                  <a:pt x="22305" y="119232"/>
                </a:cubicBezTo>
                <a:cubicBezTo>
                  <a:pt x="12885" y="119257"/>
                  <a:pt x="4271" y="124555"/>
                  <a:pt x="0" y="132951"/>
                </a:cubicBezTo>
                <a:moveTo>
                  <a:pt x="89973" y="95903"/>
                </a:moveTo>
                <a:cubicBezTo>
                  <a:pt x="89973" y="102928"/>
                  <a:pt x="95668" y="108623"/>
                  <a:pt x="102693" y="108623"/>
                </a:cubicBezTo>
                <a:cubicBezTo>
                  <a:pt x="109718" y="108623"/>
                  <a:pt x="115413" y="102928"/>
                  <a:pt x="115413" y="95903"/>
                </a:cubicBezTo>
                <a:cubicBezTo>
                  <a:pt x="115413" y="88878"/>
                  <a:pt x="109718" y="83183"/>
                  <a:pt x="102693" y="83183"/>
                </a:cubicBezTo>
                <a:cubicBezTo>
                  <a:pt x="95668" y="83183"/>
                  <a:pt x="89973" y="88878"/>
                  <a:pt x="89973" y="95903"/>
                </a:cubicBezTo>
                <a:moveTo>
                  <a:pt x="124999" y="132952"/>
                </a:moveTo>
                <a:cubicBezTo>
                  <a:pt x="120727" y="124555"/>
                  <a:pt x="112114" y="119257"/>
                  <a:pt x="102693" y="119232"/>
                </a:cubicBezTo>
                <a:cubicBezTo>
                  <a:pt x="97230" y="119220"/>
                  <a:pt x="91916" y="121014"/>
                  <a:pt x="87578" y="124336"/>
                </a:cubicBezTo>
                <a:moveTo>
                  <a:pt x="100286" y="0"/>
                </a:moveTo>
                <a:lnTo>
                  <a:pt x="79102" y="581"/>
                </a:lnTo>
                <a:cubicBezTo>
                  <a:pt x="75223" y="690"/>
                  <a:pt x="71470" y="1989"/>
                  <a:pt x="68353" y="4301"/>
                </a:cubicBezTo>
                <a:lnTo>
                  <a:pt x="48082" y="19341"/>
                </a:lnTo>
                <a:cubicBezTo>
                  <a:pt x="43825" y="22506"/>
                  <a:pt x="40754" y="27010"/>
                  <a:pt x="39362" y="32130"/>
                </a:cubicBezTo>
                <a:lnTo>
                  <a:pt x="35874" y="45007"/>
                </a:lnTo>
                <a:cubicBezTo>
                  <a:pt x="34488" y="48955"/>
                  <a:pt x="34472" y="53256"/>
                  <a:pt x="35827" y="57215"/>
                </a:cubicBezTo>
                <a:cubicBezTo>
                  <a:pt x="37946" y="61356"/>
                  <a:pt x="42798" y="63295"/>
                  <a:pt x="47187" y="61755"/>
                </a:cubicBezTo>
                <a:cubicBezTo>
                  <a:pt x="49769" y="60933"/>
                  <a:pt x="51745" y="58840"/>
                  <a:pt x="52419" y="56215"/>
                </a:cubicBezTo>
                <a:lnTo>
                  <a:pt x="56767" y="38031"/>
                </a:lnTo>
                <a:cubicBezTo>
                  <a:pt x="57481" y="36344"/>
                  <a:pt x="58681" y="34909"/>
                  <a:pt x="60214" y="33909"/>
                </a:cubicBezTo>
                <a:lnTo>
                  <a:pt x="74777" y="24416"/>
                </a:lnTo>
                <a:cubicBezTo>
                  <a:pt x="77492" y="22640"/>
                  <a:pt x="80939" y="22419"/>
                  <a:pt x="83858" y="23834"/>
                </a:cubicBezTo>
                <a:cubicBezTo>
                  <a:pt x="86183" y="24997"/>
                  <a:pt x="90287" y="27241"/>
                  <a:pt x="91194" y="29566"/>
                </a:cubicBezTo>
                <a:cubicBezTo>
                  <a:pt x="92986" y="33252"/>
                  <a:pt x="92350" y="37658"/>
                  <a:pt x="89590" y="40687"/>
                </a:cubicBezTo>
                <a:lnTo>
                  <a:pt x="78689" y="51320"/>
                </a:lnTo>
                <a:cubicBezTo>
                  <a:pt x="75347" y="54370"/>
                  <a:pt x="74790" y="59428"/>
                  <a:pt x="77387" y="63133"/>
                </a:cubicBezTo>
                <a:cubicBezTo>
                  <a:pt x="80730" y="67115"/>
                  <a:pt x="85427" y="64772"/>
                  <a:pt x="89764" y="61772"/>
                </a:cubicBezTo>
                <a:lnTo>
                  <a:pt x="109355" y="48216"/>
                </a:lnTo>
                <a:cubicBezTo>
                  <a:pt x="111068" y="47025"/>
                  <a:pt x="112332" y="45293"/>
                  <a:pt x="112942" y="43298"/>
                </a:cubicBezTo>
                <a:lnTo>
                  <a:pt x="117011" y="29991"/>
                </a:lnTo>
              </a:path>
            </a:pathLst>
          </a:custGeom>
          <a:noFill/>
          <a:ln w="6975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7" name="TextBox 106"/>
          <p:cNvSpPr txBox="1"/>
          <p:nvPr/>
        </p:nvSpPr>
        <p:spPr>
          <a:xfrm>
            <a:off x="4258098" y="4990474"/>
            <a:ext cx="716543" cy="3693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800" b="0" dirty="0" err="1">
                <a:solidFill>
                  <a:srgbClr val="FFFFFF"/>
                </a:solidFill>
                <a:latin typeface="Roboto"/>
              </a:rPr>
              <a:t>Pengembangan</a:t>
            </a:r>
            <a:r>
              <a:rPr sz="800" b="0" dirty="0">
                <a:solidFill>
                  <a:srgbClr val="FFFFFF"/>
                </a:solidFill>
                <a:latin typeface="Roboto"/>
              </a:rPr>
              <a:t>
</a:t>
            </a:r>
            <a:r>
              <a:rPr sz="800" b="0" dirty="0" err="1">
                <a:solidFill>
                  <a:srgbClr val="FFFFFF"/>
                </a:solidFill>
                <a:latin typeface="Roboto"/>
              </a:rPr>
              <a:t>Pengabdian</a:t>
            </a:r>
            <a:r>
              <a:rPr sz="800" b="0" dirty="0">
                <a:solidFill>
                  <a:srgbClr val="FFFFFF"/>
                </a:solidFill>
                <a:latin typeface="Roboto"/>
              </a:rPr>
              <a:t>
Masyarakat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2844517" y="751357"/>
            <a:ext cx="3333029" cy="13952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900" b="1">
                <a:solidFill>
                  <a:srgbClr val="484848"/>
                </a:solidFill>
                <a:latin typeface="Roboto"/>
              </a:rPr>
              <a:t>Arah Kebijakan UIN Ar-Raniry: Peta Jalan Transformasi Institusi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4202290" y="5436941"/>
            <a:ext cx="642522" cy="2232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600" b="0">
                <a:solidFill>
                  <a:srgbClr val="484848"/>
                </a:solidFill>
                <a:latin typeface="Roboto"/>
              </a:rPr>
              <a:t>Pemberdayaan
Masyarakat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4202290" y="5715983"/>
            <a:ext cx="691029" cy="2232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600" b="0">
                <a:solidFill>
                  <a:srgbClr val="484848"/>
                </a:solidFill>
                <a:latin typeface="Roboto"/>
              </a:rPr>
              <a:t>Layanan Hukum
Syariah</a:t>
            </a:r>
          </a:p>
        </p:txBody>
      </p:sp>
      <p:sp>
        <p:nvSpPr>
          <p:cNvPr id="111" name="Rounded Rectangle 110"/>
          <p:cNvSpPr/>
          <p:nvPr/>
        </p:nvSpPr>
        <p:spPr>
          <a:xfrm>
            <a:off x="4400828" y="3175913"/>
            <a:ext cx="239549" cy="322468"/>
          </a:xfrm>
          <a:custGeom>
            <a:avLst/>
            <a:gdLst/>
            <a:ahLst/>
            <a:cxnLst/>
            <a:rect l="0" t="0" r="0" b="0"/>
            <a:pathLst>
              <a:path w="239549" h="322468">
                <a:moveTo>
                  <a:pt x="75357" y="319383"/>
                </a:moveTo>
                <a:lnTo>
                  <a:pt x="75344" y="319384"/>
                </a:lnTo>
                <a:lnTo>
                  <a:pt x="65967" y="284499"/>
                </a:lnTo>
                <a:lnTo>
                  <a:pt x="186549" y="215237"/>
                </a:lnTo>
                <a:lnTo>
                  <a:pt x="80585" y="320770"/>
                </a:lnTo>
                <a:cubicBezTo>
                  <a:pt x="80584" y="320770"/>
                  <a:pt x="80584" y="320770"/>
                  <a:pt x="80584" y="320771"/>
                </a:cubicBezTo>
                <a:cubicBezTo>
                  <a:pt x="78876" y="322468"/>
                  <a:pt x="75974" y="321668"/>
                  <a:pt x="75357" y="319383"/>
                </a:cubicBezTo>
                <a:close/>
                <a:moveTo>
                  <a:pt x="4660" y="1215"/>
                </a:moveTo>
                <a:lnTo>
                  <a:pt x="4666" y="1218"/>
                </a:lnTo>
                <a:lnTo>
                  <a:pt x="69694" y="38606"/>
                </a:lnTo>
                <a:lnTo>
                  <a:pt x="0" y="78665"/>
                </a:lnTo>
                <a:lnTo>
                  <a:pt x="0" y="3847"/>
                </a:lnTo>
                <a:cubicBezTo>
                  <a:pt x="0" y="1556"/>
                  <a:pt x="2551" y="0"/>
                  <a:pt x="4660" y="1215"/>
                </a:cubicBezTo>
                <a:close/>
                <a:moveTo>
                  <a:pt x="0" y="177876"/>
                </a:moveTo>
                <a:lnTo>
                  <a:pt x="0" y="125756"/>
                </a:lnTo>
                <a:lnTo>
                  <a:pt x="110651" y="62202"/>
                </a:lnTo>
                <a:lnTo>
                  <a:pt x="155931" y="88259"/>
                </a:lnTo>
                <a:close/>
                <a:moveTo>
                  <a:pt x="234010" y="133226"/>
                </a:moveTo>
                <a:lnTo>
                  <a:pt x="234010" y="133178"/>
                </a:lnTo>
                <a:lnTo>
                  <a:pt x="196885" y="111812"/>
                </a:lnTo>
                <a:lnTo>
                  <a:pt x="0" y="224969"/>
                </a:lnTo>
                <a:lnTo>
                  <a:pt x="0" y="271843"/>
                </a:lnTo>
                <a:cubicBezTo>
                  <a:pt x="0" y="273916"/>
                  <a:pt x="2179" y="275526"/>
                  <a:pt x="4364" y="274579"/>
                </a:cubicBezTo>
                <a:lnTo>
                  <a:pt x="237504" y="140504"/>
                </a:lnTo>
                <a:close/>
                <a:moveTo>
                  <a:pt x="237504" y="135239"/>
                </a:moveTo>
                <a:lnTo>
                  <a:pt x="234010" y="133226"/>
                </a:lnTo>
                <a:moveTo>
                  <a:pt x="237504" y="135239"/>
                </a:moveTo>
                <a:lnTo>
                  <a:pt x="234010" y="133226"/>
                </a:lnTo>
                <a:moveTo>
                  <a:pt x="237504" y="135239"/>
                </a:moveTo>
                <a:cubicBezTo>
                  <a:pt x="239546" y="136416"/>
                  <a:pt x="239549" y="139321"/>
                  <a:pt x="237509" y="140502"/>
                </a:cubicBezTo>
                <a:close/>
              </a:path>
            </a:pathLst>
          </a:custGeom>
          <a:noFill/>
          <a:ln w="6975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371600" y="3200638"/>
            <a:ext cx="1257300" cy="800100"/>
          </a:xfrm>
          <a:custGeom>
            <a:avLst/>
            <a:gdLst/>
            <a:ahLst/>
            <a:cxnLst/>
            <a:rect l="0" t="0" r="0" b="0"/>
            <a:pathLst>
              <a:path w="1257300" h="800100">
                <a:moveTo>
                  <a:pt x="0" y="400050"/>
                </a:moveTo>
                <a:cubicBezTo>
                  <a:pt x="0" y="179108"/>
                  <a:pt x="179108" y="0"/>
                  <a:pt x="400050" y="0"/>
                </a:cubicBezTo>
                <a:lnTo>
                  <a:pt x="857250" y="0"/>
                </a:lnTo>
                <a:cubicBezTo>
                  <a:pt x="1017527" y="0"/>
                  <a:pt x="1155782" y="94249"/>
                  <a:pt x="1219628" y="230352"/>
                </a:cubicBezTo>
                <a:cubicBezTo>
                  <a:pt x="1179471" y="234095"/>
                  <a:pt x="1141295" y="243659"/>
                  <a:pt x="1105471" y="258394"/>
                </a:cubicBezTo>
                <a:cubicBezTo>
                  <a:pt x="1056246" y="172307"/>
                  <a:pt x="963520" y="114300"/>
                  <a:pt x="857250" y="114300"/>
                </a:cubicBezTo>
                <a:lnTo>
                  <a:pt x="400050" y="114300"/>
                </a:lnTo>
                <a:cubicBezTo>
                  <a:pt x="242230" y="114300"/>
                  <a:pt x="114300" y="242230"/>
                  <a:pt x="114300" y="400050"/>
                </a:cubicBezTo>
                <a:cubicBezTo>
                  <a:pt x="114300" y="557860"/>
                  <a:pt x="242230" y="685800"/>
                  <a:pt x="400050" y="685800"/>
                </a:cubicBezTo>
                <a:cubicBezTo>
                  <a:pt x="553745" y="685800"/>
                  <a:pt x="707612" y="687905"/>
                  <a:pt x="861298" y="685771"/>
                </a:cubicBezTo>
                <a:cubicBezTo>
                  <a:pt x="901169" y="685218"/>
                  <a:pt x="939060" y="676503"/>
                  <a:pt x="973388" y="661215"/>
                </a:cubicBezTo>
                <a:cubicBezTo>
                  <a:pt x="1073324" y="616705"/>
                  <a:pt x="1143000" y="516512"/>
                  <a:pt x="1143000" y="400050"/>
                </a:cubicBezTo>
                <a:cubicBezTo>
                  <a:pt x="1143000" y="389039"/>
                  <a:pt x="1142380" y="378171"/>
                  <a:pt x="1141161" y="367484"/>
                </a:cubicBezTo>
                <a:cubicBezTo>
                  <a:pt x="1175489" y="352196"/>
                  <a:pt x="1213380" y="343481"/>
                  <a:pt x="1253251" y="342928"/>
                </a:cubicBezTo>
                <a:cubicBezTo>
                  <a:pt x="1255918" y="361588"/>
                  <a:pt x="1257300" y="380657"/>
                  <a:pt x="1257300" y="400050"/>
                </a:cubicBezTo>
                <a:cubicBezTo>
                  <a:pt x="1257300" y="567251"/>
                  <a:pt x="1154725" y="710498"/>
                  <a:pt x="1009068" y="770286"/>
                </a:cubicBezTo>
                <a:cubicBezTo>
                  <a:pt x="973445" y="784907"/>
                  <a:pt x="935250" y="794537"/>
                  <a:pt x="895350" y="798309"/>
                </a:cubicBezTo>
                <a:cubicBezTo>
                  <a:pt x="882805" y="799490"/>
                  <a:pt x="870099" y="800100"/>
                  <a:pt x="857250" y="800100"/>
                </a:cubicBezTo>
                <a:lnTo>
                  <a:pt x="400050" y="800100"/>
                </a:lnTo>
                <a:cubicBezTo>
                  <a:pt x="179108" y="800100"/>
                  <a:pt x="0" y="620991"/>
                  <a:pt x="0" y="400050"/>
                </a:cubicBezTo>
              </a:path>
            </a:pathLst>
          </a:custGeom>
          <a:solidFill>
            <a:srgbClr val="1EABD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2228850" y="3429238"/>
            <a:ext cx="1257300" cy="800100"/>
          </a:xfrm>
          <a:custGeom>
            <a:avLst/>
            <a:gdLst/>
            <a:ahLst/>
            <a:cxnLst/>
            <a:rect l="0" t="0" r="0" b="0"/>
            <a:pathLst>
              <a:path w="1257300" h="800100">
                <a:moveTo>
                  <a:pt x="1105490" y="541686"/>
                </a:moveTo>
                <a:cubicBezTo>
                  <a:pt x="1141104" y="556307"/>
                  <a:pt x="1179299" y="565937"/>
                  <a:pt x="1219200" y="569709"/>
                </a:cubicBezTo>
                <a:cubicBezTo>
                  <a:pt x="1155811" y="705831"/>
                  <a:pt x="1017536" y="800100"/>
                  <a:pt x="857250" y="800100"/>
                </a:cubicBezTo>
                <a:lnTo>
                  <a:pt x="400050" y="800100"/>
                </a:lnTo>
                <a:cubicBezTo>
                  <a:pt x="239763" y="800100"/>
                  <a:pt x="101488" y="705831"/>
                  <a:pt x="37652" y="569709"/>
                </a:cubicBezTo>
                <a:cubicBezTo>
                  <a:pt x="78000" y="565937"/>
                  <a:pt x="116195" y="556307"/>
                  <a:pt x="151809" y="541686"/>
                </a:cubicBezTo>
                <a:cubicBezTo>
                  <a:pt x="201044" y="627783"/>
                  <a:pt x="293770" y="685800"/>
                  <a:pt x="400050" y="685800"/>
                </a:cubicBezTo>
                <a:lnTo>
                  <a:pt x="857250" y="685800"/>
                </a:lnTo>
                <a:cubicBezTo>
                  <a:pt x="963529" y="685800"/>
                  <a:pt x="1056255" y="627783"/>
                  <a:pt x="1105490" y="541686"/>
                </a:cubicBezTo>
                <a:moveTo>
                  <a:pt x="857250" y="0"/>
                </a:moveTo>
                <a:cubicBezTo>
                  <a:pt x="869956" y="0"/>
                  <a:pt x="882519" y="590"/>
                  <a:pt x="894921" y="1752"/>
                </a:cubicBezTo>
                <a:cubicBezTo>
                  <a:pt x="935078" y="5495"/>
                  <a:pt x="973254" y="15059"/>
                  <a:pt x="1009068" y="29794"/>
                </a:cubicBezTo>
                <a:cubicBezTo>
                  <a:pt x="1154591" y="89649"/>
                  <a:pt x="1257300" y="232952"/>
                  <a:pt x="1257300" y="400050"/>
                </a:cubicBezTo>
                <a:cubicBezTo>
                  <a:pt x="1257300" y="419442"/>
                  <a:pt x="1255918" y="438511"/>
                  <a:pt x="1253251" y="457171"/>
                </a:cubicBezTo>
                <a:cubicBezTo>
                  <a:pt x="1213389" y="456618"/>
                  <a:pt x="1175489" y="447903"/>
                  <a:pt x="1141171" y="432615"/>
                </a:cubicBezTo>
                <a:cubicBezTo>
                  <a:pt x="1142380" y="421928"/>
                  <a:pt x="1143000" y="411060"/>
                  <a:pt x="1143000" y="400050"/>
                </a:cubicBezTo>
                <a:cubicBezTo>
                  <a:pt x="1143000" y="283587"/>
                  <a:pt x="1073324" y="183394"/>
                  <a:pt x="973378" y="138884"/>
                </a:cubicBezTo>
                <a:cubicBezTo>
                  <a:pt x="939060" y="123596"/>
                  <a:pt x="901160" y="114881"/>
                  <a:pt x="861298" y="114328"/>
                </a:cubicBezTo>
                <a:cubicBezTo>
                  <a:pt x="783783" y="113252"/>
                  <a:pt x="706212" y="113395"/>
                  <a:pt x="628650" y="113709"/>
                </a:cubicBezTo>
                <a:cubicBezTo>
                  <a:pt x="551087" y="113395"/>
                  <a:pt x="473516" y="113252"/>
                  <a:pt x="396001" y="114328"/>
                </a:cubicBezTo>
                <a:cubicBezTo>
                  <a:pt x="356139" y="114881"/>
                  <a:pt x="318239" y="123596"/>
                  <a:pt x="283921" y="138884"/>
                </a:cubicBezTo>
                <a:cubicBezTo>
                  <a:pt x="183975" y="183394"/>
                  <a:pt x="114300" y="283587"/>
                  <a:pt x="114300" y="400050"/>
                </a:cubicBezTo>
                <a:cubicBezTo>
                  <a:pt x="114300" y="411060"/>
                  <a:pt x="114919" y="421928"/>
                  <a:pt x="116128" y="432615"/>
                </a:cubicBezTo>
                <a:cubicBezTo>
                  <a:pt x="81810" y="447903"/>
                  <a:pt x="43910" y="456618"/>
                  <a:pt x="4048" y="457171"/>
                </a:cubicBezTo>
                <a:cubicBezTo>
                  <a:pt x="1381" y="438511"/>
                  <a:pt x="0" y="419442"/>
                  <a:pt x="0" y="400050"/>
                </a:cubicBezTo>
                <a:cubicBezTo>
                  <a:pt x="0" y="232952"/>
                  <a:pt x="102717" y="89649"/>
                  <a:pt x="248231" y="29794"/>
                </a:cubicBezTo>
                <a:cubicBezTo>
                  <a:pt x="284045" y="15059"/>
                  <a:pt x="322221" y="5495"/>
                  <a:pt x="362378" y="1752"/>
                </a:cubicBezTo>
                <a:cubicBezTo>
                  <a:pt x="374780" y="590"/>
                  <a:pt x="387343" y="0"/>
                  <a:pt x="400050" y="0"/>
                </a:cubicBezTo>
                <a:lnTo>
                  <a:pt x="857250" y="0"/>
                </a:lnTo>
              </a:path>
            </a:pathLst>
          </a:custGeom>
          <a:solidFill>
            <a:srgbClr val="3CC58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086100" y="3200638"/>
            <a:ext cx="1257300" cy="800100"/>
          </a:xfrm>
          <a:custGeom>
            <a:avLst/>
            <a:gdLst/>
            <a:ahLst/>
            <a:cxnLst/>
            <a:rect l="0" t="0" r="0" b="0"/>
            <a:pathLst>
              <a:path w="1257300" h="800100">
                <a:moveTo>
                  <a:pt x="1253251" y="342928"/>
                </a:moveTo>
                <a:cubicBezTo>
                  <a:pt x="1255918" y="361588"/>
                  <a:pt x="1257300" y="380657"/>
                  <a:pt x="1257300" y="400050"/>
                </a:cubicBezTo>
                <a:cubicBezTo>
                  <a:pt x="1257300" y="567147"/>
                  <a:pt x="1154591" y="710450"/>
                  <a:pt x="1009068" y="770305"/>
                </a:cubicBezTo>
                <a:cubicBezTo>
                  <a:pt x="973254" y="785040"/>
                  <a:pt x="935078" y="794604"/>
                  <a:pt x="894921" y="798347"/>
                </a:cubicBezTo>
                <a:cubicBezTo>
                  <a:pt x="882519" y="799509"/>
                  <a:pt x="869956" y="800100"/>
                  <a:pt x="857250" y="800100"/>
                </a:cubicBezTo>
                <a:lnTo>
                  <a:pt x="400050" y="800100"/>
                </a:lnTo>
                <a:cubicBezTo>
                  <a:pt x="387343" y="800100"/>
                  <a:pt x="374780" y="799509"/>
                  <a:pt x="362378" y="798347"/>
                </a:cubicBezTo>
                <a:cubicBezTo>
                  <a:pt x="322221" y="794604"/>
                  <a:pt x="284045" y="785040"/>
                  <a:pt x="248231" y="770305"/>
                </a:cubicBezTo>
                <a:cubicBezTo>
                  <a:pt x="102717" y="710450"/>
                  <a:pt x="0" y="567147"/>
                  <a:pt x="0" y="400050"/>
                </a:cubicBezTo>
                <a:cubicBezTo>
                  <a:pt x="0" y="380657"/>
                  <a:pt x="1381" y="361588"/>
                  <a:pt x="4048" y="342928"/>
                </a:cubicBezTo>
                <a:cubicBezTo>
                  <a:pt x="43910" y="343481"/>
                  <a:pt x="81810" y="352196"/>
                  <a:pt x="116128" y="367484"/>
                </a:cubicBezTo>
                <a:cubicBezTo>
                  <a:pt x="114919" y="378171"/>
                  <a:pt x="114300" y="389039"/>
                  <a:pt x="114300" y="400050"/>
                </a:cubicBezTo>
                <a:cubicBezTo>
                  <a:pt x="114300" y="516512"/>
                  <a:pt x="183975" y="616705"/>
                  <a:pt x="283921" y="661215"/>
                </a:cubicBezTo>
                <a:cubicBezTo>
                  <a:pt x="318239" y="676503"/>
                  <a:pt x="356139" y="685218"/>
                  <a:pt x="396001" y="685771"/>
                </a:cubicBezTo>
                <a:cubicBezTo>
                  <a:pt x="473516" y="686847"/>
                  <a:pt x="551087" y="686704"/>
                  <a:pt x="628650" y="686390"/>
                </a:cubicBezTo>
                <a:cubicBezTo>
                  <a:pt x="706212" y="686704"/>
                  <a:pt x="783783" y="686847"/>
                  <a:pt x="861298" y="685771"/>
                </a:cubicBezTo>
                <a:cubicBezTo>
                  <a:pt x="901160" y="685218"/>
                  <a:pt x="939060" y="676503"/>
                  <a:pt x="973378" y="661215"/>
                </a:cubicBezTo>
                <a:cubicBezTo>
                  <a:pt x="1073324" y="616705"/>
                  <a:pt x="1143000" y="516512"/>
                  <a:pt x="1143000" y="400050"/>
                </a:cubicBezTo>
                <a:cubicBezTo>
                  <a:pt x="1143000" y="389039"/>
                  <a:pt x="1142380" y="378171"/>
                  <a:pt x="1141171" y="367484"/>
                </a:cubicBezTo>
                <a:cubicBezTo>
                  <a:pt x="1175489" y="352196"/>
                  <a:pt x="1213389" y="343481"/>
                  <a:pt x="1253251" y="342928"/>
                </a:cubicBezTo>
                <a:moveTo>
                  <a:pt x="857250" y="0"/>
                </a:moveTo>
                <a:cubicBezTo>
                  <a:pt x="1017536" y="0"/>
                  <a:pt x="1155811" y="94268"/>
                  <a:pt x="1219647" y="230390"/>
                </a:cubicBezTo>
                <a:cubicBezTo>
                  <a:pt x="1179299" y="234162"/>
                  <a:pt x="1141104" y="243792"/>
                  <a:pt x="1105490" y="258413"/>
                </a:cubicBezTo>
                <a:cubicBezTo>
                  <a:pt x="1056255" y="172316"/>
                  <a:pt x="963529" y="114300"/>
                  <a:pt x="857250" y="114300"/>
                </a:cubicBezTo>
                <a:lnTo>
                  <a:pt x="400050" y="114300"/>
                </a:lnTo>
                <a:cubicBezTo>
                  <a:pt x="293770" y="114300"/>
                  <a:pt x="201044" y="172316"/>
                  <a:pt x="151809" y="258413"/>
                </a:cubicBezTo>
                <a:cubicBezTo>
                  <a:pt x="116195" y="243792"/>
                  <a:pt x="78000" y="234162"/>
                  <a:pt x="38100" y="230390"/>
                </a:cubicBezTo>
                <a:cubicBezTo>
                  <a:pt x="101488" y="94268"/>
                  <a:pt x="239763" y="0"/>
                  <a:pt x="400050" y="0"/>
                </a:cubicBezTo>
                <a:lnTo>
                  <a:pt x="857250" y="0"/>
                </a:lnTo>
              </a:path>
            </a:pathLst>
          </a:custGeom>
          <a:solidFill>
            <a:srgbClr val="92BD3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3943350" y="3429238"/>
            <a:ext cx="1257300" cy="800100"/>
          </a:xfrm>
          <a:custGeom>
            <a:avLst/>
            <a:gdLst/>
            <a:ahLst/>
            <a:cxnLst/>
            <a:rect l="0" t="0" r="0" b="0"/>
            <a:pathLst>
              <a:path w="1257300" h="800100">
                <a:moveTo>
                  <a:pt x="1105490" y="541686"/>
                </a:moveTo>
                <a:cubicBezTo>
                  <a:pt x="1141104" y="556307"/>
                  <a:pt x="1179299" y="565937"/>
                  <a:pt x="1219200" y="569709"/>
                </a:cubicBezTo>
                <a:cubicBezTo>
                  <a:pt x="1155811" y="705831"/>
                  <a:pt x="1017536" y="800100"/>
                  <a:pt x="857250" y="800100"/>
                </a:cubicBezTo>
                <a:lnTo>
                  <a:pt x="400050" y="800100"/>
                </a:lnTo>
                <a:cubicBezTo>
                  <a:pt x="239763" y="800100"/>
                  <a:pt x="101488" y="705831"/>
                  <a:pt x="37652" y="569709"/>
                </a:cubicBezTo>
                <a:cubicBezTo>
                  <a:pt x="78000" y="565937"/>
                  <a:pt x="116195" y="556307"/>
                  <a:pt x="151809" y="541686"/>
                </a:cubicBezTo>
                <a:cubicBezTo>
                  <a:pt x="201044" y="627783"/>
                  <a:pt x="293770" y="685800"/>
                  <a:pt x="400050" y="685800"/>
                </a:cubicBezTo>
                <a:lnTo>
                  <a:pt x="857250" y="685800"/>
                </a:lnTo>
                <a:cubicBezTo>
                  <a:pt x="963529" y="685800"/>
                  <a:pt x="1056255" y="627783"/>
                  <a:pt x="1105490" y="541686"/>
                </a:cubicBezTo>
                <a:moveTo>
                  <a:pt x="857250" y="0"/>
                </a:moveTo>
                <a:cubicBezTo>
                  <a:pt x="869956" y="0"/>
                  <a:pt x="882519" y="590"/>
                  <a:pt x="894921" y="1752"/>
                </a:cubicBezTo>
                <a:cubicBezTo>
                  <a:pt x="935078" y="5495"/>
                  <a:pt x="973254" y="15059"/>
                  <a:pt x="1009068" y="29794"/>
                </a:cubicBezTo>
                <a:cubicBezTo>
                  <a:pt x="1154591" y="89649"/>
                  <a:pt x="1257300" y="232952"/>
                  <a:pt x="1257300" y="400050"/>
                </a:cubicBezTo>
                <a:cubicBezTo>
                  <a:pt x="1257300" y="419442"/>
                  <a:pt x="1255918" y="438511"/>
                  <a:pt x="1253251" y="457171"/>
                </a:cubicBezTo>
                <a:cubicBezTo>
                  <a:pt x="1213389" y="456618"/>
                  <a:pt x="1175489" y="447903"/>
                  <a:pt x="1141171" y="432615"/>
                </a:cubicBezTo>
                <a:cubicBezTo>
                  <a:pt x="1142380" y="421928"/>
                  <a:pt x="1143000" y="411060"/>
                  <a:pt x="1143000" y="400050"/>
                </a:cubicBezTo>
                <a:cubicBezTo>
                  <a:pt x="1143000" y="283587"/>
                  <a:pt x="1073324" y="183394"/>
                  <a:pt x="973378" y="138884"/>
                </a:cubicBezTo>
                <a:cubicBezTo>
                  <a:pt x="939060" y="123596"/>
                  <a:pt x="901160" y="114881"/>
                  <a:pt x="861298" y="114328"/>
                </a:cubicBezTo>
                <a:cubicBezTo>
                  <a:pt x="783783" y="113252"/>
                  <a:pt x="706212" y="113395"/>
                  <a:pt x="628650" y="113709"/>
                </a:cubicBezTo>
                <a:cubicBezTo>
                  <a:pt x="551087" y="113395"/>
                  <a:pt x="473516" y="113252"/>
                  <a:pt x="396001" y="114328"/>
                </a:cubicBezTo>
                <a:cubicBezTo>
                  <a:pt x="356139" y="114881"/>
                  <a:pt x="318239" y="123596"/>
                  <a:pt x="283921" y="138884"/>
                </a:cubicBezTo>
                <a:cubicBezTo>
                  <a:pt x="183975" y="183394"/>
                  <a:pt x="114300" y="283587"/>
                  <a:pt x="114300" y="400050"/>
                </a:cubicBezTo>
                <a:cubicBezTo>
                  <a:pt x="114300" y="411060"/>
                  <a:pt x="114919" y="421928"/>
                  <a:pt x="116128" y="432615"/>
                </a:cubicBezTo>
                <a:cubicBezTo>
                  <a:pt x="81810" y="447903"/>
                  <a:pt x="43910" y="456618"/>
                  <a:pt x="4048" y="457171"/>
                </a:cubicBezTo>
                <a:cubicBezTo>
                  <a:pt x="1381" y="438511"/>
                  <a:pt x="0" y="419442"/>
                  <a:pt x="0" y="400050"/>
                </a:cubicBezTo>
                <a:cubicBezTo>
                  <a:pt x="0" y="232952"/>
                  <a:pt x="102717" y="89649"/>
                  <a:pt x="248231" y="29794"/>
                </a:cubicBezTo>
                <a:cubicBezTo>
                  <a:pt x="284045" y="15059"/>
                  <a:pt x="322221" y="5495"/>
                  <a:pt x="362378" y="1752"/>
                </a:cubicBezTo>
                <a:cubicBezTo>
                  <a:pt x="374780" y="590"/>
                  <a:pt x="387343" y="0"/>
                  <a:pt x="400050" y="0"/>
                </a:cubicBezTo>
                <a:lnTo>
                  <a:pt x="857250" y="0"/>
                </a:lnTo>
              </a:path>
            </a:pathLst>
          </a:custGeom>
          <a:solidFill>
            <a:srgbClr val="E0CB1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800600" y="3200638"/>
            <a:ext cx="1257300" cy="800100"/>
          </a:xfrm>
          <a:custGeom>
            <a:avLst/>
            <a:gdLst/>
            <a:ahLst/>
            <a:cxnLst/>
            <a:rect l="0" t="0" r="0" b="0"/>
            <a:pathLst>
              <a:path w="1257300" h="800100">
                <a:moveTo>
                  <a:pt x="1253251" y="342928"/>
                </a:moveTo>
                <a:cubicBezTo>
                  <a:pt x="1255918" y="361588"/>
                  <a:pt x="1257300" y="380657"/>
                  <a:pt x="1257300" y="400050"/>
                </a:cubicBezTo>
                <a:cubicBezTo>
                  <a:pt x="1257300" y="567147"/>
                  <a:pt x="1154591" y="710450"/>
                  <a:pt x="1009068" y="770305"/>
                </a:cubicBezTo>
                <a:cubicBezTo>
                  <a:pt x="973254" y="785040"/>
                  <a:pt x="935078" y="794604"/>
                  <a:pt x="894921" y="798347"/>
                </a:cubicBezTo>
                <a:cubicBezTo>
                  <a:pt x="882519" y="799509"/>
                  <a:pt x="869956" y="800100"/>
                  <a:pt x="857250" y="800100"/>
                </a:cubicBezTo>
                <a:lnTo>
                  <a:pt x="400050" y="800100"/>
                </a:lnTo>
                <a:cubicBezTo>
                  <a:pt x="387343" y="800100"/>
                  <a:pt x="374780" y="799509"/>
                  <a:pt x="362378" y="798347"/>
                </a:cubicBezTo>
                <a:cubicBezTo>
                  <a:pt x="322221" y="794604"/>
                  <a:pt x="284045" y="785040"/>
                  <a:pt x="248231" y="770305"/>
                </a:cubicBezTo>
                <a:cubicBezTo>
                  <a:pt x="102717" y="710450"/>
                  <a:pt x="0" y="567147"/>
                  <a:pt x="0" y="400050"/>
                </a:cubicBezTo>
                <a:cubicBezTo>
                  <a:pt x="0" y="380657"/>
                  <a:pt x="1381" y="361588"/>
                  <a:pt x="4048" y="342928"/>
                </a:cubicBezTo>
                <a:cubicBezTo>
                  <a:pt x="43910" y="343481"/>
                  <a:pt x="81810" y="352196"/>
                  <a:pt x="116128" y="367484"/>
                </a:cubicBezTo>
                <a:cubicBezTo>
                  <a:pt x="114919" y="378171"/>
                  <a:pt x="114300" y="389039"/>
                  <a:pt x="114300" y="400050"/>
                </a:cubicBezTo>
                <a:cubicBezTo>
                  <a:pt x="114300" y="516512"/>
                  <a:pt x="183975" y="616705"/>
                  <a:pt x="283921" y="661215"/>
                </a:cubicBezTo>
                <a:cubicBezTo>
                  <a:pt x="318239" y="676503"/>
                  <a:pt x="356139" y="685218"/>
                  <a:pt x="396001" y="685771"/>
                </a:cubicBezTo>
                <a:cubicBezTo>
                  <a:pt x="473516" y="686847"/>
                  <a:pt x="551087" y="686704"/>
                  <a:pt x="628650" y="686390"/>
                </a:cubicBezTo>
                <a:cubicBezTo>
                  <a:pt x="706212" y="686704"/>
                  <a:pt x="783783" y="686847"/>
                  <a:pt x="861298" y="685771"/>
                </a:cubicBezTo>
                <a:cubicBezTo>
                  <a:pt x="901160" y="685218"/>
                  <a:pt x="939060" y="676503"/>
                  <a:pt x="973378" y="661215"/>
                </a:cubicBezTo>
                <a:cubicBezTo>
                  <a:pt x="1073324" y="616705"/>
                  <a:pt x="1143000" y="516512"/>
                  <a:pt x="1143000" y="400050"/>
                </a:cubicBezTo>
                <a:cubicBezTo>
                  <a:pt x="1143000" y="389039"/>
                  <a:pt x="1142380" y="378171"/>
                  <a:pt x="1141171" y="367484"/>
                </a:cubicBezTo>
                <a:cubicBezTo>
                  <a:pt x="1175489" y="352196"/>
                  <a:pt x="1213389" y="343481"/>
                  <a:pt x="1253251" y="342928"/>
                </a:cubicBezTo>
                <a:moveTo>
                  <a:pt x="857250" y="0"/>
                </a:moveTo>
                <a:cubicBezTo>
                  <a:pt x="1017536" y="0"/>
                  <a:pt x="1155811" y="94268"/>
                  <a:pt x="1219647" y="230390"/>
                </a:cubicBezTo>
                <a:cubicBezTo>
                  <a:pt x="1179299" y="234162"/>
                  <a:pt x="1141104" y="243792"/>
                  <a:pt x="1105490" y="258413"/>
                </a:cubicBezTo>
                <a:cubicBezTo>
                  <a:pt x="1056255" y="172316"/>
                  <a:pt x="963529" y="114300"/>
                  <a:pt x="857250" y="114300"/>
                </a:cubicBezTo>
                <a:lnTo>
                  <a:pt x="400050" y="114300"/>
                </a:lnTo>
                <a:cubicBezTo>
                  <a:pt x="293770" y="114300"/>
                  <a:pt x="201044" y="172316"/>
                  <a:pt x="151809" y="258413"/>
                </a:cubicBezTo>
                <a:cubicBezTo>
                  <a:pt x="116195" y="243792"/>
                  <a:pt x="78000" y="234162"/>
                  <a:pt x="38100" y="230390"/>
                </a:cubicBezTo>
                <a:cubicBezTo>
                  <a:pt x="101488" y="94268"/>
                  <a:pt x="239763" y="0"/>
                  <a:pt x="400050" y="0"/>
                </a:cubicBezTo>
                <a:lnTo>
                  <a:pt x="857250" y="0"/>
                </a:lnTo>
              </a:path>
            </a:pathLst>
          </a:custGeom>
          <a:solidFill>
            <a:srgbClr val="DE8431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657850" y="3429238"/>
            <a:ext cx="1257300" cy="800100"/>
          </a:xfrm>
          <a:custGeom>
            <a:avLst/>
            <a:gdLst/>
            <a:ahLst/>
            <a:cxnLst/>
            <a:rect l="0" t="0" r="0" b="0"/>
            <a:pathLst>
              <a:path w="1257300" h="800100">
                <a:moveTo>
                  <a:pt x="1105490" y="541686"/>
                </a:moveTo>
                <a:cubicBezTo>
                  <a:pt x="1141104" y="556307"/>
                  <a:pt x="1179299" y="565937"/>
                  <a:pt x="1219200" y="569709"/>
                </a:cubicBezTo>
                <a:cubicBezTo>
                  <a:pt x="1155811" y="705831"/>
                  <a:pt x="1017536" y="800100"/>
                  <a:pt x="857250" y="800100"/>
                </a:cubicBezTo>
                <a:lnTo>
                  <a:pt x="400050" y="800100"/>
                </a:lnTo>
                <a:cubicBezTo>
                  <a:pt x="239763" y="800100"/>
                  <a:pt x="101488" y="705831"/>
                  <a:pt x="37652" y="569709"/>
                </a:cubicBezTo>
                <a:cubicBezTo>
                  <a:pt x="78000" y="565937"/>
                  <a:pt x="116195" y="556307"/>
                  <a:pt x="151809" y="541686"/>
                </a:cubicBezTo>
                <a:cubicBezTo>
                  <a:pt x="201044" y="627783"/>
                  <a:pt x="293770" y="685800"/>
                  <a:pt x="400050" y="685800"/>
                </a:cubicBezTo>
                <a:lnTo>
                  <a:pt x="857250" y="685800"/>
                </a:lnTo>
                <a:cubicBezTo>
                  <a:pt x="963529" y="685800"/>
                  <a:pt x="1056255" y="627783"/>
                  <a:pt x="1105490" y="541686"/>
                </a:cubicBezTo>
                <a:moveTo>
                  <a:pt x="857250" y="0"/>
                </a:moveTo>
                <a:cubicBezTo>
                  <a:pt x="869956" y="0"/>
                  <a:pt x="882519" y="590"/>
                  <a:pt x="894921" y="1752"/>
                </a:cubicBezTo>
                <a:cubicBezTo>
                  <a:pt x="935078" y="5495"/>
                  <a:pt x="973254" y="15059"/>
                  <a:pt x="1009068" y="29794"/>
                </a:cubicBezTo>
                <a:cubicBezTo>
                  <a:pt x="1154591" y="89649"/>
                  <a:pt x="1257300" y="232952"/>
                  <a:pt x="1257300" y="400050"/>
                </a:cubicBezTo>
                <a:cubicBezTo>
                  <a:pt x="1257300" y="419442"/>
                  <a:pt x="1255918" y="438511"/>
                  <a:pt x="1253251" y="457171"/>
                </a:cubicBezTo>
                <a:cubicBezTo>
                  <a:pt x="1213389" y="456618"/>
                  <a:pt x="1175489" y="447903"/>
                  <a:pt x="1141171" y="432615"/>
                </a:cubicBezTo>
                <a:cubicBezTo>
                  <a:pt x="1142380" y="421928"/>
                  <a:pt x="1143000" y="411060"/>
                  <a:pt x="1143000" y="400050"/>
                </a:cubicBezTo>
                <a:cubicBezTo>
                  <a:pt x="1143000" y="283587"/>
                  <a:pt x="1073324" y="183394"/>
                  <a:pt x="973378" y="138884"/>
                </a:cubicBezTo>
                <a:cubicBezTo>
                  <a:pt x="939060" y="123596"/>
                  <a:pt x="901160" y="114881"/>
                  <a:pt x="861298" y="114328"/>
                </a:cubicBezTo>
                <a:cubicBezTo>
                  <a:pt x="783783" y="113252"/>
                  <a:pt x="706212" y="113395"/>
                  <a:pt x="628650" y="113709"/>
                </a:cubicBezTo>
                <a:cubicBezTo>
                  <a:pt x="551087" y="113395"/>
                  <a:pt x="473516" y="113252"/>
                  <a:pt x="396001" y="114328"/>
                </a:cubicBezTo>
                <a:cubicBezTo>
                  <a:pt x="356139" y="114881"/>
                  <a:pt x="318239" y="123596"/>
                  <a:pt x="283921" y="138884"/>
                </a:cubicBezTo>
                <a:cubicBezTo>
                  <a:pt x="183975" y="183394"/>
                  <a:pt x="114300" y="283587"/>
                  <a:pt x="114300" y="400050"/>
                </a:cubicBezTo>
                <a:cubicBezTo>
                  <a:pt x="114300" y="411060"/>
                  <a:pt x="114919" y="421928"/>
                  <a:pt x="116128" y="432615"/>
                </a:cubicBezTo>
                <a:cubicBezTo>
                  <a:pt x="81810" y="447903"/>
                  <a:pt x="43910" y="456618"/>
                  <a:pt x="4048" y="457171"/>
                </a:cubicBezTo>
                <a:cubicBezTo>
                  <a:pt x="1381" y="438511"/>
                  <a:pt x="0" y="419442"/>
                  <a:pt x="0" y="400050"/>
                </a:cubicBezTo>
                <a:cubicBezTo>
                  <a:pt x="0" y="232952"/>
                  <a:pt x="102717" y="89649"/>
                  <a:pt x="248231" y="29794"/>
                </a:cubicBezTo>
                <a:cubicBezTo>
                  <a:pt x="284045" y="15059"/>
                  <a:pt x="322221" y="5495"/>
                  <a:pt x="362378" y="1752"/>
                </a:cubicBezTo>
                <a:cubicBezTo>
                  <a:pt x="374780" y="590"/>
                  <a:pt x="387343" y="0"/>
                  <a:pt x="400050" y="0"/>
                </a:cubicBezTo>
                <a:lnTo>
                  <a:pt x="857250" y="0"/>
                </a:lnTo>
              </a:path>
            </a:pathLst>
          </a:custGeom>
          <a:solidFill>
            <a:srgbClr val="E5575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515100" y="3200638"/>
            <a:ext cx="1257300" cy="800100"/>
          </a:xfrm>
          <a:custGeom>
            <a:avLst/>
            <a:gdLst/>
            <a:ahLst/>
            <a:cxnLst/>
            <a:rect l="0" t="0" r="0" b="0"/>
            <a:pathLst>
              <a:path w="1257300" h="800100">
                <a:moveTo>
                  <a:pt x="1257300" y="400050"/>
                </a:moveTo>
                <a:cubicBezTo>
                  <a:pt x="1257300" y="179108"/>
                  <a:pt x="1078191" y="0"/>
                  <a:pt x="857250" y="0"/>
                </a:cubicBezTo>
                <a:lnTo>
                  <a:pt x="400050" y="0"/>
                </a:lnTo>
                <a:cubicBezTo>
                  <a:pt x="239772" y="0"/>
                  <a:pt x="101517" y="94249"/>
                  <a:pt x="37671" y="230352"/>
                </a:cubicBezTo>
                <a:cubicBezTo>
                  <a:pt x="77828" y="234095"/>
                  <a:pt x="116004" y="243659"/>
                  <a:pt x="151828" y="258394"/>
                </a:cubicBezTo>
                <a:cubicBezTo>
                  <a:pt x="201053" y="172307"/>
                  <a:pt x="293779" y="114300"/>
                  <a:pt x="400050" y="114300"/>
                </a:cubicBezTo>
                <a:lnTo>
                  <a:pt x="857250" y="114300"/>
                </a:lnTo>
                <a:cubicBezTo>
                  <a:pt x="1015060" y="114300"/>
                  <a:pt x="1143000" y="242230"/>
                  <a:pt x="1143000" y="400050"/>
                </a:cubicBezTo>
                <a:cubicBezTo>
                  <a:pt x="1143000" y="557860"/>
                  <a:pt x="1015060" y="685800"/>
                  <a:pt x="857250" y="685800"/>
                </a:cubicBezTo>
                <a:cubicBezTo>
                  <a:pt x="703554" y="685800"/>
                  <a:pt x="549687" y="687905"/>
                  <a:pt x="396001" y="685771"/>
                </a:cubicBezTo>
                <a:cubicBezTo>
                  <a:pt x="356130" y="685218"/>
                  <a:pt x="318239" y="676503"/>
                  <a:pt x="283911" y="661215"/>
                </a:cubicBezTo>
                <a:cubicBezTo>
                  <a:pt x="183975" y="616705"/>
                  <a:pt x="114300" y="516512"/>
                  <a:pt x="114300" y="400050"/>
                </a:cubicBezTo>
                <a:cubicBezTo>
                  <a:pt x="114300" y="389039"/>
                  <a:pt x="114919" y="378171"/>
                  <a:pt x="116138" y="367484"/>
                </a:cubicBezTo>
                <a:cubicBezTo>
                  <a:pt x="81810" y="352196"/>
                  <a:pt x="43919" y="343481"/>
                  <a:pt x="4048" y="342928"/>
                </a:cubicBezTo>
                <a:cubicBezTo>
                  <a:pt x="1381" y="361588"/>
                  <a:pt x="0" y="380657"/>
                  <a:pt x="0" y="400050"/>
                </a:cubicBezTo>
                <a:cubicBezTo>
                  <a:pt x="0" y="567251"/>
                  <a:pt x="102574" y="710498"/>
                  <a:pt x="248231" y="770286"/>
                </a:cubicBezTo>
                <a:cubicBezTo>
                  <a:pt x="283854" y="784907"/>
                  <a:pt x="322049" y="794537"/>
                  <a:pt x="361950" y="798309"/>
                </a:cubicBezTo>
                <a:cubicBezTo>
                  <a:pt x="374494" y="799490"/>
                  <a:pt x="387200" y="800100"/>
                  <a:pt x="400050" y="800100"/>
                </a:cubicBezTo>
                <a:lnTo>
                  <a:pt x="857250" y="800100"/>
                </a:lnTo>
                <a:cubicBezTo>
                  <a:pt x="1078191" y="800100"/>
                  <a:pt x="1257300" y="620991"/>
                  <a:pt x="1257300" y="400050"/>
                </a:cubicBezTo>
              </a:path>
            </a:pathLst>
          </a:custGeom>
          <a:solidFill>
            <a:srgbClr val="DE58A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516256" y="4956810"/>
            <a:ext cx="1540486" cy="5539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dirty="0" err="1">
                <a:solidFill>
                  <a:srgbClr val="484848"/>
                </a:solidFill>
                <a:latin typeface="Roboto"/>
              </a:rPr>
              <a:t>Meningkatkan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kualitas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mahasiswa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dan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penyerapan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lulusan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49654" y="2633424"/>
            <a:ext cx="1388201" cy="5539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dirty="0" err="1">
                <a:solidFill>
                  <a:srgbClr val="484848"/>
                </a:solidFill>
                <a:latin typeface="Roboto"/>
              </a:rPr>
              <a:t>Membangun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kepemimpinan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yang
visioner dan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adaptif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44656" y="2633424"/>
            <a:ext cx="1340111" cy="5539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dirty="0" err="1">
                <a:solidFill>
                  <a:srgbClr val="484848"/>
                </a:solidFill>
                <a:latin typeface="Roboto"/>
              </a:rPr>
              <a:t>Menjaga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integritas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keuangan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dan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kepatuhan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regulasi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9124" y="2519124"/>
            <a:ext cx="1242328" cy="61555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00" b="0" dirty="0" err="1">
                <a:solidFill>
                  <a:srgbClr val="484848"/>
                </a:solidFill>
                <a:latin typeface="Roboto"/>
              </a:rPr>
              <a:t>Mengoptimalkan</a:t>
            </a:r>
            <a:r>
              <a:rPr sz="10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000" b="0" dirty="0" err="1">
                <a:solidFill>
                  <a:srgbClr val="484848"/>
                </a:solidFill>
                <a:latin typeface="Roboto"/>
              </a:rPr>
              <a:t>struktur</a:t>
            </a:r>
            <a:r>
              <a:rPr sz="10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000" b="0" dirty="0" err="1">
                <a:solidFill>
                  <a:srgbClr val="484848"/>
                </a:solidFill>
                <a:latin typeface="Roboto"/>
              </a:rPr>
              <a:t>organisasi</a:t>
            </a:r>
            <a:r>
              <a:rPr sz="10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000" b="0" dirty="0" err="1">
                <a:solidFill>
                  <a:srgbClr val="484848"/>
                </a:solidFill>
                <a:latin typeface="Roboto"/>
              </a:rPr>
              <a:t>untuk</a:t>
            </a:r>
            <a:r>
              <a:rPr sz="10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000" b="0" dirty="0" err="1">
                <a:solidFill>
                  <a:srgbClr val="484848"/>
                </a:solidFill>
                <a:latin typeface="Roboto"/>
              </a:rPr>
              <a:t>fleksibilitas</a:t>
            </a:r>
            <a:r>
              <a:rPr sz="1000" b="0" dirty="0">
                <a:solidFill>
                  <a:srgbClr val="484848"/>
                </a:solidFill>
                <a:latin typeface="Roboto"/>
              </a:rPr>
              <a:t> dan
</a:t>
            </a:r>
            <a:r>
              <a:rPr sz="1000" b="0" dirty="0" err="1">
                <a:solidFill>
                  <a:srgbClr val="484848"/>
                </a:solidFill>
                <a:latin typeface="Roboto"/>
              </a:rPr>
              <a:t>kolaborasi</a:t>
            </a:r>
            <a:r>
              <a:rPr sz="1000" b="0" dirty="0">
                <a:solidFill>
                  <a:srgbClr val="484848"/>
                </a:solidFill>
                <a:latin typeface="Roboto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01132" y="1961316"/>
            <a:ext cx="1085233" cy="5539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 dirty="0" err="1">
                <a:solidFill>
                  <a:srgbClr val="DE58A9"/>
                </a:solidFill>
                <a:latin typeface="Roboto"/>
              </a:rPr>
              <a:t>Pengembangan</a:t>
            </a:r>
            <a:r>
              <a:rPr sz="1200" b="1" dirty="0">
                <a:solidFill>
                  <a:srgbClr val="DE58A9"/>
                </a:solidFill>
                <a:latin typeface="Roboto"/>
              </a:rPr>
              <a:t>
</a:t>
            </a:r>
            <a:r>
              <a:rPr sz="1200" b="1" dirty="0" err="1">
                <a:solidFill>
                  <a:srgbClr val="DE58A9"/>
                </a:solidFill>
                <a:latin typeface="Roboto"/>
              </a:rPr>
              <a:t>Kapasitas</a:t>
            </a:r>
            <a:r>
              <a:rPr sz="1200" b="1" dirty="0">
                <a:solidFill>
                  <a:srgbClr val="DE58A9"/>
                </a:solidFill>
                <a:latin typeface="Roboto"/>
              </a:rPr>
              <a:t>
</a:t>
            </a:r>
            <a:r>
              <a:rPr sz="1200" b="1" dirty="0" err="1">
                <a:solidFill>
                  <a:srgbClr val="DE58A9"/>
                </a:solidFill>
                <a:latin typeface="Roboto"/>
              </a:rPr>
              <a:t>Kepemimpinan</a:t>
            </a:r>
            <a:endParaRPr sz="1200" b="1" dirty="0">
              <a:solidFill>
                <a:srgbClr val="DE58A9"/>
              </a:solidFill>
              <a:latin typeface="Roboto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83281" y="2149792"/>
            <a:ext cx="1181414" cy="3693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 dirty="0" err="1">
                <a:solidFill>
                  <a:srgbClr val="DE8431"/>
                </a:solidFill>
                <a:latin typeface="Roboto"/>
              </a:rPr>
              <a:t>Penguatan</a:t>
            </a:r>
            <a:r>
              <a:rPr sz="1200" b="1" dirty="0">
                <a:solidFill>
                  <a:srgbClr val="DE8431"/>
                </a:solidFill>
                <a:latin typeface="Roboto"/>
              </a:rPr>
              <a:t> Pusat
</a:t>
            </a:r>
            <a:r>
              <a:rPr sz="1200" b="1" dirty="0" err="1">
                <a:solidFill>
                  <a:srgbClr val="DE8431"/>
                </a:solidFill>
                <a:latin typeface="Roboto"/>
              </a:rPr>
              <a:t>Studi</a:t>
            </a:r>
            <a:r>
              <a:rPr sz="1200" b="1" dirty="0">
                <a:solidFill>
                  <a:srgbClr val="DE8431"/>
                </a:solidFill>
                <a:latin typeface="Roboto"/>
              </a:rPr>
              <a:t> </a:t>
            </a:r>
            <a:r>
              <a:rPr sz="1200" b="1" dirty="0" err="1">
                <a:solidFill>
                  <a:srgbClr val="DE8431"/>
                </a:solidFill>
                <a:latin typeface="Roboto"/>
              </a:rPr>
              <a:t>Strategis</a:t>
            </a:r>
            <a:endParaRPr sz="1200" b="1" dirty="0">
              <a:solidFill>
                <a:srgbClr val="DE8431"/>
              </a:solidFill>
              <a:latin typeface="Roboto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1841172" y="3442825"/>
            <a:ext cx="318154" cy="315725"/>
          </a:xfrm>
          <a:custGeom>
            <a:avLst/>
            <a:gdLst/>
            <a:ahLst/>
            <a:cxnLst/>
            <a:rect l="0" t="0" r="0" b="0"/>
            <a:pathLst>
              <a:path w="318154" h="315725">
                <a:moveTo>
                  <a:pt x="64293" y="273362"/>
                </a:moveTo>
                <a:lnTo>
                  <a:pt x="259489" y="273362"/>
                </a:lnTo>
                <a:moveTo>
                  <a:pt x="77338" y="276534"/>
                </a:moveTo>
                <a:lnTo>
                  <a:pt x="77338" y="315725"/>
                </a:lnTo>
                <a:moveTo>
                  <a:pt x="243273" y="275734"/>
                </a:moveTo>
                <a:lnTo>
                  <a:pt x="243273" y="315725"/>
                </a:lnTo>
                <a:moveTo>
                  <a:pt x="109056" y="152319"/>
                </a:moveTo>
                <a:lnTo>
                  <a:pt x="209068" y="152319"/>
                </a:lnTo>
                <a:cubicBezTo>
                  <a:pt x="209068" y="152319"/>
                  <a:pt x="223356" y="152319"/>
                  <a:pt x="223356" y="166606"/>
                </a:cubicBezTo>
                <a:lnTo>
                  <a:pt x="223356" y="223756"/>
                </a:lnTo>
                <a:cubicBezTo>
                  <a:pt x="223356" y="223756"/>
                  <a:pt x="223356" y="238044"/>
                  <a:pt x="209068" y="238044"/>
                </a:cubicBezTo>
                <a:lnTo>
                  <a:pt x="109056" y="238044"/>
                </a:lnTo>
                <a:cubicBezTo>
                  <a:pt x="109056" y="238044"/>
                  <a:pt x="94768" y="238044"/>
                  <a:pt x="94768" y="223756"/>
                </a:cubicBezTo>
                <a:lnTo>
                  <a:pt x="94768" y="166606"/>
                </a:lnTo>
                <a:cubicBezTo>
                  <a:pt x="94768" y="166606"/>
                  <a:pt x="94768" y="152319"/>
                  <a:pt x="109056" y="152319"/>
                </a:cubicBezTo>
                <a:moveTo>
                  <a:pt x="144475" y="238044"/>
                </a:moveTo>
                <a:cubicBezTo>
                  <a:pt x="143189" y="251638"/>
                  <a:pt x="136827" y="264249"/>
                  <a:pt x="126658" y="273362"/>
                </a:cubicBezTo>
                <a:moveTo>
                  <a:pt x="173635" y="238044"/>
                </a:moveTo>
                <a:cubicBezTo>
                  <a:pt x="174921" y="251638"/>
                  <a:pt x="181283" y="264249"/>
                  <a:pt x="191452" y="273362"/>
                </a:cubicBezTo>
                <a:moveTo>
                  <a:pt x="45848" y="77452"/>
                </a:moveTo>
                <a:cubicBezTo>
                  <a:pt x="44886" y="89727"/>
                  <a:pt x="39571" y="101254"/>
                  <a:pt x="30861" y="109956"/>
                </a:cubicBezTo>
                <a:moveTo>
                  <a:pt x="70351" y="77452"/>
                </a:moveTo>
                <a:cubicBezTo>
                  <a:pt x="71313" y="89727"/>
                  <a:pt x="76628" y="101254"/>
                  <a:pt x="85339" y="109956"/>
                </a:cubicBezTo>
                <a:moveTo>
                  <a:pt x="240615" y="77452"/>
                </a:moveTo>
                <a:cubicBezTo>
                  <a:pt x="239653" y="89727"/>
                  <a:pt x="234338" y="101254"/>
                  <a:pt x="225628" y="109956"/>
                </a:cubicBezTo>
                <a:moveTo>
                  <a:pt x="265118" y="77452"/>
                </a:moveTo>
                <a:cubicBezTo>
                  <a:pt x="266080" y="89727"/>
                  <a:pt x="271396" y="101254"/>
                  <a:pt x="280106" y="109956"/>
                </a:cubicBezTo>
                <a:moveTo>
                  <a:pt x="1900" y="109956"/>
                </a:moveTo>
                <a:lnTo>
                  <a:pt x="318154" y="109956"/>
                </a:lnTo>
                <a:moveTo>
                  <a:pt x="14930" y="113128"/>
                </a:moveTo>
                <a:lnTo>
                  <a:pt x="14930" y="173750"/>
                </a:lnTo>
                <a:moveTo>
                  <a:pt x="301937" y="112342"/>
                </a:moveTo>
                <a:lnTo>
                  <a:pt x="301937" y="173750"/>
                </a:lnTo>
                <a:moveTo>
                  <a:pt x="209068" y="0"/>
                </a:moveTo>
                <a:lnTo>
                  <a:pt x="296679" y="0"/>
                </a:lnTo>
                <a:cubicBezTo>
                  <a:pt x="296679" y="0"/>
                  <a:pt x="310967" y="0"/>
                  <a:pt x="310967" y="14287"/>
                </a:cubicBezTo>
                <a:lnTo>
                  <a:pt x="310967" y="63165"/>
                </a:lnTo>
                <a:cubicBezTo>
                  <a:pt x="310967" y="63165"/>
                  <a:pt x="310967" y="77452"/>
                  <a:pt x="296679" y="77452"/>
                </a:cubicBezTo>
                <a:lnTo>
                  <a:pt x="209068" y="77452"/>
                </a:lnTo>
                <a:cubicBezTo>
                  <a:pt x="209068" y="77452"/>
                  <a:pt x="194781" y="77452"/>
                  <a:pt x="194781" y="63165"/>
                </a:cubicBezTo>
                <a:lnTo>
                  <a:pt x="194781" y="14287"/>
                </a:lnTo>
                <a:cubicBezTo>
                  <a:pt x="194781" y="14287"/>
                  <a:pt x="194781" y="0"/>
                  <a:pt x="209068" y="0"/>
                </a:cubicBezTo>
                <a:moveTo>
                  <a:pt x="14287" y="0"/>
                </a:moveTo>
                <a:lnTo>
                  <a:pt x="101898" y="0"/>
                </a:lnTo>
                <a:cubicBezTo>
                  <a:pt x="101898" y="0"/>
                  <a:pt x="116185" y="0"/>
                  <a:pt x="116185" y="14287"/>
                </a:cubicBezTo>
                <a:lnTo>
                  <a:pt x="116185" y="63165"/>
                </a:lnTo>
                <a:cubicBezTo>
                  <a:pt x="116185" y="63165"/>
                  <a:pt x="116185" y="77452"/>
                  <a:pt x="101898" y="77452"/>
                </a:cubicBezTo>
                <a:lnTo>
                  <a:pt x="14287" y="77452"/>
                </a:lnTo>
                <a:cubicBezTo>
                  <a:pt x="14287" y="77452"/>
                  <a:pt x="0" y="77452"/>
                  <a:pt x="0" y="63165"/>
                </a:cubicBezTo>
                <a:lnTo>
                  <a:pt x="0" y="14287"/>
                </a:lnTo>
                <a:cubicBezTo>
                  <a:pt x="0" y="14287"/>
                  <a:pt x="0" y="0"/>
                  <a:pt x="14287" y="0"/>
                </a:cubicBezTo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2931041" y="2084687"/>
            <a:ext cx="1450718" cy="3693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 dirty="0" err="1">
                <a:solidFill>
                  <a:srgbClr val="92BD39"/>
                </a:solidFill>
                <a:latin typeface="Roboto"/>
              </a:rPr>
              <a:t>Penguatan</a:t>
            </a:r>
            <a:r>
              <a:rPr sz="1200" b="1" dirty="0">
                <a:solidFill>
                  <a:srgbClr val="92BD39"/>
                </a:solidFill>
                <a:latin typeface="Roboto"/>
              </a:rPr>
              <a:t> </a:t>
            </a:r>
            <a:r>
              <a:rPr sz="1200" b="1" dirty="0" err="1">
                <a:solidFill>
                  <a:srgbClr val="92BD39"/>
                </a:solidFill>
                <a:latin typeface="Roboto"/>
              </a:rPr>
              <a:t>Satuan</a:t>
            </a:r>
            <a:r>
              <a:rPr sz="1200" b="1" dirty="0">
                <a:solidFill>
                  <a:srgbClr val="92BD39"/>
                </a:solidFill>
                <a:latin typeface="Roboto"/>
              </a:rPr>
              <a:t>
</a:t>
            </a:r>
            <a:r>
              <a:rPr sz="1200" b="1" dirty="0" err="1">
                <a:solidFill>
                  <a:srgbClr val="92BD39"/>
                </a:solidFill>
                <a:latin typeface="Roboto"/>
              </a:rPr>
              <a:t>Pengawasan</a:t>
            </a:r>
            <a:r>
              <a:rPr sz="1200" b="1" dirty="0">
                <a:solidFill>
                  <a:srgbClr val="92BD39"/>
                </a:solidFill>
                <a:latin typeface="Roboto"/>
              </a:rPr>
              <a:t> Internal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552472" y="3442182"/>
            <a:ext cx="324554" cy="316953"/>
          </a:xfrm>
          <a:custGeom>
            <a:avLst/>
            <a:gdLst/>
            <a:ahLst/>
            <a:cxnLst/>
            <a:rect l="0" t="0" r="0" b="0"/>
            <a:pathLst>
              <a:path w="324554" h="316953">
                <a:moveTo>
                  <a:pt x="324554" y="252660"/>
                </a:moveTo>
                <a:cubicBezTo>
                  <a:pt x="324554" y="252660"/>
                  <a:pt x="292407" y="316953"/>
                  <a:pt x="228114" y="316953"/>
                </a:cubicBezTo>
                <a:cubicBezTo>
                  <a:pt x="163820" y="316953"/>
                  <a:pt x="131673" y="252660"/>
                  <a:pt x="131673" y="252660"/>
                </a:cubicBezTo>
                <a:cubicBezTo>
                  <a:pt x="131673" y="252660"/>
                  <a:pt x="163820" y="188366"/>
                  <a:pt x="228114" y="188366"/>
                </a:cubicBezTo>
                <a:cubicBezTo>
                  <a:pt x="292407" y="188366"/>
                  <a:pt x="324554" y="252660"/>
                  <a:pt x="324554" y="252660"/>
                </a:cubicBezTo>
                <a:close/>
                <a:moveTo>
                  <a:pt x="195967" y="252660"/>
                </a:moveTo>
                <a:cubicBezTo>
                  <a:pt x="195967" y="270414"/>
                  <a:pt x="210359" y="284807"/>
                  <a:pt x="228114" y="284807"/>
                </a:cubicBezTo>
                <a:cubicBezTo>
                  <a:pt x="245868" y="284807"/>
                  <a:pt x="260261" y="270414"/>
                  <a:pt x="260261" y="252660"/>
                </a:cubicBezTo>
                <a:cubicBezTo>
                  <a:pt x="260261" y="234905"/>
                  <a:pt x="245868" y="220513"/>
                  <a:pt x="228114" y="220513"/>
                </a:cubicBezTo>
                <a:cubicBezTo>
                  <a:pt x="210359" y="220513"/>
                  <a:pt x="195967" y="234905"/>
                  <a:pt x="195967" y="252660"/>
                </a:cubicBezTo>
                <a:moveTo>
                  <a:pt x="0" y="7143"/>
                </a:moveTo>
                <a:lnTo>
                  <a:pt x="96626" y="60779"/>
                </a:lnTo>
                <a:cubicBezTo>
                  <a:pt x="100797" y="62345"/>
                  <a:pt x="103566" y="66325"/>
                  <a:pt x="103584" y="70780"/>
                </a:cubicBezTo>
                <a:lnTo>
                  <a:pt x="103584" y="304866"/>
                </a:lnTo>
                <a:cubicBezTo>
                  <a:pt x="103591" y="308410"/>
                  <a:pt x="101845" y="311729"/>
                  <a:pt x="98920" y="313730"/>
                </a:cubicBezTo>
                <a:cubicBezTo>
                  <a:pt x="95994" y="315732"/>
                  <a:pt x="92269" y="316158"/>
                  <a:pt x="88968" y="314867"/>
                </a:cubicBezTo>
                <a:lnTo>
                  <a:pt x="3914" y="263932"/>
                </a:lnTo>
                <a:cubicBezTo>
                  <a:pt x="1527" y="262723"/>
                  <a:pt x="16" y="260280"/>
                  <a:pt x="0" y="257603"/>
                </a:cubicBezTo>
                <a:lnTo>
                  <a:pt x="0" y="7143"/>
                </a:lnTo>
                <a:cubicBezTo>
                  <a:pt x="0" y="3198"/>
                  <a:pt x="3198" y="0"/>
                  <a:pt x="7143" y="0"/>
                </a:cubicBezTo>
                <a:lnTo>
                  <a:pt x="164306" y="0"/>
                </a:lnTo>
                <a:cubicBezTo>
                  <a:pt x="176142" y="0"/>
                  <a:pt x="185737" y="9595"/>
                  <a:pt x="185737" y="21431"/>
                </a:cubicBezTo>
                <a:lnTo>
                  <a:pt x="185737" y="146446"/>
                </a:lnTo>
                <a:moveTo>
                  <a:pt x="71580" y="156205"/>
                </a:moveTo>
                <a:lnTo>
                  <a:pt x="71580" y="184780"/>
                </a:lnTo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372673" y="2124075"/>
            <a:ext cx="1255152" cy="3693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 dirty="0" err="1">
                <a:solidFill>
                  <a:srgbClr val="1EABDA"/>
                </a:solidFill>
                <a:latin typeface="Roboto"/>
              </a:rPr>
              <a:t>Penataan</a:t>
            </a:r>
            <a:r>
              <a:rPr sz="1200" b="1" dirty="0">
                <a:solidFill>
                  <a:srgbClr val="1EABDA"/>
                </a:solidFill>
                <a:latin typeface="Roboto"/>
              </a:rPr>
              <a:t> </a:t>
            </a:r>
            <a:r>
              <a:rPr sz="1200" b="1" dirty="0" err="1">
                <a:solidFill>
                  <a:srgbClr val="1EABDA"/>
                </a:solidFill>
                <a:latin typeface="Roboto"/>
              </a:rPr>
              <a:t>Struktur</a:t>
            </a:r>
            <a:r>
              <a:rPr sz="1200" b="1" dirty="0">
                <a:solidFill>
                  <a:srgbClr val="1EABDA"/>
                </a:solidFill>
                <a:latin typeface="Roboto"/>
              </a:rPr>
              <a:t>
</a:t>
            </a:r>
            <a:r>
              <a:rPr sz="1200" b="1" dirty="0" err="1">
                <a:solidFill>
                  <a:srgbClr val="1EABDA"/>
                </a:solidFill>
                <a:latin typeface="Roboto"/>
              </a:rPr>
              <a:t>Organisasi</a:t>
            </a:r>
            <a:endParaRPr sz="1200" b="1" dirty="0">
              <a:solidFill>
                <a:srgbClr val="1EABDA"/>
              </a:solidFill>
              <a:latin typeface="Roboto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263546" y="3436581"/>
            <a:ext cx="330009" cy="328427"/>
          </a:xfrm>
          <a:custGeom>
            <a:avLst/>
            <a:gdLst/>
            <a:ahLst/>
            <a:cxnLst/>
            <a:rect l="0" t="0" r="0" b="0"/>
            <a:pathLst>
              <a:path w="330009" h="328427">
                <a:moveTo>
                  <a:pt x="195692" y="86982"/>
                </a:moveTo>
                <a:lnTo>
                  <a:pt x="68162" y="86982"/>
                </a:lnTo>
                <a:moveTo>
                  <a:pt x="204122" y="93440"/>
                </a:moveTo>
                <a:lnTo>
                  <a:pt x="204122" y="155162"/>
                </a:lnTo>
                <a:moveTo>
                  <a:pt x="59618" y="326769"/>
                </a:moveTo>
                <a:lnTo>
                  <a:pt x="59618" y="93454"/>
                </a:lnTo>
                <a:moveTo>
                  <a:pt x="107781" y="125687"/>
                </a:moveTo>
                <a:lnTo>
                  <a:pt x="107781" y="326769"/>
                </a:lnTo>
                <a:moveTo>
                  <a:pt x="155945" y="125687"/>
                </a:moveTo>
                <a:lnTo>
                  <a:pt x="155945" y="151876"/>
                </a:lnTo>
                <a:moveTo>
                  <a:pt x="36458" y="41862"/>
                </a:moveTo>
                <a:cubicBezTo>
                  <a:pt x="40770" y="38193"/>
                  <a:pt x="46339" y="36343"/>
                  <a:pt x="51989" y="36704"/>
                </a:cubicBezTo>
                <a:cubicBezTo>
                  <a:pt x="67014" y="37645"/>
                  <a:pt x="78435" y="50582"/>
                  <a:pt x="77506" y="65608"/>
                </a:cubicBezTo>
                <a:lnTo>
                  <a:pt x="77506" y="65708"/>
                </a:lnTo>
                <a:cubicBezTo>
                  <a:pt x="76283" y="84480"/>
                  <a:pt x="60074" y="98707"/>
                  <a:pt x="41302" y="97483"/>
                </a:cubicBezTo>
                <a:lnTo>
                  <a:pt x="41302" y="97483"/>
                </a:lnTo>
                <a:cubicBezTo>
                  <a:pt x="17827" y="95999"/>
                  <a:pt x="0" y="75767"/>
                  <a:pt x="1482" y="52292"/>
                </a:cubicBezTo>
                <a:lnTo>
                  <a:pt x="1482" y="52192"/>
                </a:lnTo>
                <a:cubicBezTo>
                  <a:pt x="1482" y="23367"/>
                  <a:pt x="24850" y="0"/>
                  <a:pt x="53675" y="0"/>
                </a:cubicBezTo>
                <a:lnTo>
                  <a:pt x="210066" y="0"/>
                </a:lnTo>
                <a:cubicBezTo>
                  <a:pt x="238888" y="0"/>
                  <a:pt x="262251" y="23369"/>
                  <a:pt x="262244" y="52192"/>
                </a:cubicBezTo>
                <a:lnTo>
                  <a:pt x="262244" y="52192"/>
                </a:lnTo>
                <a:cubicBezTo>
                  <a:pt x="263760" y="75652"/>
                  <a:pt x="245970" y="95898"/>
                  <a:pt x="222510" y="97412"/>
                </a:cubicBezTo>
                <a:lnTo>
                  <a:pt x="222510" y="97412"/>
                </a:lnTo>
                <a:cubicBezTo>
                  <a:pt x="213496" y="97995"/>
                  <a:pt x="204620" y="94971"/>
                  <a:pt x="197837" y="89005"/>
                </a:cubicBezTo>
                <a:cubicBezTo>
                  <a:pt x="191054" y="83040"/>
                  <a:pt x="186921" y="74622"/>
                  <a:pt x="186348" y="65608"/>
                </a:cubicBezTo>
                <a:lnTo>
                  <a:pt x="186348" y="65608"/>
                </a:lnTo>
                <a:cubicBezTo>
                  <a:pt x="185403" y="50582"/>
                  <a:pt x="196812" y="37632"/>
                  <a:pt x="211837" y="36676"/>
                </a:cubicBezTo>
                <a:lnTo>
                  <a:pt x="211837" y="36676"/>
                </a:lnTo>
                <a:cubicBezTo>
                  <a:pt x="217613" y="36306"/>
                  <a:pt x="223298" y="38249"/>
                  <a:pt x="227639" y="42076"/>
                </a:cubicBezTo>
                <a:moveTo>
                  <a:pt x="239426" y="208126"/>
                </a:moveTo>
                <a:cubicBezTo>
                  <a:pt x="212754" y="194120"/>
                  <a:pt x="183267" y="186306"/>
                  <a:pt x="153159" y="185266"/>
                </a:cubicBezTo>
                <a:cubicBezTo>
                  <a:pt x="152067" y="185213"/>
                  <a:pt x="150994" y="185564"/>
                  <a:pt x="150144" y="186251"/>
                </a:cubicBezTo>
                <a:cubicBezTo>
                  <a:pt x="149352" y="186867"/>
                  <a:pt x="148879" y="187806"/>
                  <a:pt x="148858" y="188809"/>
                </a:cubicBezTo>
                <a:lnTo>
                  <a:pt x="148858" y="305752"/>
                </a:lnTo>
                <a:cubicBezTo>
                  <a:pt x="149010" y="307804"/>
                  <a:pt x="150745" y="309375"/>
                  <a:pt x="152801" y="309324"/>
                </a:cubicBezTo>
                <a:cubicBezTo>
                  <a:pt x="180340" y="305773"/>
                  <a:pt x="208246" y="312106"/>
                  <a:pt x="231554" y="327198"/>
                </a:cubicBezTo>
                <a:cubicBezTo>
                  <a:pt x="234078" y="328104"/>
                  <a:pt x="236774" y="328427"/>
                  <a:pt x="239441" y="328141"/>
                </a:cubicBezTo>
                <a:moveTo>
                  <a:pt x="239426" y="208126"/>
                </a:moveTo>
                <a:cubicBezTo>
                  <a:pt x="266105" y="194122"/>
                  <a:pt x="295596" y="186308"/>
                  <a:pt x="325709" y="185265"/>
                </a:cubicBezTo>
                <a:cubicBezTo>
                  <a:pt x="326800" y="185216"/>
                  <a:pt x="327872" y="185567"/>
                  <a:pt x="328723" y="186251"/>
                </a:cubicBezTo>
                <a:cubicBezTo>
                  <a:pt x="329525" y="186871"/>
                  <a:pt x="329998" y="187824"/>
                  <a:pt x="330009" y="188837"/>
                </a:cubicBezTo>
                <a:lnTo>
                  <a:pt x="330009" y="305752"/>
                </a:lnTo>
                <a:cubicBezTo>
                  <a:pt x="329857" y="307804"/>
                  <a:pt x="328122" y="309375"/>
                  <a:pt x="326066" y="309324"/>
                </a:cubicBezTo>
                <a:cubicBezTo>
                  <a:pt x="298527" y="305773"/>
                  <a:pt x="270621" y="312106"/>
                  <a:pt x="247313" y="327198"/>
                </a:cubicBezTo>
                <a:cubicBezTo>
                  <a:pt x="244789" y="328103"/>
                  <a:pt x="242093" y="328426"/>
                  <a:pt x="239426" y="328141"/>
                </a:cubicBezTo>
                <a:moveTo>
                  <a:pt x="239426" y="208126"/>
                </a:moveTo>
                <a:lnTo>
                  <a:pt x="239426" y="328183"/>
                </a:lnTo>
                <a:moveTo>
                  <a:pt x="59618" y="125687"/>
                </a:moveTo>
                <a:lnTo>
                  <a:pt x="204122" y="125687"/>
                </a:lnTo>
                <a:moveTo>
                  <a:pt x="211309" y="235629"/>
                </a:moveTo>
                <a:cubicBezTo>
                  <a:pt x="200963" y="229886"/>
                  <a:pt x="189351" y="226808"/>
                  <a:pt x="177519" y="226671"/>
                </a:cubicBezTo>
                <a:moveTo>
                  <a:pt x="211309" y="272634"/>
                </a:moveTo>
                <a:cubicBezTo>
                  <a:pt x="200961" y="266895"/>
                  <a:pt x="189350" y="263817"/>
                  <a:pt x="177519" y="263675"/>
                </a:cubicBezTo>
                <a:moveTo>
                  <a:pt x="267830" y="235629"/>
                </a:moveTo>
                <a:cubicBezTo>
                  <a:pt x="278171" y="229888"/>
                  <a:pt x="289778" y="226809"/>
                  <a:pt x="301606" y="226671"/>
                </a:cubicBezTo>
                <a:moveTo>
                  <a:pt x="267830" y="272634"/>
                </a:moveTo>
                <a:cubicBezTo>
                  <a:pt x="278173" y="266898"/>
                  <a:pt x="289779" y="263819"/>
                  <a:pt x="301606" y="263675"/>
                </a:cubicBezTo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2449493" y="955996"/>
            <a:ext cx="3959418" cy="2769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b="1" dirty="0" err="1">
                <a:solidFill>
                  <a:srgbClr val="484848"/>
                </a:solidFill>
                <a:latin typeface="Roboto"/>
              </a:rPr>
              <a:t>Kerangka</a:t>
            </a:r>
            <a:r>
              <a:rPr b="1" dirty="0">
                <a:solidFill>
                  <a:srgbClr val="484848"/>
                </a:solidFill>
                <a:latin typeface="Roboto"/>
              </a:rPr>
              <a:t> </a:t>
            </a:r>
            <a:r>
              <a:rPr b="1" dirty="0" err="1">
                <a:solidFill>
                  <a:srgbClr val="484848"/>
                </a:solidFill>
                <a:latin typeface="Roboto"/>
              </a:rPr>
              <a:t>Kelembagaan</a:t>
            </a:r>
            <a:r>
              <a:rPr b="1" dirty="0">
                <a:solidFill>
                  <a:srgbClr val="484848"/>
                </a:solidFill>
                <a:latin typeface="Roboto"/>
              </a:rPr>
              <a:t> UIN </a:t>
            </a:r>
            <a:r>
              <a:rPr b="1" dirty="0" err="1">
                <a:solidFill>
                  <a:srgbClr val="484848"/>
                </a:solidFill>
                <a:latin typeface="Roboto"/>
              </a:rPr>
              <a:t>Ar-Raniry</a:t>
            </a:r>
            <a:endParaRPr b="1" dirty="0">
              <a:solidFill>
                <a:srgbClr val="484848"/>
              </a:solidFill>
              <a:latin typeface="Roboto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6993731" y="3436381"/>
            <a:ext cx="300037" cy="328612"/>
          </a:xfrm>
          <a:custGeom>
            <a:avLst/>
            <a:gdLst/>
            <a:ahLst/>
            <a:cxnLst/>
            <a:rect l="0" t="0" r="0" b="0"/>
            <a:pathLst>
              <a:path w="300037" h="328612">
                <a:moveTo>
                  <a:pt x="242887" y="14287"/>
                </a:moveTo>
                <a:lnTo>
                  <a:pt x="285750" y="14287"/>
                </a:lnTo>
                <a:cubicBezTo>
                  <a:pt x="293640" y="14287"/>
                  <a:pt x="300037" y="20684"/>
                  <a:pt x="300037" y="28575"/>
                </a:cubicBezTo>
                <a:lnTo>
                  <a:pt x="300037" y="300037"/>
                </a:lnTo>
                <a:cubicBezTo>
                  <a:pt x="300037" y="307928"/>
                  <a:pt x="293640" y="314325"/>
                  <a:pt x="285750" y="314325"/>
                </a:cubicBezTo>
                <a:lnTo>
                  <a:pt x="185737" y="314325"/>
                </a:lnTo>
                <a:moveTo>
                  <a:pt x="142875" y="328612"/>
                </a:moveTo>
                <a:lnTo>
                  <a:pt x="142875" y="257175"/>
                </a:lnTo>
                <a:lnTo>
                  <a:pt x="85725" y="257175"/>
                </a:lnTo>
                <a:lnTo>
                  <a:pt x="85725" y="171450"/>
                </a:lnTo>
                <a:lnTo>
                  <a:pt x="128587" y="171450"/>
                </a:lnTo>
                <a:lnTo>
                  <a:pt x="128587" y="100012"/>
                </a:lnTo>
                <a:lnTo>
                  <a:pt x="171450" y="100012"/>
                </a:lnTo>
                <a:lnTo>
                  <a:pt x="171450" y="0"/>
                </a:lnTo>
                <a:moveTo>
                  <a:pt x="128587" y="42862"/>
                </a:moveTo>
                <a:lnTo>
                  <a:pt x="171450" y="0"/>
                </a:lnTo>
                <a:lnTo>
                  <a:pt x="213869" y="42862"/>
                </a:lnTo>
                <a:moveTo>
                  <a:pt x="42862" y="14287"/>
                </a:moveTo>
                <a:lnTo>
                  <a:pt x="42862" y="85725"/>
                </a:lnTo>
                <a:moveTo>
                  <a:pt x="0" y="128587"/>
                </a:moveTo>
                <a:lnTo>
                  <a:pt x="85725" y="128587"/>
                </a:lnTo>
                <a:lnTo>
                  <a:pt x="85725" y="71437"/>
                </a:lnTo>
                <a:moveTo>
                  <a:pt x="114300" y="214312"/>
                </a:moveTo>
                <a:lnTo>
                  <a:pt x="185737" y="214312"/>
                </a:lnTo>
                <a:lnTo>
                  <a:pt x="185737" y="271462"/>
                </a:lnTo>
                <a:moveTo>
                  <a:pt x="42862" y="171450"/>
                </a:moveTo>
                <a:lnTo>
                  <a:pt x="42862" y="285750"/>
                </a:lnTo>
                <a:lnTo>
                  <a:pt x="100012" y="285750"/>
                </a:lnTo>
                <a:lnTo>
                  <a:pt x="100012" y="314325"/>
                </a:lnTo>
                <a:lnTo>
                  <a:pt x="14287" y="314325"/>
                </a:lnTo>
                <a:cubicBezTo>
                  <a:pt x="6396" y="314325"/>
                  <a:pt x="0" y="307928"/>
                  <a:pt x="0" y="300037"/>
                </a:cubicBezTo>
                <a:lnTo>
                  <a:pt x="0" y="28575"/>
                </a:lnTo>
                <a:cubicBezTo>
                  <a:pt x="0" y="20684"/>
                  <a:pt x="6396" y="14287"/>
                  <a:pt x="14287" y="14287"/>
                </a:cubicBezTo>
                <a:lnTo>
                  <a:pt x="100012" y="14287"/>
                </a:lnTo>
                <a:moveTo>
                  <a:pt x="228600" y="314325"/>
                </a:moveTo>
                <a:lnTo>
                  <a:pt x="228600" y="185737"/>
                </a:lnTo>
                <a:lnTo>
                  <a:pt x="257175" y="185737"/>
                </a:lnTo>
                <a:moveTo>
                  <a:pt x="271462" y="271462"/>
                </a:moveTo>
                <a:lnTo>
                  <a:pt x="300037" y="271462"/>
                </a:lnTo>
                <a:moveTo>
                  <a:pt x="271462" y="228600"/>
                </a:moveTo>
                <a:lnTo>
                  <a:pt x="300037" y="228600"/>
                </a:lnTo>
                <a:moveTo>
                  <a:pt x="300037" y="142875"/>
                </a:moveTo>
                <a:lnTo>
                  <a:pt x="171450" y="142875"/>
                </a:lnTo>
                <a:lnTo>
                  <a:pt x="171450" y="171450"/>
                </a:lnTo>
                <a:moveTo>
                  <a:pt x="214312" y="142875"/>
                </a:moveTo>
                <a:lnTo>
                  <a:pt x="214312" y="71437"/>
                </a:lnTo>
                <a:lnTo>
                  <a:pt x="257175" y="71437"/>
                </a:lnTo>
                <a:lnTo>
                  <a:pt x="257175" y="100012"/>
                </a:lnTo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2693193" y="3664981"/>
            <a:ext cx="328612" cy="328612"/>
          </a:xfrm>
          <a:custGeom>
            <a:avLst/>
            <a:gdLst/>
            <a:ahLst/>
            <a:cxnLst/>
            <a:rect l="0" t="0" r="0" b="0"/>
            <a:pathLst>
              <a:path w="328612" h="328612">
                <a:moveTo>
                  <a:pt x="171450" y="236158"/>
                </a:moveTo>
                <a:cubicBezTo>
                  <a:pt x="171450" y="271895"/>
                  <a:pt x="200420" y="300866"/>
                  <a:pt x="236158" y="300866"/>
                </a:cubicBezTo>
                <a:cubicBezTo>
                  <a:pt x="271895" y="300866"/>
                  <a:pt x="300866" y="271895"/>
                  <a:pt x="300866" y="236158"/>
                </a:cubicBezTo>
                <a:cubicBezTo>
                  <a:pt x="300866" y="200420"/>
                  <a:pt x="271895" y="171450"/>
                  <a:pt x="236158" y="171450"/>
                </a:cubicBezTo>
                <a:cubicBezTo>
                  <a:pt x="200420" y="171450"/>
                  <a:pt x="171450" y="200420"/>
                  <a:pt x="171450" y="236158"/>
                </a:cubicBezTo>
                <a:close/>
                <a:moveTo>
                  <a:pt x="328612" y="328612"/>
                </a:moveTo>
                <a:lnTo>
                  <a:pt x="282206" y="282206"/>
                </a:lnTo>
                <a:moveTo>
                  <a:pt x="57150" y="114300"/>
                </a:moveTo>
                <a:lnTo>
                  <a:pt x="192881" y="114300"/>
                </a:lnTo>
                <a:moveTo>
                  <a:pt x="57150" y="157162"/>
                </a:moveTo>
                <a:lnTo>
                  <a:pt x="142875" y="157162"/>
                </a:lnTo>
                <a:moveTo>
                  <a:pt x="57150" y="71437"/>
                </a:moveTo>
                <a:lnTo>
                  <a:pt x="157162" y="71437"/>
                </a:lnTo>
                <a:moveTo>
                  <a:pt x="57150" y="200025"/>
                </a:moveTo>
                <a:lnTo>
                  <a:pt x="114300" y="200025"/>
                </a:lnTo>
                <a:moveTo>
                  <a:pt x="57150" y="242887"/>
                </a:moveTo>
                <a:lnTo>
                  <a:pt x="114300" y="242887"/>
                </a:lnTo>
                <a:moveTo>
                  <a:pt x="171450" y="328612"/>
                </a:moveTo>
                <a:lnTo>
                  <a:pt x="14287" y="328612"/>
                </a:lnTo>
                <a:cubicBezTo>
                  <a:pt x="6396" y="328612"/>
                  <a:pt x="0" y="322215"/>
                  <a:pt x="0" y="314325"/>
                </a:cubicBezTo>
                <a:lnTo>
                  <a:pt x="0" y="14287"/>
                </a:lnTo>
                <a:cubicBezTo>
                  <a:pt x="0" y="6396"/>
                  <a:pt x="6396" y="0"/>
                  <a:pt x="14287" y="0"/>
                </a:cubicBezTo>
                <a:lnTo>
                  <a:pt x="204211" y="0"/>
                </a:lnTo>
                <a:cubicBezTo>
                  <a:pt x="208000" y="0"/>
                  <a:pt x="211633" y="1506"/>
                  <a:pt x="214312" y="4186"/>
                </a:cubicBezTo>
                <a:lnTo>
                  <a:pt x="267276" y="57150"/>
                </a:lnTo>
                <a:cubicBezTo>
                  <a:pt x="269955" y="59828"/>
                  <a:pt x="271461" y="63462"/>
                  <a:pt x="271462" y="67251"/>
                </a:cubicBezTo>
                <a:lnTo>
                  <a:pt x="271462" y="128587"/>
                </a:lnTo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4414837" y="3664836"/>
            <a:ext cx="314325" cy="328757"/>
          </a:xfrm>
          <a:custGeom>
            <a:avLst/>
            <a:gdLst/>
            <a:ahLst/>
            <a:cxnLst/>
            <a:rect l="0" t="0" r="0" b="0"/>
            <a:pathLst>
              <a:path w="314325" h="328757">
                <a:moveTo>
                  <a:pt x="250031" y="92670"/>
                </a:moveTo>
                <a:cubicBezTo>
                  <a:pt x="250054" y="144126"/>
                  <a:pt x="208361" y="185858"/>
                  <a:pt x="156905" y="185882"/>
                </a:cubicBezTo>
                <a:cubicBezTo>
                  <a:pt x="105224" y="185021"/>
                  <a:pt x="63894" y="142670"/>
                  <a:pt x="64293" y="90984"/>
                </a:cubicBezTo>
                <a:cubicBezTo>
                  <a:pt x="64313" y="41596"/>
                  <a:pt x="103799" y="1279"/>
                  <a:pt x="153176" y="230"/>
                </a:cubicBezTo>
                <a:cubicBezTo>
                  <a:pt x="154519" y="144"/>
                  <a:pt x="155848" y="144"/>
                  <a:pt x="157162" y="144"/>
                </a:cubicBezTo>
                <a:cubicBezTo>
                  <a:pt x="181777" y="0"/>
                  <a:pt x="205431" y="9690"/>
                  <a:pt x="222869" y="27064"/>
                </a:cubicBezTo>
                <a:cubicBezTo>
                  <a:pt x="240306" y="44437"/>
                  <a:pt x="250085" y="68055"/>
                  <a:pt x="250031" y="92670"/>
                </a:cubicBezTo>
                <a:close/>
                <a:moveTo>
                  <a:pt x="153176" y="230"/>
                </a:moveTo>
                <a:cubicBezTo>
                  <a:pt x="104713" y="52722"/>
                  <a:pt x="104713" y="121202"/>
                  <a:pt x="153176" y="185810"/>
                </a:cubicBezTo>
                <a:moveTo>
                  <a:pt x="161234" y="230"/>
                </a:moveTo>
                <a:cubicBezTo>
                  <a:pt x="209697" y="52722"/>
                  <a:pt x="209697" y="121188"/>
                  <a:pt x="161234" y="185782"/>
                </a:cubicBezTo>
                <a:moveTo>
                  <a:pt x="79638" y="143019"/>
                </a:moveTo>
                <a:lnTo>
                  <a:pt x="235286" y="143019"/>
                </a:lnTo>
                <a:moveTo>
                  <a:pt x="77909" y="43007"/>
                </a:moveTo>
                <a:lnTo>
                  <a:pt x="235686" y="43007"/>
                </a:lnTo>
                <a:moveTo>
                  <a:pt x="64293" y="93013"/>
                </a:moveTo>
                <a:lnTo>
                  <a:pt x="250031" y="93013"/>
                </a:lnTo>
                <a:moveTo>
                  <a:pt x="124815" y="255176"/>
                </a:moveTo>
                <a:cubicBezTo>
                  <a:pt x="124815" y="273719"/>
                  <a:pt x="139847" y="288752"/>
                  <a:pt x="158391" y="288752"/>
                </a:cubicBezTo>
                <a:cubicBezTo>
                  <a:pt x="176934" y="288752"/>
                  <a:pt x="191966" y="273719"/>
                  <a:pt x="191966" y="255176"/>
                </a:cubicBezTo>
                <a:cubicBezTo>
                  <a:pt x="191966" y="236633"/>
                  <a:pt x="176934" y="221601"/>
                  <a:pt x="158391" y="221601"/>
                </a:cubicBezTo>
                <a:cubicBezTo>
                  <a:pt x="139847" y="221601"/>
                  <a:pt x="124815" y="236633"/>
                  <a:pt x="124815" y="255176"/>
                </a:cubicBezTo>
                <a:close/>
                <a:moveTo>
                  <a:pt x="19202" y="255176"/>
                </a:moveTo>
                <a:cubicBezTo>
                  <a:pt x="19202" y="273719"/>
                  <a:pt x="34234" y="288752"/>
                  <a:pt x="52778" y="288752"/>
                </a:cubicBezTo>
                <a:cubicBezTo>
                  <a:pt x="71321" y="288752"/>
                  <a:pt x="86353" y="273719"/>
                  <a:pt x="86353" y="255176"/>
                </a:cubicBezTo>
                <a:cubicBezTo>
                  <a:pt x="86353" y="236633"/>
                  <a:pt x="71321" y="221601"/>
                  <a:pt x="52778" y="221601"/>
                </a:cubicBezTo>
                <a:cubicBezTo>
                  <a:pt x="34234" y="221601"/>
                  <a:pt x="19202" y="236633"/>
                  <a:pt x="19202" y="255176"/>
                </a:cubicBezTo>
                <a:close/>
                <a:moveTo>
                  <a:pt x="228085" y="255176"/>
                </a:moveTo>
                <a:cubicBezTo>
                  <a:pt x="228085" y="273719"/>
                  <a:pt x="243117" y="288752"/>
                  <a:pt x="261661" y="288752"/>
                </a:cubicBezTo>
                <a:cubicBezTo>
                  <a:pt x="280204" y="288752"/>
                  <a:pt x="295236" y="273719"/>
                  <a:pt x="295236" y="255176"/>
                </a:cubicBezTo>
                <a:cubicBezTo>
                  <a:pt x="295236" y="236633"/>
                  <a:pt x="280204" y="221601"/>
                  <a:pt x="261661" y="221601"/>
                </a:cubicBezTo>
                <a:cubicBezTo>
                  <a:pt x="243117" y="221601"/>
                  <a:pt x="228085" y="236633"/>
                  <a:pt x="228085" y="255176"/>
                </a:cubicBezTo>
                <a:close/>
                <a:moveTo>
                  <a:pt x="314325" y="328757"/>
                </a:moveTo>
                <a:cubicBezTo>
                  <a:pt x="301623" y="312999"/>
                  <a:pt x="282471" y="303838"/>
                  <a:pt x="262232" y="303838"/>
                </a:cubicBezTo>
                <a:cubicBezTo>
                  <a:pt x="241993" y="303838"/>
                  <a:pt x="222842" y="312999"/>
                  <a:pt x="210140" y="328757"/>
                </a:cubicBezTo>
                <a:cubicBezTo>
                  <a:pt x="197004" y="313071"/>
                  <a:pt x="177621" y="303976"/>
                  <a:pt x="157162" y="303897"/>
                </a:cubicBezTo>
                <a:moveTo>
                  <a:pt x="0" y="328757"/>
                </a:moveTo>
                <a:cubicBezTo>
                  <a:pt x="12701" y="312999"/>
                  <a:pt x="31853" y="303838"/>
                  <a:pt x="52092" y="303838"/>
                </a:cubicBezTo>
                <a:cubicBezTo>
                  <a:pt x="72331" y="303838"/>
                  <a:pt x="91482" y="312999"/>
                  <a:pt x="104184" y="328757"/>
                </a:cubicBezTo>
                <a:cubicBezTo>
                  <a:pt x="117320" y="313071"/>
                  <a:pt x="136703" y="303976"/>
                  <a:pt x="157162" y="303897"/>
                </a:cubicBezTo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6129337" y="3671539"/>
            <a:ext cx="314325" cy="315510"/>
          </a:xfrm>
          <a:custGeom>
            <a:avLst/>
            <a:gdLst/>
            <a:ahLst/>
            <a:cxnLst/>
            <a:rect l="0" t="0" r="0" b="0"/>
            <a:pathLst>
              <a:path w="314325" h="315510">
                <a:moveTo>
                  <a:pt x="96640" y="223285"/>
                </a:moveTo>
                <a:lnTo>
                  <a:pt x="0" y="223285"/>
                </a:lnTo>
                <a:lnTo>
                  <a:pt x="0" y="68408"/>
                </a:lnTo>
                <a:lnTo>
                  <a:pt x="68408" y="0"/>
                </a:lnTo>
                <a:lnTo>
                  <a:pt x="173307" y="0"/>
                </a:lnTo>
                <a:lnTo>
                  <a:pt x="173307" y="55949"/>
                </a:lnTo>
                <a:moveTo>
                  <a:pt x="37376" y="168263"/>
                </a:moveTo>
                <a:lnTo>
                  <a:pt x="82067" y="168263"/>
                </a:lnTo>
                <a:moveTo>
                  <a:pt x="37376" y="127158"/>
                </a:moveTo>
                <a:lnTo>
                  <a:pt x="91797" y="127158"/>
                </a:lnTo>
                <a:moveTo>
                  <a:pt x="275034" y="189695"/>
                </a:moveTo>
                <a:cubicBezTo>
                  <a:pt x="275041" y="215944"/>
                  <a:pt x="253763" y="237227"/>
                  <a:pt x="227514" y="237227"/>
                </a:cubicBezTo>
                <a:cubicBezTo>
                  <a:pt x="201264" y="237227"/>
                  <a:pt x="179986" y="215944"/>
                  <a:pt x="179993" y="189695"/>
                </a:cubicBezTo>
                <a:moveTo>
                  <a:pt x="313696" y="315167"/>
                </a:moveTo>
                <a:cubicBezTo>
                  <a:pt x="302107" y="277872"/>
                  <a:pt x="267653" y="252414"/>
                  <a:pt x="228600" y="252288"/>
                </a:cubicBezTo>
                <a:lnTo>
                  <a:pt x="227528" y="252288"/>
                </a:lnTo>
                <a:cubicBezTo>
                  <a:pt x="188341" y="252420"/>
                  <a:pt x="153804" y="278045"/>
                  <a:pt x="142317" y="315510"/>
                </a:cubicBezTo>
                <a:moveTo>
                  <a:pt x="226871" y="79695"/>
                </a:moveTo>
                <a:lnTo>
                  <a:pt x="133088" y="121429"/>
                </a:lnTo>
                <a:lnTo>
                  <a:pt x="227242" y="162420"/>
                </a:lnTo>
                <a:lnTo>
                  <a:pt x="314325" y="122186"/>
                </a:lnTo>
                <a:lnTo>
                  <a:pt x="226871" y="79695"/>
                </a:lnTo>
                <a:close/>
                <a:moveTo>
                  <a:pt x="143146" y="128758"/>
                </a:moveTo>
                <a:lnTo>
                  <a:pt x="143146" y="174607"/>
                </a:lnTo>
                <a:moveTo>
                  <a:pt x="0" y="68408"/>
                </a:moveTo>
                <a:lnTo>
                  <a:pt x="68408" y="68408"/>
                </a:lnTo>
                <a:lnTo>
                  <a:pt x="68408" y="0"/>
                </a:lnTo>
                <a:moveTo>
                  <a:pt x="179993" y="144632"/>
                </a:moveTo>
                <a:lnTo>
                  <a:pt x="179993" y="189695"/>
                </a:lnTo>
                <a:lnTo>
                  <a:pt x="275034" y="189695"/>
                </a:lnTo>
                <a:lnTo>
                  <a:pt x="275034" y="144632"/>
                </a:lnTo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2146592" y="4465558"/>
            <a:ext cx="1421864" cy="3693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 dirty="0" err="1">
                <a:solidFill>
                  <a:srgbClr val="3CC583"/>
                </a:solidFill>
                <a:latin typeface="Roboto"/>
              </a:rPr>
              <a:t>Penguatan</a:t>
            </a:r>
            <a:r>
              <a:rPr sz="1200" b="1" dirty="0">
                <a:solidFill>
                  <a:srgbClr val="3CC583"/>
                </a:solidFill>
                <a:latin typeface="Roboto"/>
              </a:rPr>
              <a:t> Lembaga
</a:t>
            </a:r>
            <a:r>
              <a:rPr sz="1200" b="1" dirty="0" err="1">
                <a:solidFill>
                  <a:srgbClr val="3CC583"/>
                </a:solidFill>
                <a:latin typeface="Roboto"/>
              </a:rPr>
              <a:t>Penjaminan</a:t>
            </a:r>
            <a:r>
              <a:rPr sz="1200" b="1" dirty="0">
                <a:solidFill>
                  <a:srgbClr val="3CC583"/>
                </a:solidFill>
                <a:latin typeface="Roboto"/>
              </a:rPr>
              <a:t> </a:t>
            </a:r>
            <a:r>
              <a:rPr sz="1200" b="1" dirty="0" err="1">
                <a:solidFill>
                  <a:srgbClr val="3CC583"/>
                </a:solidFill>
                <a:latin typeface="Roboto"/>
              </a:rPr>
              <a:t>Mutu</a:t>
            </a:r>
            <a:endParaRPr sz="1200" b="1" dirty="0">
              <a:solidFill>
                <a:srgbClr val="3CC583"/>
              </a:solidFill>
              <a:latin typeface="Roboto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905117" y="4465558"/>
            <a:ext cx="1333699" cy="3693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 dirty="0" err="1">
                <a:solidFill>
                  <a:srgbClr val="E0CB15"/>
                </a:solidFill>
                <a:latin typeface="Roboto"/>
              </a:rPr>
              <a:t>Penguatan</a:t>
            </a:r>
            <a:r>
              <a:rPr sz="1200" b="1" dirty="0">
                <a:solidFill>
                  <a:srgbClr val="E0CB15"/>
                </a:solidFill>
                <a:latin typeface="Roboto"/>
              </a:rPr>
              <a:t>
International Office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589208" y="4465558"/>
            <a:ext cx="1394613" cy="3693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 dirty="0" err="1">
                <a:solidFill>
                  <a:srgbClr val="E55753"/>
                </a:solidFill>
                <a:latin typeface="Roboto"/>
              </a:rPr>
              <a:t>Penguatan</a:t>
            </a:r>
            <a:r>
              <a:rPr sz="1200" b="1" dirty="0">
                <a:solidFill>
                  <a:srgbClr val="E55753"/>
                </a:solidFill>
                <a:latin typeface="Roboto"/>
              </a:rPr>
              <a:t> Unit
</a:t>
            </a:r>
            <a:r>
              <a:rPr sz="1200" b="1" dirty="0" err="1">
                <a:solidFill>
                  <a:srgbClr val="E55753"/>
                </a:solidFill>
                <a:latin typeface="Roboto"/>
              </a:rPr>
              <a:t>Layanan</a:t>
            </a:r>
            <a:r>
              <a:rPr sz="1200" b="1" dirty="0">
                <a:solidFill>
                  <a:srgbClr val="E55753"/>
                </a:solidFill>
                <a:latin typeface="Roboto"/>
              </a:rPr>
              <a:t> </a:t>
            </a:r>
            <a:r>
              <a:rPr sz="1200" b="1" dirty="0" err="1">
                <a:solidFill>
                  <a:srgbClr val="E55753"/>
                </a:solidFill>
                <a:latin typeface="Roboto"/>
              </a:rPr>
              <a:t>Mahasiswa</a:t>
            </a:r>
            <a:endParaRPr sz="1200" b="1" dirty="0">
              <a:solidFill>
                <a:srgbClr val="E55753"/>
              </a:solidFill>
              <a:latin typeface="Roboto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092091" y="4993719"/>
            <a:ext cx="1420261" cy="5539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dirty="0" err="1">
                <a:solidFill>
                  <a:srgbClr val="484848"/>
                </a:solidFill>
                <a:latin typeface="Roboto"/>
              </a:rPr>
              <a:t>Memastikan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kualitas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akademik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melalui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akreditasi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dan audit.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722171" y="4964439"/>
            <a:ext cx="1681551" cy="5539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dirty="0" err="1">
                <a:solidFill>
                  <a:srgbClr val="484848"/>
                </a:solidFill>
                <a:latin typeface="Roboto"/>
              </a:rPr>
              <a:t>Memfasilitasi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kolaborasi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global dan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layanan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mahasiswa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asing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626188" y="2633424"/>
            <a:ext cx="1606209" cy="5539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dirty="0" err="1">
                <a:solidFill>
                  <a:srgbClr val="484848"/>
                </a:solidFill>
                <a:latin typeface="Roboto"/>
              </a:rPr>
              <a:t>Mendorong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inovasi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dan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produksi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pengetahuan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ilmiah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129307" y="2589866"/>
            <a:ext cx="1356750" cy="1941937"/>
          </a:xfrm>
          <a:custGeom>
            <a:avLst/>
            <a:gdLst/>
            <a:ahLst/>
            <a:cxnLst/>
            <a:rect l="0" t="0" r="0" b="0"/>
            <a:pathLst>
              <a:path w="1356750" h="1941937">
                <a:moveTo>
                  <a:pt x="251374" y="1161678"/>
                </a:moveTo>
                <a:cubicBezTo>
                  <a:pt x="0" y="910304"/>
                  <a:pt x="0" y="502748"/>
                  <a:pt x="251374" y="251374"/>
                </a:cubicBezTo>
                <a:cubicBezTo>
                  <a:pt x="502748" y="0"/>
                  <a:pt x="910304" y="0"/>
                  <a:pt x="1161678" y="251374"/>
                </a:cubicBezTo>
                <a:lnTo>
                  <a:pt x="1356750" y="446436"/>
                </a:lnTo>
                <a:lnTo>
                  <a:pt x="1031633" y="771553"/>
                </a:lnTo>
                <a:lnTo>
                  <a:pt x="836571" y="576481"/>
                </a:lnTo>
                <a:cubicBezTo>
                  <a:pt x="764752" y="504663"/>
                  <a:pt x="648309" y="504663"/>
                  <a:pt x="576481" y="576481"/>
                </a:cubicBezTo>
                <a:cubicBezTo>
                  <a:pt x="504663" y="648309"/>
                  <a:pt x="504663" y="764752"/>
                  <a:pt x="576481" y="836571"/>
                </a:cubicBezTo>
                <a:lnTo>
                  <a:pt x="1356750" y="1616830"/>
                </a:lnTo>
                <a:lnTo>
                  <a:pt x="1031633" y="1941937"/>
                </a:lnTo>
                <a:lnTo>
                  <a:pt x="251374" y="1161678"/>
                </a:lnTo>
              </a:path>
            </a:pathLst>
          </a:custGeom>
          <a:solidFill>
            <a:srgbClr val="E2A3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129309" y="2589868"/>
            <a:ext cx="1356743" cy="1941939"/>
          </a:xfrm>
          <a:custGeom>
            <a:avLst/>
            <a:gdLst/>
            <a:ahLst/>
            <a:cxnLst/>
            <a:rect l="0" t="0" r="0" b="0"/>
            <a:pathLst>
              <a:path w="1356743" h="1941939">
                <a:moveTo>
                  <a:pt x="251373" y="1161678"/>
                </a:moveTo>
                <a:cubicBezTo>
                  <a:pt x="0" y="910304"/>
                  <a:pt x="0" y="502747"/>
                  <a:pt x="251373" y="251373"/>
                </a:cubicBezTo>
                <a:cubicBezTo>
                  <a:pt x="502746" y="0"/>
                  <a:pt x="910304" y="0"/>
                  <a:pt x="1161678" y="251373"/>
                </a:cubicBezTo>
                <a:lnTo>
                  <a:pt x="1356743" y="446438"/>
                </a:lnTo>
                <a:lnTo>
                  <a:pt x="1031634" y="771547"/>
                </a:lnTo>
                <a:lnTo>
                  <a:pt x="836569" y="576482"/>
                </a:lnTo>
                <a:cubicBezTo>
                  <a:pt x="764747" y="504661"/>
                  <a:pt x="648302" y="504661"/>
                  <a:pt x="576482" y="576482"/>
                </a:cubicBezTo>
                <a:cubicBezTo>
                  <a:pt x="504661" y="648303"/>
                  <a:pt x="504661" y="764747"/>
                  <a:pt x="576482" y="836569"/>
                </a:cubicBezTo>
                <a:lnTo>
                  <a:pt x="1356743" y="1616830"/>
                </a:lnTo>
                <a:lnTo>
                  <a:pt x="1031634" y="1941939"/>
                </a:lnTo>
                <a:lnTo>
                  <a:pt x="251373" y="1161678"/>
                </a:lnTo>
                <a:close/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129311" y="4076662"/>
            <a:ext cx="1941937" cy="1356741"/>
          </a:xfrm>
          <a:custGeom>
            <a:avLst/>
            <a:gdLst/>
            <a:ahLst/>
            <a:cxnLst/>
            <a:rect l="0" t="0" r="0" b="0"/>
            <a:pathLst>
              <a:path w="1941937" h="1356741">
                <a:moveTo>
                  <a:pt x="1161678" y="1105366"/>
                </a:moveTo>
                <a:cubicBezTo>
                  <a:pt x="910304" y="1356741"/>
                  <a:pt x="502748" y="1356741"/>
                  <a:pt x="251374" y="1105366"/>
                </a:cubicBezTo>
                <a:cubicBezTo>
                  <a:pt x="0" y="853992"/>
                  <a:pt x="0" y="446436"/>
                  <a:pt x="251374" y="195062"/>
                </a:cubicBezTo>
                <a:lnTo>
                  <a:pt x="446436" y="0"/>
                </a:lnTo>
                <a:lnTo>
                  <a:pt x="771553" y="325107"/>
                </a:lnTo>
                <a:lnTo>
                  <a:pt x="576481" y="520179"/>
                </a:lnTo>
                <a:cubicBezTo>
                  <a:pt x="504663" y="591997"/>
                  <a:pt x="504663" y="708440"/>
                  <a:pt x="576481" y="780259"/>
                </a:cubicBezTo>
                <a:cubicBezTo>
                  <a:pt x="648309" y="852077"/>
                  <a:pt x="764752" y="852077"/>
                  <a:pt x="836571" y="780259"/>
                </a:cubicBezTo>
                <a:lnTo>
                  <a:pt x="1616830" y="0"/>
                </a:lnTo>
                <a:lnTo>
                  <a:pt x="1941937" y="325107"/>
                </a:lnTo>
                <a:lnTo>
                  <a:pt x="1161678" y="1105366"/>
                </a:lnTo>
              </a:path>
            </a:pathLst>
          </a:custGeom>
          <a:solidFill>
            <a:srgbClr val="CD6AF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3129314" y="4076662"/>
            <a:ext cx="1941939" cy="1356743"/>
          </a:xfrm>
          <a:custGeom>
            <a:avLst/>
            <a:gdLst/>
            <a:ahLst/>
            <a:cxnLst/>
            <a:rect l="0" t="0" r="0" b="0"/>
            <a:pathLst>
              <a:path w="1941939" h="1356743">
                <a:moveTo>
                  <a:pt x="1161678" y="1105370"/>
                </a:moveTo>
                <a:cubicBezTo>
                  <a:pt x="910304" y="1356743"/>
                  <a:pt x="502747" y="1356743"/>
                  <a:pt x="251373" y="1105370"/>
                </a:cubicBezTo>
                <a:cubicBezTo>
                  <a:pt x="0" y="853996"/>
                  <a:pt x="0" y="446439"/>
                  <a:pt x="251373" y="195065"/>
                </a:cubicBezTo>
                <a:lnTo>
                  <a:pt x="446438" y="0"/>
                </a:lnTo>
                <a:lnTo>
                  <a:pt x="771547" y="325109"/>
                </a:lnTo>
                <a:lnTo>
                  <a:pt x="576482" y="520174"/>
                </a:lnTo>
                <a:cubicBezTo>
                  <a:pt x="504661" y="591994"/>
                  <a:pt x="504661" y="708439"/>
                  <a:pt x="576482" y="780261"/>
                </a:cubicBezTo>
                <a:cubicBezTo>
                  <a:pt x="648303" y="852082"/>
                  <a:pt x="764747" y="852082"/>
                  <a:pt x="836569" y="780261"/>
                </a:cubicBezTo>
                <a:lnTo>
                  <a:pt x="1616830" y="0"/>
                </a:lnTo>
                <a:lnTo>
                  <a:pt x="1941939" y="325109"/>
                </a:lnTo>
                <a:lnTo>
                  <a:pt x="1161678" y="1105370"/>
                </a:lnTo>
                <a:close/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616098" y="3491470"/>
            <a:ext cx="1356741" cy="1941937"/>
          </a:xfrm>
          <a:custGeom>
            <a:avLst/>
            <a:gdLst/>
            <a:ahLst/>
            <a:cxnLst/>
            <a:rect l="0" t="0" r="0" b="0"/>
            <a:pathLst>
              <a:path w="1356741" h="1941937">
                <a:moveTo>
                  <a:pt x="1105366" y="780259"/>
                </a:moveTo>
                <a:cubicBezTo>
                  <a:pt x="1356741" y="1031633"/>
                  <a:pt x="1356741" y="1439189"/>
                  <a:pt x="1105366" y="1690563"/>
                </a:cubicBezTo>
                <a:cubicBezTo>
                  <a:pt x="853992" y="1941937"/>
                  <a:pt x="446436" y="1941937"/>
                  <a:pt x="195062" y="1690563"/>
                </a:cubicBezTo>
                <a:lnTo>
                  <a:pt x="0" y="1495501"/>
                </a:lnTo>
                <a:lnTo>
                  <a:pt x="325107" y="1170393"/>
                </a:lnTo>
                <a:lnTo>
                  <a:pt x="520179" y="1365456"/>
                </a:lnTo>
                <a:cubicBezTo>
                  <a:pt x="591997" y="1437274"/>
                  <a:pt x="708440" y="1437274"/>
                  <a:pt x="780259" y="1365456"/>
                </a:cubicBezTo>
                <a:cubicBezTo>
                  <a:pt x="852077" y="1293637"/>
                  <a:pt x="852077" y="1177194"/>
                  <a:pt x="780259" y="1105366"/>
                </a:cubicBezTo>
                <a:lnTo>
                  <a:pt x="0" y="325107"/>
                </a:lnTo>
                <a:lnTo>
                  <a:pt x="325107" y="0"/>
                </a:lnTo>
                <a:lnTo>
                  <a:pt x="1105366" y="780259"/>
                </a:lnTo>
              </a:path>
            </a:pathLst>
          </a:custGeom>
          <a:solidFill>
            <a:srgbClr val="BA5DE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616098" y="3491470"/>
            <a:ext cx="1356743" cy="1941939"/>
          </a:xfrm>
          <a:custGeom>
            <a:avLst/>
            <a:gdLst/>
            <a:ahLst/>
            <a:cxnLst/>
            <a:rect l="0" t="0" r="0" b="0"/>
            <a:pathLst>
              <a:path w="1356743" h="1941939">
                <a:moveTo>
                  <a:pt x="1105370" y="780261"/>
                </a:moveTo>
                <a:cubicBezTo>
                  <a:pt x="1356743" y="1031634"/>
                  <a:pt x="1356743" y="1439192"/>
                  <a:pt x="1105370" y="1690566"/>
                </a:cubicBezTo>
                <a:cubicBezTo>
                  <a:pt x="853996" y="1941939"/>
                  <a:pt x="446438" y="1941939"/>
                  <a:pt x="195065" y="1690566"/>
                </a:cubicBezTo>
                <a:lnTo>
                  <a:pt x="0" y="1495501"/>
                </a:lnTo>
                <a:lnTo>
                  <a:pt x="325109" y="1170391"/>
                </a:lnTo>
                <a:lnTo>
                  <a:pt x="520174" y="1365457"/>
                </a:lnTo>
                <a:cubicBezTo>
                  <a:pt x="591994" y="1437278"/>
                  <a:pt x="708439" y="1437278"/>
                  <a:pt x="780261" y="1365457"/>
                </a:cubicBezTo>
                <a:cubicBezTo>
                  <a:pt x="852082" y="1293635"/>
                  <a:pt x="852082" y="1177190"/>
                  <a:pt x="780261" y="1105370"/>
                </a:cubicBezTo>
                <a:lnTo>
                  <a:pt x="0" y="325109"/>
                </a:lnTo>
                <a:lnTo>
                  <a:pt x="325109" y="0"/>
                </a:lnTo>
                <a:lnTo>
                  <a:pt x="1105370" y="780261"/>
                </a:lnTo>
                <a:close/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4030902" y="2589866"/>
            <a:ext cx="1941937" cy="1356750"/>
          </a:xfrm>
          <a:custGeom>
            <a:avLst/>
            <a:gdLst/>
            <a:ahLst/>
            <a:cxnLst/>
            <a:rect l="0" t="0" r="0" b="0"/>
            <a:pathLst>
              <a:path w="1941937" h="1356750">
                <a:moveTo>
                  <a:pt x="780259" y="251374"/>
                </a:moveTo>
                <a:cubicBezTo>
                  <a:pt x="1031633" y="0"/>
                  <a:pt x="1439189" y="0"/>
                  <a:pt x="1690563" y="251374"/>
                </a:cubicBezTo>
                <a:cubicBezTo>
                  <a:pt x="1941937" y="502748"/>
                  <a:pt x="1941937" y="910304"/>
                  <a:pt x="1690563" y="1161678"/>
                </a:cubicBezTo>
                <a:lnTo>
                  <a:pt x="1495501" y="1356750"/>
                </a:lnTo>
                <a:lnTo>
                  <a:pt x="1170393" y="1031633"/>
                </a:lnTo>
                <a:lnTo>
                  <a:pt x="1365456" y="836571"/>
                </a:lnTo>
                <a:cubicBezTo>
                  <a:pt x="1437274" y="764752"/>
                  <a:pt x="1437274" y="648309"/>
                  <a:pt x="1365456" y="576481"/>
                </a:cubicBezTo>
                <a:cubicBezTo>
                  <a:pt x="1293637" y="504663"/>
                  <a:pt x="1177194" y="504663"/>
                  <a:pt x="1105366" y="576481"/>
                </a:cubicBezTo>
                <a:lnTo>
                  <a:pt x="325107" y="1356750"/>
                </a:lnTo>
                <a:lnTo>
                  <a:pt x="0" y="1031633"/>
                </a:lnTo>
                <a:lnTo>
                  <a:pt x="780259" y="251374"/>
                </a:lnTo>
              </a:path>
            </a:pathLst>
          </a:custGeom>
          <a:solidFill>
            <a:srgbClr val="A455C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4030903" y="2589868"/>
            <a:ext cx="1941939" cy="1356743"/>
          </a:xfrm>
          <a:custGeom>
            <a:avLst/>
            <a:gdLst/>
            <a:ahLst/>
            <a:cxnLst/>
            <a:rect l="0" t="0" r="0" b="0"/>
            <a:pathLst>
              <a:path w="1941939" h="1356743">
                <a:moveTo>
                  <a:pt x="780261" y="251373"/>
                </a:moveTo>
                <a:cubicBezTo>
                  <a:pt x="1031634" y="0"/>
                  <a:pt x="1439192" y="0"/>
                  <a:pt x="1690566" y="251373"/>
                </a:cubicBezTo>
                <a:cubicBezTo>
                  <a:pt x="1941939" y="502747"/>
                  <a:pt x="1941939" y="910304"/>
                  <a:pt x="1690566" y="1161678"/>
                </a:cubicBezTo>
                <a:lnTo>
                  <a:pt x="1495501" y="1356743"/>
                </a:lnTo>
                <a:lnTo>
                  <a:pt x="1170391" y="1031634"/>
                </a:lnTo>
                <a:lnTo>
                  <a:pt x="1365457" y="836569"/>
                </a:lnTo>
                <a:cubicBezTo>
                  <a:pt x="1437278" y="764747"/>
                  <a:pt x="1437278" y="648302"/>
                  <a:pt x="1365457" y="576482"/>
                </a:cubicBezTo>
                <a:cubicBezTo>
                  <a:pt x="1293635" y="504661"/>
                  <a:pt x="1177190" y="504661"/>
                  <a:pt x="1105370" y="576482"/>
                </a:cubicBezTo>
                <a:lnTo>
                  <a:pt x="325109" y="1356743"/>
                </a:lnTo>
                <a:lnTo>
                  <a:pt x="0" y="1031634"/>
                </a:lnTo>
                <a:lnTo>
                  <a:pt x="780261" y="251373"/>
                </a:lnTo>
                <a:close/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790929" y="1290637"/>
            <a:ext cx="5526509" cy="5715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>
                <a:solidFill>
                  <a:srgbClr val="484848"/>
                </a:solidFill>
                <a:latin typeface="Roboto"/>
              </a:rPr>
              <a:t>Peningkatan Kualitas Sarana dan Prasarana UIN Ar-
Raniry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82547" y="2314574"/>
            <a:ext cx="1085773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500" b="1" dirty="0" err="1">
                <a:solidFill>
                  <a:srgbClr val="484848"/>
                </a:solidFill>
                <a:latin typeface="Roboto"/>
              </a:rPr>
              <a:t>Rumah</a:t>
            </a:r>
            <a:r>
              <a:rPr sz="1500" b="1" dirty="0">
                <a:solidFill>
                  <a:srgbClr val="484848"/>
                </a:solidFill>
                <a:latin typeface="Roboto"/>
              </a:rPr>
              <a:t> </a:t>
            </a:r>
            <a:r>
              <a:rPr sz="1500" b="1" dirty="0" err="1">
                <a:solidFill>
                  <a:srgbClr val="484848"/>
                </a:solidFill>
                <a:latin typeface="Roboto"/>
              </a:rPr>
              <a:t>Sakit</a:t>
            </a:r>
            <a:r>
              <a:rPr sz="1500" b="1" dirty="0">
                <a:solidFill>
                  <a:srgbClr val="484848"/>
                </a:solidFill>
                <a:latin typeface="Roboto"/>
              </a:rPr>
              <a:t>
Pendidikan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25852" y="2200274"/>
            <a:ext cx="1442513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484848"/>
                </a:solidFill>
                <a:latin typeface="Roboto"/>
              </a:rPr>
              <a:t>Nilai Sarana dan
Prasarana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0321" y="2881312"/>
            <a:ext cx="1377476" cy="5143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100" b="0" dirty="0" err="1">
                <a:solidFill>
                  <a:srgbClr val="484848"/>
                </a:solidFill>
                <a:latin typeface="Roboto"/>
              </a:rPr>
              <a:t>Menyediakan</a:t>
            </a:r>
            <a:r>
              <a:rPr sz="11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100" b="0" dirty="0" err="1">
                <a:solidFill>
                  <a:srgbClr val="484848"/>
                </a:solidFill>
                <a:latin typeface="Roboto"/>
              </a:rPr>
              <a:t>wahana</a:t>
            </a:r>
            <a:r>
              <a:rPr sz="11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100" b="0" dirty="0" err="1">
                <a:solidFill>
                  <a:srgbClr val="484848"/>
                </a:solidFill>
                <a:latin typeface="Roboto"/>
              </a:rPr>
              <a:t>pendidikan</a:t>
            </a:r>
            <a:r>
              <a:rPr sz="1100" b="0" dirty="0">
                <a:solidFill>
                  <a:srgbClr val="484848"/>
                </a:solidFill>
                <a:latin typeface="Roboto"/>
              </a:rPr>
              <a:t> dan
</a:t>
            </a:r>
            <a:r>
              <a:rPr sz="1100" b="0" dirty="0" err="1">
                <a:solidFill>
                  <a:srgbClr val="484848"/>
                </a:solidFill>
                <a:latin typeface="Roboto"/>
              </a:rPr>
              <a:t>pelayanan</a:t>
            </a:r>
            <a:r>
              <a:rPr sz="11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100" b="0" dirty="0" err="1">
                <a:solidFill>
                  <a:srgbClr val="484848"/>
                </a:solidFill>
                <a:latin typeface="Roboto"/>
              </a:rPr>
              <a:t>kesehatan</a:t>
            </a:r>
            <a:endParaRPr sz="1100" b="0" dirty="0">
              <a:solidFill>
                <a:srgbClr val="484848"/>
              </a:solidFill>
              <a:latin typeface="Roboto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16327" y="2767012"/>
            <a:ext cx="996553" cy="685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484848"/>
                </a:solidFill>
                <a:latin typeface="Roboto"/>
              </a:rPr>
              <a:t>Mencerminkan
kecukupan dan
keberlanjutan
infrastruktur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27969" y="4257674"/>
            <a:ext cx="1149848" cy="685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500" b="1">
                <a:solidFill>
                  <a:srgbClr val="484848"/>
                </a:solidFill>
                <a:latin typeface="Roboto"/>
              </a:rPr>
              <a:t>Laboratorium
Fakultas
Kedokteran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16327" y="4486274"/>
            <a:ext cx="1527352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484848"/>
                </a:solidFill>
                <a:latin typeface="Roboto"/>
              </a:rPr>
              <a:t>Fasilitas Layanan
Pendidikan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85868" y="5053012"/>
            <a:ext cx="1191968" cy="5143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100" b="0" dirty="0" err="1">
                <a:solidFill>
                  <a:srgbClr val="484848"/>
                </a:solidFill>
                <a:latin typeface="Roboto"/>
              </a:rPr>
              <a:t>Memenuhi</a:t>
            </a:r>
            <a:r>
              <a:rPr sz="11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100" b="0" dirty="0" err="1">
                <a:solidFill>
                  <a:srgbClr val="484848"/>
                </a:solidFill>
                <a:latin typeface="Roboto"/>
              </a:rPr>
              <a:t>standar</a:t>
            </a:r>
            <a:r>
              <a:rPr sz="11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100" b="0" dirty="0" err="1">
                <a:solidFill>
                  <a:srgbClr val="484848"/>
                </a:solidFill>
                <a:latin typeface="Roboto"/>
              </a:rPr>
              <a:t>akreditasi</a:t>
            </a:r>
            <a:r>
              <a:rPr sz="1100" b="0" dirty="0">
                <a:solidFill>
                  <a:srgbClr val="484848"/>
                </a:solidFill>
                <a:latin typeface="Roboto"/>
              </a:rPr>
              <a:t> dan
</a:t>
            </a:r>
            <a:r>
              <a:rPr sz="1100" b="0" dirty="0" err="1">
                <a:solidFill>
                  <a:srgbClr val="484848"/>
                </a:solidFill>
                <a:latin typeface="Roboto"/>
              </a:rPr>
              <a:t>keselamatan</a:t>
            </a:r>
            <a:endParaRPr sz="1100" b="0" dirty="0">
              <a:solidFill>
                <a:srgbClr val="484848"/>
              </a:solidFill>
              <a:latin typeface="Roboto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115602" y="5053012"/>
            <a:ext cx="1238250" cy="5143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484848"/>
                </a:solidFill>
                <a:latin typeface="Roboto"/>
              </a:rPr>
              <a:t>Mendukung
pembelajaran yang
inklusif dan adaptif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600199" y="2971223"/>
            <a:ext cx="1801090" cy="1801090"/>
          </a:xfrm>
          <a:custGeom>
            <a:avLst/>
            <a:gdLst/>
            <a:ahLst/>
            <a:cxnLst/>
            <a:rect l="0" t="0" r="0" b="0"/>
            <a:pathLst>
              <a:path w="1801090" h="1801090">
                <a:moveTo>
                  <a:pt x="1801090" y="900545"/>
                </a:moveTo>
                <a:cubicBezTo>
                  <a:pt x="1801090" y="1397901"/>
                  <a:pt x="1397901" y="1801090"/>
                  <a:pt x="900545" y="1801090"/>
                </a:cubicBezTo>
                <a:cubicBezTo>
                  <a:pt x="403189" y="1801090"/>
                  <a:pt x="0" y="1397901"/>
                  <a:pt x="0" y="900545"/>
                </a:cubicBezTo>
                <a:cubicBezTo>
                  <a:pt x="0" y="403189"/>
                  <a:pt x="403189" y="0"/>
                  <a:pt x="900545" y="0"/>
                </a:cubicBezTo>
                <a:cubicBezTo>
                  <a:pt x="1397901" y="0"/>
                  <a:pt x="1801090" y="403189"/>
                  <a:pt x="1801090" y="900545"/>
                </a:cubicBezTo>
              </a:path>
            </a:pathLst>
          </a:custGeom>
          <a:solidFill>
            <a:srgbClr val="4F3D5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1600199" y="2971223"/>
            <a:ext cx="1801090" cy="1801090"/>
          </a:xfrm>
          <a:custGeom>
            <a:avLst/>
            <a:gdLst/>
            <a:ahLst/>
            <a:cxnLst/>
            <a:rect l="0" t="0" r="0" b="0"/>
            <a:pathLst>
              <a:path w="1801090" h="1801090">
                <a:moveTo>
                  <a:pt x="1801090" y="900545"/>
                </a:moveTo>
                <a:cubicBezTo>
                  <a:pt x="1801090" y="1397903"/>
                  <a:pt x="1397903" y="1801090"/>
                  <a:pt x="900545" y="1801090"/>
                </a:cubicBezTo>
                <a:cubicBezTo>
                  <a:pt x="403187" y="1801090"/>
                  <a:pt x="0" y="1397903"/>
                  <a:pt x="0" y="900545"/>
                </a:cubicBezTo>
                <a:cubicBezTo>
                  <a:pt x="0" y="403187"/>
                  <a:pt x="403187" y="0"/>
                  <a:pt x="900545" y="0"/>
                </a:cubicBezTo>
                <a:cubicBezTo>
                  <a:pt x="1397903" y="0"/>
                  <a:pt x="1801090" y="403187"/>
                  <a:pt x="1801090" y="900545"/>
                </a:cubicBezTo>
                <a:close/>
              </a:path>
            </a:pathLst>
          </a:custGeom>
          <a:noFill/>
          <a:ln w="11256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2893754" y="4412096"/>
            <a:ext cx="4650041" cy="1620981"/>
          </a:xfrm>
          <a:custGeom>
            <a:avLst/>
            <a:gdLst/>
            <a:ahLst/>
            <a:cxnLst/>
            <a:rect l="0" t="0" r="0" b="0"/>
            <a:pathLst>
              <a:path w="4650041" h="1620981">
                <a:moveTo>
                  <a:pt x="1498132" y="900545"/>
                </a:moveTo>
                <a:lnTo>
                  <a:pt x="327490" y="0"/>
                </a:lnTo>
                <a:cubicBezTo>
                  <a:pt x="241766" y="114121"/>
                  <a:pt x="129565" y="207223"/>
                  <a:pt x="0" y="270163"/>
                </a:cubicBezTo>
                <a:lnTo>
                  <a:pt x="1498132" y="1620981"/>
                </a:lnTo>
                <a:lnTo>
                  <a:pt x="4650041" y="1620981"/>
                </a:lnTo>
                <a:lnTo>
                  <a:pt x="4650041" y="900545"/>
                </a:lnTo>
                <a:lnTo>
                  <a:pt x="1498132" y="900545"/>
                </a:lnTo>
              </a:path>
            </a:pathLst>
          </a:custGeom>
          <a:solidFill>
            <a:srgbClr val="E2A3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2893754" y="4412096"/>
            <a:ext cx="4650045" cy="1620981"/>
          </a:xfrm>
          <a:custGeom>
            <a:avLst/>
            <a:gdLst/>
            <a:ahLst/>
            <a:cxnLst/>
            <a:rect l="0" t="0" r="0" b="0"/>
            <a:pathLst>
              <a:path w="4650045" h="1620981">
                <a:moveTo>
                  <a:pt x="1498135" y="900545"/>
                </a:moveTo>
                <a:lnTo>
                  <a:pt x="327493" y="0"/>
                </a:lnTo>
                <a:cubicBezTo>
                  <a:pt x="241770" y="114124"/>
                  <a:pt x="129564" y="207220"/>
                  <a:pt x="0" y="270163"/>
                </a:cubicBezTo>
                <a:lnTo>
                  <a:pt x="1498135" y="1620981"/>
                </a:lnTo>
                <a:lnTo>
                  <a:pt x="4650045" y="1620981"/>
                </a:lnTo>
                <a:lnTo>
                  <a:pt x="4650045" y="900545"/>
                </a:lnTo>
                <a:lnTo>
                  <a:pt x="1498135" y="900545"/>
                </a:lnTo>
                <a:close/>
              </a:path>
            </a:pathLst>
          </a:custGeom>
          <a:noFill/>
          <a:ln w="11256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3221246" y="4141932"/>
            <a:ext cx="4322550" cy="1170709"/>
          </a:xfrm>
          <a:custGeom>
            <a:avLst/>
            <a:gdLst/>
            <a:ahLst/>
            <a:cxnLst/>
            <a:rect l="0" t="0" r="0" b="0"/>
            <a:pathLst>
              <a:path w="4322550" h="1170709">
                <a:moveTo>
                  <a:pt x="1170641" y="450272"/>
                </a:moveTo>
                <a:lnTo>
                  <a:pt x="138819" y="0"/>
                </a:lnTo>
                <a:cubicBezTo>
                  <a:pt x="107907" y="98407"/>
                  <a:pt x="60561" y="189534"/>
                  <a:pt x="0" y="270163"/>
                </a:cubicBezTo>
                <a:lnTo>
                  <a:pt x="1170641" y="1170709"/>
                </a:lnTo>
                <a:lnTo>
                  <a:pt x="4322550" y="1170709"/>
                </a:lnTo>
                <a:lnTo>
                  <a:pt x="4322550" y="450272"/>
                </a:lnTo>
                <a:lnTo>
                  <a:pt x="1170641" y="450272"/>
                </a:lnTo>
              </a:path>
            </a:pathLst>
          </a:custGeom>
          <a:solidFill>
            <a:srgbClr val="D57A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3221246" y="4141932"/>
            <a:ext cx="4322552" cy="1170709"/>
          </a:xfrm>
          <a:custGeom>
            <a:avLst/>
            <a:gdLst/>
            <a:ahLst/>
            <a:cxnLst/>
            <a:rect l="0" t="0" r="0" b="0"/>
            <a:pathLst>
              <a:path w="4322552" h="1170709">
                <a:moveTo>
                  <a:pt x="1170642" y="450272"/>
                </a:moveTo>
                <a:lnTo>
                  <a:pt x="138816" y="0"/>
                </a:lnTo>
                <a:cubicBezTo>
                  <a:pt x="107908" y="98406"/>
                  <a:pt x="60563" y="189533"/>
                  <a:pt x="0" y="270163"/>
                </a:cubicBezTo>
                <a:lnTo>
                  <a:pt x="1170642" y="1170709"/>
                </a:lnTo>
                <a:lnTo>
                  <a:pt x="4322552" y="1170709"/>
                </a:lnTo>
                <a:lnTo>
                  <a:pt x="4322552" y="450272"/>
                </a:lnTo>
                <a:lnTo>
                  <a:pt x="1170642" y="450272"/>
                </a:lnTo>
                <a:close/>
              </a:path>
            </a:pathLst>
          </a:custGeom>
          <a:noFill/>
          <a:ln w="11256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3360062" y="3871768"/>
            <a:ext cx="4183739" cy="720436"/>
          </a:xfrm>
          <a:custGeom>
            <a:avLst/>
            <a:gdLst/>
            <a:ahLst/>
            <a:cxnLst/>
            <a:rect l="0" t="0" r="0" b="0"/>
            <a:pathLst>
              <a:path w="4183739" h="720436">
                <a:moveTo>
                  <a:pt x="0" y="270163"/>
                </a:moveTo>
                <a:lnTo>
                  <a:pt x="1031822" y="720436"/>
                </a:lnTo>
                <a:lnTo>
                  <a:pt x="4183739" y="720436"/>
                </a:lnTo>
                <a:lnTo>
                  <a:pt x="4183739" y="0"/>
                </a:lnTo>
                <a:lnTo>
                  <a:pt x="41229" y="0"/>
                </a:lnTo>
                <a:cubicBezTo>
                  <a:pt x="41229" y="94122"/>
                  <a:pt x="26783" y="184881"/>
                  <a:pt x="0" y="270163"/>
                </a:cubicBezTo>
              </a:path>
            </a:pathLst>
          </a:custGeom>
          <a:solidFill>
            <a:srgbClr val="C765F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360062" y="3871768"/>
            <a:ext cx="4183736" cy="720436"/>
          </a:xfrm>
          <a:custGeom>
            <a:avLst/>
            <a:gdLst/>
            <a:ahLst/>
            <a:cxnLst/>
            <a:rect l="0" t="0" r="0" b="0"/>
            <a:pathLst>
              <a:path w="4183736" h="720436">
                <a:moveTo>
                  <a:pt x="0" y="270163"/>
                </a:moveTo>
                <a:lnTo>
                  <a:pt x="1031826" y="720436"/>
                </a:lnTo>
                <a:lnTo>
                  <a:pt x="4183736" y="720436"/>
                </a:lnTo>
                <a:lnTo>
                  <a:pt x="4183736" y="0"/>
                </a:lnTo>
                <a:lnTo>
                  <a:pt x="1031826" y="0"/>
                </a:lnTo>
                <a:lnTo>
                  <a:pt x="41226" y="0"/>
                </a:lnTo>
                <a:cubicBezTo>
                  <a:pt x="41226" y="94125"/>
                  <a:pt x="26786" y="184878"/>
                  <a:pt x="0" y="270163"/>
                </a:cubicBezTo>
                <a:close/>
              </a:path>
            </a:pathLst>
          </a:custGeom>
          <a:noFill/>
          <a:ln w="11256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3360062" y="3151332"/>
            <a:ext cx="4183739" cy="720436"/>
          </a:xfrm>
          <a:custGeom>
            <a:avLst/>
            <a:gdLst/>
            <a:ahLst/>
            <a:cxnLst/>
            <a:rect l="0" t="0" r="0" b="0"/>
            <a:pathLst>
              <a:path w="4183739" h="720436">
                <a:moveTo>
                  <a:pt x="0" y="450272"/>
                </a:moveTo>
                <a:cubicBezTo>
                  <a:pt x="26783" y="535561"/>
                  <a:pt x="41229" y="626306"/>
                  <a:pt x="41229" y="720436"/>
                </a:cubicBezTo>
                <a:lnTo>
                  <a:pt x="4183739" y="720436"/>
                </a:lnTo>
                <a:lnTo>
                  <a:pt x="4183739" y="0"/>
                </a:lnTo>
                <a:lnTo>
                  <a:pt x="1031822" y="0"/>
                </a:lnTo>
                <a:lnTo>
                  <a:pt x="0" y="450272"/>
                </a:lnTo>
              </a:path>
            </a:pathLst>
          </a:custGeom>
          <a:solidFill>
            <a:srgbClr val="BA5DE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3360062" y="3151332"/>
            <a:ext cx="4183736" cy="720436"/>
          </a:xfrm>
          <a:custGeom>
            <a:avLst/>
            <a:gdLst/>
            <a:ahLst/>
            <a:cxnLst/>
            <a:rect l="0" t="0" r="0" b="0"/>
            <a:pathLst>
              <a:path w="4183736" h="720436">
                <a:moveTo>
                  <a:pt x="0" y="450272"/>
                </a:moveTo>
                <a:cubicBezTo>
                  <a:pt x="26786" y="535558"/>
                  <a:pt x="41226" y="626310"/>
                  <a:pt x="41226" y="720436"/>
                </a:cubicBezTo>
                <a:lnTo>
                  <a:pt x="1031826" y="720436"/>
                </a:lnTo>
                <a:lnTo>
                  <a:pt x="4183736" y="720436"/>
                </a:lnTo>
                <a:lnTo>
                  <a:pt x="4183736" y="0"/>
                </a:lnTo>
                <a:lnTo>
                  <a:pt x="1031826" y="0"/>
                </a:lnTo>
                <a:lnTo>
                  <a:pt x="0" y="450272"/>
                </a:lnTo>
                <a:close/>
              </a:path>
            </a:pathLst>
          </a:custGeom>
          <a:noFill/>
          <a:ln w="11256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3221246" y="2430896"/>
            <a:ext cx="4322550" cy="1170709"/>
          </a:xfrm>
          <a:custGeom>
            <a:avLst/>
            <a:gdLst/>
            <a:ahLst/>
            <a:cxnLst/>
            <a:rect l="0" t="0" r="0" b="0"/>
            <a:pathLst>
              <a:path w="4322550" h="1170709">
                <a:moveTo>
                  <a:pt x="1170641" y="0"/>
                </a:moveTo>
                <a:lnTo>
                  <a:pt x="0" y="900545"/>
                </a:lnTo>
                <a:cubicBezTo>
                  <a:pt x="60561" y="981174"/>
                  <a:pt x="107907" y="1072301"/>
                  <a:pt x="138819" y="1170709"/>
                </a:cubicBezTo>
                <a:lnTo>
                  <a:pt x="1170641" y="720436"/>
                </a:lnTo>
                <a:lnTo>
                  <a:pt x="4322550" y="720436"/>
                </a:lnTo>
                <a:lnTo>
                  <a:pt x="4322550" y="0"/>
                </a:lnTo>
                <a:lnTo>
                  <a:pt x="1170641" y="0"/>
                </a:lnTo>
              </a:path>
            </a:pathLst>
          </a:custGeom>
          <a:solidFill>
            <a:srgbClr val="AB57D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3221246" y="2430896"/>
            <a:ext cx="4322552" cy="1170709"/>
          </a:xfrm>
          <a:custGeom>
            <a:avLst/>
            <a:gdLst/>
            <a:ahLst/>
            <a:cxnLst/>
            <a:rect l="0" t="0" r="0" b="0"/>
            <a:pathLst>
              <a:path w="4322552" h="1170709">
                <a:moveTo>
                  <a:pt x="1170642" y="0"/>
                </a:moveTo>
                <a:lnTo>
                  <a:pt x="0" y="900545"/>
                </a:lnTo>
                <a:cubicBezTo>
                  <a:pt x="60563" y="981175"/>
                  <a:pt x="107908" y="1072302"/>
                  <a:pt x="138816" y="1170709"/>
                </a:cubicBezTo>
                <a:lnTo>
                  <a:pt x="1170642" y="720436"/>
                </a:lnTo>
                <a:lnTo>
                  <a:pt x="4322552" y="720436"/>
                </a:lnTo>
                <a:lnTo>
                  <a:pt x="4322552" y="0"/>
                </a:lnTo>
                <a:lnTo>
                  <a:pt x="1170642" y="0"/>
                </a:lnTo>
                <a:close/>
              </a:path>
            </a:pathLst>
          </a:custGeom>
          <a:noFill/>
          <a:ln w="11256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2893754" y="1710459"/>
            <a:ext cx="4650041" cy="1620981"/>
          </a:xfrm>
          <a:custGeom>
            <a:avLst/>
            <a:gdLst/>
            <a:ahLst/>
            <a:cxnLst/>
            <a:rect l="0" t="0" r="0" b="0"/>
            <a:pathLst>
              <a:path w="4650041" h="1620981">
                <a:moveTo>
                  <a:pt x="1498132" y="0"/>
                </a:moveTo>
                <a:lnTo>
                  <a:pt x="0" y="1350818"/>
                </a:lnTo>
                <a:cubicBezTo>
                  <a:pt x="129565" y="1413758"/>
                  <a:pt x="241766" y="1506860"/>
                  <a:pt x="327490" y="1620981"/>
                </a:cubicBezTo>
                <a:lnTo>
                  <a:pt x="1498132" y="720436"/>
                </a:lnTo>
                <a:lnTo>
                  <a:pt x="4650041" y="720436"/>
                </a:lnTo>
                <a:lnTo>
                  <a:pt x="4650041" y="0"/>
                </a:lnTo>
                <a:lnTo>
                  <a:pt x="1498132" y="0"/>
                </a:lnTo>
              </a:path>
            </a:pathLst>
          </a:custGeom>
          <a:solidFill>
            <a:srgbClr val="974BB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2893754" y="1710459"/>
            <a:ext cx="4650045" cy="1620981"/>
          </a:xfrm>
          <a:custGeom>
            <a:avLst/>
            <a:gdLst/>
            <a:ahLst/>
            <a:cxnLst/>
            <a:rect l="0" t="0" r="0" b="0"/>
            <a:pathLst>
              <a:path w="4650045" h="1620981">
                <a:moveTo>
                  <a:pt x="1498135" y="0"/>
                </a:moveTo>
                <a:lnTo>
                  <a:pt x="0" y="1350818"/>
                </a:lnTo>
                <a:cubicBezTo>
                  <a:pt x="129564" y="1413761"/>
                  <a:pt x="241770" y="1506857"/>
                  <a:pt x="327493" y="1620981"/>
                </a:cubicBezTo>
                <a:lnTo>
                  <a:pt x="1498135" y="720436"/>
                </a:lnTo>
                <a:lnTo>
                  <a:pt x="4650045" y="720436"/>
                </a:lnTo>
                <a:lnTo>
                  <a:pt x="4650045" y="0"/>
                </a:lnTo>
                <a:lnTo>
                  <a:pt x="1498135" y="0"/>
                </a:lnTo>
                <a:close/>
              </a:path>
            </a:pathLst>
          </a:custGeom>
          <a:noFill/>
          <a:ln w="11256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013909" y="824923"/>
            <a:ext cx="3116239" cy="5539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b="1" dirty="0">
                <a:solidFill>
                  <a:srgbClr val="484848"/>
                </a:solidFill>
                <a:latin typeface="Roboto"/>
              </a:rPr>
              <a:t>Strategi </a:t>
            </a:r>
            <a:r>
              <a:rPr b="1" dirty="0" err="1">
                <a:solidFill>
                  <a:srgbClr val="484848"/>
                </a:solidFill>
                <a:latin typeface="Roboto"/>
              </a:rPr>
              <a:t>Peningkatan</a:t>
            </a:r>
            <a:r>
              <a:rPr b="1" dirty="0">
                <a:solidFill>
                  <a:srgbClr val="484848"/>
                </a:solidFill>
                <a:latin typeface="Roboto"/>
              </a:rPr>
              <a:t> </a:t>
            </a:r>
            <a:r>
              <a:rPr b="1" dirty="0" err="1">
                <a:solidFill>
                  <a:srgbClr val="484848"/>
                </a:solidFill>
                <a:latin typeface="Roboto"/>
              </a:rPr>
              <a:t>Layanan</a:t>
            </a:r>
            <a:r>
              <a:rPr b="1" dirty="0">
                <a:solidFill>
                  <a:srgbClr val="484848"/>
                </a:solidFill>
                <a:latin typeface="Roboto"/>
              </a:rPr>
              <a:t>
Pendidikan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677062" y="1904962"/>
            <a:ext cx="330200" cy="331445"/>
          </a:xfrm>
          <a:custGeom>
            <a:avLst/>
            <a:gdLst/>
            <a:ahLst/>
            <a:cxnLst/>
            <a:rect l="0" t="0" r="0" b="0"/>
            <a:pathLst>
              <a:path w="330200" h="331445">
                <a:moveTo>
                  <a:pt x="101521" y="234562"/>
                </a:moveTo>
                <a:lnTo>
                  <a:pt x="0" y="234562"/>
                </a:lnTo>
                <a:lnTo>
                  <a:pt x="0" y="71863"/>
                </a:lnTo>
                <a:lnTo>
                  <a:pt x="71863" y="0"/>
                </a:lnTo>
                <a:lnTo>
                  <a:pt x="182060" y="0"/>
                </a:lnTo>
                <a:lnTo>
                  <a:pt x="182060" y="58775"/>
                </a:lnTo>
                <a:moveTo>
                  <a:pt x="39263" y="176762"/>
                </a:moveTo>
                <a:lnTo>
                  <a:pt x="86212" y="176762"/>
                </a:lnTo>
                <a:moveTo>
                  <a:pt x="39263" y="133580"/>
                </a:moveTo>
                <a:lnTo>
                  <a:pt x="96433" y="133580"/>
                </a:lnTo>
                <a:moveTo>
                  <a:pt x="288925" y="199275"/>
                </a:moveTo>
                <a:cubicBezTo>
                  <a:pt x="288932" y="226851"/>
                  <a:pt x="266580" y="249209"/>
                  <a:pt x="239004" y="249209"/>
                </a:cubicBezTo>
                <a:cubicBezTo>
                  <a:pt x="211429" y="249209"/>
                  <a:pt x="189077" y="226851"/>
                  <a:pt x="189084" y="199275"/>
                </a:cubicBezTo>
                <a:moveTo>
                  <a:pt x="329539" y="331085"/>
                </a:moveTo>
                <a:cubicBezTo>
                  <a:pt x="317365" y="291906"/>
                  <a:pt x="281171" y="265162"/>
                  <a:pt x="240145" y="265030"/>
                </a:cubicBezTo>
                <a:lnTo>
                  <a:pt x="239019" y="265030"/>
                </a:lnTo>
                <a:cubicBezTo>
                  <a:pt x="197854" y="265168"/>
                  <a:pt x="161572" y="292088"/>
                  <a:pt x="149505" y="331445"/>
                </a:cubicBezTo>
                <a:moveTo>
                  <a:pt x="238329" y="83720"/>
                </a:moveTo>
                <a:lnTo>
                  <a:pt x="139809" y="127562"/>
                </a:lnTo>
                <a:lnTo>
                  <a:pt x="238719" y="170623"/>
                </a:lnTo>
                <a:lnTo>
                  <a:pt x="330200" y="128357"/>
                </a:lnTo>
                <a:lnTo>
                  <a:pt x="238329" y="83720"/>
                </a:lnTo>
                <a:close/>
                <a:moveTo>
                  <a:pt x="150376" y="135261"/>
                </a:moveTo>
                <a:lnTo>
                  <a:pt x="150376" y="183426"/>
                </a:lnTo>
                <a:moveTo>
                  <a:pt x="0" y="71863"/>
                </a:moveTo>
                <a:lnTo>
                  <a:pt x="71863" y="71863"/>
                </a:lnTo>
                <a:lnTo>
                  <a:pt x="71863" y="0"/>
                </a:lnTo>
                <a:moveTo>
                  <a:pt x="189084" y="151937"/>
                </a:moveTo>
                <a:lnTo>
                  <a:pt x="189084" y="199275"/>
                </a:lnTo>
                <a:lnTo>
                  <a:pt x="288925" y="199275"/>
                </a:lnTo>
                <a:lnTo>
                  <a:pt x="288925" y="151937"/>
                </a:lnTo>
              </a:path>
            </a:pathLst>
          </a:custGeom>
          <a:noFill/>
          <a:ln w="11256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127335" y="1901825"/>
            <a:ext cx="1598880" cy="3602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1" dirty="0" err="1">
                <a:solidFill>
                  <a:srgbClr val="FFFFFF"/>
                </a:solidFill>
                <a:latin typeface="Roboto"/>
              </a:rPr>
              <a:t>Persentase</a:t>
            </a:r>
            <a:r>
              <a:rPr sz="1100" b="1" dirty="0">
                <a:solidFill>
                  <a:srgbClr val="FFFFFF"/>
                </a:solidFill>
                <a:latin typeface="Roboto"/>
              </a:rPr>
              <a:t> </a:t>
            </a:r>
            <a:r>
              <a:rPr sz="1100" b="1" dirty="0" err="1">
                <a:solidFill>
                  <a:srgbClr val="FFFFFF"/>
                </a:solidFill>
                <a:latin typeface="Roboto"/>
              </a:rPr>
              <a:t>Mahasiswa</a:t>
            </a:r>
            <a:r>
              <a:rPr sz="1100" b="1" dirty="0">
                <a:solidFill>
                  <a:srgbClr val="FFFFFF"/>
                </a:solidFill>
                <a:latin typeface="Roboto"/>
              </a:rPr>
              <a:t>
</a:t>
            </a:r>
            <a:r>
              <a:rPr sz="1100" b="1" dirty="0" err="1">
                <a:solidFill>
                  <a:srgbClr val="FFFFFF"/>
                </a:solidFill>
                <a:latin typeface="Roboto"/>
              </a:rPr>
              <a:t>Penerima</a:t>
            </a:r>
            <a:r>
              <a:rPr sz="1100" b="1" dirty="0">
                <a:solidFill>
                  <a:srgbClr val="FFFFFF"/>
                </a:solidFill>
                <a:latin typeface="Roboto"/>
              </a:rPr>
              <a:t> </a:t>
            </a:r>
            <a:r>
              <a:rPr sz="1100" b="1" dirty="0" err="1">
                <a:solidFill>
                  <a:srgbClr val="FFFFFF"/>
                </a:solidFill>
                <a:latin typeface="Roboto"/>
              </a:rPr>
              <a:t>Beasiswa</a:t>
            </a:r>
            <a:endParaRPr sz="1100" b="1" dirty="0">
              <a:solidFill>
                <a:srgbClr val="FFFFFF"/>
              </a:solidFill>
              <a:latin typeface="Roboto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4672830" y="2622261"/>
            <a:ext cx="338665" cy="337704"/>
          </a:xfrm>
          <a:custGeom>
            <a:avLst/>
            <a:gdLst/>
            <a:ahLst/>
            <a:cxnLst/>
            <a:rect l="0" t="0" r="0" b="0"/>
            <a:pathLst>
              <a:path w="338665" h="337704">
                <a:moveTo>
                  <a:pt x="244873" y="243897"/>
                </a:moveTo>
                <a:cubicBezTo>
                  <a:pt x="244873" y="261164"/>
                  <a:pt x="258870" y="275161"/>
                  <a:pt x="276137" y="275161"/>
                </a:cubicBezTo>
                <a:cubicBezTo>
                  <a:pt x="293403" y="275161"/>
                  <a:pt x="307401" y="261164"/>
                  <a:pt x="307401" y="243897"/>
                </a:cubicBezTo>
                <a:cubicBezTo>
                  <a:pt x="307401" y="226631"/>
                  <a:pt x="293403" y="212633"/>
                  <a:pt x="276137" y="212633"/>
                </a:cubicBezTo>
                <a:cubicBezTo>
                  <a:pt x="258870" y="212633"/>
                  <a:pt x="244873" y="226631"/>
                  <a:pt x="244873" y="243897"/>
                </a:cubicBezTo>
                <a:moveTo>
                  <a:pt x="255289" y="337704"/>
                </a:moveTo>
                <a:lnTo>
                  <a:pt x="338665" y="337704"/>
                </a:lnTo>
                <a:cubicBezTo>
                  <a:pt x="333674" y="318186"/>
                  <a:pt x="319856" y="302117"/>
                  <a:pt x="301305" y="294261"/>
                </a:cubicBezTo>
                <a:cubicBezTo>
                  <a:pt x="282753" y="286404"/>
                  <a:pt x="261598" y="287662"/>
                  <a:pt x="244107" y="297660"/>
                </a:cubicBezTo>
                <a:moveTo>
                  <a:pt x="31263" y="243897"/>
                </a:moveTo>
                <a:cubicBezTo>
                  <a:pt x="31263" y="261164"/>
                  <a:pt x="45261" y="275161"/>
                  <a:pt x="62527" y="275161"/>
                </a:cubicBezTo>
                <a:cubicBezTo>
                  <a:pt x="79794" y="275161"/>
                  <a:pt x="93791" y="261164"/>
                  <a:pt x="93791" y="243897"/>
                </a:cubicBezTo>
                <a:cubicBezTo>
                  <a:pt x="93791" y="226631"/>
                  <a:pt x="79794" y="212633"/>
                  <a:pt x="62527" y="212633"/>
                </a:cubicBezTo>
                <a:cubicBezTo>
                  <a:pt x="45261" y="212633"/>
                  <a:pt x="31263" y="226631"/>
                  <a:pt x="31263" y="243897"/>
                </a:cubicBezTo>
                <a:moveTo>
                  <a:pt x="82940" y="337704"/>
                </a:moveTo>
                <a:lnTo>
                  <a:pt x="0" y="337704"/>
                </a:lnTo>
                <a:cubicBezTo>
                  <a:pt x="4970" y="318283"/>
                  <a:pt x="18683" y="302274"/>
                  <a:pt x="37111" y="294380"/>
                </a:cubicBezTo>
                <a:cubicBezTo>
                  <a:pt x="55539" y="286486"/>
                  <a:pt x="76588" y="287604"/>
                  <a:pt x="94076" y="297405"/>
                </a:cubicBezTo>
                <a:moveTo>
                  <a:pt x="245563" y="337704"/>
                </a:moveTo>
                <a:cubicBezTo>
                  <a:pt x="245950" y="310142"/>
                  <a:pt x="231466" y="284506"/>
                  <a:pt x="207659" y="270612"/>
                </a:cubicBezTo>
                <a:cubicBezTo>
                  <a:pt x="183851" y="256718"/>
                  <a:pt x="154407" y="256718"/>
                  <a:pt x="130600" y="270612"/>
                </a:cubicBezTo>
                <a:cubicBezTo>
                  <a:pt x="106792" y="284506"/>
                  <a:pt x="92309" y="310142"/>
                  <a:pt x="92696" y="337704"/>
                </a:cubicBezTo>
                <a:close/>
                <a:moveTo>
                  <a:pt x="213114" y="189144"/>
                </a:moveTo>
                <a:cubicBezTo>
                  <a:pt x="184437" y="201487"/>
                  <a:pt x="151115" y="194786"/>
                  <a:pt x="129438" y="172319"/>
                </a:cubicBezTo>
                <a:moveTo>
                  <a:pt x="123179" y="195253"/>
                </a:moveTo>
                <a:cubicBezTo>
                  <a:pt x="123179" y="220195"/>
                  <a:pt x="143399" y="240415"/>
                  <a:pt x="168341" y="240415"/>
                </a:cubicBezTo>
                <a:cubicBezTo>
                  <a:pt x="193284" y="240415"/>
                  <a:pt x="213504" y="220195"/>
                  <a:pt x="213504" y="195253"/>
                </a:cubicBezTo>
                <a:cubicBezTo>
                  <a:pt x="213504" y="170310"/>
                  <a:pt x="193284" y="150090"/>
                  <a:pt x="168341" y="150090"/>
                </a:cubicBezTo>
                <a:cubicBezTo>
                  <a:pt x="143399" y="150090"/>
                  <a:pt x="123179" y="170310"/>
                  <a:pt x="123179" y="195253"/>
                </a:cubicBezTo>
                <a:moveTo>
                  <a:pt x="266681" y="180109"/>
                </a:moveTo>
                <a:cubicBezTo>
                  <a:pt x="266681" y="180109"/>
                  <a:pt x="221654" y="135081"/>
                  <a:pt x="221654" y="97559"/>
                </a:cubicBezTo>
                <a:lnTo>
                  <a:pt x="289195" y="97559"/>
                </a:lnTo>
                <a:lnTo>
                  <a:pt x="169122" y="0"/>
                </a:lnTo>
                <a:lnTo>
                  <a:pt x="49049" y="97559"/>
                </a:lnTo>
                <a:lnTo>
                  <a:pt x="116590" y="97559"/>
                </a:lnTo>
                <a:cubicBezTo>
                  <a:pt x="116590" y="135081"/>
                  <a:pt x="71563" y="180109"/>
                  <a:pt x="71563" y="180109"/>
                </a:cubicBezTo>
              </a:path>
            </a:pathLst>
          </a:custGeom>
          <a:noFill/>
          <a:ln w="11256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127335" y="2622261"/>
            <a:ext cx="2158967" cy="3602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Roboto"/>
              </a:rPr>
              <a:t>Persentase Peningkatan Animo
Mahasiswa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673310" y="3342698"/>
            <a:ext cx="337704" cy="337704"/>
          </a:xfrm>
          <a:custGeom>
            <a:avLst/>
            <a:gdLst/>
            <a:ahLst/>
            <a:cxnLst/>
            <a:rect l="0" t="0" r="0" b="0"/>
            <a:pathLst>
              <a:path w="337704" h="337704">
                <a:moveTo>
                  <a:pt x="172604" y="0"/>
                </a:moveTo>
                <a:cubicBezTo>
                  <a:pt x="172604" y="42025"/>
                  <a:pt x="232640" y="76546"/>
                  <a:pt x="316691" y="76546"/>
                </a:cubicBezTo>
                <a:lnTo>
                  <a:pt x="337704" y="76546"/>
                </a:lnTo>
                <a:moveTo>
                  <a:pt x="337704" y="121575"/>
                </a:moveTo>
                <a:cubicBezTo>
                  <a:pt x="189114" y="121575"/>
                  <a:pt x="75045" y="70544"/>
                  <a:pt x="75045" y="9006"/>
                </a:cubicBezTo>
                <a:moveTo>
                  <a:pt x="216132" y="162098"/>
                </a:moveTo>
                <a:cubicBezTo>
                  <a:pt x="78048" y="174105"/>
                  <a:pt x="4503" y="219134"/>
                  <a:pt x="4503" y="271666"/>
                </a:cubicBezTo>
                <a:moveTo>
                  <a:pt x="154593" y="237143"/>
                </a:moveTo>
                <a:cubicBezTo>
                  <a:pt x="105063" y="256655"/>
                  <a:pt x="75045" y="285172"/>
                  <a:pt x="75045" y="315190"/>
                </a:cubicBezTo>
                <a:moveTo>
                  <a:pt x="322695" y="165100"/>
                </a:moveTo>
                <a:lnTo>
                  <a:pt x="337704" y="165100"/>
                </a:lnTo>
                <a:moveTo>
                  <a:pt x="0" y="52531"/>
                </a:moveTo>
                <a:cubicBezTo>
                  <a:pt x="0" y="105063"/>
                  <a:pt x="75045" y="150090"/>
                  <a:pt x="216130" y="162098"/>
                </a:cubicBezTo>
                <a:moveTo>
                  <a:pt x="270163" y="337704"/>
                </a:moveTo>
                <a:cubicBezTo>
                  <a:pt x="307465" y="337704"/>
                  <a:pt x="337704" y="307465"/>
                  <a:pt x="337704" y="270163"/>
                </a:cubicBezTo>
                <a:cubicBezTo>
                  <a:pt x="337704" y="232861"/>
                  <a:pt x="307465" y="202622"/>
                  <a:pt x="270163" y="202622"/>
                </a:cubicBezTo>
                <a:cubicBezTo>
                  <a:pt x="232861" y="202622"/>
                  <a:pt x="202622" y="232861"/>
                  <a:pt x="202622" y="270163"/>
                </a:cubicBezTo>
                <a:cubicBezTo>
                  <a:pt x="202622" y="307465"/>
                  <a:pt x="232861" y="337704"/>
                  <a:pt x="270163" y="337704"/>
                </a:cubicBezTo>
                <a:close/>
                <a:moveTo>
                  <a:pt x="337353" y="263304"/>
                </a:moveTo>
                <a:lnTo>
                  <a:pt x="270163" y="270163"/>
                </a:lnTo>
                <a:lnTo>
                  <a:pt x="270163" y="202622"/>
                </a:lnTo>
              </a:path>
            </a:pathLst>
          </a:custGeom>
          <a:noFill/>
          <a:ln w="11256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127335" y="3342698"/>
            <a:ext cx="1969357" cy="3602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Roboto"/>
              </a:rPr>
              <a:t>Persentase Mahasiswa Baru
Berkuliah di PTKI Berkualitas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058876" y="3522807"/>
            <a:ext cx="883720" cy="72043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Roboto"/>
              </a:rPr>
              <a:t>Strategi
Peningkatan
Layanan
Pendidikan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662053" y="4051877"/>
            <a:ext cx="350133" cy="356041"/>
          </a:xfrm>
          <a:custGeom>
            <a:avLst/>
            <a:gdLst/>
            <a:ahLst/>
            <a:cxnLst/>
            <a:rect l="0" t="0" r="0" b="0"/>
            <a:pathLst>
              <a:path w="350133" h="356041">
                <a:moveTo>
                  <a:pt x="320444" y="102812"/>
                </a:moveTo>
                <a:lnTo>
                  <a:pt x="320444" y="32269"/>
                </a:lnTo>
                <a:cubicBezTo>
                  <a:pt x="320444" y="20262"/>
                  <a:pt x="311438" y="11256"/>
                  <a:pt x="299431" y="11256"/>
                </a:cubicBezTo>
                <a:lnTo>
                  <a:pt x="32268" y="11256"/>
                </a:lnTo>
                <a:cubicBezTo>
                  <a:pt x="20261" y="11256"/>
                  <a:pt x="11256" y="20262"/>
                  <a:pt x="11256" y="32269"/>
                </a:cubicBezTo>
                <a:lnTo>
                  <a:pt x="11256" y="237894"/>
                </a:lnTo>
                <a:cubicBezTo>
                  <a:pt x="11256" y="249901"/>
                  <a:pt x="20261" y="258906"/>
                  <a:pt x="32268" y="258906"/>
                </a:cubicBezTo>
                <a:lnTo>
                  <a:pt x="206375" y="258906"/>
                </a:lnTo>
                <a:moveTo>
                  <a:pt x="0" y="0"/>
                </a:moveTo>
                <a:moveTo>
                  <a:pt x="131328" y="258906"/>
                </a:moveTo>
                <a:lnTo>
                  <a:pt x="120822" y="320444"/>
                </a:lnTo>
                <a:moveTo>
                  <a:pt x="192866" y="320444"/>
                </a:moveTo>
                <a:lnTo>
                  <a:pt x="104312" y="320444"/>
                </a:lnTo>
                <a:moveTo>
                  <a:pt x="155678" y="89304"/>
                </a:moveTo>
                <a:cubicBezTo>
                  <a:pt x="178192" y="60786"/>
                  <a:pt x="200704" y="83300"/>
                  <a:pt x="202205" y="51781"/>
                </a:cubicBezTo>
                <a:cubicBezTo>
                  <a:pt x="223218" y="80298"/>
                  <a:pt x="215713" y="111817"/>
                  <a:pt x="199203" y="132830"/>
                </a:cubicBezTo>
                <a:cubicBezTo>
                  <a:pt x="184194" y="150841"/>
                  <a:pt x="166185" y="141836"/>
                  <a:pt x="155678" y="132830"/>
                </a:cubicBezTo>
                <a:cubicBezTo>
                  <a:pt x="145171" y="123825"/>
                  <a:pt x="146672" y="101311"/>
                  <a:pt x="155678" y="89304"/>
                </a:cubicBezTo>
                <a:close/>
                <a:moveTo>
                  <a:pt x="148683" y="119838"/>
                </a:moveTo>
                <a:cubicBezTo>
                  <a:pt x="133674" y="119838"/>
                  <a:pt x="82134" y="183861"/>
                  <a:pt x="82134" y="183861"/>
                </a:cubicBezTo>
                <a:moveTo>
                  <a:pt x="173072" y="142351"/>
                </a:moveTo>
                <a:cubicBezTo>
                  <a:pt x="173072" y="172370"/>
                  <a:pt x="112152" y="218382"/>
                  <a:pt x="112152" y="218382"/>
                </a:cubicBezTo>
                <a:moveTo>
                  <a:pt x="0" y="0"/>
                </a:moveTo>
                <a:moveTo>
                  <a:pt x="329113" y="264535"/>
                </a:moveTo>
                <a:lnTo>
                  <a:pt x="339619" y="341032"/>
                </a:lnTo>
                <a:cubicBezTo>
                  <a:pt x="341120" y="350037"/>
                  <a:pt x="330614" y="356041"/>
                  <a:pt x="323109" y="350037"/>
                </a:cubicBezTo>
                <a:lnTo>
                  <a:pt x="297594" y="324522"/>
                </a:lnTo>
                <a:lnTo>
                  <a:pt x="272078" y="350037"/>
                </a:lnTo>
                <a:cubicBezTo>
                  <a:pt x="266075" y="356041"/>
                  <a:pt x="254067" y="350037"/>
                  <a:pt x="255568" y="341032"/>
                </a:cubicBezTo>
                <a:lnTo>
                  <a:pt x="266075" y="264535"/>
                </a:lnTo>
                <a:moveTo>
                  <a:pt x="297601" y="274992"/>
                </a:moveTo>
                <a:cubicBezTo>
                  <a:pt x="268589" y="274992"/>
                  <a:pt x="245069" y="251472"/>
                  <a:pt x="245069" y="222460"/>
                </a:cubicBezTo>
                <a:cubicBezTo>
                  <a:pt x="245069" y="193447"/>
                  <a:pt x="268589" y="169928"/>
                  <a:pt x="297601" y="169928"/>
                </a:cubicBezTo>
                <a:cubicBezTo>
                  <a:pt x="326614" y="169928"/>
                  <a:pt x="350133" y="193447"/>
                  <a:pt x="350133" y="222460"/>
                </a:cubicBezTo>
                <a:cubicBezTo>
                  <a:pt x="350133" y="251472"/>
                  <a:pt x="326614" y="274992"/>
                  <a:pt x="297601" y="274992"/>
                </a:cubicBezTo>
                <a:close/>
                <a:moveTo>
                  <a:pt x="297601" y="241755"/>
                </a:moveTo>
                <a:cubicBezTo>
                  <a:pt x="308259" y="241755"/>
                  <a:pt x="316898" y="233116"/>
                  <a:pt x="316898" y="222460"/>
                </a:cubicBezTo>
                <a:cubicBezTo>
                  <a:pt x="316898" y="211803"/>
                  <a:pt x="308259" y="203164"/>
                  <a:pt x="297601" y="203164"/>
                </a:cubicBezTo>
                <a:cubicBezTo>
                  <a:pt x="286945" y="203164"/>
                  <a:pt x="278306" y="211803"/>
                  <a:pt x="278306" y="222460"/>
                </a:cubicBezTo>
                <a:cubicBezTo>
                  <a:pt x="278306" y="233116"/>
                  <a:pt x="286945" y="241755"/>
                  <a:pt x="297601" y="241755"/>
                </a:cubicBezTo>
                <a:close/>
              </a:path>
            </a:pathLst>
          </a:custGeom>
          <a:noFill/>
          <a:ln w="11256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5127335" y="3973080"/>
            <a:ext cx="1951354" cy="5403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Roboto"/>
              </a:rPr>
              <a:t>Persentase Mahasiswa Baru
Prodi STEAM Terakreditasi
Unggul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662053" y="4772314"/>
            <a:ext cx="318943" cy="348961"/>
          </a:xfrm>
          <a:custGeom>
            <a:avLst/>
            <a:gdLst/>
            <a:ahLst/>
            <a:cxnLst/>
            <a:rect l="0" t="0" r="0" b="0"/>
            <a:pathLst>
              <a:path w="318943" h="348961">
                <a:moveTo>
                  <a:pt x="300932" y="248400"/>
                </a:moveTo>
                <a:lnTo>
                  <a:pt x="300932" y="300932"/>
                </a:lnTo>
                <a:moveTo>
                  <a:pt x="255904" y="265356"/>
                </a:moveTo>
                <a:lnTo>
                  <a:pt x="255904" y="326447"/>
                </a:lnTo>
                <a:cubicBezTo>
                  <a:pt x="255904" y="326447"/>
                  <a:pt x="224385" y="348961"/>
                  <a:pt x="180859" y="348961"/>
                </a:cubicBezTo>
                <a:cubicBezTo>
                  <a:pt x="137333" y="348961"/>
                  <a:pt x="105814" y="326447"/>
                  <a:pt x="105814" y="326447"/>
                </a:cubicBezTo>
                <a:lnTo>
                  <a:pt x="105814" y="265356"/>
                </a:lnTo>
                <a:moveTo>
                  <a:pt x="0" y="0"/>
                </a:moveTo>
                <a:moveTo>
                  <a:pt x="60787" y="248400"/>
                </a:moveTo>
                <a:lnTo>
                  <a:pt x="180859" y="293427"/>
                </a:lnTo>
                <a:lnTo>
                  <a:pt x="300932" y="248400"/>
                </a:lnTo>
                <a:lnTo>
                  <a:pt x="180859" y="203373"/>
                </a:lnTo>
                <a:close/>
                <a:moveTo>
                  <a:pt x="56284" y="138834"/>
                </a:moveTo>
                <a:cubicBezTo>
                  <a:pt x="47278" y="138834"/>
                  <a:pt x="41275" y="132830"/>
                  <a:pt x="41275" y="123825"/>
                </a:cubicBezTo>
                <a:lnTo>
                  <a:pt x="41275" y="78797"/>
                </a:lnTo>
                <a:cubicBezTo>
                  <a:pt x="41275" y="69792"/>
                  <a:pt x="47278" y="63788"/>
                  <a:pt x="56284" y="63788"/>
                </a:cubicBezTo>
                <a:lnTo>
                  <a:pt x="78797" y="63788"/>
                </a:lnTo>
                <a:cubicBezTo>
                  <a:pt x="87803" y="63788"/>
                  <a:pt x="93806" y="69792"/>
                  <a:pt x="93806" y="78797"/>
                </a:cubicBezTo>
                <a:lnTo>
                  <a:pt x="93806" y="123825"/>
                </a:lnTo>
                <a:cubicBezTo>
                  <a:pt x="93806" y="132830"/>
                  <a:pt x="87803" y="138834"/>
                  <a:pt x="78797" y="138834"/>
                </a:cubicBezTo>
                <a:close/>
                <a:moveTo>
                  <a:pt x="68291" y="138834"/>
                </a:moveTo>
                <a:lnTo>
                  <a:pt x="68291" y="168852"/>
                </a:lnTo>
                <a:moveTo>
                  <a:pt x="281420" y="98309"/>
                </a:moveTo>
                <a:cubicBezTo>
                  <a:pt x="272414" y="98309"/>
                  <a:pt x="266411" y="92305"/>
                  <a:pt x="266411" y="83300"/>
                </a:cubicBezTo>
                <a:lnTo>
                  <a:pt x="266411" y="26265"/>
                </a:lnTo>
                <a:cubicBezTo>
                  <a:pt x="266411" y="17260"/>
                  <a:pt x="272414" y="11256"/>
                  <a:pt x="281420" y="11256"/>
                </a:cubicBezTo>
                <a:lnTo>
                  <a:pt x="303934" y="11256"/>
                </a:lnTo>
                <a:cubicBezTo>
                  <a:pt x="312939" y="11256"/>
                  <a:pt x="318943" y="17260"/>
                  <a:pt x="318943" y="26265"/>
                </a:cubicBezTo>
                <a:lnTo>
                  <a:pt x="318943" y="83300"/>
                </a:lnTo>
                <a:cubicBezTo>
                  <a:pt x="318943" y="92305"/>
                  <a:pt x="312939" y="98309"/>
                  <a:pt x="303934" y="98309"/>
                </a:cubicBezTo>
                <a:close/>
                <a:moveTo>
                  <a:pt x="0" y="0"/>
                </a:moveTo>
                <a:moveTo>
                  <a:pt x="293427" y="98309"/>
                </a:moveTo>
                <a:lnTo>
                  <a:pt x="293427" y="132830"/>
                </a:lnTo>
                <a:moveTo>
                  <a:pt x="191365" y="38273"/>
                </a:moveTo>
                <a:cubicBezTo>
                  <a:pt x="200371" y="38273"/>
                  <a:pt x="206375" y="44276"/>
                  <a:pt x="206375" y="53282"/>
                </a:cubicBezTo>
                <a:lnTo>
                  <a:pt x="206375" y="98309"/>
                </a:lnTo>
                <a:cubicBezTo>
                  <a:pt x="206375" y="107314"/>
                  <a:pt x="200371" y="113318"/>
                  <a:pt x="191365" y="113318"/>
                </a:cubicBezTo>
                <a:lnTo>
                  <a:pt x="168852" y="113318"/>
                </a:lnTo>
                <a:cubicBezTo>
                  <a:pt x="159846" y="113318"/>
                  <a:pt x="153843" y="107314"/>
                  <a:pt x="153843" y="98309"/>
                </a:cubicBezTo>
                <a:lnTo>
                  <a:pt x="153843" y="53282"/>
                </a:lnTo>
                <a:cubicBezTo>
                  <a:pt x="153843" y="44276"/>
                  <a:pt x="159846" y="38273"/>
                  <a:pt x="168852" y="38273"/>
                </a:cubicBezTo>
                <a:close/>
                <a:moveTo>
                  <a:pt x="180859" y="12757"/>
                </a:moveTo>
                <a:lnTo>
                  <a:pt x="180859" y="38273"/>
                </a:lnTo>
                <a:moveTo>
                  <a:pt x="180859" y="113318"/>
                </a:moveTo>
                <a:lnTo>
                  <a:pt x="180859" y="147839"/>
                </a:lnTo>
              </a:path>
            </a:pathLst>
          </a:custGeom>
          <a:noFill/>
          <a:ln w="11256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127335" y="4783571"/>
            <a:ext cx="1447559" cy="3602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Roboto"/>
              </a:rPr>
              <a:t>Pembukaan Fakultas
Kedokteran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669558" y="5500255"/>
            <a:ext cx="345209" cy="345209"/>
          </a:xfrm>
          <a:custGeom>
            <a:avLst/>
            <a:gdLst/>
            <a:ahLst/>
            <a:cxnLst/>
            <a:rect l="0" t="0" r="0" b="0"/>
            <a:pathLst>
              <a:path w="345209" h="345209">
                <a:moveTo>
                  <a:pt x="63638" y="217631"/>
                </a:moveTo>
                <a:lnTo>
                  <a:pt x="7504" y="262659"/>
                </a:lnTo>
                <a:cubicBezTo>
                  <a:pt x="127577" y="255154"/>
                  <a:pt x="240145" y="322695"/>
                  <a:pt x="270163" y="345209"/>
                </a:cubicBezTo>
                <a:moveTo>
                  <a:pt x="270163" y="345209"/>
                </a:moveTo>
                <a:cubicBezTo>
                  <a:pt x="217631" y="285172"/>
                  <a:pt x="112568" y="210127"/>
                  <a:pt x="0" y="210127"/>
                </a:cubicBezTo>
                <a:lnTo>
                  <a:pt x="71593" y="150090"/>
                </a:lnTo>
                <a:moveTo>
                  <a:pt x="270163" y="345209"/>
                </a:moveTo>
                <a:cubicBezTo>
                  <a:pt x="248400" y="258906"/>
                  <a:pt x="127577" y="150090"/>
                  <a:pt x="37522" y="142586"/>
                </a:cubicBezTo>
                <a:lnTo>
                  <a:pt x="172604" y="30018"/>
                </a:lnTo>
                <a:cubicBezTo>
                  <a:pt x="187889" y="33457"/>
                  <a:pt x="202107" y="40566"/>
                  <a:pt x="214029" y="50730"/>
                </a:cubicBezTo>
                <a:moveTo>
                  <a:pt x="270163" y="345209"/>
                </a:moveTo>
                <a:cubicBezTo>
                  <a:pt x="270163" y="345209"/>
                  <a:pt x="315190" y="217631"/>
                  <a:pt x="157595" y="120072"/>
                </a:cubicBezTo>
                <a:lnTo>
                  <a:pt x="255154" y="0"/>
                </a:lnTo>
                <a:cubicBezTo>
                  <a:pt x="345209" y="37522"/>
                  <a:pt x="345209" y="165100"/>
                  <a:pt x="345209" y="165100"/>
                </a:cubicBezTo>
                <a:close/>
              </a:path>
            </a:pathLst>
          </a:custGeom>
          <a:noFill/>
          <a:ln w="11256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5127335" y="5594061"/>
            <a:ext cx="1548690" cy="18010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Roboto"/>
              </a:rPr>
              <a:t>Pembukaan Prodi Baru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497545" y="1256998"/>
            <a:ext cx="1975972" cy="1176174"/>
          </a:xfrm>
          <a:custGeom>
            <a:avLst/>
            <a:gdLst/>
            <a:ahLst/>
            <a:cxnLst/>
            <a:rect l="0" t="0" r="0" b="0"/>
            <a:pathLst>
              <a:path w="1975972" h="1176174">
                <a:moveTo>
                  <a:pt x="1787784" y="1029152"/>
                </a:moveTo>
                <a:lnTo>
                  <a:pt x="1975972" y="514576"/>
                </a:lnTo>
                <a:lnTo>
                  <a:pt x="1787784" y="0"/>
                </a:lnTo>
                <a:lnTo>
                  <a:pt x="0" y="0"/>
                </a:lnTo>
                <a:lnTo>
                  <a:pt x="984465" y="1029152"/>
                </a:lnTo>
                <a:lnTo>
                  <a:pt x="1787784" y="1029152"/>
                </a:lnTo>
                <a:moveTo>
                  <a:pt x="984465" y="1029152"/>
                </a:moveTo>
                <a:lnTo>
                  <a:pt x="1126225" y="1176174"/>
                </a:lnTo>
                <a:lnTo>
                  <a:pt x="984465" y="1029152"/>
                </a:lnTo>
              </a:path>
            </a:pathLst>
          </a:custGeom>
          <a:solidFill>
            <a:srgbClr val="E2A3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497545" y="1256998"/>
            <a:ext cx="1975972" cy="1176174"/>
          </a:xfrm>
          <a:custGeom>
            <a:avLst/>
            <a:gdLst/>
            <a:ahLst/>
            <a:cxnLst/>
            <a:rect l="0" t="0" r="0" b="0"/>
            <a:pathLst>
              <a:path w="1975972" h="1176174">
                <a:moveTo>
                  <a:pt x="1126225" y="1176174"/>
                </a:moveTo>
                <a:lnTo>
                  <a:pt x="985447" y="1029152"/>
                </a:lnTo>
                <a:lnTo>
                  <a:pt x="1787784" y="1029152"/>
                </a:lnTo>
                <a:lnTo>
                  <a:pt x="1975972" y="514576"/>
                </a:lnTo>
                <a:lnTo>
                  <a:pt x="1787784" y="0"/>
                </a:lnTo>
                <a:lnTo>
                  <a:pt x="0" y="0"/>
                </a:lnTo>
              </a:path>
            </a:pathLst>
          </a:custGeom>
          <a:noFill/>
          <a:ln w="11761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497545" y="1256998"/>
            <a:ext cx="1129127" cy="1176174"/>
          </a:xfrm>
          <a:custGeom>
            <a:avLst/>
            <a:gdLst/>
            <a:ahLst/>
            <a:cxnLst/>
            <a:rect l="0" t="0" r="0" b="0"/>
            <a:pathLst>
              <a:path w="1129127" h="1176174">
                <a:moveTo>
                  <a:pt x="987986" y="1029152"/>
                </a:moveTo>
                <a:lnTo>
                  <a:pt x="1129127" y="1176174"/>
                </a:lnTo>
                <a:lnTo>
                  <a:pt x="141140" y="1176174"/>
                </a:lnTo>
                <a:lnTo>
                  <a:pt x="0" y="1029152"/>
                </a:lnTo>
                <a:lnTo>
                  <a:pt x="0" y="0"/>
                </a:lnTo>
                <a:lnTo>
                  <a:pt x="987986" y="1029152"/>
                </a:lnTo>
              </a:path>
            </a:pathLst>
          </a:custGeom>
          <a:solidFill>
            <a:srgbClr val="CD6AF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3497545" y="1256998"/>
            <a:ext cx="1129127" cy="1176174"/>
          </a:xfrm>
          <a:custGeom>
            <a:avLst/>
            <a:gdLst/>
            <a:ahLst/>
            <a:cxnLst/>
            <a:rect l="0" t="0" r="0" b="0"/>
            <a:pathLst>
              <a:path w="1129127" h="1176174">
                <a:moveTo>
                  <a:pt x="1129127" y="1176174"/>
                </a:moveTo>
                <a:lnTo>
                  <a:pt x="141140" y="1176174"/>
                </a:lnTo>
                <a:lnTo>
                  <a:pt x="0" y="1029152"/>
                </a:lnTo>
                <a:lnTo>
                  <a:pt x="0" y="0"/>
                </a:lnTo>
                <a:lnTo>
                  <a:pt x="987986" y="1029152"/>
                </a:lnTo>
                <a:lnTo>
                  <a:pt x="1129127" y="1176174"/>
                </a:lnTo>
                <a:close/>
              </a:path>
            </a:pathLst>
          </a:custGeom>
          <a:noFill/>
          <a:ln w="11761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2838888" y="2433172"/>
            <a:ext cx="1787784" cy="1176174"/>
          </a:xfrm>
          <a:custGeom>
            <a:avLst/>
            <a:gdLst/>
            <a:ahLst/>
            <a:cxnLst/>
            <a:rect l="0" t="0" r="0" b="0"/>
            <a:pathLst>
              <a:path w="1787784" h="1176174">
                <a:moveTo>
                  <a:pt x="1787784" y="1029152"/>
                </a:moveTo>
                <a:lnTo>
                  <a:pt x="1787784" y="0"/>
                </a:lnTo>
                <a:lnTo>
                  <a:pt x="0" y="0"/>
                </a:lnTo>
                <a:lnTo>
                  <a:pt x="984465" y="1029152"/>
                </a:lnTo>
                <a:lnTo>
                  <a:pt x="1787784" y="1029152"/>
                </a:lnTo>
                <a:moveTo>
                  <a:pt x="984465" y="1029152"/>
                </a:moveTo>
                <a:lnTo>
                  <a:pt x="1126225" y="1176174"/>
                </a:lnTo>
                <a:lnTo>
                  <a:pt x="984465" y="1029152"/>
                </a:lnTo>
              </a:path>
            </a:pathLst>
          </a:custGeom>
          <a:solidFill>
            <a:srgbClr val="CD6AF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2838888" y="2433172"/>
            <a:ext cx="1787784" cy="1176174"/>
          </a:xfrm>
          <a:custGeom>
            <a:avLst/>
            <a:gdLst/>
            <a:ahLst/>
            <a:cxnLst/>
            <a:rect l="0" t="0" r="0" b="0"/>
            <a:pathLst>
              <a:path w="1787784" h="1176174">
                <a:moveTo>
                  <a:pt x="1126225" y="1176174"/>
                </a:moveTo>
                <a:lnTo>
                  <a:pt x="985447" y="1029152"/>
                </a:lnTo>
                <a:lnTo>
                  <a:pt x="1787784" y="1029152"/>
                </a:lnTo>
                <a:lnTo>
                  <a:pt x="1787784" y="0"/>
                </a:lnTo>
                <a:lnTo>
                  <a:pt x="0" y="0"/>
                </a:lnTo>
              </a:path>
            </a:pathLst>
          </a:custGeom>
          <a:noFill/>
          <a:ln w="11761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2838888" y="2433172"/>
            <a:ext cx="1129127" cy="1176174"/>
          </a:xfrm>
          <a:custGeom>
            <a:avLst/>
            <a:gdLst/>
            <a:ahLst/>
            <a:cxnLst/>
            <a:rect l="0" t="0" r="0" b="0"/>
            <a:pathLst>
              <a:path w="1129127" h="1176174">
                <a:moveTo>
                  <a:pt x="987986" y="1029152"/>
                </a:moveTo>
                <a:lnTo>
                  <a:pt x="1129127" y="1176174"/>
                </a:lnTo>
                <a:lnTo>
                  <a:pt x="141140" y="1176174"/>
                </a:lnTo>
                <a:lnTo>
                  <a:pt x="0" y="1029152"/>
                </a:lnTo>
                <a:lnTo>
                  <a:pt x="0" y="0"/>
                </a:lnTo>
                <a:lnTo>
                  <a:pt x="987986" y="1029152"/>
                </a:lnTo>
              </a:path>
            </a:pathLst>
          </a:custGeom>
          <a:solidFill>
            <a:srgbClr val="BA5DE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2838888" y="2433172"/>
            <a:ext cx="1129127" cy="1176174"/>
          </a:xfrm>
          <a:custGeom>
            <a:avLst/>
            <a:gdLst/>
            <a:ahLst/>
            <a:cxnLst/>
            <a:rect l="0" t="0" r="0" b="0"/>
            <a:pathLst>
              <a:path w="1129127" h="1176174">
                <a:moveTo>
                  <a:pt x="1129127" y="1176174"/>
                </a:moveTo>
                <a:lnTo>
                  <a:pt x="141140" y="1176174"/>
                </a:lnTo>
                <a:lnTo>
                  <a:pt x="0" y="1029152"/>
                </a:lnTo>
                <a:lnTo>
                  <a:pt x="0" y="0"/>
                </a:lnTo>
                <a:lnTo>
                  <a:pt x="987986" y="1029152"/>
                </a:lnTo>
                <a:lnTo>
                  <a:pt x="1129127" y="1176174"/>
                </a:lnTo>
                <a:close/>
              </a:path>
            </a:pathLst>
          </a:custGeom>
          <a:noFill/>
          <a:ln w="11761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2180230" y="3609346"/>
            <a:ext cx="1787784" cy="1176174"/>
          </a:xfrm>
          <a:custGeom>
            <a:avLst/>
            <a:gdLst/>
            <a:ahLst/>
            <a:cxnLst/>
            <a:rect l="0" t="0" r="0" b="0"/>
            <a:pathLst>
              <a:path w="1787784" h="1176174">
                <a:moveTo>
                  <a:pt x="1787784" y="1029152"/>
                </a:moveTo>
                <a:lnTo>
                  <a:pt x="1787784" y="0"/>
                </a:lnTo>
                <a:lnTo>
                  <a:pt x="0" y="0"/>
                </a:lnTo>
                <a:lnTo>
                  <a:pt x="984465" y="1029152"/>
                </a:lnTo>
                <a:lnTo>
                  <a:pt x="1787784" y="1029152"/>
                </a:lnTo>
                <a:moveTo>
                  <a:pt x="984465" y="1029152"/>
                </a:moveTo>
                <a:lnTo>
                  <a:pt x="1126225" y="1176174"/>
                </a:lnTo>
                <a:lnTo>
                  <a:pt x="984465" y="1029152"/>
                </a:lnTo>
              </a:path>
            </a:pathLst>
          </a:custGeom>
          <a:solidFill>
            <a:srgbClr val="BA5DE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2180230" y="3609346"/>
            <a:ext cx="1787784" cy="1176174"/>
          </a:xfrm>
          <a:custGeom>
            <a:avLst/>
            <a:gdLst/>
            <a:ahLst/>
            <a:cxnLst/>
            <a:rect l="0" t="0" r="0" b="0"/>
            <a:pathLst>
              <a:path w="1787784" h="1176174">
                <a:moveTo>
                  <a:pt x="1126225" y="1176174"/>
                </a:moveTo>
                <a:lnTo>
                  <a:pt x="985447" y="1029152"/>
                </a:lnTo>
                <a:lnTo>
                  <a:pt x="1787784" y="1029152"/>
                </a:lnTo>
                <a:lnTo>
                  <a:pt x="1787784" y="0"/>
                </a:lnTo>
                <a:lnTo>
                  <a:pt x="0" y="0"/>
                </a:lnTo>
              </a:path>
            </a:pathLst>
          </a:custGeom>
          <a:noFill/>
          <a:ln w="11761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2180230" y="3609346"/>
            <a:ext cx="1129127" cy="1176174"/>
          </a:xfrm>
          <a:custGeom>
            <a:avLst/>
            <a:gdLst/>
            <a:ahLst/>
            <a:cxnLst/>
            <a:rect l="0" t="0" r="0" b="0"/>
            <a:pathLst>
              <a:path w="1129127" h="1176174">
                <a:moveTo>
                  <a:pt x="987986" y="1029152"/>
                </a:moveTo>
                <a:lnTo>
                  <a:pt x="1129127" y="1176174"/>
                </a:lnTo>
                <a:lnTo>
                  <a:pt x="141140" y="1176174"/>
                </a:lnTo>
                <a:lnTo>
                  <a:pt x="0" y="1029152"/>
                </a:lnTo>
                <a:lnTo>
                  <a:pt x="0" y="0"/>
                </a:lnTo>
                <a:lnTo>
                  <a:pt x="987986" y="1029152"/>
                </a:lnTo>
              </a:path>
            </a:pathLst>
          </a:custGeom>
          <a:solidFill>
            <a:srgbClr val="A455C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2180230" y="3609346"/>
            <a:ext cx="1129127" cy="1176174"/>
          </a:xfrm>
          <a:custGeom>
            <a:avLst/>
            <a:gdLst/>
            <a:ahLst/>
            <a:cxnLst/>
            <a:rect l="0" t="0" r="0" b="0"/>
            <a:pathLst>
              <a:path w="1129127" h="1176174">
                <a:moveTo>
                  <a:pt x="1129127" y="1176174"/>
                </a:moveTo>
                <a:lnTo>
                  <a:pt x="141140" y="1176174"/>
                </a:lnTo>
                <a:lnTo>
                  <a:pt x="0" y="1029152"/>
                </a:lnTo>
                <a:lnTo>
                  <a:pt x="0" y="0"/>
                </a:lnTo>
                <a:lnTo>
                  <a:pt x="987986" y="1029152"/>
                </a:lnTo>
                <a:lnTo>
                  <a:pt x="1129127" y="1176174"/>
                </a:lnTo>
                <a:close/>
              </a:path>
            </a:pathLst>
          </a:custGeom>
          <a:noFill/>
          <a:ln w="11761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1803854" y="4785521"/>
            <a:ext cx="1505502" cy="1411408"/>
          </a:xfrm>
          <a:custGeom>
            <a:avLst/>
            <a:gdLst/>
            <a:ahLst/>
            <a:cxnLst/>
            <a:rect l="0" t="0" r="0" b="0"/>
            <a:pathLst>
              <a:path w="1505502" h="1411408">
                <a:moveTo>
                  <a:pt x="1505502" y="1411408"/>
                </a:moveTo>
                <a:lnTo>
                  <a:pt x="0" y="1411408"/>
                </a:lnTo>
                <a:lnTo>
                  <a:pt x="0" y="0"/>
                </a:lnTo>
                <a:lnTo>
                  <a:pt x="1505502" y="0"/>
                </a:lnTo>
                <a:lnTo>
                  <a:pt x="1505502" y="1411408"/>
                </a:lnTo>
              </a:path>
            </a:pathLst>
          </a:custGeom>
          <a:solidFill>
            <a:srgbClr val="A455C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1803854" y="4785521"/>
            <a:ext cx="1505502" cy="1411408"/>
          </a:xfrm>
          <a:custGeom>
            <a:avLst/>
            <a:gdLst/>
            <a:ahLst/>
            <a:cxnLst/>
            <a:rect l="0" t="0" r="0" b="0"/>
            <a:pathLst>
              <a:path w="1505502" h="1411408">
                <a:moveTo>
                  <a:pt x="1505502" y="1411408"/>
                </a:moveTo>
                <a:lnTo>
                  <a:pt x="0" y="1411408"/>
                </a:lnTo>
                <a:lnTo>
                  <a:pt x="0" y="0"/>
                </a:lnTo>
                <a:lnTo>
                  <a:pt x="1505502" y="0"/>
                </a:lnTo>
                <a:lnTo>
                  <a:pt x="1505502" y="1411408"/>
                </a:lnTo>
                <a:close/>
              </a:path>
            </a:pathLst>
          </a:custGeom>
          <a:noFill/>
          <a:ln w="11761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338526" y="661070"/>
            <a:ext cx="2482158" cy="23523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1">
                <a:solidFill>
                  <a:srgbClr val="484848"/>
                </a:solidFill>
                <a:latin typeface="Roboto"/>
              </a:rPr>
              <a:t>Mencapai Akreditasi Unggul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640512" y="1572592"/>
            <a:ext cx="442790" cy="450879"/>
          </a:xfrm>
          <a:custGeom>
            <a:avLst/>
            <a:gdLst/>
            <a:ahLst/>
            <a:cxnLst/>
            <a:rect l="0" t="0" r="0" b="0"/>
            <a:pathLst>
              <a:path w="442790" h="450879">
                <a:moveTo>
                  <a:pt x="304511" y="450879"/>
                </a:moveTo>
                <a:lnTo>
                  <a:pt x="304511" y="434863"/>
                </a:lnTo>
                <a:cubicBezTo>
                  <a:pt x="303122" y="398241"/>
                  <a:pt x="273030" y="369269"/>
                  <a:pt x="236381" y="369269"/>
                </a:cubicBezTo>
                <a:cubicBezTo>
                  <a:pt x="199733" y="369269"/>
                  <a:pt x="169641" y="398241"/>
                  <a:pt x="168251" y="434863"/>
                </a:cubicBezTo>
                <a:lnTo>
                  <a:pt x="168251" y="450879"/>
                </a:lnTo>
                <a:moveTo>
                  <a:pt x="198518" y="294977"/>
                </a:moveTo>
                <a:cubicBezTo>
                  <a:pt x="198511" y="315887"/>
                  <a:pt x="216058" y="332842"/>
                  <a:pt x="237704" y="332842"/>
                </a:cubicBezTo>
                <a:cubicBezTo>
                  <a:pt x="259351" y="332842"/>
                  <a:pt x="276897" y="315887"/>
                  <a:pt x="276891" y="294977"/>
                </a:cubicBezTo>
                <a:cubicBezTo>
                  <a:pt x="276897" y="274067"/>
                  <a:pt x="259351" y="257112"/>
                  <a:pt x="237704" y="257112"/>
                </a:cubicBezTo>
                <a:cubicBezTo>
                  <a:pt x="216058" y="257112"/>
                  <a:pt x="198511" y="274067"/>
                  <a:pt x="198518" y="294977"/>
                </a:cubicBezTo>
                <a:moveTo>
                  <a:pt x="440790" y="450879"/>
                </a:moveTo>
                <a:lnTo>
                  <a:pt x="440790" y="434863"/>
                </a:lnTo>
                <a:cubicBezTo>
                  <a:pt x="439544" y="398130"/>
                  <a:pt x="409405" y="368996"/>
                  <a:pt x="372651" y="368996"/>
                </a:cubicBezTo>
                <a:cubicBezTo>
                  <a:pt x="335896" y="368996"/>
                  <a:pt x="305757" y="398130"/>
                  <a:pt x="304511" y="434863"/>
                </a:cubicBezTo>
                <a:lnTo>
                  <a:pt x="304511" y="450879"/>
                </a:lnTo>
                <a:moveTo>
                  <a:pt x="334778" y="294977"/>
                </a:moveTo>
                <a:cubicBezTo>
                  <a:pt x="334771" y="315887"/>
                  <a:pt x="352317" y="332842"/>
                  <a:pt x="373964" y="332842"/>
                </a:cubicBezTo>
                <a:cubicBezTo>
                  <a:pt x="395611" y="332842"/>
                  <a:pt x="413157" y="315887"/>
                  <a:pt x="413150" y="294977"/>
                </a:cubicBezTo>
                <a:cubicBezTo>
                  <a:pt x="413157" y="274067"/>
                  <a:pt x="395611" y="257112"/>
                  <a:pt x="373964" y="257112"/>
                </a:cubicBezTo>
                <a:cubicBezTo>
                  <a:pt x="352317" y="257112"/>
                  <a:pt x="334771" y="274067"/>
                  <a:pt x="334778" y="294977"/>
                </a:cubicBezTo>
                <a:moveTo>
                  <a:pt x="267011" y="12"/>
                </a:moveTo>
                <a:lnTo>
                  <a:pt x="422736" y="12"/>
                </a:lnTo>
                <a:cubicBezTo>
                  <a:pt x="433804" y="12"/>
                  <a:pt x="442779" y="8979"/>
                  <a:pt x="442790" y="20046"/>
                </a:cubicBezTo>
                <a:lnTo>
                  <a:pt x="442790" y="150308"/>
                </a:lnTo>
                <a:cubicBezTo>
                  <a:pt x="442779" y="161375"/>
                  <a:pt x="433804" y="170342"/>
                  <a:pt x="422736" y="170342"/>
                </a:cubicBezTo>
                <a:lnTo>
                  <a:pt x="250995" y="170342"/>
                </a:lnTo>
                <a:moveTo>
                  <a:pt x="316292" y="73386"/>
                </a:moveTo>
                <a:lnTo>
                  <a:pt x="341580" y="103437"/>
                </a:lnTo>
                <a:lnTo>
                  <a:pt x="375297" y="83403"/>
                </a:lnTo>
                <a:lnTo>
                  <a:pt x="393489" y="112258"/>
                </a:lnTo>
                <a:moveTo>
                  <a:pt x="30051" y="51195"/>
                </a:moveTo>
                <a:cubicBezTo>
                  <a:pt x="30044" y="79468"/>
                  <a:pt x="52961" y="102391"/>
                  <a:pt x="81234" y="102391"/>
                </a:cubicBezTo>
                <a:cubicBezTo>
                  <a:pt x="109507" y="102391"/>
                  <a:pt x="132424" y="79468"/>
                  <a:pt x="132417" y="51195"/>
                </a:cubicBezTo>
                <a:cubicBezTo>
                  <a:pt x="132424" y="22923"/>
                  <a:pt x="109507" y="0"/>
                  <a:pt x="81234" y="0"/>
                </a:cubicBezTo>
                <a:cubicBezTo>
                  <a:pt x="52961" y="0"/>
                  <a:pt x="30044" y="22923"/>
                  <a:pt x="30051" y="51195"/>
                </a:cubicBezTo>
                <a:moveTo>
                  <a:pt x="151491" y="277432"/>
                </a:moveTo>
                <a:lnTo>
                  <a:pt x="151491" y="229993"/>
                </a:lnTo>
                <a:lnTo>
                  <a:pt x="151491" y="229993"/>
                </a:lnTo>
                <a:lnTo>
                  <a:pt x="259660" y="88500"/>
                </a:lnTo>
                <a:lnTo>
                  <a:pt x="260189" y="87833"/>
                </a:lnTo>
                <a:cubicBezTo>
                  <a:pt x="270838" y="73245"/>
                  <a:pt x="267884" y="52823"/>
                  <a:pt x="253538" y="41850"/>
                </a:cubicBezTo>
                <a:cubicBezTo>
                  <a:pt x="239192" y="30878"/>
                  <a:pt x="218709" y="33374"/>
                  <a:pt x="207418" y="47471"/>
                </a:cubicBezTo>
                <a:lnTo>
                  <a:pt x="148394" y="123295"/>
                </a:lnTo>
                <a:cubicBezTo>
                  <a:pt x="144202" y="128645"/>
                  <a:pt x="137782" y="131768"/>
                  <a:pt x="130986" y="131763"/>
                </a:cubicBezTo>
                <a:lnTo>
                  <a:pt x="66532" y="131763"/>
                </a:lnTo>
                <a:cubicBezTo>
                  <a:pt x="48897" y="131732"/>
                  <a:pt x="31974" y="138715"/>
                  <a:pt x="19493" y="151174"/>
                </a:cubicBezTo>
                <a:cubicBezTo>
                  <a:pt x="7013" y="163633"/>
                  <a:pt x="0" y="180543"/>
                  <a:pt x="0" y="198178"/>
                </a:cubicBezTo>
                <a:lnTo>
                  <a:pt x="0" y="275727"/>
                </a:lnTo>
                <a:moveTo>
                  <a:pt x="405133" y="170342"/>
                </a:moveTo>
                <a:lnTo>
                  <a:pt x="405133" y="206842"/>
                </a:lnTo>
                <a:moveTo>
                  <a:pt x="81234" y="176654"/>
                </a:moveTo>
                <a:lnTo>
                  <a:pt x="81234" y="206842"/>
                </a:lnTo>
              </a:path>
            </a:pathLst>
          </a:custGeom>
          <a:noFill/>
          <a:ln w="11761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959670" y="1362854"/>
            <a:ext cx="1066766" cy="3763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dirty="0" err="1">
                <a:solidFill>
                  <a:srgbClr val="484848"/>
                </a:solidFill>
                <a:latin typeface="Roboto"/>
              </a:rPr>
              <a:t>Meningkatkan</a:t>
            </a:r>
            <a:r>
              <a:rPr sz="1200" b="1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1" dirty="0" err="1">
                <a:solidFill>
                  <a:srgbClr val="484848"/>
                </a:solidFill>
                <a:latin typeface="Roboto"/>
              </a:rPr>
              <a:t>Akreditasi</a:t>
            </a:r>
            <a:r>
              <a:rPr sz="1200" b="1" dirty="0">
                <a:solidFill>
                  <a:srgbClr val="484848"/>
                </a:solidFill>
                <a:latin typeface="Roboto"/>
              </a:rPr>
              <a:t> PPG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59670" y="1829403"/>
            <a:ext cx="1769715" cy="5539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dirty="0" err="1">
                <a:solidFill>
                  <a:srgbClr val="484848"/>
                </a:solidFill>
                <a:latin typeface="Roboto"/>
              </a:rPr>
              <a:t>Meningkatkan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persentase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program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studi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PPG yang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terakreditasi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unggul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968015" y="2738978"/>
            <a:ext cx="455767" cy="461211"/>
          </a:xfrm>
          <a:custGeom>
            <a:avLst/>
            <a:gdLst/>
            <a:ahLst/>
            <a:cxnLst/>
            <a:rect l="0" t="0" r="0" b="0"/>
            <a:pathLst>
              <a:path w="455767" h="461211">
                <a:moveTo>
                  <a:pt x="171525" y="390638"/>
                </a:moveTo>
                <a:lnTo>
                  <a:pt x="63709" y="390638"/>
                </a:lnTo>
                <a:cubicBezTo>
                  <a:pt x="36265" y="390638"/>
                  <a:pt x="14702" y="369075"/>
                  <a:pt x="14702" y="341631"/>
                </a:cubicBezTo>
                <a:lnTo>
                  <a:pt x="14702" y="92675"/>
                </a:lnTo>
                <a:cubicBezTo>
                  <a:pt x="14702" y="65231"/>
                  <a:pt x="36265" y="43668"/>
                  <a:pt x="63709" y="43668"/>
                </a:cubicBezTo>
                <a:lnTo>
                  <a:pt x="142121" y="43668"/>
                </a:lnTo>
                <a:moveTo>
                  <a:pt x="173485" y="316147"/>
                </a:moveTo>
                <a:lnTo>
                  <a:pt x="14702" y="316147"/>
                </a:lnTo>
                <a:moveTo>
                  <a:pt x="0" y="0"/>
                </a:moveTo>
                <a:moveTo>
                  <a:pt x="246002" y="271990"/>
                </a:moveTo>
                <a:lnTo>
                  <a:pt x="224439" y="425925"/>
                </a:lnTo>
                <a:cubicBezTo>
                  <a:pt x="220518" y="445528"/>
                  <a:pt x="246000" y="459250"/>
                  <a:pt x="259722" y="445528"/>
                </a:cubicBezTo>
                <a:lnTo>
                  <a:pt x="318531" y="386720"/>
                </a:lnTo>
                <a:lnTo>
                  <a:pt x="377340" y="445528"/>
                </a:lnTo>
                <a:cubicBezTo>
                  <a:pt x="393022" y="461211"/>
                  <a:pt x="416547" y="447489"/>
                  <a:pt x="412627" y="425925"/>
                </a:cubicBezTo>
                <a:lnTo>
                  <a:pt x="391064" y="271990"/>
                </a:lnTo>
                <a:moveTo>
                  <a:pt x="318547" y="292624"/>
                </a:moveTo>
                <a:cubicBezTo>
                  <a:pt x="394331" y="292624"/>
                  <a:pt x="455767" y="231188"/>
                  <a:pt x="455767" y="155404"/>
                </a:cubicBezTo>
                <a:cubicBezTo>
                  <a:pt x="455767" y="79620"/>
                  <a:pt x="394331" y="18184"/>
                  <a:pt x="318547" y="18184"/>
                </a:cubicBezTo>
                <a:cubicBezTo>
                  <a:pt x="242762" y="18184"/>
                  <a:pt x="181326" y="79620"/>
                  <a:pt x="181326" y="155404"/>
                </a:cubicBezTo>
                <a:cubicBezTo>
                  <a:pt x="181326" y="231188"/>
                  <a:pt x="242762" y="292624"/>
                  <a:pt x="318547" y="292624"/>
                </a:cubicBezTo>
                <a:close/>
                <a:moveTo>
                  <a:pt x="0" y="0"/>
                </a:moveTo>
                <a:moveTo>
                  <a:pt x="369257" y="210027"/>
                </a:moveTo>
                <a:lnTo>
                  <a:pt x="331896" y="97944"/>
                </a:lnTo>
                <a:cubicBezTo>
                  <a:pt x="329981" y="92198"/>
                  <a:pt x="324602" y="88322"/>
                  <a:pt x="318547" y="88322"/>
                </a:cubicBezTo>
                <a:lnTo>
                  <a:pt x="318547" y="88322"/>
                </a:lnTo>
                <a:cubicBezTo>
                  <a:pt x="312489" y="88322"/>
                  <a:pt x="307112" y="92198"/>
                  <a:pt x="305197" y="97944"/>
                </a:cubicBezTo>
                <a:lnTo>
                  <a:pt x="267836" y="210027"/>
                </a:lnTo>
                <a:moveTo>
                  <a:pt x="355733" y="169459"/>
                </a:moveTo>
                <a:lnTo>
                  <a:pt x="281358" y="169459"/>
                </a:lnTo>
              </a:path>
            </a:pathLst>
          </a:custGeom>
          <a:noFill/>
          <a:ln w="11761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301012" y="2539028"/>
            <a:ext cx="1132193" cy="3763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484848"/>
                </a:solidFill>
                <a:latin typeface="Roboto"/>
              </a:rPr>
              <a:t>Meningkatkan
Akreditasi Prodi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01012" y="3005577"/>
            <a:ext cx="1769715" cy="5539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dirty="0" err="1">
                <a:solidFill>
                  <a:srgbClr val="484848"/>
                </a:solidFill>
                <a:latin typeface="Roboto"/>
              </a:rPr>
              <a:t>Meningkatkan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persentase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program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studi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yang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terakreditasi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unggul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319159" y="3931602"/>
            <a:ext cx="450866" cy="435239"/>
          </a:xfrm>
          <a:custGeom>
            <a:avLst/>
            <a:gdLst/>
            <a:ahLst/>
            <a:cxnLst/>
            <a:rect l="0" t="0" r="0" b="0"/>
            <a:pathLst>
              <a:path w="450866" h="435239">
                <a:moveTo>
                  <a:pt x="215631" y="435239"/>
                </a:moveTo>
                <a:lnTo>
                  <a:pt x="156823" y="435239"/>
                </a:lnTo>
                <a:cubicBezTo>
                  <a:pt x="156823" y="424413"/>
                  <a:pt x="148046" y="415637"/>
                  <a:pt x="137220" y="415637"/>
                </a:cubicBezTo>
                <a:lnTo>
                  <a:pt x="137220" y="345693"/>
                </a:lnTo>
                <a:cubicBezTo>
                  <a:pt x="137216" y="334505"/>
                  <a:pt x="130896" y="324277"/>
                  <a:pt x="120891" y="319269"/>
                </a:cubicBezTo>
                <a:lnTo>
                  <a:pt x="88213" y="229409"/>
                </a:lnTo>
                <a:lnTo>
                  <a:pt x="55535" y="319269"/>
                </a:lnTo>
                <a:cubicBezTo>
                  <a:pt x="45523" y="324270"/>
                  <a:pt x="39200" y="334502"/>
                  <a:pt x="39205" y="345693"/>
                </a:cubicBezTo>
                <a:lnTo>
                  <a:pt x="39205" y="415637"/>
                </a:lnTo>
                <a:cubicBezTo>
                  <a:pt x="28379" y="415637"/>
                  <a:pt x="19602" y="424413"/>
                  <a:pt x="19602" y="435239"/>
                </a:cubicBezTo>
                <a:lnTo>
                  <a:pt x="0" y="435239"/>
                </a:lnTo>
                <a:moveTo>
                  <a:pt x="294043" y="278416"/>
                </a:moveTo>
                <a:lnTo>
                  <a:pt x="313646" y="278416"/>
                </a:lnTo>
                <a:cubicBezTo>
                  <a:pt x="313646" y="267590"/>
                  <a:pt x="322422" y="258813"/>
                  <a:pt x="333249" y="258813"/>
                </a:cubicBezTo>
                <a:lnTo>
                  <a:pt x="333249" y="218275"/>
                </a:lnTo>
                <a:cubicBezTo>
                  <a:pt x="333243" y="207083"/>
                  <a:pt x="339566" y="196851"/>
                  <a:pt x="349578" y="191850"/>
                </a:cubicBezTo>
                <a:lnTo>
                  <a:pt x="382256" y="101990"/>
                </a:lnTo>
                <a:lnTo>
                  <a:pt x="414934" y="191850"/>
                </a:lnTo>
                <a:cubicBezTo>
                  <a:pt x="424939" y="196858"/>
                  <a:pt x="431260" y="207086"/>
                  <a:pt x="431263" y="218275"/>
                </a:cubicBezTo>
                <a:lnTo>
                  <a:pt x="431263" y="258813"/>
                </a:lnTo>
                <a:cubicBezTo>
                  <a:pt x="442090" y="258813"/>
                  <a:pt x="450866" y="267590"/>
                  <a:pt x="450866" y="278416"/>
                </a:cubicBezTo>
                <a:moveTo>
                  <a:pt x="176426" y="356828"/>
                </a:moveTo>
                <a:lnTo>
                  <a:pt x="176426" y="317622"/>
                </a:lnTo>
                <a:cubicBezTo>
                  <a:pt x="176423" y="306436"/>
                  <a:pt x="182746" y="296211"/>
                  <a:pt x="192755" y="291217"/>
                </a:cubicBezTo>
                <a:lnTo>
                  <a:pt x="215631" y="240563"/>
                </a:lnTo>
                <a:lnTo>
                  <a:pt x="238508" y="291315"/>
                </a:lnTo>
                <a:cubicBezTo>
                  <a:pt x="248510" y="296316"/>
                  <a:pt x="254831" y="306537"/>
                  <a:pt x="254837" y="317720"/>
                </a:cubicBezTo>
                <a:lnTo>
                  <a:pt x="254837" y="347124"/>
                </a:lnTo>
                <a:cubicBezTo>
                  <a:pt x="254837" y="352538"/>
                  <a:pt x="259226" y="356926"/>
                  <a:pt x="264639" y="356926"/>
                </a:cubicBezTo>
                <a:lnTo>
                  <a:pt x="294043" y="356926"/>
                </a:lnTo>
                <a:moveTo>
                  <a:pt x="450866" y="415637"/>
                </a:moveTo>
                <a:lnTo>
                  <a:pt x="450866" y="376431"/>
                </a:lnTo>
                <a:cubicBezTo>
                  <a:pt x="450860" y="365248"/>
                  <a:pt x="444539" y="355027"/>
                  <a:pt x="434537" y="350026"/>
                </a:cubicBezTo>
                <a:lnTo>
                  <a:pt x="411660" y="299372"/>
                </a:lnTo>
                <a:lnTo>
                  <a:pt x="388784" y="350124"/>
                </a:lnTo>
                <a:cubicBezTo>
                  <a:pt x="378775" y="355118"/>
                  <a:pt x="372452" y="365343"/>
                  <a:pt x="372455" y="376529"/>
                </a:cubicBezTo>
                <a:lnTo>
                  <a:pt x="372455" y="405933"/>
                </a:lnTo>
                <a:cubicBezTo>
                  <a:pt x="372455" y="411346"/>
                  <a:pt x="368066" y="415735"/>
                  <a:pt x="362653" y="415735"/>
                </a:cubicBezTo>
                <a:lnTo>
                  <a:pt x="294043" y="415735"/>
                </a:lnTo>
                <a:moveTo>
                  <a:pt x="202145" y="116692"/>
                </a:moveTo>
                <a:cubicBezTo>
                  <a:pt x="198568" y="119549"/>
                  <a:pt x="193490" y="119549"/>
                  <a:pt x="189912" y="116692"/>
                </a:cubicBezTo>
                <a:lnTo>
                  <a:pt x="165409" y="97089"/>
                </a:lnTo>
                <a:cubicBezTo>
                  <a:pt x="153792" y="87793"/>
                  <a:pt x="147027" y="73723"/>
                  <a:pt x="147021" y="58844"/>
                </a:cubicBezTo>
                <a:lnTo>
                  <a:pt x="147021" y="51336"/>
                </a:lnTo>
                <a:cubicBezTo>
                  <a:pt x="147020" y="34119"/>
                  <a:pt x="156055" y="18164"/>
                  <a:pt x="170819" y="9308"/>
                </a:cubicBezTo>
                <a:lnTo>
                  <a:pt x="170819" y="9308"/>
                </a:lnTo>
                <a:cubicBezTo>
                  <a:pt x="186337" y="0"/>
                  <a:pt x="205720" y="0"/>
                  <a:pt x="221238" y="9308"/>
                </a:cubicBezTo>
                <a:lnTo>
                  <a:pt x="221238" y="9308"/>
                </a:lnTo>
                <a:cubicBezTo>
                  <a:pt x="236003" y="18164"/>
                  <a:pt x="245037" y="34119"/>
                  <a:pt x="245036" y="51336"/>
                </a:cubicBezTo>
                <a:lnTo>
                  <a:pt x="245036" y="58844"/>
                </a:lnTo>
                <a:cubicBezTo>
                  <a:pt x="245036" y="73730"/>
                  <a:pt x="238271" y="87809"/>
                  <a:pt x="226648" y="97109"/>
                </a:cubicBezTo>
                <a:close/>
                <a:moveTo>
                  <a:pt x="60024" y="165700"/>
                </a:moveTo>
                <a:cubicBezTo>
                  <a:pt x="56446" y="168556"/>
                  <a:pt x="51368" y="168556"/>
                  <a:pt x="47791" y="165700"/>
                </a:cubicBezTo>
                <a:lnTo>
                  <a:pt x="35540" y="155898"/>
                </a:lnTo>
                <a:cubicBezTo>
                  <a:pt x="28566" y="150319"/>
                  <a:pt x="24505" y="141874"/>
                  <a:pt x="24503" y="132943"/>
                </a:cubicBezTo>
                <a:lnTo>
                  <a:pt x="24503" y="128454"/>
                </a:lnTo>
                <a:cubicBezTo>
                  <a:pt x="24497" y="118121"/>
                  <a:pt x="29915" y="108543"/>
                  <a:pt x="38774" y="103225"/>
                </a:cubicBezTo>
                <a:lnTo>
                  <a:pt x="38774" y="103225"/>
                </a:lnTo>
                <a:cubicBezTo>
                  <a:pt x="48088" y="97634"/>
                  <a:pt x="59727" y="97634"/>
                  <a:pt x="69041" y="103225"/>
                </a:cubicBezTo>
                <a:lnTo>
                  <a:pt x="69041" y="103225"/>
                </a:lnTo>
                <a:cubicBezTo>
                  <a:pt x="77900" y="108543"/>
                  <a:pt x="83318" y="118121"/>
                  <a:pt x="83312" y="128454"/>
                </a:cubicBezTo>
                <a:lnTo>
                  <a:pt x="83312" y="132943"/>
                </a:lnTo>
                <a:cubicBezTo>
                  <a:pt x="83316" y="141881"/>
                  <a:pt x="79255" y="150335"/>
                  <a:pt x="72275" y="155918"/>
                </a:cubicBezTo>
                <a:close/>
                <a:moveTo>
                  <a:pt x="53907" y="190203"/>
                </a:moveTo>
                <a:cubicBezTo>
                  <a:pt x="56614" y="190203"/>
                  <a:pt x="58808" y="192397"/>
                  <a:pt x="58808" y="195104"/>
                </a:cubicBezTo>
                <a:cubicBezTo>
                  <a:pt x="58808" y="197810"/>
                  <a:pt x="56614" y="200005"/>
                  <a:pt x="53907" y="200005"/>
                </a:cubicBezTo>
                <a:cubicBezTo>
                  <a:pt x="51201" y="200005"/>
                  <a:pt x="49007" y="197810"/>
                  <a:pt x="49007" y="195104"/>
                </a:cubicBezTo>
                <a:cubicBezTo>
                  <a:pt x="49007" y="192397"/>
                  <a:pt x="51201" y="190203"/>
                  <a:pt x="53907" y="190203"/>
                </a:cubicBezTo>
                <a:moveTo>
                  <a:pt x="176426" y="160799"/>
                </a:moveTo>
                <a:cubicBezTo>
                  <a:pt x="176426" y="171625"/>
                  <a:pt x="185202" y="180402"/>
                  <a:pt x="196029" y="180402"/>
                </a:cubicBezTo>
                <a:cubicBezTo>
                  <a:pt x="206855" y="180402"/>
                  <a:pt x="215631" y="171625"/>
                  <a:pt x="215631" y="160799"/>
                </a:cubicBezTo>
                <a:cubicBezTo>
                  <a:pt x="215631" y="149972"/>
                  <a:pt x="206855" y="141196"/>
                  <a:pt x="196029" y="141196"/>
                </a:cubicBezTo>
                <a:cubicBezTo>
                  <a:pt x="185202" y="141196"/>
                  <a:pt x="176426" y="149972"/>
                  <a:pt x="176426" y="160799"/>
                </a:cubicBezTo>
                <a:close/>
              </a:path>
            </a:pathLst>
          </a:custGeom>
          <a:noFill/>
          <a:ln w="11761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642355" y="3715202"/>
            <a:ext cx="1252076" cy="3763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484848"/>
                </a:solidFill>
                <a:latin typeface="Roboto"/>
              </a:rPr>
              <a:t>Memetakan
Keunggulan Prodi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42355" y="4181751"/>
            <a:ext cx="1495602" cy="5539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dirty="0" err="1">
                <a:solidFill>
                  <a:srgbClr val="484848"/>
                </a:solidFill>
                <a:latin typeface="Roboto"/>
              </a:rPr>
              <a:t>Mengidentifikasi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kekhasan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dan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potensi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setiap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program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studi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2321371" y="5255990"/>
            <a:ext cx="455767" cy="455767"/>
          </a:xfrm>
          <a:custGeom>
            <a:avLst/>
            <a:gdLst/>
            <a:ahLst/>
            <a:cxnLst/>
            <a:rect l="0" t="0" r="0" b="0"/>
            <a:pathLst>
              <a:path w="455767" h="455767">
                <a:moveTo>
                  <a:pt x="185247" y="89193"/>
                </a:moveTo>
                <a:cubicBezTo>
                  <a:pt x="205816" y="89193"/>
                  <a:pt x="222492" y="72517"/>
                  <a:pt x="222492" y="51946"/>
                </a:cubicBezTo>
                <a:cubicBezTo>
                  <a:pt x="222492" y="31376"/>
                  <a:pt x="205816" y="14702"/>
                  <a:pt x="185247" y="14702"/>
                </a:cubicBezTo>
                <a:cubicBezTo>
                  <a:pt x="164676" y="14702"/>
                  <a:pt x="148001" y="31376"/>
                  <a:pt x="148001" y="51946"/>
                </a:cubicBezTo>
                <a:cubicBezTo>
                  <a:pt x="148001" y="72517"/>
                  <a:pt x="164676" y="89193"/>
                  <a:pt x="185247" y="89193"/>
                </a:cubicBezTo>
                <a:close/>
                <a:moveTo>
                  <a:pt x="51946" y="165644"/>
                </a:moveTo>
                <a:cubicBezTo>
                  <a:pt x="72517" y="165644"/>
                  <a:pt x="89193" y="148968"/>
                  <a:pt x="89193" y="128398"/>
                </a:cubicBezTo>
                <a:cubicBezTo>
                  <a:pt x="89193" y="107828"/>
                  <a:pt x="72517" y="91152"/>
                  <a:pt x="51946" y="91152"/>
                </a:cubicBezTo>
                <a:cubicBezTo>
                  <a:pt x="31376" y="91152"/>
                  <a:pt x="14701" y="107828"/>
                  <a:pt x="14701" y="128398"/>
                </a:cubicBezTo>
                <a:cubicBezTo>
                  <a:pt x="14701" y="148968"/>
                  <a:pt x="31376" y="165644"/>
                  <a:pt x="51946" y="165644"/>
                </a:cubicBezTo>
                <a:close/>
                <a:moveTo>
                  <a:pt x="318547" y="165644"/>
                </a:moveTo>
                <a:cubicBezTo>
                  <a:pt x="339116" y="165644"/>
                  <a:pt x="355792" y="148968"/>
                  <a:pt x="355792" y="128398"/>
                </a:cubicBezTo>
                <a:cubicBezTo>
                  <a:pt x="355792" y="107828"/>
                  <a:pt x="339116" y="91152"/>
                  <a:pt x="318547" y="91152"/>
                </a:cubicBezTo>
                <a:cubicBezTo>
                  <a:pt x="297975" y="91152"/>
                  <a:pt x="281301" y="107828"/>
                  <a:pt x="281301" y="128398"/>
                </a:cubicBezTo>
                <a:cubicBezTo>
                  <a:pt x="281301" y="148968"/>
                  <a:pt x="297975" y="165644"/>
                  <a:pt x="318547" y="165644"/>
                </a:cubicBezTo>
                <a:close/>
                <a:moveTo>
                  <a:pt x="149961" y="300904"/>
                </a:moveTo>
                <a:lnTo>
                  <a:pt x="108795" y="300904"/>
                </a:lnTo>
                <a:cubicBezTo>
                  <a:pt x="93113" y="300904"/>
                  <a:pt x="83311" y="283261"/>
                  <a:pt x="93113" y="269539"/>
                </a:cubicBezTo>
                <a:lnTo>
                  <a:pt x="169564" y="167604"/>
                </a:lnTo>
                <a:cubicBezTo>
                  <a:pt x="177405" y="157803"/>
                  <a:pt x="193087" y="157803"/>
                  <a:pt x="200929" y="167604"/>
                </a:cubicBezTo>
                <a:lnTo>
                  <a:pt x="238175" y="216612"/>
                </a:lnTo>
                <a:moveTo>
                  <a:pt x="455767" y="367554"/>
                </a:moveTo>
                <a:lnTo>
                  <a:pt x="455767" y="324428"/>
                </a:lnTo>
                <a:moveTo>
                  <a:pt x="396958" y="354077"/>
                </a:moveTo>
                <a:lnTo>
                  <a:pt x="396958" y="427519"/>
                </a:lnTo>
                <a:cubicBezTo>
                  <a:pt x="396958" y="427519"/>
                  <a:pt x="367554" y="455767"/>
                  <a:pt x="324428" y="455767"/>
                </a:cubicBezTo>
                <a:cubicBezTo>
                  <a:pt x="281301" y="455767"/>
                  <a:pt x="249937" y="427519"/>
                  <a:pt x="249937" y="427519"/>
                </a:cubicBezTo>
                <a:lnTo>
                  <a:pt x="249937" y="354077"/>
                </a:lnTo>
                <a:moveTo>
                  <a:pt x="0" y="0"/>
                </a:moveTo>
                <a:moveTo>
                  <a:pt x="191127" y="324428"/>
                </a:moveTo>
                <a:lnTo>
                  <a:pt x="322467" y="383236"/>
                </a:lnTo>
                <a:lnTo>
                  <a:pt x="455767" y="324428"/>
                </a:lnTo>
                <a:lnTo>
                  <a:pt x="322467" y="265619"/>
                </a:lnTo>
                <a:close/>
              </a:path>
            </a:pathLst>
          </a:custGeom>
          <a:noFill/>
          <a:ln w="11761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3983697" y="4891376"/>
            <a:ext cx="1264324" cy="56456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484848"/>
                </a:solidFill>
                <a:latin typeface="Roboto"/>
              </a:rPr>
              <a:t>Mengembangkan
Program
Keunggulan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983697" y="5546113"/>
            <a:ext cx="1649491" cy="73866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dirty="0" err="1">
                <a:solidFill>
                  <a:srgbClr val="484848"/>
                </a:solidFill>
                <a:latin typeface="Roboto"/>
              </a:rPr>
              <a:t>Menciptakan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program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pendidikan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yang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selaras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dengan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distingsi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UIN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Ar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-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Raniry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452050" y="5354782"/>
            <a:ext cx="3865418" cy="665018"/>
          </a:xfrm>
          <a:custGeom>
            <a:avLst/>
            <a:gdLst/>
            <a:ahLst/>
            <a:cxnLst/>
            <a:rect l="0" t="0" r="0" b="0"/>
            <a:pathLst>
              <a:path w="3865418" h="665018">
                <a:moveTo>
                  <a:pt x="0" y="665018"/>
                </a:moveTo>
                <a:lnTo>
                  <a:pt x="0" y="0"/>
                </a:lnTo>
                <a:lnTo>
                  <a:pt x="3588327" y="0"/>
                </a:lnTo>
                <a:lnTo>
                  <a:pt x="3865418" y="332509"/>
                </a:lnTo>
                <a:lnTo>
                  <a:pt x="3588327" y="665018"/>
                </a:lnTo>
                <a:lnTo>
                  <a:pt x="0" y="665018"/>
                </a:lnTo>
              </a:path>
            </a:pathLst>
          </a:custGeom>
          <a:solidFill>
            <a:srgbClr val="4E88E7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1452050" y="5354782"/>
            <a:ext cx="3865418" cy="665018"/>
          </a:xfrm>
          <a:custGeom>
            <a:avLst/>
            <a:gdLst/>
            <a:ahLst/>
            <a:cxnLst/>
            <a:rect l="0" t="0" r="0" b="0"/>
            <a:pathLst>
              <a:path w="3865418" h="665018">
                <a:moveTo>
                  <a:pt x="0" y="665018"/>
                </a:moveTo>
                <a:lnTo>
                  <a:pt x="0" y="0"/>
                </a:lnTo>
                <a:lnTo>
                  <a:pt x="3588327" y="0"/>
                </a:lnTo>
                <a:lnTo>
                  <a:pt x="3865418" y="332509"/>
                </a:lnTo>
                <a:lnTo>
                  <a:pt x="3588327" y="665018"/>
                </a:lnTo>
                <a:lnTo>
                  <a:pt x="0" y="665018"/>
                </a:lnTo>
                <a:close/>
              </a:path>
            </a:pathLst>
          </a:custGeom>
          <a:noFill/>
          <a:ln w="10390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1452050" y="4689764"/>
            <a:ext cx="3408218" cy="665018"/>
          </a:xfrm>
          <a:custGeom>
            <a:avLst/>
            <a:gdLst/>
            <a:ahLst/>
            <a:cxnLst/>
            <a:rect l="0" t="0" r="0" b="0"/>
            <a:pathLst>
              <a:path w="3408218" h="665018">
                <a:moveTo>
                  <a:pt x="0" y="665018"/>
                </a:moveTo>
                <a:lnTo>
                  <a:pt x="0" y="0"/>
                </a:lnTo>
                <a:lnTo>
                  <a:pt x="3131127" y="0"/>
                </a:lnTo>
                <a:lnTo>
                  <a:pt x="3408218" y="332509"/>
                </a:lnTo>
                <a:lnTo>
                  <a:pt x="3131127" y="665018"/>
                </a:lnTo>
                <a:lnTo>
                  <a:pt x="0" y="665018"/>
                </a:lnTo>
              </a:path>
            </a:pathLst>
          </a:custGeom>
          <a:solidFill>
            <a:srgbClr val="1EABD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452050" y="4689764"/>
            <a:ext cx="3408218" cy="665018"/>
          </a:xfrm>
          <a:custGeom>
            <a:avLst/>
            <a:gdLst/>
            <a:ahLst/>
            <a:cxnLst/>
            <a:rect l="0" t="0" r="0" b="0"/>
            <a:pathLst>
              <a:path w="3408218" h="665018">
                <a:moveTo>
                  <a:pt x="0" y="665018"/>
                </a:moveTo>
                <a:lnTo>
                  <a:pt x="0" y="0"/>
                </a:lnTo>
                <a:lnTo>
                  <a:pt x="3131127" y="0"/>
                </a:lnTo>
                <a:lnTo>
                  <a:pt x="3408218" y="332509"/>
                </a:lnTo>
                <a:lnTo>
                  <a:pt x="3131127" y="665018"/>
                </a:lnTo>
                <a:lnTo>
                  <a:pt x="0" y="665018"/>
                </a:lnTo>
                <a:close/>
              </a:path>
            </a:pathLst>
          </a:custGeom>
          <a:noFill/>
          <a:ln w="10390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1452050" y="4024746"/>
            <a:ext cx="2951018" cy="665018"/>
          </a:xfrm>
          <a:custGeom>
            <a:avLst/>
            <a:gdLst/>
            <a:ahLst/>
            <a:cxnLst/>
            <a:rect l="0" t="0" r="0" b="0"/>
            <a:pathLst>
              <a:path w="2951018" h="665018">
                <a:moveTo>
                  <a:pt x="0" y="665018"/>
                </a:moveTo>
                <a:lnTo>
                  <a:pt x="0" y="0"/>
                </a:lnTo>
                <a:lnTo>
                  <a:pt x="2673927" y="0"/>
                </a:lnTo>
                <a:lnTo>
                  <a:pt x="2951018" y="332509"/>
                </a:lnTo>
                <a:lnTo>
                  <a:pt x="2673927" y="665018"/>
                </a:lnTo>
                <a:lnTo>
                  <a:pt x="0" y="665018"/>
                </a:lnTo>
              </a:path>
            </a:pathLst>
          </a:custGeom>
          <a:solidFill>
            <a:srgbClr val="3CC58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1452050" y="4024746"/>
            <a:ext cx="2951018" cy="665018"/>
          </a:xfrm>
          <a:custGeom>
            <a:avLst/>
            <a:gdLst/>
            <a:ahLst/>
            <a:cxnLst/>
            <a:rect l="0" t="0" r="0" b="0"/>
            <a:pathLst>
              <a:path w="2951018" h="665018">
                <a:moveTo>
                  <a:pt x="0" y="665018"/>
                </a:moveTo>
                <a:lnTo>
                  <a:pt x="0" y="0"/>
                </a:lnTo>
                <a:lnTo>
                  <a:pt x="2673927" y="0"/>
                </a:lnTo>
                <a:lnTo>
                  <a:pt x="2951018" y="332509"/>
                </a:lnTo>
                <a:lnTo>
                  <a:pt x="2673927" y="665018"/>
                </a:lnTo>
                <a:lnTo>
                  <a:pt x="0" y="665018"/>
                </a:lnTo>
                <a:close/>
              </a:path>
            </a:pathLst>
          </a:custGeom>
          <a:noFill/>
          <a:ln w="10390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452050" y="3359727"/>
            <a:ext cx="2493818" cy="665018"/>
          </a:xfrm>
          <a:custGeom>
            <a:avLst/>
            <a:gdLst/>
            <a:ahLst/>
            <a:cxnLst/>
            <a:rect l="0" t="0" r="0" b="0"/>
            <a:pathLst>
              <a:path w="2493818" h="665018">
                <a:moveTo>
                  <a:pt x="0" y="665018"/>
                </a:moveTo>
                <a:lnTo>
                  <a:pt x="0" y="0"/>
                </a:lnTo>
                <a:lnTo>
                  <a:pt x="2216727" y="0"/>
                </a:lnTo>
                <a:lnTo>
                  <a:pt x="2493818" y="332509"/>
                </a:lnTo>
                <a:lnTo>
                  <a:pt x="2216727" y="665018"/>
                </a:lnTo>
                <a:lnTo>
                  <a:pt x="0" y="665018"/>
                </a:lnTo>
              </a:path>
            </a:pathLst>
          </a:custGeom>
          <a:solidFill>
            <a:srgbClr val="92BD3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452050" y="3359727"/>
            <a:ext cx="2493818" cy="665018"/>
          </a:xfrm>
          <a:custGeom>
            <a:avLst/>
            <a:gdLst/>
            <a:ahLst/>
            <a:cxnLst/>
            <a:rect l="0" t="0" r="0" b="0"/>
            <a:pathLst>
              <a:path w="2493818" h="665018">
                <a:moveTo>
                  <a:pt x="0" y="665018"/>
                </a:moveTo>
                <a:lnTo>
                  <a:pt x="0" y="0"/>
                </a:lnTo>
                <a:lnTo>
                  <a:pt x="2216727" y="0"/>
                </a:lnTo>
                <a:lnTo>
                  <a:pt x="2493818" y="332509"/>
                </a:lnTo>
                <a:lnTo>
                  <a:pt x="2216727" y="665018"/>
                </a:lnTo>
                <a:lnTo>
                  <a:pt x="0" y="665018"/>
                </a:lnTo>
                <a:close/>
              </a:path>
            </a:pathLst>
          </a:custGeom>
          <a:noFill/>
          <a:ln w="10390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1452050" y="2694709"/>
            <a:ext cx="2036618" cy="665018"/>
          </a:xfrm>
          <a:custGeom>
            <a:avLst/>
            <a:gdLst/>
            <a:ahLst/>
            <a:cxnLst/>
            <a:rect l="0" t="0" r="0" b="0"/>
            <a:pathLst>
              <a:path w="2036618" h="665018">
                <a:moveTo>
                  <a:pt x="0" y="665018"/>
                </a:moveTo>
                <a:lnTo>
                  <a:pt x="0" y="0"/>
                </a:lnTo>
                <a:lnTo>
                  <a:pt x="1759527" y="0"/>
                </a:lnTo>
                <a:lnTo>
                  <a:pt x="2036618" y="332509"/>
                </a:lnTo>
                <a:lnTo>
                  <a:pt x="1759527" y="665018"/>
                </a:lnTo>
                <a:lnTo>
                  <a:pt x="0" y="665018"/>
                </a:lnTo>
              </a:path>
            </a:pathLst>
          </a:custGeom>
          <a:solidFill>
            <a:srgbClr val="E0CB1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1452050" y="2694709"/>
            <a:ext cx="2036618" cy="665018"/>
          </a:xfrm>
          <a:custGeom>
            <a:avLst/>
            <a:gdLst/>
            <a:ahLst/>
            <a:cxnLst/>
            <a:rect l="0" t="0" r="0" b="0"/>
            <a:pathLst>
              <a:path w="2036618" h="665018">
                <a:moveTo>
                  <a:pt x="0" y="665018"/>
                </a:moveTo>
                <a:lnTo>
                  <a:pt x="0" y="0"/>
                </a:lnTo>
                <a:lnTo>
                  <a:pt x="1759527" y="0"/>
                </a:lnTo>
                <a:lnTo>
                  <a:pt x="2036618" y="332509"/>
                </a:lnTo>
                <a:lnTo>
                  <a:pt x="1759527" y="665018"/>
                </a:lnTo>
                <a:lnTo>
                  <a:pt x="0" y="665018"/>
                </a:lnTo>
                <a:close/>
              </a:path>
            </a:pathLst>
          </a:custGeom>
          <a:noFill/>
          <a:ln w="10390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1452050" y="2029691"/>
            <a:ext cx="1579418" cy="665018"/>
          </a:xfrm>
          <a:custGeom>
            <a:avLst/>
            <a:gdLst/>
            <a:ahLst/>
            <a:cxnLst/>
            <a:rect l="0" t="0" r="0" b="0"/>
            <a:pathLst>
              <a:path w="1579418" h="665018">
                <a:moveTo>
                  <a:pt x="0" y="665018"/>
                </a:moveTo>
                <a:lnTo>
                  <a:pt x="0" y="0"/>
                </a:lnTo>
                <a:lnTo>
                  <a:pt x="1302327" y="0"/>
                </a:lnTo>
                <a:lnTo>
                  <a:pt x="1579418" y="332509"/>
                </a:lnTo>
                <a:lnTo>
                  <a:pt x="1302327" y="665018"/>
                </a:lnTo>
                <a:lnTo>
                  <a:pt x="0" y="665018"/>
                </a:lnTo>
              </a:path>
            </a:pathLst>
          </a:custGeom>
          <a:solidFill>
            <a:srgbClr val="DE8431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1452050" y="2029691"/>
            <a:ext cx="1579418" cy="665019"/>
          </a:xfrm>
          <a:custGeom>
            <a:avLst/>
            <a:gdLst/>
            <a:ahLst/>
            <a:cxnLst/>
            <a:rect l="0" t="0" r="0" b="0"/>
            <a:pathLst>
              <a:path w="1579418" h="665019">
                <a:moveTo>
                  <a:pt x="0" y="665019"/>
                </a:moveTo>
                <a:lnTo>
                  <a:pt x="0" y="1"/>
                </a:lnTo>
                <a:lnTo>
                  <a:pt x="1302327" y="0"/>
                </a:lnTo>
                <a:lnTo>
                  <a:pt x="1579418" y="332509"/>
                </a:lnTo>
                <a:lnTo>
                  <a:pt x="1302327" y="665018"/>
                </a:lnTo>
                <a:lnTo>
                  <a:pt x="0" y="665019"/>
                </a:lnTo>
                <a:close/>
              </a:path>
            </a:pathLst>
          </a:custGeom>
          <a:noFill/>
          <a:ln w="10390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1452050" y="1364673"/>
            <a:ext cx="1122218" cy="665018"/>
          </a:xfrm>
          <a:custGeom>
            <a:avLst/>
            <a:gdLst/>
            <a:ahLst/>
            <a:cxnLst/>
            <a:rect l="0" t="0" r="0" b="0"/>
            <a:pathLst>
              <a:path w="1122218" h="665018">
                <a:moveTo>
                  <a:pt x="0" y="665018"/>
                </a:moveTo>
                <a:lnTo>
                  <a:pt x="0" y="0"/>
                </a:lnTo>
                <a:lnTo>
                  <a:pt x="845127" y="0"/>
                </a:lnTo>
                <a:lnTo>
                  <a:pt x="1122218" y="332509"/>
                </a:lnTo>
                <a:lnTo>
                  <a:pt x="845127" y="665018"/>
                </a:lnTo>
                <a:lnTo>
                  <a:pt x="0" y="665018"/>
                </a:lnTo>
              </a:path>
            </a:pathLst>
          </a:custGeom>
          <a:solidFill>
            <a:srgbClr val="E5575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1452050" y="1364673"/>
            <a:ext cx="1122218" cy="665018"/>
          </a:xfrm>
          <a:custGeom>
            <a:avLst/>
            <a:gdLst/>
            <a:ahLst/>
            <a:cxnLst/>
            <a:rect l="0" t="0" r="0" b="0"/>
            <a:pathLst>
              <a:path w="1122218" h="665018">
                <a:moveTo>
                  <a:pt x="0" y="665018"/>
                </a:moveTo>
                <a:lnTo>
                  <a:pt x="0" y="0"/>
                </a:lnTo>
                <a:lnTo>
                  <a:pt x="845127" y="0"/>
                </a:lnTo>
                <a:lnTo>
                  <a:pt x="1122218" y="332509"/>
                </a:lnTo>
                <a:lnTo>
                  <a:pt x="845127" y="665018"/>
                </a:lnTo>
                <a:lnTo>
                  <a:pt x="0" y="665018"/>
                </a:lnTo>
                <a:close/>
              </a:path>
            </a:pathLst>
          </a:custGeom>
          <a:noFill/>
          <a:ln w="10390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211578" y="2123209"/>
            <a:ext cx="1295226" cy="1846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dirty="0" err="1">
                <a:solidFill>
                  <a:srgbClr val="DE8431"/>
                </a:solidFill>
                <a:latin typeface="Roboto"/>
              </a:rPr>
              <a:t>Rasio</a:t>
            </a:r>
            <a:r>
              <a:rPr sz="1200" b="1" dirty="0">
                <a:solidFill>
                  <a:srgbClr val="DE8431"/>
                </a:solidFill>
                <a:latin typeface="Roboto"/>
              </a:rPr>
              <a:t> </a:t>
            </a:r>
            <a:r>
              <a:rPr sz="1200" b="1" dirty="0" err="1">
                <a:solidFill>
                  <a:srgbClr val="DE8431"/>
                </a:solidFill>
                <a:latin typeface="Roboto"/>
              </a:rPr>
              <a:t>Dosen</a:t>
            </a:r>
            <a:r>
              <a:rPr sz="1200" b="1" dirty="0">
                <a:solidFill>
                  <a:srgbClr val="DE8431"/>
                </a:solidFill>
                <a:latin typeface="Roboto"/>
              </a:rPr>
              <a:t> </a:t>
            </a:r>
            <a:r>
              <a:rPr sz="1200" b="1" dirty="0" err="1">
                <a:solidFill>
                  <a:srgbClr val="DE8431"/>
                </a:solidFill>
                <a:latin typeface="Roboto"/>
              </a:rPr>
              <a:t>Asing</a:t>
            </a:r>
            <a:endParaRPr sz="1200" b="1" dirty="0">
              <a:solidFill>
                <a:srgbClr val="DE8431"/>
              </a:solidFill>
              <a:latin typeface="Roboto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11578" y="2369127"/>
            <a:ext cx="3274935" cy="3693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dirty="0" err="1">
                <a:solidFill>
                  <a:srgbClr val="484848"/>
                </a:solidFill>
                <a:latin typeface="Roboto"/>
              </a:rPr>
              <a:t>Dosen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asing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dibandingkan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dengan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dosen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dalam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negeri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415440" y="2202845"/>
            <a:ext cx="318654" cy="318654"/>
          </a:xfrm>
          <a:custGeom>
            <a:avLst/>
            <a:gdLst/>
            <a:ahLst/>
            <a:cxnLst/>
            <a:rect l="0" t="0" r="0" b="0"/>
            <a:pathLst>
              <a:path w="318654" h="318654">
                <a:moveTo>
                  <a:pt x="0" y="159327"/>
                </a:moveTo>
                <a:cubicBezTo>
                  <a:pt x="0" y="247321"/>
                  <a:pt x="71333" y="318654"/>
                  <a:pt x="159327" y="318654"/>
                </a:cubicBezTo>
                <a:cubicBezTo>
                  <a:pt x="247321" y="318654"/>
                  <a:pt x="318654" y="247321"/>
                  <a:pt x="318654" y="159327"/>
                </a:cubicBezTo>
                <a:cubicBezTo>
                  <a:pt x="318654" y="71333"/>
                  <a:pt x="247321" y="0"/>
                  <a:pt x="159327" y="0"/>
                </a:cubicBezTo>
                <a:cubicBezTo>
                  <a:pt x="71333" y="0"/>
                  <a:pt x="0" y="71333"/>
                  <a:pt x="0" y="159327"/>
                </a:cubicBezTo>
                <a:close/>
                <a:moveTo>
                  <a:pt x="83127" y="100445"/>
                </a:moveTo>
                <a:lnTo>
                  <a:pt x="83127" y="100445"/>
                </a:lnTo>
                <a:cubicBezTo>
                  <a:pt x="83127" y="83229"/>
                  <a:pt x="97083" y="69272"/>
                  <a:pt x="114300" y="69272"/>
                </a:cubicBezTo>
                <a:cubicBezTo>
                  <a:pt x="131516" y="69272"/>
                  <a:pt x="145472" y="83229"/>
                  <a:pt x="145472" y="100445"/>
                </a:cubicBezTo>
                <a:cubicBezTo>
                  <a:pt x="145472" y="117661"/>
                  <a:pt x="131516" y="131618"/>
                  <a:pt x="114300" y="131618"/>
                </a:cubicBezTo>
                <a:cubicBezTo>
                  <a:pt x="97083" y="131618"/>
                  <a:pt x="83127" y="117661"/>
                  <a:pt x="83127" y="100445"/>
                </a:cubicBezTo>
                <a:close/>
                <a:moveTo>
                  <a:pt x="173181" y="238990"/>
                </a:moveTo>
                <a:lnTo>
                  <a:pt x="173181" y="238990"/>
                </a:lnTo>
                <a:cubicBezTo>
                  <a:pt x="173181" y="229426"/>
                  <a:pt x="180935" y="221672"/>
                  <a:pt x="190499" y="221672"/>
                </a:cubicBezTo>
                <a:cubicBezTo>
                  <a:pt x="200064" y="221672"/>
                  <a:pt x="207818" y="229426"/>
                  <a:pt x="207818" y="238990"/>
                </a:cubicBezTo>
                <a:cubicBezTo>
                  <a:pt x="207818" y="248555"/>
                  <a:pt x="200064" y="256309"/>
                  <a:pt x="190499" y="256309"/>
                </a:cubicBezTo>
                <a:cubicBezTo>
                  <a:pt x="180935" y="256309"/>
                  <a:pt x="173181" y="248555"/>
                  <a:pt x="173181" y="238990"/>
                </a:cubicBezTo>
                <a:close/>
                <a:moveTo>
                  <a:pt x="228599" y="135081"/>
                </a:moveTo>
                <a:lnTo>
                  <a:pt x="228600" y="135081"/>
                </a:lnTo>
                <a:cubicBezTo>
                  <a:pt x="228600" y="121691"/>
                  <a:pt x="239455" y="110836"/>
                  <a:pt x="252845" y="110836"/>
                </a:cubicBezTo>
                <a:cubicBezTo>
                  <a:pt x="266235" y="110836"/>
                  <a:pt x="277090" y="121691"/>
                  <a:pt x="277090" y="135081"/>
                </a:cubicBezTo>
                <a:cubicBezTo>
                  <a:pt x="277090" y="148472"/>
                  <a:pt x="266235" y="159327"/>
                  <a:pt x="252845" y="159327"/>
                </a:cubicBezTo>
                <a:cubicBezTo>
                  <a:pt x="239455" y="159327"/>
                  <a:pt x="228600" y="148472"/>
                  <a:pt x="228599" y="135081"/>
                </a:cubicBezTo>
                <a:close/>
                <a:moveTo>
                  <a:pt x="228599" y="131645"/>
                </a:moveTo>
                <a:cubicBezTo>
                  <a:pt x="205954" y="110485"/>
                  <a:pt x="176443" y="98189"/>
                  <a:pt x="145472" y="97009"/>
                </a:cubicBezTo>
                <a:moveTo>
                  <a:pt x="284004" y="256309"/>
                </a:moveTo>
                <a:cubicBezTo>
                  <a:pt x="284004" y="193963"/>
                  <a:pt x="263222" y="166254"/>
                  <a:pt x="263222" y="166254"/>
                </a:cubicBezTo>
                <a:lnTo>
                  <a:pt x="257680" y="158856"/>
                </a:lnTo>
                <a:moveTo>
                  <a:pt x="242454" y="113108"/>
                </a:moveTo>
                <a:cubicBezTo>
                  <a:pt x="243319" y="81765"/>
                  <a:pt x="238628" y="50517"/>
                  <a:pt x="228599" y="20809"/>
                </a:cubicBezTo>
                <a:lnTo>
                  <a:pt x="226147" y="14644"/>
                </a:lnTo>
                <a:moveTo>
                  <a:pt x="235527" y="152427"/>
                </a:moveTo>
                <a:cubicBezTo>
                  <a:pt x="233791" y="181040"/>
                  <a:pt x="223479" y="208467"/>
                  <a:pt x="205933" y="231135"/>
                </a:cubicBezTo>
                <a:moveTo>
                  <a:pt x="182214" y="254203"/>
                </a:moveTo>
                <a:lnTo>
                  <a:pt x="180109" y="256336"/>
                </a:lnTo>
                <a:cubicBezTo>
                  <a:pt x="180109" y="256336"/>
                  <a:pt x="145472" y="290973"/>
                  <a:pt x="69272" y="290973"/>
                </a:cubicBezTo>
                <a:moveTo>
                  <a:pt x="159327" y="27"/>
                </a:moveTo>
                <a:cubicBezTo>
                  <a:pt x="140373" y="20300"/>
                  <a:pt x="125131" y="43748"/>
                  <a:pt x="114299" y="69300"/>
                </a:cubicBezTo>
                <a:moveTo>
                  <a:pt x="199131" y="313680"/>
                </a:moveTo>
                <a:lnTo>
                  <a:pt x="193963" y="311754"/>
                </a:lnTo>
                <a:cubicBezTo>
                  <a:pt x="193963" y="311754"/>
                  <a:pt x="134389" y="289670"/>
                  <a:pt x="110836" y="242482"/>
                </a:cubicBezTo>
                <a:cubicBezTo>
                  <a:pt x="94296" y="208023"/>
                  <a:pt x="89433" y="169115"/>
                  <a:pt x="96981" y="131645"/>
                </a:cubicBezTo>
                <a:lnTo>
                  <a:pt x="98117" y="127101"/>
                </a:lnTo>
                <a:moveTo>
                  <a:pt x="83127" y="100445"/>
                </a:moveTo>
                <a:cubicBezTo>
                  <a:pt x="83127" y="100445"/>
                  <a:pt x="29981" y="104255"/>
                  <a:pt x="3117" y="127780"/>
                </a:cubicBezTo>
                <a:moveTo>
                  <a:pt x="179748" y="225413"/>
                </a:moveTo>
                <a:cubicBezTo>
                  <a:pt x="102260" y="179305"/>
                  <a:pt x="6927" y="193963"/>
                  <a:pt x="6927" y="193963"/>
                </a:cubicBezTo>
                <a:lnTo>
                  <a:pt x="3879" y="194434"/>
                </a:lnTo>
              </a:path>
            </a:pathLst>
          </a:custGeom>
          <a:noFill/>
          <a:ln w="10390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2865214" y="2860964"/>
            <a:ext cx="322118" cy="322118"/>
          </a:xfrm>
          <a:custGeom>
            <a:avLst/>
            <a:gdLst/>
            <a:ahLst/>
            <a:cxnLst/>
            <a:rect l="0" t="0" r="0" b="0"/>
            <a:pathLst>
              <a:path w="322118" h="322118">
                <a:moveTo>
                  <a:pt x="147485" y="128154"/>
                </a:moveTo>
                <a:lnTo>
                  <a:pt x="50503" y="128154"/>
                </a:lnTo>
                <a:cubicBezTo>
                  <a:pt x="39419" y="128154"/>
                  <a:pt x="29721" y="118456"/>
                  <a:pt x="29721" y="107372"/>
                </a:cubicBezTo>
                <a:lnTo>
                  <a:pt x="29721" y="51954"/>
                </a:lnTo>
                <a:cubicBezTo>
                  <a:pt x="29721" y="40870"/>
                  <a:pt x="39419" y="31172"/>
                  <a:pt x="50503" y="31172"/>
                </a:cubicBezTo>
                <a:lnTo>
                  <a:pt x="147485" y="31172"/>
                </a:lnTo>
                <a:cubicBezTo>
                  <a:pt x="158569" y="31172"/>
                  <a:pt x="168267" y="40870"/>
                  <a:pt x="168267" y="51954"/>
                </a:cubicBezTo>
                <a:lnTo>
                  <a:pt x="168267" y="107372"/>
                </a:lnTo>
                <a:cubicBezTo>
                  <a:pt x="169653" y="118456"/>
                  <a:pt x="159954" y="128154"/>
                  <a:pt x="147485" y="128154"/>
                </a:cubicBezTo>
                <a:close/>
                <a:moveTo>
                  <a:pt x="0" y="0"/>
                </a:moveTo>
                <a:moveTo>
                  <a:pt x="86525" y="128154"/>
                </a:moveTo>
                <a:lnTo>
                  <a:pt x="75442" y="169718"/>
                </a:lnTo>
                <a:moveTo>
                  <a:pt x="0" y="0"/>
                </a:moveTo>
                <a:moveTo>
                  <a:pt x="114232" y="128154"/>
                </a:moveTo>
                <a:lnTo>
                  <a:pt x="123930" y="169718"/>
                </a:lnTo>
                <a:moveTo>
                  <a:pt x="259772" y="93518"/>
                </a:moveTo>
                <a:cubicBezTo>
                  <a:pt x="282728" y="93518"/>
                  <a:pt x="301336" y="74909"/>
                  <a:pt x="301336" y="51954"/>
                </a:cubicBezTo>
                <a:cubicBezTo>
                  <a:pt x="301336" y="28999"/>
                  <a:pt x="282728" y="10390"/>
                  <a:pt x="259772" y="10390"/>
                </a:cubicBezTo>
                <a:cubicBezTo>
                  <a:pt x="236817" y="10390"/>
                  <a:pt x="218209" y="28999"/>
                  <a:pt x="218209" y="51954"/>
                </a:cubicBezTo>
                <a:cubicBezTo>
                  <a:pt x="218209" y="74909"/>
                  <a:pt x="236817" y="93518"/>
                  <a:pt x="259772" y="93518"/>
                </a:cubicBezTo>
                <a:close/>
                <a:moveTo>
                  <a:pt x="0" y="0"/>
                </a:moveTo>
                <a:moveTo>
                  <a:pt x="290252" y="322118"/>
                </a:moveTo>
                <a:lnTo>
                  <a:pt x="301336" y="218209"/>
                </a:lnTo>
                <a:cubicBezTo>
                  <a:pt x="312419" y="218209"/>
                  <a:pt x="322118" y="208510"/>
                  <a:pt x="322118" y="197427"/>
                </a:cubicBezTo>
                <a:lnTo>
                  <a:pt x="322118" y="176645"/>
                </a:lnTo>
                <a:cubicBezTo>
                  <a:pt x="322118" y="142009"/>
                  <a:pt x="294409" y="114300"/>
                  <a:pt x="259772" y="114300"/>
                </a:cubicBezTo>
                <a:cubicBezTo>
                  <a:pt x="225136" y="114300"/>
                  <a:pt x="197427" y="142009"/>
                  <a:pt x="197427" y="176645"/>
                </a:cubicBezTo>
                <a:lnTo>
                  <a:pt x="197427" y="197427"/>
                </a:lnTo>
                <a:cubicBezTo>
                  <a:pt x="197427" y="208510"/>
                  <a:pt x="207125" y="218209"/>
                  <a:pt x="218209" y="218209"/>
                </a:cubicBezTo>
                <a:lnTo>
                  <a:pt x="229292" y="322118"/>
                </a:lnTo>
                <a:close/>
                <a:moveTo>
                  <a:pt x="10390" y="169718"/>
                </a:moveTo>
                <a:lnTo>
                  <a:pt x="157249" y="169718"/>
                </a:lnTo>
                <a:moveTo>
                  <a:pt x="0" y="0"/>
                </a:moveTo>
                <a:moveTo>
                  <a:pt x="27015" y="169718"/>
                </a:moveTo>
                <a:lnTo>
                  <a:pt x="49182" y="322118"/>
                </a:lnTo>
                <a:moveTo>
                  <a:pt x="10390" y="322118"/>
                </a:moveTo>
                <a:lnTo>
                  <a:pt x="187729" y="322118"/>
                </a:lnTo>
                <a:moveTo>
                  <a:pt x="0" y="0"/>
                </a:moveTo>
                <a:moveTo>
                  <a:pt x="168334" y="235031"/>
                </a:moveTo>
                <a:lnTo>
                  <a:pt x="157250" y="322116"/>
                </a:lnTo>
                <a:moveTo>
                  <a:pt x="104602" y="273627"/>
                </a:moveTo>
                <a:cubicBezTo>
                  <a:pt x="116080" y="273627"/>
                  <a:pt x="125384" y="261221"/>
                  <a:pt x="125384" y="245918"/>
                </a:cubicBezTo>
                <a:cubicBezTo>
                  <a:pt x="125384" y="230614"/>
                  <a:pt x="116080" y="218209"/>
                  <a:pt x="104602" y="218209"/>
                </a:cubicBezTo>
                <a:cubicBezTo>
                  <a:pt x="93124" y="218209"/>
                  <a:pt x="83820" y="230614"/>
                  <a:pt x="83820" y="245918"/>
                </a:cubicBezTo>
                <a:cubicBezTo>
                  <a:pt x="83820" y="261221"/>
                  <a:pt x="93124" y="273627"/>
                  <a:pt x="104602" y="273627"/>
                </a:cubicBezTo>
                <a:close/>
              </a:path>
            </a:pathLst>
          </a:custGeom>
          <a:noFill/>
          <a:ln w="10390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3668778" y="2788227"/>
            <a:ext cx="1644681" cy="1846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dirty="0" err="1">
                <a:solidFill>
                  <a:srgbClr val="E0CB15"/>
                </a:solidFill>
                <a:latin typeface="Roboto"/>
              </a:rPr>
              <a:t>Narasumber</a:t>
            </a:r>
            <a:r>
              <a:rPr sz="1200" b="1" dirty="0">
                <a:solidFill>
                  <a:srgbClr val="E0CB15"/>
                </a:solidFill>
                <a:latin typeface="Roboto"/>
              </a:rPr>
              <a:t> </a:t>
            </a:r>
            <a:r>
              <a:rPr sz="1200" b="1" dirty="0" err="1">
                <a:solidFill>
                  <a:srgbClr val="E0CB15"/>
                </a:solidFill>
                <a:latin typeface="Roboto"/>
              </a:rPr>
              <a:t>Konferensi</a:t>
            </a:r>
            <a:endParaRPr sz="1200" b="1" dirty="0">
              <a:solidFill>
                <a:srgbClr val="E0CB15"/>
              </a:solidFill>
              <a:latin typeface="Roboto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668778" y="3034146"/>
            <a:ext cx="3010440" cy="1846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dirty="0" err="1">
                <a:solidFill>
                  <a:srgbClr val="484848"/>
                </a:solidFill>
                <a:latin typeface="Roboto"/>
              </a:rPr>
              <a:t>Dosen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yang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menjadi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narasumber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konferensi</a:t>
            </a:r>
            <a:endParaRPr sz="1200" b="0" dirty="0">
              <a:solidFill>
                <a:srgbClr val="484848"/>
              </a:solidFill>
              <a:latin typeface="Roboto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754378" y="1704109"/>
            <a:ext cx="2550378" cy="3693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dirty="0">
                <a:solidFill>
                  <a:srgbClr val="484848"/>
                </a:solidFill>
                <a:latin typeface="Roboto"/>
              </a:rPr>
              <a:t>Tenaga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kependidikan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dengan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jabatan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fungsional</a:t>
            </a:r>
            <a:endParaRPr sz="1200" b="0" dirty="0">
              <a:solidFill>
                <a:srgbClr val="484848"/>
              </a:solidFill>
              <a:latin typeface="Roboto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3322414" y="3525982"/>
            <a:ext cx="294409" cy="322118"/>
          </a:xfrm>
          <a:custGeom>
            <a:avLst/>
            <a:gdLst/>
            <a:ahLst/>
            <a:cxnLst/>
            <a:rect l="0" t="0" r="0" b="0"/>
            <a:pathLst>
              <a:path w="294409" h="322118">
                <a:moveTo>
                  <a:pt x="277783" y="229292"/>
                </a:moveTo>
                <a:lnTo>
                  <a:pt x="277783" y="277783"/>
                </a:lnTo>
                <a:moveTo>
                  <a:pt x="236219" y="244944"/>
                </a:moveTo>
                <a:lnTo>
                  <a:pt x="236219" y="301336"/>
                </a:lnTo>
                <a:cubicBezTo>
                  <a:pt x="236219" y="301336"/>
                  <a:pt x="207125" y="322118"/>
                  <a:pt x="166947" y="322118"/>
                </a:cubicBezTo>
                <a:cubicBezTo>
                  <a:pt x="126769" y="322118"/>
                  <a:pt x="97674" y="301336"/>
                  <a:pt x="97674" y="301336"/>
                </a:cubicBezTo>
                <a:lnTo>
                  <a:pt x="97674" y="244944"/>
                </a:lnTo>
                <a:moveTo>
                  <a:pt x="0" y="0"/>
                </a:moveTo>
                <a:moveTo>
                  <a:pt x="56111" y="229292"/>
                </a:moveTo>
                <a:lnTo>
                  <a:pt x="166947" y="270856"/>
                </a:lnTo>
                <a:lnTo>
                  <a:pt x="277783" y="229292"/>
                </a:lnTo>
                <a:lnTo>
                  <a:pt x="166947" y="187729"/>
                </a:lnTo>
                <a:close/>
                <a:moveTo>
                  <a:pt x="51954" y="128154"/>
                </a:moveTo>
                <a:cubicBezTo>
                  <a:pt x="43641" y="128154"/>
                  <a:pt x="38100" y="122612"/>
                  <a:pt x="38100" y="114300"/>
                </a:cubicBezTo>
                <a:lnTo>
                  <a:pt x="38100" y="72736"/>
                </a:lnTo>
                <a:cubicBezTo>
                  <a:pt x="38100" y="64423"/>
                  <a:pt x="43641" y="58881"/>
                  <a:pt x="51954" y="58881"/>
                </a:cubicBezTo>
                <a:lnTo>
                  <a:pt x="72736" y="58881"/>
                </a:lnTo>
                <a:cubicBezTo>
                  <a:pt x="81049" y="58881"/>
                  <a:pt x="86590" y="64423"/>
                  <a:pt x="86590" y="72736"/>
                </a:cubicBezTo>
                <a:lnTo>
                  <a:pt x="86590" y="114300"/>
                </a:lnTo>
                <a:cubicBezTo>
                  <a:pt x="86590" y="122612"/>
                  <a:pt x="81049" y="128154"/>
                  <a:pt x="72736" y="128154"/>
                </a:cubicBezTo>
                <a:close/>
                <a:moveTo>
                  <a:pt x="63038" y="128154"/>
                </a:moveTo>
                <a:lnTo>
                  <a:pt x="63038" y="155863"/>
                </a:lnTo>
                <a:moveTo>
                  <a:pt x="259772" y="90747"/>
                </a:moveTo>
                <a:cubicBezTo>
                  <a:pt x="251459" y="90747"/>
                  <a:pt x="245918" y="85205"/>
                  <a:pt x="245918" y="76892"/>
                </a:cubicBezTo>
                <a:lnTo>
                  <a:pt x="245918" y="24245"/>
                </a:lnTo>
                <a:cubicBezTo>
                  <a:pt x="245918" y="15932"/>
                  <a:pt x="251459" y="10390"/>
                  <a:pt x="259772" y="10390"/>
                </a:cubicBezTo>
                <a:lnTo>
                  <a:pt x="280554" y="10390"/>
                </a:lnTo>
                <a:cubicBezTo>
                  <a:pt x="288867" y="10390"/>
                  <a:pt x="294409" y="15932"/>
                  <a:pt x="294409" y="24245"/>
                </a:cubicBezTo>
                <a:lnTo>
                  <a:pt x="294409" y="76892"/>
                </a:lnTo>
                <a:cubicBezTo>
                  <a:pt x="294409" y="85205"/>
                  <a:pt x="288867" y="90747"/>
                  <a:pt x="280554" y="90747"/>
                </a:cubicBezTo>
                <a:close/>
                <a:moveTo>
                  <a:pt x="0" y="0"/>
                </a:moveTo>
                <a:moveTo>
                  <a:pt x="270856" y="90747"/>
                </a:moveTo>
                <a:lnTo>
                  <a:pt x="270856" y="122612"/>
                </a:lnTo>
                <a:moveTo>
                  <a:pt x="176645" y="35329"/>
                </a:moveTo>
                <a:cubicBezTo>
                  <a:pt x="184958" y="35329"/>
                  <a:pt x="190500" y="40870"/>
                  <a:pt x="190500" y="49183"/>
                </a:cubicBezTo>
                <a:lnTo>
                  <a:pt x="190500" y="90747"/>
                </a:lnTo>
                <a:cubicBezTo>
                  <a:pt x="190500" y="99059"/>
                  <a:pt x="184958" y="104601"/>
                  <a:pt x="176645" y="104601"/>
                </a:cubicBezTo>
                <a:lnTo>
                  <a:pt x="155863" y="104601"/>
                </a:lnTo>
                <a:cubicBezTo>
                  <a:pt x="147550" y="104601"/>
                  <a:pt x="142009" y="99059"/>
                  <a:pt x="142009" y="90747"/>
                </a:cubicBezTo>
                <a:lnTo>
                  <a:pt x="142009" y="49183"/>
                </a:lnTo>
                <a:cubicBezTo>
                  <a:pt x="142009" y="40870"/>
                  <a:pt x="147550" y="35329"/>
                  <a:pt x="155863" y="35329"/>
                </a:cubicBezTo>
                <a:close/>
                <a:moveTo>
                  <a:pt x="166947" y="11776"/>
                </a:moveTo>
                <a:lnTo>
                  <a:pt x="166947" y="35329"/>
                </a:lnTo>
                <a:moveTo>
                  <a:pt x="166947" y="104601"/>
                </a:moveTo>
                <a:lnTo>
                  <a:pt x="166947" y="136467"/>
                </a:lnTo>
              </a:path>
            </a:pathLst>
          </a:custGeom>
          <a:noFill/>
          <a:ln w="10390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125978" y="3453246"/>
            <a:ext cx="1354538" cy="1846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dirty="0" err="1">
                <a:solidFill>
                  <a:srgbClr val="92BD39"/>
                </a:solidFill>
                <a:latin typeface="Roboto"/>
              </a:rPr>
              <a:t>Jabatan</a:t>
            </a:r>
            <a:r>
              <a:rPr sz="1200" b="1" dirty="0">
                <a:solidFill>
                  <a:srgbClr val="92BD39"/>
                </a:solidFill>
                <a:latin typeface="Roboto"/>
              </a:rPr>
              <a:t> </a:t>
            </a:r>
            <a:r>
              <a:rPr sz="1200" b="1" dirty="0" err="1">
                <a:solidFill>
                  <a:srgbClr val="92BD39"/>
                </a:solidFill>
                <a:latin typeface="Roboto"/>
              </a:rPr>
              <a:t>Fungsional</a:t>
            </a:r>
            <a:endParaRPr sz="1200" b="1" dirty="0">
              <a:solidFill>
                <a:srgbClr val="92BD39"/>
              </a:solidFill>
              <a:latin typeface="Roboto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125978" y="3699164"/>
            <a:ext cx="3557064" cy="1846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dirty="0" err="1">
                <a:solidFill>
                  <a:srgbClr val="484848"/>
                </a:solidFill>
                <a:latin typeface="Roboto"/>
              </a:rPr>
              <a:t>Dosen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dengan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jabatan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le</a:t>
            </a:r>
            <a:r>
              <a:rPr lang="en-ID" sz="1200" b="0" dirty="0">
                <a:solidFill>
                  <a:srgbClr val="484848"/>
                </a:solidFill>
                <a:latin typeface="Roboto"/>
              </a:rPr>
              <a:t>c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tor</a:t>
            </a:r>
            <a:r>
              <a:rPr lang="en-US"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lang="en-US" sz="1200" b="0" dirty="0" err="1">
                <a:solidFill>
                  <a:srgbClr val="484848"/>
                </a:solidFill>
                <a:latin typeface="Roboto"/>
              </a:rPr>
              <a:t>kepala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atau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guru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besar</a:t>
            </a:r>
            <a:endParaRPr sz="1200" b="0" dirty="0">
              <a:solidFill>
                <a:srgbClr val="484848"/>
              </a:solidFill>
              <a:latin typeface="Roboto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754378" y="1458191"/>
            <a:ext cx="2090316" cy="1846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dirty="0" err="1">
                <a:solidFill>
                  <a:srgbClr val="E55753"/>
                </a:solidFill>
                <a:latin typeface="Roboto"/>
              </a:rPr>
              <a:t>Jabatan</a:t>
            </a:r>
            <a:r>
              <a:rPr sz="1200" b="1" dirty="0">
                <a:solidFill>
                  <a:srgbClr val="E55753"/>
                </a:solidFill>
                <a:latin typeface="Roboto"/>
              </a:rPr>
              <a:t> Tenaga </a:t>
            </a:r>
            <a:r>
              <a:rPr sz="1200" b="1" dirty="0" err="1">
                <a:solidFill>
                  <a:srgbClr val="E55753"/>
                </a:solidFill>
                <a:latin typeface="Roboto"/>
              </a:rPr>
              <a:t>Kependidikan</a:t>
            </a:r>
            <a:endParaRPr sz="1200" b="1" dirty="0">
              <a:solidFill>
                <a:srgbClr val="E55753"/>
              </a:solidFill>
              <a:latin typeface="Roboto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3786541" y="4195905"/>
            <a:ext cx="318654" cy="319998"/>
          </a:xfrm>
          <a:custGeom>
            <a:avLst/>
            <a:gdLst/>
            <a:ahLst/>
            <a:cxnLst/>
            <a:rect l="0" t="0" r="0" b="0"/>
            <a:pathLst>
              <a:path w="318654" h="319998">
                <a:moveTo>
                  <a:pt x="192578" y="2909"/>
                </a:moveTo>
                <a:cubicBezTo>
                  <a:pt x="164993" y="5417"/>
                  <a:pt x="145555" y="21100"/>
                  <a:pt x="170022" y="60613"/>
                </a:cubicBezTo>
                <a:cubicBezTo>
                  <a:pt x="153078" y="103881"/>
                  <a:pt x="172142" y="116031"/>
                  <a:pt x="202608" y="113260"/>
                </a:cubicBezTo>
                <a:cubicBezTo>
                  <a:pt x="230636" y="110711"/>
                  <a:pt x="274486" y="77322"/>
                  <a:pt x="289656" y="44182"/>
                </a:cubicBezTo>
                <a:cubicBezTo>
                  <a:pt x="290547" y="42228"/>
                  <a:pt x="290480" y="39971"/>
                  <a:pt x="289477" y="38073"/>
                </a:cubicBezTo>
                <a:cubicBezTo>
                  <a:pt x="288473" y="36174"/>
                  <a:pt x="286646" y="34849"/>
                  <a:pt x="284530" y="34483"/>
                </a:cubicBezTo>
                <a:cubicBezTo>
                  <a:pt x="247580" y="28097"/>
                  <a:pt x="224720" y="0"/>
                  <a:pt x="192578" y="2909"/>
                </a:cubicBezTo>
                <a:close/>
                <a:moveTo>
                  <a:pt x="93518" y="94141"/>
                </a:moveTo>
                <a:cubicBezTo>
                  <a:pt x="93518" y="94141"/>
                  <a:pt x="189807" y="38889"/>
                  <a:pt x="242454" y="51580"/>
                </a:cubicBezTo>
                <a:moveTo>
                  <a:pt x="6927" y="319998"/>
                </a:moveTo>
                <a:cubicBezTo>
                  <a:pt x="3101" y="319998"/>
                  <a:pt x="0" y="316896"/>
                  <a:pt x="0" y="313071"/>
                </a:cubicBezTo>
                <a:lnTo>
                  <a:pt x="0" y="212016"/>
                </a:lnTo>
                <a:lnTo>
                  <a:pt x="19077" y="76587"/>
                </a:lnTo>
                <a:cubicBezTo>
                  <a:pt x="19554" y="73165"/>
                  <a:pt x="22480" y="70618"/>
                  <a:pt x="25935" y="70616"/>
                </a:cubicBezTo>
                <a:lnTo>
                  <a:pt x="47465" y="70616"/>
                </a:lnTo>
                <a:cubicBezTo>
                  <a:pt x="50757" y="70615"/>
                  <a:pt x="53595" y="72932"/>
                  <a:pt x="54254" y="76158"/>
                </a:cubicBezTo>
                <a:lnTo>
                  <a:pt x="79663" y="198507"/>
                </a:lnTo>
                <a:lnTo>
                  <a:pt x="141704" y="158205"/>
                </a:lnTo>
                <a:cubicBezTo>
                  <a:pt x="143835" y="156823"/>
                  <a:pt x="146552" y="156718"/>
                  <a:pt x="148783" y="157932"/>
                </a:cubicBezTo>
                <a:cubicBezTo>
                  <a:pt x="151014" y="159146"/>
                  <a:pt x="152402" y="161483"/>
                  <a:pt x="152400" y="164023"/>
                </a:cubicBezTo>
                <a:lnTo>
                  <a:pt x="152400" y="198507"/>
                </a:lnTo>
                <a:lnTo>
                  <a:pt x="225455" y="157401"/>
                </a:lnTo>
                <a:cubicBezTo>
                  <a:pt x="227598" y="156196"/>
                  <a:pt x="230219" y="156218"/>
                  <a:pt x="232342" y="157457"/>
                </a:cubicBezTo>
                <a:cubicBezTo>
                  <a:pt x="234465" y="158697"/>
                  <a:pt x="235772" y="160969"/>
                  <a:pt x="235776" y="163428"/>
                </a:cubicBezTo>
                <a:lnTo>
                  <a:pt x="235776" y="198826"/>
                </a:lnTo>
                <a:lnTo>
                  <a:pt x="308277" y="157262"/>
                </a:lnTo>
                <a:cubicBezTo>
                  <a:pt x="310419" y="156032"/>
                  <a:pt x="313055" y="156036"/>
                  <a:pt x="315194" y="157272"/>
                </a:cubicBezTo>
                <a:cubicBezTo>
                  <a:pt x="317333" y="158509"/>
                  <a:pt x="318651" y="160791"/>
                  <a:pt x="318654" y="163261"/>
                </a:cubicBezTo>
                <a:lnTo>
                  <a:pt x="318654" y="313071"/>
                </a:lnTo>
                <a:cubicBezTo>
                  <a:pt x="318654" y="316896"/>
                  <a:pt x="315553" y="319998"/>
                  <a:pt x="311727" y="319998"/>
                </a:cubicBezTo>
                <a:lnTo>
                  <a:pt x="6927" y="319998"/>
                </a:lnTo>
                <a:close/>
              </a:path>
            </a:pathLst>
          </a:custGeom>
          <a:noFill/>
          <a:ln w="10390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4583178" y="4118264"/>
            <a:ext cx="1811393" cy="1846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dirty="0" err="1">
                <a:solidFill>
                  <a:srgbClr val="3CC583"/>
                </a:solidFill>
                <a:latin typeface="Roboto"/>
              </a:rPr>
              <a:t>Pengalaman</a:t>
            </a:r>
            <a:r>
              <a:rPr sz="1200" b="1" dirty="0">
                <a:solidFill>
                  <a:srgbClr val="3CC583"/>
                </a:solidFill>
                <a:latin typeface="Roboto"/>
              </a:rPr>
              <a:t> </a:t>
            </a:r>
            <a:r>
              <a:rPr sz="1200" b="1" dirty="0" err="1">
                <a:solidFill>
                  <a:srgbClr val="3CC583"/>
                </a:solidFill>
                <a:latin typeface="Roboto"/>
              </a:rPr>
              <a:t>Luar</a:t>
            </a:r>
            <a:r>
              <a:rPr sz="1200" b="1" dirty="0">
                <a:solidFill>
                  <a:srgbClr val="3CC583"/>
                </a:solidFill>
                <a:latin typeface="Roboto"/>
              </a:rPr>
              <a:t> </a:t>
            </a:r>
            <a:r>
              <a:rPr sz="1200" b="1" dirty="0" err="1">
                <a:solidFill>
                  <a:srgbClr val="3CC583"/>
                </a:solidFill>
                <a:latin typeface="Roboto"/>
              </a:rPr>
              <a:t>Kampus</a:t>
            </a:r>
            <a:endParaRPr sz="1200" b="1" dirty="0">
              <a:solidFill>
                <a:srgbClr val="3CC583"/>
              </a:solidFill>
              <a:latin typeface="Roboto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583178" y="4364182"/>
            <a:ext cx="2912657" cy="1846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dirty="0" err="1">
                <a:solidFill>
                  <a:srgbClr val="484848"/>
                </a:solidFill>
                <a:latin typeface="Roboto"/>
              </a:rPr>
              <a:t>Dosen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dengan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pengalaman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di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luar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kampus</a:t>
            </a:r>
            <a:endParaRPr sz="1200" b="0" dirty="0">
              <a:solidFill>
                <a:srgbClr val="484848"/>
              </a:solidFill>
              <a:latin typeface="Roboto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1958018" y="1541027"/>
            <a:ext cx="318100" cy="312309"/>
          </a:xfrm>
          <a:custGeom>
            <a:avLst/>
            <a:gdLst/>
            <a:ahLst/>
            <a:cxnLst/>
            <a:rect l="0" t="0" r="0" b="0"/>
            <a:pathLst>
              <a:path w="318100" h="312309">
                <a:moveTo>
                  <a:pt x="179707" y="177033"/>
                </a:moveTo>
                <a:lnTo>
                  <a:pt x="308208" y="177033"/>
                </a:lnTo>
                <a:cubicBezTo>
                  <a:pt x="308208" y="177033"/>
                  <a:pt x="318100" y="177033"/>
                  <a:pt x="318100" y="186925"/>
                </a:cubicBezTo>
                <a:lnTo>
                  <a:pt x="318100" y="265993"/>
                </a:lnTo>
                <a:cubicBezTo>
                  <a:pt x="318100" y="265993"/>
                  <a:pt x="318100" y="275885"/>
                  <a:pt x="308208" y="275885"/>
                </a:cubicBezTo>
                <a:lnTo>
                  <a:pt x="179707" y="275885"/>
                </a:lnTo>
                <a:cubicBezTo>
                  <a:pt x="179707" y="275885"/>
                  <a:pt x="169815" y="275885"/>
                  <a:pt x="169815" y="265993"/>
                </a:cubicBezTo>
                <a:lnTo>
                  <a:pt x="169815" y="186925"/>
                </a:lnTo>
                <a:cubicBezTo>
                  <a:pt x="169815" y="186925"/>
                  <a:pt x="169815" y="177033"/>
                  <a:pt x="179707" y="177033"/>
                </a:cubicBezTo>
                <a:moveTo>
                  <a:pt x="243701" y="278490"/>
                </a:moveTo>
                <a:lnTo>
                  <a:pt x="243701" y="312309"/>
                </a:lnTo>
                <a:moveTo>
                  <a:pt x="209882" y="312309"/>
                </a:moveTo>
                <a:lnTo>
                  <a:pt x="277520" y="312309"/>
                </a:lnTo>
                <a:moveTo>
                  <a:pt x="75063" y="99447"/>
                </a:moveTo>
                <a:lnTo>
                  <a:pt x="75063" y="120312"/>
                </a:lnTo>
                <a:cubicBezTo>
                  <a:pt x="75063" y="145670"/>
                  <a:pt x="95620" y="166226"/>
                  <a:pt x="120977" y="166226"/>
                </a:cubicBezTo>
                <a:cubicBezTo>
                  <a:pt x="146335" y="166226"/>
                  <a:pt x="166891" y="145670"/>
                  <a:pt x="166891" y="120312"/>
                </a:cubicBezTo>
                <a:lnTo>
                  <a:pt x="166891" y="99447"/>
                </a:lnTo>
                <a:moveTo>
                  <a:pt x="120977" y="194947"/>
                </a:moveTo>
                <a:cubicBezTo>
                  <a:pt x="82944" y="194954"/>
                  <a:pt x="52114" y="225785"/>
                  <a:pt x="52106" y="263818"/>
                </a:cubicBezTo>
                <a:moveTo>
                  <a:pt x="166891" y="56900"/>
                </a:moveTo>
                <a:lnTo>
                  <a:pt x="166891" y="99447"/>
                </a:lnTo>
                <a:lnTo>
                  <a:pt x="119744" y="114632"/>
                </a:lnTo>
                <a:lnTo>
                  <a:pt x="75063" y="99447"/>
                </a:lnTo>
                <a:lnTo>
                  <a:pt x="75063" y="57828"/>
                </a:lnTo>
                <a:moveTo>
                  <a:pt x="219192" y="37296"/>
                </a:moveTo>
                <a:lnTo>
                  <a:pt x="119744" y="0"/>
                </a:lnTo>
                <a:lnTo>
                  <a:pt x="20310" y="37296"/>
                </a:lnTo>
                <a:lnTo>
                  <a:pt x="119744" y="74579"/>
                </a:lnTo>
                <a:lnTo>
                  <a:pt x="219192" y="37296"/>
                </a:lnTo>
                <a:close/>
                <a:moveTo>
                  <a:pt x="20310" y="37296"/>
                </a:moveTo>
                <a:lnTo>
                  <a:pt x="20310" y="87020"/>
                </a:lnTo>
                <a:moveTo>
                  <a:pt x="20781" y="87366"/>
                </a:moveTo>
                <a:lnTo>
                  <a:pt x="0" y="128930"/>
                </a:lnTo>
                <a:lnTo>
                  <a:pt x="41563" y="128930"/>
                </a:lnTo>
                <a:lnTo>
                  <a:pt x="20781" y="87366"/>
                </a:lnTo>
                <a:close/>
              </a:path>
            </a:pathLst>
          </a:custGeom>
          <a:noFill/>
          <a:ln w="10390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4236814" y="4856018"/>
            <a:ext cx="322666" cy="325886"/>
          </a:xfrm>
          <a:custGeom>
            <a:avLst/>
            <a:gdLst/>
            <a:ahLst/>
            <a:cxnLst/>
            <a:rect l="0" t="0" r="0" b="0"/>
            <a:pathLst>
              <a:path w="322666" h="325886">
                <a:moveTo>
                  <a:pt x="226951" y="203661"/>
                </a:moveTo>
                <a:lnTo>
                  <a:pt x="135081" y="240196"/>
                </a:lnTo>
                <a:lnTo>
                  <a:pt x="227450" y="272796"/>
                </a:lnTo>
                <a:cubicBezTo>
                  <a:pt x="230435" y="273850"/>
                  <a:pt x="233691" y="273850"/>
                  <a:pt x="236677" y="272796"/>
                </a:cubicBezTo>
                <a:lnTo>
                  <a:pt x="320330" y="243271"/>
                </a:lnTo>
                <a:cubicBezTo>
                  <a:pt x="321691" y="242790"/>
                  <a:pt x="322611" y="241516"/>
                  <a:pt x="322638" y="240073"/>
                </a:cubicBezTo>
                <a:cubicBezTo>
                  <a:pt x="322666" y="238630"/>
                  <a:pt x="321796" y="237321"/>
                  <a:pt x="320455" y="236788"/>
                </a:cubicBezTo>
                <a:lnTo>
                  <a:pt x="237175" y="203661"/>
                </a:lnTo>
                <a:cubicBezTo>
                  <a:pt x="233892" y="202358"/>
                  <a:pt x="230234" y="202358"/>
                  <a:pt x="226951" y="203661"/>
                </a:cubicBezTo>
                <a:close/>
                <a:moveTo>
                  <a:pt x="0" y="0"/>
                </a:moveTo>
                <a:moveTo>
                  <a:pt x="135081" y="240196"/>
                </a:moveTo>
                <a:lnTo>
                  <a:pt x="135081" y="290945"/>
                </a:lnTo>
                <a:moveTo>
                  <a:pt x="176645" y="254923"/>
                </a:moveTo>
                <a:lnTo>
                  <a:pt x="176645" y="298565"/>
                </a:lnTo>
                <a:cubicBezTo>
                  <a:pt x="176623" y="302831"/>
                  <a:pt x="179211" y="306676"/>
                  <a:pt x="183170" y="308263"/>
                </a:cubicBezTo>
                <a:lnTo>
                  <a:pt x="228198" y="324889"/>
                </a:lnTo>
                <a:cubicBezTo>
                  <a:pt x="230678" y="325886"/>
                  <a:pt x="233448" y="325886"/>
                  <a:pt x="235929" y="324889"/>
                </a:cubicBezTo>
                <a:lnTo>
                  <a:pt x="280956" y="308263"/>
                </a:lnTo>
                <a:cubicBezTo>
                  <a:pt x="284915" y="306676"/>
                  <a:pt x="287503" y="302831"/>
                  <a:pt x="287481" y="298565"/>
                </a:cubicBezTo>
                <a:lnTo>
                  <a:pt x="287481" y="254923"/>
                </a:lnTo>
                <a:moveTo>
                  <a:pt x="107372" y="228600"/>
                </a:moveTo>
                <a:lnTo>
                  <a:pt x="10390" y="228600"/>
                </a:lnTo>
                <a:cubicBezTo>
                  <a:pt x="16251" y="196928"/>
                  <a:pt x="15281" y="179000"/>
                  <a:pt x="32682" y="171546"/>
                </a:cubicBezTo>
                <a:lnTo>
                  <a:pt x="93518" y="145472"/>
                </a:lnTo>
                <a:lnTo>
                  <a:pt x="93518" y="117763"/>
                </a:lnTo>
                <a:cubicBezTo>
                  <a:pt x="93518" y="117763"/>
                  <a:pt x="80425" y="112914"/>
                  <a:pt x="80425" y="83127"/>
                </a:cubicBezTo>
                <a:cubicBezTo>
                  <a:pt x="66834" y="83127"/>
                  <a:pt x="66834" y="55418"/>
                  <a:pt x="80425" y="55418"/>
                </a:cubicBezTo>
                <a:cubicBezTo>
                  <a:pt x="80425" y="51428"/>
                  <a:pt x="57648" y="21751"/>
                  <a:pt x="86272" y="27709"/>
                </a:cubicBezTo>
                <a:cubicBezTo>
                  <a:pt x="93074" y="0"/>
                  <a:pt x="160130" y="0"/>
                  <a:pt x="166933" y="27709"/>
                </a:cubicBezTo>
                <a:cubicBezTo>
                  <a:pt x="168728" y="37389"/>
                  <a:pt x="166529" y="47384"/>
                  <a:pt x="160837" y="55418"/>
                </a:cubicBezTo>
                <a:cubicBezTo>
                  <a:pt x="174013" y="55418"/>
                  <a:pt x="170410" y="83127"/>
                  <a:pt x="160934" y="83127"/>
                </a:cubicBezTo>
                <a:cubicBezTo>
                  <a:pt x="160934" y="112914"/>
                  <a:pt x="148936" y="117763"/>
                  <a:pt x="148936" y="117763"/>
                </a:cubicBezTo>
                <a:lnTo>
                  <a:pt x="148936" y="145472"/>
                </a:lnTo>
                <a:lnTo>
                  <a:pt x="209771" y="171546"/>
                </a:lnTo>
                <a:cubicBezTo>
                  <a:pt x="210987" y="172060"/>
                  <a:pt x="212163" y="172662"/>
                  <a:pt x="213290" y="173348"/>
                </a:cubicBezTo>
              </a:path>
            </a:pathLst>
          </a:custGeom>
          <a:noFill/>
          <a:ln w="10390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5497578" y="5694218"/>
            <a:ext cx="3212418" cy="3693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dirty="0" err="1">
                <a:solidFill>
                  <a:srgbClr val="484848"/>
                </a:solidFill>
                <a:latin typeface="Roboto"/>
              </a:rPr>
              <a:t>Pelatihan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dan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pengembangan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untuk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dosen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dan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staf</a:t>
            </a:r>
            <a:endParaRPr sz="1200" b="0" dirty="0">
              <a:solidFill>
                <a:srgbClr val="484848"/>
              </a:solidFill>
              <a:latin typeface="Roboto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040378" y="5029200"/>
            <a:ext cx="1965282" cy="1846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dirty="0" err="1">
                <a:solidFill>
                  <a:srgbClr val="484848"/>
                </a:solidFill>
                <a:latin typeface="Roboto"/>
              </a:rPr>
              <a:t>Dosen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dengan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gelar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doktoral</a:t>
            </a:r>
            <a:endParaRPr sz="1200" b="0" dirty="0">
              <a:solidFill>
                <a:srgbClr val="484848"/>
              </a:solidFill>
              <a:latin typeface="Roboto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464550" y="838200"/>
            <a:ext cx="4251164" cy="2769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b="1" dirty="0" err="1">
                <a:solidFill>
                  <a:srgbClr val="484848"/>
                </a:solidFill>
                <a:latin typeface="Roboto"/>
              </a:rPr>
              <a:t>Peningkatan</a:t>
            </a:r>
            <a:r>
              <a:rPr b="1" dirty="0">
                <a:solidFill>
                  <a:srgbClr val="484848"/>
                </a:solidFill>
                <a:latin typeface="Roboto"/>
              </a:rPr>
              <a:t> </a:t>
            </a:r>
            <a:r>
              <a:rPr b="1" dirty="0" err="1">
                <a:solidFill>
                  <a:srgbClr val="484848"/>
                </a:solidFill>
                <a:latin typeface="Roboto"/>
              </a:rPr>
              <a:t>Kualitas</a:t>
            </a:r>
            <a:r>
              <a:rPr b="1" dirty="0">
                <a:solidFill>
                  <a:srgbClr val="484848"/>
                </a:solidFill>
                <a:latin typeface="Roboto"/>
              </a:rPr>
              <a:t> SDM UIN </a:t>
            </a:r>
            <a:r>
              <a:rPr b="1" dirty="0" err="1">
                <a:solidFill>
                  <a:srgbClr val="484848"/>
                </a:solidFill>
                <a:latin typeface="Roboto"/>
              </a:rPr>
              <a:t>Ar-Raniry</a:t>
            </a:r>
            <a:endParaRPr b="1" dirty="0">
              <a:solidFill>
                <a:srgbClr val="484848"/>
              </a:solidFill>
              <a:latin typeface="Roboto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4694014" y="5521037"/>
            <a:ext cx="322118" cy="322118"/>
          </a:xfrm>
          <a:custGeom>
            <a:avLst/>
            <a:gdLst/>
            <a:ahLst/>
            <a:cxnLst/>
            <a:rect l="0" t="0" r="0" b="0"/>
            <a:pathLst>
              <a:path w="322118" h="322118">
                <a:moveTo>
                  <a:pt x="130925" y="63038"/>
                </a:moveTo>
                <a:cubicBezTo>
                  <a:pt x="145463" y="63038"/>
                  <a:pt x="157249" y="51252"/>
                  <a:pt x="157249" y="36713"/>
                </a:cubicBezTo>
                <a:cubicBezTo>
                  <a:pt x="157249" y="22175"/>
                  <a:pt x="145463" y="10390"/>
                  <a:pt x="130925" y="10390"/>
                </a:cubicBezTo>
                <a:cubicBezTo>
                  <a:pt x="116387" y="10390"/>
                  <a:pt x="104601" y="22175"/>
                  <a:pt x="104601" y="36713"/>
                </a:cubicBezTo>
                <a:cubicBezTo>
                  <a:pt x="104601" y="51252"/>
                  <a:pt x="116387" y="63038"/>
                  <a:pt x="130925" y="63038"/>
                </a:cubicBezTo>
                <a:close/>
                <a:moveTo>
                  <a:pt x="36713" y="117071"/>
                </a:moveTo>
                <a:cubicBezTo>
                  <a:pt x="51252" y="117071"/>
                  <a:pt x="63038" y="105285"/>
                  <a:pt x="63038" y="90747"/>
                </a:cubicBezTo>
                <a:cubicBezTo>
                  <a:pt x="63038" y="76209"/>
                  <a:pt x="51252" y="64423"/>
                  <a:pt x="36713" y="64423"/>
                </a:cubicBezTo>
                <a:cubicBezTo>
                  <a:pt x="22175" y="64423"/>
                  <a:pt x="10390" y="76209"/>
                  <a:pt x="10390" y="90747"/>
                </a:cubicBezTo>
                <a:cubicBezTo>
                  <a:pt x="10390" y="105285"/>
                  <a:pt x="22175" y="117071"/>
                  <a:pt x="36713" y="117071"/>
                </a:cubicBezTo>
                <a:close/>
                <a:moveTo>
                  <a:pt x="225136" y="117071"/>
                </a:moveTo>
                <a:cubicBezTo>
                  <a:pt x="239673" y="117071"/>
                  <a:pt x="251459" y="105285"/>
                  <a:pt x="251459" y="90747"/>
                </a:cubicBezTo>
                <a:cubicBezTo>
                  <a:pt x="251459" y="76209"/>
                  <a:pt x="239673" y="64423"/>
                  <a:pt x="225136" y="64423"/>
                </a:cubicBezTo>
                <a:cubicBezTo>
                  <a:pt x="210597" y="64423"/>
                  <a:pt x="198812" y="76209"/>
                  <a:pt x="198812" y="90747"/>
                </a:cubicBezTo>
                <a:cubicBezTo>
                  <a:pt x="198812" y="105285"/>
                  <a:pt x="210597" y="117071"/>
                  <a:pt x="225136" y="117071"/>
                </a:cubicBezTo>
                <a:close/>
                <a:moveTo>
                  <a:pt x="105986" y="212667"/>
                </a:moveTo>
                <a:lnTo>
                  <a:pt x="76892" y="212667"/>
                </a:lnTo>
                <a:cubicBezTo>
                  <a:pt x="65808" y="212667"/>
                  <a:pt x="58881" y="200198"/>
                  <a:pt x="65808" y="190500"/>
                </a:cubicBezTo>
                <a:lnTo>
                  <a:pt x="119841" y="118456"/>
                </a:lnTo>
                <a:cubicBezTo>
                  <a:pt x="125383" y="111528"/>
                  <a:pt x="136466" y="111528"/>
                  <a:pt x="142009" y="118456"/>
                </a:cubicBezTo>
                <a:lnTo>
                  <a:pt x="168332" y="153092"/>
                </a:lnTo>
                <a:moveTo>
                  <a:pt x="322118" y="259772"/>
                </a:moveTo>
                <a:lnTo>
                  <a:pt x="322118" y="229292"/>
                </a:lnTo>
                <a:moveTo>
                  <a:pt x="280554" y="250247"/>
                </a:moveTo>
                <a:lnTo>
                  <a:pt x="280554" y="302153"/>
                </a:lnTo>
                <a:cubicBezTo>
                  <a:pt x="280554" y="302153"/>
                  <a:pt x="259772" y="322118"/>
                  <a:pt x="229292" y="322118"/>
                </a:cubicBezTo>
                <a:cubicBezTo>
                  <a:pt x="198812" y="322118"/>
                  <a:pt x="176645" y="302153"/>
                  <a:pt x="176645" y="302153"/>
                </a:cubicBezTo>
                <a:lnTo>
                  <a:pt x="176645" y="250247"/>
                </a:lnTo>
                <a:moveTo>
                  <a:pt x="0" y="0"/>
                </a:moveTo>
                <a:moveTo>
                  <a:pt x="135081" y="229292"/>
                </a:moveTo>
                <a:lnTo>
                  <a:pt x="227907" y="270856"/>
                </a:lnTo>
                <a:lnTo>
                  <a:pt x="322118" y="229292"/>
                </a:lnTo>
                <a:lnTo>
                  <a:pt x="227907" y="187729"/>
                </a:lnTo>
                <a:close/>
              </a:path>
            </a:pathLst>
          </a:custGeom>
          <a:noFill/>
          <a:ln w="10390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5497578" y="5448300"/>
            <a:ext cx="1732847" cy="1846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dirty="0" err="1">
                <a:solidFill>
                  <a:srgbClr val="4E88E7"/>
                </a:solidFill>
                <a:latin typeface="Roboto"/>
              </a:rPr>
              <a:t>Peningkatan</a:t>
            </a:r>
            <a:r>
              <a:rPr sz="1200" b="1" dirty="0">
                <a:solidFill>
                  <a:srgbClr val="4E88E7"/>
                </a:solidFill>
                <a:latin typeface="Roboto"/>
              </a:rPr>
              <a:t> </a:t>
            </a:r>
            <a:r>
              <a:rPr sz="1200" b="1" dirty="0" err="1">
                <a:solidFill>
                  <a:srgbClr val="4E88E7"/>
                </a:solidFill>
                <a:latin typeface="Roboto"/>
              </a:rPr>
              <a:t>Kompetensi</a:t>
            </a:r>
            <a:endParaRPr sz="1200" b="1" dirty="0">
              <a:solidFill>
                <a:srgbClr val="4E88E7"/>
              </a:solidFill>
              <a:latin typeface="Roboto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040378" y="4783282"/>
            <a:ext cx="1453924" cy="1846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dirty="0" err="1">
                <a:solidFill>
                  <a:srgbClr val="1EABDA"/>
                </a:solidFill>
                <a:latin typeface="Roboto"/>
              </a:rPr>
              <a:t>Kualifikasi</a:t>
            </a:r>
            <a:r>
              <a:rPr sz="1200" b="1" dirty="0">
                <a:solidFill>
                  <a:srgbClr val="1EABDA"/>
                </a:solidFill>
                <a:latin typeface="Roboto"/>
              </a:rPr>
              <a:t> </a:t>
            </a:r>
            <a:r>
              <a:rPr sz="1200" b="1" dirty="0" err="1">
                <a:solidFill>
                  <a:srgbClr val="1EABDA"/>
                </a:solidFill>
                <a:latin typeface="Roboto"/>
              </a:rPr>
              <a:t>Akademik</a:t>
            </a:r>
            <a:endParaRPr sz="1200" b="1" dirty="0">
              <a:solidFill>
                <a:srgbClr val="1EABDA"/>
              </a:solidFill>
              <a:latin typeface="Robo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866069" y="3155156"/>
            <a:ext cx="1143000" cy="1143000"/>
          </a:xfrm>
          <a:custGeom>
            <a:avLst/>
            <a:gdLst/>
            <a:ahLst/>
            <a:cxnLst/>
            <a:rect l="0" t="0" r="0" b="0"/>
            <a:pathLst>
              <a:path w="1143000" h="1143000">
                <a:moveTo>
                  <a:pt x="0" y="571500"/>
                </a:moveTo>
                <a:cubicBezTo>
                  <a:pt x="0" y="887129"/>
                  <a:pt x="255870" y="1143000"/>
                  <a:pt x="571500" y="1143000"/>
                </a:cubicBezTo>
                <a:cubicBezTo>
                  <a:pt x="887129" y="1143000"/>
                  <a:pt x="1143000" y="887129"/>
                  <a:pt x="1143000" y="571500"/>
                </a:cubicBezTo>
                <a:cubicBezTo>
                  <a:pt x="1143000" y="255870"/>
                  <a:pt x="887129" y="0"/>
                  <a:pt x="571500" y="0"/>
                </a:cubicBezTo>
                <a:cubicBezTo>
                  <a:pt x="255870" y="0"/>
                  <a:pt x="0" y="255870"/>
                  <a:pt x="0" y="571500"/>
                </a:cubicBezTo>
              </a:path>
            </a:pathLst>
          </a:custGeom>
          <a:solidFill>
            <a:srgbClr val="BCBCBC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866069" y="3155156"/>
            <a:ext cx="1143000" cy="1143000"/>
          </a:xfrm>
          <a:custGeom>
            <a:avLst/>
            <a:gdLst/>
            <a:ahLst/>
            <a:cxnLst/>
            <a:rect l="0" t="0" r="0" b="0"/>
            <a:pathLst>
              <a:path w="1143000" h="1143000">
                <a:moveTo>
                  <a:pt x="0" y="571499"/>
                </a:moveTo>
                <a:cubicBezTo>
                  <a:pt x="0" y="887130"/>
                  <a:pt x="255869" y="1143000"/>
                  <a:pt x="571500" y="1143000"/>
                </a:cubicBezTo>
                <a:cubicBezTo>
                  <a:pt x="887130" y="1143000"/>
                  <a:pt x="1143000" y="887130"/>
                  <a:pt x="1143000" y="571500"/>
                </a:cubicBezTo>
                <a:cubicBezTo>
                  <a:pt x="1143000" y="255869"/>
                  <a:pt x="887130" y="0"/>
                  <a:pt x="571500" y="0"/>
                </a:cubicBezTo>
                <a:cubicBezTo>
                  <a:pt x="255869" y="0"/>
                  <a:pt x="0" y="255869"/>
                  <a:pt x="0" y="571500"/>
                </a:cubicBezTo>
                <a:close/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369881" y="2354747"/>
            <a:ext cx="1067933" cy="1011107"/>
          </a:xfrm>
          <a:custGeom>
            <a:avLst/>
            <a:gdLst/>
            <a:ahLst/>
            <a:cxnLst/>
            <a:rect l="0" t="0" r="0" b="0"/>
            <a:pathLst>
              <a:path w="1067933" h="1011107">
                <a:moveTo>
                  <a:pt x="610114" y="1006182"/>
                </a:moveTo>
                <a:cubicBezTo>
                  <a:pt x="616286" y="1011107"/>
                  <a:pt x="625249" y="1010088"/>
                  <a:pt x="630326" y="1004049"/>
                </a:cubicBezTo>
                <a:cubicBezTo>
                  <a:pt x="732310" y="882777"/>
                  <a:pt x="883786" y="804500"/>
                  <a:pt x="1053636" y="800328"/>
                </a:cubicBezTo>
                <a:cubicBezTo>
                  <a:pt x="1061523" y="800138"/>
                  <a:pt x="1067933" y="793756"/>
                  <a:pt x="1067933" y="785869"/>
                </a:cubicBezTo>
                <a:lnTo>
                  <a:pt x="1067933" y="511244"/>
                </a:lnTo>
                <a:cubicBezTo>
                  <a:pt x="1067933" y="497452"/>
                  <a:pt x="1047902" y="489823"/>
                  <a:pt x="1036196" y="497119"/>
                </a:cubicBezTo>
                <a:cubicBezTo>
                  <a:pt x="1018565" y="508101"/>
                  <a:pt x="997734" y="514426"/>
                  <a:pt x="975426" y="514340"/>
                </a:cubicBezTo>
                <a:cubicBezTo>
                  <a:pt x="912304" y="514121"/>
                  <a:pt x="861307" y="462772"/>
                  <a:pt x="861526" y="399649"/>
                </a:cubicBezTo>
                <a:cubicBezTo>
                  <a:pt x="861755" y="336518"/>
                  <a:pt x="913104" y="285521"/>
                  <a:pt x="976226" y="285750"/>
                </a:cubicBezTo>
                <a:cubicBezTo>
                  <a:pt x="998248" y="285826"/>
                  <a:pt x="1018793" y="292122"/>
                  <a:pt x="1036196" y="302971"/>
                </a:cubicBezTo>
                <a:cubicBezTo>
                  <a:pt x="1047902" y="310267"/>
                  <a:pt x="1067933" y="302637"/>
                  <a:pt x="1067933" y="288836"/>
                </a:cubicBezTo>
                <a:lnTo>
                  <a:pt x="1067933" y="14297"/>
                </a:lnTo>
                <a:cubicBezTo>
                  <a:pt x="1067933" y="6400"/>
                  <a:pt x="1061523" y="0"/>
                  <a:pt x="1053636" y="85"/>
                </a:cubicBezTo>
                <a:cubicBezTo>
                  <a:pt x="660396" y="4419"/>
                  <a:pt x="272205" y="176993"/>
                  <a:pt x="4991" y="504796"/>
                </a:cubicBezTo>
                <a:cubicBezTo>
                  <a:pt x="0" y="510911"/>
                  <a:pt x="1000" y="519931"/>
                  <a:pt x="7162" y="524856"/>
                </a:cubicBezTo>
                <a:lnTo>
                  <a:pt x="222313" y="696601"/>
                </a:lnTo>
                <a:cubicBezTo>
                  <a:pt x="233400" y="705459"/>
                  <a:pt x="225980" y="727367"/>
                  <a:pt x="212531" y="731881"/>
                </a:cubicBezTo>
                <a:cubicBezTo>
                  <a:pt x="192385" y="738635"/>
                  <a:pt x="173888" y="751084"/>
                  <a:pt x="159648" y="768924"/>
                </a:cubicBezTo>
                <a:cubicBezTo>
                  <a:pt x="120262" y="818254"/>
                  <a:pt x="128330" y="890177"/>
                  <a:pt x="177669" y="929554"/>
                </a:cubicBezTo>
                <a:cubicBezTo>
                  <a:pt x="226999" y="968940"/>
                  <a:pt x="298923" y="960872"/>
                  <a:pt x="338308" y="911542"/>
                </a:cubicBezTo>
                <a:cubicBezTo>
                  <a:pt x="352548" y="893702"/>
                  <a:pt x="360587" y="872909"/>
                  <a:pt x="362702" y="851763"/>
                </a:cubicBezTo>
                <a:cubicBezTo>
                  <a:pt x="364131" y="837647"/>
                  <a:pt x="383857" y="825560"/>
                  <a:pt x="394944" y="834409"/>
                </a:cubicBezTo>
                <a:lnTo>
                  <a:pt x="610114" y="1006182"/>
                </a:lnTo>
              </a:path>
            </a:pathLst>
          </a:custGeom>
          <a:gradFill rotWithShape="1">
            <a:gsLst>
              <a:gs pos="0">
                <a:srgbClr val="FFA1DA"/>
              </a:gs>
              <a:gs pos="100000">
                <a:srgbClr val="F669BE"/>
              </a:gs>
            </a:gsLst>
            <a:lin ang="5400000" scaled="1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3369883" y="2354747"/>
            <a:ext cx="1067929" cy="1011107"/>
          </a:xfrm>
          <a:custGeom>
            <a:avLst/>
            <a:gdLst/>
            <a:ahLst/>
            <a:cxnLst/>
            <a:rect l="0" t="0" r="0" b="0"/>
            <a:pathLst>
              <a:path w="1067929" h="1011107">
                <a:moveTo>
                  <a:pt x="610115" y="1006186"/>
                </a:moveTo>
                <a:cubicBezTo>
                  <a:pt x="616279" y="1011107"/>
                  <a:pt x="625251" y="1010089"/>
                  <a:pt x="630327" y="1004053"/>
                </a:cubicBezTo>
                <a:cubicBezTo>
                  <a:pt x="732310" y="882776"/>
                  <a:pt x="883781" y="804499"/>
                  <a:pt x="1053635" y="800330"/>
                </a:cubicBezTo>
                <a:cubicBezTo>
                  <a:pt x="1061524" y="800137"/>
                  <a:pt x="1067929" y="793758"/>
                  <a:pt x="1067929" y="785867"/>
                </a:cubicBezTo>
                <a:lnTo>
                  <a:pt x="1067929" y="511245"/>
                </a:lnTo>
                <a:cubicBezTo>
                  <a:pt x="1067929" y="497451"/>
                  <a:pt x="1047902" y="489824"/>
                  <a:pt x="1036195" y="497120"/>
                </a:cubicBezTo>
                <a:cubicBezTo>
                  <a:pt x="1018567" y="508105"/>
                  <a:pt x="997732" y="514421"/>
                  <a:pt x="975428" y="514343"/>
                </a:cubicBezTo>
                <a:cubicBezTo>
                  <a:pt x="912302" y="514123"/>
                  <a:pt x="861307" y="462771"/>
                  <a:pt x="861527" y="399645"/>
                </a:cubicBezTo>
                <a:cubicBezTo>
                  <a:pt x="861748" y="336519"/>
                  <a:pt x="913100" y="285524"/>
                  <a:pt x="976226" y="285745"/>
                </a:cubicBezTo>
                <a:cubicBezTo>
                  <a:pt x="998244" y="285821"/>
                  <a:pt x="1018786" y="292119"/>
                  <a:pt x="1036195" y="302967"/>
                </a:cubicBezTo>
                <a:cubicBezTo>
                  <a:pt x="1047902" y="310263"/>
                  <a:pt x="1067929" y="302635"/>
                  <a:pt x="1067929" y="288840"/>
                </a:cubicBezTo>
                <a:lnTo>
                  <a:pt x="1067929" y="14299"/>
                </a:lnTo>
                <a:cubicBezTo>
                  <a:pt x="1067929" y="6405"/>
                  <a:pt x="1061524" y="0"/>
                  <a:pt x="1053630" y="86"/>
                </a:cubicBezTo>
                <a:cubicBezTo>
                  <a:pt x="660397" y="4416"/>
                  <a:pt x="272205" y="176988"/>
                  <a:pt x="4985" y="504796"/>
                </a:cubicBezTo>
                <a:cubicBezTo>
                  <a:pt x="0" y="510912"/>
                  <a:pt x="994" y="519931"/>
                  <a:pt x="7160" y="524855"/>
                </a:cubicBezTo>
                <a:lnTo>
                  <a:pt x="222308" y="696605"/>
                </a:lnTo>
                <a:cubicBezTo>
                  <a:pt x="233396" y="705455"/>
                  <a:pt x="225978" y="727371"/>
                  <a:pt x="212527" y="731882"/>
                </a:cubicBezTo>
                <a:cubicBezTo>
                  <a:pt x="192383" y="738638"/>
                  <a:pt x="173887" y="751081"/>
                  <a:pt x="159646" y="768920"/>
                </a:cubicBezTo>
                <a:cubicBezTo>
                  <a:pt x="120263" y="818255"/>
                  <a:pt x="128330" y="890175"/>
                  <a:pt x="177665" y="929558"/>
                </a:cubicBezTo>
                <a:cubicBezTo>
                  <a:pt x="226999" y="968941"/>
                  <a:pt x="298919" y="960874"/>
                  <a:pt x="338302" y="911539"/>
                </a:cubicBezTo>
                <a:cubicBezTo>
                  <a:pt x="352543" y="893700"/>
                  <a:pt x="360580" y="872907"/>
                  <a:pt x="362704" y="851767"/>
                </a:cubicBezTo>
                <a:cubicBezTo>
                  <a:pt x="364123" y="837651"/>
                  <a:pt x="383850" y="825561"/>
                  <a:pt x="394937" y="834412"/>
                </a:cubicBezTo>
                <a:lnTo>
                  <a:pt x="610115" y="1006186"/>
                </a:lnTo>
                <a:close/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3007725" y="2874628"/>
            <a:ext cx="979417" cy="1285598"/>
          </a:xfrm>
          <a:custGeom>
            <a:avLst/>
            <a:gdLst/>
            <a:ahLst/>
            <a:cxnLst/>
            <a:rect l="0" t="0" r="0" b="0"/>
            <a:pathLst>
              <a:path w="979417" h="1285598">
                <a:moveTo>
                  <a:pt x="972264" y="486270"/>
                </a:moveTo>
                <a:cubicBezTo>
                  <a:pt x="978427" y="491204"/>
                  <a:pt x="979417" y="500186"/>
                  <a:pt x="974645" y="506472"/>
                </a:cubicBezTo>
                <a:cubicBezTo>
                  <a:pt x="901817" y="602389"/>
                  <a:pt x="858583" y="722023"/>
                  <a:pt x="858583" y="851754"/>
                </a:cubicBezTo>
                <a:cubicBezTo>
                  <a:pt x="858583" y="890330"/>
                  <a:pt x="862412" y="928011"/>
                  <a:pt x="869689" y="964434"/>
                </a:cubicBezTo>
                <a:cubicBezTo>
                  <a:pt x="871242" y="972169"/>
                  <a:pt x="866441" y="979817"/>
                  <a:pt x="858745" y="981560"/>
                </a:cubicBezTo>
                <a:lnTo>
                  <a:pt x="590111" y="1042596"/>
                </a:lnTo>
                <a:cubicBezTo>
                  <a:pt x="576291" y="1045730"/>
                  <a:pt x="573433" y="1068600"/>
                  <a:pt x="583558" y="1078515"/>
                </a:cubicBezTo>
                <a:cubicBezTo>
                  <a:pt x="598731" y="1093355"/>
                  <a:pt x="609942" y="1112596"/>
                  <a:pt x="615000" y="1134827"/>
                </a:cubicBezTo>
                <a:cubicBezTo>
                  <a:pt x="628983" y="1196387"/>
                  <a:pt x="590416" y="1257623"/>
                  <a:pt x="528866" y="1271606"/>
                </a:cubicBezTo>
                <a:cubicBezTo>
                  <a:pt x="467306" y="1285598"/>
                  <a:pt x="406060" y="1247032"/>
                  <a:pt x="392077" y="1185471"/>
                </a:cubicBezTo>
                <a:cubicBezTo>
                  <a:pt x="387029" y="1163240"/>
                  <a:pt x="388829" y="1141047"/>
                  <a:pt x="396097" y="1121102"/>
                </a:cubicBezTo>
                <a:cubicBezTo>
                  <a:pt x="400954" y="1107786"/>
                  <a:pt x="388486" y="1088402"/>
                  <a:pt x="374665" y="1091536"/>
                </a:cubicBezTo>
                <a:lnTo>
                  <a:pt x="106508" y="1152467"/>
                </a:lnTo>
                <a:cubicBezTo>
                  <a:pt x="98812" y="1154210"/>
                  <a:pt x="91144" y="1149362"/>
                  <a:pt x="89468" y="1141656"/>
                </a:cubicBezTo>
                <a:cubicBezTo>
                  <a:pt x="0" y="728300"/>
                  <a:pt x="107318" y="317258"/>
                  <a:pt x="349262" y="7238"/>
                </a:cubicBezTo>
                <a:cubicBezTo>
                  <a:pt x="354120" y="1009"/>
                  <a:pt x="363121" y="0"/>
                  <a:pt x="369284" y="4924"/>
                </a:cubicBezTo>
                <a:lnTo>
                  <a:pt x="584463" y="176707"/>
                </a:lnTo>
                <a:cubicBezTo>
                  <a:pt x="595550" y="185556"/>
                  <a:pt x="588140" y="207473"/>
                  <a:pt x="574681" y="211978"/>
                </a:cubicBezTo>
                <a:cubicBezTo>
                  <a:pt x="554545" y="218741"/>
                  <a:pt x="536047" y="231181"/>
                  <a:pt x="521808" y="249021"/>
                </a:cubicBezTo>
                <a:cubicBezTo>
                  <a:pt x="482422" y="298351"/>
                  <a:pt x="490489" y="370274"/>
                  <a:pt x="539819" y="409660"/>
                </a:cubicBezTo>
                <a:cubicBezTo>
                  <a:pt x="589159" y="449037"/>
                  <a:pt x="661073" y="440969"/>
                  <a:pt x="700458" y="391639"/>
                </a:cubicBezTo>
                <a:cubicBezTo>
                  <a:pt x="714698" y="373799"/>
                  <a:pt x="722737" y="353006"/>
                  <a:pt x="724862" y="331870"/>
                </a:cubicBezTo>
                <a:cubicBezTo>
                  <a:pt x="726281" y="317754"/>
                  <a:pt x="746007" y="305657"/>
                  <a:pt x="757094" y="314515"/>
                </a:cubicBezTo>
                <a:lnTo>
                  <a:pt x="972264" y="486270"/>
                </a:lnTo>
              </a:path>
            </a:pathLst>
          </a:custGeom>
          <a:gradFill rotWithShape="1">
            <a:gsLst>
              <a:gs pos="0">
                <a:srgbClr val="FFA6A3"/>
              </a:gs>
              <a:gs pos="100000">
                <a:srgbClr val="FD6A65"/>
              </a:gs>
            </a:gsLst>
            <a:lin ang="5400000" scaled="1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3007722" y="2874632"/>
            <a:ext cx="979423" cy="1285592"/>
          </a:xfrm>
          <a:custGeom>
            <a:avLst/>
            <a:gdLst/>
            <a:ahLst/>
            <a:cxnLst/>
            <a:rect l="0" t="0" r="0" b="0"/>
            <a:pathLst>
              <a:path w="979423" h="1285592">
                <a:moveTo>
                  <a:pt x="972263" y="486271"/>
                </a:moveTo>
                <a:cubicBezTo>
                  <a:pt x="978432" y="491196"/>
                  <a:pt x="979423" y="500180"/>
                  <a:pt x="974649" y="506468"/>
                </a:cubicBezTo>
                <a:cubicBezTo>
                  <a:pt x="901816" y="602388"/>
                  <a:pt x="858591" y="722022"/>
                  <a:pt x="858591" y="851752"/>
                </a:cubicBezTo>
                <a:cubicBezTo>
                  <a:pt x="858591" y="890324"/>
                  <a:pt x="862412" y="928004"/>
                  <a:pt x="869696" y="964433"/>
                </a:cubicBezTo>
                <a:cubicBezTo>
                  <a:pt x="871243" y="972166"/>
                  <a:pt x="866441" y="979809"/>
                  <a:pt x="858751" y="981556"/>
                </a:cubicBezTo>
                <a:lnTo>
                  <a:pt x="590114" y="1042589"/>
                </a:lnTo>
                <a:cubicBezTo>
                  <a:pt x="576297" y="1045728"/>
                  <a:pt x="573432" y="1068601"/>
                  <a:pt x="583561" y="1078510"/>
                </a:cubicBezTo>
                <a:cubicBezTo>
                  <a:pt x="598731" y="1093351"/>
                  <a:pt x="609949" y="1112587"/>
                  <a:pt x="615001" y="1134823"/>
                </a:cubicBezTo>
                <a:cubicBezTo>
                  <a:pt x="628987" y="1196380"/>
                  <a:pt x="590422" y="1257620"/>
                  <a:pt x="528865" y="1271606"/>
                </a:cubicBezTo>
                <a:cubicBezTo>
                  <a:pt x="467306" y="1285592"/>
                  <a:pt x="406067" y="1247027"/>
                  <a:pt x="392082" y="1185470"/>
                </a:cubicBezTo>
                <a:cubicBezTo>
                  <a:pt x="387030" y="1163233"/>
                  <a:pt x="388835" y="1141039"/>
                  <a:pt x="396103" y="1121099"/>
                </a:cubicBezTo>
                <a:cubicBezTo>
                  <a:pt x="400955" y="1107786"/>
                  <a:pt x="388489" y="1088396"/>
                  <a:pt x="374672" y="1091536"/>
                </a:cubicBezTo>
                <a:lnTo>
                  <a:pt x="106508" y="1152462"/>
                </a:lnTo>
                <a:cubicBezTo>
                  <a:pt x="98814" y="1154209"/>
                  <a:pt x="91144" y="1149360"/>
                  <a:pt x="89474" y="1141648"/>
                </a:cubicBezTo>
                <a:cubicBezTo>
                  <a:pt x="0" y="728297"/>
                  <a:pt x="107317" y="317253"/>
                  <a:pt x="349262" y="7232"/>
                </a:cubicBezTo>
                <a:cubicBezTo>
                  <a:pt x="354119" y="1009"/>
                  <a:pt x="363121" y="0"/>
                  <a:pt x="369290" y="4925"/>
                </a:cubicBezTo>
                <a:lnTo>
                  <a:pt x="584470" y="176700"/>
                </a:lnTo>
                <a:cubicBezTo>
                  <a:pt x="595558" y="185551"/>
                  <a:pt x="588139" y="207467"/>
                  <a:pt x="574688" y="211978"/>
                </a:cubicBezTo>
                <a:cubicBezTo>
                  <a:pt x="554544" y="218734"/>
                  <a:pt x="536048" y="231177"/>
                  <a:pt x="521807" y="249016"/>
                </a:cubicBezTo>
                <a:cubicBezTo>
                  <a:pt x="482424" y="298351"/>
                  <a:pt x="490490" y="370271"/>
                  <a:pt x="539825" y="409654"/>
                </a:cubicBezTo>
                <a:cubicBezTo>
                  <a:pt x="589160" y="449037"/>
                  <a:pt x="661079" y="440970"/>
                  <a:pt x="700462" y="391635"/>
                </a:cubicBezTo>
                <a:cubicBezTo>
                  <a:pt x="714703" y="373796"/>
                  <a:pt x="722740" y="353003"/>
                  <a:pt x="724864" y="331863"/>
                </a:cubicBezTo>
                <a:cubicBezTo>
                  <a:pt x="726284" y="317747"/>
                  <a:pt x="746011" y="305657"/>
                  <a:pt x="757099" y="314508"/>
                </a:cubicBezTo>
                <a:lnTo>
                  <a:pt x="972263" y="486271"/>
                </a:lnTo>
                <a:close/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3101661" y="3854448"/>
            <a:ext cx="1129198" cy="1104023"/>
          </a:xfrm>
          <a:custGeom>
            <a:avLst/>
            <a:gdLst/>
            <a:ahLst/>
            <a:cxnLst/>
            <a:rect l="0" t="0" r="0" b="0"/>
            <a:pathLst>
              <a:path w="1129198" h="1104023">
                <a:moveTo>
                  <a:pt x="901341" y="848086"/>
                </a:moveTo>
                <a:cubicBezTo>
                  <a:pt x="893968" y="836028"/>
                  <a:pt x="871204" y="833723"/>
                  <a:pt x="865050" y="846448"/>
                </a:cubicBezTo>
                <a:lnTo>
                  <a:pt x="745407" y="1093955"/>
                </a:lnTo>
                <a:cubicBezTo>
                  <a:pt x="741978" y="1101061"/>
                  <a:pt x="733396" y="1104023"/>
                  <a:pt x="726328" y="1100518"/>
                </a:cubicBezTo>
                <a:cubicBezTo>
                  <a:pt x="347462" y="912561"/>
                  <a:pt x="93183" y="572252"/>
                  <a:pt x="1838" y="189747"/>
                </a:cubicBezTo>
                <a:cubicBezTo>
                  <a:pt x="0" y="182070"/>
                  <a:pt x="4829" y="174402"/>
                  <a:pt x="12525" y="172659"/>
                </a:cubicBezTo>
                <a:lnTo>
                  <a:pt x="280739" y="111718"/>
                </a:lnTo>
                <a:cubicBezTo>
                  <a:pt x="294551" y="108585"/>
                  <a:pt x="307019" y="127968"/>
                  <a:pt x="302171" y="141284"/>
                </a:cubicBezTo>
                <a:cubicBezTo>
                  <a:pt x="294893" y="161229"/>
                  <a:pt x="293093" y="183422"/>
                  <a:pt x="298142" y="205654"/>
                </a:cubicBezTo>
                <a:cubicBezTo>
                  <a:pt x="312134" y="267214"/>
                  <a:pt x="373370" y="305781"/>
                  <a:pt x="434930" y="291788"/>
                </a:cubicBezTo>
                <a:cubicBezTo>
                  <a:pt x="496481" y="277806"/>
                  <a:pt x="535047" y="216569"/>
                  <a:pt x="521065" y="155009"/>
                </a:cubicBezTo>
                <a:cubicBezTo>
                  <a:pt x="516016" y="132778"/>
                  <a:pt x="504796" y="113538"/>
                  <a:pt x="489623" y="98698"/>
                </a:cubicBezTo>
                <a:cubicBezTo>
                  <a:pt x="479498" y="88792"/>
                  <a:pt x="482365" y="65913"/>
                  <a:pt x="496176" y="62779"/>
                </a:cubicBezTo>
                <a:lnTo>
                  <a:pt x="764790" y="1752"/>
                </a:lnTo>
                <a:cubicBezTo>
                  <a:pt x="772487" y="0"/>
                  <a:pt x="780126" y="4838"/>
                  <a:pt x="782069" y="12487"/>
                </a:cubicBezTo>
                <a:cubicBezTo>
                  <a:pt x="822598" y="172773"/>
                  <a:pt x="930849" y="306076"/>
                  <a:pt x="1074591" y="380199"/>
                </a:cubicBezTo>
                <a:cubicBezTo>
                  <a:pt x="1081601" y="383819"/>
                  <a:pt x="1084583" y="392344"/>
                  <a:pt x="1081144" y="399440"/>
                </a:cubicBezTo>
                <a:lnTo>
                  <a:pt x="961253" y="647452"/>
                </a:lnTo>
                <a:cubicBezTo>
                  <a:pt x="955100" y="660177"/>
                  <a:pt x="971045" y="676589"/>
                  <a:pt x="985075" y="674884"/>
                </a:cubicBezTo>
                <a:cubicBezTo>
                  <a:pt x="1006097" y="672312"/>
                  <a:pt x="1028080" y="675560"/>
                  <a:pt x="1048559" y="685457"/>
                </a:cubicBezTo>
                <a:cubicBezTo>
                  <a:pt x="1105395" y="712936"/>
                  <a:pt x="1129198" y="781278"/>
                  <a:pt x="1101718" y="838114"/>
                </a:cubicBezTo>
                <a:cubicBezTo>
                  <a:pt x="1074248" y="894949"/>
                  <a:pt x="1005897" y="918743"/>
                  <a:pt x="949070" y="891273"/>
                </a:cubicBezTo>
                <a:cubicBezTo>
                  <a:pt x="928582" y="881367"/>
                  <a:pt x="912390" y="866155"/>
                  <a:pt x="901341" y="848086"/>
                </a:cubicBezTo>
              </a:path>
            </a:pathLst>
          </a:custGeom>
          <a:gradFill rotWithShape="1">
            <a:gsLst>
              <a:gs pos="0">
                <a:srgbClr val="FFBF84"/>
              </a:gs>
              <a:gs pos="100000">
                <a:srgbClr val="F99539"/>
              </a:gs>
            </a:gsLst>
            <a:lin ang="5400000" scaled="1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101664" y="3854447"/>
            <a:ext cx="1129193" cy="1104025"/>
          </a:xfrm>
          <a:custGeom>
            <a:avLst/>
            <a:gdLst/>
            <a:ahLst/>
            <a:cxnLst/>
            <a:rect l="0" t="0" r="0" b="0"/>
            <a:pathLst>
              <a:path w="1129193" h="1104025">
                <a:moveTo>
                  <a:pt x="901340" y="848090"/>
                </a:moveTo>
                <a:cubicBezTo>
                  <a:pt x="893967" y="836033"/>
                  <a:pt x="871202" y="833728"/>
                  <a:pt x="865050" y="846453"/>
                </a:cubicBezTo>
                <a:lnTo>
                  <a:pt x="745405" y="1093953"/>
                </a:lnTo>
                <a:cubicBezTo>
                  <a:pt x="741970" y="1101057"/>
                  <a:pt x="733396" y="1104025"/>
                  <a:pt x="726327" y="1100519"/>
                </a:cubicBezTo>
                <a:cubicBezTo>
                  <a:pt x="347463" y="912564"/>
                  <a:pt x="93177" y="572252"/>
                  <a:pt x="1833" y="189751"/>
                </a:cubicBezTo>
                <a:cubicBezTo>
                  <a:pt x="0" y="182072"/>
                  <a:pt x="4828" y="174407"/>
                  <a:pt x="12526" y="172658"/>
                </a:cubicBezTo>
                <a:lnTo>
                  <a:pt x="280732" y="111723"/>
                </a:lnTo>
                <a:cubicBezTo>
                  <a:pt x="294549" y="108584"/>
                  <a:pt x="307016" y="127974"/>
                  <a:pt x="302163" y="141287"/>
                </a:cubicBezTo>
                <a:cubicBezTo>
                  <a:pt x="294894" y="161227"/>
                  <a:pt x="293089" y="183421"/>
                  <a:pt x="298142" y="205658"/>
                </a:cubicBezTo>
                <a:cubicBezTo>
                  <a:pt x="312127" y="267215"/>
                  <a:pt x="373367" y="305780"/>
                  <a:pt x="434924" y="291794"/>
                </a:cubicBezTo>
                <a:cubicBezTo>
                  <a:pt x="496482" y="277809"/>
                  <a:pt x="535046" y="216568"/>
                  <a:pt x="521061" y="155011"/>
                </a:cubicBezTo>
                <a:cubicBezTo>
                  <a:pt x="516009" y="132775"/>
                  <a:pt x="504791" y="113539"/>
                  <a:pt x="489620" y="98698"/>
                </a:cubicBezTo>
                <a:cubicBezTo>
                  <a:pt x="479492" y="88788"/>
                  <a:pt x="482357" y="65915"/>
                  <a:pt x="496174" y="62776"/>
                </a:cubicBezTo>
                <a:lnTo>
                  <a:pt x="764785" y="1749"/>
                </a:lnTo>
                <a:cubicBezTo>
                  <a:pt x="772485" y="0"/>
                  <a:pt x="780127" y="4836"/>
                  <a:pt x="782062" y="12492"/>
                </a:cubicBezTo>
                <a:cubicBezTo>
                  <a:pt x="822594" y="172770"/>
                  <a:pt x="930842" y="306081"/>
                  <a:pt x="1074585" y="380204"/>
                </a:cubicBezTo>
                <a:cubicBezTo>
                  <a:pt x="1081596" y="383819"/>
                  <a:pt x="1084576" y="392342"/>
                  <a:pt x="1081143" y="399443"/>
                </a:cubicBezTo>
                <a:lnTo>
                  <a:pt x="961248" y="647458"/>
                </a:lnTo>
                <a:cubicBezTo>
                  <a:pt x="955097" y="660182"/>
                  <a:pt x="971044" y="676593"/>
                  <a:pt x="985073" y="674881"/>
                </a:cubicBezTo>
                <a:cubicBezTo>
                  <a:pt x="1006096" y="672316"/>
                  <a:pt x="1028075" y="675557"/>
                  <a:pt x="1048559" y="685459"/>
                </a:cubicBezTo>
                <a:cubicBezTo>
                  <a:pt x="1105392" y="712934"/>
                  <a:pt x="1129193" y="781280"/>
                  <a:pt x="1101718" y="838113"/>
                </a:cubicBezTo>
                <a:cubicBezTo>
                  <a:pt x="1074243" y="894947"/>
                  <a:pt x="1005899" y="918747"/>
                  <a:pt x="949065" y="891273"/>
                </a:cubicBezTo>
                <a:cubicBezTo>
                  <a:pt x="928581" y="881371"/>
                  <a:pt x="912388" y="866159"/>
                  <a:pt x="901340" y="848090"/>
                </a:cubicBezTo>
                <a:close/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3843614" y="4243834"/>
            <a:ext cx="1230001" cy="904436"/>
          </a:xfrm>
          <a:custGeom>
            <a:avLst/>
            <a:gdLst/>
            <a:ahLst/>
            <a:cxnLst/>
            <a:rect l="0" t="0" r="0" b="0"/>
            <a:pathLst>
              <a:path w="1230001" h="904436">
                <a:moveTo>
                  <a:pt x="1085621" y="431272"/>
                </a:moveTo>
                <a:cubicBezTo>
                  <a:pt x="1071619" y="429529"/>
                  <a:pt x="1055722" y="445817"/>
                  <a:pt x="1061818" y="458533"/>
                </a:cubicBezTo>
                <a:lnTo>
                  <a:pt x="1180671" y="706602"/>
                </a:lnTo>
                <a:cubicBezTo>
                  <a:pt x="1184081" y="713717"/>
                  <a:pt x="1181052" y="722271"/>
                  <a:pt x="1173908" y="725614"/>
                </a:cubicBezTo>
                <a:cubicBezTo>
                  <a:pt x="790651" y="904436"/>
                  <a:pt x="366045" y="890854"/>
                  <a:pt x="10125" y="723604"/>
                </a:cubicBezTo>
                <a:cubicBezTo>
                  <a:pt x="2981" y="720251"/>
                  <a:pt x="0" y="711698"/>
                  <a:pt x="3438" y="704592"/>
                </a:cubicBezTo>
                <a:lnTo>
                  <a:pt x="123101" y="457047"/>
                </a:lnTo>
                <a:cubicBezTo>
                  <a:pt x="129254" y="444322"/>
                  <a:pt x="152019" y="446627"/>
                  <a:pt x="159391" y="458685"/>
                </a:cubicBezTo>
                <a:cubicBezTo>
                  <a:pt x="170440" y="476754"/>
                  <a:pt x="186632" y="491966"/>
                  <a:pt x="207111" y="501872"/>
                </a:cubicBezTo>
                <a:cubicBezTo>
                  <a:pt x="263947" y="529342"/>
                  <a:pt x="332289" y="505548"/>
                  <a:pt x="359768" y="448713"/>
                </a:cubicBezTo>
                <a:cubicBezTo>
                  <a:pt x="387238" y="391877"/>
                  <a:pt x="363445" y="323535"/>
                  <a:pt x="306609" y="296056"/>
                </a:cubicBezTo>
                <a:cubicBezTo>
                  <a:pt x="286121" y="286159"/>
                  <a:pt x="264147" y="282911"/>
                  <a:pt x="243125" y="285483"/>
                </a:cubicBezTo>
                <a:cubicBezTo>
                  <a:pt x="229095" y="287188"/>
                  <a:pt x="213150" y="270776"/>
                  <a:pt x="219303" y="258051"/>
                </a:cubicBezTo>
                <a:lnTo>
                  <a:pt x="339185" y="10058"/>
                </a:lnTo>
                <a:cubicBezTo>
                  <a:pt x="342623" y="2952"/>
                  <a:pt x="351167" y="0"/>
                  <a:pt x="358349" y="3257"/>
                </a:cubicBezTo>
                <a:cubicBezTo>
                  <a:pt x="430253" y="35871"/>
                  <a:pt x="510101" y="54035"/>
                  <a:pt x="594198" y="54035"/>
                </a:cubicBezTo>
                <a:cubicBezTo>
                  <a:pt x="677589" y="54035"/>
                  <a:pt x="756799" y="36175"/>
                  <a:pt x="828227" y="4076"/>
                </a:cubicBezTo>
                <a:cubicBezTo>
                  <a:pt x="835428" y="838"/>
                  <a:pt x="843962" y="3829"/>
                  <a:pt x="847372" y="10944"/>
                </a:cubicBezTo>
                <a:lnTo>
                  <a:pt x="966282" y="259137"/>
                </a:lnTo>
                <a:cubicBezTo>
                  <a:pt x="972378" y="271853"/>
                  <a:pt x="995029" y="269671"/>
                  <a:pt x="1002439" y="257660"/>
                </a:cubicBezTo>
                <a:cubicBezTo>
                  <a:pt x="1013555" y="239677"/>
                  <a:pt x="1029776" y="224561"/>
                  <a:pt x="1050255" y="214741"/>
                </a:cubicBezTo>
                <a:cubicBezTo>
                  <a:pt x="1107186" y="187471"/>
                  <a:pt x="1175451" y="211502"/>
                  <a:pt x="1202721" y="268433"/>
                </a:cubicBezTo>
                <a:cubicBezTo>
                  <a:pt x="1230001" y="325364"/>
                  <a:pt x="1205960" y="393630"/>
                  <a:pt x="1149038" y="420900"/>
                </a:cubicBezTo>
                <a:cubicBezTo>
                  <a:pt x="1128550" y="430720"/>
                  <a:pt x="1106604" y="433882"/>
                  <a:pt x="1085621" y="431272"/>
                </a:cubicBezTo>
              </a:path>
            </a:pathLst>
          </a:custGeom>
          <a:gradFill rotWithShape="1">
            <a:gsLst>
              <a:gs pos="0">
                <a:srgbClr val="FFEF63"/>
              </a:gs>
              <a:gs pos="100000">
                <a:srgbClr val="FFE60A"/>
              </a:gs>
            </a:gsLst>
            <a:lin ang="5400000" scaled="1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3843615" y="4243830"/>
            <a:ext cx="1230001" cy="904445"/>
          </a:xfrm>
          <a:custGeom>
            <a:avLst/>
            <a:gdLst/>
            <a:ahLst/>
            <a:cxnLst/>
            <a:rect l="0" t="0" r="0" b="0"/>
            <a:pathLst>
              <a:path w="1230001" h="904445">
                <a:moveTo>
                  <a:pt x="1085620" y="431278"/>
                </a:moveTo>
                <a:cubicBezTo>
                  <a:pt x="1071622" y="429534"/>
                  <a:pt x="1055724" y="445817"/>
                  <a:pt x="1061819" y="458539"/>
                </a:cubicBezTo>
                <a:lnTo>
                  <a:pt x="1180675" y="706610"/>
                </a:lnTo>
                <a:cubicBezTo>
                  <a:pt x="1184084" y="713726"/>
                  <a:pt x="1181054" y="722278"/>
                  <a:pt x="1173903" y="725615"/>
                </a:cubicBezTo>
                <a:cubicBezTo>
                  <a:pt x="790648" y="904445"/>
                  <a:pt x="366042" y="890860"/>
                  <a:pt x="10123" y="723612"/>
                </a:cubicBezTo>
                <a:cubicBezTo>
                  <a:pt x="2978" y="720254"/>
                  <a:pt x="0" y="711700"/>
                  <a:pt x="3435" y="704592"/>
                </a:cubicBezTo>
                <a:lnTo>
                  <a:pt x="123100" y="457056"/>
                </a:lnTo>
                <a:cubicBezTo>
                  <a:pt x="129250" y="444331"/>
                  <a:pt x="152016" y="446634"/>
                  <a:pt x="159388" y="458692"/>
                </a:cubicBezTo>
                <a:cubicBezTo>
                  <a:pt x="170436" y="476760"/>
                  <a:pt x="186629" y="491971"/>
                  <a:pt x="207113" y="501875"/>
                </a:cubicBezTo>
                <a:cubicBezTo>
                  <a:pt x="263947" y="529349"/>
                  <a:pt x="332292" y="505548"/>
                  <a:pt x="359766" y="448715"/>
                </a:cubicBezTo>
                <a:cubicBezTo>
                  <a:pt x="387240" y="391881"/>
                  <a:pt x="363440" y="323536"/>
                  <a:pt x="306606" y="296061"/>
                </a:cubicBezTo>
                <a:cubicBezTo>
                  <a:pt x="286123" y="286159"/>
                  <a:pt x="264144" y="282918"/>
                  <a:pt x="243121" y="285483"/>
                </a:cubicBezTo>
                <a:cubicBezTo>
                  <a:pt x="229092" y="287194"/>
                  <a:pt x="213146" y="270784"/>
                  <a:pt x="219297" y="258059"/>
                </a:cubicBezTo>
                <a:lnTo>
                  <a:pt x="339183" y="10064"/>
                </a:lnTo>
                <a:cubicBezTo>
                  <a:pt x="342619" y="2956"/>
                  <a:pt x="351161" y="0"/>
                  <a:pt x="358351" y="3261"/>
                </a:cubicBezTo>
                <a:cubicBezTo>
                  <a:pt x="430251" y="35878"/>
                  <a:pt x="510103" y="54041"/>
                  <a:pt x="594198" y="54041"/>
                </a:cubicBezTo>
                <a:cubicBezTo>
                  <a:pt x="677584" y="54041"/>
                  <a:pt x="756799" y="36183"/>
                  <a:pt x="828227" y="4082"/>
                </a:cubicBezTo>
                <a:cubicBezTo>
                  <a:pt x="835428" y="845"/>
                  <a:pt x="843959" y="3831"/>
                  <a:pt x="847370" y="10951"/>
                </a:cubicBezTo>
                <a:lnTo>
                  <a:pt x="966281" y="259138"/>
                </a:lnTo>
                <a:cubicBezTo>
                  <a:pt x="972376" y="271859"/>
                  <a:pt x="995029" y="269671"/>
                  <a:pt x="1002441" y="257670"/>
                </a:cubicBezTo>
                <a:cubicBezTo>
                  <a:pt x="1013550" y="239681"/>
                  <a:pt x="1029775" y="224562"/>
                  <a:pt x="1050258" y="214748"/>
                </a:cubicBezTo>
                <a:cubicBezTo>
                  <a:pt x="1107187" y="187472"/>
                  <a:pt x="1175449" y="211511"/>
                  <a:pt x="1202725" y="268440"/>
                </a:cubicBezTo>
                <a:cubicBezTo>
                  <a:pt x="1230001" y="325370"/>
                  <a:pt x="1205963" y="393631"/>
                  <a:pt x="1149033" y="420907"/>
                </a:cubicBezTo>
                <a:cubicBezTo>
                  <a:pt x="1128550" y="430721"/>
                  <a:pt x="1106600" y="433892"/>
                  <a:pt x="1085620" y="431278"/>
                </a:cubicBezTo>
                <a:close/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4687572" y="3726829"/>
            <a:ext cx="1085249" cy="1233801"/>
          </a:xfrm>
          <a:custGeom>
            <a:avLst/>
            <a:gdLst/>
            <a:ahLst/>
            <a:cxnLst/>
            <a:rect l="0" t="0" r="0" b="0"/>
            <a:pathLst>
              <a:path w="1085249" h="1233801">
                <a:moveTo>
                  <a:pt x="588997" y="193205"/>
                </a:moveTo>
                <a:cubicBezTo>
                  <a:pt x="602751" y="196386"/>
                  <a:pt x="615172" y="177298"/>
                  <a:pt x="610419" y="164020"/>
                </a:cubicBezTo>
                <a:cubicBezTo>
                  <a:pt x="603284" y="144113"/>
                  <a:pt x="601589" y="121996"/>
                  <a:pt x="606704" y="99860"/>
                </a:cubicBezTo>
                <a:cubicBezTo>
                  <a:pt x="620906" y="38357"/>
                  <a:pt x="682275" y="0"/>
                  <a:pt x="743788" y="14201"/>
                </a:cubicBezTo>
                <a:cubicBezTo>
                  <a:pt x="805291" y="28403"/>
                  <a:pt x="843648" y="89773"/>
                  <a:pt x="829446" y="151285"/>
                </a:cubicBezTo>
                <a:cubicBezTo>
                  <a:pt x="824331" y="173421"/>
                  <a:pt x="813111" y="192557"/>
                  <a:pt x="797975" y="207321"/>
                </a:cubicBezTo>
                <a:cubicBezTo>
                  <a:pt x="787879" y="217170"/>
                  <a:pt x="790689" y="239772"/>
                  <a:pt x="804433" y="242944"/>
                </a:cubicBezTo>
                <a:lnTo>
                  <a:pt x="1072772" y="304895"/>
                </a:lnTo>
                <a:cubicBezTo>
                  <a:pt x="1080458" y="306666"/>
                  <a:pt x="1085249" y="314372"/>
                  <a:pt x="1083392" y="322040"/>
                </a:cubicBezTo>
                <a:cubicBezTo>
                  <a:pt x="984046" y="733129"/>
                  <a:pt x="708526" y="1056493"/>
                  <a:pt x="355768" y="1230315"/>
                </a:cubicBezTo>
                <a:cubicBezTo>
                  <a:pt x="348691" y="1233801"/>
                  <a:pt x="340147" y="1230791"/>
                  <a:pt x="336737" y="1223667"/>
                </a:cubicBezTo>
                <a:lnTo>
                  <a:pt x="217865" y="975560"/>
                </a:lnTo>
                <a:cubicBezTo>
                  <a:pt x="211769" y="962844"/>
                  <a:pt x="227666" y="946556"/>
                  <a:pt x="241668" y="948299"/>
                </a:cubicBezTo>
                <a:cubicBezTo>
                  <a:pt x="262642" y="950918"/>
                  <a:pt x="284597" y="947747"/>
                  <a:pt x="305076" y="937926"/>
                </a:cubicBezTo>
                <a:cubicBezTo>
                  <a:pt x="362007" y="910656"/>
                  <a:pt x="386048" y="842391"/>
                  <a:pt x="358768" y="785469"/>
                </a:cubicBezTo>
                <a:cubicBezTo>
                  <a:pt x="331489" y="728538"/>
                  <a:pt x="263232" y="704497"/>
                  <a:pt x="206301" y="731777"/>
                </a:cubicBezTo>
                <a:cubicBezTo>
                  <a:pt x="185823" y="741587"/>
                  <a:pt x="169592" y="756704"/>
                  <a:pt x="158486" y="774696"/>
                </a:cubicBezTo>
                <a:cubicBezTo>
                  <a:pt x="151076" y="786698"/>
                  <a:pt x="128416" y="788879"/>
                  <a:pt x="122329" y="776163"/>
                </a:cubicBezTo>
                <a:lnTo>
                  <a:pt x="3409" y="527961"/>
                </a:lnTo>
                <a:cubicBezTo>
                  <a:pt x="0" y="520846"/>
                  <a:pt x="3009" y="512330"/>
                  <a:pt x="10029" y="508739"/>
                </a:cubicBezTo>
                <a:cubicBezTo>
                  <a:pt x="154076" y="435102"/>
                  <a:pt x="262756" y="302123"/>
                  <a:pt x="303837" y="142055"/>
                </a:cubicBezTo>
                <a:cubicBezTo>
                  <a:pt x="305800" y="134407"/>
                  <a:pt x="313458" y="129597"/>
                  <a:pt x="321154" y="131368"/>
                </a:cubicBezTo>
                <a:lnTo>
                  <a:pt x="588997" y="193205"/>
                </a:lnTo>
              </a:path>
            </a:pathLst>
          </a:custGeom>
          <a:gradFill rotWithShape="1">
            <a:gsLst>
              <a:gs pos="0">
                <a:srgbClr val="CFF976"/>
              </a:gs>
              <a:gs pos="100000">
                <a:srgbClr val="A8DD38"/>
              </a:gs>
            </a:gsLst>
            <a:lin ang="5400000" scaled="1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4687571" y="3726833"/>
            <a:ext cx="1085252" cy="1233797"/>
          </a:xfrm>
          <a:custGeom>
            <a:avLst/>
            <a:gdLst/>
            <a:ahLst/>
            <a:cxnLst/>
            <a:rect l="0" t="0" r="0" b="0"/>
            <a:pathLst>
              <a:path w="1085252" h="1233797">
                <a:moveTo>
                  <a:pt x="589003" y="193204"/>
                </a:moveTo>
                <a:cubicBezTo>
                  <a:pt x="602750" y="196377"/>
                  <a:pt x="615177" y="177298"/>
                  <a:pt x="610420" y="164016"/>
                </a:cubicBezTo>
                <a:cubicBezTo>
                  <a:pt x="603289" y="144109"/>
                  <a:pt x="601594" y="121992"/>
                  <a:pt x="606704" y="99858"/>
                </a:cubicBezTo>
                <a:cubicBezTo>
                  <a:pt x="620905" y="38350"/>
                  <a:pt x="682278" y="0"/>
                  <a:pt x="743787" y="14199"/>
                </a:cubicBezTo>
                <a:cubicBezTo>
                  <a:pt x="805294" y="28400"/>
                  <a:pt x="843645" y="89774"/>
                  <a:pt x="829445" y="151282"/>
                </a:cubicBezTo>
                <a:cubicBezTo>
                  <a:pt x="824335" y="173416"/>
                  <a:pt x="813116" y="192551"/>
                  <a:pt x="797981" y="207318"/>
                </a:cubicBezTo>
                <a:cubicBezTo>
                  <a:pt x="787882" y="217170"/>
                  <a:pt x="790688" y="239766"/>
                  <a:pt x="804435" y="242939"/>
                </a:cubicBezTo>
                <a:lnTo>
                  <a:pt x="1072770" y="304889"/>
                </a:lnTo>
                <a:cubicBezTo>
                  <a:pt x="1080458" y="306664"/>
                  <a:pt x="1085252" y="314368"/>
                  <a:pt x="1083399" y="322038"/>
                </a:cubicBezTo>
                <a:cubicBezTo>
                  <a:pt x="984052" y="733128"/>
                  <a:pt x="708533" y="1056492"/>
                  <a:pt x="355774" y="1230307"/>
                </a:cubicBezTo>
                <a:cubicBezTo>
                  <a:pt x="348693" y="1233797"/>
                  <a:pt x="340149" y="1230787"/>
                  <a:pt x="336738" y="1223668"/>
                </a:cubicBezTo>
                <a:lnTo>
                  <a:pt x="217864" y="975559"/>
                </a:lnTo>
                <a:cubicBezTo>
                  <a:pt x="211769" y="962837"/>
                  <a:pt x="227668" y="946554"/>
                  <a:pt x="241666" y="948298"/>
                </a:cubicBezTo>
                <a:cubicBezTo>
                  <a:pt x="262646" y="950912"/>
                  <a:pt x="284595" y="947741"/>
                  <a:pt x="305079" y="937927"/>
                </a:cubicBezTo>
                <a:cubicBezTo>
                  <a:pt x="362008" y="910651"/>
                  <a:pt x="386047" y="842390"/>
                  <a:pt x="358770" y="785461"/>
                </a:cubicBezTo>
                <a:cubicBezTo>
                  <a:pt x="331494" y="728532"/>
                  <a:pt x="263232" y="704492"/>
                  <a:pt x="206303" y="731768"/>
                </a:cubicBezTo>
                <a:cubicBezTo>
                  <a:pt x="185821" y="741582"/>
                  <a:pt x="169596" y="756702"/>
                  <a:pt x="158486" y="774690"/>
                </a:cubicBezTo>
                <a:cubicBezTo>
                  <a:pt x="151075" y="786692"/>
                  <a:pt x="128422" y="788879"/>
                  <a:pt x="122327" y="776158"/>
                </a:cubicBezTo>
                <a:lnTo>
                  <a:pt x="3408" y="527954"/>
                </a:lnTo>
                <a:cubicBezTo>
                  <a:pt x="0" y="520841"/>
                  <a:pt x="3010" y="512328"/>
                  <a:pt x="10033" y="508738"/>
                </a:cubicBezTo>
                <a:cubicBezTo>
                  <a:pt x="154081" y="435096"/>
                  <a:pt x="262759" y="302122"/>
                  <a:pt x="303838" y="142047"/>
                </a:cubicBezTo>
                <a:cubicBezTo>
                  <a:pt x="305802" y="134399"/>
                  <a:pt x="313460" y="129589"/>
                  <a:pt x="321153" y="131365"/>
                </a:cubicBezTo>
                <a:lnTo>
                  <a:pt x="589003" y="193204"/>
                </a:lnTo>
                <a:close/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4889711" y="2878413"/>
            <a:ext cx="971969" cy="1155106"/>
          </a:xfrm>
          <a:custGeom>
            <a:avLst/>
            <a:gdLst/>
            <a:ahLst/>
            <a:cxnLst/>
            <a:rect l="0" t="0" r="0" b="0"/>
            <a:pathLst>
              <a:path w="971969" h="1155106">
                <a:moveTo>
                  <a:pt x="108099" y="962625"/>
                </a:moveTo>
                <a:cubicBezTo>
                  <a:pt x="106527" y="970359"/>
                  <a:pt x="111309" y="978017"/>
                  <a:pt x="118986" y="979789"/>
                </a:cubicBezTo>
                <a:lnTo>
                  <a:pt x="386867" y="1041634"/>
                </a:lnTo>
                <a:cubicBezTo>
                  <a:pt x="400611" y="1044806"/>
                  <a:pt x="413032" y="1025728"/>
                  <a:pt x="408279" y="1012450"/>
                </a:cubicBezTo>
                <a:cubicBezTo>
                  <a:pt x="401145" y="992543"/>
                  <a:pt x="399449" y="970426"/>
                  <a:pt x="404564" y="948289"/>
                </a:cubicBezTo>
                <a:cubicBezTo>
                  <a:pt x="418766" y="886777"/>
                  <a:pt x="480136" y="848429"/>
                  <a:pt x="541648" y="862631"/>
                </a:cubicBezTo>
                <a:cubicBezTo>
                  <a:pt x="603151" y="876833"/>
                  <a:pt x="641508" y="938202"/>
                  <a:pt x="627306" y="999715"/>
                </a:cubicBezTo>
                <a:cubicBezTo>
                  <a:pt x="622192" y="1021842"/>
                  <a:pt x="610971" y="1040977"/>
                  <a:pt x="595836" y="1055751"/>
                </a:cubicBezTo>
                <a:cubicBezTo>
                  <a:pt x="585739" y="1065599"/>
                  <a:pt x="588549" y="1088193"/>
                  <a:pt x="602294" y="1091374"/>
                </a:cubicBezTo>
                <a:lnTo>
                  <a:pt x="870670" y="1153325"/>
                </a:lnTo>
                <a:cubicBezTo>
                  <a:pt x="878357" y="1155106"/>
                  <a:pt x="886044" y="1150305"/>
                  <a:pt x="887739" y="1142590"/>
                </a:cubicBezTo>
                <a:cubicBezTo>
                  <a:pt x="971969" y="758466"/>
                  <a:pt x="891149" y="341404"/>
                  <a:pt x="631850" y="7286"/>
                </a:cubicBezTo>
                <a:cubicBezTo>
                  <a:pt x="627021" y="1057"/>
                  <a:pt x="618001" y="0"/>
                  <a:pt x="611819" y="4895"/>
                </a:cubicBezTo>
                <a:lnTo>
                  <a:pt x="395820" y="176098"/>
                </a:lnTo>
                <a:cubicBezTo>
                  <a:pt x="384743" y="184880"/>
                  <a:pt x="365236" y="172878"/>
                  <a:pt x="363845" y="158810"/>
                </a:cubicBezTo>
                <a:cubicBezTo>
                  <a:pt x="361769" y="137721"/>
                  <a:pt x="353806" y="116976"/>
                  <a:pt x="339671" y="99136"/>
                </a:cubicBezTo>
                <a:cubicBezTo>
                  <a:pt x="300456" y="49663"/>
                  <a:pt x="228561" y="41348"/>
                  <a:pt x="179098" y="80562"/>
                </a:cubicBezTo>
                <a:cubicBezTo>
                  <a:pt x="129625" y="119767"/>
                  <a:pt x="121300" y="191662"/>
                  <a:pt x="160515" y="241134"/>
                </a:cubicBezTo>
                <a:cubicBezTo>
                  <a:pt x="174650" y="258965"/>
                  <a:pt x="193043" y="271452"/>
                  <a:pt x="213093" y="278291"/>
                </a:cubicBezTo>
                <a:cubicBezTo>
                  <a:pt x="226475" y="282854"/>
                  <a:pt x="233695" y="304599"/>
                  <a:pt x="222618" y="313382"/>
                </a:cubicBezTo>
                <a:lnTo>
                  <a:pt x="7210" y="484108"/>
                </a:lnTo>
                <a:cubicBezTo>
                  <a:pt x="1019" y="489013"/>
                  <a:pt x="0" y="497995"/>
                  <a:pt x="4752" y="504301"/>
                </a:cubicBezTo>
                <a:cubicBezTo>
                  <a:pt x="76857" y="599951"/>
                  <a:pt x="119605" y="718975"/>
                  <a:pt x="119605" y="847991"/>
                </a:cubicBezTo>
                <a:cubicBezTo>
                  <a:pt x="119605" y="887253"/>
                  <a:pt x="115643" y="925591"/>
                  <a:pt x="108099" y="962625"/>
                </a:cubicBezTo>
              </a:path>
            </a:pathLst>
          </a:custGeom>
          <a:gradFill rotWithShape="1">
            <a:gsLst>
              <a:gs pos="0">
                <a:srgbClr val="83FAC1"/>
              </a:gs>
              <a:gs pos="100000">
                <a:srgbClr val="44E095"/>
              </a:gs>
            </a:gsLst>
            <a:lin ang="5400000" scaled="1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4889707" y="2878411"/>
            <a:ext cx="971976" cy="1155108"/>
          </a:xfrm>
          <a:custGeom>
            <a:avLst/>
            <a:gdLst/>
            <a:ahLst/>
            <a:cxnLst/>
            <a:rect l="0" t="0" r="0" b="0"/>
            <a:pathLst>
              <a:path w="971976" h="1155108">
                <a:moveTo>
                  <a:pt x="108105" y="962631"/>
                </a:moveTo>
                <a:cubicBezTo>
                  <a:pt x="106533" y="970359"/>
                  <a:pt x="111308" y="978019"/>
                  <a:pt x="118992" y="979792"/>
                </a:cubicBezTo>
                <a:lnTo>
                  <a:pt x="386866" y="1041636"/>
                </a:lnTo>
                <a:cubicBezTo>
                  <a:pt x="400612" y="1044810"/>
                  <a:pt x="413040" y="1025731"/>
                  <a:pt x="408283" y="1012449"/>
                </a:cubicBezTo>
                <a:cubicBezTo>
                  <a:pt x="401152" y="992541"/>
                  <a:pt x="399457" y="970425"/>
                  <a:pt x="404567" y="948290"/>
                </a:cubicBezTo>
                <a:cubicBezTo>
                  <a:pt x="418767" y="886782"/>
                  <a:pt x="480141" y="848431"/>
                  <a:pt x="541649" y="862632"/>
                </a:cubicBezTo>
                <a:cubicBezTo>
                  <a:pt x="603158" y="876832"/>
                  <a:pt x="641508" y="938206"/>
                  <a:pt x="627308" y="999714"/>
                </a:cubicBezTo>
                <a:cubicBezTo>
                  <a:pt x="622198" y="1021848"/>
                  <a:pt x="610979" y="1040984"/>
                  <a:pt x="595843" y="1055750"/>
                </a:cubicBezTo>
                <a:cubicBezTo>
                  <a:pt x="585744" y="1065603"/>
                  <a:pt x="588550" y="1088199"/>
                  <a:pt x="602298" y="1091373"/>
                </a:cubicBezTo>
                <a:lnTo>
                  <a:pt x="870672" y="1153332"/>
                </a:lnTo>
                <a:cubicBezTo>
                  <a:pt x="878365" y="1155108"/>
                  <a:pt x="886047" y="1150308"/>
                  <a:pt x="887738" y="1142597"/>
                </a:cubicBezTo>
                <a:cubicBezTo>
                  <a:pt x="971976" y="758469"/>
                  <a:pt x="891153" y="341405"/>
                  <a:pt x="631858" y="7293"/>
                </a:cubicBezTo>
                <a:cubicBezTo>
                  <a:pt x="627020" y="1060"/>
                  <a:pt x="618008" y="0"/>
                  <a:pt x="611825" y="4901"/>
                </a:cubicBezTo>
                <a:lnTo>
                  <a:pt x="395828" y="176098"/>
                </a:lnTo>
                <a:cubicBezTo>
                  <a:pt x="384748" y="184881"/>
                  <a:pt x="365235" y="172880"/>
                  <a:pt x="363847" y="158810"/>
                </a:cubicBezTo>
                <a:cubicBezTo>
                  <a:pt x="361768" y="137727"/>
                  <a:pt x="353808" y="116976"/>
                  <a:pt x="339671" y="99140"/>
                </a:cubicBezTo>
                <a:cubicBezTo>
                  <a:pt x="300461" y="49668"/>
                  <a:pt x="228569" y="41349"/>
                  <a:pt x="179098" y="80560"/>
                </a:cubicBezTo>
                <a:cubicBezTo>
                  <a:pt x="129626" y="119771"/>
                  <a:pt x="121308" y="191662"/>
                  <a:pt x="160519" y="241133"/>
                </a:cubicBezTo>
                <a:cubicBezTo>
                  <a:pt x="174657" y="258970"/>
                  <a:pt x="193042" y="271457"/>
                  <a:pt x="213093" y="278296"/>
                </a:cubicBezTo>
                <a:cubicBezTo>
                  <a:pt x="226474" y="282860"/>
                  <a:pt x="233702" y="304598"/>
                  <a:pt x="222622" y="313380"/>
                </a:cubicBezTo>
                <a:lnTo>
                  <a:pt x="7209" y="484113"/>
                </a:lnTo>
                <a:cubicBezTo>
                  <a:pt x="1022" y="489017"/>
                  <a:pt x="0" y="497998"/>
                  <a:pt x="4752" y="504302"/>
                </a:cubicBezTo>
                <a:cubicBezTo>
                  <a:pt x="76858" y="599954"/>
                  <a:pt x="119607" y="718982"/>
                  <a:pt x="119607" y="847994"/>
                </a:cubicBezTo>
                <a:cubicBezTo>
                  <a:pt x="119607" y="887257"/>
                  <a:pt x="115647" y="925595"/>
                  <a:pt x="108105" y="962631"/>
                </a:cubicBezTo>
                <a:close/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4231192" y="2354786"/>
            <a:ext cx="1277597" cy="1012631"/>
          </a:xfrm>
          <a:custGeom>
            <a:avLst/>
            <a:gdLst/>
            <a:ahLst/>
            <a:cxnLst/>
            <a:rect l="0" t="0" r="0" b="0"/>
            <a:pathLst>
              <a:path w="1277597" h="1012631">
                <a:moveTo>
                  <a:pt x="645509" y="1005525"/>
                </a:moveTo>
                <a:cubicBezTo>
                  <a:pt x="650557" y="1011583"/>
                  <a:pt x="659530" y="1012631"/>
                  <a:pt x="665711" y="1007735"/>
                </a:cubicBezTo>
                <a:lnTo>
                  <a:pt x="881138" y="836990"/>
                </a:lnTo>
                <a:cubicBezTo>
                  <a:pt x="892216" y="828208"/>
                  <a:pt x="884986" y="806472"/>
                  <a:pt x="871604" y="801900"/>
                </a:cubicBezTo>
                <a:cubicBezTo>
                  <a:pt x="851554" y="795061"/>
                  <a:pt x="833170" y="782583"/>
                  <a:pt x="819035" y="764743"/>
                </a:cubicBezTo>
                <a:cubicBezTo>
                  <a:pt x="779821" y="715270"/>
                  <a:pt x="788136" y="643375"/>
                  <a:pt x="837609" y="604170"/>
                </a:cubicBezTo>
                <a:cubicBezTo>
                  <a:pt x="887082" y="564956"/>
                  <a:pt x="958977" y="573271"/>
                  <a:pt x="998181" y="622744"/>
                </a:cubicBezTo>
                <a:cubicBezTo>
                  <a:pt x="1012326" y="640584"/>
                  <a:pt x="1020279" y="661330"/>
                  <a:pt x="1022365" y="682418"/>
                </a:cubicBezTo>
                <a:cubicBezTo>
                  <a:pt x="1023747" y="696487"/>
                  <a:pt x="1043263" y="708488"/>
                  <a:pt x="1054341" y="699706"/>
                </a:cubicBezTo>
                <a:lnTo>
                  <a:pt x="1270368" y="528485"/>
                </a:lnTo>
                <a:cubicBezTo>
                  <a:pt x="1276559" y="523579"/>
                  <a:pt x="1277597" y="514578"/>
                  <a:pt x="1272625" y="508454"/>
                </a:cubicBezTo>
                <a:cubicBezTo>
                  <a:pt x="1022184" y="199520"/>
                  <a:pt x="640108" y="1504"/>
                  <a:pt x="211407" y="9"/>
                </a:cubicBezTo>
                <a:cubicBezTo>
                  <a:pt x="208768" y="0"/>
                  <a:pt x="206625" y="2143"/>
                  <a:pt x="206625" y="4791"/>
                </a:cubicBezTo>
                <a:lnTo>
                  <a:pt x="206625" y="288788"/>
                </a:lnTo>
                <a:cubicBezTo>
                  <a:pt x="206625" y="302580"/>
                  <a:pt x="186594" y="310210"/>
                  <a:pt x="174888" y="302914"/>
                </a:cubicBezTo>
                <a:cubicBezTo>
                  <a:pt x="157476" y="292065"/>
                  <a:pt x="136940" y="285769"/>
                  <a:pt x="114919" y="285692"/>
                </a:cubicBezTo>
                <a:cubicBezTo>
                  <a:pt x="51796" y="285473"/>
                  <a:pt x="438" y="336470"/>
                  <a:pt x="219" y="399592"/>
                </a:cubicBezTo>
                <a:cubicBezTo>
                  <a:pt x="0" y="462714"/>
                  <a:pt x="50996" y="514073"/>
                  <a:pt x="114119" y="514292"/>
                </a:cubicBezTo>
                <a:cubicBezTo>
                  <a:pt x="136426" y="514369"/>
                  <a:pt x="157257" y="508053"/>
                  <a:pt x="174888" y="497062"/>
                </a:cubicBezTo>
                <a:cubicBezTo>
                  <a:pt x="186594" y="489765"/>
                  <a:pt x="206625" y="497395"/>
                  <a:pt x="206625" y="511187"/>
                </a:cubicBezTo>
                <a:lnTo>
                  <a:pt x="206625" y="785812"/>
                </a:lnTo>
                <a:cubicBezTo>
                  <a:pt x="206625" y="793708"/>
                  <a:pt x="213026" y="800080"/>
                  <a:pt x="220913" y="800280"/>
                </a:cubicBezTo>
                <a:cubicBezTo>
                  <a:pt x="391477" y="804462"/>
                  <a:pt x="543515" y="883386"/>
                  <a:pt x="645509" y="1005525"/>
                </a:cubicBezTo>
              </a:path>
            </a:pathLst>
          </a:custGeom>
          <a:gradFill rotWithShape="1">
            <a:gsLst>
              <a:gs pos="0">
                <a:srgbClr val="7FDFFF"/>
              </a:gs>
              <a:gs pos="100000">
                <a:srgbClr val="1AC6FF"/>
              </a:gs>
            </a:gsLst>
            <a:lin ang="5400000" scaled="1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4231191" y="2354786"/>
            <a:ext cx="1277601" cy="1012633"/>
          </a:xfrm>
          <a:custGeom>
            <a:avLst/>
            <a:gdLst/>
            <a:ahLst/>
            <a:cxnLst/>
            <a:rect l="0" t="0" r="0" b="0"/>
            <a:pathLst>
              <a:path w="1277601" h="1012633">
                <a:moveTo>
                  <a:pt x="645506" y="1005529"/>
                </a:moveTo>
                <a:cubicBezTo>
                  <a:pt x="650561" y="1011583"/>
                  <a:pt x="659530" y="1012633"/>
                  <a:pt x="665710" y="1007733"/>
                </a:cubicBezTo>
                <a:lnTo>
                  <a:pt x="881137" y="836988"/>
                </a:lnTo>
                <a:cubicBezTo>
                  <a:pt x="892218" y="828206"/>
                  <a:pt x="884990" y="806468"/>
                  <a:pt x="871608" y="801904"/>
                </a:cubicBezTo>
                <a:cubicBezTo>
                  <a:pt x="851557" y="795065"/>
                  <a:pt x="833171" y="782578"/>
                  <a:pt x="819034" y="764741"/>
                </a:cubicBezTo>
                <a:cubicBezTo>
                  <a:pt x="779824" y="715270"/>
                  <a:pt x="788142" y="643378"/>
                  <a:pt x="837614" y="604167"/>
                </a:cubicBezTo>
                <a:cubicBezTo>
                  <a:pt x="887085" y="564957"/>
                  <a:pt x="958976" y="573275"/>
                  <a:pt x="998186" y="622747"/>
                </a:cubicBezTo>
                <a:cubicBezTo>
                  <a:pt x="1012324" y="640583"/>
                  <a:pt x="1020282" y="661335"/>
                  <a:pt x="1022362" y="682418"/>
                </a:cubicBezTo>
                <a:cubicBezTo>
                  <a:pt x="1023749" y="696488"/>
                  <a:pt x="1043263" y="708489"/>
                  <a:pt x="1054344" y="699707"/>
                </a:cubicBezTo>
                <a:lnTo>
                  <a:pt x="1270373" y="528484"/>
                </a:lnTo>
                <a:cubicBezTo>
                  <a:pt x="1276560" y="523580"/>
                  <a:pt x="1277601" y="514582"/>
                  <a:pt x="1272630" y="508449"/>
                </a:cubicBezTo>
                <a:cubicBezTo>
                  <a:pt x="1022189" y="199522"/>
                  <a:pt x="640112" y="1505"/>
                  <a:pt x="211411" y="9"/>
                </a:cubicBezTo>
                <a:cubicBezTo>
                  <a:pt x="208767" y="0"/>
                  <a:pt x="206623" y="2144"/>
                  <a:pt x="206623" y="4788"/>
                </a:cubicBezTo>
                <a:lnTo>
                  <a:pt x="206623" y="288788"/>
                </a:lnTo>
                <a:cubicBezTo>
                  <a:pt x="206623" y="302583"/>
                  <a:pt x="186595" y="310211"/>
                  <a:pt x="174887" y="302915"/>
                </a:cubicBezTo>
                <a:cubicBezTo>
                  <a:pt x="157479" y="292066"/>
                  <a:pt x="136937" y="285769"/>
                  <a:pt x="114919" y="285691"/>
                </a:cubicBezTo>
                <a:cubicBezTo>
                  <a:pt x="51793" y="285471"/>
                  <a:pt x="441" y="336466"/>
                  <a:pt x="220" y="399591"/>
                </a:cubicBezTo>
                <a:cubicBezTo>
                  <a:pt x="0" y="462717"/>
                  <a:pt x="50994" y="514069"/>
                  <a:pt x="114120" y="514290"/>
                </a:cubicBezTo>
                <a:cubicBezTo>
                  <a:pt x="136425" y="514368"/>
                  <a:pt x="157259" y="508052"/>
                  <a:pt x="174888" y="497065"/>
                </a:cubicBezTo>
                <a:cubicBezTo>
                  <a:pt x="186595" y="489770"/>
                  <a:pt x="206623" y="497398"/>
                  <a:pt x="206623" y="511192"/>
                </a:cubicBezTo>
                <a:lnTo>
                  <a:pt x="206622" y="785815"/>
                </a:lnTo>
                <a:cubicBezTo>
                  <a:pt x="206622" y="793705"/>
                  <a:pt x="213028" y="800083"/>
                  <a:pt x="220917" y="800278"/>
                </a:cubicBezTo>
                <a:cubicBezTo>
                  <a:pt x="391483" y="804465"/>
                  <a:pt x="543513" y="883382"/>
                  <a:pt x="645506" y="1005529"/>
                </a:cubicBezTo>
                <a:close/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4633253" y="2678917"/>
            <a:ext cx="265128" cy="263104"/>
          </a:xfrm>
          <a:custGeom>
            <a:avLst/>
            <a:gdLst/>
            <a:ahLst/>
            <a:cxnLst/>
            <a:rect l="0" t="0" r="0" b="0"/>
            <a:pathLst>
              <a:path w="265128" h="263104">
                <a:moveTo>
                  <a:pt x="53578" y="227802"/>
                </a:moveTo>
                <a:lnTo>
                  <a:pt x="216241" y="227802"/>
                </a:lnTo>
                <a:moveTo>
                  <a:pt x="64448" y="230445"/>
                </a:moveTo>
                <a:lnTo>
                  <a:pt x="64448" y="263104"/>
                </a:lnTo>
                <a:moveTo>
                  <a:pt x="202727" y="229778"/>
                </a:moveTo>
                <a:lnTo>
                  <a:pt x="202727" y="263104"/>
                </a:lnTo>
                <a:moveTo>
                  <a:pt x="90880" y="126932"/>
                </a:moveTo>
                <a:lnTo>
                  <a:pt x="174224" y="126932"/>
                </a:lnTo>
                <a:cubicBezTo>
                  <a:pt x="174224" y="126932"/>
                  <a:pt x="186130" y="126932"/>
                  <a:pt x="186130" y="138838"/>
                </a:cubicBezTo>
                <a:lnTo>
                  <a:pt x="186130" y="186463"/>
                </a:lnTo>
                <a:cubicBezTo>
                  <a:pt x="186130" y="186463"/>
                  <a:pt x="186130" y="198370"/>
                  <a:pt x="174224" y="198370"/>
                </a:cubicBezTo>
                <a:lnTo>
                  <a:pt x="90880" y="198370"/>
                </a:lnTo>
                <a:cubicBezTo>
                  <a:pt x="90880" y="198370"/>
                  <a:pt x="78974" y="198370"/>
                  <a:pt x="78974" y="186463"/>
                </a:cubicBezTo>
                <a:lnTo>
                  <a:pt x="78974" y="138838"/>
                </a:lnTo>
                <a:cubicBezTo>
                  <a:pt x="78974" y="138838"/>
                  <a:pt x="78974" y="126932"/>
                  <a:pt x="90880" y="126932"/>
                </a:cubicBezTo>
                <a:moveTo>
                  <a:pt x="120396" y="198370"/>
                </a:moveTo>
                <a:cubicBezTo>
                  <a:pt x="119324" y="209698"/>
                  <a:pt x="114023" y="220207"/>
                  <a:pt x="105548" y="227802"/>
                </a:cubicBezTo>
                <a:moveTo>
                  <a:pt x="144696" y="198370"/>
                </a:moveTo>
                <a:cubicBezTo>
                  <a:pt x="145768" y="209698"/>
                  <a:pt x="151069" y="220207"/>
                  <a:pt x="159543" y="227802"/>
                </a:cubicBezTo>
                <a:moveTo>
                  <a:pt x="38207" y="64543"/>
                </a:moveTo>
                <a:cubicBezTo>
                  <a:pt x="37405" y="74772"/>
                  <a:pt x="32976" y="84378"/>
                  <a:pt x="25717" y="91630"/>
                </a:cubicBezTo>
                <a:moveTo>
                  <a:pt x="58626" y="64543"/>
                </a:moveTo>
                <a:cubicBezTo>
                  <a:pt x="59427" y="74772"/>
                  <a:pt x="63857" y="84378"/>
                  <a:pt x="71116" y="91630"/>
                </a:cubicBezTo>
                <a:moveTo>
                  <a:pt x="200513" y="64543"/>
                </a:moveTo>
                <a:cubicBezTo>
                  <a:pt x="199711" y="74772"/>
                  <a:pt x="195282" y="84378"/>
                  <a:pt x="188023" y="91630"/>
                </a:cubicBezTo>
                <a:moveTo>
                  <a:pt x="220932" y="64543"/>
                </a:moveTo>
                <a:cubicBezTo>
                  <a:pt x="221733" y="74772"/>
                  <a:pt x="226163" y="84378"/>
                  <a:pt x="233422" y="91630"/>
                </a:cubicBezTo>
                <a:moveTo>
                  <a:pt x="1583" y="91630"/>
                </a:moveTo>
                <a:lnTo>
                  <a:pt x="265128" y="91630"/>
                </a:lnTo>
                <a:moveTo>
                  <a:pt x="12442" y="94273"/>
                </a:moveTo>
                <a:lnTo>
                  <a:pt x="12442" y="144791"/>
                </a:lnTo>
                <a:moveTo>
                  <a:pt x="251614" y="93618"/>
                </a:moveTo>
                <a:lnTo>
                  <a:pt x="251614" y="144791"/>
                </a:lnTo>
                <a:moveTo>
                  <a:pt x="174224" y="0"/>
                </a:moveTo>
                <a:lnTo>
                  <a:pt x="247233" y="0"/>
                </a:lnTo>
                <a:cubicBezTo>
                  <a:pt x="247233" y="0"/>
                  <a:pt x="259139" y="0"/>
                  <a:pt x="259139" y="11906"/>
                </a:cubicBezTo>
                <a:lnTo>
                  <a:pt x="259139" y="52637"/>
                </a:lnTo>
                <a:cubicBezTo>
                  <a:pt x="259139" y="52637"/>
                  <a:pt x="259139" y="64543"/>
                  <a:pt x="247233" y="64543"/>
                </a:cubicBezTo>
                <a:lnTo>
                  <a:pt x="174224" y="64543"/>
                </a:lnTo>
                <a:cubicBezTo>
                  <a:pt x="174224" y="64543"/>
                  <a:pt x="162317" y="64543"/>
                  <a:pt x="162317" y="52637"/>
                </a:cubicBezTo>
                <a:lnTo>
                  <a:pt x="162317" y="11906"/>
                </a:lnTo>
                <a:cubicBezTo>
                  <a:pt x="162317" y="11906"/>
                  <a:pt x="162317" y="0"/>
                  <a:pt x="174224" y="0"/>
                </a:cubicBezTo>
                <a:moveTo>
                  <a:pt x="11906" y="0"/>
                </a:moveTo>
                <a:lnTo>
                  <a:pt x="84915" y="0"/>
                </a:lnTo>
                <a:cubicBezTo>
                  <a:pt x="84915" y="0"/>
                  <a:pt x="96821" y="0"/>
                  <a:pt x="96821" y="11906"/>
                </a:cubicBezTo>
                <a:lnTo>
                  <a:pt x="96821" y="52637"/>
                </a:lnTo>
                <a:cubicBezTo>
                  <a:pt x="96821" y="52637"/>
                  <a:pt x="96821" y="64543"/>
                  <a:pt x="84915" y="64543"/>
                </a:cubicBezTo>
                <a:lnTo>
                  <a:pt x="11906" y="64543"/>
                </a:lnTo>
                <a:cubicBezTo>
                  <a:pt x="11906" y="64543"/>
                  <a:pt x="0" y="64543"/>
                  <a:pt x="0" y="52637"/>
                </a:cubicBezTo>
                <a:lnTo>
                  <a:pt x="0" y="11906"/>
                </a:lnTo>
                <a:cubicBezTo>
                  <a:pt x="0" y="11906"/>
                  <a:pt x="0" y="0"/>
                  <a:pt x="11906" y="0"/>
                </a:cubicBezTo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3783449" y="2755664"/>
            <a:ext cx="271111" cy="268035"/>
          </a:xfrm>
          <a:custGeom>
            <a:avLst/>
            <a:gdLst/>
            <a:ahLst/>
            <a:cxnLst/>
            <a:rect l="0" t="0" r="0" b="0"/>
            <a:pathLst>
              <a:path w="271111" h="268035">
                <a:moveTo>
                  <a:pt x="0" y="0"/>
                </a:moveTo>
                <a:moveTo>
                  <a:pt x="132174" y="17714"/>
                </a:moveTo>
                <a:lnTo>
                  <a:pt x="57496" y="17714"/>
                </a:lnTo>
                <a:cubicBezTo>
                  <a:pt x="50920" y="17714"/>
                  <a:pt x="45590" y="23044"/>
                  <a:pt x="45590" y="29620"/>
                </a:cubicBezTo>
                <a:lnTo>
                  <a:pt x="45590" y="108365"/>
                </a:lnTo>
                <a:moveTo>
                  <a:pt x="0" y="0"/>
                </a:moveTo>
                <a:moveTo>
                  <a:pt x="153575" y="268035"/>
                </a:moveTo>
                <a:lnTo>
                  <a:pt x="228253" y="268035"/>
                </a:lnTo>
                <a:cubicBezTo>
                  <a:pt x="234829" y="268035"/>
                  <a:pt x="240159" y="262705"/>
                  <a:pt x="240159" y="256129"/>
                </a:cubicBezTo>
                <a:lnTo>
                  <a:pt x="240159" y="177384"/>
                </a:lnTo>
                <a:moveTo>
                  <a:pt x="0" y="0"/>
                </a:moveTo>
                <a:moveTo>
                  <a:pt x="14638" y="77390"/>
                </a:moveTo>
                <a:lnTo>
                  <a:pt x="45604" y="108356"/>
                </a:lnTo>
                <a:lnTo>
                  <a:pt x="76570" y="77390"/>
                </a:lnTo>
                <a:moveTo>
                  <a:pt x="0" y="0"/>
                </a:moveTo>
                <a:moveTo>
                  <a:pt x="271111" y="208359"/>
                </a:moveTo>
                <a:lnTo>
                  <a:pt x="240145" y="177393"/>
                </a:lnTo>
                <a:lnTo>
                  <a:pt x="209179" y="208359"/>
                </a:lnTo>
                <a:moveTo>
                  <a:pt x="65540" y="220814"/>
                </a:moveTo>
                <a:cubicBezTo>
                  <a:pt x="82317" y="220814"/>
                  <a:pt x="95918" y="207213"/>
                  <a:pt x="95918" y="190436"/>
                </a:cubicBezTo>
                <a:cubicBezTo>
                  <a:pt x="95918" y="173659"/>
                  <a:pt x="82317" y="160060"/>
                  <a:pt x="65540" y="160060"/>
                </a:cubicBezTo>
                <a:cubicBezTo>
                  <a:pt x="48763" y="160060"/>
                  <a:pt x="35163" y="173659"/>
                  <a:pt x="35163" y="190436"/>
                </a:cubicBezTo>
                <a:cubicBezTo>
                  <a:pt x="35163" y="207213"/>
                  <a:pt x="48763" y="220814"/>
                  <a:pt x="65540" y="220814"/>
                </a:cubicBezTo>
                <a:close/>
                <a:moveTo>
                  <a:pt x="116461" y="268025"/>
                </a:moveTo>
                <a:cubicBezTo>
                  <a:pt x="109810" y="246233"/>
                  <a:pt x="89212" y="229895"/>
                  <a:pt x="65550" y="229895"/>
                </a:cubicBezTo>
                <a:cubicBezTo>
                  <a:pt x="41888" y="229895"/>
                  <a:pt x="21289" y="246233"/>
                  <a:pt x="14638" y="268025"/>
                </a:cubicBezTo>
                <a:moveTo>
                  <a:pt x="220182" y="78474"/>
                </a:moveTo>
                <a:cubicBezTo>
                  <a:pt x="236959" y="78474"/>
                  <a:pt x="250559" y="64874"/>
                  <a:pt x="250559" y="48097"/>
                </a:cubicBezTo>
                <a:cubicBezTo>
                  <a:pt x="250559" y="31320"/>
                  <a:pt x="236959" y="17719"/>
                  <a:pt x="220182" y="17719"/>
                </a:cubicBezTo>
                <a:cubicBezTo>
                  <a:pt x="203405" y="17719"/>
                  <a:pt x="189805" y="31320"/>
                  <a:pt x="189805" y="48097"/>
                </a:cubicBezTo>
                <a:cubicBezTo>
                  <a:pt x="189805" y="64874"/>
                  <a:pt x="203405" y="78474"/>
                  <a:pt x="220182" y="78474"/>
                </a:cubicBezTo>
                <a:close/>
                <a:moveTo>
                  <a:pt x="271102" y="125684"/>
                </a:moveTo>
                <a:cubicBezTo>
                  <a:pt x="264452" y="103893"/>
                  <a:pt x="243854" y="87555"/>
                  <a:pt x="220191" y="87555"/>
                </a:cubicBezTo>
                <a:cubicBezTo>
                  <a:pt x="196530" y="87555"/>
                  <a:pt x="175931" y="103893"/>
                  <a:pt x="169280" y="125684"/>
                </a:cubicBezTo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5221467" y="3274664"/>
            <a:ext cx="273843" cy="273843"/>
          </a:xfrm>
          <a:custGeom>
            <a:avLst/>
            <a:gdLst/>
            <a:ahLst/>
            <a:cxnLst/>
            <a:rect l="0" t="0" r="0" b="0"/>
            <a:pathLst>
              <a:path w="273843" h="273843">
                <a:moveTo>
                  <a:pt x="110132" y="26789"/>
                </a:moveTo>
                <a:cubicBezTo>
                  <a:pt x="110132" y="41584"/>
                  <a:pt x="122126" y="53578"/>
                  <a:pt x="136921" y="53578"/>
                </a:cubicBezTo>
                <a:cubicBezTo>
                  <a:pt x="151717" y="53578"/>
                  <a:pt x="163710" y="41584"/>
                  <a:pt x="163710" y="26789"/>
                </a:cubicBezTo>
                <a:cubicBezTo>
                  <a:pt x="163710" y="11993"/>
                  <a:pt x="151717" y="0"/>
                  <a:pt x="136921" y="0"/>
                </a:cubicBezTo>
                <a:cubicBezTo>
                  <a:pt x="122126" y="0"/>
                  <a:pt x="110132" y="11993"/>
                  <a:pt x="110132" y="26789"/>
                </a:cubicBezTo>
                <a:moveTo>
                  <a:pt x="190500" y="107156"/>
                </a:moveTo>
                <a:cubicBezTo>
                  <a:pt x="184149" y="82764"/>
                  <a:pt x="162126" y="65740"/>
                  <a:pt x="136921" y="65740"/>
                </a:cubicBezTo>
                <a:cubicBezTo>
                  <a:pt x="111717" y="65740"/>
                  <a:pt x="89693" y="82764"/>
                  <a:pt x="83343" y="107156"/>
                </a:cubicBezTo>
                <a:close/>
                <a:moveTo>
                  <a:pt x="26789" y="193476"/>
                </a:moveTo>
                <a:cubicBezTo>
                  <a:pt x="26789" y="208271"/>
                  <a:pt x="38782" y="220265"/>
                  <a:pt x="53578" y="220265"/>
                </a:cubicBezTo>
                <a:cubicBezTo>
                  <a:pt x="68373" y="220265"/>
                  <a:pt x="80367" y="208271"/>
                  <a:pt x="80367" y="193476"/>
                </a:cubicBezTo>
                <a:cubicBezTo>
                  <a:pt x="80367" y="178681"/>
                  <a:pt x="68373" y="166687"/>
                  <a:pt x="53578" y="166687"/>
                </a:cubicBezTo>
                <a:cubicBezTo>
                  <a:pt x="38782" y="166687"/>
                  <a:pt x="26789" y="178681"/>
                  <a:pt x="26789" y="193476"/>
                </a:cubicBezTo>
                <a:moveTo>
                  <a:pt x="107156" y="273843"/>
                </a:moveTo>
                <a:cubicBezTo>
                  <a:pt x="100806" y="249452"/>
                  <a:pt x="78782" y="232428"/>
                  <a:pt x="53578" y="232428"/>
                </a:cubicBezTo>
                <a:cubicBezTo>
                  <a:pt x="28373" y="232428"/>
                  <a:pt x="6350" y="249452"/>
                  <a:pt x="0" y="273843"/>
                </a:cubicBezTo>
                <a:close/>
                <a:moveTo>
                  <a:pt x="193476" y="193476"/>
                </a:moveTo>
                <a:cubicBezTo>
                  <a:pt x="193476" y="208271"/>
                  <a:pt x="205470" y="220265"/>
                  <a:pt x="220265" y="220265"/>
                </a:cubicBezTo>
                <a:cubicBezTo>
                  <a:pt x="235060" y="220265"/>
                  <a:pt x="247054" y="208271"/>
                  <a:pt x="247054" y="193476"/>
                </a:cubicBezTo>
                <a:cubicBezTo>
                  <a:pt x="247054" y="178681"/>
                  <a:pt x="235060" y="166687"/>
                  <a:pt x="220265" y="166687"/>
                </a:cubicBezTo>
                <a:cubicBezTo>
                  <a:pt x="205470" y="166687"/>
                  <a:pt x="193476" y="178681"/>
                  <a:pt x="193476" y="193476"/>
                </a:cubicBezTo>
                <a:moveTo>
                  <a:pt x="273843" y="273843"/>
                </a:moveTo>
                <a:cubicBezTo>
                  <a:pt x="267493" y="249452"/>
                  <a:pt x="245470" y="232428"/>
                  <a:pt x="220265" y="232428"/>
                </a:cubicBezTo>
                <a:cubicBezTo>
                  <a:pt x="195061" y="232428"/>
                  <a:pt x="173037" y="249452"/>
                  <a:pt x="166687" y="273843"/>
                </a:cubicBezTo>
                <a:close/>
                <a:moveTo>
                  <a:pt x="172640" y="219313"/>
                </a:moveTo>
                <a:cubicBezTo>
                  <a:pt x="149729" y="228580"/>
                  <a:pt x="124113" y="228580"/>
                  <a:pt x="101203" y="219313"/>
                </a:cubicBezTo>
                <a:moveTo>
                  <a:pt x="190500" y="52268"/>
                </a:moveTo>
                <a:cubicBezTo>
                  <a:pt x="220084" y="72382"/>
                  <a:pt x="235903" y="107377"/>
                  <a:pt x="231457" y="142875"/>
                </a:cubicBezTo>
                <a:moveTo>
                  <a:pt x="83343" y="52268"/>
                </a:moveTo>
                <a:cubicBezTo>
                  <a:pt x="53759" y="72382"/>
                  <a:pt x="37940" y="107377"/>
                  <a:pt x="42386" y="142875"/>
                </a:cubicBezTo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3802157" y="5226843"/>
            <a:ext cx="1270768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0">
                <a:solidFill>
                  <a:srgbClr val="484848"/>
                </a:solidFill>
                <a:latin typeface="Roboto"/>
              </a:rPr>
              <a:t>Akses Sumber
Daya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328536" y="3466690"/>
            <a:ext cx="276820" cy="276819"/>
          </a:xfrm>
          <a:custGeom>
            <a:avLst/>
            <a:gdLst/>
            <a:ahLst/>
            <a:cxnLst/>
            <a:rect l="0" t="0" r="0" b="0"/>
            <a:pathLst>
              <a:path w="276820" h="276819">
                <a:moveTo>
                  <a:pt x="152400" y="8929"/>
                </a:moveTo>
                <a:cubicBezTo>
                  <a:pt x="179784" y="44648"/>
                  <a:pt x="247650" y="85128"/>
                  <a:pt x="247650" y="85128"/>
                </a:cubicBezTo>
                <a:lnTo>
                  <a:pt x="57150" y="85128"/>
                </a:lnTo>
                <a:cubicBezTo>
                  <a:pt x="57150" y="83937"/>
                  <a:pt x="125015" y="44648"/>
                  <a:pt x="152400" y="8929"/>
                </a:cubicBezTo>
                <a:close/>
                <a:moveTo>
                  <a:pt x="94059" y="85724"/>
                </a:moveTo>
                <a:lnTo>
                  <a:pt x="94059" y="180975"/>
                </a:lnTo>
                <a:moveTo>
                  <a:pt x="205978" y="85724"/>
                </a:moveTo>
                <a:lnTo>
                  <a:pt x="205978" y="180975"/>
                </a:lnTo>
                <a:moveTo>
                  <a:pt x="94059" y="155971"/>
                </a:moveTo>
                <a:cubicBezTo>
                  <a:pt x="94059" y="155971"/>
                  <a:pt x="111730" y="167878"/>
                  <a:pt x="147073" y="167878"/>
                </a:cubicBezTo>
                <a:cubicBezTo>
                  <a:pt x="182416" y="167878"/>
                  <a:pt x="205978" y="144065"/>
                  <a:pt x="205978" y="144065"/>
                </a:cubicBezTo>
                <a:moveTo>
                  <a:pt x="128587" y="126206"/>
                </a:moveTo>
                <a:cubicBezTo>
                  <a:pt x="128587" y="126206"/>
                  <a:pt x="146446" y="132159"/>
                  <a:pt x="158353" y="126206"/>
                </a:cubicBezTo>
                <a:moveTo>
                  <a:pt x="29765" y="166687"/>
                </a:moveTo>
                <a:cubicBezTo>
                  <a:pt x="16668" y="164306"/>
                  <a:pt x="8334" y="151209"/>
                  <a:pt x="10715" y="138112"/>
                </a:cubicBezTo>
                <a:cubicBezTo>
                  <a:pt x="13096" y="125015"/>
                  <a:pt x="26193" y="116681"/>
                  <a:pt x="39290" y="119062"/>
                </a:cubicBezTo>
                <a:lnTo>
                  <a:pt x="94059" y="132159"/>
                </a:lnTo>
                <a:moveTo>
                  <a:pt x="0" y="0"/>
                </a:moveTo>
                <a:moveTo>
                  <a:pt x="264318" y="171450"/>
                </a:moveTo>
                <a:lnTo>
                  <a:pt x="254793" y="125015"/>
                </a:lnTo>
                <a:lnTo>
                  <a:pt x="205978" y="134540"/>
                </a:lnTo>
                <a:moveTo>
                  <a:pt x="0" y="0"/>
                </a:moveTo>
                <a:moveTo>
                  <a:pt x="73818" y="128587"/>
                </a:moveTo>
                <a:lnTo>
                  <a:pt x="50006" y="157162"/>
                </a:lnTo>
                <a:moveTo>
                  <a:pt x="0" y="0"/>
                </a:moveTo>
                <a:moveTo>
                  <a:pt x="66079" y="220265"/>
                </a:moveTo>
                <a:lnTo>
                  <a:pt x="119066" y="220265"/>
                </a:lnTo>
                <a:moveTo>
                  <a:pt x="167282" y="220265"/>
                </a:moveTo>
                <a:lnTo>
                  <a:pt x="219673" y="220265"/>
                </a:lnTo>
                <a:moveTo>
                  <a:pt x="243482" y="243482"/>
                </a:moveTo>
                <a:cubicBezTo>
                  <a:pt x="256634" y="243482"/>
                  <a:pt x="267295" y="232821"/>
                  <a:pt x="267295" y="219670"/>
                </a:cubicBezTo>
                <a:cubicBezTo>
                  <a:pt x="267295" y="206518"/>
                  <a:pt x="256634" y="195857"/>
                  <a:pt x="243482" y="195857"/>
                </a:cubicBezTo>
                <a:cubicBezTo>
                  <a:pt x="230331" y="195857"/>
                  <a:pt x="219670" y="206518"/>
                  <a:pt x="219670" y="219670"/>
                </a:cubicBezTo>
                <a:cubicBezTo>
                  <a:pt x="219670" y="232821"/>
                  <a:pt x="230331" y="243482"/>
                  <a:pt x="243482" y="243482"/>
                </a:cubicBezTo>
                <a:close/>
                <a:moveTo>
                  <a:pt x="210145" y="276819"/>
                </a:moveTo>
                <a:cubicBezTo>
                  <a:pt x="210145" y="258959"/>
                  <a:pt x="224432" y="243482"/>
                  <a:pt x="243482" y="243482"/>
                </a:cubicBezTo>
                <a:cubicBezTo>
                  <a:pt x="262532" y="243482"/>
                  <a:pt x="276820" y="257769"/>
                  <a:pt x="276820" y="276819"/>
                </a:cubicBezTo>
                <a:moveTo>
                  <a:pt x="42267" y="243482"/>
                </a:moveTo>
                <a:cubicBezTo>
                  <a:pt x="55418" y="243482"/>
                  <a:pt x="66079" y="232821"/>
                  <a:pt x="66079" y="219670"/>
                </a:cubicBezTo>
                <a:cubicBezTo>
                  <a:pt x="66079" y="206518"/>
                  <a:pt x="55418" y="195857"/>
                  <a:pt x="42267" y="195857"/>
                </a:cubicBezTo>
                <a:cubicBezTo>
                  <a:pt x="29115" y="195857"/>
                  <a:pt x="18454" y="206518"/>
                  <a:pt x="18454" y="219670"/>
                </a:cubicBezTo>
                <a:cubicBezTo>
                  <a:pt x="18454" y="232821"/>
                  <a:pt x="29115" y="243482"/>
                  <a:pt x="42267" y="243482"/>
                </a:cubicBezTo>
                <a:close/>
                <a:moveTo>
                  <a:pt x="8929" y="276819"/>
                </a:moveTo>
                <a:cubicBezTo>
                  <a:pt x="8929" y="258959"/>
                  <a:pt x="23217" y="243482"/>
                  <a:pt x="42267" y="243482"/>
                </a:cubicBezTo>
                <a:cubicBezTo>
                  <a:pt x="61317" y="243482"/>
                  <a:pt x="75604" y="257769"/>
                  <a:pt x="75604" y="276819"/>
                </a:cubicBezTo>
                <a:moveTo>
                  <a:pt x="143470" y="243482"/>
                </a:moveTo>
                <a:cubicBezTo>
                  <a:pt x="156621" y="243482"/>
                  <a:pt x="167282" y="232821"/>
                  <a:pt x="167282" y="219670"/>
                </a:cubicBezTo>
                <a:cubicBezTo>
                  <a:pt x="167282" y="206518"/>
                  <a:pt x="156621" y="195857"/>
                  <a:pt x="143470" y="195857"/>
                </a:cubicBezTo>
                <a:cubicBezTo>
                  <a:pt x="130318" y="195857"/>
                  <a:pt x="119657" y="206518"/>
                  <a:pt x="119657" y="219670"/>
                </a:cubicBezTo>
                <a:cubicBezTo>
                  <a:pt x="119657" y="232821"/>
                  <a:pt x="130318" y="243482"/>
                  <a:pt x="143470" y="243482"/>
                </a:cubicBezTo>
                <a:close/>
                <a:moveTo>
                  <a:pt x="110133" y="276819"/>
                </a:moveTo>
                <a:cubicBezTo>
                  <a:pt x="110133" y="258959"/>
                  <a:pt x="124420" y="243482"/>
                  <a:pt x="143470" y="243482"/>
                </a:cubicBezTo>
                <a:cubicBezTo>
                  <a:pt x="162520" y="243482"/>
                  <a:pt x="176807" y="257769"/>
                  <a:pt x="176807" y="276819"/>
                </a:cubicBezTo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4094669" y="3383718"/>
            <a:ext cx="656449" cy="630993"/>
          </a:xfrm>
          <a:custGeom>
            <a:avLst/>
            <a:gdLst/>
            <a:ahLst/>
            <a:cxnLst/>
            <a:rect l="0" t="0" r="0" b="0"/>
            <a:pathLst>
              <a:path w="656449" h="630993">
                <a:moveTo>
                  <a:pt x="0" y="0"/>
                </a:moveTo>
                <a:moveTo>
                  <a:pt x="30089" y="595788"/>
                </a:moveTo>
                <a:lnTo>
                  <a:pt x="51949" y="504634"/>
                </a:lnTo>
                <a:cubicBezTo>
                  <a:pt x="37005" y="481097"/>
                  <a:pt x="29350" y="453669"/>
                  <a:pt x="29946" y="425796"/>
                </a:cubicBezTo>
                <a:cubicBezTo>
                  <a:pt x="30480" y="397682"/>
                  <a:pt x="39155" y="370326"/>
                  <a:pt x="54921" y="347043"/>
                </a:cubicBezTo>
                <a:cubicBezTo>
                  <a:pt x="70426" y="324022"/>
                  <a:pt x="92457" y="306161"/>
                  <a:pt x="118186" y="295751"/>
                </a:cubicBezTo>
                <a:cubicBezTo>
                  <a:pt x="143428" y="285574"/>
                  <a:pt x="171211" y="283506"/>
                  <a:pt x="197681" y="289836"/>
                </a:cubicBezTo>
                <a:cubicBezTo>
                  <a:pt x="266118" y="306209"/>
                  <a:pt x="306552" y="371903"/>
                  <a:pt x="289493" y="439083"/>
                </a:cubicBezTo>
                <a:cubicBezTo>
                  <a:pt x="293122" y="463343"/>
                  <a:pt x="307924" y="481974"/>
                  <a:pt x="311210" y="509006"/>
                </a:cubicBezTo>
                <a:cubicBezTo>
                  <a:pt x="311631" y="512667"/>
                  <a:pt x="310296" y="516312"/>
                  <a:pt x="307609" y="518836"/>
                </a:cubicBezTo>
                <a:cubicBezTo>
                  <a:pt x="304985" y="521271"/>
                  <a:pt x="301333" y="522264"/>
                  <a:pt x="297837" y="521493"/>
                </a:cubicBezTo>
                <a:lnTo>
                  <a:pt x="271262" y="515121"/>
                </a:lnTo>
                <a:lnTo>
                  <a:pt x="260804" y="558784"/>
                </a:lnTo>
                <a:cubicBezTo>
                  <a:pt x="258086" y="570280"/>
                  <a:pt x="251033" y="580282"/>
                  <a:pt x="241115" y="586701"/>
                </a:cubicBezTo>
                <a:cubicBezTo>
                  <a:pt x="231286" y="592988"/>
                  <a:pt x="219513" y="595045"/>
                  <a:pt x="208397" y="592359"/>
                </a:cubicBezTo>
                <a:lnTo>
                  <a:pt x="187423" y="587330"/>
                </a:lnTo>
                <a:lnTo>
                  <a:pt x="176964" y="630993"/>
                </a:lnTo>
                <a:moveTo>
                  <a:pt x="655710" y="595788"/>
                </a:moveTo>
                <a:lnTo>
                  <a:pt x="633850" y="504634"/>
                </a:lnTo>
                <a:cubicBezTo>
                  <a:pt x="648794" y="481097"/>
                  <a:pt x="656449" y="453669"/>
                  <a:pt x="655853" y="425796"/>
                </a:cubicBezTo>
                <a:cubicBezTo>
                  <a:pt x="655319" y="397682"/>
                  <a:pt x="646643" y="370326"/>
                  <a:pt x="630878" y="347043"/>
                </a:cubicBezTo>
                <a:cubicBezTo>
                  <a:pt x="615379" y="324028"/>
                  <a:pt x="593359" y="306167"/>
                  <a:pt x="567642" y="295751"/>
                </a:cubicBezTo>
                <a:cubicBezTo>
                  <a:pt x="542391" y="285568"/>
                  <a:pt x="514597" y="283500"/>
                  <a:pt x="488118" y="289836"/>
                </a:cubicBezTo>
                <a:cubicBezTo>
                  <a:pt x="419681" y="306209"/>
                  <a:pt x="379247" y="371903"/>
                  <a:pt x="396306" y="439083"/>
                </a:cubicBezTo>
                <a:cubicBezTo>
                  <a:pt x="392677" y="463343"/>
                  <a:pt x="377875" y="481974"/>
                  <a:pt x="374589" y="509006"/>
                </a:cubicBezTo>
                <a:cubicBezTo>
                  <a:pt x="374163" y="512668"/>
                  <a:pt x="375499" y="516315"/>
                  <a:pt x="378190" y="518836"/>
                </a:cubicBezTo>
                <a:cubicBezTo>
                  <a:pt x="380817" y="521266"/>
                  <a:pt x="384466" y="522259"/>
                  <a:pt x="387962" y="521493"/>
                </a:cubicBezTo>
                <a:lnTo>
                  <a:pt x="414537" y="515121"/>
                </a:lnTo>
                <a:lnTo>
                  <a:pt x="424995" y="558784"/>
                </a:lnTo>
                <a:cubicBezTo>
                  <a:pt x="427767" y="570356"/>
                  <a:pt x="434854" y="580386"/>
                  <a:pt x="444684" y="586701"/>
                </a:cubicBezTo>
                <a:cubicBezTo>
                  <a:pt x="454513" y="592988"/>
                  <a:pt x="466286" y="595045"/>
                  <a:pt x="477402" y="592359"/>
                </a:cubicBezTo>
                <a:lnTo>
                  <a:pt x="498376" y="587330"/>
                </a:lnTo>
                <a:lnTo>
                  <a:pt x="508835" y="630993"/>
                </a:lnTo>
                <a:moveTo>
                  <a:pt x="165220" y="212397"/>
                </a:moveTo>
                <a:lnTo>
                  <a:pt x="159505" y="175336"/>
                </a:lnTo>
                <a:cubicBezTo>
                  <a:pt x="159084" y="172499"/>
                  <a:pt x="159133" y="169613"/>
                  <a:pt x="159648" y="166792"/>
                </a:cubicBezTo>
                <a:cubicBezTo>
                  <a:pt x="160125" y="164072"/>
                  <a:pt x="161083" y="161460"/>
                  <a:pt x="162477" y="159077"/>
                </a:cubicBezTo>
                <a:cubicBezTo>
                  <a:pt x="163728" y="156908"/>
                  <a:pt x="165434" y="155036"/>
                  <a:pt x="167478" y="153590"/>
                </a:cubicBezTo>
                <a:cubicBezTo>
                  <a:pt x="169333" y="152283"/>
                  <a:pt x="171503" y="151494"/>
                  <a:pt x="173764" y="151304"/>
                </a:cubicBezTo>
                <a:lnTo>
                  <a:pt x="231543" y="146932"/>
                </a:lnTo>
                <a:cubicBezTo>
                  <a:pt x="234456" y="146661"/>
                  <a:pt x="237198" y="145435"/>
                  <a:pt x="239344" y="143446"/>
                </a:cubicBezTo>
                <a:cubicBezTo>
                  <a:pt x="241788" y="141195"/>
                  <a:pt x="243626" y="138365"/>
                  <a:pt x="244687" y="135216"/>
                </a:cubicBezTo>
                <a:lnTo>
                  <a:pt x="268833" y="66551"/>
                </a:lnTo>
                <a:cubicBezTo>
                  <a:pt x="269683" y="64033"/>
                  <a:pt x="271012" y="61704"/>
                  <a:pt x="272748" y="59693"/>
                </a:cubicBezTo>
                <a:cubicBezTo>
                  <a:pt x="274317" y="57895"/>
                  <a:pt x="276298" y="56504"/>
                  <a:pt x="278520" y="55635"/>
                </a:cubicBezTo>
                <a:cubicBezTo>
                  <a:pt x="280594" y="54835"/>
                  <a:pt x="282850" y="54628"/>
                  <a:pt x="285035" y="55035"/>
                </a:cubicBezTo>
                <a:cubicBezTo>
                  <a:pt x="287305" y="55480"/>
                  <a:pt x="289421" y="56504"/>
                  <a:pt x="291179" y="58007"/>
                </a:cubicBezTo>
                <a:lnTo>
                  <a:pt x="339899" y="98783"/>
                </a:lnTo>
                <a:cubicBezTo>
                  <a:pt x="342081" y="100708"/>
                  <a:pt x="344851" y="101837"/>
                  <a:pt x="347757" y="101984"/>
                </a:cubicBezTo>
                <a:cubicBezTo>
                  <a:pt x="350671" y="101832"/>
                  <a:pt x="353449" y="100705"/>
                  <a:pt x="355644" y="98783"/>
                </a:cubicBezTo>
                <a:lnTo>
                  <a:pt x="404336" y="58007"/>
                </a:lnTo>
                <a:cubicBezTo>
                  <a:pt x="406094" y="56504"/>
                  <a:pt x="408210" y="55480"/>
                  <a:pt x="410479" y="55035"/>
                </a:cubicBezTo>
                <a:cubicBezTo>
                  <a:pt x="412671" y="54613"/>
                  <a:pt x="414937" y="54811"/>
                  <a:pt x="417023" y="55606"/>
                </a:cubicBezTo>
                <a:cubicBezTo>
                  <a:pt x="419241" y="56496"/>
                  <a:pt x="421211" y="57908"/>
                  <a:pt x="422767" y="59721"/>
                </a:cubicBezTo>
                <a:cubicBezTo>
                  <a:pt x="424509" y="61722"/>
                  <a:pt x="425848" y="64041"/>
                  <a:pt x="426710" y="66551"/>
                </a:cubicBezTo>
                <a:lnTo>
                  <a:pt x="450856" y="135216"/>
                </a:lnTo>
                <a:cubicBezTo>
                  <a:pt x="451909" y="138362"/>
                  <a:pt x="453737" y="141192"/>
                  <a:pt x="456171" y="143446"/>
                </a:cubicBezTo>
                <a:cubicBezTo>
                  <a:pt x="458310" y="145444"/>
                  <a:pt x="461056" y="146671"/>
                  <a:pt x="463972" y="146932"/>
                </a:cubicBezTo>
                <a:lnTo>
                  <a:pt x="521750" y="151304"/>
                </a:lnTo>
                <a:cubicBezTo>
                  <a:pt x="524012" y="151496"/>
                  <a:pt x="526181" y="152284"/>
                  <a:pt x="528037" y="153590"/>
                </a:cubicBezTo>
                <a:cubicBezTo>
                  <a:pt x="530092" y="155032"/>
                  <a:pt x="531808" y="156904"/>
                  <a:pt x="533066" y="159077"/>
                </a:cubicBezTo>
                <a:cubicBezTo>
                  <a:pt x="534441" y="161466"/>
                  <a:pt x="535388" y="164077"/>
                  <a:pt x="535867" y="166792"/>
                </a:cubicBezTo>
                <a:cubicBezTo>
                  <a:pt x="536381" y="169592"/>
                  <a:pt x="536438" y="172507"/>
                  <a:pt x="536009" y="175364"/>
                </a:cubicBezTo>
                <a:lnTo>
                  <a:pt x="530294" y="212397"/>
                </a:lnTo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942519" y="3169443"/>
            <a:ext cx="1513208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0">
                <a:solidFill>
                  <a:srgbClr val="484848"/>
                </a:solidFill>
                <a:latin typeface="Roboto"/>
              </a:rPr>
              <a:t>Kolaborasi Lintas
Sektor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142419" y="1912143"/>
            <a:ext cx="1162573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0">
                <a:solidFill>
                  <a:srgbClr val="484848"/>
                </a:solidFill>
                <a:latin typeface="Roboto"/>
              </a:rPr>
              <a:t>Jejaring
Kelembagaan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121360" y="4112790"/>
            <a:ext cx="273843" cy="273843"/>
          </a:xfrm>
          <a:custGeom>
            <a:avLst/>
            <a:gdLst/>
            <a:ahLst/>
            <a:cxnLst/>
            <a:rect l="0" t="0" r="0" b="0"/>
            <a:pathLst>
              <a:path w="273843" h="273843">
                <a:moveTo>
                  <a:pt x="50482" y="172640"/>
                </a:moveTo>
                <a:lnTo>
                  <a:pt x="5953" y="208359"/>
                </a:lnTo>
                <a:cubicBezTo>
                  <a:pt x="101203" y="202406"/>
                  <a:pt x="190500" y="255984"/>
                  <a:pt x="214312" y="273843"/>
                </a:cubicBezTo>
                <a:moveTo>
                  <a:pt x="214312" y="273843"/>
                </a:moveTo>
                <a:cubicBezTo>
                  <a:pt x="172640" y="226218"/>
                  <a:pt x="89296" y="166687"/>
                  <a:pt x="0" y="166687"/>
                </a:cubicBezTo>
                <a:lnTo>
                  <a:pt x="56792" y="119062"/>
                </a:lnTo>
                <a:moveTo>
                  <a:pt x="214312" y="273843"/>
                </a:moveTo>
                <a:cubicBezTo>
                  <a:pt x="197048" y="205382"/>
                  <a:pt x="101203" y="119062"/>
                  <a:pt x="29765" y="113109"/>
                </a:cubicBezTo>
                <a:lnTo>
                  <a:pt x="136921" y="23812"/>
                </a:lnTo>
                <a:cubicBezTo>
                  <a:pt x="149046" y="26540"/>
                  <a:pt x="160325" y="32180"/>
                  <a:pt x="169783" y="40243"/>
                </a:cubicBezTo>
                <a:moveTo>
                  <a:pt x="214312" y="273843"/>
                </a:moveTo>
                <a:cubicBezTo>
                  <a:pt x="214312" y="273843"/>
                  <a:pt x="250031" y="172640"/>
                  <a:pt x="125015" y="95250"/>
                </a:cubicBezTo>
                <a:lnTo>
                  <a:pt x="202406" y="0"/>
                </a:lnTo>
                <a:cubicBezTo>
                  <a:pt x="273843" y="29765"/>
                  <a:pt x="273843" y="130968"/>
                  <a:pt x="273843" y="130968"/>
                </a:cubicBezTo>
                <a:close/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3600409" y="4265785"/>
            <a:ext cx="276308" cy="277618"/>
          </a:xfrm>
          <a:custGeom>
            <a:avLst/>
            <a:gdLst/>
            <a:ahLst/>
            <a:cxnLst/>
            <a:rect l="0" t="0" r="0" b="0"/>
            <a:pathLst>
              <a:path w="276308" h="277618">
                <a:moveTo>
                  <a:pt x="0" y="0"/>
                </a:moveTo>
                <a:moveTo>
                  <a:pt x="276308" y="204001"/>
                </a:moveTo>
                <a:lnTo>
                  <a:pt x="264163" y="191857"/>
                </a:lnTo>
                <a:cubicBezTo>
                  <a:pt x="264163" y="191857"/>
                  <a:pt x="263128" y="175902"/>
                  <a:pt x="258651" y="171497"/>
                </a:cubicBezTo>
                <a:lnTo>
                  <a:pt x="217872" y="131254"/>
                </a:lnTo>
                <a:cubicBezTo>
                  <a:pt x="212340" y="125795"/>
                  <a:pt x="203449" y="125795"/>
                  <a:pt x="197917" y="131254"/>
                </a:cubicBezTo>
                <a:cubicBezTo>
                  <a:pt x="195283" y="133854"/>
                  <a:pt x="193801" y="137400"/>
                  <a:pt x="193801" y="141100"/>
                </a:cubicBezTo>
                <a:cubicBezTo>
                  <a:pt x="193801" y="144801"/>
                  <a:pt x="195283" y="148347"/>
                  <a:pt x="197917" y="150947"/>
                </a:cubicBezTo>
                <a:lnTo>
                  <a:pt x="187940" y="141100"/>
                </a:lnTo>
                <a:cubicBezTo>
                  <a:pt x="182405" y="135648"/>
                  <a:pt x="173519" y="135648"/>
                  <a:pt x="167985" y="141100"/>
                </a:cubicBezTo>
                <a:cubicBezTo>
                  <a:pt x="165351" y="143700"/>
                  <a:pt x="163869" y="147246"/>
                  <a:pt x="163869" y="150947"/>
                </a:cubicBezTo>
                <a:cubicBezTo>
                  <a:pt x="163869" y="154648"/>
                  <a:pt x="165351" y="158194"/>
                  <a:pt x="167985" y="160793"/>
                </a:cubicBezTo>
                <a:lnTo>
                  <a:pt x="163008" y="155888"/>
                </a:lnTo>
                <a:cubicBezTo>
                  <a:pt x="157476" y="150429"/>
                  <a:pt x="148585" y="150429"/>
                  <a:pt x="143053" y="155888"/>
                </a:cubicBezTo>
                <a:cubicBezTo>
                  <a:pt x="140419" y="158488"/>
                  <a:pt x="138937" y="162034"/>
                  <a:pt x="138937" y="165734"/>
                </a:cubicBezTo>
                <a:cubicBezTo>
                  <a:pt x="138937" y="169435"/>
                  <a:pt x="140419" y="172981"/>
                  <a:pt x="143053" y="175581"/>
                </a:cubicBezTo>
                <a:lnTo>
                  <a:pt x="148054" y="180510"/>
                </a:lnTo>
                <a:cubicBezTo>
                  <a:pt x="142521" y="175043"/>
                  <a:pt x="133620" y="175043"/>
                  <a:pt x="128087" y="180510"/>
                </a:cubicBezTo>
                <a:cubicBezTo>
                  <a:pt x="125453" y="183110"/>
                  <a:pt x="123971" y="186656"/>
                  <a:pt x="123971" y="190357"/>
                </a:cubicBezTo>
                <a:cubicBezTo>
                  <a:pt x="123971" y="194057"/>
                  <a:pt x="125453" y="197604"/>
                  <a:pt x="128087" y="200203"/>
                </a:cubicBezTo>
                <a:lnTo>
                  <a:pt x="143053" y="214967"/>
                </a:lnTo>
                <a:cubicBezTo>
                  <a:pt x="137772" y="220164"/>
                  <a:pt x="134795" y="227262"/>
                  <a:pt x="134790" y="234672"/>
                </a:cubicBezTo>
                <a:cubicBezTo>
                  <a:pt x="134790" y="242054"/>
                  <a:pt x="137767" y="249138"/>
                  <a:pt x="143053" y="254365"/>
                </a:cubicBezTo>
                <a:cubicBezTo>
                  <a:pt x="156924" y="268057"/>
                  <a:pt x="182629" y="277618"/>
                  <a:pt x="204096" y="276213"/>
                </a:cubicBezTo>
                <a:moveTo>
                  <a:pt x="143041" y="214955"/>
                </a:moveTo>
                <a:lnTo>
                  <a:pt x="158007" y="229719"/>
                </a:lnTo>
                <a:moveTo>
                  <a:pt x="148018" y="180486"/>
                </a:moveTo>
                <a:lnTo>
                  <a:pt x="157995" y="190333"/>
                </a:lnTo>
                <a:moveTo>
                  <a:pt x="167985" y="160793"/>
                </a:moveTo>
                <a:lnTo>
                  <a:pt x="177962" y="170640"/>
                </a:lnTo>
                <a:moveTo>
                  <a:pt x="9441" y="81748"/>
                </a:moveTo>
                <a:lnTo>
                  <a:pt x="21586" y="93892"/>
                </a:lnTo>
                <a:cubicBezTo>
                  <a:pt x="21586" y="93892"/>
                  <a:pt x="22621" y="109847"/>
                  <a:pt x="27098" y="114252"/>
                </a:cubicBezTo>
                <a:lnTo>
                  <a:pt x="67877" y="154495"/>
                </a:lnTo>
                <a:cubicBezTo>
                  <a:pt x="73409" y="159954"/>
                  <a:pt x="82300" y="159954"/>
                  <a:pt x="87832" y="154495"/>
                </a:cubicBezTo>
                <a:cubicBezTo>
                  <a:pt x="90466" y="151895"/>
                  <a:pt x="91948" y="148349"/>
                  <a:pt x="91948" y="144649"/>
                </a:cubicBezTo>
                <a:cubicBezTo>
                  <a:pt x="91948" y="140948"/>
                  <a:pt x="90466" y="137402"/>
                  <a:pt x="87832" y="134802"/>
                </a:cubicBezTo>
                <a:lnTo>
                  <a:pt x="97809" y="144649"/>
                </a:lnTo>
                <a:cubicBezTo>
                  <a:pt x="103344" y="150101"/>
                  <a:pt x="112230" y="150101"/>
                  <a:pt x="117764" y="144649"/>
                </a:cubicBezTo>
                <a:cubicBezTo>
                  <a:pt x="120398" y="142049"/>
                  <a:pt x="121880" y="138503"/>
                  <a:pt x="121880" y="134802"/>
                </a:cubicBezTo>
                <a:cubicBezTo>
                  <a:pt x="121880" y="131101"/>
                  <a:pt x="120398" y="127555"/>
                  <a:pt x="117764" y="124956"/>
                </a:cubicBezTo>
                <a:lnTo>
                  <a:pt x="122741" y="129861"/>
                </a:lnTo>
                <a:cubicBezTo>
                  <a:pt x="128273" y="135320"/>
                  <a:pt x="137164" y="135320"/>
                  <a:pt x="142696" y="129861"/>
                </a:cubicBezTo>
                <a:cubicBezTo>
                  <a:pt x="145330" y="127261"/>
                  <a:pt x="146812" y="123715"/>
                  <a:pt x="146812" y="120015"/>
                </a:cubicBezTo>
                <a:cubicBezTo>
                  <a:pt x="146812" y="116314"/>
                  <a:pt x="145330" y="112768"/>
                  <a:pt x="142696" y="110168"/>
                </a:cubicBezTo>
                <a:lnTo>
                  <a:pt x="137695" y="105239"/>
                </a:lnTo>
                <a:cubicBezTo>
                  <a:pt x="143228" y="110706"/>
                  <a:pt x="152129" y="110706"/>
                  <a:pt x="157662" y="105239"/>
                </a:cubicBezTo>
                <a:cubicBezTo>
                  <a:pt x="160296" y="102639"/>
                  <a:pt x="161778" y="99093"/>
                  <a:pt x="161778" y="95392"/>
                </a:cubicBezTo>
                <a:cubicBezTo>
                  <a:pt x="161778" y="91692"/>
                  <a:pt x="160296" y="88145"/>
                  <a:pt x="157662" y="85546"/>
                </a:cubicBezTo>
                <a:lnTo>
                  <a:pt x="142696" y="70782"/>
                </a:lnTo>
                <a:cubicBezTo>
                  <a:pt x="147977" y="65585"/>
                  <a:pt x="150954" y="58487"/>
                  <a:pt x="150959" y="51077"/>
                </a:cubicBezTo>
                <a:cubicBezTo>
                  <a:pt x="150959" y="43695"/>
                  <a:pt x="147982" y="36599"/>
                  <a:pt x="142696" y="31384"/>
                </a:cubicBezTo>
                <a:cubicBezTo>
                  <a:pt x="128825" y="17692"/>
                  <a:pt x="103108" y="8131"/>
                  <a:pt x="81653" y="9525"/>
                </a:cubicBezTo>
                <a:moveTo>
                  <a:pt x="142720" y="70794"/>
                </a:moveTo>
                <a:lnTo>
                  <a:pt x="127742" y="56030"/>
                </a:lnTo>
                <a:moveTo>
                  <a:pt x="137731" y="105263"/>
                </a:moveTo>
                <a:lnTo>
                  <a:pt x="127754" y="95416"/>
                </a:lnTo>
                <a:moveTo>
                  <a:pt x="117764" y="124956"/>
                </a:moveTo>
                <a:lnTo>
                  <a:pt x="107787" y="115109"/>
                </a:lnTo>
                <a:moveTo>
                  <a:pt x="172390" y="23812"/>
                </a:moveTo>
                <a:lnTo>
                  <a:pt x="180296" y="14728"/>
                </a:lnTo>
                <a:cubicBezTo>
                  <a:pt x="181519" y="13325"/>
                  <a:pt x="183289" y="12520"/>
                  <a:pt x="185150" y="12523"/>
                </a:cubicBezTo>
                <a:cubicBezTo>
                  <a:pt x="187011" y="12525"/>
                  <a:pt x="188780" y="13334"/>
                  <a:pt x="189999" y="14739"/>
                </a:cubicBezTo>
                <a:lnTo>
                  <a:pt x="205811" y="32932"/>
                </a:lnTo>
                <a:cubicBezTo>
                  <a:pt x="207373" y="34731"/>
                  <a:pt x="209801" y="35519"/>
                  <a:pt x="212121" y="34980"/>
                </a:cubicBezTo>
                <a:lnTo>
                  <a:pt x="235600" y="29551"/>
                </a:lnTo>
                <a:cubicBezTo>
                  <a:pt x="237417" y="29130"/>
                  <a:pt x="239326" y="29518"/>
                  <a:pt x="240834" y="30614"/>
                </a:cubicBezTo>
                <a:cubicBezTo>
                  <a:pt x="242342" y="31711"/>
                  <a:pt x="243300" y="33408"/>
                  <a:pt x="243459" y="35266"/>
                </a:cubicBezTo>
                <a:lnTo>
                  <a:pt x="245554" y="59281"/>
                </a:lnTo>
                <a:cubicBezTo>
                  <a:pt x="245756" y="61651"/>
                  <a:pt x="247255" y="63714"/>
                  <a:pt x="249447" y="64639"/>
                </a:cubicBezTo>
                <a:lnTo>
                  <a:pt x="271641" y="74044"/>
                </a:lnTo>
                <a:cubicBezTo>
                  <a:pt x="273367" y="74770"/>
                  <a:pt x="274692" y="76212"/>
                  <a:pt x="275269" y="77994"/>
                </a:cubicBezTo>
                <a:cubicBezTo>
                  <a:pt x="275845" y="79776"/>
                  <a:pt x="275616" y="81720"/>
                  <a:pt x="274641" y="83319"/>
                </a:cubicBezTo>
                <a:lnTo>
                  <a:pt x="262223" y="103989"/>
                </a:lnTo>
                <a:cubicBezTo>
                  <a:pt x="261004" y="106023"/>
                  <a:pt x="261004" y="108563"/>
                  <a:pt x="262223" y="110597"/>
                </a:cubicBezTo>
                <a:lnTo>
                  <a:pt x="274641" y="131266"/>
                </a:lnTo>
                <a:cubicBezTo>
                  <a:pt x="275620" y="132862"/>
                  <a:pt x="275851" y="134807"/>
                  <a:pt x="275274" y="136589"/>
                </a:cubicBezTo>
                <a:cubicBezTo>
                  <a:pt x="274697" y="138370"/>
                  <a:pt x="273370" y="139810"/>
                  <a:pt x="271641" y="140529"/>
                </a:cubicBezTo>
                <a:lnTo>
                  <a:pt x="266092" y="142886"/>
                </a:lnTo>
                <a:moveTo>
                  <a:pt x="113680" y="261937"/>
                </a:moveTo>
                <a:lnTo>
                  <a:pt x="105775" y="271045"/>
                </a:lnTo>
                <a:cubicBezTo>
                  <a:pt x="104552" y="272448"/>
                  <a:pt x="102781" y="273252"/>
                  <a:pt x="100920" y="273250"/>
                </a:cubicBezTo>
                <a:cubicBezTo>
                  <a:pt x="99059" y="273248"/>
                  <a:pt x="97290" y="272439"/>
                  <a:pt x="96071" y="271033"/>
                </a:cubicBezTo>
                <a:lnTo>
                  <a:pt x="80260" y="252829"/>
                </a:lnTo>
                <a:cubicBezTo>
                  <a:pt x="78696" y="251032"/>
                  <a:pt x="76269" y="250244"/>
                  <a:pt x="73949" y="250781"/>
                </a:cubicBezTo>
                <a:lnTo>
                  <a:pt x="50470" y="256222"/>
                </a:lnTo>
                <a:cubicBezTo>
                  <a:pt x="48654" y="256643"/>
                  <a:pt x="46744" y="256255"/>
                  <a:pt x="45236" y="255158"/>
                </a:cubicBezTo>
                <a:cubicBezTo>
                  <a:pt x="43729" y="254062"/>
                  <a:pt x="42771" y="252365"/>
                  <a:pt x="42612" y="250507"/>
                </a:cubicBezTo>
                <a:lnTo>
                  <a:pt x="40516" y="226492"/>
                </a:lnTo>
                <a:cubicBezTo>
                  <a:pt x="40312" y="224123"/>
                  <a:pt x="38813" y="222061"/>
                  <a:pt x="36623" y="221134"/>
                </a:cubicBezTo>
                <a:lnTo>
                  <a:pt x="14418" y="211716"/>
                </a:lnTo>
                <a:cubicBezTo>
                  <a:pt x="12697" y="210988"/>
                  <a:pt x="11377" y="209548"/>
                  <a:pt x="10804" y="207769"/>
                </a:cubicBezTo>
                <a:cubicBezTo>
                  <a:pt x="10230" y="205990"/>
                  <a:pt x="10458" y="204050"/>
                  <a:pt x="11429" y="202453"/>
                </a:cubicBezTo>
                <a:lnTo>
                  <a:pt x="23848" y="181784"/>
                </a:lnTo>
                <a:cubicBezTo>
                  <a:pt x="25071" y="179747"/>
                  <a:pt x="25071" y="177201"/>
                  <a:pt x="23848" y="175164"/>
                </a:cubicBezTo>
                <a:lnTo>
                  <a:pt x="11429" y="154507"/>
                </a:lnTo>
                <a:cubicBezTo>
                  <a:pt x="10458" y="152910"/>
                  <a:pt x="10230" y="150970"/>
                  <a:pt x="10804" y="149191"/>
                </a:cubicBezTo>
                <a:cubicBezTo>
                  <a:pt x="11377" y="147413"/>
                  <a:pt x="12697" y="145972"/>
                  <a:pt x="14418" y="145244"/>
                </a:cubicBezTo>
                <a:lnTo>
                  <a:pt x="19978" y="142875"/>
                </a:lnTo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2789649" y="1912143"/>
            <a:ext cx="943051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500" b="0">
                <a:solidFill>
                  <a:srgbClr val="484848"/>
                </a:solidFill>
                <a:latin typeface="Roboto"/>
              </a:rPr>
              <a:t>Tata Kelola
Kerjasama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397928" y="4551535"/>
            <a:ext cx="273559" cy="276820"/>
          </a:xfrm>
          <a:custGeom>
            <a:avLst/>
            <a:gdLst/>
            <a:ahLst/>
            <a:cxnLst/>
            <a:rect l="0" t="0" r="0" b="0"/>
            <a:pathLst>
              <a:path w="273559" h="276820">
                <a:moveTo>
                  <a:pt x="47909" y="276820"/>
                </a:moveTo>
                <a:cubicBezTo>
                  <a:pt x="67636" y="276820"/>
                  <a:pt x="83628" y="260829"/>
                  <a:pt x="83628" y="241101"/>
                </a:cubicBezTo>
                <a:cubicBezTo>
                  <a:pt x="83628" y="221374"/>
                  <a:pt x="67636" y="205382"/>
                  <a:pt x="47909" y="205382"/>
                </a:cubicBezTo>
                <a:cubicBezTo>
                  <a:pt x="28182" y="205382"/>
                  <a:pt x="12191" y="221374"/>
                  <a:pt x="12191" y="241101"/>
                </a:cubicBezTo>
                <a:cubicBezTo>
                  <a:pt x="12191" y="260829"/>
                  <a:pt x="28182" y="276820"/>
                  <a:pt x="47909" y="276820"/>
                </a:cubicBezTo>
                <a:close/>
                <a:moveTo>
                  <a:pt x="83628" y="241101"/>
                </a:moveTo>
                <a:lnTo>
                  <a:pt x="161018" y="241101"/>
                </a:lnTo>
                <a:cubicBezTo>
                  <a:pt x="168162" y="241101"/>
                  <a:pt x="172925" y="236339"/>
                  <a:pt x="172925" y="229195"/>
                </a:cubicBezTo>
                <a:lnTo>
                  <a:pt x="172925" y="205382"/>
                </a:lnTo>
                <a:moveTo>
                  <a:pt x="131253" y="241101"/>
                </a:moveTo>
                <a:lnTo>
                  <a:pt x="131253" y="211335"/>
                </a:lnTo>
                <a:moveTo>
                  <a:pt x="267350" y="167941"/>
                </a:moveTo>
                <a:lnTo>
                  <a:pt x="267350" y="117806"/>
                </a:lnTo>
                <a:lnTo>
                  <a:pt x="216098" y="117806"/>
                </a:lnTo>
                <a:lnTo>
                  <a:pt x="216098" y="167941"/>
                </a:lnTo>
                <a:close/>
                <a:moveTo>
                  <a:pt x="0" y="0"/>
                </a:moveTo>
                <a:moveTo>
                  <a:pt x="144428" y="79644"/>
                </a:moveTo>
                <a:lnTo>
                  <a:pt x="179785" y="44288"/>
                </a:lnTo>
                <a:lnTo>
                  <a:pt x="144428" y="8931"/>
                </a:lnTo>
                <a:lnTo>
                  <a:pt x="109073" y="44288"/>
                </a:lnTo>
                <a:close/>
                <a:moveTo>
                  <a:pt x="0" y="0"/>
                </a:moveTo>
                <a:moveTo>
                  <a:pt x="211057" y="71169"/>
                </a:moveTo>
                <a:lnTo>
                  <a:pt x="241057" y="17417"/>
                </a:lnTo>
                <a:lnTo>
                  <a:pt x="273559" y="71169"/>
                </a:lnTo>
                <a:close/>
                <a:moveTo>
                  <a:pt x="144431" y="172497"/>
                </a:moveTo>
                <a:cubicBezTo>
                  <a:pt x="160949" y="172497"/>
                  <a:pt x="174340" y="159106"/>
                  <a:pt x="174340" y="142588"/>
                </a:cubicBezTo>
                <a:cubicBezTo>
                  <a:pt x="174340" y="126070"/>
                  <a:pt x="160949" y="112679"/>
                  <a:pt x="144431" y="112679"/>
                </a:cubicBezTo>
                <a:cubicBezTo>
                  <a:pt x="127912" y="112679"/>
                  <a:pt x="114522" y="126070"/>
                  <a:pt x="114522" y="142588"/>
                </a:cubicBezTo>
                <a:cubicBezTo>
                  <a:pt x="114522" y="159106"/>
                  <a:pt x="127912" y="172497"/>
                  <a:pt x="144431" y="172497"/>
                </a:cubicBezTo>
                <a:close/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2371025" y="4655343"/>
            <a:ext cx="904503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500" b="0">
                <a:solidFill>
                  <a:srgbClr val="484848"/>
                </a:solidFill>
                <a:latin typeface="Roboto"/>
              </a:rPr>
              <a:t>Efektivitas
Kerjasama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599619" y="4655343"/>
            <a:ext cx="1102299" cy="685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0">
                <a:solidFill>
                  <a:srgbClr val="484848"/>
                </a:solidFill>
                <a:latin typeface="Roboto"/>
              </a:rPr>
              <a:t>Peningkatan
Relevansi
Akademik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664677" y="1173956"/>
            <a:ext cx="3545842" cy="2769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 dirty="0" err="1">
                <a:solidFill>
                  <a:srgbClr val="484848"/>
                </a:solidFill>
                <a:latin typeface="Roboto"/>
              </a:rPr>
              <a:t>Meningkatkan</a:t>
            </a:r>
            <a:r>
              <a:rPr sz="1800" b="1" dirty="0">
                <a:solidFill>
                  <a:srgbClr val="484848"/>
                </a:solidFill>
                <a:latin typeface="Roboto"/>
              </a:rPr>
              <a:t> </a:t>
            </a:r>
            <a:r>
              <a:rPr sz="1800" b="1" dirty="0" err="1">
                <a:solidFill>
                  <a:srgbClr val="484848"/>
                </a:solidFill>
                <a:latin typeface="Roboto"/>
              </a:rPr>
              <a:t>Kualitas</a:t>
            </a:r>
            <a:r>
              <a:rPr sz="1800" b="1" dirty="0">
                <a:solidFill>
                  <a:srgbClr val="484848"/>
                </a:solidFill>
                <a:latin typeface="Roboto"/>
              </a:rPr>
              <a:t> Kerjasama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688273" y="3283743"/>
            <a:ext cx="1244355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500" b="0">
                <a:solidFill>
                  <a:srgbClr val="484848"/>
                </a:solidFill>
                <a:latin typeface="Roboto"/>
              </a:rPr>
              <a:t>Dampak Nyata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39972" y="3875653"/>
            <a:ext cx="7464055" cy="1913782"/>
          </a:xfrm>
          <a:custGeom>
            <a:avLst/>
            <a:gdLst/>
            <a:ahLst/>
            <a:cxnLst/>
            <a:rect l="0" t="0" r="0" b="0"/>
            <a:pathLst>
              <a:path w="7464055" h="1913782">
                <a:moveTo>
                  <a:pt x="6076506" y="191386"/>
                </a:moveTo>
                <a:lnTo>
                  <a:pt x="7464055" y="191386"/>
                </a:lnTo>
                <a:moveTo>
                  <a:pt x="6076506" y="191386"/>
                </a:moveTo>
                <a:lnTo>
                  <a:pt x="5885120" y="0"/>
                </a:lnTo>
                <a:lnTo>
                  <a:pt x="5885120" y="91627"/>
                </a:lnTo>
                <a:moveTo>
                  <a:pt x="6076506" y="191386"/>
                </a:moveTo>
                <a:lnTo>
                  <a:pt x="6076506" y="1913782"/>
                </a:lnTo>
                <a:moveTo>
                  <a:pt x="5885120" y="0"/>
                </a:moveTo>
                <a:lnTo>
                  <a:pt x="7272669" y="0"/>
                </a:lnTo>
                <a:moveTo>
                  <a:pt x="1387548" y="191386"/>
                </a:moveTo>
                <a:lnTo>
                  <a:pt x="0" y="191386"/>
                </a:lnTo>
                <a:moveTo>
                  <a:pt x="1387548" y="191386"/>
                </a:moveTo>
                <a:lnTo>
                  <a:pt x="1578934" y="0"/>
                </a:lnTo>
                <a:lnTo>
                  <a:pt x="1578934" y="95614"/>
                </a:lnTo>
                <a:moveTo>
                  <a:pt x="1387548" y="191386"/>
                </a:moveTo>
                <a:lnTo>
                  <a:pt x="1387548" y="1913782"/>
                </a:lnTo>
                <a:moveTo>
                  <a:pt x="1578934" y="0"/>
                </a:moveTo>
                <a:lnTo>
                  <a:pt x="191386" y="0"/>
                </a:lnTo>
              </a:path>
            </a:pathLst>
          </a:custGeom>
          <a:noFill/>
          <a:ln w="11961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grpSp>
        <p:nvGrpSpPr>
          <p:cNvPr id="5" name="Group 4"/>
          <p:cNvGrpSpPr/>
          <p:nvPr/>
        </p:nvGrpSpPr>
        <p:grpSpPr>
          <a:xfrm>
            <a:off x="5289697" y="3875560"/>
            <a:ext cx="1531088" cy="1747960"/>
            <a:chOff x="4832497" y="3205716"/>
            <a:chExt cx="1531088" cy="1747960"/>
          </a:xfrm>
        </p:grpSpPr>
        <p:sp>
          <p:nvSpPr>
            <p:cNvPr id="3" name="Rounded Rectangle 2"/>
            <p:cNvSpPr/>
            <p:nvPr/>
          </p:nvSpPr>
          <p:spPr>
            <a:xfrm>
              <a:off x="4832497" y="3209703"/>
              <a:ext cx="1531088" cy="1743973"/>
            </a:xfrm>
            <a:custGeom>
              <a:avLst/>
              <a:gdLst/>
              <a:ahLst/>
              <a:cxnLst/>
              <a:rect l="0" t="0" r="0" b="0"/>
              <a:pathLst>
                <a:path w="1531088" h="1743973">
                  <a:moveTo>
                    <a:pt x="1531088" y="187398"/>
                  </a:moveTo>
                  <a:lnTo>
                    <a:pt x="1531088" y="1743973"/>
                  </a:lnTo>
                  <a:cubicBezTo>
                    <a:pt x="1209719" y="1265500"/>
                    <a:pt x="715616" y="907137"/>
                    <a:pt x="111641" y="757968"/>
                  </a:cubicBezTo>
                  <a:lnTo>
                    <a:pt x="111641" y="187398"/>
                  </a:lnTo>
                  <a:lnTo>
                    <a:pt x="1531088" y="187398"/>
                  </a:lnTo>
                  <a:moveTo>
                    <a:pt x="110764" y="758127"/>
                  </a:moveTo>
                  <a:lnTo>
                    <a:pt x="0" y="474398"/>
                  </a:lnTo>
                  <a:lnTo>
                    <a:pt x="0" y="0"/>
                  </a:lnTo>
                  <a:lnTo>
                    <a:pt x="111641" y="187398"/>
                  </a:lnTo>
                  <a:lnTo>
                    <a:pt x="110764" y="758127"/>
                  </a:lnTo>
                </a:path>
              </a:pathLst>
            </a:custGeom>
            <a:gradFill rotWithShape="1">
              <a:gsLst>
                <a:gs pos="0">
                  <a:srgbClr val="CFF976"/>
                </a:gs>
                <a:gs pos="100000">
                  <a:srgbClr val="A8DD38"/>
                </a:gs>
              </a:gsLst>
              <a:lin ang="5400000" scaled="1"/>
            </a:gra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" name="Rounded Rectangle 3"/>
            <p:cNvSpPr/>
            <p:nvPr/>
          </p:nvSpPr>
          <p:spPr>
            <a:xfrm>
              <a:off x="4832497" y="3205716"/>
              <a:ext cx="1531088" cy="191386"/>
            </a:xfrm>
            <a:custGeom>
              <a:avLst/>
              <a:gdLst/>
              <a:ahLst/>
              <a:cxnLst/>
              <a:rect l="0" t="0" r="0" b="0"/>
              <a:pathLst>
                <a:path w="1531088" h="191386">
                  <a:moveTo>
                    <a:pt x="1339702" y="0"/>
                  </a:moveTo>
                  <a:lnTo>
                    <a:pt x="0" y="0"/>
                  </a:lnTo>
                  <a:lnTo>
                    <a:pt x="111641" y="191386"/>
                  </a:lnTo>
                  <a:lnTo>
                    <a:pt x="1531088" y="191386"/>
                  </a:lnTo>
                  <a:lnTo>
                    <a:pt x="1339702" y="0"/>
                  </a:lnTo>
                </a:path>
              </a:pathLst>
            </a:custGeom>
            <a:gradFill rotWithShape="1">
              <a:gsLst>
                <a:gs pos="0">
                  <a:srgbClr val="CFF976"/>
                </a:gs>
                <a:gs pos="100000">
                  <a:srgbClr val="A8DD38"/>
                </a:gs>
              </a:gsLst>
              <a:lin ang="5400000" scaled="1"/>
            </a:gra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289697" y="3875560"/>
            <a:ext cx="1531088" cy="1747959"/>
            <a:chOff x="4832497" y="3205716"/>
            <a:chExt cx="1531088" cy="1747959"/>
          </a:xfrm>
        </p:grpSpPr>
        <p:sp>
          <p:nvSpPr>
            <p:cNvPr id="6" name="Rounded Rectangle 5"/>
            <p:cNvSpPr/>
            <p:nvPr/>
          </p:nvSpPr>
          <p:spPr>
            <a:xfrm>
              <a:off x="4832497" y="3209703"/>
              <a:ext cx="1531088" cy="1743972"/>
            </a:xfrm>
            <a:custGeom>
              <a:avLst/>
              <a:gdLst/>
              <a:ahLst/>
              <a:cxnLst/>
              <a:rect l="0" t="0" r="0" b="0"/>
              <a:pathLst>
                <a:path w="1531088" h="1743972">
                  <a:moveTo>
                    <a:pt x="1531088" y="187398"/>
                  </a:moveTo>
                  <a:lnTo>
                    <a:pt x="1531088" y="1743972"/>
                  </a:lnTo>
                  <a:cubicBezTo>
                    <a:pt x="1209721" y="1265498"/>
                    <a:pt x="715619" y="907137"/>
                    <a:pt x="111641" y="757968"/>
                  </a:cubicBezTo>
                  <a:lnTo>
                    <a:pt x="111641" y="187398"/>
                  </a:lnTo>
                  <a:lnTo>
                    <a:pt x="1531088" y="187398"/>
                  </a:lnTo>
                  <a:close/>
                  <a:moveTo>
                    <a:pt x="110764" y="758127"/>
                  </a:moveTo>
                  <a:lnTo>
                    <a:pt x="0" y="474398"/>
                  </a:lnTo>
                  <a:lnTo>
                    <a:pt x="0" y="0"/>
                  </a:lnTo>
                  <a:lnTo>
                    <a:pt x="111641" y="187398"/>
                  </a:lnTo>
                  <a:lnTo>
                    <a:pt x="110764" y="758127"/>
                  </a:lnTo>
                  <a:close/>
                </a:path>
              </a:pathLst>
            </a:custGeom>
            <a:noFill/>
            <a:ln w="11961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4832497" y="3205716"/>
              <a:ext cx="1531088" cy="191386"/>
            </a:xfrm>
            <a:custGeom>
              <a:avLst/>
              <a:gdLst/>
              <a:ahLst/>
              <a:cxnLst/>
              <a:rect l="0" t="0" r="0" b="0"/>
              <a:pathLst>
                <a:path w="1531088" h="191386">
                  <a:moveTo>
                    <a:pt x="1339702" y="0"/>
                  </a:moveTo>
                  <a:lnTo>
                    <a:pt x="0" y="0"/>
                  </a:lnTo>
                  <a:lnTo>
                    <a:pt x="111641" y="191386"/>
                  </a:lnTo>
                  <a:lnTo>
                    <a:pt x="1531088" y="191386"/>
                  </a:lnTo>
                  <a:lnTo>
                    <a:pt x="1339702" y="0"/>
                  </a:lnTo>
                  <a:close/>
                </a:path>
              </a:pathLst>
            </a:custGeom>
            <a:noFill/>
            <a:ln w="11961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315240" y="3875653"/>
            <a:ext cx="1539062" cy="1756293"/>
            <a:chOff x="1858040" y="3205809"/>
            <a:chExt cx="1539062" cy="1756293"/>
          </a:xfrm>
        </p:grpSpPr>
        <p:sp>
          <p:nvSpPr>
            <p:cNvPr id="9" name="Rounded Rectangle 8"/>
            <p:cNvSpPr/>
            <p:nvPr/>
          </p:nvSpPr>
          <p:spPr>
            <a:xfrm>
              <a:off x="1866014" y="3205809"/>
              <a:ext cx="1531088" cy="191386"/>
            </a:xfrm>
            <a:custGeom>
              <a:avLst/>
              <a:gdLst/>
              <a:ahLst/>
              <a:cxnLst/>
              <a:rect l="0" t="0" r="0" b="0"/>
              <a:pathLst>
                <a:path w="1531088" h="191386">
                  <a:moveTo>
                    <a:pt x="191386" y="0"/>
                  </a:moveTo>
                  <a:lnTo>
                    <a:pt x="0" y="191386"/>
                  </a:lnTo>
                  <a:lnTo>
                    <a:pt x="1531088" y="191386"/>
                  </a:lnTo>
                  <a:lnTo>
                    <a:pt x="1531088" y="0"/>
                  </a:lnTo>
                  <a:lnTo>
                    <a:pt x="191386" y="0"/>
                  </a:lnTo>
                </a:path>
              </a:pathLst>
            </a:custGeom>
            <a:gradFill rotWithShape="1">
              <a:gsLst>
                <a:gs pos="0">
                  <a:srgbClr val="FFBF84"/>
                </a:gs>
                <a:gs pos="100000">
                  <a:srgbClr val="F99539"/>
                </a:gs>
              </a:gsLst>
              <a:lin ang="5400000" scaled="1"/>
            </a:gra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1858040" y="3397195"/>
              <a:ext cx="1539062" cy="1564907"/>
            </a:xfrm>
            <a:custGeom>
              <a:avLst/>
              <a:gdLst/>
              <a:ahLst/>
              <a:cxnLst/>
              <a:rect l="0" t="0" r="0" b="0"/>
              <a:pathLst>
                <a:path w="1539062" h="1564907">
                  <a:moveTo>
                    <a:pt x="7974" y="0"/>
                  </a:moveTo>
                  <a:lnTo>
                    <a:pt x="1539062" y="0"/>
                  </a:lnTo>
                  <a:lnTo>
                    <a:pt x="1539062" y="286999"/>
                  </a:lnTo>
                  <a:lnTo>
                    <a:pt x="1444246" y="570729"/>
                  </a:lnTo>
                  <a:cubicBezTo>
                    <a:pt x="836771" y="720759"/>
                    <a:pt x="322437" y="1082272"/>
                    <a:pt x="0" y="1564907"/>
                  </a:cubicBezTo>
                  <a:lnTo>
                    <a:pt x="7974" y="0"/>
                  </a:lnTo>
                </a:path>
              </a:pathLst>
            </a:custGeom>
            <a:gradFill rotWithShape="1">
              <a:gsLst>
                <a:gs pos="0">
                  <a:srgbClr val="FFBF84"/>
                </a:gs>
                <a:gs pos="100000">
                  <a:srgbClr val="F99539"/>
                </a:gs>
              </a:gsLst>
              <a:lin ang="5400000" scaled="1"/>
            </a:gra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323213" y="3875653"/>
            <a:ext cx="1531088" cy="1744349"/>
            <a:chOff x="1866013" y="3205809"/>
            <a:chExt cx="1531088" cy="1744349"/>
          </a:xfrm>
        </p:grpSpPr>
        <p:sp>
          <p:nvSpPr>
            <p:cNvPr id="12" name="Rounded Rectangle 11"/>
            <p:cNvSpPr/>
            <p:nvPr/>
          </p:nvSpPr>
          <p:spPr>
            <a:xfrm>
              <a:off x="1866013" y="3205809"/>
              <a:ext cx="1531088" cy="191386"/>
            </a:xfrm>
            <a:custGeom>
              <a:avLst/>
              <a:gdLst/>
              <a:ahLst/>
              <a:cxnLst/>
              <a:rect l="0" t="0" r="0" b="0"/>
              <a:pathLst>
                <a:path w="1531088" h="191386">
                  <a:moveTo>
                    <a:pt x="1531088" y="0"/>
                  </a:moveTo>
                  <a:lnTo>
                    <a:pt x="1435395" y="191386"/>
                  </a:lnTo>
                  <a:lnTo>
                    <a:pt x="0" y="191386"/>
                  </a:lnTo>
                  <a:lnTo>
                    <a:pt x="191386" y="0"/>
                  </a:lnTo>
                  <a:lnTo>
                    <a:pt x="1435395" y="0"/>
                  </a:lnTo>
                  <a:lnTo>
                    <a:pt x="1531088" y="0"/>
                  </a:lnTo>
                  <a:close/>
                  <a:moveTo>
                    <a:pt x="1531088" y="0"/>
                  </a:moveTo>
                  <a:lnTo>
                    <a:pt x="1531088" y="191386"/>
                  </a:lnTo>
                </a:path>
              </a:pathLst>
            </a:custGeom>
            <a:noFill/>
            <a:ln w="11961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1866013" y="3397117"/>
              <a:ext cx="1531088" cy="1553041"/>
            </a:xfrm>
            <a:custGeom>
              <a:avLst/>
              <a:gdLst/>
              <a:ahLst/>
              <a:cxnLst/>
              <a:rect l="0" t="0" r="0" b="0"/>
              <a:pathLst>
                <a:path w="1531088" h="1553041">
                  <a:moveTo>
                    <a:pt x="0" y="0"/>
                  </a:moveTo>
                  <a:lnTo>
                    <a:pt x="0" y="1553041"/>
                  </a:lnTo>
                  <a:cubicBezTo>
                    <a:pt x="322834" y="1076336"/>
                    <a:pt x="832904" y="719370"/>
                    <a:pt x="1435395" y="570569"/>
                  </a:cubicBezTo>
                  <a:lnTo>
                    <a:pt x="1435395" y="0"/>
                  </a:lnTo>
                  <a:lnTo>
                    <a:pt x="0" y="0"/>
                  </a:lnTo>
                  <a:close/>
                  <a:moveTo>
                    <a:pt x="1435395" y="0"/>
                  </a:moveTo>
                  <a:lnTo>
                    <a:pt x="1436272" y="570729"/>
                  </a:lnTo>
                  <a:lnTo>
                    <a:pt x="1531088" y="286999"/>
                  </a:lnTo>
                  <a:lnTo>
                    <a:pt x="1531088" y="0"/>
                  </a:lnTo>
                </a:path>
              </a:pathLst>
            </a:custGeom>
            <a:noFill/>
            <a:ln w="11961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854302" y="3875653"/>
            <a:ext cx="1435395" cy="738351"/>
            <a:chOff x="3397102" y="3205809"/>
            <a:chExt cx="1435395" cy="738351"/>
          </a:xfrm>
        </p:grpSpPr>
        <p:sp>
          <p:nvSpPr>
            <p:cNvPr id="15" name="Rounded Rectangle 14"/>
            <p:cNvSpPr/>
            <p:nvPr/>
          </p:nvSpPr>
          <p:spPr>
            <a:xfrm>
              <a:off x="3397102" y="3397195"/>
              <a:ext cx="1435395" cy="546965"/>
            </a:xfrm>
            <a:custGeom>
              <a:avLst/>
              <a:gdLst/>
              <a:ahLst/>
              <a:cxnLst/>
              <a:rect l="0" t="0" r="0" b="0"/>
              <a:pathLst>
                <a:path w="1435395" h="546965">
                  <a:moveTo>
                    <a:pt x="0" y="0"/>
                  </a:moveTo>
                  <a:lnTo>
                    <a:pt x="0" y="546965"/>
                  </a:lnTo>
                  <a:cubicBezTo>
                    <a:pt x="196210" y="501271"/>
                    <a:pt x="381073" y="494238"/>
                    <a:pt x="582531" y="494413"/>
                  </a:cubicBezTo>
                  <a:lnTo>
                    <a:pt x="588432" y="494413"/>
                  </a:lnTo>
                  <a:cubicBezTo>
                    <a:pt x="674611" y="492181"/>
                    <a:pt x="760783" y="492181"/>
                    <a:pt x="846963" y="494413"/>
                  </a:cubicBezTo>
                  <a:lnTo>
                    <a:pt x="853262" y="494413"/>
                  </a:lnTo>
                  <a:cubicBezTo>
                    <a:pt x="1054592" y="494270"/>
                    <a:pt x="1239312" y="501303"/>
                    <a:pt x="1435395" y="546965"/>
                  </a:cubicBezTo>
                  <a:lnTo>
                    <a:pt x="1435395" y="0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rgbClr val="FFEF63"/>
                </a:gs>
                <a:gs pos="100000">
                  <a:srgbClr val="FFE60A"/>
                </a:gs>
              </a:gsLst>
              <a:lin ang="5400000" scaled="1"/>
            </a:gra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3397102" y="3205809"/>
              <a:ext cx="1435395" cy="191386"/>
            </a:xfrm>
            <a:custGeom>
              <a:avLst/>
              <a:gdLst/>
              <a:ahLst/>
              <a:cxnLst/>
              <a:rect l="0" t="0" r="0" b="0"/>
              <a:pathLst>
                <a:path w="1435395" h="191386">
                  <a:moveTo>
                    <a:pt x="1339702" y="0"/>
                  </a:moveTo>
                  <a:lnTo>
                    <a:pt x="95693" y="0"/>
                  </a:lnTo>
                  <a:lnTo>
                    <a:pt x="0" y="191386"/>
                  </a:lnTo>
                  <a:lnTo>
                    <a:pt x="1435395" y="191386"/>
                  </a:lnTo>
                  <a:lnTo>
                    <a:pt x="1339702" y="0"/>
                  </a:lnTo>
                </a:path>
              </a:pathLst>
            </a:custGeom>
            <a:gradFill rotWithShape="1">
              <a:gsLst>
                <a:gs pos="0">
                  <a:srgbClr val="FFEF63"/>
                </a:gs>
                <a:gs pos="100000">
                  <a:srgbClr val="FFE60A"/>
                </a:gs>
              </a:gsLst>
              <a:lin ang="5400000" scaled="1"/>
            </a:gra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854302" y="3875653"/>
            <a:ext cx="1435395" cy="738351"/>
            <a:chOff x="3397102" y="3205809"/>
            <a:chExt cx="1435395" cy="738351"/>
          </a:xfrm>
        </p:grpSpPr>
        <p:sp>
          <p:nvSpPr>
            <p:cNvPr id="18" name="Rounded Rectangle 17"/>
            <p:cNvSpPr/>
            <p:nvPr/>
          </p:nvSpPr>
          <p:spPr>
            <a:xfrm>
              <a:off x="3397102" y="3397195"/>
              <a:ext cx="1435395" cy="546965"/>
            </a:xfrm>
            <a:custGeom>
              <a:avLst/>
              <a:gdLst/>
              <a:ahLst/>
              <a:cxnLst/>
              <a:rect l="0" t="0" r="0" b="0"/>
              <a:pathLst>
                <a:path w="1435395" h="546965">
                  <a:moveTo>
                    <a:pt x="717697" y="0"/>
                  </a:moveTo>
                  <a:lnTo>
                    <a:pt x="0" y="0"/>
                  </a:lnTo>
                  <a:lnTo>
                    <a:pt x="0" y="546965"/>
                  </a:lnTo>
                  <a:cubicBezTo>
                    <a:pt x="196208" y="501273"/>
                    <a:pt x="381071" y="494237"/>
                    <a:pt x="582531" y="494413"/>
                  </a:cubicBezTo>
                  <a:lnTo>
                    <a:pt x="588432" y="494413"/>
                  </a:lnTo>
                  <a:cubicBezTo>
                    <a:pt x="674609" y="492181"/>
                    <a:pt x="760785" y="492181"/>
                    <a:pt x="846963" y="494413"/>
                  </a:cubicBezTo>
                  <a:lnTo>
                    <a:pt x="853262" y="494413"/>
                  </a:lnTo>
                  <a:cubicBezTo>
                    <a:pt x="1054588" y="494268"/>
                    <a:pt x="1239315" y="501303"/>
                    <a:pt x="1435395" y="546965"/>
                  </a:cubicBezTo>
                  <a:lnTo>
                    <a:pt x="1435395" y="0"/>
                  </a:lnTo>
                  <a:lnTo>
                    <a:pt x="717697" y="0"/>
                  </a:lnTo>
                  <a:close/>
                </a:path>
              </a:pathLst>
            </a:custGeom>
            <a:noFill/>
            <a:ln w="11961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3397102" y="3205809"/>
              <a:ext cx="1435395" cy="191386"/>
            </a:xfrm>
            <a:custGeom>
              <a:avLst/>
              <a:gdLst/>
              <a:ahLst/>
              <a:cxnLst/>
              <a:rect l="0" t="0" r="0" b="0"/>
              <a:pathLst>
                <a:path w="1435395" h="191386">
                  <a:moveTo>
                    <a:pt x="1339702" y="0"/>
                  </a:moveTo>
                  <a:lnTo>
                    <a:pt x="95693" y="0"/>
                  </a:lnTo>
                  <a:lnTo>
                    <a:pt x="0" y="191386"/>
                  </a:lnTo>
                  <a:lnTo>
                    <a:pt x="1435395" y="191386"/>
                  </a:lnTo>
                  <a:lnTo>
                    <a:pt x="1339702" y="0"/>
                  </a:lnTo>
                  <a:close/>
                </a:path>
              </a:pathLst>
            </a:custGeom>
            <a:noFill/>
            <a:ln w="11961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1" name="Rounded Rectangle 20"/>
          <p:cNvSpPr/>
          <p:nvPr/>
        </p:nvSpPr>
        <p:spPr>
          <a:xfrm>
            <a:off x="2323213" y="3301402"/>
            <a:ext cx="1531088" cy="574237"/>
          </a:xfrm>
          <a:custGeom>
            <a:avLst/>
            <a:gdLst/>
            <a:ahLst/>
            <a:cxnLst/>
            <a:rect l="0" t="0" r="0" b="0"/>
            <a:pathLst>
              <a:path w="1531088" h="574237">
                <a:moveTo>
                  <a:pt x="1435395" y="574237"/>
                </a:moveTo>
                <a:lnTo>
                  <a:pt x="1515139" y="382851"/>
                </a:lnTo>
                <a:lnTo>
                  <a:pt x="1531088" y="382851"/>
                </a:lnTo>
                <a:lnTo>
                  <a:pt x="1531088" y="0"/>
                </a:lnTo>
                <a:lnTo>
                  <a:pt x="1435395" y="191465"/>
                </a:lnTo>
                <a:lnTo>
                  <a:pt x="1531088" y="0"/>
                </a:lnTo>
                <a:lnTo>
                  <a:pt x="191386" y="0"/>
                </a:lnTo>
                <a:lnTo>
                  <a:pt x="0" y="191465"/>
                </a:lnTo>
                <a:lnTo>
                  <a:pt x="0" y="574237"/>
                </a:lnTo>
                <a:lnTo>
                  <a:pt x="1435395" y="574237"/>
                </a:lnTo>
              </a:path>
            </a:pathLst>
          </a:custGeom>
          <a:gradFill rotWithShape="1">
            <a:gsLst>
              <a:gs pos="0">
                <a:srgbClr val="FFBF84"/>
              </a:gs>
              <a:gs pos="100000">
                <a:srgbClr val="F99539"/>
              </a:gs>
            </a:gsLst>
            <a:lin ang="5400000" scaled="1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2323213" y="3301402"/>
            <a:ext cx="1531088" cy="574158"/>
          </a:xfrm>
          <a:custGeom>
            <a:avLst/>
            <a:gdLst/>
            <a:ahLst/>
            <a:cxnLst/>
            <a:rect l="0" t="0" r="0" b="0"/>
            <a:pathLst>
              <a:path w="1531088" h="574158">
                <a:moveTo>
                  <a:pt x="0" y="191464"/>
                </a:moveTo>
                <a:lnTo>
                  <a:pt x="191386" y="0"/>
                </a:lnTo>
                <a:lnTo>
                  <a:pt x="1531088" y="0"/>
                </a:lnTo>
                <a:lnTo>
                  <a:pt x="1435395" y="191464"/>
                </a:lnTo>
                <a:close/>
                <a:moveTo>
                  <a:pt x="0" y="191464"/>
                </a:moveTo>
                <a:lnTo>
                  <a:pt x="0" y="287157"/>
                </a:lnTo>
                <a:moveTo>
                  <a:pt x="1435395" y="191464"/>
                </a:moveTo>
                <a:lnTo>
                  <a:pt x="1435395" y="287157"/>
                </a:lnTo>
                <a:moveTo>
                  <a:pt x="1531088" y="287158"/>
                </a:moveTo>
                <a:lnTo>
                  <a:pt x="1531088" y="191465"/>
                </a:lnTo>
                <a:lnTo>
                  <a:pt x="1531088" y="127670"/>
                </a:lnTo>
                <a:lnTo>
                  <a:pt x="1531088" y="0"/>
                </a:lnTo>
                <a:moveTo>
                  <a:pt x="1435395" y="574158"/>
                </a:moveTo>
                <a:lnTo>
                  <a:pt x="191386" y="574158"/>
                </a:lnTo>
                <a:lnTo>
                  <a:pt x="0" y="574158"/>
                </a:lnTo>
                <a:lnTo>
                  <a:pt x="0" y="382772"/>
                </a:lnTo>
                <a:moveTo>
                  <a:pt x="1435395" y="574158"/>
                </a:moveTo>
                <a:lnTo>
                  <a:pt x="1523113" y="382772"/>
                </a:lnTo>
                <a:moveTo>
                  <a:pt x="1435395" y="382772"/>
                </a:moveTo>
                <a:lnTo>
                  <a:pt x="1435395" y="574158"/>
                </a:lnTo>
                <a:moveTo>
                  <a:pt x="0" y="287156"/>
                </a:moveTo>
                <a:lnTo>
                  <a:pt x="0" y="382849"/>
                </a:lnTo>
                <a:moveTo>
                  <a:pt x="1435395" y="287156"/>
                </a:moveTo>
                <a:lnTo>
                  <a:pt x="1435395" y="382849"/>
                </a:lnTo>
              </a:path>
            </a:pathLst>
          </a:custGeom>
          <a:noFill/>
          <a:ln w="11961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3854302" y="3301402"/>
            <a:ext cx="1435395" cy="574237"/>
          </a:xfrm>
          <a:custGeom>
            <a:avLst/>
            <a:gdLst/>
            <a:ahLst/>
            <a:cxnLst/>
            <a:rect l="0" t="0" r="0" b="0"/>
            <a:pathLst>
              <a:path w="1435395" h="574237">
                <a:moveTo>
                  <a:pt x="0" y="574237"/>
                </a:moveTo>
                <a:lnTo>
                  <a:pt x="1435395" y="574237"/>
                </a:lnTo>
                <a:lnTo>
                  <a:pt x="1435395" y="191465"/>
                </a:lnTo>
                <a:lnTo>
                  <a:pt x="1339702" y="0"/>
                </a:lnTo>
                <a:lnTo>
                  <a:pt x="95693" y="0"/>
                </a:lnTo>
                <a:lnTo>
                  <a:pt x="0" y="191465"/>
                </a:lnTo>
                <a:lnTo>
                  <a:pt x="0" y="574237"/>
                </a:lnTo>
              </a:path>
            </a:pathLst>
          </a:custGeom>
          <a:gradFill rotWithShape="1">
            <a:gsLst>
              <a:gs pos="0">
                <a:srgbClr val="FFEF63"/>
              </a:gs>
              <a:gs pos="100000">
                <a:srgbClr val="FFE60A"/>
              </a:gs>
            </a:gsLst>
            <a:lin ang="5400000" scaled="1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3854302" y="3301402"/>
            <a:ext cx="1435395" cy="574236"/>
          </a:xfrm>
          <a:custGeom>
            <a:avLst/>
            <a:gdLst/>
            <a:ahLst/>
            <a:cxnLst/>
            <a:rect l="0" t="0" r="0" b="0"/>
            <a:pathLst>
              <a:path w="1435395" h="574236">
                <a:moveTo>
                  <a:pt x="1339702" y="0"/>
                </a:moveTo>
                <a:lnTo>
                  <a:pt x="95693" y="0"/>
                </a:lnTo>
                <a:lnTo>
                  <a:pt x="0" y="191465"/>
                </a:lnTo>
                <a:lnTo>
                  <a:pt x="1435395" y="191465"/>
                </a:lnTo>
                <a:lnTo>
                  <a:pt x="1339702" y="0"/>
                </a:lnTo>
                <a:close/>
                <a:moveTo>
                  <a:pt x="0" y="191465"/>
                </a:moveTo>
                <a:lnTo>
                  <a:pt x="0" y="287157"/>
                </a:lnTo>
                <a:moveTo>
                  <a:pt x="1435395" y="191465"/>
                </a:moveTo>
                <a:lnTo>
                  <a:pt x="1435395" y="287157"/>
                </a:lnTo>
                <a:moveTo>
                  <a:pt x="0" y="287079"/>
                </a:moveTo>
                <a:lnTo>
                  <a:pt x="0" y="382772"/>
                </a:lnTo>
                <a:moveTo>
                  <a:pt x="1435395" y="287079"/>
                </a:moveTo>
                <a:lnTo>
                  <a:pt x="1435395" y="382772"/>
                </a:lnTo>
                <a:moveTo>
                  <a:pt x="0" y="382849"/>
                </a:moveTo>
                <a:lnTo>
                  <a:pt x="0" y="446645"/>
                </a:lnTo>
                <a:lnTo>
                  <a:pt x="0" y="574236"/>
                </a:lnTo>
                <a:lnTo>
                  <a:pt x="1435395" y="574236"/>
                </a:lnTo>
                <a:lnTo>
                  <a:pt x="1435395" y="446645"/>
                </a:lnTo>
                <a:lnTo>
                  <a:pt x="1435395" y="382849"/>
                </a:lnTo>
              </a:path>
            </a:pathLst>
          </a:custGeom>
          <a:noFill/>
          <a:ln w="11961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5289697" y="3301402"/>
            <a:ext cx="1531088" cy="574237"/>
          </a:xfrm>
          <a:custGeom>
            <a:avLst/>
            <a:gdLst/>
            <a:ahLst/>
            <a:cxnLst/>
            <a:rect l="0" t="0" r="0" b="0"/>
            <a:pathLst>
              <a:path w="1531088" h="574237">
                <a:moveTo>
                  <a:pt x="0" y="382851"/>
                </a:moveTo>
                <a:lnTo>
                  <a:pt x="95693" y="574237"/>
                </a:lnTo>
                <a:lnTo>
                  <a:pt x="1531088" y="574237"/>
                </a:lnTo>
                <a:lnTo>
                  <a:pt x="1531088" y="191465"/>
                </a:lnTo>
                <a:lnTo>
                  <a:pt x="1339702" y="0"/>
                </a:lnTo>
                <a:lnTo>
                  <a:pt x="0" y="0"/>
                </a:lnTo>
                <a:lnTo>
                  <a:pt x="127590" y="191465"/>
                </a:lnTo>
                <a:lnTo>
                  <a:pt x="0" y="0"/>
                </a:lnTo>
                <a:lnTo>
                  <a:pt x="0" y="382772"/>
                </a:lnTo>
              </a:path>
            </a:pathLst>
          </a:custGeom>
          <a:gradFill rotWithShape="1">
            <a:gsLst>
              <a:gs pos="0">
                <a:srgbClr val="CFF976"/>
              </a:gs>
              <a:gs pos="100000">
                <a:srgbClr val="A8DD38"/>
              </a:gs>
            </a:gsLst>
            <a:lin ang="5400000" scaled="1"/>
          </a:gra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5289697" y="3301402"/>
            <a:ext cx="1531088" cy="574236"/>
          </a:xfrm>
          <a:custGeom>
            <a:avLst/>
            <a:gdLst/>
            <a:ahLst/>
            <a:cxnLst/>
            <a:rect l="0" t="0" r="0" b="0"/>
            <a:pathLst>
              <a:path w="1531088" h="574236">
                <a:moveTo>
                  <a:pt x="1531088" y="191465"/>
                </a:moveTo>
                <a:lnTo>
                  <a:pt x="1339702" y="0"/>
                </a:lnTo>
                <a:lnTo>
                  <a:pt x="0" y="0"/>
                </a:lnTo>
                <a:lnTo>
                  <a:pt x="95693" y="191465"/>
                </a:lnTo>
                <a:lnTo>
                  <a:pt x="813390" y="191465"/>
                </a:lnTo>
                <a:lnTo>
                  <a:pt x="1531088" y="191465"/>
                </a:lnTo>
                <a:close/>
                <a:moveTo>
                  <a:pt x="1531088" y="191465"/>
                </a:moveTo>
                <a:lnTo>
                  <a:pt x="1531088" y="287157"/>
                </a:lnTo>
                <a:moveTo>
                  <a:pt x="0" y="0"/>
                </a:moveTo>
                <a:lnTo>
                  <a:pt x="0" y="287158"/>
                </a:lnTo>
                <a:moveTo>
                  <a:pt x="95693" y="191465"/>
                </a:moveTo>
                <a:lnTo>
                  <a:pt x="95693" y="287157"/>
                </a:lnTo>
                <a:moveTo>
                  <a:pt x="95693" y="287156"/>
                </a:moveTo>
                <a:lnTo>
                  <a:pt x="95693" y="382849"/>
                </a:lnTo>
                <a:moveTo>
                  <a:pt x="1531088" y="287156"/>
                </a:moveTo>
                <a:lnTo>
                  <a:pt x="1531088" y="382849"/>
                </a:lnTo>
                <a:moveTo>
                  <a:pt x="0" y="287156"/>
                </a:moveTo>
                <a:lnTo>
                  <a:pt x="0" y="382849"/>
                </a:lnTo>
                <a:moveTo>
                  <a:pt x="95693" y="382849"/>
                </a:moveTo>
                <a:lnTo>
                  <a:pt x="95693" y="574236"/>
                </a:lnTo>
                <a:moveTo>
                  <a:pt x="1531088" y="382849"/>
                </a:moveTo>
                <a:lnTo>
                  <a:pt x="1531088" y="574236"/>
                </a:lnTo>
                <a:lnTo>
                  <a:pt x="813390" y="574236"/>
                </a:lnTo>
                <a:lnTo>
                  <a:pt x="95693" y="574236"/>
                </a:lnTo>
                <a:moveTo>
                  <a:pt x="95693" y="574236"/>
                </a:moveTo>
                <a:lnTo>
                  <a:pt x="0" y="382849"/>
                </a:lnTo>
              </a:path>
            </a:pathLst>
          </a:custGeom>
          <a:noFill/>
          <a:ln w="11961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951765" y="1068564"/>
            <a:ext cx="5240437" cy="2392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1">
                <a:solidFill>
                  <a:srgbClr val="484848"/>
                </a:solidFill>
                <a:latin typeface="Roboto"/>
              </a:rPr>
              <a:t>Membangun Budaya Akademik yang Religious dan Toleran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557582" y="1686582"/>
            <a:ext cx="966714" cy="7655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rgbClr val="DE8431"/>
                </a:solidFill>
                <a:latin typeface="Roboto"/>
              </a:rPr>
              <a:t>Program
Peningkatan
Literasi Kitab
Suci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067857" y="1686582"/>
            <a:ext cx="1008269" cy="57415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rgbClr val="E0CB15"/>
                </a:solidFill>
                <a:latin typeface="Roboto"/>
              </a:rPr>
              <a:t>Implementasi
Integrasi
Keilmuan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633235" y="1686582"/>
            <a:ext cx="939673" cy="7655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rgbClr val="92BD39"/>
                </a:solidFill>
                <a:latin typeface="Roboto"/>
              </a:rPr>
              <a:t>Penguatan
Pemahaman
Moderasi
Beragama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885905" y="2352446"/>
            <a:ext cx="1372172" cy="5539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dirty="0" err="1">
                <a:solidFill>
                  <a:srgbClr val="484848"/>
                </a:solidFill>
                <a:latin typeface="Roboto"/>
              </a:rPr>
              <a:t>Mengarusutamakan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pendekatan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interdisipliner</a:t>
            </a:r>
            <a:endParaRPr sz="1200" b="0" dirty="0">
              <a:solidFill>
                <a:srgbClr val="484848"/>
              </a:solidFill>
              <a:latin typeface="Roboto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458183" y="2543832"/>
            <a:ext cx="1165384" cy="73866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dirty="0" err="1">
                <a:solidFill>
                  <a:srgbClr val="484848"/>
                </a:solidFill>
                <a:latin typeface="Roboto"/>
              </a:rPr>
              <a:t>Membangun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pemahaman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keagamaan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yang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mendalam</a:t>
            </a:r>
            <a:endParaRPr sz="1200" b="0" dirty="0">
              <a:solidFill>
                <a:srgbClr val="484848"/>
              </a:solidFill>
              <a:latin typeface="Roboto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469882" y="2543832"/>
            <a:ext cx="1266372" cy="5539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dirty="0" err="1">
                <a:solidFill>
                  <a:srgbClr val="484848"/>
                </a:solidFill>
                <a:latin typeface="Roboto"/>
              </a:rPr>
              <a:t>Mengembangkan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sikap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religius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yang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toleran</a:t>
            </a:r>
            <a:endParaRPr sz="1200" b="0" dirty="0">
              <a:solidFill>
                <a:srgbClr val="484848"/>
              </a:solidFill>
              <a:latin typeface="Roboto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2814087" y="4170613"/>
            <a:ext cx="359892" cy="366823"/>
          </a:xfrm>
          <a:custGeom>
            <a:avLst/>
            <a:gdLst/>
            <a:ahLst/>
            <a:cxnLst/>
            <a:rect l="0" t="0" r="0" b="0"/>
            <a:pathLst>
              <a:path w="359892" h="366823">
                <a:moveTo>
                  <a:pt x="95693" y="350874"/>
                </a:moveTo>
                <a:cubicBezTo>
                  <a:pt x="95693" y="359682"/>
                  <a:pt x="88552" y="366823"/>
                  <a:pt x="79744" y="366823"/>
                </a:cubicBezTo>
                <a:lnTo>
                  <a:pt x="15948" y="366823"/>
                </a:lnTo>
                <a:cubicBezTo>
                  <a:pt x="7140" y="366823"/>
                  <a:pt x="0" y="359682"/>
                  <a:pt x="0" y="350874"/>
                </a:cubicBezTo>
                <a:lnTo>
                  <a:pt x="0" y="15948"/>
                </a:lnTo>
                <a:cubicBezTo>
                  <a:pt x="0" y="7140"/>
                  <a:pt x="7140" y="0"/>
                  <a:pt x="15948" y="0"/>
                </a:cubicBezTo>
                <a:lnTo>
                  <a:pt x="79744" y="0"/>
                </a:lnTo>
                <a:cubicBezTo>
                  <a:pt x="88552" y="0"/>
                  <a:pt x="95693" y="7140"/>
                  <a:pt x="95693" y="15948"/>
                </a:cubicBezTo>
                <a:close/>
                <a:moveTo>
                  <a:pt x="191386" y="350874"/>
                </a:moveTo>
                <a:cubicBezTo>
                  <a:pt x="191386" y="359682"/>
                  <a:pt x="184245" y="366823"/>
                  <a:pt x="175437" y="366823"/>
                </a:cubicBezTo>
                <a:lnTo>
                  <a:pt x="111641" y="366823"/>
                </a:lnTo>
                <a:cubicBezTo>
                  <a:pt x="102833" y="366823"/>
                  <a:pt x="95693" y="359682"/>
                  <a:pt x="95693" y="350874"/>
                </a:cubicBezTo>
                <a:lnTo>
                  <a:pt x="95693" y="143539"/>
                </a:lnTo>
                <a:cubicBezTo>
                  <a:pt x="95693" y="134731"/>
                  <a:pt x="102833" y="127590"/>
                  <a:pt x="111641" y="127590"/>
                </a:cubicBezTo>
                <a:lnTo>
                  <a:pt x="175437" y="127590"/>
                </a:lnTo>
                <a:cubicBezTo>
                  <a:pt x="184245" y="127590"/>
                  <a:pt x="191386" y="134731"/>
                  <a:pt x="191386" y="143539"/>
                </a:cubicBezTo>
                <a:close/>
                <a:moveTo>
                  <a:pt x="143539" y="311002"/>
                </a:moveTo>
                <a:lnTo>
                  <a:pt x="143539" y="334925"/>
                </a:lnTo>
                <a:moveTo>
                  <a:pt x="47846" y="31897"/>
                </a:moveTo>
                <a:lnTo>
                  <a:pt x="47846" y="239232"/>
                </a:lnTo>
                <a:moveTo>
                  <a:pt x="143539" y="159488"/>
                </a:moveTo>
                <a:lnTo>
                  <a:pt x="143539" y="279104"/>
                </a:lnTo>
                <a:moveTo>
                  <a:pt x="47782" y="279104"/>
                </a:moveTo>
                <a:lnTo>
                  <a:pt x="47782" y="326951"/>
                </a:lnTo>
                <a:moveTo>
                  <a:pt x="357158" y="321975"/>
                </a:moveTo>
                <a:cubicBezTo>
                  <a:pt x="359892" y="330347"/>
                  <a:pt x="355322" y="339351"/>
                  <a:pt x="346950" y="342086"/>
                </a:cubicBezTo>
                <a:lnTo>
                  <a:pt x="286345" y="361879"/>
                </a:lnTo>
                <a:cubicBezTo>
                  <a:pt x="277968" y="364612"/>
                  <a:pt x="268962" y="360034"/>
                  <a:pt x="266233" y="351655"/>
                </a:cubicBezTo>
                <a:lnTo>
                  <a:pt x="177127" y="78739"/>
                </a:lnTo>
                <a:cubicBezTo>
                  <a:pt x="174393" y="70367"/>
                  <a:pt x="178963" y="61363"/>
                  <a:pt x="187335" y="58627"/>
                </a:cubicBezTo>
                <a:lnTo>
                  <a:pt x="247940" y="38835"/>
                </a:lnTo>
                <a:cubicBezTo>
                  <a:pt x="256317" y="36102"/>
                  <a:pt x="265323" y="40680"/>
                  <a:pt x="268052" y="49058"/>
                </a:cubicBezTo>
                <a:close/>
                <a:moveTo>
                  <a:pt x="227558" y="79058"/>
                </a:moveTo>
                <a:lnTo>
                  <a:pt x="277031" y="230683"/>
                </a:lnTo>
                <a:moveTo>
                  <a:pt x="289343" y="268610"/>
                </a:moveTo>
                <a:lnTo>
                  <a:pt x="304176" y="314096"/>
                </a:lnTo>
              </a:path>
            </a:pathLst>
          </a:custGeom>
          <a:noFill/>
          <a:ln w="11961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ounded Rectangle 34"/>
          <p:cNvSpPr/>
          <p:nvPr/>
        </p:nvSpPr>
        <p:spPr>
          <a:xfrm>
            <a:off x="4386796" y="4122707"/>
            <a:ext cx="369942" cy="368691"/>
          </a:xfrm>
          <a:custGeom>
            <a:avLst/>
            <a:gdLst/>
            <a:ahLst/>
            <a:cxnLst/>
            <a:rect l="0" t="0" r="0" b="0"/>
            <a:pathLst>
              <a:path w="369942" h="368691">
                <a:moveTo>
                  <a:pt x="274819" y="79820"/>
                </a:moveTo>
                <a:cubicBezTo>
                  <a:pt x="274819" y="92477"/>
                  <a:pt x="285080" y="102738"/>
                  <a:pt x="297738" y="102738"/>
                </a:cubicBezTo>
                <a:cubicBezTo>
                  <a:pt x="310395" y="102738"/>
                  <a:pt x="320656" y="92477"/>
                  <a:pt x="320656" y="79820"/>
                </a:cubicBezTo>
                <a:cubicBezTo>
                  <a:pt x="320656" y="67162"/>
                  <a:pt x="310395" y="56901"/>
                  <a:pt x="297738" y="56901"/>
                </a:cubicBezTo>
                <a:cubicBezTo>
                  <a:pt x="285080" y="56901"/>
                  <a:pt x="274819" y="67162"/>
                  <a:pt x="274819" y="79820"/>
                </a:cubicBezTo>
                <a:close/>
                <a:moveTo>
                  <a:pt x="312793" y="11224"/>
                </a:moveTo>
                <a:lnTo>
                  <a:pt x="318025" y="28385"/>
                </a:lnTo>
                <a:cubicBezTo>
                  <a:pt x="319840" y="34265"/>
                  <a:pt x="325888" y="37745"/>
                  <a:pt x="331884" y="36359"/>
                </a:cubicBezTo>
                <a:lnTo>
                  <a:pt x="349284" y="32324"/>
                </a:lnTo>
                <a:cubicBezTo>
                  <a:pt x="356055" y="30797"/>
                  <a:pt x="363030" y="33861"/>
                  <a:pt x="366486" y="39879"/>
                </a:cubicBezTo>
                <a:cubicBezTo>
                  <a:pt x="369942" y="45898"/>
                  <a:pt x="369072" y="53467"/>
                  <a:pt x="364340" y="58544"/>
                </a:cubicBezTo>
                <a:lnTo>
                  <a:pt x="352155" y="71829"/>
                </a:lnTo>
                <a:cubicBezTo>
                  <a:pt x="347941" y="76360"/>
                  <a:pt x="347941" y="83375"/>
                  <a:pt x="352155" y="87906"/>
                </a:cubicBezTo>
                <a:lnTo>
                  <a:pt x="364324" y="101048"/>
                </a:lnTo>
                <a:cubicBezTo>
                  <a:pt x="369041" y="106127"/>
                  <a:pt x="369903" y="113685"/>
                  <a:pt x="366449" y="119696"/>
                </a:cubicBezTo>
                <a:cubicBezTo>
                  <a:pt x="362996" y="125706"/>
                  <a:pt x="356032" y="128769"/>
                  <a:pt x="349268" y="127252"/>
                </a:cubicBezTo>
                <a:lnTo>
                  <a:pt x="331932" y="123169"/>
                </a:lnTo>
                <a:cubicBezTo>
                  <a:pt x="325936" y="121783"/>
                  <a:pt x="319888" y="125263"/>
                  <a:pt x="318073" y="131143"/>
                </a:cubicBezTo>
                <a:lnTo>
                  <a:pt x="312793" y="148384"/>
                </a:lnTo>
                <a:cubicBezTo>
                  <a:pt x="310801" y="155030"/>
                  <a:pt x="304684" y="159582"/>
                  <a:pt x="297746" y="159582"/>
                </a:cubicBezTo>
                <a:cubicBezTo>
                  <a:pt x="290807" y="159582"/>
                  <a:pt x="284691" y="155030"/>
                  <a:pt x="282698" y="148384"/>
                </a:cubicBezTo>
                <a:lnTo>
                  <a:pt x="277467" y="131223"/>
                </a:lnTo>
                <a:cubicBezTo>
                  <a:pt x="275652" y="125343"/>
                  <a:pt x="269603" y="121863"/>
                  <a:pt x="263607" y="123248"/>
                </a:cubicBezTo>
                <a:lnTo>
                  <a:pt x="246207" y="127284"/>
                </a:lnTo>
                <a:cubicBezTo>
                  <a:pt x="239443" y="128801"/>
                  <a:pt x="232480" y="125738"/>
                  <a:pt x="229026" y="119728"/>
                </a:cubicBezTo>
                <a:cubicBezTo>
                  <a:pt x="225573" y="113717"/>
                  <a:pt x="226434" y="106159"/>
                  <a:pt x="231151" y="101080"/>
                </a:cubicBezTo>
                <a:lnTo>
                  <a:pt x="243320" y="87938"/>
                </a:lnTo>
                <a:cubicBezTo>
                  <a:pt x="247534" y="83407"/>
                  <a:pt x="247534" y="76392"/>
                  <a:pt x="243320" y="71861"/>
                </a:cubicBezTo>
                <a:lnTo>
                  <a:pt x="231151" y="58735"/>
                </a:lnTo>
                <a:cubicBezTo>
                  <a:pt x="226420" y="53658"/>
                  <a:pt x="225549" y="46090"/>
                  <a:pt x="229005" y="40071"/>
                </a:cubicBezTo>
                <a:cubicBezTo>
                  <a:pt x="232462" y="34052"/>
                  <a:pt x="239437" y="30988"/>
                  <a:pt x="246207" y="32516"/>
                </a:cubicBezTo>
                <a:lnTo>
                  <a:pt x="263607" y="36551"/>
                </a:lnTo>
                <a:cubicBezTo>
                  <a:pt x="269603" y="37936"/>
                  <a:pt x="275652" y="34456"/>
                  <a:pt x="277467" y="28576"/>
                </a:cubicBezTo>
                <a:lnTo>
                  <a:pt x="282682" y="11224"/>
                </a:lnTo>
                <a:cubicBezTo>
                  <a:pt x="284666" y="4564"/>
                  <a:pt x="290789" y="0"/>
                  <a:pt x="297738" y="0"/>
                </a:cubicBezTo>
                <a:cubicBezTo>
                  <a:pt x="304686" y="0"/>
                  <a:pt x="310810" y="4564"/>
                  <a:pt x="312793" y="11224"/>
                </a:cubicBezTo>
                <a:close/>
                <a:moveTo>
                  <a:pt x="105953" y="145609"/>
                </a:moveTo>
                <a:cubicBezTo>
                  <a:pt x="109886" y="150007"/>
                  <a:pt x="115507" y="152521"/>
                  <a:pt x="121407" y="152521"/>
                </a:cubicBezTo>
                <a:cubicBezTo>
                  <a:pt x="127308" y="152521"/>
                  <a:pt x="132929" y="150007"/>
                  <a:pt x="136862" y="145609"/>
                </a:cubicBezTo>
                <a:lnTo>
                  <a:pt x="146926" y="134540"/>
                </a:lnTo>
                <a:cubicBezTo>
                  <a:pt x="152831" y="127994"/>
                  <a:pt x="162218" y="125875"/>
                  <a:pt x="170363" y="129249"/>
                </a:cubicBezTo>
                <a:cubicBezTo>
                  <a:pt x="178508" y="132623"/>
                  <a:pt x="183647" y="140759"/>
                  <a:pt x="183193" y="149564"/>
                </a:cubicBezTo>
                <a:lnTo>
                  <a:pt x="182428" y="164460"/>
                </a:lnTo>
                <a:cubicBezTo>
                  <a:pt x="182132" y="170345"/>
                  <a:pt x="184340" y="176081"/>
                  <a:pt x="188507" y="180247"/>
                </a:cubicBezTo>
                <a:cubicBezTo>
                  <a:pt x="192673" y="184414"/>
                  <a:pt x="198409" y="186622"/>
                  <a:pt x="204294" y="186326"/>
                </a:cubicBezTo>
                <a:lnTo>
                  <a:pt x="219190" y="185561"/>
                </a:lnTo>
                <a:cubicBezTo>
                  <a:pt x="227994" y="185107"/>
                  <a:pt x="236131" y="190246"/>
                  <a:pt x="239505" y="198391"/>
                </a:cubicBezTo>
                <a:cubicBezTo>
                  <a:pt x="242879" y="206536"/>
                  <a:pt x="240760" y="215923"/>
                  <a:pt x="234214" y="221828"/>
                </a:cubicBezTo>
                <a:lnTo>
                  <a:pt x="223145" y="231828"/>
                </a:lnTo>
                <a:cubicBezTo>
                  <a:pt x="218747" y="235761"/>
                  <a:pt x="216233" y="241382"/>
                  <a:pt x="216233" y="247283"/>
                </a:cubicBezTo>
                <a:cubicBezTo>
                  <a:pt x="216233" y="253183"/>
                  <a:pt x="218747" y="258804"/>
                  <a:pt x="223145" y="262737"/>
                </a:cubicBezTo>
                <a:lnTo>
                  <a:pt x="234214" y="272737"/>
                </a:lnTo>
                <a:cubicBezTo>
                  <a:pt x="240760" y="278642"/>
                  <a:pt x="242879" y="288029"/>
                  <a:pt x="239505" y="296175"/>
                </a:cubicBezTo>
                <a:cubicBezTo>
                  <a:pt x="236131" y="304320"/>
                  <a:pt x="227994" y="309458"/>
                  <a:pt x="219190" y="309005"/>
                </a:cubicBezTo>
                <a:lnTo>
                  <a:pt x="204294" y="308239"/>
                </a:lnTo>
                <a:cubicBezTo>
                  <a:pt x="198409" y="307943"/>
                  <a:pt x="192673" y="310152"/>
                  <a:pt x="188507" y="314318"/>
                </a:cubicBezTo>
                <a:cubicBezTo>
                  <a:pt x="184340" y="318485"/>
                  <a:pt x="182132" y="324220"/>
                  <a:pt x="182428" y="330105"/>
                </a:cubicBezTo>
                <a:lnTo>
                  <a:pt x="183193" y="345001"/>
                </a:lnTo>
                <a:cubicBezTo>
                  <a:pt x="183647" y="353806"/>
                  <a:pt x="178508" y="361942"/>
                  <a:pt x="170363" y="365316"/>
                </a:cubicBezTo>
                <a:cubicBezTo>
                  <a:pt x="162218" y="368691"/>
                  <a:pt x="152831" y="366571"/>
                  <a:pt x="146926" y="360025"/>
                </a:cubicBezTo>
                <a:lnTo>
                  <a:pt x="136926" y="348956"/>
                </a:lnTo>
                <a:cubicBezTo>
                  <a:pt x="132992" y="344558"/>
                  <a:pt x="127372" y="342045"/>
                  <a:pt x="121471" y="342045"/>
                </a:cubicBezTo>
                <a:cubicBezTo>
                  <a:pt x="115571" y="342045"/>
                  <a:pt x="109950" y="344558"/>
                  <a:pt x="106017" y="348956"/>
                </a:cubicBezTo>
                <a:lnTo>
                  <a:pt x="95889" y="360025"/>
                </a:lnTo>
                <a:cubicBezTo>
                  <a:pt x="89984" y="366571"/>
                  <a:pt x="80597" y="368691"/>
                  <a:pt x="72452" y="365316"/>
                </a:cubicBezTo>
                <a:cubicBezTo>
                  <a:pt x="64307" y="361942"/>
                  <a:pt x="59168" y="353806"/>
                  <a:pt x="59622" y="345001"/>
                </a:cubicBezTo>
                <a:lnTo>
                  <a:pt x="60387" y="330105"/>
                </a:lnTo>
                <a:cubicBezTo>
                  <a:pt x="60683" y="324220"/>
                  <a:pt x="58475" y="318485"/>
                  <a:pt x="54308" y="314318"/>
                </a:cubicBezTo>
                <a:cubicBezTo>
                  <a:pt x="50142" y="310152"/>
                  <a:pt x="44406" y="307943"/>
                  <a:pt x="38521" y="308239"/>
                </a:cubicBezTo>
                <a:lnTo>
                  <a:pt x="23625" y="309005"/>
                </a:lnTo>
                <a:cubicBezTo>
                  <a:pt x="14855" y="309404"/>
                  <a:pt x="6776" y="304263"/>
                  <a:pt x="3425" y="296149"/>
                </a:cubicBezTo>
                <a:cubicBezTo>
                  <a:pt x="73" y="288035"/>
                  <a:pt x="2169" y="278690"/>
                  <a:pt x="8665" y="272785"/>
                </a:cubicBezTo>
                <a:lnTo>
                  <a:pt x="19734" y="262785"/>
                </a:lnTo>
                <a:cubicBezTo>
                  <a:pt x="24132" y="258852"/>
                  <a:pt x="26645" y="253231"/>
                  <a:pt x="26645" y="247330"/>
                </a:cubicBezTo>
                <a:cubicBezTo>
                  <a:pt x="26645" y="241430"/>
                  <a:pt x="24132" y="235809"/>
                  <a:pt x="19734" y="231876"/>
                </a:cubicBezTo>
                <a:lnTo>
                  <a:pt x="8665" y="221876"/>
                </a:lnTo>
                <a:cubicBezTo>
                  <a:pt x="2119" y="215971"/>
                  <a:pt x="0" y="206584"/>
                  <a:pt x="3374" y="198438"/>
                </a:cubicBezTo>
                <a:cubicBezTo>
                  <a:pt x="6748" y="190293"/>
                  <a:pt x="14884" y="185155"/>
                  <a:pt x="23689" y="185608"/>
                </a:cubicBezTo>
                <a:lnTo>
                  <a:pt x="38585" y="186374"/>
                </a:lnTo>
                <a:cubicBezTo>
                  <a:pt x="44470" y="186670"/>
                  <a:pt x="50205" y="184461"/>
                  <a:pt x="54372" y="180295"/>
                </a:cubicBezTo>
                <a:cubicBezTo>
                  <a:pt x="58538" y="176128"/>
                  <a:pt x="60747" y="170393"/>
                  <a:pt x="60451" y="164508"/>
                </a:cubicBezTo>
                <a:lnTo>
                  <a:pt x="59685" y="149564"/>
                </a:lnTo>
                <a:cubicBezTo>
                  <a:pt x="59265" y="140790"/>
                  <a:pt x="64394" y="132695"/>
                  <a:pt x="72507" y="129328"/>
                </a:cubicBezTo>
                <a:cubicBezTo>
                  <a:pt x="80621" y="125961"/>
                  <a:pt x="89974" y="128046"/>
                  <a:pt x="95889" y="134540"/>
                </a:cubicBezTo>
                <a:close/>
                <a:moveTo>
                  <a:pt x="65587" y="247283"/>
                </a:moveTo>
                <a:cubicBezTo>
                  <a:pt x="65587" y="278112"/>
                  <a:pt x="90578" y="303104"/>
                  <a:pt x="121407" y="303104"/>
                </a:cubicBezTo>
                <a:cubicBezTo>
                  <a:pt x="152236" y="303104"/>
                  <a:pt x="177228" y="278112"/>
                  <a:pt x="177228" y="247283"/>
                </a:cubicBezTo>
                <a:cubicBezTo>
                  <a:pt x="177228" y="216454"/>
                  <a:pt x="152236" y="191462"/>
                  <a:pt x="121407" y="191462"/>
                </a:cubicBezTo>
                <a:cubicBezTo>
                  <a:pt x="90578" y="191462"/>
                  <a:pt x="65587" y="216454"/>
                  <a:pt x="65587" y="247283"/>
                </a:cubicBezTo>
                <a:close/>
              </a:path>
            </a:pathLst>
          </a:custGeom>
          <a:noFill/>
          <a:ln w="11961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ounded Rectangle 35"/>
          <p:cNvSpPr/>
          <p:nvPr/>
        </p:nvSpPr>
        <p:spPr>
          <a:xfrm>
            <a:off x="5959548" y="4162639"/>
            <a:ext cx="370013" cy="370013"/>
          </a:xfrm>
          <a:custGeom>
            <a:avLst/>
            <a:gdLst/>
            <a:ahLst/>
            <a:cxnLst/>
            <a:rect l="0" t="0" r="0" b="0"/>
            <a:pathLst>
              <a:path w="370013" h="370013">
                <a:moveTo>
                  <a:pt x="0" y="0"/>
                </a:moveTo>
                <a:moveTo>
                  <a:pt x="320571" y="299838"/>
                </a:moveTo>
                <a:lnTo>
                  <a:pt x="287079" y="290268"/>
                </a:lnTo>
                <a:cubicBezTo>
                  <a:pt x="274320" y="287079"/>
                  <a:pt x="266345" y="274320"/>
                  <a:pt x="269535" y="261560"/>
                </a:cubicBezTo>
                <a:cubicBezTo>
                  <a:pt x="271130" y="247206"/>
                  <a:pt x="285484" y="237637"/>
                  <a:pt x="299838" y="240827"/>
                </a:cubicBezTo>
                <a:lnTo>
                  <a:pt x="314192" y="244017"/>
                </a:lnTo>
                <a:cubicBezTo>
                  <a:pt x="346089" y="251991"/>
                  <a:pt x="370013" y="259966"/>
                  <a:pt x="370013" y="291863"/>
                </a:cubicBezTo>
                <a:lnTo>
                  <a:pt x="370013" y="370013"/>
                </a:lnTo>
                <a:moveTo>
                  <a:pt x="224878" y="258371"/>
                </a:moveTo>
                <a:cubicBezTo>
                  <a:pt x="224878" y="290268"/>
                  <a:pt x="232853" y="315786"/>
                  <a:pt x="256776" y="323761"/>
                </a:cubicBezTo>
                <a:cubicBezTo>
                  <a:pt x="280699" y="331735"/>
                  <a:pt x="288673" y="331735"/>
                  <a:pt x="288673" y="331735"/>
                </a:cubicBezTo>
                <a:lnTo>
                  <a:pt x="288673" y="370013"/>
                </a:lnTo>
                <a:moveTo>
                  <a:pt x="242422" y="220093"/>
                </a:moveTo>
                <a:lnTo>
                  <a:pt x="125995" y="167462"/>
                </a:lnTo>
                <a:lnTo>
                  <a:pt x="137160" y="146729"/>
                </a:lnTo>
                <a:moveTo>
                  <a:pt x="175437" y="189813"/>
                </a:moveTo>
                <a:lnTo>
                  <a:pt x="175437" y="237637"/>
                </a:lnTo>
                <a:lnTo>
                  <a:pt x="271130" y="277509"/>
                </a:lnTo>
                <a:moveTo>
                  <a:pt x="360443" y="204145"/>
                </a:moveTo>
                <a:cubicBezTo>
                  <a:pt x="360443" y="226165"/>
                  <a:pt x="342592" y="244017"/>
                  <a:pt x="320571" y="244017"/>
                </a:cubicBezTo>
                <a:cubicBezTo>
                  <a:pt x="298551" y="244017"/>
                  <a:pt x="280699" y="226165"/>
                  <a:pt x="280699" y="204145"/>
                </a:cubicBezTo>
                <a:cubicBezTo>
                  <a:pt x="280699" y="182124"/>
                  <a:pt x="298551" y="164273"/>
                  <a:pt x="320571" y="164273"/>
                </a:cubicBezTo>
                <a:cubicBezTo>
                  <a:pt x="342592" y="164273"/>
                  <a:pt x="360443" y="182124"/>
                  <a:pt x="360443" y="204145"/>
                </a:cubicBezTo>
                <a:close/>
                <a:moveTo>
                  <a:pt x="164273" y="68580"/>
                </a:moveTo>
                <a:cubicBezTo>
                  <a:pt x="140349" y="116426"/>
                  <a:pt x="90908" y="119616"/>
                  <a:pt x="68580" y="108452"/>
                </a:cubicBezTo>
                <a:cubicBezTo>
                  <a:pt x="36682" y="92503"/>
                  <a:pt x="44656" y="60605"/>
                  <a:pt x="12759" y="52631"/>
                </a:cubicBezTo>
                <a:cubicBezTo>
                  <a:pt x="28708" y="44656"/>
                  <a:pt x="44656" y="36682"/>
                  <a:pt x="44656" y="36682"/>
                </a:cubicBezTo>
                <a:cubicBezTo>
                  <a:pt x="60605" y="28707"/>
                  <a:pt x="76554" y="44656"/>
                  <a:pt x="76554" y="44656"/>
                </a:cubicBezTo>
                <a:cubicBezTo>
                  <a:pt x="76554" y="44656"/>
                  <a:pt x="100477" y="36682"/>
                  <a:pt x="116426" y="12759"/>
                </a:cubicBezTo>
                <a:cubicBezTo>
                  <a:pt x="132375" y="36682"/>
                  <a:pt x="108452" y="68580"/>
                  <a:pt x="108452" y="68580"/>
                </a:cubicBezTo>
              </a:path>
            </a:pathLst>
          </a:custGeom>
          <a:noFill/>
          <a:ln w="11961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876973" y="4844452"/>
            <a:ext cx="1191051" cy="7655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200" b="0">
                <a:solidFill>
                  <a:srgbClr val="484848"/>
                </a:solidFill>
                <a:latin typeface="Roboto"/>
              </a:rPr>
              <a:t>Budaya
Akademik yang
Kurang Religious
dan Toleran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742500" y="5035838"/>
            <a:ext cx="1658990" cy="57415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rgbClr val="484848"/>
                </a:solidFill>
                <a:latin typeface="Roboto"/>
              </a:rPr>
              <a:t>Implementasi Program
Literasi dan Integrasi
Keilmuan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80274" y="4844452"/>
            <a:ext cx="1123460" cy="7655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484848"/>
                </a:solidFill>
                <a:latin typeface="Roboto"/>
              </a:rPr>
              <a:t>Budaya
Akademik yang
Religious dan
Toleran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576716" y="4862893"/>
            <a:ext cx="996840" cy="416052"/>
          </a:xfrm>
          <a:custGeom>
            <a:avLst/>
            <a:gdLst/>
            <a:ahLst/>
            <a:cxnLst/>
            <a:rect l="0" t="0" r="0" b="0"/>
            <a:pathLst>
              <a:path w="996840" h="416052">
                <a:moveTo>
                  <a:pt x="361271" y="385987"/>
                </a:moveTo>
                <a:cubicBezTo>
                  <a:pt x="379251" y="405155"/>
                  <a:pt x="404313" y="416052"/>
                  <a:pt x="430613" y="416052"/>
                </a:cubicBezTo>
                <a:lnTo>
                  <a:pt x="933739" y="416052"/>
                </a:lnTo>
                <a:cubicBezTo>
                  <a:pt x="975344" y="416052"/>
                  <a:pt x="996840" y="366323"/>
                  <a:pt x="968410" y="335961"/>
                </a:cubicBezTo>
                <a:lnTo>
                  <a:pt x="653548" y="0"/>
                </a:lnTo>
                <a:lnTo>
                  <a:pt x="0" y="0"/>
                </a:lnTo>
                <a:lnTo>
                  <a:pt x="361271" y="385987"/>
                </a:lnTo>
              </a:path>
            </a:pathLst>
          </a:custGeom>
          <a:solidFill>
            <a:srgbClr val="BA5DE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576716" y="4862893"/>
            <a:ext cx="996840" cy="416052"/>
          </a:xfrm>
          <a:custGeom>
            <a:avLst/>
            <a:gdLst/>
            <a:ahLst/>
            <a:cxnLst/>
            <a:rect l="0" t="0" r="0" b="0"/>
            <a:pathLst>
              <a:path w="996840" h="416052">
                <a:moveTo>
                  <a:pt x="361271" y="385987"/>
                </a:moveTo>
                <a:cubicBezTo>
                  <a:pt x="379251" y="405155"/>
                  <a:pt x="404313" y="416052"/>
                  <a:pt x="430613" y="416052"/>
                </a:cubicBezTo>
                <a:lnTo>
                  <a:pt x="933739" y="416052"/>
                </a:lnTo>
                <a:cubicBezTo>
                  <a:pt x="975344" y="416052"/>
                  <a:pt x="996840" y="366323"/>
                  <a:pt x="968410" y="335961"/>
                </a:cubicBezTo>
                <a:lnTo>
                  <a:pt x="653548" y="0"/>
                </a:lnTo>
                <a:lnTo>
                  <a:pt x="0" y="0"/>
                </a:lnTo>
                <a:lnTo>
                  <a:pt x="361271" y="385987"/>
                </a:lnTo>
                <a:close/>
              </a:path>
            </a:pathLst>
          </a:custGeom>
          <a:noFill/>
          <a:ln w="7429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187311" y="4446841"/>
            <a:ext cx="1042953" cy="416052"/>
          </a:xfrm>
          <a:custGeom>
            <a:avLst/>
            <a:gdLst/>
            <a:ahLst/>
            <a:cxnLst/>
            <a:rect l="0" t="0" r="0" b="0"/>
            <a:pathLst>
              <a:path w="1042953" h="416052">
                <a:moveTo>
                  <a:pt x="389404" y="416052"/>
                </a:moveTo>
                <a:lnTo>
                  <a:pt x="1042953" y="416052"/>
                </a:lnTo>
                <a:lnTo>
                  <a:pt x="653053" y="0"/>
                </a:lnTo>
                <a:lnTo>
                  <a:pt x="0" y="0"/>
                </a:lnTo>
                <a:lnTo>
                  <a:pt x="389404" y="416052"/>
                </a:lnTo>
              </a:path>
            </a:pathLst>
          </a:custGeom>
          <a:solidFill>
            <a:srgbClr val="DE58A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3187311" y="4446841"/>
            <a:ext cx="1042953" cy="416052"/>
          </a:xfrm>
          <a:custGeom>
            <a:avLst/>
            <a:gdLst/>
            <a:ahLst/>
            <a:cxnLst/>
            <a:rect l="0" t="0" r="0" b="0"/>
            <a:pathLst>
              <a:path w="1042953" h="416052">
                <a:moveTo>
                  <a:pt x="389404" y="416052"/>
                </a:moveTo>
                <a:lnTo>
                  <a:pt x="1042953" y="416052"/>
                </a:lnTo>
                <a:lnTo>
                  <a:pt x="653053" y="0"/>
                </a:lnTo>
                <a:lnTo>
                  <a:pt x="0" y="0"/>
                </a:lnTo>
                <a:lnTo>
                  <a:pt x="389404" y="416052"/>
                </a:lnTo>
                <a:close/>
              </a:path>
            </a:pathLst>
          </a:custGeom>
          <a:noFill/>
          <a:ln w="7429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2797906" y="4030789"/>
            <a:ext cx="1042457" cy="416052"/>
          </a:xfrm>
          <a:custGeom>
            <a:avLst/>
            <a:gdLst/>
            <a:ahLst/>
            <a:cxnLst/>
            <a:rect l="0" t="0" r="0" b="0"/>
            <a:pathLst>
              <a:path w="1042457" h="416052">
                <a:moveTo>
                  <a:pt x="389404" y="416052"/>
                </a:moveTo>
                <a:lnTo>
                  <a:pt x="1042457" y="416052"/>
                </a:lnTo>
                <a:lnTo>
                  <a:pt x="652557" y="0"/>
                </a:lnTo>
                <a:lnTo>
                  <a:pt x="0" y="0"/>
                </a:lnTo>
                <a:lnTo>
                  <a:pt x="389404" y="416052"/>
                </a:lnTo>
              </a:path>
            </a:pathLst>
          </a:custGeom>
          <a:solidFill>
            <a:srgbClr val="E5575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2797906" y="4030789"/>
            <a:ext cx="1042457" cy="416052"/>
          </a:xfrm>
          <a:custGeom>
            <a:avLst/>
            <a:gdLst/>
            <a:ahLst/>
            <a:cxnLst/>
            <a:rect l="0" t="0" r="0" b="0"/>
            <a:pathLst>
              <a:path w="1042457" h="416052">
                <a:moveTo>
                  <a:pt x="389404" y="416052"/>
                </a:moveTo>
                <a:lnTo>
                  <a:pt x="1042457" y="416052"/>
                </a:lnTo>
                <a:lnTo>
                  <a:pt x="652557" y="0"/>
                </a:lnTo>
                <a:lnTo>
                  <a:pt x="0" y="0"/>
                </a:lnTo>
                <a:lnTo>
                  <a:pt x="389404" y="416052"/>
                </a:lnTo>
                <a:close/>
              </a:path>
            </a:pathLst>
          </a:custGeom>
          <a:noFill/>
          <a:ln w="7429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2719996" y="3614737"/>
            <a:ext cx="1375002" cy="416052"/>
          </a:xfrm>
          <a:custGeom>
            <a:avLst/>
            <a:gdLst/>
            <a:ahLst/>
            <a:cxnLst/>
            <a:rect l="0" t="0" r="0" b="0"/>
            <a:pathLst>
              <a:path w="1375002" h="416052">
                <a:moveTo>
                  <a:pt x="0" y="295248"/>
                </a:moveTo>
                <a:cubicBezTo>
                  <a:pt x="0" y="319418"/>
                  <a:pt x="9163" y="342648"/>
                  <a:pt x="25656" y="360281"/>
                </a:cubicBezTo>
                <a:lnTo>
                  <a:pt x="77861" y="416052"/>
                </a:lnTo>
                <a:lnTo>
                  <a:pt x="730468" y="416052"/>
                </a:lnTo>
                <a:lnTo>
                  <a:pt x="720413" y="405303"/>
                </a:lnTo>
                <a:cubicBezTo>
                  <a:pt x="693816" y="376923"/>
                  <a:pt x="710705" y="330266"/>
                  <a:pt x="749289" y="325610"/>
                </a:cubicBezTo>
                <a:cubicBezTo>
                  <a:pt x="954987" y="300795"/>
                  <a:pt x="1145628" y="216297"/>
                  <a:pt x="1294119" y="82665"/>
                </a:cubicBezTo>
                <a:cubicBezTo>
                  <a:pt x="1323243" y="56464"/>
                  <a:pt x="1350187" y="28826"/>
                  <a:pt x="1375002" y="0"/>
                </a:cubicBezTo>
                <a:lnTo>
                  <a:pt x="0" y="0"/>
                </a:lnTo>
                <a:lnTo>
                  <a:pt x="0" y="295248"/>
                </a:lnTo>
              </a:path>
            </a:pathLst>
          </a:custGeom>
          <a:solidFill>
            <a:srgbClr val="DE8431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2719996" y="3614737"/>
            <a:ext cx="1375002" cy="416052"/>
          </a:xfrm>
          <a:custGeom>
            <a:avLst/>
            <a:gdLst/>
            <a:ahLst/>
            <a:cxnLst/>
            <a:rect l="0" t="0" r="0" b="0"/>
            <a:pathLst>
              <a:path w="1375002" h="416052">
                <a:moveTo>
                  <a:pt x="0" y="295248"/>
                </a:moveTo>
                <a:cubicBezTo>
                  <a:pt x="0" y="319418"/>
                  <a:pt x="9163" y="342648"/>
                  <a:pt x="25656" y="360281"/>
                </a:cubicBezTo>
                <a:lnTo>
                  <a:pt x="77861" y="416052"/>
                </a:lnTo>
                <a:lnTo>
                  <a:pt x="730468" y="416052"/>
                </a:lnTo>
                <a:lnTo>
                  <a:pt x="720413" y="405303"/>
                </a:lnTo>
                <a:cubicBezTo>
                  <a:pt x="693816" y="376923"/>
                  <a:pt x="710705" y="330266"/>
                  <a:pt x="749289" y="325610"/>
                </a:cubicBezTo>
                <a:cubicBezTo>
                  <a:pt x="954987" y="300795"/>
                  <a:pt x="1145628" y="216297"/>
                  <a:pt x="1294119" y="82665"/>
                </a:cubicBezTo>
                <a:cubicBezTo>
                  <a:pt x="1323243" y="56464"/>
                  <a:pt x="1350187" y="28826"/>
                  <a:pt x="1375002" y="0"/>
                </a:cubicBezTo>
                <a:lnTo>
                  <a:pt x="0" y="0"/>
                </a:lnTo>
                <a:lnTo>
                  <a:pt x="0" y="295248"/>
                </a:lnTo>
                <a:close/>
              </a:path>
            </a:pathLst>
          </a:custGeom>
          <a:noFill/>
          <a:ln w="7429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2719996" y="3198685"/>
            <a:ext cx="1578174" cy="416052"/>
          </a:xfrm>
          <a:custGeom>
            <a:avLst/>
            <a:gdLst/>
            <a:ahLst/>
            <a:cxnLst/>
            <a:rect l="0" t="0" r="0" b="0"/>
            <a:pathLst>
              <a:path w="1578174" h="416052">
                <a:moveTo>
                  <a:pt x="1045479" y="62011"/>
                </a:moveTo>
                <a:cubicBezTo>
                  <a:pt x="967122" y="182171"/>
                  <a:pt x="813233" y="268502"/>
                  <a:pt x="637352" y="273405"/>
                </a:cubicBezTo>
                <a:lnTo>
                  <a:pt x="94998" y="273405"/>
                </a:lnTo>
                <a:cubicBezTo>
                  <a:pt x="42546" y="273405"/>
                  <a:pt x="0" y="316001"/>
                  <a:pt x="0" y="368503"/>
                </a:cubicBezTo>
                <a:lnTo>
                  <a:pt x="0" y="416052"/>
                </a:lnTo>
                <a:lnTo>
                  <a:pt x="1375051" y="416052"/>
                </a:lnTo>
                <a:cubicBezTo>
                  <a:pt x="1472873" y="302380"/>
                  <a:pt x="1537014" y="169491"/>
                  <a:pt x="1562721" y="27390"/>
                </a:cubicBezTo>
                <a:cubicBezTo>
                  <a:pt x="1564702" y="16443"/>
                  <a:pt x="1570299" y="6934"/>
                  <a:pt x="1578174" y="0"/>
                </a:cubicBezTo>
                <a:lnTo>
                  <a:pt x="1037306" y="0"/>
                </a:lnTo>
                <a:cubicBezTo>
                  <a:pt x="1053849" y="14809"/>
                  <a:pt x="1059397" y="40664"/>
                  <a:pt x="1045528" y="62011"/>
                </a:cubicBezTo>
              </a:path>
            </a:pathLst>
          </a:custGeom>
          <a:solidFill>
            <a:srgbClr val="E0CB1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2719996" y="3198685"/>
            <a:ext cx="1578174" cy="416052"/>
          </a:xfrm>
          <a:custGeom>
            <a:avLst/>
            <a:gdLst/>
            <a:ahLst/>
            <a:cxnLst/>
            <a:rect l="0" t="0" r="0" b="0"/>
            <a:pathLst>
              <a:path w="1578174" h="416052">
                <a:moveTo>
                  <a:pt x="1045479" y="62011"/>
                </a:moveTo>
                <a:cubicBezTo>
                  <a:pt x="967122" y="182171"/>
                  <a:pt x="813233" y="268502"/>
                  <a:pt x="637352" y="273405"/>
                </a:cubicBezTo>
                <a:lnTo>
                  <a:pt x="94998" y="273405"/>
                </a:lnTo>
                <a:cubicBezTo>
                  <a:pt x="42546" y="273405"/>
                  <a:pt x="0" y="316001"/>
                  <a:pt x="0" y="368503"/>
                </a:cubicBezTo>
                <a:lnTo>
                  <a:pt x="0" y="416052"/>
                </a:lnTo>
                <a:lnTo>
                  <a:pt x="1375051" y="416052"/>
                </a:lnTo>
                <a:cubicBezTo>
                  <a:pt x="1472873" y="302380"/>
                  <a:pt x="1537014" y="169491"/>
                  <a:pt x="1562721" y="27390"/>
                </a:cubicBezTo>
                <a:cubicBezTo>
                  <a:pt x="1564702" y="16443"/>
                  <a:pt x="1570299" y="6934"/>
                  <a:pt x="1578174" y="0"/>
                </a:cubicBezTo>
                <a:lnTo>
                  <a:pt x="1037306" y="0"/>
                </a:lnTo>
                <a:cubicBezTo>
                  <a:pt x="1053849" y="14809"/>
                  <a:pt x="1059397" y="40664"/>
                  <a:pt x="1045528" y="62011"/>
                </a:cubicBezTo>
                <a:lnTo>
                  <a:pt x="1045479" y="62011"/>
                </a:lnTo>
                <a:close/>
              </a:path>
            </a:pathLst>
          </a:custGeom>
          <a:noFill/>
          <a:ln w="7429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2624948" y="2782633"/>
            <a:ext cx="2377390" cy="416052"/>
          </a:xfrm>
          <a:custGeom>
            <a:avLst/>
            <a:gdLst/>
            <a:ahLst/>
            <a:cxnLst/>
            <a:rect l="0" t="0" r="0" b="0"/>
            <a:pathLst>
              <a:path w="2377390" h="416052">
                <a:moveTo>
                  <a:pt x="6884" y="273752"/>
                </a:moveTo>
                <a:cubicBezTo>
                  <a:pt x="2179" y="285490"/>
                  <a:pt x="0" y="297427"/>
                  <a:pt x="0" y="309067"/>
                </a:cubicBezTo>
                <a:cubicBezTo>
                  <a:pt x="0" y="359340"/>
                  <a:pt x="40515" y="404164"/>
                  <a:pt x="95097" y="404164"/>
                </a:cubicBezTo>
                <a:lnTo>
                  <a:pt x="1100952" y="404164"/>
                </a:lnTo>
                <a:cubicBezTo>
                  <a:pt x="1113434" y="404164"/>
                  <a:pt x="1124182" y="408771"/>
                  <a:pt x="1132305" y="416052"/>
                </a:cubicBezTo>
                <a:lnTo>
                  <a:pt x="1673172" y="416052"/>
                </a:lnTo>
                <a:cubicBezTo>
                  <a:pt x="1681593" y="408622"/>
                  <a:pt x="1692539" y="404164"/>
                  <a:pt x="1704475" y="404164"/>
                </a:cubicBezTo>
                <a:lnTo>
                  <a:pt x="2168373" y="404164"/>
                </a:lnTo>
                <a:cubicBezTo>
                  <a:pt x="2207254" y="404164"/>
                  <a:pt x="2242173" y="380489"/>
                  <a:pt x="2256586" y="344382"/>
                </a:cubicBezTo>
                <a:lnTo>
                  <a:pt x="2370505" y="59089"/>
                </a:lnTo>
                <a:cubicBezTo>
                  <a:pt x="2375211" y="47350"/>
                  <a:pt x="2377390" y="35413"/>
                  <a:pt x="2377390" y="23774"/>
                </a:cubicBezTo>
                <a:cubicBezTo>
                  <a:pt x="2377390" y="15651"/>
                  <a:pt x="2376251" y="7677"/>
                  <a:pt x="2374220" y="0"/>
                </a:cubicBezTo>
                <a:lnTo>
                  <a:pt x="116296" y="0"/>
                </a:lnTo>
                <a:lnTo>
                  <a:pt x="6884" y="273752"/>
                </a:lnTo>
              </a:path>
            </a:pathLst>
          </a:custGeom>
          <a:solidFill>
            <a:srgbClr val="92BD3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2624948" y="2782633"/>
            <a:ext cx="2377390" cy="416052"/>
          </a:xfrm>
          <a:custGeom>
            <a:avLst/>
            <a:gdLst/>
            <a:ahLst/>
            <a:cxnLst/>
            <a:rect l="0" t="0" r="0" b="0"/>
            <a:pathLst>
              <a:path w="2377390" h="416052">
                <a:moveTo>
                  <a:pt x="6884" y="273752"/>
                </a:moveTo>
                <a:cubicBezTo>
                  <a:pt x="2179" y="285490"/>
                  <a:pt x="0" y="297427"/>
                  <a:pt x="0" y="309067"/>
                </a:cubicBezTo>
                <a:cubicBezTo>
                  <a:pt x="0" y="359340"/>
                  <a:pt x="40515" y="404164"/>
                  <a:pt x="95097" y="404164"/>
                </a:cubicBezTo>
                <a:lnTo>
                  <a:pt x="1100952" y="404164"/>
                </a:lnTo>
                <a:cubicBezTo>
                  <a:pt x="1113434" y="404164"/>
                  <a:pt x="1124182" y="408771"/>
                  <a:pt x="1132305" y="416052"/>
                </a:cubicBezTo>
                <a:lnTo>
                  <a:pt x="1673172" y="416052"/>
                </a:lnTo>
                <a:cubicBezTo>
                  <a:pt x="1681593" y="408622"/>
                  <a:pt x="1692539" y="404164"/>
                  <a:pt x="1704475" y="404164"/>
                </a:cubicBezTo>
                <a:lnTo>
                  <a:pt x="2168373" y="404164"/>
                </a:lnTo>
                <a:cubicBezTo>
                  <a:pt x="2207254" y="404164"/>
                  <a:pt x="2242173" y="380489"/>
                  <a:pt x="2256586" y="344382"/>
                </a:cubicBezTo>
                <a:lnTo>
                  <a:pt x="2370505" y="59089"/>
                </a:lnTo>
                <a:cubicBezTo>
                  <a:pt x="2375211" y="47350"/>
                  <a:pt x="2377390" y="35413"/>
                  <a:pt x="2377390" y="23774"/>
                </a:cubicBezTo>
                <a:cubicBezTo>
                  <a:pt x="2377390" y="15651"/>
                  <a:pt x="2376251" y="7677"/>
                  <a:pt x="2374220" y="0"/>
                </a:cubicBezTo>
                <a:lnTo>
                  <a:pt x="116296" y="0"/>
                </a:lnTo>
                <a:lnTo>
                  <a:pt x="6884" y="273752"/>
                </a:lnTo>
                <a:close/>
              </a:path>
            </a:pathLst>
          </a:custGeom>
          <a:noFill/>
          <a:ln w="7429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2631981" y="2366581"/>
            <a:ext cx="2367236" cy="416052"/>
          </a:xfrm>
          <a:custGeom>
            <a:avLst/>
            <a:gdLst/>
            <a:ahLst/>
            <a:cxnLst/>
            <a:rect l="0" t="0" r="0" b="0"/>
            <a:pathLst>
              <a:path w="2367236" h="416052">
                <a:moveTo>
                  <a:pt x="2275309" y="344728"/>
                </a:moveTo>
                <a:lnTo>
                  <a:pt x="1697492" y="344728"/>
                </a:lnTo>
                <a:cubicBezTo>
                  <a:pt x="1674460" y="344728"/>
                  <a:pt x="1654846" y="328185"/>
                  <a:pt x="1650785" y="305550"/>
                </a:cubicBezTo>
                <a:cubicBezTo>
                  <a:pt x="1639641" y="243885"/>
                  <a:pt x="1621215" y="183904"/>
                  <a:pt x="1596005" y="126499"/>
                </a:cubicBezTo>
                <a:cubicBezTo>
                  <a:pt x="1582136" y="94899"/>
                  <a:pt x="1604871" y="59436"/>
                  <a:pt x="1639294" y="59436"/>
                </a:cubicBezTo>
                <a:lnTo>
                  <a:pt x="2161439" y="59436"/>
                </a:lnTo>
                <a:cubicBezTo>
                  <a:pt x="2200172" y="59436"/>
                  <a:pt x="2234991" y="35909"/>
                  <a:pt x="2249504" y="0"/>
                </a:cubicBezTo>
                <a:lnTo>
                  <a:pt x="0" y="0"/>
                </a:lnTo>
                <a:cubicBezTo>
                  <a:pt x="13868" y="34027"/>
                  <a:pt x="47003" y="59436"/>
                  <a:pt x="88064" y="59436"/>
                </a:cubicBezTo>
                <a:lnTo>
                  <a:pt x="729329" y="59436"/>
                </a:lnTo>
                <a:cubicBezTo>
                  <a:pt x="905854" y="64339"/>
                  <a:pt x="1058307" y="151264"/>
                  <a:pt x="1135227" y="272117"/>
                </a:cubicBezTo>
                <a:cubicBezTo>
                  <a:pt x="1155237" y="303569"/>
                  <a:pt x="1132107" y="344728"/>
                  <a:pt x="1094860" y="344728"/>
                </a:cubicBezTo>
                <a:lnTo>
                  <a:pt x="202082" y="344728"/>
                </a:lnTo>
                <a:cubicBezTo>
                  <a:pt x="163250" y="344728"/>
                  <a:pt x="128282" y="368404"/>
                  <a:pt x="113869" y="404511"/>
                </a:cubicBezTo>
                <a:lnTo>
                  <a:pt x="109263" y="416052"/>
                </a:lnTo>
                <a:lnTo>
                  <a:pt x="2367236" y="416052"/>
                </a:lnTo>
                <a:cubicBezTo>
                  <a:pt x="2356835" y="376229"/>
                  <a:pt x="2321025" y="344728"/>
                  <a:pt x="2275309" y="344728"/>
                </a:cubicBezTo>
              </a:path>
            </a:pathLst>
          </a:custGeom>
          <a:solidFill>
            <a:srgbClr val="3CC58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2631981" y="2366581"/>
            <a:ext cx="2367236" cy="416052"/>
          </a:xfrm>
          <a:custGeom>
            <a:avLst/>
            <a:gdLst/>
            <a:ahLst/>
            <a:cxnLst/>
            <a:rect l="0" t="0" r="0" b="0"/>
            <a:pathLst>
              <a:path w="2367236" h="416052">
                <a:moveTo>
                  <a:pt x="2275309" y="344728"/>
                </a:moveTo>
                <a:lnTo>
                  <a:pt x="1697492" y="344728"/>
                </a:lnTo>
                <a:cubicBezTo>
                  <a:pt x="1674460" y="344728"/>
                  <a:pt x="1654846" y="328185"/>
                  <a:pt x="1650785" y="305550"/>
                </a:cubicBezTo>
                <a:cubicBezTo>
                  <a:pt x="1639641" y="243885"/>
                  <a:pt x="1621215" y="183904"/>
                  <a:pt x="1596005" y="126499"/>
                </a:cubicBezTo>
                <a:cubicBezTo>
                  <a:pt x="1582136" y="94899"/>
                  <a:pt x="1604871" y="59436"/>
                  <a:pt x="1639294" y="59436"/>
                </a:cubicBezTo>
                <a:lnTo>
                  <a:pt x="2161439" y="59436"/>
                </a:lnTo>
                <a:cubicBezTo>
                  <a:pt x="2200172" y="59436"/>
                  <a:pt x="2234991" y="35909"/>
                  <a:pt x="2249504" y="0"/>
                </a:cubicBezTo>
                <a:lnTo>
                  <a:pt x="0" y="0"/>
                </a:lnTo>
                <a:cubicBezTo>
                  <a:pt x="13868" y="34027"/>
                  <a:pt x="47003" y="59436"/>
                  <a:pt x="88064" y="59436"/>
                </a:cubicBezTo>
                <a:lnTo>
                  <a:pt x="729329" y="59436"/>
                </a:lnTo>
                <a:cubicBezTo>
                  <a:pt x="905854" y="64339"/>
                  <a:pt x="1058307" y="151264"/>
                  <a:pt x="1135227" y="272117"/>
                </a:cubicBezTo>
                <a:cubicBezTo>
                  <a:pt x="1155237" y="303569"/>
                  <a:pt x="1132107" y="344728"/>
                  <a:pt x="1094860" y="344728"/>
                </a:cubicBezTo>
                <a:lnTo>
                  <a:pt x="202082" y="344728"/>
                </a:lnTo>
                <a:cubicBezTo>
                  <a:pt x="163250" y="344728"/>
                  <a:pt x="128282" y="368404"/>
                  <a:pt x="113869" y="404511"/>
                </a:cubicBezTo>
                <a:lnTo>
                  <a:pt x="109263" y="416052"/>
                </a:lnTo>
                <a:lnTo>
                  <a:pt x="2367236" y="416052"/>
                </a:lnTo>
                <a:cubicBezTo>
                  <a:pt x="2356835" y="376229"/>
                  <a:pt x="2321025" y="344728"/>
                  <a:pt x="2275309" y="344728"/>
                </a:cubicBezTo>
                <a:close/>
              </a:path>
            </a:pathLst>
          </a:custGeom>
          <a:noFill/>
          <a:ln w="7429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2624948" y="1950529"/>
            <a:ext cx="2377440" cy="416052"/>
          </a:xfrm>
          <a:custGeom>
            <a:avLst/>
            <a:gdLst/>
            <a:ahLst/>
            <a:cxnLst/>
            <a:rect l="0" t="0" r="0" b="0"/>
            <a:pathLst>
              <a:path w="2377440" h="416052">
                <a:moveTo>
                  <a:pt x="2256636" y="415705"/>
                </a:moveTo>
                <a:lnTo>
                  <a:pt x="2370555" y="130412"/>
                </a:lnTo>
                <a:cubicBezTo>
                  <a:pt x="2375260" y="118673"/>
                  <a:pt x="2377440" y="106737"/>
                  <a:pt x="2377440" y="95097"/>
                </a:cubicBezTo>
                <a:cubicBezTo>
                  <a:pt x="2377440" y="44824"/>
                  <a:pt x="2336924" y="0"/>
                  <a:pt x="2282342" y="0"/>
                </a:cubicBezTo>
                <a:lnTo>
                  <a:pt x="209115" y="0"/>
                </a:lnTo>
                <a:cubicBezTo>
                  <a:pt x="170284" y="0"/>
                  <a:pt x="135315" y="23675"/>
                  <a:pt x="120902" y="59782"/>
                </a:cubicBezTo>
                <a:lnTo>
                  <a:pt x="6884" y="345075"/>
                </a:lnTo>
                <a:cubicBezTo>
                  <a:pt x="2179" y="356814"/>
                  <a:pt x="0" y="368750"/>
                  <a:pt x="0" y="380390"/>
                </a:cubicBezTo>
                <a:cubicBezTo>
                  <a:pt x="0" y="392822"/>
                  <a:pt x="2476" y="404907"/>
                  <a:pt x="7033" y="416052"/>
                </a:cubicBezTo>
                <a:lnTo>
                  <a:pt x="2256487" y="416052"/>
                </a:lnTo>
                <a:cubicBezTo>
                  <a:pt x="2256487" y="416052"/>
                  <a:pt x="2256586" y="415804"/>
                  <a:pt x="2256636" y="415705"/>
                </a:cubicBezTo>
              </a:path>
            </a:pathLst>
          </a:custGeom>
          <a:solidFill>
            <a:srgbClr val="1EABD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2624948" y="1950529"/>
            <a:ext cx="2377440" cy="416052"/>
          </a:xfrm>
          <a:custGeom>
            <a:avLst/>
            <a:gdLst/>
            <a:ahLst/>
            <a:cxnLst/>
            <a:rect l="0" t="0" r="0" b="0"/>
            <a:pathLst>
              <a:path w="2377440" h="416052">
                <a:moveTo>
                  <a:pt x="2256636" y="415705"/>
                </a:moveTo>
                <a:lnTo>
                  <a:pt x="2370555" y="130412"/>
                </a:lnTo>
                <a:cubicBezTo>
                  <a:pt x="2375260" y="118673"/>
                  <a:pt x="2377440" y="106737"/>
                  <a:pt x="2377440" y="95097"/>
                </a:cubicBezTo>
                <a:cubicBezTo>
                  <a:pt x="2377440" y="44824"/>
                  <a:pt x="2336924" y="0"/>
                  <a:pt x="2282342" y="0"/>
                </a:cubicBezTo>
                <a:lnTo>
                  <a:pt x="209115" y="0"/>
                </a:lnTo>
                <a:cubicBezTo>
                  <a:pt x="170284" y="0"/>
                  <a:pt x="135315" y="23675"/>
                  <a:pt x="120902" y="59782"/>
                </a:cubicBezTo>
                <a:lnTo>
                  <a:pt x="6884" y="345075"/>
                </a:lnTo>
                <a:cubicBezTo>
                  <a:pt x="2179" y="356814"/>
                  <a:pt x="0" y="368750"/>
                  <a:pt x="0" y="380390"/>
                </a:cubicBezTo>
                <a:cubicBezTo>
                  <a:pt x="0" y="392822"/>
                  <a:pt x="2476" y="404907"/>
                  <a:pt x="7033" y="416052"/>
                </a:cubicBezTo>
                <a:lnTo>
                  <a:pt x="2256487" y="416052"/>
                </a:lnTo>
                <a:cubicBezTo>
                  <a:pt x="2256487" y="416052"/>
                  <a:pt x="2256586" y="415804"/>
                  <a:pt x="2256636" y="415705"/>
                </a:cubicBezTo>
                <a:close/>
              </a:path>
            </a:pathLst>
          </a:custGeom>
          <a:noFill/>
          <a:ln w="7429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537312" y="1133284"/>
            <a:ext cx="4953" cy="683514"/>
          </a:xfrm>
          <a:custGeom>
            <a:avLst/>
            <a:gdLst/>
            <a:ahLst/>
            <a:cxnLst/>
            <a:rect l="0" t="0" r="0" b="0"/>
            <a:pathLst>
              <a:path w="4953" h="683514">
                <a:moveTo>
                  <a:pt x="0" y="0"/>
                </a:moveTo>
                <a:lnTo>
                  <a:pt x="0" y="683514"/>
                </a:lnTo>
              </a:path>
            </a:pathLst>
          </a:custGeom>
          <a:noFill/>
          <a:ln w="7429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537312" y="1935670"/>
            <a:ext cx="4953" cy="475488"/>
          </a:xfrm>
          <a:custGeom>
            <a:avLst/>
            <a:gdLst/>
            <a:ahLst/>
            <a:cxnLst/>
            <a:rect l="0" t="0" r="0" b="0"/>
            <a:pathLst>
              <a:path w="4953" h="475488">
                <a:moveTo>
                  <a:pt x="0" y="0"/>
                </a:moveTo>
                <a:lnTo>
                  <a:pt x="0" y="475488"/>
                </a:lnTo>
              </a:path>
            </a:pathLst>
          </a:custGeom>
          <a:noFill/>
          <a:ln w="7429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5537312" y="2530030"/>
            <a:ext cx="4953" cy="475488"/>
          </a:xfrm>
          <a:custGeom>
            <a:avLst/>
            <a:gdLst/>
            <a:ahLst/>
            <a:cxnLst/>
            <a:rect l="0" t="0" r="0" b="0"/>
            <a:pathLst>
              <a:path w="4953" h="475488">
                <a:moveTo>
                  <a:pt x="0" y="0"/>
                </a:moveTo>
                <a:lnTo>
                  <a:pt x="0" y="475488"/>
                </a:lnTo>
              </a:path>
            </a:pathLst>
          </a:custGeom>
          <a:noFill/>
          <a:ln w="7429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5537312" y="3124390"/>
            <a:ext cx="4953" cy="356616"/>
          </a:xfrm>
          <a:custGeom>
            <a:avLst/>
            <a:gdLst/>
            <a:ahLst/>
            <a:cxnLst/>
            <a:rect l="0" t="0" r="0" b="0"/>
            <a:pathLst>
              <a:path w="4953" h="356616">
                <a:moveTo>
                  <a:pt x="0" y="0"/>
                </a:moveTo>
                <a:lnTo>
                  <a:pt x="0" y="356616"/>
                </a:lnTo>
              </a:path>
            </a:pathLst>
          </a:custGeom>
          <a:noFill/>
          <a:ln w="7429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5537312" y="3599878"/>
            <a:ext cx="4953" cy="594360"/>
          </a:xfrm>
          <a:custGeom>
            <a:avLst/>
            <a:gdLst/>
            <a:ahLst/>
            <a:cxnLst/>
            <a:rect l="0" t="0" r="0" b="0"/>
            <a:pathLst>
              <a:path w="4953" h="594360">
                <a:moveTo>
                  <a:pt x="0" y="0"/>
                </a:moveTo>
                <a:lnTo>
                  <a:pt x="0" y="594360"/>
                </a:lnTo>
              </a:path>
            </a:pathLst>
          </a:custGeom>
          <a:noFill/>
          <a:ln w="7429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5537312" y="4313110"/>
            <a:ext cx="4953" cy="475488"/>
          </a:xfrm>
          <a:custGeom>
            <a:avLst/>
            <a:gdLst/>
            <a:ahLst/>
            <a:cxnLst/>
            <a:rect l="0" t="0" r="0" b="0"/>
            <a:pathLst>
              <a:path w="4953" h="475488">
                <a:moveTo>
                  <a:pt x="0" y="0"/>
                </a:moveTo>
                <a:lnTo>
                  <a:pt x="0" y="475488"/>
                </a:lnTo>
              </a:path>
            </a:pathLst>
          </a:custGeom>
          <a:noFill/>
          <a:ln w="7429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5537312" y="4907470"/>
            <a:ext cx="4953" cy="594360"/>
          </a:xfrm>
          <a:custGeom>
            <a:avLst/>
            <a:gdLst/>
            <a:ahLst/>
            <a:cxnLst/>
            <a:rect l="0" t="0" r="0" b="0"/>
            <a:pathLst>
              <a:path w="4953" h="594360">
                <a:moveTo>
                  <a:pt x="0" y="0"/>
                </a:moveTo>
                <a:lnTo>
                  <a:pt x="0" y="594360"/>
                </a:lnTo>
              </a:path>
            </a:pathLst>
          </a:custGeom>
          <a:noFill/>
          <a:ln w="7429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5537312" y="5620702"/>
            <a:ext cx="4953" cy="475488"/>
          </a:xfrm>
          <a:custGeom>
            <a:avLst/>
            <a:gdLst/>
            <a:ahLst/>
            <a:cxnLst/>
            <a:rect l="0" t="0" r="0" b="0"/>
            <a:pathLst>
              <a:path w="4953" h="475488">
                <a:moveTo>
                  <a:pt x="0" y="0"/>
                </a:moveTo>
                <a:lnTo>
                  <a:pt x="0" y="475488"/>
                </a:lnTo>
              </a:path>
            </a:pathLst>
          </a:custGeom>
          <a:noFill/>
          <a:ln w="7429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5240132" y="1163002"/>
            <a:ext cx="240795" cy="240770"/>
          </a:xfrm>
          <a:custGeom>
            <a:avLst/>
            <a:gdLst/>
            <a:ahLst/>
            <a:cxnLst/>
            <a:rect l="0" t="0" r="0" b="0"/>
            <a:pathLst>
              <a:path w="240795" h="240770">
                <a:moveTo>
                  <a:pt x="89570" y="24220"/>
                </a:moveTo>
                <a:cubicBezTo>
                  <a:pt x="79465" y="37593"/>
                  <a:pt x="71778" y="51709"/>
                  <a:pt x="66568" y="66370"/>
                </a:cubicBezTo>
                <a:lnTo>
                  <a:pt x="34849" y="66370"/>
                </a:lnTo>
                <a:cubicBezTo>
                  <a:pt x="47459" y="46226"/>
                  <a:pt x="66875" y="31268"/>
                  <a:pt x="89570" y="24220"/>
                </a:cubicBezTo>
                <a:moveTo>
                  <a:pt x="25339" y="86182"/>
                </a:moveTo>
                <a:lnTo>
                  <a:pt x="61100" y="86182"/>
                </a:lnTo>
                <a:cubicBezTo>
                  <a:pt x="59317" y="95186"/>
                  <a:pt x="58425" y="104339"/>
                  <a:pt x="58425" y="113611"/>
                </a:cubicBezTo>
                <a:cubicBezTo>
                  <a:pt x="58455" y="126415"/>
                  <a:pt x="60099" y="139159"/>
                  <a:pt x="63319" y="151551"/>
                </a:cubicBezTo>
                <a:lnTo>
                  <a:pt x="25329" y="151551"/>
                </a:lnTo>
                <a:cubicBezTo>
                  <a:pt x="21664" y="141046"/>
                  <a:pt x="19797" y="129996"/>
                  <a:pt x="19812" y="118872"/>
                </a:cubicBezTo>
                <a:cubicBezTo>
                  <a:pt x="19797" y="107742"/>
                  <a:pt x="21664" y="96692"/>
                  <a:pt x="25329" y="86182"/>
                </a:cubicBezTo>
                <a:moveTo>
                  <a:pt x="34849" y="171363"/>
                </a:moveTo>
                <a:lnTo>
                  <a:pt x="69698" y="171363"/>
                </a:lnTo>
                <a:cubicBezTo>
                  <a:pt x="75295" y="185816"/>
                  <a:pt x="82962" y="200210"/>
                  <a:pt x="92631" y="214415"/>
                </a:cubicBezTo>
                <a:cubicBezTo>
                  <a:pt x="68653" y="207813"/>
                  <a:pt x="48029" y="192448"/>
                  <a:pt x="34839" y="171363"/>
                </a:cubicBezTo>
                <a:moveTo>
                  <a:pt x="212424" y="86182"/>
                </a:moveTo>
                <a:cubicBezTo>
                  <a:pt x="214930" y="93354"/>
                  <a:pt x="216634" y="100902"/>
                  <a:pt x="217426" y="108718"/>
                </a:cubicBezTo>
                <a:cubicBezTo>
                  <a:pt x="225089" y="111080"/>
                  <a:pt x="232062" y="115281"/>
                  <a:pt x="237734" y="120952"/>
                </a:cubicBezTo>
                <a:lnTo>
                  <a:pt x="237734" y="118872"/>
                </a:lnTo>
                <a:cubicBezTo>
                  <a:pt x="237744" y="53224"/>
                  <a:pt x="184519" y="0"/>
                  <a:pt x="118872" y="0"/>
                </a:cubicBezTo>
                <a:cubicBezTo>
                  <a:pt x="53224" y="0"/>
                  <a:pt x="0" y="53224"/>
                  <a:pt x="0" y="118872"/>
                </a:cubicBezTo>
                <a:cubicBezTo>
                  <a:pt x="0" y="184519"/>
                  <a:pt x="53224" y="237744"/>
                  <a:pt x="118872" y="237744"/>
                </a:cubicBezTo>
                <a:lnTo>
                  <a:pt x="120308" y="237744"/>
                </a:lnTo>
                <a:cubicBezTo>
                  <a:pt x="110298" y="227540"/>
                  <a:pt x="105196" y="213499"/>
                  <a:pt x="106331" y="199249"/>
                </a:cubicBezTo>
                <a:cubicBezTo>
                  <a:pt x="100526" y="190378"/>
                  <a:pt x="95444" y="181051"/>
                  <a:pt x="91135" y="171363"/>
                </a:cubicBezTo>
                <a:lnTo>
                  <a:pt x="117712" y="171363"/>
                </a:lnTo>
                <a:cubicBezTo>
                  <a:pt x="118644" y="170254"/>
                  <a:pt x="119624" y="169174"/>
                  <a:pt x="120674" y="168124"/>
                </a:cubicBezTo>
                <a:cubicBezTo>
                  <a:pt x="122794" y="166004"/>
                  <a:pt x="125211" y="164340"/>
                  <a:pt x="127797" y="163151"/>
                </a:cubicBezTo>
                <a:lnTo>
                  <a:pt x="119307" y="154662"/>
                </a:lnTo>
                <a:cubicBezTo>
                  <a:pt x="118342" y="153701"/>
                  <a:pt x="117460" y="152661"/>
                  <a:pt x="116662" y="151551"/>
                </a:cubicBezTo>
                <a:lnTo>
                  <a:pt x="83874" y="151551"/>
                </a:lnTo>
                <a:cubicBezTo>
                  <a:pt x="80189" y="139238"/>
                  <a:pt x="78287" y="126464"/>
                  <a:pt x="78227" y="113611"/>
                </a:cubicBezTo>
                <a:cubicBezTo>
                  <a:pt x="78227" y="104369"/>
                  <a:pt x="79277" y="95206"/>
                  <a:pt x="81377" y="86182"/>
                </a:cubicBezTo>
                <a:lnTo>
                  <a:pt x="156514" y="86182"/>
                </a:lnTo>
                <a:cubicBezTo>
                  <a:pt x="158614" y="95196"/>
                  <a:pt x="159655" y="104359"/>
                  <a:pt x="159655" y="113602"/>
                </a:cubicBezTo>
                <a:cubicBezTo>
                  <a:pt x="159655" y="117207"/>
                  <a:pt x="159496" y="120833"/>
                  <a:pt x="159179" y="124498"/>
                </a:cubicBezTo>
                <a:lnTo>
                  <a:pt x="162805" y="128124"/>
                </a:lnTo>
                <a:cubicBezTo>
                  <a:pt x="163993" y="125548"/>
                  <a:pt x="165658" y="123131"/>
                  <a:pt x="167787" y="121011"/>
                </a:cubicBezTo>
                <a:cubicBezTo>
                  <a:pt x="171225" y="117559"/>
                  <a:pt x="175157" y="114632"/>
                  <a:pt x="179457" y="112334"/>
                </a:cubicBezTo>
                <a:cubicBezTo>
                  <a:pt x="179387" y="103552"/>
                  <a:pt x="178491" y="94795"/>
                  <a:pt x="176782" y="86182"/>
                </a:cubicBezTo>
                <a:lnTo>
                  <a:pt x="212404" y="86182"/>
                </a:lnTo>
                <a:moveTo>
                  <a:pt x="202904" y="66370"/>
                </a:moveTo>
                <a:lnTo>
                  <a:pt x="171334" y="66370"/>
                </a:lnTo>
                <a:cubicBezTo>
                  <a:pt x="166123" y="51719"/>
                  <a:pt x="158446" y="37622"/>
                  <a:pt x="148352" y="24269"/>
                </a:cubicBezTo>
                <a:cubicBezTo>
                  <a:pt x="170977" y="31342"/>
                  <a:pt x="190328" y="46275"/>
                  <a:pt x="202904" y="66370"/>
                </a:cubicBezTo>
                <a:moveTo>
                  <a:pt x="87816" y="66370"/>
                </a:moveTo>
                <a:cubicBezTo>
                  <a:pt x="94552" y="50322"/>
                  <a:pt x="104884" y="34888"/>
                  <a:pt x="118931" y="20406"/>
                </a:cubicBezTo>
                <a:cubicBezTo>
                  <a:pt x="132997" y="34888"/>
                  <a:pt x="143349" y="50322"/>
                  <a:pt x="150095" y="66370"/>
                </a:cubicBezTo>
                <a:lnTo>
                  <a:pt x="87806" y="66370"/>
                </a:lnTo>
                <a:moveTo>
                  <a:pt x="143825" y="130145"/>
                </a:moveTo>
                <a:lnTo>
                  <a:pt x="161745" y="148064"/>
                </a:lnTo>
                <a:lnTo>
                  <a:pt x="178298" y="131512"/>
                </a:lnTo>
                <a:cubicBezTo>
                  <a:pt x="191819" y="117990"/>
                  <a:pt x="213751" y="117990"/>
                  <a:pt x="227273" y="131512"/>
                </a:cubicBezTo>
                <a:cubicBezTo>
                  <a:pt x="240795" y="145033"/>
                  <a:pt x="240795" y="166965"/>
                  <a:pt x="227273" y="180487"/>
                </a:cubicBezTo>
                <a:lnTo>
                  <a:pt x="210710" y="197030"/>
                </a:lnTo>
                <a:lnTo>
                  <a:pt x="228630" y="214960"/>
                </a:lnTo>
                <a:cubicBezTo>
                  <a:pt x="231265" y="217431"/>
                  <a:pt x="232345" y="221146"/>
                  <a:pt x="231448" y="224643"/>
                </a:cubicBezTo>
                <a:cubicBezTo>
                  <a:pt x="230552" y="228145"/>
                  <a:pt x="227818" y="230879"/>
                  <a:pt x="224321" y="231780"/>
                </a:cubicBezTo>
                <a:cubicBezTo>
                  <a:pt x="220819" y="232682"/>
                  <a:pt x="217109" y="231602"/>
                  <a:pt x="214633" y="228967"/>
                </a:cubicBezTo>
                <a:lnTo>
                  <a:pt x="154652" y="168986"/>
                </a:lnTo>
                <a:lnTo>
                  <a:pt x="129828" y="144162"/>
                </a:lnTo>
                <a:cubicBezTo>
                  <a:pt x="125959" y="140293"/>
                  <a:pt x="125954" y="134018"/>
                  <a:pt x="129823" y="130149"/>
                </a:cubicBezTo>
                <a:cubicBezTo>
                  <a:pt x="133691" y="126281"/>
                  <a:pt x="139966" y="126276"/>
                  <a:pt x="143835" y="130145"/>
                </a:cubicBezTo>
                <a:moveTo>
                  <a:pt x="196713" y="183023"/>
                </a:moveTo>
                <a:lnTo>
                  <a:pt x="175762" y="162081"/>
                </a:lnTo>
                <a:lnTo>
                  <a:pt x="192315" y="145519"/>
                </a:lnTo>
                <a:cubicBezTo>
                  <a:pt x="198139" y="139976"/>
                  <a:pt x="207322" y="140095"/>
                  <a:pt x="213008" y="145776"/>
                </a:cubicBezTo>
                <a:cubicBezTo>
                  <a:pt x="218689" y="151462"/>
                  <a:pt x="218808" y="160645"/>
                  <a:pt x="213266" y="166470"/>
                </a:cubicBezTo>
                <a:lnTo>
                  <a:pt x="196723" y="183023"/>
                </a:lnTo>
                <a:moveTo>
                  <a:pt x="131195" y="178634"/>
                </a:moveTo>
                <a:cubicBezTo>
                  <a:pt x="135083" y="174880"/>
                  <a:pt x="141259" y="174935"/>
                  <a:pt x="145083" y="178753"/>
                </a:cubicBezTo>
                <a:cubicBezTo>
                  <a:pt x="148902" y="182577"/>
                  <a:pt x="148956" y="188753"/>
                  <a:pt x="145202" y="192641"/>
                </a:cubicBezTo>
                <a:cubicBezTo>
                  <a:pt x="141304" y="196351"/>
                  <a:pt x="139719" y="201884"/>
                  <a:pt x="141071" y="207094"/>
                </a:cubicBezTo>
                <a:cubicBezTo>
                  <a:pt x="142418" y="212305"/>
                  <a:pt x="146489" y="216376"/>
                  <a:pt x="151700" y="217723"/>
                </a:cubicBezTo>
                <a:cubicBezTo>
                  <a:pt x="156911" y="219076"/>
                  <a:pt x="162443" y="217491"/>
                  <a:pt x="166153" y="213593"/>
                </a:cubicBezTo>
                <a:cubicBezTo>
                  <a:pt x="168639" y="211017"/>
                  <a:pt x="172324" y="209987"/>
                  <a:pt x="175786" y="210893"/>
                </a:cubicBezTo>
                <a:cubicBezTo>
                  <a:pt x="179249" y="211800"/>
                  <a:pt x="181953" y="214504"/>
                  <a:pt x="182859" y="217966"/>
                </a:cubicBezTo>
                <a:cubicBezTo>
                  <a:pt x="183766" y="221428"/>
                  <a:pt x="182735" y="225113"/>
                  <a:pt x="180160" y="227600"/>
                </a:cubicBezTo>
                <a:cubicBezTo>
                  <a:pt x="166579" y="240770"/>
                  <a:pt x="144944" y="240606"/>
                  <a:pt x="131566" y="227228"/>
                </a:cubicBezTo>
                <a:cubicBezTo>
                  <a:pt x="118188" y="213855"/>
                  <a:pt x="118020" y="192216"/>
                  <a:pt x="131185" y="178634"/>
                </a:cubicBezTo>
              </a:path>
            </a:pathLst>
          </a:custGeom>
          <a:solidFill>
            <a:srgbClr val="48484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5240132" y="5650420"/>
            <a:ext cx="237744" cy="237744"/>
          </a:xfrm>
          <a:custGeom>
            <a:avLst/>
            <a:gdLst/>
            <a:ahLst/>
            <a:cxnLst/>
            <a:rect l="0" t="0" r="0" b="0"/>
            <a:pathLst>
              <a:path w="237744" h="237744">
                <a:moveTo>
                  <a:pt x="118872" y="0"/>
                </a:moveTo>
                <a:cubicBezTo>
                  <a:pt x="53219" y="0"/>
                  <a:pt x="0" y="53219"/>
                  <a:pt x="0" y="118872"/>
                </a:cubicBezTo>
                <a:cubicBezTo>
                  <a:pt x="0" y="184524"/>
                  <a:pt x="53219" y="237744"/>
                  <a:pt x="118872" y="237744"/>
                </a:cubicBezTo>
                <a:cubicBezTo>
                  <a:pt x="184524" y="237744"/>
                  <a:pt x="237744" y="184524"/>
                  <a:pt x="237744" y="118872"/>
                </a:cubicBezTo>
                <a:cubicBezTo>
                  <a:pt x="237744" y="53219"/>
                  <a:pt x="184524" y="0"/>
                  <a:pt x="118872" y="0"/>
                </a:cubicBezTo>
                <a:moveTo>
                  <a:pt x="151462" y="72214"/>
                </a:moveTo>
                <a:cubicBezTo>
                  <a:pt x="149585" y="74077"/>
                  <a:pt x="148530" y="76608"/>
                  <a:pt x="148530" y="79248"/>
                </a:cubicBezTo>
                <a:cubicBezTo>
                  <a:pt x="148530" y="81887"/>
                  <a:pt x="149585" y="84418"/>
                  <a:pt x="151462" y="86281"/>
                </a:cubicBezTo>
                <a:cubicBezTo>
                  <a:pt x="153325" y="88158"/>
                  <a:pt x="155856" y="89213"/>
                  <a:pt x="158496" y="89213"/>
                </a:cubicBezTo>
                <a:cubicBezTo>
                  <a:pt x="161135" y="89213"/>
                  <a:pt x="163666" y="88158"/>
                  <a:pt x="165529" y="86281"/>
                </a:cubicBezTo>
                <a:lnTo>
                  <a:pt x="185341" y="66469"/>
                </a:lnTo>
                <a:cubicBezTo>
                  <a:pt x="189224" y="62586"/>
                  <a:pt x="189224" y="56285"/>
                  <a:pt x="185341" y="52402"/>
                </a:cubicBezTo>
                <a:cubicBezTo>
                  <a:pt x="181458" y="48519"/>
                  <a:pt x="175157" y="48519"/>
                  <a:pt x="171274" y="52402"/>
                </a:cubicBezTo>
                <a:lnTo>
                  <a:pt x="151462" y="72214"/>
                </a:lnTo>
                <a:moveTo>
                  <a:pt x="52402" y="52402"/>
                </a:moveTo>
                <a:cubicBezTo>
                  <a:pt x="50525" y="54265"/>
                  <a:pt x="49470" y="56796"/>
                  <a:pt x="49470" y="59436"/>
                </a:cubicBezTo>
                <a:cubicBezTo>
                  <a:pt x="49470" y="62075"/>
                  <a:pt x="50525" y="64606"/>
                  <a:pt x="52402" y="66469"/>
                </a:cubicBezTo>
                <a:lnTo>
                  <a:pt x="72214" y="86281"/>
                </a:lnTo>
                <a:cubicBezTo>
                  <a:pt x="74077" y="88158"/>
                  <a:pt x="76608" y="89213"/>
                  <a:pt x="79248" y="89213"/>
                </a:cubicBezTo>
                <a:cubicBezTo>
                  <a:pt x="81887" y="89213"/>
                  <a:pt x="84418" y="88158"/>
                  <a:pt x="86281" y="86281"/>
                </a:cubicBezTo>
                <a:cubicBezTo>
                  <a:pt x="88158" y="84418"/>
                  <a:pt x="89213" y="81887"/>
                  <a:pt x="89213" y="79248"/>
                </a:cubicBezTo>
                <a:cubicBezTo>
                  <a:pt x="89213" y="76608"/>
                  <a:pt x="88158" y="74077"/>
                  <a:pt x="86281" y="72214"/>
                </a:cubicBezTo>
                <a:lnTo>
                  <a:pt x="66469" y="52402"/>
                </a:lnTo>
                <a:cubicBezTo>
                  <a:pt x="64606" y="50525"/>
                  <a:pt x="62075" y="49470"/>
                  <a:pt x="59436" y="49470"/>
                </a:cubicBezTo>
                <a:cubicBezTo>
                  <a:pt x="56796" y="49470"/>
                  <a:pt x="54265" y="50525"/>
                  <a:pt x="52402" y="52402"/>
                </a:cubicBezTo>
                <a:moveTo>
                  <a:pt x="86281" y="165529"/>
                </a:moveTo>
                <a:cubicBezTo>
                  <a:pt x="90164" y="161646"/>
                  <a:pt x="90164" y="155345"/>
                  <a:pt x="86281" y="151462"/>
                </a:cubicBezTo>
                <a:cubicBezTo>
                  <a:pt x="82398" y="147579"/>
                  <a:pt x="76097" y="147579"/>
                  <a:pt x="72214" y="151462"/>
                </a:cubicBezTo>
                <a:lnTo>
                  <a:pt x="52402" y="171274"/>
                </a:lnTo>
                <a:cubicBezTo>
                  <a:pt x="50525" y="173137"/>
                  <a:pt x="49470" y="175668"/>
                  <a:pt x="49470" y="178308"/>
                </a:cubicBezTo>
                <a:cubicBezTo>
                  <a:pt x="49470" y="180947"/>
                  <a:pt x="50525" y="183478"/>
                  <a:pt x="52402" y="185341"/>
                </a:cubicBezTo>
                <a:cubicBezTo>
                  <a:pt x="54265" y="187218"/>
                  <a:pt x="56796" y="188273"/>
                  <a:pt x="59436" y="188273"/>
                </a:cubicBezTo>
                <a:cubicBezTo>
                  <a:pt x="62075" y="188273"/>
                  <a:pt x="64606" y="187218"/>
                  <a:pt x="66469" y="185341"/>
                </a:cubicBezTo>
                <a:lnTo>
                  <a:pt x="86281" y="165529"/>
                </a:lnTo>
                <a:moveTo>
                  <a:pt x="185341" y="185341"/>
                </a:moveTo>
                <a:cubicBezTo>
                  <a:pt x="187218" y="183478"/>
                  <a:pt x="188273" y="180947"/>
                  <a:pt x="188273" y="178308"/>
                </a:cubicBezTo>
                <a:cubicBezTo>
                  <a:pt x="188273" y="175668"/>
                  <a:pt x="187218" y="173137"/>
                  <a:pt x="185341" y="171274"/>
                </a:cubicBezTo>
                <a:lnTo>
                  <a:pt x="165529" y="151462"/>
                </a:lnTo>
                <a:cubicBezTo>
                  <a:pt x="161646" y="147579"/>
                  <a:pt x="155345" y="147579"/>
                  <a:pt x="151462" y="151462"/>
                </a:cubicBezTo>
                <a:cubicBezTo>
                  <a:pt x="147579" y="155345"/>
                  <a:pt x="147579" y="161646"/>
                  <a:pt x="151462" y="165529"/>
                </a:cubicBezTo>
                <a:lnTo>
                  <a:pt x="171274" y="185341"/>
                </a:lnTo>
                <a:cubicBezTo>
                  <a:pt x="173137" y="187218"/>
                  <a:pt x="175668" y="188273"/>
                  <a:pt x="178308" y="188273"/>
                </a:cubicBezTo>
                <a:cubicBezTo>
                  <a:pt x="180947" y="188273"/>
                  <a:pt x="183478" y="187218"/>
                  <a:pt x="185341" y="185341"/>
                </a:cubicBezTo>
                <a:moveTo>
                  <a:pt x="220210" y="122339"/>
                </a:moveTo>
                <a:lnTo>
                  <a:pt x="144627" y="135712"/>
                </a:lnTo>
                <a:cubicBezTo>
                  <a:pt x="142170" y="136390"/>
                  <a:pt x="140254" y="138307"/>
                  <a:pt x="139575" y="140764"/>
                </a:cubicBezTo>
                <a:lnTo>
                  <a:pt x="122240" y="220012"/>
                </a:lnTo>
                <a:cubicBezTo>
                  <a:pt x="121863" y="221612"/>
                  <a:pt x="120417" y="222731"/>
                  <a:pt x="118772" y="222686"/>
                </a:cubicBezTo>
                <a:cubicBezTo>
                  <a:pt x="117153" y="222657"/>
                  <a:pt x="115741" y="221572"/>
                  <a:pt x="115305" y="220012"/>
                </a:cubicBezTo>
                <a:lnTo>
                  <a:pt x="97970" y="140764"/>
                </a:lnTo>
                <a:cubicBezTo>
                  <a:pt x="97331" y="138322"/>
                  <a:pt x="95444" y="136400"/>
                  <a:pt x="93017" y="135712"/>
                </a:cubicBezTo>
                <a:lnTo>
                  <a:pt x="19812" y="122339"/>
                </a:lnTo>
                <a:cubicBezTo>
                  <a:pt x="18212" y="121952"/>
                  <a:pt x="17082" y="120521"/>
                  <a:pt x="17082" y="118872"/>
                </a:cubicBezTo>
                <a:cubicBezTo>
                  <a:pt x="17082" y="117222"/>
                  <a:pt x="18212" y="115791"/>
                  <a:pt x="19812" y="115404"/>
                </a:cubicBezTo>
                <a:lnTo>
                  <a:pt x="94404" y="101536"/>
                </a:lnTo>
                <a:cubicBezTo>
                  <a:pt x="96657" y="101308"/>
                  <a:pt x="98525" y="99679"/>
                  <a:pt x="99060" y="97475"/>
                </a:cubicBezTo>
                <a:lnTo>
                  <a:pt x="115603" y="17533"/>
                </a:lnTo>
                <a:cubicBezTo>
                  <a:pt x="116019" y="16042"/>
                  <a:pt x="117326" y="14967"/>
                  <a:pt x="118872" y="14859"/>
                </a:cubicBezTo>
                <a:cubicBezTo>
                  <a:pt x="120516" y="14814"/>
                  <a:pt x="121962" y="15933"/>
                  <a:pt x="122339" y="17533"/>
                </a:cubicBezTo>
                <a:lnTo>
                  <a:pt x="138684" y="97475"/>
                </a:lnTo>
                <a:cubicBezTo>
                  <a:pt x="139149" y="99530"/>
                  <a:pt x="140779" y="101120"/>
                  <a:pt x="142844" y="101536"/>
                </a:cubicBezTo>
                <a:lnTo>
                  <a:pt x="220012" y="115404"/>
                </a:lnTo>
                <a:cubicBezTo>
                  <a:pt x="221493" y="115915"/>
                  <a:pt x="222488" y="117306"/>
                  <a:pt x="222488" y="118872"/>
                </a:cubicBezTo>
                <a:cubicBezTo>
                  <a:pt x="222488" y="120437"/>
                  <a:pt x="221493" y="121828"/>
                  <a:pt x="220012" y="122339"/>
                </a:cubicBezTo>
                <a:moveTo>
                  <a:pt x="104013" y="118872"/>
                </a:moveTo>
                <a:cubicBezTo>
                  <a:pt x="104013" y="127079"/>
                  <a:pt x="110664" y="133731"/>
                  <a:pt x="118872" y="133731"/>
                </a:cubicBezTo>
                <a:cubicBezTo>
                  <a:pt x="127079" y="133731"/>
                  <a:pt x="133731" y="127079"/>
                  <a:pt x="133731" y="118872"/>
                </a:cubicBezTo>
                <a:cubicBezTo>
                  <a:pt x="133731" y="110664"/>
                  <a:pt x="127079" y="104013"/>
                  <a:pt x="118872" y="104013"/>
                </a:cubicBezTo>
                <a:cubicBezTo>
                  <a:pt x="110664" y="104013"/>
                  <a:pt x="104013" y="110664"/>
                  <a:pt x="104013" y="118872"/>
                </a:cubicBezTo>
              </a:path>
            </a:pathLst>
          </a:custGeom>
          <a:solidFill>
            <a:srgbClr val="48484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5240132" y="3154108"/>
            <a:ext cx="237744" cy="237744"/>
          </a:xfrm>
          <a:custGeom>
            <a:avLst/>
            <a:gdLst/>
            <a:ahLst/>
            <a:cxnLst/>
            <a:rect l="0" t="0" r="0" b="0"/>
            <a:pathLst>
              <a:path w="237744" h="237744">
                <a:moveTo>
                  <a:pt x="193167" y="59436"/>
                </a:moveTo>
                <a:cubicBezTo>
                  <a:pt x="184959" y="59436"/>
                  <a:pt x="178308" y="52784"/>
                  <a:pt x="178308" y="44577"/>
                </a:cubicBezTo>
                <a:lnTo>
                  <a:pt x="178308" y="5943"/>
                </a:lnTo>
                <a:cubicBezTo>
                  <a:pt x="178476" y="5141"/>
                  <a:pt x="179031" y="4472"/>
                  <a:pt x="179793" y="4160"/>
                </a:cubicBezTo>
                <a:cubicBezTo>
                  <a:pt x="180640" y="3620"/>
                  <a:pt x="181720" y="3620"/>
                  <a:pt x="182567" y="4160"/>
                </a:cubicBezTo>
                <a:lnTo>
                  <a:pt x="233484" y="55176"/>
                </a:lnTo>
                <a:cubicBezTo>
                  <a:pt x="234202" y="55864"/>
                  <a:pt x="234435" y="56919"/>
                  <a:pt x="234078" y="57851"/>
                </a:cubicBezTo>
                <a:cubicBezTo>
                  <a:pt x="233712" y="58797"/>
                  <a:pt x="232810" y="59421"/>
                  <a:pt x="231800" y="59436"/>
                </a:cubicBezTo>
                <a:lnTo>
                  <a:pt x="193167" y="59436"/>
                </a:lnTo>
                <a:moveTo>
                  <a:pt x="168402" y="44577"/>
                </a:moveTo>
                <a:lnTo>
                  <a:pt x="168402" y="2476"/>
                </a:lnTo>
                <a:cubicBezTo>
                  <a:pt x="168402" y="1109"/>
                  <a:pt x="167292" y="0"/>
                  <a:pt x="165925" y="0"/>
                </a:cubicBezTo>
                <a:lnTo>
                  <a:pt x="59436" y="0"/>
                </a:lnTo>
                <a:cubicBezTo>
                  <a:pt x="48494" y="0"/>
                  <a:pt x="39624" y="8870"/>
                  <a:pt x="39624" y="19812"/>
                </a:cubicBezTo>
                <a:lnTo>
                  <a:pt x="39624" y="70134"/>
                </a:lnTo>
                <a:cubicBezTo>
                  <a:pt x="39614" y="70966"/>
                  <a:pt x="40025" y="71749"/>
                  <a:pt x="40713" y="72214"/>
                </a:cubicBezTo>
                <a:cubicBezTo>
                  <a:pt x="41407" y="72665"/>
                  <a:pt x="42298" y="72665"/>
                  <a:pt x="42992" y="72214"/>
                </a:cubicBezTo>
                <a:cubicBezTo>
                  <a:pt x="48247" y="70248"/>
                  <a:pt x="53824" y="69272"/>
                  <a:pt x="59436" y="69342"/>
                </a:cubicBezTo>
                <a:cubicBezTo>
                  <a:pt x="78623" y="69342"/>
                  <a:pt x="95657" y="81620"/>
                  <a:pt x="101724" y="99822"/>
                </a:cubicBezTo>
                <a:cubicBezTo>
                  <a:pt x="107792" y="118025"/>
                  <a:pt x="101531" y="138069"/>
                  <a:pt x="86182" y="149580"/>
                </a:cubicBezTo>
                <a:cubicBezTo>
                  <a:pt x="84948" y="150486"/>
                  <a:pt x="84215" y="151918"/>
                  <a:pt x="84201" y="153443"/>
                </a:cubicBezTo>
                <a:lnTo>
                  <a:pt x="84201" y="154137"/>
                </a:lnTo>
                <a:cubicBezTo>
                  <a:pt x="84458" y="156663"/>
                  <a:pt x="86618" y="158560"/>
                  <a:pt x="89154" y="158496"/>
                </a:cubicBezTo>
                <a:lnTo>
                  <a:pt x="99060" y="158496"/>
                </a:lnTo>
                <a:cubicBezTo>
                  <a:pt x="118208" y="158496"/>
                  <a:pt x="133731" y="174018"/>
                  <a:pt x="133731" y="193167"/>
                </a:cubicBezTo>
                <a:cubicBezTo>
                  <a:pt x="133721" y="200685"/>
                  <a:pt x="130293" y="207793"/>
                  <a:pt x="124419" y="212483"/>
                </a:cubicBezTo>
                <a:cubicBezTo>
                  <a:pt x="123691" y="213083"/>
                  <a:pt x="123349" y="214033"/>
                  <a:pt x="123527" y="214960"/>
                </a:cubicBezTo>
                <a:cubicBezTo>
                  <a:pt x="123636" y="215945"/>
                  <a:pt x="123636" y="216946"/>
                  <a:pt x="123527" y="217932"/>
                </a:cubicBezTo>
                <a:lnTo>
                  <a:pt x="123527" y="227838"/>
                </a:lnTo>
                <a:cubicBezTo>
                  <a:pt x="123532" y="230111"/>
                  <a:pt x="123230" y="232379"/>
                  <a:pt x="122636" y="234574"/>
                </a:cubicBezTo>
                <a:cubicBezTo>
                  <a:pt x="122244" y="235247"/>
                  <a:pt x="122244" y="236079"/>
                  <a:pt x="122636" y="236753"/>
                </a:cubicBezTo>
                <a:cubicBezTo>
                  <a:pt x="123101" y="237377"/>
                  <a:pt x="123839" y="237744"/>
                  <a:pt x="124617" y="237744"/>
                </a:cubicBezTo>
                <a:lnTo>
                  <a:pt x="217932" y="237744"/>
                </a:lnTo>
                <a:cubicBezTo>
                  <a:pt x="228873" y="237744"/>
                  <a:pt x="237744" y="228873"/>
                  <a:pt x="237744" y="217932"/>
                </a:cubicBezTo>
                <a:lnTo>
                  <a:pt x="237744" y="71818"/>
                </a:lnTo>
                <a:cubicBezTo>
                  <a:pt x="237744" y="70451"/>
                  <a:pt x="236634" y="69342"/>
                  <a:pt x="235267" y="69342"/>
                </a:cubicBezTo>
                <a:lnTo>
                  <a:pt x="193167" y="69342"/>
                </a:lnTo>
                <a:cubicBezTo>
                  <a:pt x="179491" y="69342"/>
                  <a:pt x="168402" y="58252"/>
                  <a:pt x="168402" y="44577"/>
                </a:cubicBezTo>
                <a:moveTo>
                  <a:pt x="108966" y="227838"/>
                </a:moveTo>
                <a:lnTo>
                  <a:pt x="108966" y="220408"/>
                </a:lnTo>
                <a:cubicBezTo>
                  <a:pt x="108966" y="219041"/>
                  <a:pt x="107856" y="217932"/>
                  <a:pt x="106489" y="217932"/>
                </a:cubicBezTo>
                <a:lnTo>
                  <a:pt x="12382" y="217932"/>
                </a:lnTo>
                <a:cubicBezTo>
                  <a:pt x="11015" y="217932"/>
                  <a:pt x="9906" y="219041"/>
                  <a:pt x="9906" y="220408"/>
                </a:cubicBezTo>
                <a:lnTo>
                  <a:pt x="9906" y="227838"/>
                </a:lnTo>
                <a:cubicBezTo>
                  <a:pt x="9906" y="233311"/>
                  <a:pt x="14338" y="237744"/>
                  <a:pt x="19812" y="237744"/>
                </a:cubicBezTo>
                <a:lnTo>
                  <a:pt x="99060" y="237744"/>
                </a:lnTo>
                <a:cubicBezTo>
                  <a:pt x="104533" y="237744"/>
                  <a:pt x="108966" y="233311"/>
                  <a:pt x="108966" y="227838"/>
                </a:cubicBezTo>
                <a:moveTo>
                  <a:pt x="9906" y="203073"/>
                </a:moveTo>
                <a:lnTo>
                  <a:pt x="108966" y="203073"/>
                </a:lnTo>
                <a:cubicBezTo>
                  <a:pt x="114439" y="203073"/>
                  <a:pt x="118872" y="198640"/>
                  <a:pt x="118872" y="193167"/>
                </a:cubicBezTo>
                <a:cubicBezTo>
                  <a:pt x="118872" y="182225"/>
                  <a:pt x="110001" y="173355"/>
                  <a:pt x="99060" y="173355"/>
                </a:cubicBezTo>
                <a:lnTo>
                  <a:pt x="89154" y="173355"/>
                </a:lnTo>
                <a:cubicBezTo>
                  <a:pt x="78440" y="173359"/>
                  <a:pt x="69663" y="164845"/>
                  <a:pt x="69342" y="154137"/>
                </a:cubicBezTo>
                <a:cubicBezTo>
                  <a:pt x="69183" y="147728"/>
                  <a:pt x="72135" y="141635"/>
                  <a:pt x="77266" y="137792"/>
                </a:cubicBezTo>
                <a:cubicBezTo>
                  <a:pt x="87499" y="130115"/>
                  <a:pt x="91675" y="116757"/>
                  <a:pt x="87628" y="104622"/>
                </a:cubicBezTo>
                <a:cubicBezTo>
                  <a:pt x="83581" y="92487"/>
                  <a:pt x="72229" y="84300"/>
                  <a:pt x="59436" y="84300"/>
                </a:cubicBezTo>
                <a:cubicBezTo>
                  <a:pt x="46642" y="84300"/>
                  <a:pt x="35290" y="92487"/>
                  <a:pt x="31243" y="104622"/>
                </a:cubicBezTo>
                <a:cubicBezTo>
                  <a:pt x="27196" y="116757"/>
                  <a:pt x="31372" y="130115"/>
                  <a:pt x="41605" y="137792"/>
                </a:cubicBezTo>
                <a:cubicBezTo>
                  <a:pt x="46706" y="141616"/>
                  <a:pt x="49658" y="147663"/>
                  <a:pt x="49530" y="154038"/>
                </a:cubicBezTo>
                <a:cubicBezTo>
                  <a:pt x="49262" y="164786"/>
                  <a:pt x="40470" y="173359"/>
                  <a:pt x="29718" y="173355"/>
                </a:cubicBezTo>
                <a:lnTo>
                  <a:pt x="19812" y="173355"/>
                </a:lnTo>
                <a:cubicBezTo>
                  <a:pt x="8870" y="173355"/>
                  <a:pt x="0" y="182225"/>
                  <a:pt x="0" y="193167"/>
                </a:cubicBezTo>
                <a:cubicBezTo>
                  <a:pt x="0" y="198640"/>
                  <a:pt x="4432" y="203073"/>
                  <a:pt x="9906" y="203073"/>
                </a:cubicBezTo>
              </a:path>
            </a:pathLst>
          </a:custGeom>
          <a:solidFill>
            <a:srgbClr val="48484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ounded Rectangle 28"/>
          <p:cNvSpPr/>
          <p:nvPr/>
        </p:nvSpPr>
        <p:spPr>
          <a:xfrm>
            <a:off x="5241023" y="3629596"/>
            <a:ext cx="235960" cy="237744"/>
          </a:xfrm>
          <a:custGeom>
            <a:avLst/>
            <a:gdLst/>
            <a:ahLst/>
            <a:cxnLst/>
            <a:rect l="0" t="0" r="0" b="0"/>
            <a:pathLst>
              <a:path w="235960" h="237744">
                <a:moveTo>
                  <a:pt x="199804" y="0"/>
                </a:moveTo>
                <a:lnTo>
                  <a:pt x="160873" y="1188"/>
                </a:lnTo>
                <a:cubicBezTo>
                  <a:pt x="153721" y="1362"/>
                  <a:pt x="146797" y="3749"/>
                  <a:pt x="141061" y="8023"/>
                </a:cubicBezTo>
                <a:lnTo>
                  <a:pt x="103913" y="35661"/>
                </a:lnTo>
                <a:cubicBezTo>
                  <a:pt x="96187" y="41615"/>
                  <a:pt x="90679" y="49985"/>
                  <a:pt x="88262" y="59436"/>
                </a:cubicBezTo>
                <a:lnTo>
                  <a:pt x="81427" y="82814"/>
                </a:lnTo>
                <a:cubicBezTo>
                  <a:pt x="78896" y="90095"/>
                  <a:pt x="78896" y="98019"/>
                  <a:pt x="81427" y="105300"/>
                </a:cubicBezTo>
                <a:cubicBezTo>
                  <a:pt x="85374" y="112864"/>
                  <a:pt x="94260" y="116405"/>
                  <a:pt x="102328" y="113621"/>
                </a:cubicBezTo>
                <a:cubicBezTo>
                  <a:pt x="107118" y="112244"/>
                  <a:pt x="110858" y="108505"/>
                  <a:pt x="112234" y="103715"/>
                </a:cubicBezTo>
                <a:lnTo>
                  <a:pt x="120258" y="70332"/>
                </a:lnTo>
                <a:cubicBezTo>
                  <a:pt x="121561" y="67212"/>
                  <a:pt x="123770" y="64557"/>
                  <a:pt x="126598" y="62704"/>
                </a:cubicBezTo>
                <a:lnTo>
                  <a:pt x="153344" y="45270"/>
                </a:lnTo>
                <a:cubicBezTo>
                  <a:pt x="158297" y="41981"/>
                  <a:pt x="164617" y="41530"/>
                  <a:pt x="169986" y="44081"/>
                </a:cubicBezTo>
                <a:cubicBezTo>
                  <a:pt x="174345" y="46261"/>
                  <a:pt x="181874" y="50421"/>
                  <a:pt x="183459" y="54681"/>
                </a:cubicBezTo>
                <a:cubicBezTo>
                  <a:pt x="186807" y="61422"/>
                  <a:pt x="185668" y="69530"/>
                  <a:pt x="180586" y="75087"/>
                </a:cubicBezTo>
                <a:lnTo>
                  <a:pt x="160774" y="94899"/>
                </a:lnTo>
                <a:cubicBezTo>
                  <a:pt x="154622" y="100214"/>
                  <a:pt x="153275" y="109218"/>
                  <a:pt x="157604" y="116098"/>
                </a:cubicBezTo>
                <a:cubicBezTo>
                  <a:pt x="163746" y="123428"/>
                  <a:pt x="172364" y="119070"/>
                  <a:pt x="180388" y="113621"/>
                </a:cubicBezTo>
                <a:lnTo>
                  <a:pt x="216446" y="89154"/>
                </a:lnTo>
                <a:cubicBezTo>
                  <a:pt x="219759" y="86741"/>
                  <a:pt x="222112" y="83230"/>
                  <a:pt x="223083" y="79248"/>
                </a:cubicBezTo>
                <a:lnTo>
                  <a:pt x="230512" y="54780"/>
                </a:lnTo>
                <a:moveTo>
                  <a:pt x="175732" y="173156"/>
                </a:moveTo>
                <a:cubicBezTo>
                  <a:pt x="175732" y="183498"/>
                  <a:pt x="184112" y="191879"/>
                  <a:pt x="194454" y="191879"/>
                </a:cubicBezTo>
                <a:cubicBezTo>
                  <a:pt x="204796" y="191879"/>
                  <a:pt x="213177" y="183498"/>
                  <a:pt x="213177" y="173156"/>
                </a:cubicBezTo>
                <a:cubicBezTo>
                  <a:pt x="213177" y="162815"/>
                  <a:pt x="204796" y="154434"/>
                  <a:pt x="194454" y="154434"/>
                </a:cubicBezTo>
                <a:cubicBezTo>
                  <a:pt x="184112" y="154434"/>
                  <a:pt x="175732" y="162815"/>
                  <a:pt x="175732" y="173156"/>
                </a:cubicBezTo>
                <a:moveTo>
                  <a:pt x="23873" y="173156"/>
                </a:moveTo>
                <a:cubicBezTo>
                  <a:pt x="23873" y="183498"/>
                  <a:pt x="32253" y="191879"/>
                  <a:pt x="42595" y="191879"/>
                </a:cubicBezTo>
                <a:cubicBezTo>
                  <a:pt x="52937" y="191879"/>
                  <a:pt x="61318" y="183498"/>
                  <a:pt x="61318" y="173156"/>
                </a:cubicBezTo>
                <a:cubicBezTo>
                  <a:pt x="61318" y="162815"/>
                  <a:pt x="52937" y="154434"/>
                  <a:pt x="42595" y="154434"/>
                </a:cubicBezTo>
                <a:cubicBezTo>
                  <a:pt x="32253" y="154434"/>
                  <a:pt x="23873" y="162815"/>
                  <a:pt x="23873" y="173156"/>
                </a:cubicBezTo>
                <a:moveTo>
                  <a:pt x="89847" y="161269"/>
                </a:moveTo>
                <a:cubicBezTo>
                  <a:pt x="89847" y="176861"/>
                  <a:pt x="102487" y="189501"/>
                  <a:pt x="118079" y="189501"/>
                </a:cubicBezTo>
                <a:cubicBezTo>
                  <a:pt x="133671" y="189501"/>
                  <a:pt x="146311" y="176861"/>
                  <a:pt x="146311" y="161269"/>
                </a:cubicBezTo>
                <a:cubicBezTo>
                  <a:pt x="146311" y="145677"/>
                  <a:pt x="133671" y="133037"/>
                  <a:pt x="118079" y="133037"/>
                </a:cubicBezTo>
                <a:cubicBezTo>
                  <a:pt x="102487" y="133037"/>
                  <a:pt x="89847" y="145677"/>
                  <a:pt x="89847" y="161269"/>
                </a:cubicBezTo>
                <a:moveTo>
                  <a:pt x="172562" y="237744"/>
                </a:moveTo>
                <a:lnTo>
                  <a:pt x="235960" y="237744"/>
                </a:lnTo>
                <a:lnTo>
                  <a:pt x="230809" y="228630"/>
                </a:lnTo>
                <a:cubicBezTo>
                  <a:pt x="223152" y="218660"/>
                  <a:pt x="211587" y="212453"/>
                  <a:pt x="199046" y="211582"/>
                </a:cubicBezTo>
                <a:cubicBezTo>
                  <a:pt x="186505" y="210710"/>
                  <a:pt x="174192" y="215257"/>
                  <a:pt x="165232" y="224073"/>
                </a:cubicBezTo>
                <a:cubicBezTo>
                  <a:pt x="168179" y="228343"/>
                  <a:pt x="170635" y="232929"/>
                  <a:pt x="172562" y="237744"/>
                </a:cubicBezTo>
                <a:moveTo>
                  <a:pt x="71620" y="223974"/>
                </a:moveTo>
                <a:cubicBezTo>
                  <a:pt x="66127" y="218546"/>
                  <a:pt x="59292" y="214682"/>
                  <a:pt x="51808" y="212780"/>
                </a:cubicBezTo>
                <a:cubicBezTo>
                  <a:pt x="34879" y="208451"/>
                  <a:pt x="16993" y="214559"/>
                  <a:pt x="6240" y="228333"/>
                </a:cubicBezTo>
                <a:lnTo>
                  <a:pt x="0" y="237744"/>
                </a:lnTo>
                <a:lnTo>
                  <a:pt x="64389" y="237744"/>
                </a:lnTo>
                <a:cubicBezTo>
                  <a:pt x="66310" y="232914"/>
                  <a:pt x="68737" y="228298"/>
                  <a:pt x="71620" y="223974"/>
                </a:cubicBezTo>
                <a:moveTo>
                  <a:pt x="118574" y="208026"/>
                </a:moveTo>
                <a:cubicBezTo>
                  <a:pt x="99614" y="208803"/>
                  <a:pt x="82759" y="220344"/>
                  <a:pt x="75186" y="237744"/>
                </a:cubicBezTo>
                <a:lnTo>
                  <a:pt x="161764" y="237744"/>
                </a:lnTo>
                <a:cubicBezTo>
                  <a:pt x="154221" y="220408"/>
                  <a:pt x="137465" y="208877"/>
                  <a:pt x="118574" y="208026"/>
                </a:cubicBezTo>
              </a:path>
            </a:pathLst>
          </a:custGeom>
          <a:solidFill>
            <a:srgbClr val="48484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ounded Rectangle 29"/>
          <p:cNvSpPr/>
          <p:nvPr/>
        </p:nvSpPr>
        <p:spPr>
          <a:xfrm>
            <a:off x="5240132" y="4342828"/>
            <a:ext cx="237744" cy="237744"/>
          </a:xfrm>
          <a:custGeom>
            <a:avLst/>
            <a:gdLst/>
            <a:ahLst/>
            <a:cxnLst/>
            <a:rect l="0" t="0" r="0" b="0"/>
            <a:pathLst>
              <a:path w="237744" h="237744">
                <a:moveTo>
                  <a:pt x="237744" y="63497"/>
                </a:moveTo>
                <a:cubicBezTo>
                  <a:pt x="237734" y="60897"/>
                  <a:pt x="236698" y="58410"/>
                  <a:pt x="234871" y="56563"/>
                </a:cubicBezTo>
                <a:lnTo>
                  <a:pt x="181180" y="2872"/>
                </a:lnTo>
                <a:cubicBezTo>
                  <a:pt x="179333" y="1045"/>
                  <a:pt x="176846" y="9"/>
                  <a:pt x="174246" y="0"/>
                </a:cubicBezTo>
                <a:lnTo>
                  <a:pt x="59436" y="0"/>
                </a:lnTo>
                <a:cubicBezTo>
                  <a:pt x="48494" y="0"/>
                  <a:pt x="39624" y="8870"/>
                  <a:pt x="39624" y="19812"/>
                </a:cubicBezTo>
                <a:lnTo>
                  <a:pt x="39624" y="76771"/>
                </a:lnTo>
                <a:cubicBezTo>
                  <a:pt x="39624" y="78138"/>
                  <a:pt x="40733" y="79248"/>
                  <a:pt x="42100" y="79248"/>
                </a:cubicBezTo>
                <a:lnTo>
                  <a:pt x="56959" y="79248"/>
                </a:lnTo>
                <a:cubicBezTo>
                  <a:pt x="58326" y="79248"/>
                  <a:pt x="59436" y="78138"/>
                  <a:pt x="59436" y="76771"/>
                </a:cubicBezTo>
                <a:lnTo>
                  <a:pt x="59436" y="24765"/>
                </a:lnTo>
                <a:cubicBezTo>
                  <a:pt x="59436" y="22030"/>
                  <a:pt x="61654" y="19812"/>
                  <a:pt x="64389" y="19812"/>
                </a:cubicBezTo>
                <a:lnTo>
                  <a:pt x="165925" y="19812"/>
                </a:lnTo>
                <a:cubicBezTo>
                  <a:pt x="167292" y="19812"/>
                  <a:pt x="168402" y="20921"/>
                  <a:pt x="168402" y="22288"/>
                </a:cubicBezTo>
                <a:lnTo>
                  <a:pt x="168402" y="49530"/>
                </a:lnTo>
                <a:cubicBezTo>
                  <a:pt x="168402" y="60471"/>
                  <a:pt x="177272" y="69342"/>
                  <a:pt x="188214" y="69342"/>
                </a:cubicBezTo>
                <a:lnTo>
                  <a:pt x="215455" y="69342"/>
                </a:lnTo>
                <a:cubicBezTo>
                  <a:pt x="216822" y="69342"/>
                  <a:pt x="217932" y="70451"/>
                  <a:pt x="217932" y="71818"/>
                </a:cubicBezTo>
                <a:lnTo>
                  <a:pt x="217932" y="212979"/>
                </a:lnTo>
                <a:cubicBezTo>
                  <a:pt x="217932" y="215713"/>
                  <a:pt x="215713" y="217932"/>
                  <a:pt x="212979" y="217932"/>
                </a:cubicBezTo>
                <a:lnTo>
                  <a:pt x="61912" y="217932"/>
                </a:lnTo>
                <a:cubicBezTo>
                  <a:pt x="60545" y="217932"/>
                  <a:pt x="59436" y="216822"/>
                  <a:pt x="59436" y="215455"/>
                </a:cubicBezTo>
                <a:lnTo>
                  <a:pt x="59436" y="210502"/>
                </a:lnTo>
                <a:cubicBezTo>
                  <a:pt x="59436" y="209135"/>
                  <a:pt x="58326" y="208026"/>
                  <a:pt x="56959" y="208026"/>
                </a:cubicBezTo>
                <a:lnTo>
                  <a:pt x="42100" y="208026"/>
                </a:lnTo>
                <a:cubicBezTo>
                  <a:pt x="40733" y="208026"/>
                  <a:pt x="39624" y="209135"/>
                  <a:pt x="39624" y="210502"/>
                </a:cubicBezTo>
                <a:lnTo>
                  <a:pt x="39624" y="217932"/>
                </a:lnTo>
                <a:cubicBezTo>
                  <a:pt x="39624" y="228873"/>
                  <a:pt x="48494" y="237744"/>
                  <a:pt x="59436" y="237744"/>
                </a:cubicBezTo>
                <a:lnTo>
                  <a:pt x="217932" y="237744"/>
                </a:lnTo>
                <a:cubicBezTo>
                  <a:pt x="228873" y="237744"/>
                  <a:pt x="237744" y="228873"/>
                  <a:pt x="237744" y="217932"/>
                </a:cubicBezTo>
                <a:lnTo>
                  <a:pt x="237744" y="63497"/>
                </a:lnTo>
                <a:moveTo>
                  <a:pt x="178308" y="188214"/>
                </a:moveTo>
                <a:lnTo>
                  <a:pt x="178308" y="99060"/>
                </a:lnTo>
                <a:cubicBezTo>
                  <a:pt x="178308" y="93586"/>
                  <a:pt x="173875" y="89154"/>
                  <a:pt x="168402" y="89154"/>
                </a:cubicBezTo>
                <a:lnTo>
                  <a:pt x="9906" y="89154"/>
                </a:lnTo>
                <a:cubicBezTo>
                  <a:pt x="4432" y="89154"/>
                  <a:pt x="0" y="93586"/>
                  <a:pt x="0" y="99060"/>
                </a:cubicBezTo>
                <a:lnTo>
                  <a:pt x="0" y="188214"/>
                </a:lnTo>
                <a:cubicBezTo>
                  <a:pt x="0" y="193687"/>
                  <a:pt x="4432" y="198120"/>
                  <a:pt x="9906" y="198120"/>
                </a:cubicBezTo>
                <a:lnTo>
                  <a:pt x="168402" y="198120"/>
                </a:lnTo>
                <a:cubicBezTo>
                  <a:pt x="173875" y="198120"/>
                  <a:pt x="178308" y="193687"/>
                  <a:pt x="178308" y="188214"/>
                </a:cubicBezTo>
                <a:moveTo>
                  <a:pt x="55968" y="145221"/>
                </a:moveTo>
                <a:cubicBezTo>
                  <a:pt x="60178" y="150407"/>
                  <a:pt x="61684" y="157277"/>
                  <a:pt x="60030" y="163746"/>
                </a:cubicBezTo>
                <a:cubicBezTo>
                  <a:pt x="57400" y="173231"/>
                  <a:pt x="48668" y="179719"/>
                  <a:pt x="38831" y="179496"/>
                </a:cubicBezTo>
                <a:lnTo>
                  <a:pt x="24765" y="179496"/>
                </a:lnTo>
                <a:cubicBezTo>
                  <a:pt x="21372" y="179496"/>
                  <a:pt x="18623" y="176747"/>
                  <a:pt x="18623" y="173355"/>
                </a:cubicBezTo>
                <a:lnTo>
                  <a:pt x="18623" y="113919"/>
                </a:lnTo>
                <a:cubicBezTo>
                  <a:pt x="18623" y="110526"/>
                  <a:pt x="21372" y="107777"/>
                  <a:pt x="24765" y="107777"/>
                </a:cubicBezTo>
                <a:lnTo>
                  <a:pt x="38831" y="107777"/>
                </a:lnTo>
                <a:cubicBezTo>
                  <a:pt x="48668" y="107554"/>
                  <a:pt x="57400" y="114042"/>
                  <a:pt x="60030" y="123527"/>
                </a:cubicBezTo>
                <a:cubicBezTo>
                  <a:pt x="61684" y="129996"/>
                  <a:pt x="60178" y="136866"/>
                  <a:pt x="55968" y="142052"/>
                </a:cubicBezTo>
                <a:cubicBezTo>
                  <a:pt x="55161" y="142953"/>
                  <a:pt x="55161" y="144320"/>
                  <a:pt x="55968" y="145221"/>
                </a:cubicBezTo>
                <a:moveTo>
                  <a:pt x="110154" y="173355"/>
                </a:moveTo>
                <a:cubicBezTo>
                  <a:pt x="110154" y="176747"/>
                  <a:pt x="107405" y="179496"/>
                  <a:pt x="104013" y="179496"/>
                </a:cubicBezTo>
                <a:cubicBezTo>
                  <a:pt x="100620" y="179496"/>
                  <a:pt x="97871" y="176747"/>
                  <a:pt x="97871" y="173355"/>
                </a:cubicBezTo>
                <a:lnTo>
                  <a:pt x="97871" y="143042"/>
                </a:lnTo>
                <a:cubicBezTo>
                  <a:pt x="97871" y="141952"/>
                  <a:pt x="96781" y="142250"/>
                  <a:pt x="96385" y="143042"/>
                </a:cubicBezTo>
                <a:lnTo>
                  <a:pt x="94701" y="146410"/>
                </a:lnTo>
                <a:cubicBezTo>
                  <a:pt x="93507" y="148327"/>
                  <a:pt x="91412" y="149486"/>
                  <a:pt x="89154" y="149486"/>
                </a:cubicBezTo>
                <a:cubicBezTo>
                  <a:pt x="86895" y="149486"/>
                  <a:pt x="84800" y="148327"/>
                  <a:pt x="83606" y="146410"/>
                </a:cubicBezTo>
                <a:cubicBezTo>
                  <a:pt x="83606" y="146410"/>
                  <a:pt x="82219" y="143835"/>
                  <a:pt x="81922" y="143042"/>
                </a:cubicBezTo>
                <a:cubicBezTo>
                  <a:pt x="81625" y="142250"/>
                  <a:pt x="80436" y="142052"/>
                  <a:pt x="80436" y="143042"/>
                </a:cubicBezTo>
                <a:lnTo>
                  <a:pt x="80436" y="173355"/>
                </a:lnTo>
                <a:cubicBezTo>
                  <a:pt x="80436" y="176747"/>
                  <a:pt x="77687" y="179496"/>
                  <a:pt x="74295" y="179496"/>
                </a:cubicBezTo>
                <a:cubicBezTo>
                  <a:pt x="70902" y="179496"/>
                  <a:pt x="68153" y="176747"/>
                  <a:pt x="68153" y="173355"/>
                </a:cubicBezTo>
                <a:lnTo>
                  <a:pt x="68153" y="113919"/>
                </a:lnTo>
                <a:cubicBezTo>
                  <a:pt x="68123" y="111041"/>
                  <a:pt x="70104" y="108525"/>
                  <a:pt x="72908" y="107876"/>
                </a:cubicBezTo>
                <a:cubicBezTo>
                  <a:pt x="75696" y="107252"/>
                  <a:pt x="78549" y="108599"/>
                  <a:pt x="79842" y="111145"/>
                </a:cubicBezTo>
                <a:cubicBezTo>
                  <a:pt x="79842" y="111145"/>
                  <a:pt x="87073" y="125806"/>
                  <a:pt x="87767" y="127093"/>
                </a:cubicBezTo>
                <a:cubicBezTo>
                  <a:pt x="88460" y="128381"/>
                  <a:pt x="89847" y="128480"/>
                  <a:pt x="90540" y="127093"/>
                </a:cubicBezTo>
                <a:lnTo>
                  <a:pt x="98465" y="111145"/>
                </a:lnTo>
                <a:cubicBezTo>
                  <a:pt x="99783" y="108624"/>
                  <a:pt x="102616" y="107286"/>
                  <a:pt x="105399" y="107876"/>
                </a:cubicBezTo>
                <a:cubicBezTo>
                  <a:pt x="108203" y="108525"/>
                  <a:pt x="110184" y="111041"/>
                  <a:pt x="110154" y="113919"/>
                </a:cubicBezTo>
                <a:lnTo>
                  <a:pt x="110154" y="173355"/>
                </a:lnTo>
                <a:moveTo>
                  <a:pt x="137396" y="149778"/>
                </a:moveTo>
                <a:lnTo>
                  <a:pt x="132542" y="149778"/>
                </a:lnTo>
                <a:cubicBezTo>
                  <a:pt x="131120" y="149778"/>
                  <a:pt x="129966" y="150932"/>
                  <a:pt x="129966" y="152354"/>
                </a:cubicBezTo>
                <a:lnTo>
                  <a:pt x="129966" y="173355"/>
                </a:lnTo>
                <a:cubicBezTo>
                  <a:pt x="129966" y="176747"/>
                  <a:pt x="127217" y="179496"/>
                  <a:pt x="123825" y="179496"/>
                </a:cubicBezTo>
                <a:cubicBezTo>
                  <a:pt x="120432" y="179496"/>
                  <a:pt x="117683" y="176747"/>
                  <a:pt x="117683" y="173355"/>
                </a:cubicBezTo>
                <a:lnTo>
                  <a:pt x="117683" y="113919"/>
                </a:lnTo>
                <a:cubicBezTo>
                  <a:pt x="117683" y="110526"/>
                  <a:pt x="120432" y="107777"/>
                  <a:pt x="123825" y="107777"/>
                </a:cubicBezTo>
                <a:lnTo>
                  <a:pt x="138684" y="107777"/>
                </a:lnTo>
                <a:cubicBezTo>
                  <a:pt x="144637" y="107772"/>
                  <a:pt x="150308" y="110293"/>
                  <a:pt x="154295" y="114716"/>
                </a:cubicBezTo>
                <a:cubicBezTo>
                  <a:pt x="158278" y="119134"/>
                  <a:pt x="160204" y="125038"/>
                  <a:pt x="159585" y="130957"/>
                </a:cubicBezTo>
                <a:cubicBezTo>
                  <a:pt x="158074" y="141972"/>
                  <a:pt x="148510" y="150085"/>
                  <a:pt x="137396" y="149778"/>
                </a:cubicBezTo>
                <a:moveTo>
                  <a:pt x="39624" y="120060"/>
                </a:moveTo>
                <a:lnTo>
                  <a:pt x="33482" y="120060"/>
                </a:lnTo>
                <a:cubicBezTo>
                  <a:pt x="32060" y="120060"/>
                  <a:pt x="30906" y="121214"/>
                  <a:pt x="30906" y="122636"/>
                </a:cubicBezTo>
                <a:lnTo>
                  <a:pt x="30906" y="134919"/>
                </a:lnTo>
                <a:cubicBezTo>
                  <a:pt x="30906" y="136341"/>
                  <a:pt x="32060" y="137495"/>
                  <a:pt x="33482" y="137495"/>
                </a:cubicBezTo>
                <a:lnTo>
                  <a:pt x="39624" y="137495"/>
                </a:lnTo>
                <a:cubicBezTo>
                  <a:pt x="44438" y="137495"/>
                  <a:pt x="48341" y="133592"/>
                  <a:pt x="48341" y="128778"/>
                </a:cubicBezTo>
                <a:cubicBezTo>
                  <a:pt x="48341" y="123963"/>
                  <a:pt x="44438" y="120060"/>
                  <a:pt x="39624" y="120060"/>
                </a:cubicBezTo>
                <a:moveTo>
                  <a:pt x="39624" y="149778"/>
                </a:moveTo>
                <a:lnTo>
                  <a:pt x="33482" y="149778"/>
                </a:lnTo>
                <a:cubicBezTo>
                  <a:pt x="32060" y="149778"/>
                  <a:pt x="30906" y="150932"/>
                  <a:pt x="30906" y="152354"/>
                </a:cubicBezTo>
                <a:lnTo>
                  <a:pt x="30906" y="164637"/>
                </a:lnTo>
                <a:cubicBezTo>
                  <a:pt x="30906" y="166059"/>
                  <a:pt x="32060" y="167213"/>
                  <a:pt x="33482" y="167213"/>
                </a:cubicBezTo>
                <a:lnTo>
                  <a:pt x="39624" y="167213"/>
                </a:lnTo>
                <a:cubicBezTo>
                  <a:pt x="44438" y="167213"/>
                  <a:pt x="48341" y="163310"/>
                  <a:pt x="48341" y="158496"/>
                </a:cubicBezTo>
                <a:cubicBezTo>
                  <a:pt x="48341" y="153681"/>
                  <a:pt x="44438" y="149778"/>
                  <a:pt x="39624" y="149778"/>
                </a:cubicBezTo>
                <a:moveTo>
                  <a:pt x="138684" y="120060"/>
                </a:moveTo>
                <a:lnTo>
                  <a:pt x="132542" y="120060"/>
                </a:lnTo>
                <a:cubicBezTo>
                  <a:pt x="131120" y="120060"/>
                  <a:pt x="129966" y="121214"/>
                  <a:pt x="129966" y="122636"/>
                </a:cubicBezTo>
                <a:lnTo>
                  <a:pt x="129966" y="134919"/>
                </a:lnTo>
                <a:cubicBezTo>
                  <a:pt x="129966" y="136341"/>
                  <a:pt x="131120" y="137495"/>
                  <a:pt x="132542" y="137495"/>
                </a:cubicBezTo>
                <a:lnTo>
                  <a:pt x="138684" y="137495"/>
                </a:lnTo>
                <a:cubicBezTo>
                  <a:pt x="143498" y="137495"/>
                  <a:pt x="147401" y="133592"/>
                  <a:pt x="147401" y="128778"/>
                </a:cubicBezTo>
                <a:cubicBezTo>
                  <a:pt x="147401" y="123963"/>
                  <a:pt x="143498" y="120060"/>
                  <a:pt x="138684" y="120060"/>
                </a:cubicBezTo>
              </a:path>
            </a:pathLst>
          </a:custGeom>
          <a:solidFill>
            <a:srgbClr val="48484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5239512" y="2559356"/>
            <a:ext cx="238982" cy="238135"/>
          </a:xfrm>
          <a:custGeom>
            <a:avLst/>
            <a:gdLst/>
            <a:ahLst/>
            <a:cxnLst/>
            <a:rect l="0" t="0" r="0" b="0"/>
            <a:pathLst>
              <a:path w="238982" h="238135">
                <a:moveTo>
                  <a:pt x="20431" y="177411"/>
                </a:moveTo>
                <a:cubicBezTo>
                  <a:pt x="14958" y="177411"/>
                  <a:pt x="10525" y="181844"/>
                  <a:pt x="10525" y="187317"/>
                </a:cubicBezTo>
                <a:lnTo>
                  <a:pt x="10525" y="202176"/>
                </a:lnTo>
                <a:cubicBezTo>
                  <a:pt x="10525" y="203543"/>
                  <a:pt x="11634" y="204653"/>
                  <a:pt x="13001" y="204653"/>
                </a:cubicBezTo>
                <a:lnTo>
                  <a:pt x="47672" y="204653"/>
                </a:lnTo>
                <a:cubicBezTo>
                  <a:pt x="49039" y="204653"/>
                  <a:pt x="50149" y="203543"/>
                  <a:pt x="50149" y="202176"/>
                </a:cubicBezTo>
                <a:lnTo>
                  <a:pt x="50149" y="187317"/>
                </a:lnTo>
                <a:cubicBezTo>
                  <a:pt x="50149" y="181844"/>
                  <a:pt x="45716" y="177411"/>
                  <a:pt x="40243" y="177411"/>
                </a:cubicBezTo>
                <a:lnTo>
                  <a:pt x="20431" y="177411"/>
                </a:lnTo>
                <a:moveTo>
                  <a:pt x="79867" y="147693"/>
                </a:moveTo>
                <a:cubicBezTo>
                  <a:pt x="74394" y="147693"/>
                  <a:pt x="69961" y="152126"/>
                  <a:pt x="69961" y="157599"/>
                </a:cubicBezTo>
                <a:lnTo>
                  <a:pt x="69961" y="202176"/>
                </a:lnTo>
                <a:cubicBezTo>
                  <a:pt x="69961" y="203543"/>
                  <a:pt x="71070" y="204653"/>
                  <a:pt x="72437" y="204653"/>
                </a:cubicBezTo>
                <a:lnTo>
                  <a:pt x="107108" y="204653"/>
                </a:lnTo>
                <a:cubicBezTo>
                  <a:pt x="108475" y="204653"/>
                  <a:pt x="109585" y="203543"/>
                  <a:pt x="109585" y="202176"/>
                </a:cubicBezTo>
                <a:lnTo>
                  <a:pt x="109585" y="157599"/>
                </a:lnTo>
                <a:cubicBezTo>
                  <a:pt x="109585" y="152126"/>
                  <a:pt x="105152" y="147693"/>
                  <a:pt x="99679" y="147693"/>
                </a:cubicBezTo>
                <a:lnTo>
                  <a:pt x="79867" y="147693"/>
                </a:lnTo>
                <a:moveTo>
                  <a:pt x="139303" y="113022"/>
                </a:moveTo>
                <a:cubicBezTo>
                  <a:pt x="133830" y="113022"/>
                  <a:pt x="129397" y="117455"/>
                  <a:pt x="129397" y="122928"/>
                </a:cubicBezTo>
                <a:lnTo>
                  <a:pt x="129397" y="202176"/>
                </a:lnTo>
                <a:cubicBezTo>
                  <a:pt x="129397" y="203543"/>
                  <a:pt x="130506" y="204653"/>
                  <a:pt x="131873" y="204653"/>
                </a:cubicBezTo>
                <a:lnTo>
                  <a:pt x="166544" y="204653"/>
                </a:lnTo>
                <a:cubicBezTo>
                  <a:pt x="167911" y="204653"/>
                  <a:pt x="169021" y="203543"/>
                  <a:pt x="169021" y="202176"/>
                </a:cubicBezTo>
                <a:lnTo>
                  <a:pt x="169021" y="122928"/>
                </a:lnTo>
                <a:cubicBezTo>
                  <a:pt x="169021" y="117455"/>
                  <a:pt x="164588" y="113022"/>
                  <a:pt x="159115" y="113022"/>
                </a:cubicBezTo>
                <a:lnTo>
                  <a:pt x="139303" y="113022"/>
                </a:lnTo>
                <a:moveTo>
                  <a:pt x="191309" y="204653"/>
                </a:moveTo>
                <a:lnTo>
                  <a:pt x="225980" y="204653"/>
                </a:lnTo>
                <a:cubicBezTo>
                  <a:pt x="227347" y="204653"/>
                  <a:pt x="228457" y="203543"/>
                  <a:pt x="228457" y="202176"/>
                </a:cubicBezTo>
                <a:lnTo>
                  <a:pt x="228457" y="83304"/>
                </a:lnTo>
                <a:cubicBezTo>
                  <a:pt x="228457" y="77831"/>
                  <a:pt x="224024" y="73398"/>
                  <a:pt x="218551" y="73398"/>
                </a:cubicBezTo>
                <a:lnTo>
                  <a:pt x="198739" y="73398"/>
                </a:lnTo>
                <a:cubicBezTo>
                  <a:pt x="193266" y="73398"/>
                  <a:pt x="188833" y="77831"/>
                  <a:pt x="188833" y="83304"/>
                </a:cubicBezTo>
                <a:lnTo>
                  <a:pt x="188833" y="202176"/>
                </a:lnTo>
                <a:cubicBezTo>
                  <a:pt x="188833" y="203543"/>
                  <a:pt x="189942" y="204653"/>
                  <a:pt x="191309" y="204653"/>
                </a:cubicBezTo>
                <a:moveTo>
                  <a:pt x="179620" y="42095"/>
                </a:moveTo>
                <a:lnTo>
                  <a:pt x="182691" y="46652"/>
                </a:lnTo>
                <a:cubicBezTo>
                  <a:pt x="184058" y="48707"/>
                  <a:pt x="186366" y="49936"/>
                  <a:pt x="188833" y="49921"/>
                </a:cubicBezTo>
                <a:cubicBezTo>
                  <a:pt x="191398" y="49827"/>
                  <a:pt x="193726" y="48400"/>
                  <a:pt x="194974" y="46157"/>
                </a:cubicBezTo>
                <a:lnTo>
                  <a:pt x="214786" y="11486"/>
                </a:lnTo>
                <a:cubicBezTo>
                  <a:pt x="216272" y="9088"/>
                  <a:pt x="216272" y="6057"/>
                  <a:pt x="214786" y="3660"/>
                </a:cubicBezTo>
                <a:cubicBezTo>
                  <a:pt x="213291" y="1277"/>
                  <a:pt x="210537" y="0"/>
                  <a:pt x="207753" y="391"/>
                </a:cubicBezTo>
                <a:lnTo>
                  <a:pt x="168129" y="5344"/>
                </a:lnTo>
                <a:cubicBezTo>
                  <a:pt x="165578" y="5666"/>
                  <a:pt x="163374" y="7285"/>
                  <a:pt x="162304" y="9628"/>
                </a:cubicBezTo>
                <a:cubicBezTo>
                  <a:pt x="161235" y="11966"/>
                  <a:pt x="161452" y="14695"/>
                  <a:pt x="162879" y="16835"/>
                </a:cubicBezTo>
                <a:lnTo>
                  <a:pt x="165851" y="21392"/>
                </a:lnTo>
                <a:cubicBezTo>
                  <a:pt x="166222" y="21926"/>
                  <a:pt x="166356" y="22590"/>
                  <a:pt x="166222" y="23224"/>
                </a:cubicBezTo>
                <a:cubicBezTo>
                  <a:pt x="166093" y="23858"/>
                  <a:pt x="165707" y="24413"/>
                  <a:pt x="165157" y="24760"/>
                </a:cubicBezTo>
                <a:lnTo>
                  <a:pt x="24888" y="118470"/>
                </a:lnTo>
                <a:cubicBezTo>
                  <a:pt x="22689" y="119922"/>
                  <a:pt x="21159" y="122195"/>
                  <a:pt x="20639" y="124780"/>
                </a:cubicBezTo>
                <a:cubicBezTo>
                  <a:pt x="20119" y="127361"/>
                  <a:pt x="20649" y="130050"/>
                  <a:pt x="22115" y="132240"/>
                </a:cubicBezTo>
                <a:cubicBezTo>
                  <a:pt x="23962" y="134969"/>
                  <a:pt x="27043" y="136603"/>
                  <a:pt x="30337" y="136598"/>
                </a:cubicBezTo>
                <a:cubicBezTo>
                  <a:pt x="32283" y="136618"/>
                  <a:pt x="34190" y="136034"/>
                  <a:pt x="35785" y="134914"/>
                </a:cubicBezTo>
                <a:lnTo>
                  <a:pt x="176153" y="41402"/>
                </a:lnTo>
                <a:cubicBezTo>
                  <a:pt x="176703" y="41025"/>
                  <a:pt x="177381" y="40891"/>
                  <a:pt x="178030" y="41020"/>
                </a:cubicBezTo>
                <a:cubicBezTo>
                  <a:pt x="178684" y="41149"/>
                  <a:pt x="179258" y="41540"/>
                  <a:pt x="179620" y="42095"/>
                </a:cubicBezTo>
                <a:moveTo>
                  <a:pt x="10525" y="238135"/>
                </a:moveTo>
                <a:lnTo>
                  <a:pt x="228457" y="238135"/>
                </a:lnTo>
                <a:cubicBezTo>
                  <a:pt x="233320" y="238125"/>
                  <a:pt x="237456" y="234583"/>
                  <a:pt x="238219" y="229784"/>
                </a:cubicBezTo>
                <a:cubicBezTo>
                  <a:pt x="238982" y="224985"/>
                  <a:pt x="236149" y="220339"/>
                  <a:pt x="231527" y="218818"/>
                </a:cubicBezTo>
                <a:cubicBezTo>
                  <a:pt x="230532" y="218501"/>
                  <a:pt x="229497" y="218333"/>
                  <a:pt x="228457" y="218323"/>
                </a:cubicBezTo>
                <a:lnTo>
                  <a:pt x="10525" y="218323"/>
                </a:lnTo>
                <a:cubicBezTo>
                  <a:pt x="9484" y="218333"/>
                  <a:pt x="8449" y="218501"/>
                  <a:pt x="7454" y="218818"/>
                </a:cubicBezTo>
                <a:cubicBezTo>
                  <a:pt x="2833" y="220339"/>
                  <a:pt x="0" y="224985"/>
                  <a:pt x="762" y="229784"/>
                </a:cubicBezTo>
                <a:cubicBezTo>
                  <a:pt x="1525" y="234583"/>
                  <a:pt x="5661" y="238125"/>
                  <a:pt x="10525" y="238135"/>
                </a:cubicBezTo>
              </a:path>
            </a:pathLst>
          </a:custGeom>
          <a:solidFill>
            <a:srgbClr val="48484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ounded Rectangle 31"/>
          <p:cNvSpPr/>
          <p:nvPr/>
        </p:nvSpPr>
        <p:spPr>
          <a:xfrm>
            <a:off x="5190602" y="1915858"/>
            <a:ext cx="268452" cy="284302"/>
          </a:xfrm>
          <a:custGeom>
            <a:avLst/>
            <a:gdLst/>
            <a:ahLst/>
            <a:cxnLst/>
            <a:rect l="0" t="0" r="0" b="0"/>
            <a:pathLst>
              <a:path w="268452" h="284302">
                <a:moveTo>
                  <a:pt x="0" y="0"/>
                </a:moveTo>
                <a:lnTo>
                  <a:pt x="84498" y="239130"/>
                </a:lnTo>
                <a:moveTo>
                  <a:pt x="0" y="0"/>
                </a:moveTo>
                <a:lnTo>
                  <a:pt x="84002" y="238635"/>
                </a:lnTo>
                <a:moveTo>
                  <a:pt x="0" y="0"/>
                </a:moveTo>
                <a:lnTo>
                  <a:pt x="87172" y="241310"/>
                </a:lnTo>
                <a:moveTo>
                  <a:pt x="0" y="0"/>
                </a:moveTo>
                <a:lnTo>
                  <a:pt x="86677" y="240913"/>
                </a:lnTo>
                <a:moveTo>
                  <a:pt x="0" y="0"/>
                </a:moveTo>
                <a:lnTo>
                  <a:pt x="82120" y="235960"/>
                </a:lnTo>
                <a:moveTo>
                  <a:pt x="0" y="0"/>
                </a:moveTo>
                <a:lnTo>
                  <a:pt x="84993" y="239626"/>
                </a:lnTo>
                <a:moveTo>
                  <a:pt x="0" y="0"/>
                </a:moveTo>
                <a:lnTo>
                  <a:pt x="83606" y="237744"/>
                </a:lnTo>
                <a:moveTo>
                  <a:pt x="0" y="0"/>
                </a:moveTo>
                <a:lnTo>
                  <a:pt x="82814" y="237050"/>
                </a:lnTo>
                <a:moveTo>
                  <a:pt x="0" y="0"/>
                </a:moveTo>
                <a:lnTo>
                  <a:pt x="82516" y="236555"/>
                </a:lnTo>
                <a:moveTo>
                  <a:pt x="0" y="0"/>
                </a:moveTo>
                <a:lnTo>
                  <a:pt x="83210" y="237744"/>
                </a:lnTo>
                <a:moveTo>
                  <a:pt x="86083" y="240517"/>
                </a:moveTo>
                <a:lnTo>
                  <a:pt x="85092" y="239725"/>
                </a:lnTo>
                <a:lnTo>
                  <a:pt x="86083" y="240517"/>
                </a:lnTo>
                <a:moveTo>
                  <a:pt x="0" y="0"/>
                </a:moveTo>
                <a:lnTo>
                  <a:pt x="91333" y="243192"/>
                </a:lnTo>
                <a:moveTo>
                  <a:pt x="92819" y="243489"/>
                </a:moveTo>
                <a:lnTo>
                  <a:pt x="0" y="0"/>
                </a:lnTo>
                <a:moveTo>
                  <a:pt x="0" y="0"/>
                </a:moveTo>
                <a:lnTo>
                  <a:pt x="92026" y="243390"/>
                </a:lnTo>
                <a:moveTo>
                  <a:pt x="0" y="0"/>
                </a:moveTo>
                <a:lnTo>
                  <a:pt x="89154" y="242498"/>
                </a:lnTo>
                <a:moveTo>
                  <a:pt x="0" y="0"/>
                </a:moveTo>
                <a:lnTo>
                  <a:pt x="87767" y="241607"/>
                </a:lnTo>
                <a:moveTo>
                  <a:pt x="0" y="0"/>
                </a:moveTo>
                <a:lnTo>
                  <a:pt x="88361" y="242003"/>
                </a:lnTo>
                <a:moveTo>
                  <a:pt x="0" y="0"/>
                </a:moveTo>
                <a:lnTo>
                  <a:pt x="90738" y="242994"/>
                </a:lnTo>
                <a:moveTo>
                  <a:pt x="0" y="0"/>
                </a:moveTo>
                <a:lnTo>
                  <a:pt x="90045" y="242796"/>
                </a:lnTo>
                <a:moveTo>
                  <a:pt x="0" y="0"/>
                </a:moveTo>
                <a:lnTo>
                  <a:pt x="89154" y="242300"/>
                </a:lnTo>
                <a:moveTo>
                  <a:pt x="0" y="0"/>
                </a:moveTo>
                <a:lnTo>
                  <a:pt x="81823" y="235366"/>
                </a:lnTo>
                <a:moveTo>
                  <a:pt x="266867" y="209908"/>
                </a:moveTo>
                <a:lnTo>
                  <a:pt x="0" y="0"/>
                </a:lnTo>
                <a:moveTo>
                  <a:pt x="216941" y="238239"/>
                </a:moveTo>
                <a:lnTo>
                  <a:pt x="230512" y="231404"/>
                </a:lnTo>
                <a:lnTo>
                  <a:pt x="216941" y="238239"/>
                </a:lnTo>
                <a:moveTo>
                  <a:pt x="219913" y="284302"/>
                </a:moveTo>
                <a:lnTo>
                  <a:pt x="217932" y="251612"/>
                </a:lnTo>
                <a:lnTo>
                  <a:pt x="217238" y="238239"/>
                </a:lnTo>
                <a:lnTo>
                  <a:pt x="230809" y="231404"/>
                </a:lnTo>
                <a:lnTo>
                  <a:pt x="260527" y="216049"/>
                </a:lnTo>
                <a:cubicBezTo>
                  <a:pt x="263261" y="214762"/>
                  <a:pt x="265490" y="212602"/>
                  <a:pt x="266867" y="209908"/>
                </a:cubicBezTo>
                <a:lnTo>
                  <a:pt x="267462" y="208026"/>
                </a:lnTo>
                <a:lnTo>
                  <a:pt x="267462" y="206936"/>
                </a:lnTo>
                <a:cubicBezTo>
                  <a:pt x="267506" y="206738"/>
                  <a:pt x="267506" y="206540"/>
                  <a:pt x="267462" y="206341"/>
                </a:cubicBezTo>
                <a:lnTo>
                  <a:pt x="267462" y="204856"/>
                </a:lnTo>
                <a:cubicBezTo>
                  <a:pt x="267566" y="203637"/>
                  <a:pt x="267566" y="202409"/>
                  <a:pt x="267462" y="201190"/>
                </a:cubicBezTo>
                <a:lnTo>
                  <a:pt x="267462" y="197525"/>
                </a:lnTo>
                <a:lnTo>
                  <a:pt x="264886" y="182270"/>
                </a:lnTo>
                <a:lnTo>
                  <a:pt x="260824" y="157109"/>
                </a:lnTo>
                <a:cubicBezTo>
                  <a:pt x="258596" y="151160"/>
                  <a:pt x="252915" y="147213"/>
                  <a:pt x="246560" y="147203"/>
                </a:cubicBezTo>
                <a:cubicBezTo>
                  <a:pt x="244906" y="147178"/>
                  <a:pt x="243266" y="147445"/>
                  <a:pt x="241706" y="147995"/>
                </a:cubicBezTo>
                <a:cubicBezTo>
                  <a:pt x="233781" y="150571"/>
                  <a:pt x="230809" y="157901"/>
                  <a:pt x="231800" y="167213"/>
                </a:cubicBezTo>
                <a:lnTo>
                  <a:pt x="234276" y="195148"/>
                </a:lnTo>
                <a:lnTo>
                  <a:pt x="208818" y="210898"/>
                </a:lnTo>
                <a:cubicBezTo>
                  <a:pt x="206421" y="228075"/>
                  <a:pt x="191829" y="240918"/>
                  <a:pt x="174489" y="241116"/>
                </a:cubicBezTo>
                <a:cubicBezTo>
                  <a:pt x="157148" y="241315"/>
                  <a:pt x="142265" y="228808"/>
                  <a:pt x="139476" y="211691"/>
                </a:cubicBezTo>
                <a:lnTo>
                  <a:pt x="106390" y="212384"/>
                </a:lnTo>
                <a:lnTo>
                  <a:pt x="97772" y="184746"/>
                </a:lnTo>
                <a:cubicBezTo>
                  <a:pt x="96083" y="177976"/>
                  <a:pt x="89991" y="173231"/>
                  <a:pt x="83012" y="173255"/>
                </a:cubicBezTo>
                <a:cubicBezTo>
                  <a:pt x="81764" y="173067"/>
                  <a:pt x="80496" y="173067"/>
                  <a:pt x="79248" y="173255"/>
                </a:cubicBezTo>
                <a:lnTo>
                  <a:pt x="76969" y="173949"/>
                </a:lnTo>
                <a:cubicBezTo>
                  <a:pt x="75146" y="174746"/>
                  <a:pt x="73497" y="175890"/>
                  <a:pt x="72115" y="177317"/>
                </a:cubicBezTo>
                <a:lnTo>
                  <a:pt x="71125" y="178407"/>
                </a:lnTo>
                <a:lnTo>
                  <a:pt x="70233" y="179595"/>
                </a:lnTo>
                <a:lnTo>
                  <a:pt x="69540" y="180784"/>
                </a:lnTo>
                <a:lnTo>
                  <a:pt x="69540" y="184548"/>
                </a:lnTo>
                <a:cubicBezTo>
                  <a:pt x="68747" y="186990"/>
                  <a:pt x="68747" y="189536"/>
                  <a:pt x="69342" y="191978"/>
                </a:cubicBezTo>
                <a:lnTo>
                  <a:pt x="81130" y="232196"/>
                </a:lnTo>
                <a:cubicBezTo>
                  <a:pt x="81115" y="232429"/>
                  <a:pt x="81115" y="232657"/>
                  <a:pt x="81130" y="232890"/>
                </a:cubicBezTo>
                <a:cubicBezTo>
                  <a:pt x="81174" y="233088"/>
                  <a:pt x="81174" y="233286"/>
                  <a:pt x="81130" y="233484"/>
                </a:cubicBezTo>
                <a:lnTo>
                  <a:pt x="82120" y="234276"/>
                </a:lnTo>
                <a:lnTo>
                  <a:pt x="91432" y="234276"/>
                </a:lnTo>
                <a:cubicBezTo>
                  <a:pt x="91893" y="238026"/>
                  <a:pt x="93859" y="241424"/>
                  <a:pt x="96880" y="243687"/>
                </a:cubicBezTo>
                <a:lnTo>
                  <a:pt x="135712" y="242003"/>
                </a:lnTo>
                <a:lnTo>
                  <a:pt x="130759" y="284302"/>
                </a:lnTo>
                <a:lnTo>
                  <a:pt x="217932" y="251612"/>
                </a:lnTo>
                <a:lnTo>
                  <a:pt x="219417" y="284302"/>
                </a:lnTo>
                <a:lnTo>
                  <a:pt x="130759" y="284302"/>
                </a:lnTo>
                <a:lnTo>
                  <a:pt x="135712" y="242003"/>
                </a:lnTo>
                <a:lnTo>
                  <a:pt x="96880" y="243687"/>
                </a:lnTo>
                <a:cubicBezTo>
                  <a:pt x="95533" y="243885"/>
                  <a:pt x="94166" y="243885"/>
                  <a:pt x="92819" y="243687"/>
                </a:cubicBezTo>
                <a:cubicBezTo>
                  <a:pt x="93676" y="243791"/>
                  <a:pt x="94537" y="243791"/>
                  <a:pt x="95394" y="243687"/>
                </a:cubicBezTo>
                <a:lnTo>
                  <a:pt x="96880" y="243687"/>
                </a:lnTo>
                <a:lnTo>
                  <a:pt x="135712" y="242003"/>
                </a:lnTo>
                <a:lnTo>
                  <a:pt x="130759" y="284302"/>
                </a:lnTo>
                <a:moveTo>
                  <a:pt x="69342" y="191978"/>
                </a:moveTo>
                <a:cubicBezTo>
                  <a:pt x="68747" y="189536"/>
                  <a:pt x="68747" y="186990"/>
                  <a:pt x="69342" y="184548"/>
                </a:cubicBezTo>
                <a:cubicBezTo>
                  <a:pt x="68747" y="186990"/>
                  <a:pt x="68747" y="189536"/>
                  <a:pt x="69342" y="191978"/>
                </a:cubicBezTo>
                <a:lnTo>
                  <a:pt x="81130" y="232196"/>
                </a:lnTo>
                <a:cubicBezTo>
                  <a:pt x="81115" y="232429"/>
                  <a:pt x="81115" y="232657"/>
                  <a:pt x="81130" y="232890"/>
                </a:cubicBezTo>
                <a:cubicBezTo>
                  <a:pt x="81115" y="232657"/>
                  <a:pt x="81115" y="232429"/>
                  <a:pt x="81130" y="232196"/>
                </a:cubicBezTo>
                <a:lnTo>
                  <a:pt x="69342" y="191978"/>
                </a:lnTo>
                <a:moveTo>
                  <a:pt x="261518" y="157307"/>
                </a:moveTo>
                <a:lnTo>
                  <a:pt x="265579" y="182468"/>
                </a:lnTo>
                <a:lnTo>
                  <a:pt x="261518" y="157307"/>
                </a:lnTo>
                <a:moveTo>
                  <a:pt x="77563" y="174147"/>
                </a:moveTo>
                <a:cubicBezTo>
                  <a:pt x="75741" y="174944"/>
                  <a:pt x="74091" y="176089"/>
                  <a:pt x="72710" y="177515"/>
                </a:cubicBezTo>
                <a:cubicBezTo>
                  <a:pt x="74091" y="176089"/>
                  <a:pt x="75741" y="174944"/>
                  <a:pt x="77563" y="174147"/>
                </a:cubicBezTo>
                <a:moveTo>
                  <a:pt x="81031" y="233583"/>
                </a:moveTo>
                <a:cubicBezTo>
                  <a:pt x="81075" y="233385"/>
                  <a:pt x="81075" y="233187"/>
                  <a:pt x="81031" y="232989"/>
                </a:cubicBezTo>
                <a:cubicBezTo>
                  <a:pt x="81075" y="233187"/>
                  <a:pt x="81075" y="233385"/>
                  <a:pt x="81031" y="233583"/>
                </a:cubicBezTo>
                <a:moveTo>
                  <a:pt x="268452" y="201388"/>
                </a:moveTo>
                <a:lnTo>
                  <a:pt x="0" y="0"/>
                </a:lnTo>
                <a:moveTo>
                  <a:pt x="81526" y="234772"/>
                </a:moveTo>
                <a:cubicBezTo>
                  <a:pt x="81526" y="234772"/>
                  <a:pt x="81526" y="234673"/>
                  <a:pt x="81526" y="234772"/>
                </a:cubicBezTo>
                <a:moveTo>
                  <a:pt x="0" y="0"/>
                </a:moveTo>
                <a:lnTo>
                  <a:pt x="81328" y="234177"/>
                </a:lnTo>
                <a:moveTo>
                  <a:pt x="71719" y="178308"/>
                </a:moveTo>
                <a:lnTo>
                  <a:pt x="72710" y="177218"/>
                </a:lnTo>
                <a:lnTo>
                  <a:pt x="71719" y="178308"/>
                </a:lnTo>
                <a:moveTo>
                  <a:pt x="69342" y="182369"/>
                </a:moveTo>
                <a:lnTo>
                  <a:pt x="69936" y="180982"/>
                </a:lnTo>
                <a:lnTo>
                  <a:pt x="69342" y="182369"/>
                </a:lnTo>
                <a:moveTo>
                  <a:pt x="70134" y="180982"/>
                </a:moveTo>
                <a:lnTo>
                  <a:pt x="70827" y="179793"/>
                </a:lnTo>
                <a:lnTo>
                  <a:pt x="70134" y="180982"/>
                </a:lnTo>
                <a:moveTo>
                  <a:pt x="83606" y="158496"/>
                </a:moveTo>
                <a:cubicBezTo>
                  <a:pt x="97252" y="158382"/>
                  <a:pt x="109218" y="167574"/>
                  <a:pt x="112631" y="180784"/>
                </a:cubicBezTo>
                <a:lnTo>
                  <a:pt x="117881" y="197426"/>
                </a:lnTo>
                <a:lnTo>
                  <a:pt x="141160" y="196931"/>
                </a:lnTo>
                <a:cubicBezTo>
                  <a:pt x="145182" y="182146"/>
                  <a:pt x="158337" y="171685"/>
                  <a:pt x="173647" y="171096"/>
                </a:cubicBezTo>
                <a:cubicBezTo>
                  <a:pt x="188956" y="170507"/>
                  <a:pt x="202879" y="179927"/>
                  <a:pt x="208026" y="194355"/>
                </a:cubicBezTo>
                <a:lnTo>
                  <a:pt x="219814" y="187025"/>
                </a:lnTo>
                <a:lnTo>
                  <a:pt x="217932" y="168402"/>
                </a:lnTo>
                <a:cubicBezTo>
                  <a:pt x="214702" y="153404"/>
                  <a:pt x="223221" y="138371"/>
                  <a:pt x="237744" y="133433"/>
                </a:cubicBezTo>
                <a:cubicBezTo>
                  <a:pt x="240943" y="132403"/>
                  <a:pt x="244286" y="131898"/>
                  <a:pt x="247650" y="131947"/>
                </a:cubicBezTo>
                <a:cubicBezTo>
                  <a:pt x="252588" y="131908"/>
                  <a:pt x="257456" y="133101"/>
                  <a:pt x="261815" y="135415"/>
                </a:cubicBezTo>
                <a:cubicBezTo>
                  <a:pt x="256075" y="88609"/>
                  <a:pt x="216644" y="53239"/>
                  <a:pt x="169491" y="52600"/>
                </a:cubicBezTo>
                <a:lnTo>
                  <a:pt x="157901" y="52600"/>
                </a:lnTo>
                <a:cubicBezTo>
                  <a:pt x="119461" y="56583"/>
                  <a:pt x="87380" y="83705"/>
                  <a:pt x="77068" y="120952"/>
                </a:cubicBezTo>
                <a:cubicBezTo>
                  <a:pt x="77123" y="121378"/>
                  <a:pt x="77123" y="121814"/>
                  <a:pt x="77068" y="122240"/>
                </a:cubicBezTo>
                <a:cubicBezTo>
                  <a:pt x="74953" y="130224"/>
                  <a:pt x="73888" y="138451"/>
                  <a:pt x="73898" y="146707"/>
                </a:cubicBezTo>
                <a:cubicBezTo>
                  <a:pt x="73898" y="151016"/>
                  <a:pt x="74195" y="155321"/>
                  <a:pt x="74790" y="159585"/>
                </a:cubicBezTo>
                <a:lnTo>
                  <a:pt x="76573" y="158991"/>
                </a:lnTo>
                <a:cubicBezTo>
                  <a:pt x="78891" y="158565"/>
                  <a:pt x="81249" y="158396"/>
                  <a:pt x="83606" y="158496"/>
                </a:cubicBezTo>
                <a:moveTo>
                  <a:pt x="167708" y="67360"/>
                </a:moveTo>
                <a:lnTo>
                  <a:pt x="171968" y="67360"/>
                </a:lnTo>
                <a:cubicBezTo>
                  <a:pt x="171492" y="69941"/>
                  <a:pt x="170660" y="72442"/>
                  <a:pt x="169491" y="74790"/>
                </a:cubicBezTo>
                <a:cubicBezTo>
                  <a:pt x="164350" y="81630"/>
                  <a:pt x="157525" y="87024"/>
                  <a:pt x="149679" y="90441"/>
                </a:cubicBezTo>
                <a:cubicBezTo>
                  <a:pt x="142408" y="93071"/>
                  <a:pt x="136990" y="99238"/>
                  <a:pt x="135315" y="106786"/>
                </a:cubicBezTo>
                <a:cubicBezTo>
                  <a:pt x="135142" y="111650"/>
                  <a:pt x="136608" y="116430"/>
                  <a:pt x="139476" y="120357"/>
                </a:cubicBezTo>
                <a:cubicBezTo>
                  <a:pt x="140070" y="121348"/>
                  <a:pt x="140665" y="122339"/>
                  <a:pt x="141160" y="123329"/>
                </a:cubicBezTo>
                <a:cubicBezTo>
                  <a:pt x="143146" y="128832"/>
                  <a:pt x="141437" y="134989"/>
                  <a:pt x="136900" y="138684"/>
                </a:cubicBezTo>
                <a:cubicBezTo>
                  <a:pt x="131536" y="142824"/>
                  <a:pt x="124835" y="144835"/>
                  <a:pt x="118079" y="144330"/>
                </a:cubicBezTo>
                <a:cubicBezTo>
                  <a:pt x="114686" y="144256"/>
                  <a:pt x="111333" y="143587"/>
                  <a:pt x="108173" y="142349"/>
                </a:cubicBezTo>
                <a:cubicBezTo>
                  <a:pt x="105815" y="141229"/>
                  <a:pt x="103562" y="139902"/>
                  <a:pt x="101437" y="138386"/>
                </a:cubicBezTo>
                <a:cubicBezTo>
                  <a:pt x="99456" y="137198"/>
                  <a:pt x="97574" y="135910"/>
                  <a:pt x="95493" y="134820"/>
                </a:cubicBezTo>
                <a:cubicBezTo>
                  <a:pt x="93765" y="133909"/>
                  <a:pt x="91977" y="133116"/>
                  <a:pt x="90144" y="132443"/>
                </a:cubicBezTo>
                <a:cubicBezTo>
                  <a:pt x="96964" y="94909"/>
                  <a:pt x="129560" y="67558"/>
                  <a:pt x="167708" y="67360"/>
                </a:cubicBezTo>
                <a:moveTo>
                  <a:pt x="228432" y="126796"/>
                </a:moveTo>
                <a:cubicBezTo>
                  <a:pt x="222672" y="126945"/>
                  <a:pt x="216936" y="127609"/>
                  <a:pt x="211294" y="128778"/>
                </a:cubicBezTo>
                <a:cubicBezTo>
                  <a:pt x="207827" y="129372"/>
                  <a:pt x="204261" y="129966"/>
                  <a:pt x="200695" y="130263"/>
                </a:cubicBezTo>
                <a:cubicBezTo>
                  <a:pt x="194751" y="130263"/>
                  <a:pt x="192374" y="129471"/>
                  <a:pt x="188114" y="123725"/>
                </a:cubicBezTo>
                <a:cubicBezTo>
                  <a:pt x="186113" y="120496"/>
                  <a:pt x="185212" y="116712"/>
                  <a:pt x="185539" y="112928"/>
                </a:cubicBezTo>
                <a:cubicBezTo>
                  <a:pt x="185539" y="103022"/>
                  <a:pt x="190789" y="99357"/>
                  <a:pt x="202577" y="91531"/>
                </a:cubicBezTo>
                <a:lnTo>
                  <a:pt x="204162" y="90540"/>
                </a:lnTo>
                <a:cubicBezTo>
                  <a:pt x="208342" y="88272"/>
                  <a:pt x="212721" y="86385"/>
                  <a:pt x="217238" y="84894"/>
                </a:cubicBezTo>
                <a:cubicBezTo>
                  <a:pt x="231354" y="96207"/>
                  <a:pt x="241176" y="112007"/>
                  <a:pt x="245074" y="129669"/>
                </a:cubicBezTo>
                <a:cubicBezTo>
                  <a:pt x="239645" y="128163"/>
                  <a:pt x="234063" y="127267"/>
                  <a:pt x="228432" y="126994"/>
                </a:cubicBezTo>
                <a:moveTo>
                  <a:pt x="149679" y="206540"/>
                </a:moveTo>
                <a:cubicBezTo>
                  <a:pt x="149679" y="220438"/>
                  <a:pt x="160942" y="231701"/>
                  <a:pt x="174840" y="231701"/>
                </a:cubicBezTo>
                <a:cubicBezTo>
                  <a:pt x="188739" y="231701"/>
                  <a:pt x="200002" y="220438"/>
                  <a:pt x="200002" y="206540"/>
                </a:cubicBezTo>
                <a:cubicBezTo>
                  <a:pt x="200002" y="192641"/>
                  <a:pt x="188739" y="181378"/>
                  <a:pt x="174840" y="181378"/>
                </a:cubicBezTo>
                <a:cubicBezTo>
                  <a:pt x="160942" y="181378"/>
                  <a:pt x="149679" y="192641"/>
                  <a:pt x="149679" y="206540"/>
                </a:cubicBezTo>
              </a:path>
            </a:pathLst>
          </a:custGeom>
          <a:solidFill>
            <a:srgbClr val="48484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ounded Rectangle 32"/>
          <p:cNvSpPr/>
          <p:nvPr/>
        </p:nvSpPr>
        <p:spPr>
          <a:xfrm>
            <a:off x="5242598" y="4938530"/>
            <a:ext cx="235168" cy="236401"/>
          </a:xfrm>
          <a:custGeom>
            <a:avLst/>
            <a:gdLst/>
            <a:ahLst/>
            <a:cxnLst/>
            <a:rect l="0" t="0" r="0" b="0"/>
            <a:pathLst>
              <a:path w="235168" h="236401">
                <a:moveTo>
                  <a:pt x="140685" y="70198"/>
                </a:moveTo>
                <a:cubicBezTo>
                  <a:pt x="142091" y="81154"/>
                  <a:pt x="142864" y="92903"/>
                  <a:pt x="142864" y="105147"/>
                </a:cubicBezTo>
                <a:cubicBezTo>
                  <a:pt x="142864" y="111506"/>
                  <a:pt x="142646" y="117727"/>
                  <a:pt x="142260" y="123790"/>
                </a:cubicBezTo>
                <a:lnTo>
                  <a:pt x="109590" y="138193"/>
                </a:lnTo>
                <a:lnTo>
                  <a:pt x="67123" y="138193"/>
                </a:lnTo>
                <a:cubicBezTo>
                  <a:pt x="65825" y="127227"/>
                  <a:pt x="65176" y="116192"/>
                  <a:pt x="65191" y="105147"/>
                </a:cubicBezTo>
                <a:cubicBezTo>
                  <a:pt x="65191" y="92903"/>
                  <a:pt x="65954" y="81154"/>
                  <a:pt x="67360" y="70198"/>
                </a:cubicBezTo>
                <a:lnTo>
                  <a:pt x="140685" y="70198"/>
                </a:lnTo>
                <a:moveTo>
                  <a:pt x="92294" y="153052"/>
                </a:moveTo>
                <a:lnTo>
                  <a:pt x="69371" y="153052"/>
                </a:lnTo>
                <a:cubicBezTo>
                  <a:pt x="71590" y="165068"/>
                  <a:pt x="74611" y="175856"/>
                  <a:pt x="78217" y="184959"/>
                </a:cubicBezTo>
                <a:cubicBezTo>
                  <a:pt x="82140" y="194865"/>
                  <a:pt x="86637" y="202434"/>
                  <a:pt x="91244" y="207436"/>
                </a:cubicBezTo>
                <a:cubicBezTo>
                  <a:pt x="98955" y="208382"/>
                  <a:pt x="106752" y="208466"/>
                  <a:pt x="114483" y="207694"/>
                </a:cubicBezTo>
                <a:lnTo>
                  <a:pt x="114483" y="185920"/>
                </a:lnTo>
                <a:lnTo>
                  <a:pt x="104181" y="181364"/>
                </a:lnTo>
                <a:cubicBezTo>
                  <a:pt x="92422" y="176183"/>
                  <a:pt x="88460" y="163374"/>
                  <a:pt x="92294" y="153052"/>
                </a:cubicBezTo>
                <a:moveTo>
                  <a:pt x="205589" y="126742"/>
                </a:moveTo>
                <a:cubicBezTo>
                  <a:pt x="207218" y="119337"/>
                  <a:pt x="208040" y="111779"/>
                  <a:pt x="208035" y="104196"/>
                </a:cubicBezTo>
                <a:cubicBezTo>
                  <a:pt x="208035" y="92289"/>
                  <a:pt x="206034" y="80847"/>
                  <a:pt x="202349" y="70198"/>
                </a:cubicBezTo>
                <a:lnTo>
                  <a:pt x="155662" y="70198"/>
                </a:lnTo>
                <a:cubicBezTo>
                  <a:pt x="157525" y="85751"/>
                  <a:pt x="158134" y="101427"/>
                  <a:pt x="157485" y="117074"/>
                </a:cubicBezTo>
                <a:cubicBezTo>
                  <a:pt x="166287" y="113433"/>
                  <a:pt x="176202" y="113577"/>
                  <a:pt x="184895" y="117470"/>
                </a:cubicBezTo>
                <a:lnTo>
                  <a:pt x="205589" y="126742"/>
                </a:lnTo>
                <a:moveTo>
                  <a:pt x="50332" y="105147"/>
                </a:moveTo>
                <a:cubicBezTo>
                  <a:pt x="50332" y="116568"/>
                  <a:pt x="50966" y="127663"/>
                  <a:pt x="52164" y="138193"/>
                </a:cubicBezTo>
                <a:lnTo>
                  <a:pt x="5695" y="138193"/>
                </a:lnTo>
                <a:cubicBezTo>
                  <a:pt x="1921" y="127257"/>
                  <a:pt x="0" y="115766"/>
                  <a:pt x="9" y="104196"/>
                </a:cubicBezTo>
                <a:cubicBezTo>
                  <a:pt x="9" y="92289"/>
                  <a:pt x="2010" y="80847"/>
                  <a:pt x="5695" y="70198"/>
                </a:cubicBezTo>
                <a:lnTo>
                  <a:pt x="52382" y="70198"/>
                </a:lnTo>
                <a:cubicBezTo>
                  <a:pt x="51001" y="81798"/>
                  <a:pt x="50317" y="93468"/>
                  <a:pt x="50332" y="105147"/>
                </a:cubicBezTo>
                <a:moveTo>
                  <a:pt x="54274" y="153052"/>
                </a:moveTo>
                <a:lnTo>
                  <a:pt x="12174" y="153052"/>
                </a:lnTo>
                <a:cubicBezTo>
                  <a:pt x="24527" y="176217"/>
                  <a:pt x="45151" y="193875"/>
                  <a:pt x="69946" y="202503"/>
                </a:cubicBezTo>
                <a:cubicBezTo>
                  <a:pt x="67870" y="198590"/>
                  <a:pt x="66018" y="194563"/>
                  <a:pt x="64398" y="190437"/>
                </a:cubicBezTo>
                <a:cubicBezTo>
                  <a:pt x="60139" y="179660"/>
                  <a:pt x="56692" y="167000"/>
                  <a:pt x="54274" y="153052"/>
                </a:cubicBezTo>
                <a:moveTo>
                  <a:pt x="195871" y="55339"/>
                </a:moveTo>
                <a:lnTo>
                  <a:pt x="153434" y="55339"/>
                </a:lnTo>
                <a:cubicBezTo>
                  <a:pt x="151036" y="42145"/>
                  <a:pt x="147718" y="30148"/>
                  <a:pt x="143646" y="19856"/>
                </a:cubicBezTo>
                <a:cubicBezTo>
                  <a:pt x="141705" y="14898"/>
                  <a:pt x="139421" y="10089"/>
                  <a:pt x="136801" y="5453"/>
                </a:cubicBezTo>
                <a:cubicBezTo>
                  <a:pt x="162156" y="13903"/>
                  <a:pt x="183295" y="31758"/>
                  <a:pt x="195871" y="55339"/>
                </a:cubicBezTo>
                <a:moveTo>
                  <a:pt x="138317" y="55339"/>
                </a:moveTo>
                <a:lnTo>
                  <a:pt x="69718" y="55339"/>
                </a:lnTo>
                <a:cubicBezTo>
                  <a:pt x="71897" y="44086"/>
                  <a:pt x="74790" y="33952"/>
                  <a:pt x="78207" y="25324"/>
                </a:cubicBezTo>
                <a:cubicBezTo>
                  <a:pt x="82190" y="15280"/>
                  <a:pt x="86746" y="7652"/>
                  <a:pt x="91422" y="2659"/>
                </a:cubicBezTo>
                <a:cubicBezTo>
                  <a:pt x="92086" y="1946"/>
                  <a:pt x="92749" y="1302"/>
                  <a:pt x="93393" y="718"/>
                </a:cubicBezTo>
                <a:cubicBezTo>
                  <a:pt x="100456" y="0"/>
                  <a:pt x="107569" y="0"/>
                  <a:pt x="114632" y="718"/>
                </a:cubicBezTo>
                <a:cubicBezTo>
                  <a:pt x="115276" y="1312"/>
                  <a:pt x="115939" y="1946"/>
                  <a:pt x="116603" y="2659"/>
                </a:cubicBezTo>
                <a:cubicBezTo>
                  <a:pt x="121279" y="7652"/>
                  <a:pt x="125835" y="15280"/>
                  <a:pt x="129818" y="25334"/>
                </a:cubicBezTo>
                <a:cubicBezTo>
                  <a:pt x="133235" y="33952"/>
                  <a:pt x="136118" y="44086"/>
                  <a:pt x="138297" y="55339"/>
                </a:cubicBezTo>
                <a:moveTo>
                  <a:pt x="54611" y="55339"/>
                </a:moveTo>
                <a:cubicBezTo>
                  <a:pt x="57009" y="42145"/>
                  <a:pt x="60327" y="30148"/>
                  <a:pt x="64398" y="19856"/>
                </a:cubicBezTo>
                <a:cubicBezTo>
                  <a:pt x="66459" y="14665"/>
                  <a:pt x="68737" y="9831"/>
                  <a:pt x="71243" y="5453"/>
                </a:cubicBezTo>
                <a:cubicBezTo>
                  <a:pt x="45889" y="13903"/>
                  <a:pt x="24750" y="31758"/>
                  <a:pt x="12174" y="55339"/>
                </a:cubicBezTo>
                <a:lnTo>
                  <a:pt x="54611" y="55339"/>
                </a:lnTo>
                <a:moveTo>
                  <a:pt x="129342" y="192478"/>
                </a:moveTo>
                <a:lnTo>
                  <a:pt x="156732" y="204563"/>
                </a:lnTo>
                <a:cubicBezTo>
                  <a:pt x="165712" y="208521"/>
                  <a:pt x="175945" y="208486"/>
                  <a:pt x="184895" y="204474"/>
                </a:cubicBezTo>
                <a:lnTo>
                  <a:pt x="211106" y="192745"/>
                </a:lnTo>
                <a:lnTo>
                  <a:pt x="211106" y="215945"/>
                </a:lnTo>
                <a:cubicBezTo>
                  <a:pt x="211106" y="218570"/>
                  <a:pt x="210066" y="221096"/>
                  <a:pt x="208016" y="222731"/>
                </a:cubicBezTo>
                <a:cubicBezTo>
                  <a:pt x="202201" y="227367"/>
                  <a:pt x="188600" y="236401"/>
                  <a:pt x="170769" y="236401"/>
                </a:cubicBezTo>
                <a:cubicBezTo>
                  <a:pt x="152988" y="236401"/>
                  <a:pt x="138802" y="227416"/>
                  <a:pt x="132651" y="222761"/>
                </a:cubicBezTo>
                <a:cubicBezTo>
                  <a:pt x="130506" y="221077"/>
                  <a:pt x="129283" y="218481"/>
                  <a:pt x="129342" y="215757"/>
                </a:cubicBezTo>
                <a:lnTo>
                  <a:pt x="129342" y="192478"/>
                </a:lnTo>
                <a:moveTo>
                  <a:pt x="110174" y="154181"/>
                </a:moveTo>
                <a:cubicBezTo>
                  <a:pt x="107485" y="155370"/>
                  <a:pt x="105746" y="158035"/>
                  <a:pt x="105746" y="160977"/>
                </a:cubicBezTo>
                <a:cubicBezTo>
                  <a:pt x="105746" y="163919"/>
                  <a:pt x="107485" y="166584"/>
                  <a:pt x="110174" y="167772"/>
                </a:cubicBezTo>
                <a:lnTo>
                  <a:pt x="162725" y="190962"/>
                </a:lnTo>
                <a:cubicBezTo>
                  <a:pt x="167857" y="193226"/>
                  <a:pt x="173706" y="193206"/>
                  <a:pt x="178823" y="190913"/>
                </a:cubicBezTo>
                <a:lnTo>
                  <a:pt x="215178" y="174637"/>
                </a:lnTo>
                <a:lnTo>
                  <a:pt x="215178" y="183117"/>
                </a:lnTo>
                <a:cubicBezTo>
                  <a:pt x="215178" y="188590"/>
                  <a:pt x="219611" y="193023"/>
                  <a:pt x="225084" y="193023"/>
                </a:cubicBezTo>
                <a:cubicBezTo>
                  <a:pt x="230557" y="193023"/>
                  <a:pt x="234990" y="188590"/>
                  <a:pt x="234990" y="183117"/>
                </a:cubicBezTo>
                <a:lnTo>
                  <a:pt x="234990" y="162671"/>
                </a:lnTo>
                <a:cubicBezTo>
                  <a:pt x="234990" y="162280"/>
                  <a:pt x="234965" y="161888"/>
                  <a:pt x="234920" y="161502"/>
                </a:cubicBezTo>
                <a:cubicBezTo>
                  <a:pt x="235168" y="158382"/>
                  <a:pt x="233410" y="155449"/>
                  <a:pt x="230542" y="154191"/>
                </a:cubicBezTo>
                <a:lnTo>
                  <a:pt x="178823" y="131041"/>
                </a:lnTo>
                <a:cubicBezTo>
                  <a:pt x="173706" y="128748"/>
                  <a:pt x="167857" y="128728"/>
                  <a:pt x="162725" y="130991"/>
                </a:cubicBezTo>
                <a:lnTo>
                  <a:pt x="110174" y="154172"/>
                </a:lnTo>
              </a:path>
            </a:pathLst>
          </a:custGeom>
          <a:solidFill>
            <a:srgbClr val="48484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5606654" y="2832163"/>
            <a:ext cx="743529" cy="17830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500" b="0">
                <a:solidFill>
                  <a:srgbClr val="484848"/>
                </a:solidFill>
                <a:latin typeface="Roboto"/>
              </a:rPr>
              <a:t>Efektivitas sistem
pengelolaan penelitian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06654" y="2537459"/>
            <a:ext cx="891153" cy="2377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700" b="1">
                <a:solidFill>
                  <a:srgbClr val="92BD39"/>
                </a:solidFill>
                <a:latin typeface="Roboto"/>
              </a:rPr>
              <a:t>Rasio Produktivitas
Publikasi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606654" y="3131819"/>
            <a:ext cx="637079" cy="11887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700" b="1">
                <a:solidFill>
                  <a:srgbClr val="E0CB15"/>
                </a:solidFill>
                <a:latin typeface="Roboto"/>
              </a:rPr>
              <a:t>Paten Granted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606654" y="3307651"/>
            <a:ext cx="877958" cy="17830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500" b="0">
                <a:solidFill>
                  <a:srgbClr val="484848"/>
                </a:solidFill>
                <a:latin typeface="Roboto"/>
              </a:rPr>
              <a:t>Pengukuran hilirisasi hasil
penelitian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606654" y="5922835"/>
            <a:ext cx="771702" cy="17830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500" b="0">
                <a:solidFill>
                  <a:srgbClr val="484848"/>
                </a:solidFill>
                <a:latin typeface="Roboto"/>
              </a:rPr>
              <a:t>Outcome strategis dari
seluruh indikator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606654" y="2237803"/>
            <a:ext cx="782613" cy="17830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500" b="0" dirty="0" err="1">
                <a:solidFill>
                  <a:srgbClr val="484848"/>
                </a:solidFill>
                <a:latin typeface="Roboto"/>
              </a:rPr>
              <a:t>Kontribusi</a:t>
            </a:r>
            <a:r>
              <a:rPr sz="5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500" b="0" dirty="0" err="1">
                <a:solidFill>
                  <a:srgbClr val="484848"/>
                </a:solidFill>
                <a:latin typeface="Roboto"/>
              </a:rPr>
              <a:t>terhadap</a:t>
            </a:r>
            <a:r>
              <a:rPr sz="5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500" b="0" dirty="0" err="1">
                <a:solidFill>
                  <a:srgbClr val="484848"/>
                </a:solidFill>
                <a:latin typeface="Roboto"/>
              </a:rPr>
              <a:t>isu</a:t>
            </a:r>
            <a:r>
              <a:rPr sz="500" b="0" dirty="0">
                <a:solidFill>
                  <a:srgbClr val="484848"/>
                </a:solidFill>
                <a:latin typeface="Roboto"/>
              </a:rPr>
              <a:t>
global dan </a:t>
            </a:r>
            <a:r>
              <a:rPr sz="500" b="0" dirty="0" err="1">
                <a:solidFill>
                  <a:srgbClr val="484848"/>
                </a:solidFill>
                <a:latin typeface="Roboto"/>
              </a:rPr>
              <a:t>lokal</a:t>
            </a:r>
            <a:endParaRPr sz="500" b="0" dirty="0">
              <a:solidFill>
                <a:srgbClr val="484848"/>
              </a:solidFill>
              <a:latin typeface="Roboto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606654" y="3607307"/>
            <a:ext cx="835160" cy="35661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700" b="1">
                <a:solidFill>
                  <a:srgbClr val="DE8431"/>
                </a:solidFill>
                <a:latin typeface="Roboto"/>
              </a:rPr>
              <a:t>Pemanfaatan oleh
DUDI dan
Masyarakat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606654" y="1943099"/>
            <a:ext cx="811053" cy="2377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700" b="1" dirty="0" err="1">
                <a:solidFill>
                  <a:srgbClr val="3CC583"/>
                </a:solidFill>
                <a:latin typeface="Roboto"/>
              </a:rPr>
              <a:t>Penelitian</a:t>
            </a:r>
            <a:r>
              <a:rPr sz="700" b="1" dirty="0">
                <a:solidFill>
                  <a:srgbClr val="3CC583"/>
                </a:solidFill>
                <a:latin typeface="Roboto"/>
              </a:rPr>
              <a:t>
</a:t>
            </a:r>
            <a:r>
              <a:rPr sz="700" b="1" dirty="0" err="1">
                <a:solidFill>
                  <a:srgbClr val="3CC583"/>
                </a:solidFill>
                <a:latin typeface="Roboto"/>
              </a:rPr>
              <a:t>Berorientasi</a:t>
            </a:r>
            <a:r>
              <a:rPr sz="700" b="1" dirty="0">
                <a:solidFill>
                  <a:srgbClr val="3CC583"/>
                </a:solidFill>
                <a:latin typeface="Roboto"/>
              </a:rPr>
              <a:t> SDGs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606654" y="4020883"/>
            <a:ext cx="787839" cy="17830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500" b="0">
                <a:solidFill>
                  <a:srgbClr val="484848"/>
                </a:solidFill>
                <a:latin typeface="Roboto"/>
              </a:rPr>
              <a:t>Implementasi hasil
penelitian dalam praktik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606654" y="1554289"/>
            <a:ext cx="1389804" cy="4154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0" dirty="0" err="1">
                <a:solidFill>
                  <a:srgbClr val="484848"/>
                </a:solidFill>
                <a:latin typeface="Roboto"/>
              </a:rPr>
              <a:t>Indikator</a:t>
            </a:r>
            <a:r>
              <a:rPr sz="9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900" b="0" dirty="0" err="1">
                <a:solidFill>
                  <a:srgbClr val="484848"/>
                </a:solidFill>
                <a:latin typeface="Roboto"/>
              </a:rPr>
              <a:t>pengakuan</a:t>
            </a:r>
            <a:r>
              <a:rPr sz="900" b="0" dirty="0">
                <a:solidFill>
                  <a:srgbClr val="484848"/>
                </a:solidFill>
                <a:latin typeface="Roboto"/>
              </a:rPr>
              <a:t> global
</a:t>
            </a:r>
            <a:r>
              <a:rPr sz="900" b="0" dirty="0" err="1">
                <a:solidFill>
                  <a:srgbClr val="484848"/>
                </a:solidFill>
                <a:latin typeface="Roboto"/>
              </a:rPr>
              <a:t>terhadap</a:t>
            </a:r>
            <a:r>
              <a:rPr sz="9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900" b="0" dirty="0" err="1">
                <a:solidFill>
                  <a:srgbClr val="484848"/>
                </a:solidFill>
                <a:latin typeface="Roboto"/>
              </a:rPr>
              <a:t>kontribusi</a:t>
            </a:r>
            <a:r>
              <a:rPr sz="9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900" b="0" dirty="0" err="1">
                <a:solidFill>
                  <a:srgbClr val="484848"/>
                </a:solidFill>
                <a:latin typeface="Roboto"/>
              </a:rPr>
              <a:t>keilmuan</a:t>
            </a:r>
            <a:endParaRPr sz="900" b="0" dirty="0">
              <a:solidFill>
                <a:srgbClr val="484848"/>
              </a:solidFill>
              <a:latin typeface="Roboto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606654" y="4320539"/>
            <a:ext cx="731998" cy="2377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700" b="1">
                <a:solidFill>
                  <a:srgbClr val="E55753"/>
                </a:solidFill>
                <a:latin typeface="Roboto"/>
              </a:rPr>
              <a:t>Peningkatan
Kapasitas LPPM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606654" y="4615243"/>
            <a:ext cx="887320" cy="17830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500" b="0">
                <a:solidFill>
                  <a:srgbClr val="484848"/>
                </a:solidFill>
                <a:latin typeface="Roboto"/>
              </a:rPr>
              <a:t>Fondasi tata kelola
penelitian yang profesional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606654" y="1140713"/>
            <a:ext cx="1833113" cy="3231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00" b="1" dirty="0" err="1">
                <a:solidFill>
                  <a:srgbClr val="1EABDA"/>
                </a:solidFill>
                <a:latin typeface="Roboto"/>
              </a:rPr>
              <a:t>Publikasi</a:t>
            </a:r>
            <a:r>
              <a:rPr sz="700" b="1" dirty="0">
                <a:solidFill>
                  <a:srgbClr val="1EABDA"/>
                </a:solidFill>
                <a:latin typeface="Roboto"/>
              </a:rPr>
              <a:t> </a:t>
            </a:r>
            <a:r>
              <a:rPr sz="700" b="1" dirty="0" err="1">
                <a:solidFill>
                  <a:srgbClr val="1EABDA"/>
                </a:solidFill>
                <a:latin typeface="Roboto"/>
              </a:rPr>
              <a:t>Ilmiah</a:t>
            </a:r>
            <a:r>
              <a:rPr sz="700" b="1" dirty="0">
                <a:solidFill>
                  <a:srgbClr val="1EABDA"/>
                </a:solidFill>
                <a:latin typeface="Roboto"/>
              </a:rPr>
              <a:t>
</a:t>
            </a:r>
            <a:r>
              <a:rPr sz="700" b="1" dirty="0" err="1">
                <a:solidFill>
                  <a:srgbClr val="1EABDA"/>
                </a:solidFill>
                <a:latin typeface="Roboto"/>
              </a:rPr>
              <a:t>Bereputasi</a:t>
            </a:r>
            <a:r>
              <a:rPr sz="700" b="1" dirty="0">
                <a:solidFill>
                  <a:srgbClr val="1EABDA"/>
                </a:solidFill>
                <a:latin typeface="Roboto"/>
              </a:rPr>
              <a:t>
</a:t>
            </a:r>
            <a:r>
              <a:rPr sz="700" b="1" dirty="0" err="1">
                <a:solidFill>
                  <a:srgbClr val="1EABDA"/>
                </a:solidFill>
                <a:latin typeface="Roboto"/>
              </a:rPr>
              <a:t>Internasional</a:t>
            </a:r>
            <a:endParaRPr sz="700" b="1" dirty="0">
              <a:solidFill>
                <a:srgbClr val="1EABDA"/>
              </a:solidFill>
              <a:latin typeface="Roboto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606654" y="4914899"/>
            <a:ext cx="641299" cy="35661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700" b="1">
                <a:solidFill>
                  <a:srgbClr val="DE58A9"/>
                </a:solidFill>
                <a:latin typeface="Roboto"/>
              </a:rPr>
              <a:t>Akreditasi
Internasional
Program Studi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606654" y="5328475"/>
            <a:ext cx="742677" cy="17830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500" b="0">
                <a:solidFill>
                  <a:srgbClr val="484848"/>
                </a:solidFill>
                <a:latin typeface="Roboto"/>
              </a:rPr>
              <a:t>Daya saing global dan
kualitas akademik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374485" y="756856"/>
            <a:ext cx="2542553" cy="14859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900" b="1" dirty="0" err="1">
                <a:solidFill>
                  <a:srgbClr val="484848"/>
                </a:solidFill>
                <a:latin typeface="Roboto"/>
              </a:rPr>
              <a:t>Peningkatan</a:t>
            </a:r>
            <a:r>
              <a:rPr sz="900" b="1" dirty="0">
                <a:solidFill>
                  <a:srgbClr val="484848"/>
                </a:solidFill>
                <a:latin typeface="Roboto"/>
              </a:rPr>
              <a:t> </a:t>
            </a:r>
            <a:r>
              <a:rPr sz="900" b="1" dirty="0" err="1">
                <a:solidFill>
                  <a:srgbClr val="484848"/>
                </a:solidFill>
                <a:latin typeface="Roboto"/>
              </a:rPr>
              <a:t>Kualitas</a:t>
            </a:r>
            <a:r>
              <a:rPr sz="900" b="1" dirty="0">
                <a:solidFill>
                  <a:srgbClr val="484848"/>
                </a:solidFill>
                <a:latin typeface="Roboto"/>
              </a:rPr>
              <a:t> </a:t>
            </a:r>
            <a:r>
              <a:rPr sz="900" b="1" dirty="0" err="1">
                <a:solidFill>
                  <a:srgbClr val="484848"/>
                </a:solidFill>
                <a:latin typeface="Roboto"/>
              </a:rPr>
              <a:t>Pemanfaatan</a:t>
            </a:r>
            <a:r>
              <a:rPr sz="900" b="1" dirty="0">
                <a:solidFill>
                  <a:srgbClr val="484848"/>
                </a:solidFill>
                <a:latin typeface="Roboto"/>
              </a:rPr>
              <a:t> </a:t>
            </a:r>
            <a:r>
              <a:rPr sz="900" b="1" dirty="0" err="1">
                <a:solidFill>
                  <a:srgbClr val="484848"/>
                </a:solidFill>
                <a:latin typeface="Roboto"/>
              </a:rPr>
              <a:t>Penelitian</a:t>
            </a:r>
            <a:endParaRPr sz="900" b="1" dirty="0">
              <a:solidFill>
                <a:srgbClr val="484848"/>
              </a:solidFill>
              <a:latin typeface="Roboto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606654" y="5628131"/>
            <a:ext cx="652131" cy="2377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700" b="1">
                <a:solidFill>
                  <a:srgbClr val="BA5DE5"/>
                </a:solidFill>
                <a:latin typeface="Roboto"/>
              </a:rPr>
              <a:t>Peningkatan
Peringkat Asia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822453" y="1470761"/>
            <a:ext cx="1185538" cy="551062"/>
          </a:xfrm>
          <a:custGeom>
            <a:avLst/>
            <a:gdLst/>
            <a:ahLst/>
            <a:cxnLst/>
            <a:rect l="0" t="0" r="0" b="0"/>
            <a:pathLst>
              <a:path w="1185538" h="551062">
                <a:moveTo>
                  <a:pt x="1185538" y="551062"/>
                </a:moveTo>
                <a:lnTo>
                  <a:pt x="0" y="551062"/>
                </a:lnTo>
                <a:cubicBezTo>
                  <a:pt x="104564" y="508597"/>
                  <a:pt x="220739" y="478394"/>
                  <a:pt x="348533" y="460445"/>
                </a:cubicBezTo>
                <a:lnTo>
                  <a:pt x="348533" y="122460"/>
                </a:lnTo>
                <a:cubicBezTo>
                  <a:pt x="348533" y="86536"/>
                  <a:pt x="359115" y="57146"/>
                  <a:pt x="380272" y="34290"/>
                </a:cubicBezTo>
                <a:cubicBezTo>
                  <a:pt x="401429" y="11427"/>
                  <a:pt x="428634" y="0"/>
                  <a:pt x="461882" y="0"/>
                </a:cubicBezTo>
                <a:lnTo>
                  <a:pt x="783794" y="0"/>
                </a:lnTo>
                <a:cubicBezTo>
                  <a:pt x="814017" y="0"/>
                  <a:pt x="839713" y="11427"/>
                  <a:pt x="860870" y="34290"/>
                </a:cubicBezTo>
                <a:cubicBezTo>
                  <a:pt x="882027" y="57146"/>
                  <a:pt x="892609" y="86536"/>
                  <a:pt x="892609" y="122460"/>
                </a:cubicBezTo>
                <a:lnTo>
                  <a:pt x="892609" y="470239"/>
                </a:lnTo>
                <a:cubicBezTo>
                  <a:pt x="999357" y="488628"/>
                  <a:pt x="1097000" y="515564"/>
                  <a:pt x="1185538" y="551062"/>
                </a:cubicBezTo>
              </a:path>
            </a:pathLst>
          </a:custGeom>
          <a:solidFill>
            <a:srgbClr val="1EABD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2822453" y="1470761"/>
            <a:ext cx="1185541" cy="551062"/>
          </a:xfrm>
          <a:custGeom>
            <a:avLst/>
            <a:gdLst/>
            <a:ahLst/>
            <a:cxnLst/>
            <a:rect l="0" t="0" r="0" b="0"/>
            <a:pathLst>
              <a:path w="1185541" h="551062">
                <a:moveTo>
                  <a:pt x="1185541" y="551062"/>
                </a:moveTo>
                <a:lnTo>
                  <a:pt x="0" y="551062"/>
                </a:lnTo>
                <a:cubicBezTo>
                  <a:pt x="104561" y="508597"/>
                  <a:pt x="220738" y="478391"/>
                  <a:pt x="348533" y="460443"/>
                </a:cubicBezTo>
                <a:lnTo>
                  <a:pt x="348533" y="122458"/>
                </a:lnTo>
                <a:cubicBezTo>
                  <a:pt x="348533" y="86537"/>
                  <a:pt x="359112" y="57147"/>
                  <a:pt x="380270" y="34287"/>
                </a:cubicBezTo>
                <a:cubicBezTo>
                  <a:pt x="401429" y="11429"/>
                  <a:pt x="428633" y="0"/>
                  <a:pt x="461882" y="0"/>
                </a:cubicBezTo>
                <a:lnTo>
                  <a:pt x="783794" y="0"/>
                </a:lnTo>
                <a:cubicBezTo>
                  <a:pt x="814020" y="0"/>
                  <a:pt x="839713" y="11429"/>
                  <a:pt x="860871" y="34287"/>
                </a:cubicBezTo>
                <a:cubicBezTo>
                  <a:pt x="882030" y="57147"/>
                  <a:pt x="892609" y="86537"/>
                  <a:pt x="892609" y="122458"/>
                </a:cubicBezTo>
                <a:lnTo>
                  <a:pt x="892609" y="470239"/>
                </a:lnTo>
                <a:cubicBezTo>
                  <a:pt x="999359" y="488625"/>
                  <a:pt x="1097003" y="515566"/>
                  <a:pt x="1185541" y="551062"/>
                </a:cubicBezTo>
                <a:close/>
              </a:path>
            </a:pathLst>
          </a:custGeom>
          <a:noFill/>
          <a:ln w="9840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2264995" y="2021823"/>
            <a:ext cx="2341227" cy="551062"/>
          </a:xfrm>
          <a:custGeom>
            <a:avLst/>
            <a:gdLst/>
            <a:ahLst/>
            <a:cxnLst/>
            <a:rect l="0" t="0" r="0" b="0"/>
            <a:pathLst>
              <a:path w="2341227" h="551062">
                <a:moveTo>
                  <a:pt x="1366595" y="551062"/>
                </a:moveTo>
                <a:cubicBezTo>
                  <a:pt x="1304948" y="531466"/>
                  <a:pt x="1236039" y="521672"/>
                  <a:pt x="1159887" y="521672"/>
                </a:cubicBezTo>
                <a:cubicBezTo>
                  <a:pt x="1074374" y="521672"/>
                  <a:pt x="998938" y="531466"/>
                  <a:pt x="933578" y="551062"/>
                </a:cubicBezTo>
                <a:lnTo>
                  <a:pt x="0" y="551062"/>
                </a:lnTo>
                <a:cubicBezTo>
                  <a:pt x="42280" y="437805"/>
                  <a:pt x="106997" y="334940"/>
                  <a:pt x="194151" y="242467"/>
                </a:cubicBezTo>
                <a:cubicBezTo>
                  <a:pt x="293598" y="138795"/>
                  <a:pt x="414700" y="57973"/>
                  <a:pt x="557451" y="0"/>
                </a:cubicBezTo>
                <a:lnTo>
                  <a:pt x="1742990" y="0"/>
                </a:lnTo>
                <a:cubicBezTo>
                  <a:pt x="1827433" y="33850"/>
                  <a:pt x="1903592" y="75488"/>
                  <a:pt x="1971464" y="124907"/>
                </a:cubicBezTo>
                <a:cubicBezTo>
                  <a:pt x="2113533" y="222871"/>
                  <a:pt x="2220833" y="335537"/>
                  <a:pt x="2293376" y="462892"/>
                </a:cubicBezTo>
                <a:cubicBezTo>
                  <a:pt x="2311391" y="492465"/>
                  <a:pt x="2327339" y="521855"/>
                  <a:pt x="2341227" y="551062"/>
                </a:cubicBezTo>
                <a:lnTo>
                  <a:pt x="1366595" y="551062"/>
                </a:lnTo>
              </a:path>
            </a:pathLst>
          </a:custGeom>
          <a:solidFill>
            <a:srgbClr val="3CC58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2264995" y="2021823"/>
            <a:ext cx="2341228" cy="551062"/>
          </a:xfrm>
          <a:custGeom>
            <a:avLst/>
            <a:gdLst/>
            <a:ahLst/>
            <a:cxnLst/>
            <a:rect l="0" t="0" r="0" b="0"/>
            <a:pathLst>
              <a:path w="2341228" h="551062">
                <a:moveTo>
                  <a:pt x="1366592" y="551062"/>
                </a:moveTo>
                <a:cubicBezTo>
                  <a:pt x="1304944" y="531468"/>
                  <a:pt x="1236042" y="521672"/>
                  <a:pt x="1159886" y="521672"/>
                </a:cubicBezTo>
                <a:cubicBezTo>
                  <a:pt x="1074374" y="521672"/>
                  <a:pt x="998938" y="531468"/>
                  <a:pt x="933578" y="551062"/>
                </a:cubicBezTo>
                <a:lnTo>
                  <a:pt x="0" y="551062"/>
                </a:lnTo>
                <a:cubicBezTo>
                  <a:pt x="42279" y="437808"/>
                  <a:pt x="106996" y="334943"/>
                  <a:pt x="194149" y="242467"/>
                </a:cubicBezTo>
                <a:cubicBezTo>
                  <a:pt x="293598" y="138796"/>
                  <a:pt x="414698" y="57974"/>
                  <a:pt x="557450" y="0"/>
                </a:cubicBezTo>
                <a:lnTo>
                  <a:pt x="1742992" y="0"/>
                </a:lnTo>
                <a:cubicBezTo>
                  <a:pt x="1827433" y="33853"/>
                  <a:pt x="1903592" y="75489"/>
                  <a:pt x="1971467" y="124907"/>
                </a:cubicBezTo>
                <a:cubicBezTo>
                  <a:pt x="2113531" y="222873"/>
                  <a:pt x="2220835" y="335535"/>
                  <a:pt x="2293378" y="462892"/>
                </a:cubicBezTo>
                <a:cubicBezTo>
                  <a:pt x="2311389" y="492467"/>
                  <a:pt x="2327338" y="521857"/>
                  <a:pt x="2341228" y="551062"/>
                </a:cubicBezTo>
                <a:lnTo>
                  <a:pt x="1366592" y="551062"/>
                </a:lnTo>
                <a:close/>
              </a:path>
            </a:pathLst>
          </a:custGeom>
          <a:noFill/>
          <a:ln w="9840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2205250" y="2572885"/>
            <a:ext cx="2471015" cy="551062"/>
          </a:xfrm>
          <a:custGeom>
            <a:avLst/>
            <a:gdLst/>
            <a:ahLst/>
            <a:cxnLst/>
            <a:rect l="0" t="0" r="0" b="0"/>
            <a:pathLst>
              <a:path w="2471015" h="551062">
                <a:moveTo>
                  <a:pt x="15895" y="551062"/>
                </a:moveTo>
                <a:cubicBezTo>
                  <a:pt x="5300" y="487486"/>
                  <a:pt x="0" y="419725"/>
                  <a:pt x="0" y="347779"/>
                </a:cubicBezTo>
                <a:cubicBezTo>
                  <a:pt x="0" y="222635"/>
                  <a:pt x="19916" y="106702"/>
                  <a:pt x="59750" y="0"/>
                </a:cubicBezTo>
                <a:lnTo>
                  <a:pt x="993329" y="0"/>
                </a:lnTo>
                <a:cubicBezTo>
                  <a:pt x="945485" y="14340"/>
                  <a:pt x="903040" y="33936"/>
                  <a:pt x="865987" y="58779"/>
                </a:cubicBezTo>
                <a:cubicBezTo>
                  <a:pt x="778329" y="117559"/>
                  <a:pt x="734506" y="207363"/>
                  <a:pt x="734506" y="328190"/>
                </a:cubicBezTo>
                <a:cubicBezTo>
                  <a:pt x="734506" y="406559"/>
                  <a:pt x="757172" y="473506"/>
                  <a:pt x="802510" y="529019"/>
                </a:cubicBezTo>
                <a:cubicBezTo>
                  <a:pt x="808972" y="536465"/>
                  <a:pt x="816018" y="543813"/>
                  <a:pt x="823647" y="551062"/>
                </a:cubicBezTo>
                <a:lnTo>
                  <a:pt x="15895" y="551062"/>
                </a:lnTo>
                <a:moveTo>
                  <a:pt x="2400978" y="0"/>
                </a:moveTo>
                <a:lnTo>
                  <a:pt x="1426345" y="0"/>
                </a:lnTo>
                <a:cubicBezTo>
                  <a:pt x="1477247" y="16177"/>
                  <a:pt x="1523208" y="39040"/>
                  <a:pt x="1564223" y="68574"/>
                </a:cubicBezTo>
                <a:cubicBezTo>
                  <a:pt x="1654898" y="130621"/>
                  <a:pt x="1707794" y="204096"/>
                  <a:pt x="1722909" y="288999"/>
                </a:cubicBezTo>
                <a:cubicBezTo>
                  <a:pt x="1727862" y="316814"/>
                  <a:pt x="1751826" y="347707"/>
                  <a:pt x="1776008" y="360768"/>
                </a:cubicBezTo>
                <a:cubicBezTo>
                  <a:pt x="1800189" y="373830"/>
                  <a:pt x="1836257" y="377169"/>
                  <a:pt x="1863462" y="377169"/>
                </a:cubicBezTo>
                <a:lnTo>
                  <a:pt x="2375799" y="377169"/>
                </a:lnTo>
                <a:cubicBezTo>
                  <a:pt x="2403005" y="377169"/>
                  <a:pt x="2425677" y="367374"/>
                  <a:pt x="2443810" y="347779"/>
                </a:cubicBezTo>
                <a:cubicBezTo>
                  <a:pt x="2461949" y="324923"/>
                  <a:pt x="2471015" y="300433"/>
                  <a:pt x="2471015" y="274304"/>
                </a:cubicBezTo>
                <a:cubicBezTo>
                  <a:pt x="2468712" y="184763"/>
                  <a:pt x="2445364" y="93326"/>
                  <a:pt x="2400978" y="0"/>
                </a:cubicBezTo>
              </a:path>
            </a:pathLst>
          </a:custGeom>
          <a:solidFill>
            <a:srgbClr val="92BD3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2205251" y="2572885"/>
            <a:ext cx="2471014" cy="551062"/>
          </a:xfrm>
          <a:custGeom>
            <a:avLst/>
            <a:gdLst/>
            <a:ahLst/>
            <a:cxnLst/>
            <a:rect l="0" t="0" r="0" b="0"/>
            <a:pathLst>
              <a:path w="2471014" h="551062">
                <a:moveTo>
                  <a:pt x="15892" y="551062"/>
                </a:moveTo>
                <a:cubicBezTo>
                  <a:pt x="5297" y="487484"/>
                  <a:pt x="0" y="419724"/>
                  <a:pt x="0" y="347781"/>
                </a:cubicBezTo>
                <a:cubicBezTo>
                  <a:pt x="0" y="222632"/>
                  <a:pt x="19917" y="106705"/>
                  <a:pt x="59752" y="0"/>
                </a:cubicBezTo>
                <a:lnTo>
                  <a:pt x="993331" y="0"/>
                </a:lnTo>
                <a:cubicBezTo>
                  <a:pt x="945484" y="14343"/>
                  <a:pt x="903036" y="33936"/>
                  <a:pt x="865988" y="58779"/>
                </a:cubicBezTo>
                <a:cubicBezTo>
                  <a:pt x="778331" y="117559"/>
                  <a:pt x="734503" y="207362"/>
                  <a:pt x="734503" y="328188"/>
                </a:cubicBezTo>
                <a:cubicBezTo>
                  <a:pt x="734503" y="406561"/>
                  <a:pt x="757173" y="473505"/>
                  <a:pt x="802513" y="529019"/>
                </a:cubicBezTo>
                <a:cubicBezTo>
                  <a:pt x="808975" y="536466"/>
                  <a:pt x="816020" y="543814"/>
                  <a:pt x="823649" y="551062"/>
                </a:cubicBezTo>
                <a:lnTo>
                  <a:pt x="15892" y="551062"/>
                </a:lnTo>
                <a:close/>
                <a:moveTo>
                  <a:pt x="2400980" y="0"/>
                </a:moveTo>
                <a:lnTo>
                  <a:pt x="1426344" y="0"/>
                </a:lnTo>
                <a:cubicBezTo>
                  <a:pt x="1477249" y="16178"/>
                  <a:pt x="1523208" y="39037"/>
                  <a:pt x="1564220" y="68576"/>
                </a:cubicBezTo>
                <a:cubicBezTo>
                  <a:pt x="1654899" y="130622"/>
                  <a:pt x="1707795" y="204097"/>
                  <a:pt x="1722909" y="289001"/>
                </a:cubicBezTo>
                <a:cubicBezTo>
                  <a:pt x="1727860" y="316814"/>
                  <a:pt x="1751827" y="347708"/>
                  <a:pt x="1776008" y="360771"/>
                </a:cubicBezTo>
                <a:cubicBezTo>
                  <a:pt x="1800189" y="373833"/>
                  <a:pt x="1836258" y="377171"/>
                  <a:pt x="1863462" y="377171"/>
                </a:cubicBezTo>
                <a:lnTo>
                  <a:pt x="2375800" y="377171"/>
                </a:lnTo>
                <a:cubicBezTo>
                  <a:pt x="2403004" y="377171"/>
                  <a:pt x="2425674" y="367374"/>
                  <a:pt x="2443810" y="347781"/>
                </a:cubicBezTo>
                <a:cubicBezTo>
                  <a:pt x="2461946" y="324922"/>
                  <a:pt x="2471014" y="300430"/>
                  <a:pt x="2471014" y="274306"/>
                </a:cubicBezTo>
                <a:cubicBezTo>
                  <a:pt x="2468712" y="184765"/>
                  <a:pt x="2445367" y="93329"/>
                  <a:pt x="2400980" y="0"/>
                </a:cubicBezTo>
                <a:close/>
              </a:path>
            </a:pathLst>
          </a:custGeom>
          <a:noFill/>
          <a:ln w="9840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2221139" y="3123947"/>
            <a:ext cx="2223122" cy="551062"/>
          </a:xfrm>
          <a:custGeom>
            <a:avLst/>
            <a:gdLst/>
            <a:ahLst/>
            <a:cxnLst/>
            <a:rect l="0" t="0" r="0" b="0"/>
            <a:pathLst>
              <a:path w="2223122" h="551062">
                <a:moveTo>
                  <a:pt x="2223122" y="551062"/>
                </a:moveTo>
                <a:lnTo>
                  <a:pt x="355572" y="551062"/>
                </a:lnTo>
                <a:cubicBezTo>
                  <a:pt x="248942" y="477895"/>
                  <a:pt x="164413" y="391359"/>
                  <a:pt x="101992" y="291452"/>
                </a:cubicBezTo>
                <a:cubicBezTo>
                  <a:pt x="52259" y="206727"/>
                  <a:pt x="18263" y="109576"/>
                  <a:pt x="0" y="0"/>
                </a:cubicBezTo>
                <a:lnTo>
                  <a:pt x="807758" y="0"/>
                </a:lnTo>
                <a:cubicBezTo>
                  <a:pt x="853654" y="43606"/>
                  <a:pt x="920661" y="83604"/>
                  <a:pt x="1008785" y="120006"/>
                </a:cubicBezTo>
                <a:cubicBezTo>
                  <a:pt x="1111551" y="159197"/>
                  <a:pt x="1250596" y="203282"/>
                  <a:pt x="1425912" y="252261"/>
                </a:cubicBezTo>
                <a:cubicBezTo>
                  <a:pt x="1691905" y="311041"/>
                  <a:pt x="1908020" y="381256"/>
                  <a:pt x="2074270" y="462892"/>
                </a:cubicBezTo>
                <a:cubicBezTo>
                  <a:pt x="2128760" y="489651"/>
                  <a:pt x="2178375" y="519041"/>
                  <a:pt x="2223122" y="551062"/>
                </a:cubicBezTo>
              </a:path>
            </a:pathLst>
          </a:custGeom>
          <a:solidFill>
            <a:srgbClr val="E0CB1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2221139" y="3123947"/>
            <a:ext cx="2223125" cy="551062"/>
          </a:xfrm>
          <a:custGeom>
            <a:avLst/>
            <a:gdLst/>
            <a:ahLst/>
            <a:cxnLst/>
            <a:rect l="0" t="0" r="0" b="0"/>
            <a:pathLst>
              <a:path w="2223125" h="551062">
                <a:moveTo>
                  <a:pt x="2223125" y="551062"/>
                </a:moveTo>
                <a:lnTo>
                  <a:pt x="355574" y="551062"/>
                </a:lnTo>
                <a:cubicBezTo>
                  <a:pt x="248941" y="477898"/>
                  <a:pt x="164413" y="391361"/>
                  <a:pt x="101989" y="291450"/>
                </a:cubicBezTo>
                <a:cubicBezTo>
                  <a:pt x="52257" y="206723"/>
                  <a:pt x="18261" y="109573"/>
                  <a:pt x="0" y="0"/>
                </a:cubicBezTo>
                <a:lnTo>
                  <a:pt x="807756" y="0"/>
                </a:lnTo>
                <a:cubicBezTo>
                  <a:pt x="853652" y="43604"/>
                  <a:pt x="920661" y="83607"/>
                  <a:pt x="1008784" y="120008"/>
                </a:cubicBezTo>
                <a:cubicBezTo>
                  <a:pt x="1111554" y="159195"/>
                  <a:pt x="1250596" y="203280"/>
                  <a:pt x="1425909" y="252263"/>
                </a:cubicBezTo>
                <a:cubicBezTo>
                  <a:pt x="1691902" y="311043"/>
                  <a:pt x="1908022" y="381253"/>
                  <a:pt x="2074267" y="462892"/>
                </a:cubicBezTo>
                <a:cubicBezTo>
                  <a:pt x="2128758" y="489650"/>
                  <a:pt x="2178377" y="519040"/>
                  <a:pt x="2223125" y="551062"/>
                </a:cubicBezTo>
                <a:close/>
              </a:path>
            </a:pathLst>
          </a:custGeom>
          <a:noFill/>
          <a:ln w="9840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2576713" y="3675010"/>
            <a:ext cx="2189081" cy="551062"/>
          </a:xfrm>
          <a:custGeom>
            <a:avLst/>
            <a:gdLst/>
            <a:ahLst/>
            <a:cxnLst/>
            <a:rect l="0" t="0" r="0" b="0"/>
            <a:pathLst>
              <a:path w="2189081" h="551062">
                <a:moveTo>
                  <a:pt x="1867549" y="0"/>
                </a:moveTo>
                <a:cubicBezTo>
                  <a:pt x="1959328" y="65674"/>
                  <a:pt x="2030611" y="142410"/>
                  <a:pt x="2081414" y="230219"/>
                </a:cubicBezTo>
                <a:cubicBezTo>
                  <a:pt x="2136868" y="320095"/>
                  <a:pt x="2172759" y="427040"/>
                  <a:pt x="2189081" y="551062"/>
                </a:cubicBezTo>
                <a:lnTo>
                  <a:pt x="1390546" y="551062"/>
                </a:lnTo>
                <a:cubicBezTo>
                  <a:pt x="1388152" y="548575"/>
                  <a:pt x="1385691" y="546128"/>
                  <a:pt x="1383179" y="543714"/>
                </a:cubicBezTo>
                <a:cubicBezTo>
                  <a:pt x="1331792" y="491468"/>
                  <a:pt x="1248674" y="444116"/>
                  <a:pt x="1133810" y="401665"/>
                </a:cubicBezTo>
                <a:cubicBezTo>
                  <a:pt x="1021971" y="359213"/>
                  <a:pt x="870842" y="313495"/>
                  <a:pt x="680410" y="264509"/>
                </a:cubicBezTo>
                <a:cubicBezTo>
                  <a:pt x="453714" y="212263"/>
                  <a:pt x="261774" y="145316"/>
                  <a:pt x="104596" y="63680"/>
                </a:cubicBezTo>
                <a:cubicBezTo>
                  <a:pt x="67642" y="43717"/>
                  <a:pt x="32775" y="22488"/>
                  <a:pt x="0" y="0"/>
                </a:cubicBezTo>
                <a:lnTo>
                  <a:pt x="1867549" y="0"/>
                </a:lnTo>
              </a:path>
            </a:pathLst>
          </a:custGeom>
          <a:solidFill>
            <a:srgbClr val="DE8431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2576713" y="3675010"/>
            <a:ext cx="2189082" cy="551062"/>
          </a:xfrm>
          <a:custGeom>
            <a:avLst/>
            <a:gdLst/>
            <a:ahLst/>
            <a:cxnLst/>
            <a:rect l="0" t="0" r="0" b="0"/>
            <a:pathLst>
              <a:path w="2189082" h="551062">
                <a:moveTo>
                  <a:pt x="1867551" y="0"/>
                </a:moveTo>
                <a:cubicBezTo>
                  <a:pt x="1959326" y="65672"/>
                  <a:pt x="2030613" y="142413"/>
                  <a:pt x="2081411" y="230221"/>
                </a:cubicBezTo>
                <a:cubicBezTo>
                  <a:pt x="2136869" y="320093"/>
                  <a:pt x="2172759" y="427040"/>
                  <a:pt x="2189082" y="551062"/>
                </a:cubicBezTo>
                <a:lnTo>
                  <a:pt x="1390547" y="551062"/>
                </a:lnTo>
                <a:cubicBezTo>
                  <a:pt x="1388149" y="548578"/>
                  <a:pt x="1385693" y="546128"/>
                  <a:pt x="1383179" y="543714"/>
                </a:cubicBezTo>
                <a:cubicBezTo>
                  <a:pt x="1331794" y="491466"/>
                  <a:pt x="1248671" y="444115"/>
                  <a:pt x="1133811" y="401663"/>
                </a:cubicBezTo>
                <a:cubicBezTo>
                  <a:pt x="1021973" y="359211"/>
                  <a:pt x="870840" y="313493"/>
                  <a:pt x="680414" y="264509"/>
                </a:cubicBezTo>
                <a:cubicBezTo>
                  <a:pt x="453715" y="212261"/>
                  <a:pt x="261776" y="145317"/>
                  <a:pt x="104599" y="63678"/>
                </a:cubicBezTo>
                <a:cubicBezTo>
                  <a:pt x="67644" y="43715"/>
                  <a:pt x="32777" y="22489"/>
                  <a:pt x="0" y="0"/>
                </a:cubicBezTo>
                <a:lnTo>
                  <a:pt x="1867551" y="0"/>
                </a:lnTo>
                <a:close/>
              </a:path>
            </a:pathLst>
          </a:custGeom>
          <a:noFill/>
          <a:ln w="9840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2119101" y="4226072"/>
            <a:ext cx="2656907" cy="551062"/>
          </a:xfrm>
          <a:custGeom>
            <a:avLst/>
            <a:gdLst/>
            <a:ahLst/>
            <a:cxnLst/>
            <a:rect l="0" t="0" r="0" b="0"/>
            <a:pathLst>
              <a:path w="2656907" h="551062">
                <a:moveTo>
                  <a:pt x="2646692" y="0"/>
                </a:moveTo>
                <a:cubicBezTo>
                  <a:pt x="2653502" y="51727"/>
                  <a:pt x="2656907" y="106427"/>
                  <a:pt x="2656907" y="164091"/>
                </a:cubicBezTo>
                <a:cubicBezTo>
                  <a:pt x="2656907" y="304796"/>
                  <a:pt x="2632719" y="433784"/>
                  <a:pt x="2584344" y="551062"/>
                </a:cubicBezTo>
                <a:lnTo>
                  <a:pt x="1605296" y="551062"/>
                </a:lnTo>
                <a:cubicBezTo>
                  <a:pt x="1671929" y="533999"/>
                  <a:pt x="1727757" y="509509"/>
                  <a:pt x="1772780" y="477587"/>
                </a:cubicBezTo>
                <a:cubicBezTo>
                  <a:pt x="1872529" y="409012"/>
                  <a:pt x="1922406" y="315942"/>
                  <a:pt x="1922406" y="198382"/>
                </a:cubicBezTo>
                <a:cubicBezTo>
                  <a:pt x="1922406" y="117402"/>
                  <a:pt x="1897655" y="51275"/>
                  <a:pt x="1848157" y="0"/>
                </a:cubicBezTo>
                <a:lnTo>
                  <a:pt x="2646692" y="0"/>
                </a:lnTo>
                <a:moveTo>
                  <a:pt x="0" y="247367"/>
                </a:moveTo>
                <a:cubicBezTo>
                  <a:pt x="4303" y="351905"/>
                  <a:pt x="26956" y="453137"/>
                  <a:pt x="67970" y="551062"/>
                </a:cubicBezTo>
                <a:lnTo>
                  <a:pt x="1087396" y="551062"/>
                </a:lnTo>
                <a:cubicBezTo>
                  <a:pt x="1067000" y="545361"/>
                  <a:pt x="1047608" y="538827"/>
                  <a:pt x="1029213" y="531466"/>
                </a:cubicBezTo>
                <a:cubicBezTo>
                  <a:pt x="947597" y="495549"/>
                  <a:pt x="882611" y="451464"/>
                  <a:pt x="834249" y="399211"/>
                </a:cubicBezTo>
                <a:cubicBezTo>
                  <a:pt x="788911" y="346965"/>
                  <a:pt x="755663" y="293086"/>
                  <a:pt x="734506" y="237566"/>
                </a:cubicBezTo>
                <a:cubicBezTo>
                  <a:pt x="722921" y="207173"/>
                  <a:pt x="707045" y="190077"/>
                  <a:pt x="685888" y="173748"/>
                </a:cubicBezTo>
                <a:cubicBezTo>
                  <a:pt x="664725" y="154153"/>
                  <a:pt x="624176" y="144502"/>
                  <a:pt x="584880" y="144502"/>
                </a:cubicBezTo>
                <a:lnTo>
                  <a:pt x="99748" y="144502"/>
                </a:lnTo>
                <a:cubicBezTo>
                  <a:pt x="72543" y="144502"/>
                  <a:pt x="48362" y="155930"/>
                  <a:pt x="27205" y="178786"/>
                </a:cubicBezTo>
                <a:cubicBezTo>
                  <a:pt x="9066" y="198382"/>
                  <a:pt x="0" y="221238"/>
                  <a:pt x="0" y="247367"/>
                </a:cubicBezTo>
              </a:path>
            </a:pathLst>
          </a:custGeom>
          <a:solidFill>
            <a:srgbClr val="E5575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2119101" y="4226072"/>
            <a:ext cx="2656907" cy="551062"/>
          </a:xfrm>
          <a:custGeom>
            <a:avLst/>
            <a:gdLst/>
            <a:ahLst/>
            <a:cxnLst/>
            <a:rect l="0" t="0" r="0" b="0"/>
            <a:pathLst>
              <a:path w="2656907" h="551062">
                <a:moveTo>
                  <a:pt x="2646695" y="0"/>
                </a:moveTo>
                <a:cubicBezTo>
                  <a:pt x="2653503" y="51727"/>
                  <a:pt x="2656907" y="106425"/>
                  <a:pt x="2656907" y="164093"/>
                </a:cubicBezTo>
                <a:cubicBezTo>
                  <a:pt x="2656907" y="304797"/>
                  <a:pt x="2632719" y="433787"/>
                  <a:pt x="2584344" y="551062"/>
                </a:cubicBezTo>
                <a:lnTo>
                  <a:pt x="1605294" y="551062"/>
                </a:lnTo>
                <a:cubicBezTo>
                  <a:pt x="1671930" y="533999"/>
                  <a:pt x="1727759" y="509508"/>
                  <a:pt x="1772783" y="477587"/>
                </a:cubicBezTo>
                <a:cubicBezTo>
                  <a:pt x="1872530" y="409010"/>
                  <a:pt x="1922404" y="315942"/>
                  <a:pt x="1922404" y="198382"/>
                </a:cubicBezTo>
                <a:cubicBezTo>
                  <a:pt x="1922404" y="117401"/>
                  <a:pt x="1897656" y="51273"/>
                  <a:pt x="1848160" y="0"/>
                </a:cubicBezTo>
                <a:lnTo>
                  <a:pt x="2646695" y="0"/>
                </a:lnTo>
                <a:close/>
                <a:moveTo>
                  <a:pt x="0" y="247365"/>
                </a:moveTo>
                <a:cubicBezTo>
                  <a:pt x="4300" y="351903"/>
                  <a:pt x="26956" y="453135"/>
                  <a:pt x="67968" y="551062"/>
                </a:cubicBezTo>
                <a:lnTo>
                  <a:pt x="1087393" y="551062"/>
                </a:lnTo>
                <a:cubicBezTo>
                  <a:pt x="1067001" y="545360"/>
                  <a:pt x="1047607" y="538829"/>
                  <a:pt x="1029211" y="531468"/>
                </a:cubicBezTo>
                <a:cubicBezTo>
                  <a:pt x="947600" y="495547"/>
                  <a:pt x="882612" y="451462"/>
                  <a:pt x="834250" y="399213"/>
                </a:cubicBezTo>
                <a:cubicBezTo>
                  <a:pt x="788911" y="346965"/>
                  <a:pt x="755661" y="293083"/>
                  <a:pt x="734503" y="237568"/>
                </a:cubicBezTo>
                <a:cubicBezTo>
                  <a:pt x="722918" y="207171"/>
                  <a:pt x="707045" y="190077"/>
                  <a:pt x="685887" y="173749"/>
                </a:cubicBezTo>
                <a:cubicBezTo>
                  <a:pt x="664728" y="154155"/>
                  <a:pt x="624177" y="144500"/>
                  <a:pt x="584882" y="144500"/>
                </a:cubicBezTo>
                <a:lnTo>
                  <a:pt x="99747" y="144500"/>
                </a:lnTo>
                <a:cubicBezTo>
                  <a:pt x="72543" y="144500"/>
                  <a:pt x="48362" y="155930"/>
                  <a:pt x="27204" y="178788"/>
                </a:cubicBezTo>
                <a:cubicBezTo>
                  <a:pt x="9068" y="198382"/>
                  <a:pt x="0" y="221241"/>
                  <a:pt x="0" y="247365"/>
                </a:cubicBezTo>
                <a:close/>
              </a:path>
            </a:pathLst>
          </a:custGeom>
          <a:noFill/>
          <a:ln w="9840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2187065" y="4777134"/>
            <a:ext cx="2516373" cy="551062"/>
          </a:xfrm>
          <a:custGeom>
            <a:avLst/>
            <a:gdLst/>
            <a:ahLst/>
            <a:cxnLst/>
            <a:rect l="0" t="0" r="0" b="0"/>
            <a:pathLst>
              <a:path w="2516373" h="551062">
                <a:moveTo>
                  <a:pt x="1899616" y="551062"/>
                </a:moveTo>
                <a:lnTo>
                  <a:pt x="599719" y="551062"/>
                </a:lnTo>
                <a:cubicBezTo>
                  <a:pt x="530417" y="525313"/>
                  <a:pt x="466539" y="495109"/>
                  <a:pt x="408100" y="460445"/>
                </a:cubicBezTo>
                <a:cubicBezTo>
                  <a:pt x="253941" y="365741"/>
                  <a:pt x="137568" y="251448"/>
                  <a:pt x="58983" y="117559"/>
                </a:cubicBezTo>
                <a:cubicBezTo>
                  <a:pt x="36297" y="78919"/>
                  <a:pt x="16636" y="39728"/>
                  <a:pt x="0" y="0"/>
                </a:cubicBezTo>
                <a:lnTo>
                  <a:pt x="1019425" y="0"/>
                </a:lnTo>
                <a:cubicBezTo>
                  <a:pt x="1089502" y="19595"/>
                  <a:pt x="1171368" y="29389"/>
                  <a:pt x="1265015" y="29389"/>
                </a:cubicBezTo>
                <a:cubicBezTo>
                  <a:pt x="1370039" y="29389"/>
                  <a:pt x="1460806" y="19595"/>
                  <a:pt x="1537325" y="0"/>
                </a:cubicBezTo>
                <a:lnTo>
                  <a:pt x="2516373" y="0"/>
                </a:lnTo>
                <a:cubicBezTo>
                  <a:pt x="2499631" y="40588"/>
                  <a:pt x="2479990" y="79779"/>
                  <a:pt x="2457455" y="117559"/>
                </a:cubicBezTo>
                <a:cubicBezTo>
                  <a:pt x="2369797" y="261242"/>
                  <a:pt x="2245867" y="377169"/>
                  <a:pt x="2085665" y="465339"/>
                </a:cubicBezTo>
                <a:cubicBezTo>
                  <a:pt x="2027574" y="497930"/>
                  <a:pt x="1965553" y="526507"/>
                  <a:pt x="1899616" y="551062"/>
                </a:cubicBezTo>
              </a:path>
            </a:pathLst>
          </a:custGeom>
          <a:solidFill>
            <a:srgbClr val="DE58A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2187065" y="4777134"/>
            <a:ext cx="2516375" cy="551062"/>
          </a:xfrm>
          <a:custGeom>
            <a:avLst/>
            <a:gdLst/>
            <a:ahLst/>
            <a:cxnLst/>
            <a:rect l="0" t="0" r="0" b="0"/>
            <a:pathLst>
              <a:path w="2516375" h="551062">
                <a:moveTo>
                  <a:pt x="1899615" y="551062"/>
                </a:moveTo>
                <a:lnTo>
                  <a:pt x="599722" y="551062"/>
                </a:lnTo>
                <a:cubicBezTo>
                  <a:pt x="530417" y="525315"/>
                  <a:pt x="466542" y="495108"/>
                  <a:pt x="408098" y="460442"/>
                </a:cubicBezTo>
                <a:cubicBezTo>
                  <a:pt x="253943" y="365741"/>
                  <a:pt x="137571" y="251447"/>
                  <a:pt x="58982" y="117559"/>
                </a:cubicBezTo>
                <a:cubicBezTo>
                  <a:pt x="36299" y="78917"/>
                  <a:pt x="16639" y="39730"/>
                  <a:pt x="0" y="0"/>
                </a:cubicBezTo>
                <a:lnTo>
                  <a:pt x="1019424" y="0"/>
                </a:lnTo>
                <a:cubicBezTo>
                  <a:pt x="1089500" y="19592"/>
                  <a:pt x="1171365" y="29389"/>
                  <a:pt x="1265018" y="29389"/>
                </a:cubicBezTo>
                <a:cubicBezTo>
                  <a:pt x="1370037" y="29389"/>
                  <a:pt x="1460806" y="19592"/>
                  <a:pt x="1537325" y="0"/>
                </a:cubicBezTo>
                <a:lnTo>
                  <a:pt x="2516375" y="0"/>
                </a:lnTo>
                <a:cubicBezTo>
                  <a:pt x="2499632" y="40590"/>
                  <a:pt x="2479991" y="79776"/>
                  <a:pt x="2457452" y="117559"/>
                </a:cubicBezTo>
                <a:cubicBezTo>
                  <a:pt x="2369796" y="261244"/>
                  <a:pt x="2245867" y="377171"/>
                  <a:pt x="2085667" y="465341"/>
                </a:cubicBezTo>
                <a:cubicBezTo>
                  <a:pt x="2027573" y="497930"/>
                  <a:pt x="1965555" y="526503"/>
                  <a:pt x="1899615" y="551062"/>
                </a:cubicBezTo>
                <a:close/>
              </a:path>
            </a:pathLst>
          </a:custGeom>
          <a:noFill/>
          <a:ln w="9840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2786792" y="5328196"/>
            <a:ext cx="1299890" cy="551062"/>
          </a:xfrm>
          <a:custGeom>
            <a:avLst/>
            <a:gdLst/>
            <a:ahLst/>
            <a:cxnLst/>
            <a:rect l="0" t="0" r="0" b="0"/>
            <a:pathLst>
              <a:path w="1299890" h="551062">
                <a:moveTo>
                  <a:pt x="415927" y="516771"/>
                </a:moveTo>
                <a:cubicBezTo>
                  <a:pt x="437084" y="539634"/>
                  <a:pt x="464289" y="551062"/>
                  <a:pt x="497537" y="551062"/>
                </a:cubicBezTo>
                <a:lnTo>
                  <a:pt x="819449" y="551062"/>
                </a:lnTo>
                <a:cubicBezTo>
                  <a:pt x="849678" y="551062"/>
                  <a:pt x="875368" y="539634"/>
                  <a:pt x="896532" y="516771"/>
                </a:cubicBezTo>
                <a:cubicBezTo>
                  <a:pt x="917689" y="493915"/>
                  <a:pt x="928264" y="464525"/>
                  <a:pt x="928264" y="428601"/>
                </a:cubicBezTo>
                <a:lnTo>
                  <a:pt x="928264" y="90616"/>
                </a:lnTo>
                <a:cubicBezTo>
                  <a:pt x="1063550" y="72090"/>
                  <a:pt x="1187427" y="41887"/>
                  <a:pt x="1299890" y="0"/>
                </a:cubicBezTo>
                <a:lnTo>
                  <a:pt x="0" y="0"/>
                </a:lnTo>
                <a:cubicBezTo>
                  <a:pt x="113499" y="42162"/>
                  <a:pt x="241562" y="72372"/>
                  <a:pt x="384188" y="90616"/>
                </a:cubicBezTo>
                <a:lnTo>
                  <a:pt x="384188" y="428601"/>
                </a:lnTo>
                <a:cubicBezTo>
                  <a:pt x="384188" y="464525"/>
                  <a:pt x="394770" y="493915"/>
                  <a:pt x="415927" y="516771"/>
                </a:cubicBezTo>
              </a:path>
            </a:pathLst>
          </a:custGeom>
          <a:solidFill>
            <a:srgbClr val="BA5DE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2786792" y="5328196"/>
            <a:ext cx="1299892" cy="551062"/>
          </a:xfrm>
          <a:custGeom>
            <a:avLst/>
            <a:gdLst/>
            <a:ahLst/>
            <a:cxnLst/>
            <a:rect l="0" t="0" r="0" b="0"/>
            <a:pathLst>
              <a:path w="1299892" h="551062">
                <a:moveTo>
                  <a:pt x="415928" y="516773"/>
                </a:moveTo>
                <a:cubicBezTo>
                  <a:pt x="437086" y="539632"/>
                  <a:pt x="464290" y="551062"/>
                  <a:pt x="497539" y="551062"/>
                </a:cubicBezTo>
                <a:lnTo>
                  <a:pt x="819451" y="551062"/>
                </a:lnTo>
                <a:cubicBezTo>
                  <a:pt x="849677" y="551062"/>
                  <a:pt x="875370" y="539632"/>
                  <a:pt x="896529" y="516773"/>
                </a:cubicBezTo>
                <a:cubicBezTo>
                  <a:pt x="917687" y="493915"/>
                  <a:pt x="928266" y="464525"/>
                  <a:pt x="928266" y="428603"/>
                </a:cubicBezTo>
                <a:lnTo>
                  <a:pt x="928266" y="90619"/>
                </a:lnTo>
                <a:cubicBezTo>
                  <a:pt x="1063553" y="72092"/>
                  <a:pt x="1187428" y="41885"/>
                  <a:pt x="1299892" y="0"/>
                </a:cubicBezTo>
                <a:lnTo>
                  <a:pt x="0" y="0"/>
                </a:lnTo>
                <a:cubicBezTo>
                  <a:pt x="113498" y="42165"/>
                  <a:pt x="241562" y="72371"/>
                  <a:pt x="384190" y="90619"/>
                </a:cubicBezTo>
                <a:lnTo>
                  <a:pt x="384190" y="428603"/>
                </a:lnTo>
                <a:cubicBezTo>
                  <a:pt x="384190" y="464525"/>
                  <a:pt x="394769" y="493915"/>
                  <a:pt x="415928" y="516773"/>
                </a:cubicBezTo>
                <a:close/>
              </a:path>
            </a:pathLst>
          </a:custGeom>
          <a:noFill/>
          <a:ln w="9840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25475" y="1352676"/>
            <a:ext cx="6560" cy="472339"/>
          </a:xfrm>
          <a:custGeom>
            <a:avLst/>
            <a:gdLst/>
            <a:ahLst/>
            <a:cxnLst/>
            <a:rect l="0" t="0" r="0" b="0"/>
            <a:pathLst>
              <a:path w="6560" h="472339">
                <a:moveTo>
                  <a:pt x="0" y="0"/>
                </a:moveTo>
                <a:lnTo>
                  <a:pt x="0" y="472339"/>
                </a:lnTo>
              </a:path>
            </a:pathLst>
          </a:custGeom>
          <a:noFill/>
          <a:ln w="9840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425475" y="1982461"/>
            <a:ext cx="6560" cy="472339"/>
          </a:xfrm>
          <a:custGeom>
            <a:avLst/>
            <a:gdLst/>
            <a:ahLst/>
            <a:cxnLst/>
            <a:rect l="0" t="0" r="0" b="0"/>
            <a:pathLst>
              <a:path w="6560" h="472339">
                <a:moveTo>
                  <a:pt x="0" y="0"/>
                </a:moveTo>
                <a:lnTo>
                  <a:pt x="0" y="472339"/>
                </a:lnTo>
              </a:path>
            </a:pathLst>
          </a:custGeom>
          <a:noFill/>
          <a:ln w="9840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5425475" y="2612247"/>
            <a:ext cx="6560" cy="472339"/>
          </a:xfrm>
          <a:custGeom>
            <a:avLst/>
            <a:gdLst/>
            <a:ahLst/>
            <a:cxnLst/>
            <a:rect l="0" t="0" r="0" b="0"/>
            <a:pathLst>
              <a:path w="6560" h="472339">
                <a:moveTo>
                  <a:pt x="0" y="0"/>
                </a:moveTo>
                <a:lnTo>
                  <a:pt x="0" y="472339"/>
                </a:lnTo>
              </a:path>
            </a:pathLst>
          </a:custGeom>
          <a:noFill/>
          <a:ln w="9840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5425475" y="3242032"/>
            <a:ext cx="6560" cy="472339"/>
          </a:xfrm>
          <a:custGeom>
            <a:avLst/>
            <a:gdLst/>
            <a:ahLst/>
            <a:cxnLst/>
            <a:rect l="0" t="0" r="0" b="0"/>
            <a:pathLst>
              <a:path w="6560" h="472339">
                <a:moveTo>
                  <a:pt x="0" y="0"/>
                </a:moveTo>
                <a:lnTo>
                  <a:pt x="0" y="472339"/>
                </a:lnTo>
              </a:path>
            </a:pathLst>
          </a:custGeom>
          <a:noFill/>
          <a:ln w="9840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5425475" y="3871818"/>
            <a:ext cx="6560" cy="354254"/>
          </a:xfrm>
          <a:custGeom>
            <a:avLst/>
            <a:gdLst/>
            <a:ahLst/>
            <a:cxnLst/>
            <a:rect l="0" t="0" r="0" b="0"/>
            <a:pathLst>
              <a:path w="6560" h="354254">
                <a:moveTo>
                  <a:pt x="0" y="0"/>
                </a:moveTo>
                <a:lnTo>
                  <a:pt x="0" y="354254"/>
                </a:lnTo>
              </a:path>
            </a:pathLst>
          </a:custGeom>
          <a:noFill/>
          <a:ln w="9840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5425475" y="4383518"/>
            <a:ext cx="6560" cy="472339"/>
          </a:xfrm>
          <a:custGeom>
            <a:avLst/>
            <a:gdLst/>
            <a:ahLst/>
            <a:cxnLst/>
            <a:rect l="0" t="0" r="0" b="0"/>
            <a:pathLst>
              <a:path w="6560" h="472339">
                <a:moveTo>
                  <a:pt x="0" y="0"/>
                </a:moveTo>
                <a:lnTo>
                  <a:pt x="0" y="472339"/>
                </a:lnTo>
              </a:path>
            </a:pathLst>
          </a:custGeom>
          <a:noFill/>
          <a:ln w="9840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5425475" y="5013304"/>
            <a:ext cx="6560" cy="472339"/>
          </a:xfrm>
          <a:custGeom>
            <a:avLst/>
            <a:gdLst/>
            <a:ahLst/>
            <a:cxnLst/>
            <a:rect l="0" t="0" r="0" b="0"/>
            <a:pathLst>
              <a:path w="6560" h="472339">
                <a:moveTo>
                  <a:pt x="0" y="0"/>
                </a:moveTo>
                <a:lnTo>
                  <a:pt x="0" y="472339"/>
                </a:lnTo>
              </a:path>
            </a:pathLst>
          </a:custGeom>
          <a:noFill/>
          <a:ln w="9840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5425475" y="5643089"/>
            <a:ext cx="6560" cy="354254"/>
          </a:xfrm>
          <a:custGeom>
            <a:avLst/>
            <a:gdLst/>
            <a:ahLst/>
            <a:cxnLst/>
            <a:rect l="0" t="0" r="0" b="0"/>
            <a:pathLst>
              <a:path w="6560" h="354254">
                <a:moveTo>
                  <a:pt x="0" y="0"/>
                </a:moveTo>
                <a:lnTo>
                  <a:pt x="0" y="354254"/>
                </a:lnTo>
              </a:path>
            </a:pathLst>
          </a:custGeom>
          <a:noFill/>
          <a:ln w="9840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5030973" y="5060682"/>
            <a:ext cx="316841" cy="299029"/>
          </a:xfrm>
          <a:custGeom>
            <a:avLst/>
            <a:gdLst/>
            <a:ahLst/>
            <a:cxnLst/>
            <a:rect l="0" t="0" r="0" b="0"/>
            <a:pathLst>
              <a:path w="316841" h="299029">
                <a:moveTo>
                  <a:pt x="66488" y="276436"/>
                </a:moveTo>
                <a:cubicBezTo>
                  <a:pt x="70942" y="276055"/>
                  <a:pt x="74898" y="273438"/>
                  <a:pt x="76984" y="269482"/>
                </a:cubicBezTo>
                <a:lnTo>
                  <a:pt x="105849" y="218968"/>
                </a:lnTo>
                <a:cubicBezTo>
                  <a:pt x="108605" y="213897"/>
                  <a:pt x="108605" y="207770"/>
                  <a:pt x="105849" y="202699"/>
                </a:cubicBezTo>
                <a:lnTo>
                  <a:pt x="86169" y="168454"/>
                </a:lnTo>
                <a:cubicBezTo>
                  <a:pt x="83046" y="163665"/>
                  <a:pt x="77837" y="160647"/>
                  <a:pt x="72130" y="160319"/>
                </a:cubicBezTo>
                <a:lnTo>
                  <a:pt x="14006" y="160319"/>
                </a:lnTo>
                <a:cubicBezTo>
                  <a:pt x="9525" y="160149"/>
                  <a:pt x="5274" y="162274"/>
                  <a:pt x="2722" y="165961"/>
                </a:cubicBezTo>
                <a:cubicBezTo>
                  <a:pt x="478" y="170147"/>
                  <a:pt x="833" y="175250"/>
                  <a:pt x="3640" y="179082"/>
                </a:cubicBezTo>
                <a:lnTo>
                  <a:pt x="56123" y="270007"/>
                </a:lnTo>
                <a:cubicBezTo>
                  <a:pt x="58182" y="273845"/>
                  <a:pt x="62132" y="276298"/>
                  <a:pt x="66488" y="276436"/>
                </a:cubicBezTo>
                <a:moveTo>
                  <a:pt x="55467" y="29508"/>
                </a:moveTo>
                <a:lnTo>
                  <a:pt x="2984" y="120433"/>
                </a:lnTo>
                <a:cubicBezTo>
                  <a:pt x="347" y="124323"/>
                  <a:pt x="0" y="129329"/>
                  <a:pt x="2066" y="133553"/>
                </a:cubicBezTo>
                <a:cubicBezTo>
                  <a:pt x="4644" y="137188"/>
                  <a:pt x="8895" y="139261"/>
                  <a:pt x="13350" y="139064"/>
                </a:cubicBezTo>
                <a:lnTo>
                  <a:pt x="71736" y="139064"/>
                </a:lnTo>
                <a:cubicBezTo>
                  <a:pt x="77443" y="138736"/>
                  <a:pt x="82652" y="135718"/>
                  <a:pt x="85775" y="130929"/>
                </a:cubicBezTo>
                <a:lnTo>
                  <a:pt x="105849" y="96160"/>
                </a:lnTo>
                <a:cubicBezTo>
                  <a:pt x="108605" y="91089"/>
                  <a:pt x="108605" y="84961"/>
                  <a:pt x="105849" y="79890"/>
                </a:cubicBezTo>
                <a:lnTo>
                  <a:pt x="76328" y="29376"/>
                </a:lnTo>
                <a:cubicBezTo>
                  <a:pt x="74472" y="25263"/>
                  <a:pt x="70365" y="22632"/>
                  <a:pt x="65858" y="22665"/>
                </a:cubicBezTo>
                <a:cubicBezTo>
                  <a:pt x="61345" y="22691"/>
                  <a:pt x="57271" y="25375"/>
                  <a:pt x="55467" y="29508"/>
                </a:cubicBezTo>
                <a:moveTo>
                  <a:pt x="210814" y="380"/>
                </a:moveTo>
                <a:lnTo>
                  <a:pt x="105849" y="380"/>
                </a:lnTo>
                <a:cubicBezTo>
                  <a:pt x="101395" y="183"/>
                  <a:pt x="97144" y="2256"/>
                  <a:pt x="94566" y="5891"/>
                </a:cubicBezTo>
                <a:cubicBezTo>
                  <a:pt x="92755" y="9873"/>
                  <a:pt x="93050" y="14504"/>
                  <a:pt x="95353" y="18224"/>
                </a:cubicBezTo>
                <a:lnTo>
                  <a:pt x="124612" y="69000"/>
                </a:lnTo>
                <a:cubicBezTo>
                  <a:pt x="127669" y="73855"/>
                  <a:pt x="132917" y="76899"/>
                  <a:pt x="138651" y="77135"/>
                </a:cubicBezTo>
                <a:lnTo>
                  <a:pt x="178012" y="77135"/>
                </a:lnTo>
                <a:cubicBezTo>
                  <a:pt x="183746" y="76899"/>
                  <a:pt x="188994" y="73855"/>
                  <a:pt x="192051" y="69000"/>
                </a:cubicBezTo>
                <a:lnTo>
                  <a:pt x="221310" y="18224"/>
                </a:lnTo>
                <a:cubicBezTo>
                  <a:pt x="223901" y="14307"/>
                  <a:pt x="224203" y="9302"/>
                  <a:pt x="222097" y="5103"/>
                </a:cubicBezTo>
                <a:cubicBezTo>
                  <a:pt x="219342" y="1764"/>
                  <a:pt x="215124" y="0"/>
                  <a:pt x="210814" y="380"/>
                </a:cubicBezTo>
                <a:moveTo>
                  <a:pt x="250831" y="22422"/>
                </a:moveTo>
                <a:cubicBezTo>
                  <a:pt x="246377" y="22803"/>
                  <a:pt x="242421" y="25421"/>
                  <a:pt x="240335" y="29376"/>
                </a:cubicBezTo>
                <a:lnTo>
                  <a:pt x="210814" y="79890"/>
                </a:lnTo>
                <a:cubicBezTo>
                  <a:pt x="208058" y="84961"/>
                  <a:pt x="208058" y="91089"/>
                  <a:pt x="210814" y="96160"/>
                </a:cubicBezTo>
                <a:lnTo>
                  <a:pt x="230494" y="130404"/>
                </a:lnTo>
                <a:cubicBezTo>
                  <a:pt x="233617" y="135193"/>
                  <a:pt x="238826" y="138211"/>
                  <a:pt x="244533" y="138539"/>
                </a:cubicBezTo>
                <a:lnTo>
                  <a:pt x="302657" y="138539"/>
                </a:lnTo>
                <a:cubicBezTo>
                  <a:pt x="307112" y="138736"/>
                  <a:pt x="311363" y="136663"/>
                  <a:pt x="313941" y="133029"/>
                </a:cubicBezTo>
                <a:cubicBezTo>
                  <a:pt x="316007" y="128804"/>
                  <a:pt x="315660" y="123798"/>
                  <a:pt x="313023" y="119908"/>
                </a:cubicBezTo>
                <a:lnTo>
                  <a:pt x="260540" y="28983"/>
                </a:lnTo>
                <a:cubicBezTo>
                  <a:pt x="258631" y="25283"/>
                  <a:pt x="254977" y="22810"/>
                  <a:pt x="250831" y="22422"/>
                </a:cubicBezTo>
                <a:moveTo>
                  <a:pt x="250831" y="276436"/>
                </a:moveTo>
                <a:cubicBezTo>
                  <a:pt x="255332" y="276167"/>
                  <a:pt x="259314" y="273444"/>
                  <a:pt x="261196" y="269351"/>
                </a:cubicBezTo>
                <a:lnTo>
                  <a:pt x="313679" y="178426"/>
                </a:lnTo>
                <a:cubicBezTo>
                  <a:pt x="316486" y="174594"/>
                  <a:pt x="316841" y="169491"/>
                  <a:pt x="314597" y="165305"/>
                </a:cubicBezTo>
                <a:cubicBezTo>
                  <a:pt x="312045" y="161618"/>
                  <a:pt x="307794" y="159493"/>
                  <a:pt x="303313" y="159663"/>
                </a:cubicBezTo>
                <a:lnTo>
                  <a:pt x="244927" y="159663"/>
                </a:lnTo>
                <a:cubicBezTo>
                  <a:pt x="239220" y="159991"/>
                  <a:pt x="234011" y="163009"/>
                  <a:pt x="230888" y="167798"/>
                </a:cubicBezTo>
                <a:lnTo>
                  <a:pt x="210814" y="202699"/>
                </a:lnTo>
                <a:cubicBezTo>
                  <a:pt x="208058" y="207770"/>
                  <a:pt x="208058" y="213897"/>
                  <a:pt x="210814" y="218968"/>
                </a:cubicBezTo>
                <a:lnTo>
                  <a:pt x="239941" y="269482"/>
                </a:lnTo>
                <a:cubicBezTo>
                  <a:pt x="242100" y="273549"/>
                  <a:pt x="246232" y="276187"/>
                  <a:pt x="250831" y="276436"/>
                </a:cubicBezTo>
                <a:moveTo>
                  <a:pt x="178012" y="221723"/>
                </a:moveTo>
                <a:lnTo>
                  <a:pt x="138651" y="221723"/>
                </a:lnTo>
                <a:cubicBezTo>
                  <a:pt x="132917" y="221960"/>
                  <a:pt x="127669" y="225003"/>
                  <a:pt x="124612" y="229858"/>
                </a:cubicBezTo>
                <a:lnTo>
                  <a:pt x="95353" y="280635"/>
                </a:lnTo>
                <a:cubicBezTo>
                  <a:pt x="92703" y="284269"/>
                  <a:pt x="92466" y="289123"/>
                  <a:pt x="94749" y="293001"/>
                </a:cubicBezTo>
                <a:cubicBezTo>
                  <a:pt x="97026" y="296878"/>
                  <a:pt x="101388" y="299029"/>
                  <a:pt x="105849" y="298478"/>
                </a:cubicBezTo>
                <a:lnTo>
                  <a:pt x="210814" y="298478"/>
                </a:lnTo>
                <a:cubicBezTo>
                  <a:pt x="215275" y="299029"/>
                  <a:pt x="219637" y="296878"/>
                  <a:pt x="221914" y="293001"/>
                </a:cubicBezTo>
                <a:cubicBezTo>
                  <a:pt x="224197" y="289123"/>
                  <a:pt x="223960" y="284269"/>
                  <a:pt x="221310" y="280635"/>
                </a:cubicBezTo>
                <a:lnTo>
                  <a:pt x="192051" y="230120"/>
                </a:lnTo>
                <a:cubicBezTo>
                  <a:pt x="189053" y="225167"/>
                  <a:pt x="183798" y="222019"/>
                  <a:pt x="178012" y="221723"/>
                </a:cubicBezTo>
              </a:path>
            </a:pathLst>
          </a:custGeom>
          <a:solidFill>
            <a:srgbClr val="48484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5031859" y="2021803"/>
            <a:ext cx="318737" cy="314912"/>
          </a:xfrm>
          <a:custGeom>
            <a:avLst/>
            <a:gdLst/>
            <a:ahLst/>
            <a:cxnLst/>
            <a:rect l="0" t="0" r="0" b="0"/>
            <a:pathLst>
              <a:path w="318737" h="314912">
                <a:moveTo>
                  <a:pt x="13120" y="164026"/>
                </a:moveTo>
                <a:cubicBezTo>
                  <a:pt x="107588" y="162320"/>
                  <a:pt x="159152" y="124664"/>
                  <a:pt x="174896" y="44629"/>
                </a:cubicBezTo>
                <a:cubicBezTo>
                  <a:pt x="175473" y="41546"/>
                  <a:pt x="178189" y="39328"/>
                  <a:pt x="181325" y="39381"/>
                </a:cubicBezTo>
                <a:lnTo>
                  <a:pt x="189985" y="39381"/>
                </a:lnTo>
                <a:cubicBezTo>
                  <a:pt x="192917" y="39715"/>
                  <a:pt x="195705" y="38049"/>
                  <a:pt x="196807" y="35313"/>
                </a:cubicBezTo>
                <a:cubicBezTo>
                  <a:pt x="197910" y="32886"/>
                  <a:pt x="197326" y="30032"/>
                  <a:pt x="195364" y="28228"/>
                </a:cubicBezTo>
                <a:lnTo>
                  <a:pt x="169123" y="1987"/>
                </a:lnTo>
                <a:cubicBezTo>
                  <a:pt x="167936" y="721"/>
                  <a:pt x="166269" y="0"/>
                  <a:pt x="164531" y="0"/>
                </a:cubicBezTo>
                <a:cubicBezTo>
                  <a:pt x="162792" y="0"/>
                  <a:pt x="161126" y="721"/>
                  <a:pt x="159939" y="1987"/>
                </a:cubicBezTo>
                <a:lnTo>
                  <a:pt x="133698" y="28228"/>
                </a:lnTo>
                <a:cubicBezTo>
                  <a:pt x="131736" y="30032"/>
                  <a:pt x="131152" y="32886"/>
                  <a:pt x="132254" y="35313"/>
                </a:cubicBezTo>
                <a:cubicBezTo>
                  <a:pt x="133179" y="37596"/>
                  <a:pt x="135312" y="39171"/>
                  <a:pt x="137765" y="39381"/>
                </a:cubicBezTo>
                <a:lnTo>
                  <a:pt x="141308" y="39381"/>
                </a:lnTo>
                <a:cubicBezTo>
                  <a:pt x="143308" y="39368"/>
                  <a:pt x="145198" y="40293"/>
                  <a:pt x="146425" y="41874"/>
                </a:cubicBezTo>
                <a:cubicBezTo>
                  <a:pt x="147697" y="43455"/>
                  <a:pt x="148176" y="45534"/>
                  <a:pt x="147737" y="47515"/>
                </a:cubicBezTo>
                <a:cubicBezTo>
                  <a:pt x="132779" y="109051"/>
                  <a:pt x="91843" y="136341"/>
                  <a:pt x="13120" y="137785"/>
                </a:cubicBezTo>
                <a:cubicBezTo>
                  <a:pt x="5871" y="137785"/>
                  <a:pt x="0" y="143656"/>
                  <a:pt x="0" y="150905"/>
                </a:cubicBezTo>
                <a:cubicBezTo>
                  <a:pt x="0" y="158154"/>
                  <a:pt x="5871" y="164026"/>
                  <a:pt x="13120" y="164026"/>
                </a:cubicBezTo>
                <a:moveTo>
                  <a:pt x="298492" y="282111"/>
                </a:moveTo>
                <a:lnTo>
                  <a:pt x="236169" y="282111"/>
                </a:lnTo>
                <a:cubicBezTo>
                  <a:pt x="232548" y="282111"/>
                  <a:pt x="229609" y="279172"/>
                  <a:pt x="229609" y="275550"/>
                </a:cubicBezTo>
                <a:lnTo>
                  <a:pt x="229609" y="121778"/>
                </a:lnTo>
                <a:cubicBezTo>
                  <a:pt x="229642" y="116739"/>
                  <a:pt x="230901" y="111786"/>
                  <a:pt x="233283" y="107345"/>
                </a:cubicBezTo>
                <a:cubicBezTo>
                  <a:pt x="243635" y="93693"/>
                  <a:pt x="257516" y="83125"/>
                  <a:pt x="273431" y="76774"/>
                </a:cubicBezTo>
                <a:cubicBezTo>
                  <a:pt x="275085" y="76197"/>
                  <a:pt x="276902" y="76322"/>
                  <a:pt x="278457" y="77115"/>
                </a:cubicBezTo>
                <a:cubicBezTo>
                  <a:pt x="280018" y="77903"/>
                  <a:pt x="281186" y="79300"/>
                  <a:pt x="281697" y="80973"/>
                </a:cubicBezTo>
                <a:cubicBezTo>
                  <a:pt x="282819" y="84417"/>
                  <a:pt x="280936" y="88110"/>
                  <a:pt x="277499" y="89239"/>
                </a:cubicBezTo>
                <a:cubicBezTo>
                  <a:pt x="263689" y="95084"/>
                  <a:pt x="251691" y="104505"/>
                  <a:pt x="242729" y="116529"/>
                </a:cubicBezTo>
                <a:cubicBezTo>
                  <a:pt x="242132" y="117212"/>
                  <a:pt x="241890" y="118137"/>
                  <a:pt x="242073" y="119022"/>
                </a:cubicBezTo>
                <a:cubicBezTo>
                  <a:pt x="242185" y="119987"/>
                  <a:pt x="242710" y="120846"/>
                  <a:pt x="243517" y="121384"/>
                </a:cubicBezTo>
                <a:cubicBezTo>
                  <a:pt x="248004" y="124172"/>
                  <a:pt x="253193" y="125622"/>
                  <a:pt x="258474" y="125583"/>
                </a:cubicBezTo>
                <a:cubicBezTo>
                  <a:pt x="269082" y="125123"/>
                  <a:pt x="279237" y="121154"/>
                  <a:pt x="287339" y="114299"/>
                </a:cubicBezTo>
                <a:cubicBezTo>
                  <a:pt x="309270" y="91699"/>
                  <a:pt x="318737" y="59783"/>
                  <a:pt x="312662" y="28884"/>
                </a:cubicBezTo>
                <a:cubicBezTo>
                  <a:pt x="312032" y="27015"/>
                  <a:pt x="310654" y="25493"/>
                  <a:pt x="308857" y="24686"/>
                </a:cubicBezTo>
                <a:cubicBezTo>
                  <a:pt x="307072" y="23833"/>
                  <a:pt x="304999" y="23833"/>
                  <a:pt x="303215" y="24686"/>
                </a:cubicBezTo>
                <a:cubicBezTo>
                  <a:pt x="292312" y="30308"/>
                  <a:pt x="280313" y="33490"/>
                  <a:pt x="268052" y="34001"/>
                </a:cubicBezTo>
                <a:cubicBezTo>
                  <a:pt x="244697" y="36494"/>
                  <a:pt x="218588" y="43842"/>
                  <a:pt x="215570" y="67065"/>
                </a:cubicBezTo>
                <a:cubicBezTo>
                  <a:pt x="214966" y="71500"/>
                  <a:pt x="215511" y="76020"/>
                  <a:pt x="217144" y="80186"/>
                </a:cubicBezTo>
                <a:cubicBezTo>
                  <a:pt x="217938" y="82324"/>
                  <a:pt x="217538" y="84719"/>
                  <a:pt x="216095" y="86483"/>
                </a:cubicBezTo>
                <a:cubicBezTo>
                  <a:pt x="208130" y="96311"/>
                  <a:pt x="203820" y="108598"/>
                  <a:pt x="203893" y="121253"/>
                </a:cubicBezTo>
                <a:lnTo>
                  <a:pt x="203893" y="175178"/>
                </a:lnTo>
                <a:cubicBezTo>
                  <a:pt x="203899" y="176484"/>
                  <a:pt x="203125" y="177671"/>
                  <a:pt x="201924" y="178196"/>
                </a:cubicBezTo>
                <a:cubicBezTo>
                  <a:pt x="200829" y="178826"/>
                  <a:pt x="199477" y="178826"/>
                  <a:pt x="198382" y="178196"/>
                </a:cubicBezTo>
                <a:cubicBezTo>
                  <a:pt x="197103" y="177166"/>
                  <a:pt x="196342" y="175637"/>
                  <a:pt x="196283" y="173997"/>
                </a:cubicBezTo>
                <a:cubicBezTo>
                  <a:pt x="196060" y="172482"/>
                  <a:pt x="195705" y="170993"/>
                  <a:pt x="195233" y="169536"/>
                </a:cubicBezTo>
                <a:cubicBezTo>
                  <a:pt x="190975" y="160490"/>
                  <a:pt x="182624" y="154048"/>
                  <a:pt x="172797" y="152217"/>
                </a:cubicBezTo>
                <a:cubicBezTo>
                  <a:pt x="162419" y="150026"/>
                  <a:pt x="151627" y="151036"/>
                  <a:pt x="141832" y="155104"/>
                </a:cubicBezTo>
                <a:cubicBezTo>
                  <a:pt x="133468" y="158279"/>
                  <a:pt x="124520" y="159617"/>
                  <a:pt x="115591" y="159040"/>
                </a:cubicBezTo>
                <a:cubicBezTo>
                  <a:pt x="113617" y="158824"/>
                  <a:pt x="111642" y="159493"/>
                  <a:pt x="110212" y="160877"/>
                </a:cubicBezTo>
                <a:cubicBezTo>
                  <a:pt x="108815" y="162307"/>
                  <a:pt x="108100" y="164262"/>
                  <a:pt x="108244" y="166256"/>
                </a:cubicBezTo>
                <a:cubicBezTo>
                  <a:pt x="113013" y="191054"/>
                  <a:pt x="129630" y="211935"/>
                  <a:pt x="152722" y="222150"/>
                </a:cubicBezTo>
                <a:cubicBezTo>
                  <a:pt x="157413" y="223527"/>
                  <a:pt x="162268" y="224275"/>
                  <a:pt x="167155" y="224380"/>
                </a:cubicBezTo>
                <a:cubicBezTo>
                  <a:pt x="173295" y="224649"/>
                  <a:pt x="179278" y="222373"/>
                  <a:pt x="183687" y="218082"/>
                </a:cubicBezTo>
                <a:cubicBezTo>
                  <a:pt x="184356" y="217328"/>
                  <a:pt x="184691" y="216331"/>
                  <a:pt x="184605" y="215327"/>
                </a:cubicBezTo>
                <a:cubicBezTo>
                  <a:pt x="184454" y="214310"/>
                  <a:pt x="183818" y="213425"/>
                  <a:pt x="182900" y="212965"/>
                </a:cubicBezTo>
                <a:cubicBezTo>
                  <a:pt x="172502" y="207435"/>
                  <a:pt x="161231" y="203748"/>
                  <a:pt x="149574" y="202075"/>
                </a:cubicBezTo>
                <a:cubicBezTo>
                  <a:pt x="145952" y="201531"/>
                  <a:pt x="143453" y="198152"/>
                  <a:pt x="143997" y="194531"/>
                </a:cubicBezTo>
                <a:cubicBezTo>
                  <a:pt x="144542" y="190910"/>
                  <a:pt x="147920" y="188410"/>
                  <a:pt x="151542" y="188955"/>
                </a:cubicBezTo>
                <a:cubicBezTo>
                  <a:pt x="169700" y="190136"/>
                  <a:pt x="186816" y="197877"/>
                  <a:pt x="199694" y="210735"/>
                </a:cubicBezTo>
                <a:cubicBezTo>
                  <a:pt x="201898" y="213694"/>
                  <a:pt x="203099" y="217282"/>
                  <a:pt x="203105" y="220969"/>
                </a:cubicBezTo>
                <a:lnTo>
                  <a:pt x="203105" y="275550"/>
                </a:lnTo>
                <a:cubicBezTo>
                  <a:pt x="203105" y="279172"/>
                  <a:pt x="200166" y="282111"/>
                  <a:pt x="196545" y="282111"/>
                </a:cubicBezTo>
                <a:lnTo>
                  <a:pt x="16400" y="282111"/>
                </a:lnTo>
                <a:cubicBezTo>
                  <a:pt x="7340" y="282111"/>
                  <a:pt x="0" y="289452"/>
                  <a:pt x="0" y="298511"/>
                </a:cubicBezTo>
                <a:cubicBezTo>
                  <a:pt x="0" y="307571"/>
                  <a:pt x="7340" y="314912"/>
                  <a:pt x="16400" y="314912"/>
                </a:cubicBezTo>
                <a:lnTo>
                  <a:pt x="298492" y="314912"/>
                </a:lnTo>
                <a:cubicBezTo>
                  <a:pt x="307551" y="314912"/>
                  <a:pt x="314892" y="307571"/>
                  <a:pt x="314892" y="298511"/>
                </a:cubicBezTo>
                <a:cubicBezTo>
                  <a:pt x="314892" y="289452"/>
                  <a:pt x="307551" y="282111"/>
                  <a:pt x="298492" y="282111"/>
                </a:cubicBezTo>
              </a:path>
            </a:pathLst>
          </a:custGeom>
          <a:solidFill>
            <a:srgbClr val="48484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5031859" y="2651608"/>
            <a:ext cx="314892" cy="314892"/>
          </a:xfrm>
          <a:custGeom>
            <a:avLst/>
            <a:gdLst/>
            <a:ahLst/>
            <a:cxnLst/>
            <a:rect l="0" t="0" r="0" b="0"/>
            <a:pathLst>
              <a:path w="314892" h="314892">
                <a:moveTo>
                  <a:pt x="13120" y="170566"/>
                </a:moveTo>
                <a:lnTo>
                  <a:pt x="24010" y="170566"/>
                </a:lnTo>
                <a:cubicBezTo>
                  <a:pt x="25650" y="170560"/>
                  <a:pt x="27021" y="171819"/>
                  <a:pt x="27159" y="173453"/>
                </a:cubicBezTo>
                <a:cubicBezTo>
                  <a:pt x="34487" y="233269"/>
                  <a:pt x="81622" y="280405"/>
                  <a:pt x="141439" y="287733"/>
                </a:cubicBezTo>
                <a:cubicBezTo>
                  <a:pt x="143072" y="287870"/>
                  <a:pt x="144332" y="289242"/>
                  <a:pt x="144325" y="290882"/>
                </a:cubicBezTo>
                <a:lnTo>
                  <a:pt x="144325" y="301772"/>
                </a:lnTo>
                <a:cubicBezTo>
                  <a:pt x="144325" y="309021"/>
                  <a:pt x="150197" y="314892"/>
                  <a:pt x="157446" y="314892"/>
                </a:cubicBezTo>
                <a:cubicBezTo>
                  <a:pt x="164695" y="314892"/>
                  <a:pt x="170566" y="309021"/>
                  <a:pt x="170566" y="301772"/>
                </a:cubicBezTo>
                <a:lnTo>
                  <a:pt x="170566" y="290882"/>
                </a:lnTo>
                <a:cubicBezTo>
                  <a:pt x="170560" y="289242"/>
                  <a:pt x="171819" y="287870"/>
                  <a:pt x="173453" y="287733"/>
                </a:cubicBezTo>
                <a:cubicBezTo>
                  <a:pt x="233269" y="280405"/>
                  <a:pt x="280405" y="233269"/>
                  <a:pt x="287733" y="173453"/>
                </a:cubicBezTo>
                <a:cubicBezTo>
                  <a:pt x="287870" y="171819"/>
                  <a:pt x="289242" y="170560"/>
                  <a:pt x="290882" y="170566"/>
                </a:cubicBezTo>
                <a:lnTo>
                  <a:pt x="301772" y="170566"/>
                </a:lnTo>
                <a:cubicBezTo>
                  <a:pt x="309021" y="170566"/>
                  <a:pt x="314892" y="164695"/>
                  <a:pt x="314892" y="157446"/>
                </a:cubicBezTo>
                <a:cubicBezTo>
                  <a:pt x="314892" y="150197"/>
                  <a:pt x="309021" y="144325"/>
                  <a:pt x="301772" y="144325"/>
                </a:cubicBezTo>
                <a:lnTo>
                  <a:pt x="290882" y="144325"/>
                </a:lnTo>
                <a:cubicBezTo>
                  <a:pt x="289242" y="144332"/>
                  <a:pt x="287870" y="143072"/>
                  <a:pt x="287733" y="141439"/>
                </a:cubicBezTo>
                <a:cubicBezTo>
                  <a:pt x="280405" y="81622"/>
                  <a:pt x="233269" y="34487"/>
                  <a:pt x="173453" y="27159"/>
                </a:cubicBezTo>
                <a:cubicBezTo>
                  <a:pt x="171819" y="27021"/>
                  <a:pt x="170560" y="25650"/>
                  <a:pt x="170566" y="24010"/>
                </a:cubicBezTo>
                <a:lnTo>
                  <a:pt x="170566" y="13120"/>
                </a:lnTo>
                <a:cubicBezTo>
                  <a:pt x="170566" y="5871"/>
                  <a:pt x="164695" y="0"/>
                  <a:pt x="157446" y="0"/>
                </a:cubicBezTo>
                <a:cubicBezTo>
                  <a:pt x="150197" y="0"/>
                  <a:pt x="144325" y="5871"/>
                  <a:pt x="144325" y="13120"/>
                </a:cubicBezTo>
                <a:lnTo>
                  <a:pt x="144325" y="24010"/>
                </a:lnTo>
                <a:cubicBezTo>
                  <a:pt x="144332" y="25650"/>
                  <a:pt x="143072" y="27021"/>
                  <a:pt x="141439" y="27159"/>
                </a:cubicBezTo>
                <a:cubicBezTo>
                  <a:pt x="81622" y="34487"/>
                  <a:pt x="34487" y="81622"/>
                  <a:pt x="27159" y="141439"/>
                </a:cubicBezTo>
                <a:cubicBezTo>
                  <a:pt x="27021" y="143072"/>
                  <a:pt x="25650" y="144332"/>
                  <a:pt x="24010" y="144325"/>
                </a:cubicBezTo>
                <a:lnTo>
                  <a:pt x="13120" y="144325"/>
                </a:lnTo>
                <a:cubicBezTo>
                  <a:pt x="5871" y="144325"/>
                  <a:pt x="0" y="150197"/>
                  <a:pt x="0" y="157446"/>
                </a:cubicBezTo>
                <a:cubicBezTo>
                  <a:pt x="0" y="164695"/>
                  <a:pt x="5871" y="170566"/>
                  <a:pt x="13120" y="170566"/>
                </a:cubicBezTo>
                <a:moveTo>
                  <a:pt x="59042" y="144325"/>
                </a:moveTo>
                <a:lnTo>
                  <a:pt x="57074" y="144325"/>
                </a:lnTo>
                <a:cubicBezTo>
                  <a:pt x="56109" y="144319"/>
                  <a:pt x="55198" y="143886"/>
                  <a:pt x="54581" y="143144"/>
                </a:cubicBezTo>
                <a:cubicBezTo>
                  <a:pt x="53931" y="142436"/>
                  <a:pt x="53643" y="141472"/>
                  <a:pt x="53794" y="140520"/>
                </a:cubicBezTo>
                <a:cubicBezTo>
                  <a:pt x="61049" y="95970"/>
                  <a:pt x="95970" y="61049"/>
                  <a:pt x="140520" y="53794"/>
                </a:cubicBezTo>
                <a:cubicBezTo>
                  <a:pt x="141472" y="53643"/>
                  <a:pt x="142436" y="53931"/>
                  <a:pt x="143144" y="54581"/>
                </a:cubicBezTo>
                <a:cubicBezTo>
                  <a:pt x="143886" y="55198"/>
                  <a:pt x="144319" y="56109"/>
                  <a:pt x="144325" y="57074"/>
                </a:cubicBezTo>
                <a:lnTo>
                  <a:pt x="144325" y="59042"/>
                </a:lnTo>
                <a:cubicBezTo>
                  <a:pt x="144325" y="66291"/>
                  <a:pt x="150197" y="72162"/>
                  <a:pt x="157446" y="72162"/>
                </a:cubicBezTo>
                <a:cubicBezTo>
                  <a:pt x="164695" y="72162"/>
                  <a:pt x="170566" y="66291"/>
                  <a:pt x="170566" y="59042"/>
                </a:cubicBezTo>
                <a:lnTo>
                  <a:pt x="170566" y="57074"/>
                </a:lnTo>
                <a:cubicBezTo>
                  <a:pt x="170573" y="56109"/>
                  <a:pt x="171006" y="55198"/>
                  <a:pt x="171747" y="54581"/>
                </a:cubicBezTo>
                <a:cubicBezTo>
                  <a:pt x="172456" y="53931"/>
                  <a:pt x="173420" y="53643"/>
                  <a:pt x="174371" y="53794"/>
                </a:cubicBezTo>
                <a:cubicBezTo>
                  <a:pt x="218922" y="61049"/>
                  <a:pt x="253842" y="95970"/>
                  <a:pt x="261098" y="140520"/>
                </a:cubicBezTo>
                <a:cubicBezTo>
                  <a:pt x="261249" y="141472"/>
                  <a:pt x="260960" y="142436"/>
                  <a:pt x="260311" y="143144"/>
                </a:cubicBezTo>
                <a:cubicBezTo>
                  <a:pt x="259694" y="143886"/>
                  <a:pt x="258782" y="144319"/>
                  <a:pt x="257818" y="144325"/>
                </a:cubicBezTo>
                <a:lnTo>
                  <a:pt x="255850" y="144325"/>
                </a:lnTo>
                <a:cubicBezTo>
                  <a:pt x="248601" y="144325"/>
                  <a:pt x="242729" y="150197"/>
                  <a:pt x="242729" y="157446"/>
                </a:cubicBezTo>
                <a:cubicBezTo>
                  <a:pt x="242729" y="164695"/>
                  <a:pt x="248601" y="170566"/>
                  <a:pt x="255850" y="170566"/>
                </a:cubicBezTo>
                <a:lnTo>
                  <a:pt x="257818" y="170566"/>
                </a:lnTo>
                <a:cubicBezTo>
                  <a:pt x="258782" y="170573"/>
                  <a:pt x="259694" y="171006"/>
                  <a:pt x="260311" y="171747"/>
                </a:cubicBezTo>
                <a:cubicBezTo>
                  <a:pt x="260960" y="172456"/>
                  <a:pt x="261249" y="173420"/>
                  <a:pt x="261098" y="174371"/>
                </a:cubicBezTo>
                <a:cubicBezTo>
                  <a:pt x="253842" y="218922"/>
                  <a:pt x="218922" y="253842"/>
                  <a:pt x="174371" y="261098"/>
                </a:cubicBezTo>
                <a:cubicBezTo>
                  <a:pt x="173420" y="261249"/>
                  <a:pt x="172456" y="260960"/>
                  <a:pt x="171747" y="260311"/>
                </a:cubicBezTo>
                <a:cubicBezTo>
                  <a:pt x="171006" y="259694"/>
                  <a:pt x="170573" y="258782"/>
                  <a:pt x="170566" y="257818"/>
                </a:cubicBezTo>
                <a:lnTo>
                  <a:pt x="170566" y="255850"/>
                </a:lnTo>
                <a:cubicBezTo>
                  <a:pt x="170566" y="248601"/>
                  <a:pt x="164695" y="242729"/>
                  <a:pt x="157446" y="242729"/>
                </a:cubicBezTo>
                <a:cubicBezTo>
                  <a:pt x="150197" y="242729"/>
                  <a:pt x="144325" y="248601"/>
                  <a:pt x="144325" y="255850"/>
                </a:cubicBezTo>
                <a:lnTo>
                  <a:pt x="144325" y="257818"/>
                </a:lnTo>
                <a:cubicBezTo>
                  <a:pt x="144319" y="258782"/>
                  <a:pt x="143886" y="259694"/>
                  <a:pt x="143144" y="260311"/>
                </a:cubicBezTo>
                <a:cubicBezTo>
                  <a:pt x="142436" y="260960"/>
                  <a:pt x="141472" y="261249"/>
                  <a:pt x="140520" y="261098"/>
                </a:cubicBezTo>
                <a:cubicBezTo>
                  <a:pt x="95970" y="253842"/>
                  <a:pt x="61049" y="218922"/>
                  <a:pt x="53794" y="174371"/>
                </a:cubicBezTo>
                <a:cubicBezTo>
                  <a:pt x="53643" y="173420"/>
                  <a:pt x="53931" y="172456"/>
                  <a:pt x="54581" y="171747"/>
                </a:cubicBezTo>
                <a:cubicBezTo>
                  <a:pt x="55198" y="171006"/>
                  <a:pt x="56109" y="170573"/>
                  <a:pt x="57074" y="170566"/>
                </a:cubicBezTo>
                <a:lnTo>
                  <a:pt x="59042" y="170566"/>
                </a:lnTo>
                <a:cubicBezTo>
                  <a:pt x="66291" y="170566"/>
                  <a:pt x="72162" y="164695"/>
                  <a:pt x="72162" y="157446"/>
                </a:cubicBezTo>
                <a:cubicBezTo>
                  <a:pt x="72162" y="150197"/>
                  <a:pt x="66291" y="144325"/>
                  <a:pt x="59042" y="144325"/>
                </a:cubicBezTo>
                <a:moveTo>
                  <a:pt x="164006" y="183687"/>
                </a:moveTo>
                <a:lnTo>
                  <a:pt x="131205" y="183687"/>
                </a:lnTo>
                <a:cubicBezTo>
                  <a:pt x="123956" y="183687"/>
                  <a:pt x="118084" y="189558"/>
                  <a:pt x="118084" y="196807"/>
                </a:cubicBezTo>
                <a:cubicBezTo>
                  <a:pt x="118084" y="204057"/>
                  <a:pt x="123956" y="209928"/>
                  <a:pt x="131205" y="209928"/>
                </a:cubicBezTo>
                <a:lnTo>
                  <a:pt x="141045" y="209928"/>
                </a:lnTo>
                <a:cubicBezTo>
                  <a:pt x="142856" y="209928"/>
                  <a:pt x="144325" y="211397"/>
                  <a:pt x="144325" y="213208"/>
                </a:cubicBezTo>
                <a:lnTo>
                  <a:pt x="144325" y="216488"/>
                </a:lnTo>
                <a:cubicBezTo>
                  <a:pt x="144325" y="223737"/>
                  <a:pt x="150197" y="229609"/>
                  <a:pt x="157446" y="229609"/>
                </a:cubicBezTo>
                <a:cubicBezTo>
                  <a:pt x="164695" y="229609"/>
                  <a:pt x="170566" y="223737"/>
                  <a:pt x="170566" y="216488"/>
                </a:cubicBezTo>
                <a:lnTo>
                  <a:pt x="170566" y="212158"/>
                </a:lnTo>
                <a:cubicBezTo>
                  <a:pt x="170586" y="210591"/>
                  <a:pt x="171669" y="209239"/>
                  <a:pt x="173190" y="208878"/>
                </a:cubicBezTo>
                <a:cubicBezTo>
                  <a:pt x="187046" y="206484"/>
                  <a:pt x="197076" y="194334"/>
                  <a:pt x="196807" y="180276"/>
                </a:cubicBezTo>
                <a:cubicBezTo>
                  <a:pt x="197523" y="168218"/>
                  <a:pt x="190818" y="156934"/>
                  <a:pt x="179882" y="151804"/>
                </a:cubicBezTo>
                <a:lnTo>
                  <a:pt x="145244" y="138683"/>
                </a:lnTo>
                <a:cubicBezTo>
                  <a:pt x="144581" y="137385"/>
                  <a:pt x="144266" y="135941"/>
                  <a:pt x="144325" y="134485"/>
                </a:cubicBezTo>
                <a:cubicBezTo>
                  <a:pt x="144325" y="133435"/>
                  <a:pt x="144325" y="131074"/>
                  <a:pt x="150886" y="131074"/>
                </a:cubicBezTo>
                <a:lnTo>
                  <a:pt x="183687" y="131074"/>
                </a:lnTo>
                <a:cubicBezTo>
                  <a:pt x="190936" y="131074"/>
                  <a:pt x="196807" y="125202"/>
                  <a:pt x="196807" y="117953"/>
                </a:cubicBezTo>
                <a:cubicBezTo>
                  <a:pt x="196807" y="110704"/>
                  <a:pt x="190936" y="104833"/>
                  <a:pt x="183687" y="104833"/>
                </a:cubicBezTo>
                <a:lnTo>
                  <a:pt x="173847" y="104833"/>
                </a:lnTo>
                <a:cubicBezTo>
                  <a:pt x="172082" y="104833"/>
                  <a:pt x="170639" y="103442"/>
                  <a:pt x="170566" y="101684"/>
                </a:cubicBezTo>
                <a:lnTo>
                  <a:pt x="170566" y="98403"/>
                </a:lnTo>
                <a:cubicBezTo>
                  <a:pt x="170566" y="91154"/>
                  <a:pt x="164695" y="85283"/>
                  <a:pt x="157446" y="85283"/>
                </a:cubicBezTo>
                <a:cubicBezTo>
                  <a:pt x="150197" y="85283"/>
                  <a:pt x="144325" y="91154"/>
                  <a:pt x="144325" y="98403"/>
                </a:cubicBezTo>
                <a:lnTo>
                  <a:pt x="144325" y="102733"/>
                </a:lnTo>
                <a:cubicBezTo>
                  <a:pt x="144306" y="104301"/>
                  <a:pt x="143223" y="105653"/>
                  <a:pt x="141701" y="106013"/>
                </a:cubicBezTo>
                <a:cubicBezTo>
                  <a:pt x="127846" y="108408"/>
                  <a:pt x="117815" y="120557"/>
                  <a:pt x="118084" y="134616"/>
                </a:cubicBezTo>
                <a:cubicBezTo>
                  <a:pt x="117369" y="146674"/>
                  <a:pt x="124074" y="157958"/>
                  <a:pt x="135010" y="163088"/>
                </a:cubicBezTo>
                <a:lnTo>
                  <a:pt x="169648" y="176208"/>
                </a:lnTo>
                <a:cubicBezTo>
                  <a:pt x="170311" y="177507"/>
                  <a:pt x="170625" y="178950"/>
                  <a:pt x="170566" y="180407"/>
                </a:cubicBezTo>
                <a:cubicBezTo>
                  <a:pt x="170566" y="181325"/>
                  <a:pt x="170566" y="183687"/>
                  <a:pt x="164006" y="183687"/>
                </a:cubicBezTo>
              </a:path>
            </a:pathLst>
          </a:custGeom>
          <a:solidFill>
            <a:srgbClr val="48484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ounded Rectangle 28"/>
          <p:cNvSpPr/>
          <p:nvPr/>
        </p:nvSpPr>
        <p:spPr>
          <a:xfrm>
            <a:off x="5031859" y="4422880"/>
            <a:ext cx="314892" cy="313449"/>
          </a:xfrm>
          <a:custGeom>
            <a:avLst/>
            <a:gdLst/>
            <a:ahLst/>
            <a:cxnLst/>
            <a:rect l="0" t="0" r="0" b="0"/>
            <a:pathLst>
              <a:path w="314892" h="313449">
                <a:moveTo>
                  <a:pt x="23879" y="239056"/>
                </a:moveTo>
                <a:cubicBezTo>
                  <a:pt x="18237" y="239056"/>
                  <a:pt x="13120" y="239187"/>
                  <a:pt x="6822" y="239580"/>
                </a:cubicBezTo>
                <a:lnTo>
                  <a:pt x="44741" y="209928"/>
                </a:lnTo>
                <a:lnTo>
                  <a:pt x="54975" y="211371"/>
                </a:lnTo>
                <a:cubicBezTo>
                  <a:pt x="107181" y="224741"/>
                  <a:pt x="155668" y="249775"/>
                  <a:pt x="196807" y="284584"/>
                </a:cubicBezTo>
                <a:cubicBezTo>
                  <a:pt x="143446" y="256270"/>
                  <a:pt x="84260" y="240689"/>
                  <a:pt x="23879" y="239056"/>
                </a:cubicBezTo>
                <a:moveTo>
                  <a:pt x="57992" y="198644"/>
                </a:moveTo>
                <a:cubicBezTo>
                  <a:pt x="120006" y="215019"/>
                  <a:pt x="176818" y="246948"/>
                  <a:pt x="223049" y="291406"/>
                </a:cubicBezTo>
                <a:cubicBezTo>
                  <a:pt x="194577" y="233020"/>
                  <a:pt x="123595" y="168861"/>
                  <a:pt x="60748" y="149049"/>
                </a:cubicBezTo>
                <a:cubicBezTo>
                  <a:pt x="57992" y="148130"/>
                  <a:pt x="55237" y="147474"/>
                  <a:pt x="52613" y="146818"/>
                </a:cubicBezTo>
                <a:lnTo>
                  <a:pt x="0" y="191690"/>
                </a:lnTo>
                <a:cubicBezTo>
                  <a:pt x="19536" y="191756"/>
                  <a:pt x="38994" y="194091"/>
                  <a:pt x="57992" y="198644"/>
                </a:cubicBezTo>
                <a:moveTo>
                  <a:pt x="34244" y="130024"/>
                </a:moveTo>
                <a:cubicBezTo>
                  <a:pt x="44898" y="131021"/>
                  <a:pt x="55414" y="133179"/>
                  <a:pt x="65602" y="136453"/>
                </a:cubicBezTo>
                <a:cubicBezTo>
                  <a:pt x="133173" y="157446"/>
                  <a:pt x="209928" y="227247"/>
                  <a:pt x="237875" y="291013"/>
                </a:cubicBezTo>
                <a:cubicBezTo>
                  <a:pt x="239738" y="274061"/>
                  <a:pt x="238583" y="256913"/>
                  <a:pt x="234463" y="240368"/>
                </a:cubicBezTo>
                <a:cubicBezTo>
                  <a:pt x="222917" y="193921"/>
                  <a:pt x="190116" y="153641"/>
                  <a:pt x="136847" y="120708"/>
                </a:cubicBezTo>
                <a:cubicBezTo>
                  <a:pt x="133770" y="118629"/>
                  <a:pt x="131716" y="115336"/>
                  <a:pt x="131205" y="111655"/>
                </a:cubicBezTo>
                <a:cubicBezTo>
                  <a:pt x="130608" y="107968"/>
                  <a:pt x="131605" y="104196"/>
                  <a:pt x="133960" y="101290"/>
                </a:cubicBezTo>
                <a:lnTo>
                  <a:pt x="185261" y="38180"/>
                </a:lnTo>
                <a:cubicBezTo>
                  <a:pt x="176523" y="33352"/>
                  <a:pt x="167162" y="29731"/>
                  <a:pt x="157446" y="27421"/>
                </a:cubicBezTo>
                <a:lnTo>
                  <a:pt x="34244" y="130024"/>
                </a:lnTo>
                <a:moveTo>
                  <a:pt x="232758" y="0"/>
                </a:moveTo>
                <a:lnTo>
                  <a:pt x="195233" y="46315"/>
                </a:lnTo>
                <a:lnTo>
                  <a:pt x="144325" y="109556"/>
                </a:lnTo>
                <a:cubicBezTo>
                  <a:pt x="169123" y="124710"/>
                  <a:pt x="191284" y="143807"/>
                  <a:pt x="209928" y="166105"/>
                </a:cubicBezTo>
                <a:cubicBezTo>
                  <a:pt x="212290" y="168861"/>
                  <a:pt x="214389" y="171616"/>
                  <a:pt x="216488" y="174371"/>
                </a:cubicBezTo>
                <a:cubicBezTo>
                  <a:pt x="220556" y="179882"/>
                  <a:pt x="224098" y="185261"/>
                  <a:pt x="227378" y="190641"/>
                </a:cubicBezTo>
                <a:cubicBezTo>
                  <a:pt x="250293" y="227234"/>
                  <a:pt x="257168" y="271634"/>
                  <a:pt x="246403" y="313449"/>
                </a:cubicBezTo>
                <a:lnTo>
                  <a:pt x="314892" y="150623"/>
                </a:lnTo>
                <a:cubicBezTo>
                  <a:pt x="314892" y="150623"/>
                  <a:pt x="314892" y="34244"/>
                  <a:pt x="232758" y="0"/>
                </a:cubicBezTo>
              </a:path>
            </a:pathLst>
          </a:custGeom>
          <a:solidFill>
            <a:srgbClr val="48484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ounded Rectangle 29"/>
          <p:cNvSpPr/>
          <p:nvPr/>
        </p:nvSpPr>
        <p:spPr>
          <a:xfrm>
            <a:off x="5031859" y="1392037"/>
            <a:ext cx="314892" cy="314892"/>
          </a:xfrm>
          <a:custGeom>
            <a:avLst/>
            <a:gdLst/>
            <a:ahLst/>
            <a:cxnLst/>
            <a:rect l="0" t="0" r="0" b="0"/>
            <a:pathLst>
              <a:path w="314892" h="314892">
                <a:moveTo>
                  <a:pt x="173847" y="0"/>
                </a:moveTo>
                <a:cubicBezTo>
                  <a:pt x="167680" y="0"/>
                  <a:pt x="161776" y="2099"/>
                  <a:pt x="157380" y="6494"/>
                </a:cubicBezTo>
                <a:cubicBezTo>
                  <a:pt x="152985" y="10876"/>
                  <a:pt x="150886" y="16794"/>
                  <a:pt x="150886" y="22960"/>
                </a:cubicBezTo>
                <a:lnTo>
                  <a:pt x="150886" y="114804"/>
                </a:lnTo>
                <a:cubicBezTo>
                  <a:pt x="150886" y="120971"/>
                  <a:pt x="152985" y="126875"/>
                  <a:pt x="157380" y="131270"/>
                </a:cubicBezTo>
                <a:cubicBezTo>
                  <a:pt x="161763" y="135666"/>
                  <a:pt x="167680" y="137765"/>
                  <a:pt x="173847" y="137765"/>
                </a:cubicBezTo>
                <a:lnTo>
                  <a:pt x="219768" y="137765"/>
                </a:lnTo>
                <a:lnTo>
                  <a:pt x="219768" y="154166"/>
                </a:lnTo>
                <a:lnTo>
                  <a:pt x="206648" y="154166"/>
                </a:lnTo>
                <a:cubicBezTo>
                  <a:pt x="199399" y="154166"/>
                  <a:pt x="193527" y="160037"/>
                  <a:pt x="193527" y="167286"/>
                </a:cubicBezTo>
                <a:cubicBezTo>
                  <a:pt x="193527" y="174535"/>
                  <a:pt x="199399" y="180407"/>
                  <a:pt x="206648" y="180407"/>
                </a:cubicBezTo>
                <a:lnTo>
                  <a:pt x="259130" y="180407"/>
                </a:lnTo>
                <a:cubicBezTo>
                  <a:pt x="266379" y="180407"/>
                  <a:pt x="272250" y="174535"/>
                  <a:pt x="272250" y="167286"/>
                </a:cubicBezTo>
                <a:cubicBezTo>
                  <a:pt x="272250" y="160037"/>
                  <a:pt x="266379" y="154166"/>
                  <a:pt x="259130" y="154166"/>
                </a:cubicBezTo>
                <a:lnTo>
                  <a:pt x="246009" y="154166"/>
                </a:lnTo>
                <a:lnTo>
                  <a:pt x="246009" y="137765"/>
                </a:lnTo>
                <a:lnTo>
                  <a:pt x="291931" y="137765"/>
                </a:lnTo>
                <a:cubicBezTo>
                  <a:pt x="298098" y="137765"/>
                  <a:pt x="304002" y="135666"/>
                  <a:pt x="308398" y="131270"/>
                </a:cubicBezTo>
                <a:cubicBezTo>
                  <a:pt x="312793" y="126888"/>
                  <a:pt x="314892" y="120971"/>
                  <a:pt x="314892" y="114804"/>
                </a:cubicBezTo>
                <a:lnTo>
                  <a:pt x="314892" y="22960"/>
                </a:lnTo>
                <a:cubicBezTo>
                  <a:pt x="314892" y="16794"/>
                  <a:pt x="312793" y="10890"/>
                  <a:pt x="308398" y="6494"/>
                </a:cubicBezTo>
                <a:cubicBezTo>
                  <a:pt x="304015" y="2099"/>
                  <a:pt x="298098" y="0"/>
                  <a:pt x="291931" y="0"/>
                </a:cubicBezTo>
                <a:lnTo>
                  <a:pt x="173847" y="0"/>
                </a:lnTo>
                <a:moveTo>
                  <a:pt x="272434" y="40594"/>
                </a:moveTo>
                <a:cubicBezTo>
                  <a:pt x="277190" y="43232"/>
                  <a:pt x="278903" y="49221"/>
                  <a:pt x="276265" y="53977"/>
                </a:cubicBezTo>
                <a:lnTo>
                  <a:pt x="256585" y="89403"/>
                </a:lnTo>
                <a:cubicBezTo>
                  <a:pt x="255181" y="91942"/>
                  <a:pt x="252727" y="93726"/>
                  <a:pt x="249880" y="94290"/>
                </a:cubicBezTo>
                <a:cubicBezTo>
                  <a:pt x="247033" y="94854"/>
                  <a:pt x="244087" y="94126"/>
                  <a:pt x="241824" y="92316"/>
                </a:cubicBezTo>
                <a:lnTo>
                  <a:pt x="218050" y="73291"/>
                </a:lnTo>
                <a:lnTo>
                  <a:pt x="206687" y="93405"/>
                </a:lnTo>
                <a:cubicBezTo>
                  <a:pt x="204011" y="98135"/>
                  <a:pt x="198008" y="99807"/>
                  <a:pt x="193278" y="97131"/>
                </a:cubicBezTo>
                <a:cubicBezTo>
                  <a:pt x="188548" y="94454"/>
                  <a:pt x="186875" y="88452"/>
                  <a:pt x="189552" y="83722"/>
                </a:cubicBezTo>
                <a:lnTo>
                  <a:pt x="206608" y="53544"/>
                </a:lnTo>
                <a:cubicBezTo>
                  <a:pt x="208026" y="51032"/>
                  <a:pt x="210479" y="49267"/>
                  <a:pt x="213313" y="48716"/>
                </a:cubicBezTo>
                <a:cubicBezTo>
                  <a:pt x="216147" y="48172"/>
                  <a:pt x="219080" y="48893"/>
                  <a:pt x="221330" y="50697"/>
                </a:cubicBezTo>
                <a:lnTo>
                  <a:pt x="245025" y="69670"/>
                </a:lnTo>
                <a:lnTo>
                  <a:pt x="259064" y="44426"/>
                </a:lnTo>
                <a:cubicBezTo>
                  <a:pt x="261702" y="39669"/>
                  <a:pt x="267691" y="37957"/>
                  <a:pt x="272447" y="40594"/>
                </a:cubicBezTo>
                <a:moveTo>
                  <a:pt x="88143" y="16505"/>
                </a:moveTo>
                <a:cubicBezTo>
                  <a:pt x="85296" y="13783"/>
                  <a:pt x="81097" y="13028"/>
                  <a:pt x="77476" y="14570"/>
                </a:cubicBezTo>
                <a:cubicBezTo>
                  <a:pt x="73855" y="16118"/>
                  <a:pt x="71506" y="19680"/>
                  <a:pt x="71506" y="23616"/>
                </a:cubicBezTo>
                <a:lnTo>
                  <a:pt x="71506" y="39361"/>
                </a:lnTo>
                <a:cubicBezTo>
                  <a:pt x="42274" y="39702"/>
                  <a:pt x="19680" y="62506"/>
                  <a:pt x="19680" y="91843"/>
                </a:cubicBezTo>
                <a:cubicBezTo>
                  <a:pt x="19680" y="99092"/>
                  <a:pt x="25552" y="104964"/>
                  <a:pt x="32801" y="104964"/>
                </a:cubicBezTo>
                <a:cubicBezTo>
                  <a:pt x="40050" y="104964"/>
                  <a:pt x="45921" y="99092"/>
                  <a:pt x="45921" y="91843"/>
                </a:cubicBezTo>
                <a:cubicBezTo>
                  <a:pt x="45921" y="77004"/>
                  <a:pt x="56785" y="65930"/>
                  <a:pt x="71506" y="65602"/>
                </a:cubicBezTo>
                <a:lnTo>
                  <a:pt x="71506" y="81347"/>
                </a:lnTo>
                <a:cubicBezTo>
                  <a:pt x="71506" y="85283"/>
                  <a:pt x="73855" y="88845"/>
                  <a:pt x="77476" y="90393"/>
                </a:cubicBezTo>
                <a:cubicBezTo>
                  <a:pt x="81097" y="91935"/>
                  <a:pt x="85296" y="91181"/>
                  <a:pt x="88143" y="88458"/>
                </a:cubicBezTo>
                <a:lnTo>
                  <a:pt x="118320" y="59593"/>
                </a:lnTo>
                <a:cubicBezTo>
                  <a:pt x="120262" y="57736"/>
                  <a:pt x="121358" y="55165"/>
                  <a:pt x="121358" y="52482"/>
                </a:cubicBezTo>
                <a:cubicBezTo>
                  <a:pt x="121358" y="49798"/>
                  <a:pt x="120262" y="47227"/>
                  <a:pt x="118320" y="45370"/>
                </a:cubicBezTo>
                <a:lnTo>
                  <a:pt x="88143" y="16505"/>
                </a:lnTo>
                <a:moveTo>
                  <a:pt x="282091" y="223049"/>
                </a:moveTo>
                <a:cubicBezTo>
                  <a:pt x="282091" y="215799"/>
                  <a:pt x="276219" y="209928"/>
                  <a:pt x="268970" y="209928"/>
                </a:cubicBezTo>
                <a:cubicBezTo>
                  <a:pt x="261721" y="209928"/>
                  <a:pt x="255850" y="215799"/>
                  <a:pt x="255850" y="223049"/>
                </a:cubicBezTo>
                <a:cubicBezTo>
                  <a:pt x="255850" y="238111"/>
                  <a:pt x="244671" y="249290"/>
                  <a:pt x="229609" y="249290"/>
                </a:cubicBezTo>
                <a:lnTo>
                  <a:pt x="228953" y="249290"/>
                </a:lnTo>
                <a:lnTo>
                  <a:pt x="228953" y="233545"/>
                </a:lnTo>
                <a:cubicBezTo>
                  <a:pt x="228946" y="229569"/>
                  <a:pt x="226552" y="225981"/>
                  <a:pt x="222878" y="224459"/>
                </a:cubicBezTo>
                <a:cubicBezTo>
                  <a:pt x="219204" y="222937"/>
                  <a:pt x="214973" y="223783"/>
                  <a:pt x="212158" y="226591"/>
                </a:cubicBezTo>
                <a:lnTo>
                  <a:pt x="183293" y="255456"/>
                </a:lnTo>
                <a:cubicBezTo>
                  <a:pt x="179456" y="259301"/>
                  <a:pt x="179456" y="265520"/>
                  <a:pt x="183293" y="269364"/>
                </a:cubicBezTo>
                <a:lnTo>
                  <a:pt x="212158" y="298229"/>
                </a:lnTo>
                <a:cubicBezTo>
                  <a:pt x="214973" y="301037"/>
                  <a:pt x="219204" y="301883"/>
                  <a:pt x="222878" y="300361"/>
                </a:cubicBezTo>
                <a:cubicBezTo>
                  <a:pt x="226552" y="298839"/>
                  <a:pt x="228946" y="295251"/>
                  <a:pt x="228953" y="291275"/>
                </a:cubicBezTo>
                <a:lnTo>
                  <a:pt x="228953" y="275531"/>
                </a:lnTo>
                <a:lnTo>
                  <a:pt x="229609" y="275531"/>
                </a:lnTo>
                <a:cubicBezTo>
                  <a:pt x="259156" y="275531"/>
                  <a:pt x="282091" y="252596"/>
                  <a:pt x="282091" y="223049"/>
                </a:cubicBezTo>
                <a:moveTo>
                  <a:pt x="0" y="226329"/>
                </a:moveTo>
                <a:cubicBezTo>
                  <a:pt x="0" y="177415"/>
                  <a:pt x="39650" y="137765"/>
                  <a:pt x="88563" y="137765"/>
                </a:cubicBezTo>
                <a:cubicBezTo>
                  <a:pt x="137476" y="137765"/>
                  <a:pt x="177127" y="177415"/>
                  <a:pt x="177127" y="226329"/>
                </a:cubicBezTo>
                <a:cubicBezTo>
                  <a:pt x="177127" y="275242"/>
                  <a:pt x="137476" y="314892"/>
                  <a:pt x="88563" y="314892"/>
                </a:cubicBezTo>
                <a:cubicBezTo>
                  <a:pt x="39650" y="314892"/>
                  <a:pt x="0" y="275242"/>
                  <a:pt x="0" y="226329"/>
                </a:cubicBezTo>
                <a:moveTo>
                  <a:pt x="80035" y="210584"/>
                </a:moveTo>
                <a:cubicBezTo>
                  <a:pt x="80035" y="209010"/>
                  <a:pt x="80638" y="207763"/>
                  <a:pt x="81819" y="206766"/>
                </a:cubicBezTo>
                <a:cubicBezTo>
                  <a:pt x="83092" y="205690"/>
                  <a:pt x="85335" y="204680"/>
                  <a:pt x="88563" y="204680"/>
                </a:cubicBezTo>
                <a:cubicBezTo>
                  <a:pt x="90361" y="204680"/>
                  <a:pt x="91384" y="204903"/>
                  <a:pt x="92079" y="205165"/>
                </a:cubicBezTo>
                <a:cubicBezTo>
                  <a:pt x="92735" y="205428"/>
                  <a:pt x="93575" y="205887"/>
                  <a:pt x="94730" y="207041"/>
                </a:cubicBezTo>
                <a:cubicBezTo>
                  <a:pt x="97183" y="209672"/>
                  <a:pt x="100877" y="210755"/>
                  <a:pt x="104367" y="209869"/>
                </a:cubicBezTo>
                <a:cubicBezTo>
                  <a:pt x="107850" y="208977"/>
                  <a:pt x="110573" y="206254"/>
                  <a:pt x="111465" y="202771"/>
                </a:cubicBezTo>
                <a:cubicBezTo>
                  <a:pt x="112351" y="199281"/>
                  <a:pt x="111268" y="195587"/>
                  <a:pt x="108637" y="193134"/>
                </a:cubicBezTo>
                <a:cubicBezTo>
                  <a:pt x="105771" y="190188"/>
                  <a:pt x="102274" y="187931"/>
                  <a:pt x="98403" y="186534"/>
                </a:cubicBezTo>
                <a:lnTo>
                  <a:pt x="98403" y="180407"/>
                </a:lnTo>
                <a:cubicBezTo>
                  <a:pt x="98403" y="174975"/>
                  <a:pt x="93995" y="170566"/>
                  <a:pt x="88563" y="170566"/>
                </a:cubicBezTo>
                <a:cubicBezTo>
                  <a:pt x="83131" y="170566"/>
                  <a:pt x="78723" y="174975"/>
                  <a:pt x="78723" y="180407"/>
                </a:cubicBezTo>
                <a:lnTo>
                  <a:pt x="78723" y="186534"/>
                </a:lnTo>
                <a:cubicBezTo>
                  <a:pt x="68462" y="189814"/>
                  <a:pt x="60354" y="198290"/>
                  <a:pt x="60354" y="210584"/>
                </a:cubicBezTo>
                <a:cubicBezTo>
                  <a:pt x="60354" y="225673"/>
                  <a:pt x="73120" y="237481"/>
                  <a:pt x="88563" y="237481"/>
                </a:cubicBezTo>
                <a:cubicBezTo>
                  <a:pt x="91791" y="237481"/>
                  <a:pt x="94034" y="238491"/>
                  <a:pt x="95307" y="239567"/>
                </a:cubicBezTo>
                <a:cubicBezTo>
                  <a:pt x="96468" y="240492"/>
                  <a:pt x="97131" y="241903"/>
                  <a:pt x="97091" y="243385"/>
                </a:cubicBezTo>
                <a:cubicBezTo>
                  <a:pt x="97091" y="244041"/>
                  <a:pt x="96698" y="245458"/>
                  <a:pt x="95097" y="246902"/>
                </a:cubicBezTo>
                <a:cubicBezTo>
                  <a:pt x="93306" y="248463"/>
                  <a:pt x="91003" y="249309"/>
                  <a:pt x="88629" y="249290"/>
                </a:cubicBezTo>
                <a:cubicBezTo>
                  <a:pt x="87048" y="249231"/>
                  <a:pt x="85624" y="248896"/>
                  <a:pt x="84299" y="248306"/>
                </a:cubicBezTo>
                <a:cubicBezTo>
                  <a:pt x="83584" y="248023"/>
                  <a:pt x="82915" y="247630"/>
                  <a:pt x="82331" y="247125"/>
                </a:cubicBezTo>
                <a:cubicBezTo>
                  <a:pt x="80389" y="244146"/>
                  <a:pt x="77010" y="242441"/>
                  <a:pt x="73474" y="242657"/>
                </a:cubicBezTo>
                <a:cubicBezTo>
                  <a:pt x="69938" y="242874"/>
                  <a:pt x="66790" y="244973"/>
                  <a:pt x="65235" y="248148"/>
                </a:cubicBezTo>
                <a:cubicBezTo>
                  <a:pt x="63673" y="251330"/>
                  <a:pt x="63949" y="255102"/>
                  <a:pt x="65943" y="258028"/>
                </a:cubicBezTo>
                <a:cubicBezTo>
                  <a:pt x="68672" y="262121"/>
                  <a:pt x="72805" y="264759"/>
                  <a:pt x="76413" y="266346"/>
                </a:cubicBezTo>
                <a:cubicBezTo>
                  <a:pt x="77161" y="266674"/>
                  <a:pt x="77935" y="266976"/>
                  <a:pt x="78723" y="267238"/>
                </a:cubicBezTo>
                <a:lnTo>
                  <a:pt x="78723" y="273563"/>
                </a:lnTo>
                <a:cubicBezTo>
                  <a:pt x="78723" y="278994"/>
                  <a:pt x="83131" y="283403"/>
                  <a:pt x="88563" y="283403"/>
                </a:cubicBezTo>
                <a:cubicBezTo>
                  <a:pt x="93995" y="283403"/>
                  <a:pt x="98403" y="278994"/>
                  <a:pt x="98403" y="273563"/>
                </a:cubicBezTo>
                <a:lnTo>
                  <a:pt x="98403" y="267291"/>
                </a:lnTo>
                <a:cubicBezTo>
                  <a:pt x="108874" y="263643"/>
                  <a:pt x="116772" y="254380"/>
                  <a:pt x="116772" y="243385"/>
                </a:cubicBezTo>
                <a:cubicBezTo>
                  <a:pt x="116772" y="227326"/>
                  <a:pt x="102930" y="217800"/>
                  <a:pt x="88563" y="217800"/>
                </a:cubicBezTo>
                <a:cubicBezTo>
                  <a:pt x="83013" y="217800"/>
                  <a:pt x="80035" y="213864"/>
                  <a:pt x="80035" y="210584"/>
                </a:cubicBezTo>
              </a:path>
            </a:pathLst>
          </a:custGeom>
          <a:solidFill>
            <a:srgbClr val="48484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5089032" y="3281394"/>
            <a:ext cx="203066" cy="324660"/>
          </a:xfrm>
          <a:custGeom>
            <a:avLst/>
            <a:gdLst/>
            <a:ahLst/>
            <a:cxnLst/>
            <a:rect l="0" t="0" r="0" b="0"/>
            <a:pathLst>
              <a:path w="203066" h="324660">
                <a:moveTo>
                  <a:pt x="178996" y="175946"/>
                </a:moveTo>
                <a:lnTo>
                  <a:pt x="178996" y="78723"/>
                </a:lnTo>
                <a:cubicBezTo>
                  <a:pt x="178996" y="35248"/>
                  <a:pt x="143748" y="0"/>
                  <a:pt x="100273" y="0"/>
                </a:cubicBezTo>
                <a:cubicBezTo>
                  <a:pt x="56798" y="0"/>
                  <a:pt x="21550" y="35248"/>
                  <a:pt x="21550" y="78723"/>
                </a:cubicBezTo>
                <a:lnTo>
                  <a:pt x="21550" y="98403"/>
                </a:lnTo>
                <a:cubicBezTo>
                  <a:pt x="21550" y="105653"/>
                  <a:pt x="27421" y="111524"/>
                  <a:pt x="34671" y="111524"/>
                </a:cubicBezTo>
                <a:cubicBezTo>
                  <a:pt x="41920" y="111524"/>
                  <a:pt x="47791" y="105653"/>
                  <a:pt x="47791" y="98403"/>
                </a:cubicBezTo>
                <a:lnTo>
                  <a:pt x="47791" y="78723"/>
                </a:lnTo>
                <a:cubicBezTo>
                  <a:pt x="47791" y="49739"/>
                  <a:pt x="71290" y="26241"/>
                  <a:pt x="100273" y="26241"/>
                </a:cubicBezTo>
                <a:cubicBezTo>
                  <a:pt x="129256" y="26241"/>
                  <a:pt x="152755" y="49739"/>
                  <a:pt x="152755" y="78723"/>
                </a:cubicBezTo>
                <a:lnTo>
                  <a:pt x="152755" y="147737"/>
                </a:lnTo>
                <a:cubicBezTo>
                  <a:pt x="114260" y="120820"/>
                  <a:pt x="61653" y="127288"/>
                  <a:pt x="30826" y="162733"/>
                </a:cubicBezTo>
                <a:cubicBezTo>
                  <a:pt x="0" y="198172"/>
                  <a:pt x="885" y="251166"/>
                  <a:pt x="32880" y="285561"/>
                </a:cubicBezTo>
                <a:cubicBezTo>
                  <a:pt x="64874" y="319957"/>
                  <a:pt x="117664" y="324660"/>
                  <a:pt x="155242" y="296471"/>
                </a:cubicBezTo>
                <a:cubicBezTo>
                  <a:pt x="192819" y="268288"/>
                  <a:pt x="203066" y="216285"/>
                  <a:pt x="178996" y="175946"/>
                </a:cubicBezTo>
                <a:moveTo>
                  <a:pt x="100273" y="196807"/>
                </a:moveTo>
                <a:cubicBezTo>
                  <a:pt x="114765" y="196807"/>
                  <a:pt x="126514" y="208557"/>
                  <a:pt x="126514" y="223049"/>
                </a:cubicBezTo>
                <a:cubicBezTo>
                  <a:pt x="126514" y="237540"/>
                  <a:pt x="114765" y="249290"/>
                  <a:pt x="100273" y="249290"/>
                </a:cubicBezTo>
                <a:cubicBezTo>
                  <a:pt x="85782" y="249290"/>
                  <a:pt x="74032" y="237540"/>
                  <a:pt x="74032" y="223049"/>
                </a:cubicBezTo>
                <a:cubicBezTo>
                  <a:pt x="74032" y="208557"/>
                  <a:pt x="85782" y="196807"/>
                  <a:pt x="100273" y="196807"/>
                </a:cubicBezTo>
              </a:path>
            </a:pathLst>
          </a:custGeom>
          <a:solidFill>
            <a:srgbClr val="48484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ounded Rectangle 31"/>
          <p:cNvSpPr/>
          <p:nvPr/>
        </p:nvSpPr>
        <p:spPr>
          <a:xfrm>
            <a:off x="5037704" y="3913219"/>
            <a:ext cx="302152" cy="310904"/>
          </a:xfrm>
          <a:custGeom>
            <a:avLst/>
            <a:gdLst/>
            <a:ahLst/>
            <a:cxnLst/>
            <a:rect l="0" t="0" r="0" b="0"/>
            <a:pathLst>
              <a:path w="302152" h="310904">
                <a:moveTo>
                  <a:pt x="300781" y="257352"/>
                </a:moveTo>
                <a:lnTo>
                  <a:pt x="261419" y="189388"/>
                </a:lnTo>
                <a:cubicBezTo>
                  <a:pt x="260763" y="188351"/>
                  <a:pt x="259629" y="187708"/>
                  <a:pt x="258402" y="187682"/>
                </a:cubicBezTo>
                <a:cubicBezTo>
                  <a:pt x="257208" y="187721"/>
                  <a:pt x="256145" y="188437"/>
                  <a:pt x="255646" y="189519"/>
                </a:cubicBezTo>
                <a:cubicBezTo>
                  <a:pt x="252694" y="195226"/>
                  <a:pt x="248889" y="200442"/>
                  <a:pt x="244363" y="205001"/>
                </a:cubicBezTo>
                <a:cubicBezTo>
                  <a:pt x="232390" y="217033"/>
                  <a:pt x="215924" y="223501"/>
                  <a:pt x="198966" y="222845"/>
                </a:cubicBezTo>
                <a:cubicBezTo>
                  <a:pt x="198028" y="222852"/>
                  <a:pt x="197135" y="223232"/>
                  <a:pt x="196473" y="223895"/>
                </a:cubicBezTo>
                <a:cubicBezTo>
                  <a:pt x="192602" y="227870"/>
                  <a:pt x="188181" y="231269"/>
                  <a:pt x="183352" y="233998"/>
                </a:cubicBezTo>
                <a:cubicBezTo>
                  <a:pt x="181804" y="234909"/>
                  <a:pt x="181273" y="236897"/>
                  <a:pt x="182171" y="238459"/>
                </a:cubicBezTo>
                <a:lnTo>
                  <a:pt x="220746" y="304061"/>
                </a:lnTo>
                <a:cubicBezTo>
                  <a:pt x="223337" y="308424"/>
                  <a:pt x="228211" y="310904"/>
                  <a:pt x="233263" y="310425"/>
                </a:cubicBezTo>
                <a:cubicBezTo>
                  <a:pt x="238314" y="309946"/>
                  <a:pt x="242637" y="306600"/>
                  <a:pt x="244363" y="301831"/>
                </a:cubicBezTo>
                <a:lnTo>
                  <a:pt x="255253" y="271785"/>
                </a:lnTo>
                <a:lnTo>
                  <a:pt x="286611" y="277033"/>
                </a:lnTo>
                <a:cubicBezTo>
                  <a:pt x="291525" y="277663"/>
                  <a:pt x="296379" y="275472"/>
                  <a:pt x="299154" y="271365"/>
                </a:cubicBezTo>
                <a:cubicBezTo>
                  <a:pt x="301929" y="267258"/>
                  <a:pt x="302152" y="261938"/>
                  <a:pt x="299731" y="257615"/>
                </a:cubicBezTo>
                <a:lnTo>
                  <a:pt x="300781" y="257615"/>
                </a:lnTo>
                <a:moveTo>
                  <a:pt x="106728" y="223895"/>
                </a:moveTo>
                <a:cubicBezTo>
                  <a:pt x="106086" y="223219"/>
                  <a:pt x="105161" y="222878"/>
                  <a:pt x="104236" y="222976"/>
                </a:cubicBezTo>
                <a:cubicBezTo>
                  <a:pt x="87271" y="223514"/>
                  <a:pt x="70837" y="217013"/>
                  <a:pt x="58839" y="205001"/>
                </a:cubicBezTo>
                <a:cubicBezTo>
                  <a:pt x="54312" y="200442"/>
                  <a:pt x="50507" y="195226"/>
                  <a:pt x="47555" y="189519"/>
                </a:cubicBezTo>
                <a:cubicBezTo>
                  <a:pt x="47056" y="188437"/>
                  <a:pt x="45994" y="187721"/>
                  <a:pt x="44800" y="187682"/>
                </a:cubicBezTo>
                <a:cubicBezTo>
                  <a:pt x="43573" y="187708"/>
                  <a:pt x="42438" y="188351"/>
                  <a:pt x="41782" y="189388"/>
                </a:cubicBezTo>
                <a:lnTo>
                  <a:pt x="2420" y="257352"/>
                </a:lnTo>
                <a:cubicBezTo>
                  <a:pt x="0" y="261675"/>
                  <a:pt x="223" y="266996"/>
                  <a:pt x="2998" y="271102"/>
                </a:cubicBezTo>
                <a:cubicBezTo>
                  <a:pt x="5773" y="275209"/>
                  <a:pt x="10627" y="277400"/>
                  <a:pt x="15541" y="276771"/>
                </a:cubicBezTo>
                <a:lnTo>
                  <a:pt x="46899" y="271522"/>
                </a:lnTo>
                <a:lnTo>
                  <a:pt x="57789" y="301568"/>
                </a:lnTo>
                <a:cubicBezTo>
                  <a:pt x="59514" y="306338"/>
                  <a:pt x="63837" y="309683"/>
                  <a:pt x="68889" y="310162"/>
                </a:cubicBezTo>
                <a:cubicBezTo>
                  <a:pt x="73940" y="310641"/>
                  <a:pt x="78815" y="308161"/>
                  <a:pt x="81406" y="303799"/>
                </a:cubicBezTo>
                <a:lnTo>
                  <a:pt x="119980" y="238196"/>
                </a:lnTo>
                <a:cubicBezTo>
                  <a:pt x="120781" y="236884"/>
                  <a:pt x="120564" y="235192"/>
                  <a:pt x="119455" y="234129"/>
                </a:cubicBezTo>
                <a:cubicBezTo>
                  <a:pt x="114791" y="231282"/>
                  <a:pt x="110514" y="227837"/>
                  <a:pt x="106728" y="223895"/>
                </a:cubicBezTo>
                <a:moveTo>
                  <a:pt x="188469" y="201327"/>
                </a:moveTo>
                <a:cubicBezTo>
                  <a:pt x="203368" y="206215"/>
                  <a:pt x="219755" y="202305"/>
                  <a:pt x="230842" y="191218"/>
                </a:cubicBezTo>
                <a:cubicBezTo>
                  <a:pt x="241929" y="180131"/>
                  <a:pt x="245839" y="163744"/>
                  <a:pt x="240951" y="148845"/>
                </a:cubicBezTo>
                <a:cubicBezTo>
                  <a:pt x="254754" y="141701"/>
                  <a:pt x="263420" y="127452"/>
                  <a:pt x="263420" y="111911"/>
                </a:cubicBezTo>
                <a:cubicBezTo>
                  <a:pt x="263420" y="96370"/>
                  <a:pt x="254754" y="82121"/>
                  <a:pt x="240951" y="74977"/>
                </a:cubicBezTo>
                <a:cubicBezTo>
                  <a:pt x="245839" y="60078"/>
                  <a:pt x="241929" y="43691"/>
                  <a:pt x="230842" y="32604"/>
                </a:cubicBezTo>
                <a:cubicBezTo>
                  <a:pt x="219755" y="21517"/>
                  <a:pt x="203368" y="17607"/>
                  <a:pt x="188469" y="22495"/>
                </a:cubicBezTo>
                <a:cubicBezTo>
                  <a:pt x="181365" y="8679"/>
                  <a:pt x="167135" y="0"/>
                  <a:pt x="151601" y="0"/>
                </a:cubicBezTo>
                <a:cubicBezTo>
                  <a:pt x="136066" y="0"/>
                  <a:pt x="121837" y="8679"/>
                  <a:pt x="114732" y="22495"/>
                </a:cubicBezTo>
                <a:cubicBezTo>
                  <a:pt x="99834" y="17607"/>
                  <a:pt x="83446" y="21517"/>
                  <a:pt x="72359" y="32604"/>
                </a:cubicBezTo>
                <a:cubicBezTo>
                  <a:pt x="61272" y="43691"/>
                  <a:pt x="57362" y="60078"/>
                  <a:pt x="62250" y="74977"/>
                </a:cubicBezTo>
                <a:cubicBezTo>
                  <a:pt x="48447" y="82121"/>
                  <a:pt x="39781" y="96370"/>
                  <a:pt x="39781" y="111911"/>
                </a:cubicBezTo>
                <a:cubicBezTo>
                  <a:pt x="39781" y="127452"/>
                  <a:pt x="48447" y="141701"/>
                  <a:pt x="62250" y="148845"/>
                </a:cubicBezTo>
                <a:cubicBezTo>
                  <a:pt x="57362" y="163744"/>
                  <a:pt x="61272" y="180131"/>
                  <a:pt x="72359" y="191218"/>
                </a:cubicBezTo>
                <a:cubicBezTo>
                  <a:pt x="83446" y="202305"/>
                  <a:pt x="99834" y="206215"/>
                  <a:pt x="114732" y="201327"/>
                </a:cubicBezTo>
                <a:cubicBezTo>
                  <a:pt x="121837" y="215143"/>
                  <a:pt x="136066" y="223823"/>
                  <a:pt x="151601" y="223823"/>
                </a:cubicBezTo>
                <a:cubicBezTo>
                  <a:pt x="167135" y="223823"/>
                  <a:pt x="181365" y="215143"/>
                  <a:pt x="188469" y="201327"/>
                </a:cubicBezTo>
                <a:moveTo>
                  <a:pt x="104104" y="126409"/>
                </a:moveTo>
                <a:cubicBezTo>
                  <a:pt x="100267" y="122565"/>
                  <a:pt x="100267" y="116346"/>
                  <a:pt x="104104" y="112501"/>
                </a:cubicBezTo>
                <a:cubicBezTo>
                  <a:pt x="105935" y="110625"/>
                  <a:pt x="108441" y="109569"/>
                  <a:pt x="111058" y="109569"/>
                </a:cubicBezTo>
                <a:cubicBezTo>
                  <a:pt x="113676" y="109569"/>
                  <a:pt x="116182" y="110625"/>
                  <a:pt x="118012" y="112501"/>
                </a:cubicBezTo>
                <a:lnTo>
                  <a:pt x="140711" y="135200"/>
                </a:lnTo>
                <a:lnTo>
                  <a:pt x="189650" y="71172"/>
                </a:lnTo>
                <a:cubicBezTo>
                  <a:pt x="192950" y="66829"/>
                  <a:pt x="199143" y="65976"/>
                  <a:pt x="203492" y="69269"/>
                </a:cubicBezTo>
                <a:cubicBezTo>
                  <a:pt x="207835" y="72569"/>
                  <a:pt x="208688" y="78762"/>
                  <a:pt x="205395" y="83111"/>
                </a:cubicBezTo>
                <a:lnTo>
                  <a:pt x="156324" y="147008"/>
                </a:lnTo>
                <a:cubicBezTo>
                  <a:pt x="152906" y="151542"/>
                  <a:pt x="147684" y="154369"/>
                  <a:pt x="142016" y="154750"/>
                </a:cubicBezTo>
                <a:cubicBezTo>
                  <a:pt x="136348" y="155124"/>
                  <a:pt x="130792" y="153018"/>
                  <a:pt x="126803" y="148977"/>
                </a:cubicBezTo>
                <a:lnTo>
                  <a:pt x="104104" y="126409"/>
                </a:lnTo>
              </a:path>
            </a:pathLst>
          </a:custGeom>
          <a:solidFill>
            <a:srgbClr val="48484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ounded Rectangle 32"/>
          <p:cNvSpPr/>
          <p:nvPr/>
        </p:nvSpPr>
        <p:spPr>
          <a:xfrm>
            <a:off x="5031859" y="5682451"/>
            <a:ext cx="306233" cy="317156"/>
          </a:xfrm>
          <a:custGeom>
            <a:avLst/>
            <a:gdLst/>
            <a:ahLst/>
            <a:cxnLst/>
            <a:rect l="0" t="0" r="0" b="0"/>
            <a:pathLst>
              <a:path w="306233" h="317156">
                <a:moveTo>
                  <a:pt x="13120" y="48152"/>
                </a:moveTo>
                <a:cubicBezTo>
                  <a:pt x="13120" y="74747"/>
                  <a:pt x="34677" y="96304"/>
                  <a:pt x="61272" y="96304"/>
                </a:cubicBezTo>
                <a:cubicBezTo>
                  <a:pt x="87868" y="96304"/>
                  <a:pt x="109425" y="74747"/>
                  <a:pt x="109425" y="48152"/>
                </a:cubicBezTo>
                <a:cubicBezTo>
                  <a:pt x="109425" y="21557"/>
                  <a:pt x="87868" y="0"/>
                  <a:pt x="61272" y="0"/>
                </a:cubicBezTo>
                <a:cubicBezTo>
                  <a:pt x="34677" y="0"/>
                  <a:pt x="13120" y="21557"/>
                  <a:pt x="13120" y="48152"/>
                </a:cubicBezTo>
                <a:moveTo>
                  <a:pt x="64815" y="213339"/>
                </a:moveTo>
                <a:cubicBezTo>
                  <a:pt x="64782" y="181279"/>
                  <a:pt x="78034" y="150643"/>
                  <a:pt x="101421" y="128712"/>
                </a:cubicBezTo>
                <a:cubicBezTo>
                  <a:pt x="83308" y="113000"/>
                  <a:pt x="57697" y="109300"/>
                  <a:pt x="35878" y="119232"/>
                </a:cubicBezTo>
                <a:cubicBezTo>
                  <a:pt x="14058" y="129171"/>
                  <a:pt x="39" y="150918"/>
                  <a:pt x="0" y="174896"/>
                </a:cubicBezTo>
                <a:lnTo>
                  <a:pt x="0" y="227378"/>
                </a:lnTo>
                <a:lnTo>
                  <a:pt x="27684" y="227378"/>
                </a:lnTo>
                <a:lnTo>
                  <a:pt x="35031" y="314892"/>
                </a:lnTo>
                <a:lnTo>
                  <a:pt x="87513" y="314892"/>
                </a:lnTo>
                <a:lnTo>
                  <a:pt x="89875" y="285371"/>
                </a:lnTo>
                <a:cubicBezTo>
                  <a:pt x="73652" y="264864"/>
                  <a:pt x="64821" y="239489"/>
                  <a:pt x="64815" y="213339"/>
                </a:cubicBezTo>
                <a:moveTo>
                  <a:pt x="269889" y="185130"/>
                </a:moveTo>
                <a:lnTo>
                  <a:pt x="267790" y="185130"/>
                </a:lnTo>
                <a:lnTo>
                  <a:pt x="249290" y="183687"/>
                </a:lnTo>
                <a:cubicBezTo>
                  <a:pt x="253370" y="193134"/>
                  <a:pt x="255463" y="203315"/>
                  <a:pt x="255456" y="213602"/>
                </a:cubicBezTo>
                <a:cubicBezTo>
                  <a:pt x="255371" y="246088"/>
                  <a:pt x="234142" y="274737"/>
                  <a:pt x="203086" y="284269"/>
                </a:cubicBezTo>
                <a:cubicBezTo>
                  <a:pt x="172023" y="293808"/>
                  <a:pt x="138375" y="282006"/>
                  <a:pt x="120079" y="255168"/>
                </a:cubicBezTo>
                <a:cubicBezTo>
                  <a:pt x="101775" y="228323"/>
                  <a:pt x="103081" y="192694"/>
                  <a:pt x="123306" y="167267"/>
                </a:cubicBezTo>
                <a:cubicBezTo>
                  <a:pt x="143525" y="141839"/>
                  <a:pt x="177947" y="132537"/>
                  <a:pt x="208222" y="144325"/>
                </a:cubicBezTo>
                <a:lnTo>
                  <a:pt x="206385" y="123857"/>
                </a:lnTo>
                <a:cubicBezTo>
                  <a:pt x="206189" y="122158"/>
                  <a:pt x="206189" y="120439"/>
                  <a:pt x="206385" y="118740"/>
                </a:cubicBezTo>
                <a:cubicBezTo>
                  <a:pt x="197818" y="116516"/>
                  <a:pt x="188994" y="115414"/>
                  <a:pt x="180144" y="115460"/>
                </a:cubicBezTo>
                <a:cubicBezTo>
                  <a:pt x="138139" y="116280"/>
                  <a:pt x="101356" y="143853"/>
                  <a:pt x="88786" y="183943"/>
                </a:cubicBezTo>
                <a:cubicBezTo>
                  <a:pt x="76217" y="224033"/>
                  <a:pt x="90669" y="267671"/>
                  <a:pt x="124684" y="292331"/>
                </a:cubicBezTo>
                <a:cubicBezTo>
                  <a:pt x="158705" y="316992"/>
                  <a:pt x="204673" y="317156"/>
                  <a:pt x="238865" y="292738"/>
                </a:cubicBezTo>
                <a:cubicBezTo>
                  <a:pt x="273051" y="268321"/>
                  <a:pt x="287818" y="224780"/>
                  <a:pt x="275531" y="184605"/>
                </a:cubicBezTo>
                <a:cubicBezTo>
                  <a:pt x="273681" y="185025"/>
                  <a:pt x="271785" y="185202"/>
                  <a:pt x="269889" y="185130"/>
                </a:cubicBezTo>
                <a:moveTo>
                  <a:pt x="207960" y="218194"/>
                </a:moveTo>
                <a:lnTo>
                  <a:pt x="227641" y="197595"/>
                </a:lnTo>
                <a:cubicBezTo>
                  <a:pt x="229268" y="202685"/>
                  <a:pt x="230107" y="207993"/>
                  <a:pt x="230134" y="213339"/>
                </a:cubicBezTo>
                <a:cubicBezTo>
                  <a:pt x="230134" y="240440"/>
                  <a:pt x="208163" y="262410"/>
                  <a:pt x="181063" y="262410"/>
                </a:cubicBezTo>
                <a:cubicBezTo>
                  <a:pt x="153962" y="262410"/>
                  <a:pt x="131992" y="240440"/>
                  <a:pt x="131992" y="213339"/>
                </a:cubicBezTo>
                <a:cubicBezTo>
                  <a:pt x="131992" y="186239"/>
                  <a:pt x="153962" y="164269"/>
                  <a:pt x="181063" y="164269"/>
                </a:cubicBezTo>
                <a:cubicBezTo>
                  <a:pt x="185491" y="164301"/>
                  <a:pt x="189893" y="164879"/>
                  <a:pt x="194183" y="165974"/>
                </a:cubicBezTo>
                <a:lnTo>
                  <a:pt x="174634" y="186573"/>
                </a:lnTo>
                <a:cubicBezTo>
                  <a:pt x="161323" y="189742"/>
                  <a:pt x="152388" y="202239"/>
                  <a:pt x="153693" y="215865"/>
                </a:cubicBezTo>
                <a:cubicBezTo>
                  <a:pt x="154992" y="229484"/>
                  <a:pt x="166138" y="240059"/>
                  <a:pt x="179810" y="240643"/>
                </a:cubicBezTo>
                <a:cubicBezTo>
                  <a:pt x="193481" y="241234"/>
                  <a:pt x="205493" y="231656"/>
                  <a:pt x="207960" y="218194"/>
                </a:cubicBezTo>
                <a:moveTo>
                  <a:pt x="301772" y="116772"/>
                </a:moveTo>
                <a:lnTo>
                  <a:pt x="281566" y="110081"/>
                </a:lnTo>
                <a:lnTo>
                  <a:pt x="274743" y="89744"/>
                </a:lnTo>
                <a:cubicBezTo>
                  <a:pt x="274002" y="87566"/>
                  <a:pt x="272198" y="85919"/>
                  <a:pt x="269954" y="85388"/>
                </a:cubicBezTo>
                <a:cubicBezTo>
                  <a:pt x="267717" y="84857"/>
                  <a:pt x="265362" y="85506"/>
                  <a:pt x="263722" y="87120"/>
                </a:cubicBezTo>
                <a:lnTo>
                  <a:pt x="233545" y="117166"/>
                </a:lnTo>
                <a:cubicBezTo>
                  <a:pt x="230776" y="119921"/>
                  <a:pt x="229379" y="123772"/>
                  <a:pt x="229740" y="127662"/>
                </a:cubicBezTo>
                <a:lnTo>
                  <a:pt x="231446" y="145769"/>
                </a:lnTo>
                <a:lnTo>
                  <a:pt x="173847" y="206517"/>
                </a:lnTo>
                <a:cubicBezTo>
                  <a:pt x="170009" y="210361"/>
                  <a:pt x="170009" y="216580"/>
                  <a:pt x="173847" y="220424"/>
                </a:cubicBezTo>
                <a:cubicBezTo>
                  <a:pt x="175631" y="222183"/>
                  <a:pt x="178032" y="223173"/>
                  <a:pt x="180538" y="223180"/>
                </a:cubicBezTo>
                <a:cubicBezTo>
                  <a:pt x="183274" y="223180"/>
                  <a:pt x="185891" y="222038"/>
                  <a:pt x="187754" y="220031"/>
                </a:cubicBezTo>
                <a:lnTo>
                  <a:pt x="244697" y="159939"/>
                </a:lnTo>
                <a:lnTo>
                  <a:pt x="263329" y="161644"/>
                </a:lnTo>
                <a:cubicBezTo>
                  <a:pt x="267219" y="162005"/>
                  <a:pt x="271070" y="160608"/>
                  <a:pt x="273825" y="157839"/>
                </a:cubicBezTo>
                <a:lnTo>
                  <a:pt x="303871" y="127793"/>
                </a:lnTo>
                <a:cubicBezTo>
                  <a:pt x="305504" y="126226"/>
                  <a:pt x="306233" y="123936"/>
                  <a:pt x="305813" y="121712"/>
                </a:cubicBezTo>
                <a:cubicBezTo>
                  <a:pt x="305386" y="119488"/>
                  <a:pt x="303864" y="117632"/>
                  <a:pt x="301772" y="116772"/>
                </a:cubicBezTo>
              </a:path>
            </a:pathLst>
          </a:custGeom>
          <a:solidFill>
            <a:srgbClr val="48484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5517318" y="3881658"/>
            <a:ext cx="1078756" cy="15744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DE8431"/>
                </a:solidFill>
                <a:latin typeface="Roboto"/>
              </a:rPr>
              <a:t>Peningkatan Mutu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517318" y="3484762"/>
            <a:ext cx="1207397" cy="23616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700" b="0">
                <a:solidFill>
                  <a:srgbClr val="484848"/>
                </a:solidFill>
                <a:latin typeface="Roboto"/>
              </a:rPr>
              <a:t>Meningkatkan kesempatan
pendidikan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517318" y="4114547"/>
            <a:ext cx="1488510" cy="11808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700" b="0">
                <a:solidFill>
                  <a:srgbClr val="484848"/>
                </a:solidFill>
                <a:latin typeface="Roboto"/>
              </a:rPr>
              <a:t>Meningkatkan kualitas pendidikan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517318" y="3251873"/>
            <a:ext cx="1031601" cy="15744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E0CB15"/>
                </a:solidFill>
                <a:latin typeface="Roboto"/>
              </a:rPr>
              <a:t>Penguatan Akses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517318" y="2854977"/>
            <a:ext cx="1205448" cy="23616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700" b="0">
                <a:solidFill>
                  <a:srgbClr val="484848"/>
                </a:solidFill>
                <a:latin typeface="Roboto"/>
              </a:rPr>
              <a:t>Mengarahkan dana ke area
prioritas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517318" y="4393359"/>
            <a:ext cx="571103" cy="15744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E55753"/>
                </a:solidFill>
                <a:latin typeface="Roboto"/>
              </a:rPr>
              <a:t>Relevansi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517318" y="2622087"/>
            <a:ext cx="1111092" cy="15744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92BD39"/>
                </a:solidFill>
                <a:latin typeface="Roboto"/>
              </a:rPr>
              <a:t>Ketepatan Sasaran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517318" y="5885819"/>
            <a:ext cx="1405280" cy="11808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700" b="0">
                <a:solidFill>
                  <a:srgbClr val="484848"/>
                </a:solidFill>
                <a:latin typeface="Roboto"/>
              </a:rPr>
              <a:t>Meningkatkan posisi universitas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517318" y="2225191"/>
            <a:ext cx="1283968" cy="23616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700" b="0">
                <a:solidFill>
                  <a:srgbClr val="484848"/>
                </a:solidFill>
                <a:latin typeface="Roboto"/>
              </a:rPr>
              <a:t>Menjamin pendanaan jangka
panjang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517318" y="1992302"/>
            <a:ext cx="819724" cy="15744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3CC583"/>
                </a:solidFill>
                <a:latin typeface="Roboto"/>
              </a:rPr>
              <a:t>Keberlanjutan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517318" y="5023144"/>
            <a:ext cx="655619" cy="15744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DE58A9"/>
                </a:solidFill>
                <a:latin typeface="Roboto"/>
              </a:rPr>
              <a:t>Tata Kelola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517318" y="1595406"/>
            <a:ext cx="1395335" cy="23616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700" b="0">
                <a:solidFill>
                  <a:srgbClr val="484848"/>
                </a:solidFill>
                <a:latin typeface="Roboto"/>
              </a:rPr>
              <a:t>Memastikan ketersediaan dana
yang cukup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517318" y="5256033"/>
            <a:ext cx="1428189" cy="23616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700" b="0">
                <a:solidFill>
                  <a:srgbClr val="484848"/>
                </a:solidFill>
                <a:latin typeface="Roboto"/>
              </a:rPr>
              <a:t>Menerapkan praktik manajemen
yang baik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517318" y="1362516"/>
            <a:ext cx="1404460" cy="15744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1EABDA"/>
                </a:solidFill>
                <a:latin typeface="Roboto"/>
              </a:rPr>
              <a:t>Sumber Daya Keuangan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343115" y="854096"/>
            <a:ext cx="2623030" cy="1968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>
                <a:solidFill>
                  <a:srgbClr val="484848"/>
                </a:solidFill>
                <a:latin typeface="Roboto"/>
              </a:rPr>
              <a:t>Kerangka Pendanaan UIN Ar-Raniry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517318" y="5652930"/>
            <a:ext cx="656794" cy="15744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BA5DE5"/>
                </a:solidFill>
                <a:latin typeface="Roboto"/>
              </a:rPr>
              <a:t>Daya Saing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517318" y="4626248"/>
            <a:ext cx="1507581" cy="23616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700" b="0">
                <a:solidFill>
                  <a:srgbClr val="484848"/>
                </a:solidFill>
                <a:latin typeface="Roboto"/>
              </a:rPr>
              <a:t>Menyesuaikan pendidikan dengan
kebutuhan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522748" y="2427022"/>
            <a:ext cx="901680" cy="1208688"/>
            <a:chOff x="1778399" y="1981522"/>
            <a:chExt cx="901680" cy="1208688"/>
          </a:xfrm>
        </p:grpSpPr>
        <p:sp>
          <p:nvSpPr>
            <p:cNvPr id="2" name="Rounded Rectangle 1"/>
            <p:cNvSpPr/>
            <p:nvPr/>
          </p:nvSpPr>
          <p:spPr>
            <a:xfrm>
              <a:off x="1778399" y="2015920"/>
              <a:ext cx="898092" cy="1174290"/>
            </a:xfrm>
            <a:custGeom>
              <a:avLst/>
              <a:gdLst/>
              <a:ahLst/>
              <a:cxnLst/>
              <a:rect l="0" t="0" r="0" b="0"/>
              <a:pathLst>
                <a:path w="898092" h="1174290">
                  <a:moveTo>
                    <a:pt x="0" y="1174290"/>
                  </a:moveTo>
                  <a:cubicBezTo>
                    <a:pt x="0" y="904488"/>
                    <a:pt x="89700" y="642252"/>
                    <a:pt x="254982" y="429000"/>
                  </a:cubicBezTo>
                  <a:cubicBezTo>
                    <a:pt x="417066" y="219726"/>
                    <a:pt x="642875" y="69186"/>
                    <a:pt x="898092" y="0"/>
                  </a:cubicBezTo>
                </a:path>
              </a:pathLst>
            </a:custGeom>
            <a:noFill/>
            <a:ln w="11700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" name="Rounded Rectangle 2"/>
            <p:cNvSpPr/>
            <p:nvPr/>
          </p:nvSpPr>
          <p:spPr>
            <a:xfrm>
              <a:off x="2616899" y="1981522"/>
              <a:ext cx="63180" cy="96720"/>
            </a:xfrm>
            <a:custGeom>
              <a:avLst/>
              <a:gdLst/>
              <a:ahLst/>
              <a:cxnLst/>
              <a:rect l="0" t="0" r="0" b="0"/>
              <a:pathLst>
                <a:path w="63180" h="96720">
                  <a:moveTo>
                    <a:pt x="28860" y="96720"/>
                  </a:moveTo>
                  <a:lnTo>
                    <a:pt x="63180" y="33539"/>
                  </a:lnTo>
                  <a:lnTo>
                    <a:pt x="0" y="0"/>
                  </a:lnTo>
                </a:path>
              </a:pathLst>
            </a:custGeom>
            <a:noFill/>
            <a:ln w="11700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728182" y="3647400"/>
            <a:ext cx="960960" cy="1166567"/>
            <a:chOff x="4983833" y="3201900"/>
            <a:chExt cx="960960" cy="1166567"/>
          </a:xfrm>
        </p:grpSpPr>
        <p:sp>
          <p:nvSpPr>
            <p:cNvPr id="5" name="Rounded Rectangle 4"/>
            <p:cNvSpPr/>
            <p:nvPr/>
          </p:nvSpPr>
          <p:spPr>
            <a:xfrm>
              <a:off x="4983833" y="3205644"/>
              <a:ext cx="912911" cy="1162823"/>
            </a:xfrm>
            <a:custGeom>
              <a:avLst/>
              <a:gdLst/>
              <a:ahLst/>
              <a:cxnLst/>
              <a:rect l="0" t="0" r="0" b="0"/>
              <a:pathLst>
                <a:path w="912911" h="1162823">
                  <a:moveTo>
                    <a:pt x="912911" y="0"/>
                  </a:moveTo>
                  <a:cubicBezTo>
                    <a:pt x="909558" y="264341"/>
                    <a:pt x="820169" y="520650"/>
                    <a:pt x="658008" y="729845"/>
                  </a:cubicBezTo>
                  <a:cubicBezTo>
                    <a:pt x="492725" y="943097"/>
                    <a:pt x="261300" y="1095431"/>
                    <a:pt x="0" y="1162823"/>
                  </a:cubicBezTo>
                </a:path>
              </a:pathLst>
            </a:custGeom>
            <a:noFill/>
            <a:ln w="11700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5844173" y="3201900"/>
              <a:ext cx="100620" cy="52259"/>
            </a:xfrm>
            <a:custGeom>
              <a:avLst/>
              <a:gdLst/>
              <a:ahLst/>
              <a:cxnLst/>
              <a:rect l="0" t="0" r="0" b="0"/>
              <a:pathLst>
                <a:path w="100620" h="52259">
                  <a:moveTo>
                    <a:pt x="100620" y="52259"/>
                  </a:moveTo>
                  <a:lnTo>
                    <a:pt x="52260" y="0"/>
                  </a:lnTo>
                  <a:lnTo>
                    <a:pt x="0" y="49140"/>
                  </a:lnTo>
                </a:path>
              </a:pathLst>
            </a:custGeom>
            <a:noFill/>
            <a:ln w="11700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8" name="Rounded Rectangle 7"/>
          <p:cNvSpPr/>
          <p:nvPr/>
        </p:nvSpPr>
        <p:spPr>
          <a:xfrm>
            <a:off x="2830849" y="3957998"/>
            <a:ext cx="908684" cy="793096"/>
          </a:xfrm>
          <a:custGeom>
            <a:avLst/>
            <a:gdLst/>
            <a:ahLst/>
            <a:cxnLst/>
            <a:rect l="0" t="0" r="0" b="0"/>
            <a:pathLst>
              <a:path w="908684" h="793096">
                <a:moveTo>
                  <a:pt x="908684" y="793096"/>
                </a:moveTo>
                <a:cubicBezTo>
                  <a:pt x="731437" y="793096"/>
                  <a:pt x="556701" y="751147"/>
                  <a:pt x="398767" y="670675"/>
                </a:cubicBezTo>
                <a:cubicBezTo>
                  <a:pt x="240832" y="590210"/>
                  <a:pt x="104184" y="473498"/>
                  <a:pt x="0" y="330095"/>
                </a:cubicBezTo>
                <a:lnTo>
                  <a:pt x="454342" y="0"/>
                </a:lnTo>
                <a:cubicBezTo>
                  <a:pt x="506438" y="71697"/>
                  <a:pt x="574758" y="130057"/>
                  <a:pt x="653725" y="170289"/>
                </a:cubicBezTo>
                <a:cubicBezTo>
                  <a:pt x="732693" y="210522"/>
                  <a:pt x="820060" y="231504"/>
                  <a:pt x="908684" y="231504"/>
                </a:cubicBezTo>
                <a:lnTo>
                  <a:pt x="908684" y="793096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2830849" y="3957998"/>
            <a:ext cx="908688" cy="793100"/>
          </a:xfrm>
          <a:custGeom>
            <a:avLst/>
            <a:gdLst/>
            <a:ahLst/>
            <a:cxnLst/>
            <a:rect l="0" t="0" r="0" b="0"/>
            <a:pathLst>
              <a:path w="908688" h="793100">
                <a:moveTo>
                  <a:pt x="908687" y="793100"/>
                </a:moveTo>
                <a:cubicBezTo>
                  <a:pt x="731434" y="793100"/>
                  <a:pt x="556699" y="751149"/>
                  <a:pt x="398765" y="670678"/>
                </a:cubicBezTo>
                <a:cubicBezTo>
                  <a:pt x="240832" y="590207"/>
                  <a:pt x="104186" y="473500"/>
                  <a:pt x="0" y="330099"/>
                </a:cubicBezTo>
                <a:lnTo>
                  <a:pt x="454343" y="0"/>
                </a:lnTo>
                <a:cubicBezTo>
                  <a:pt x="506436" y="71699"/>
                  <a:pt x="574760" y="130053"/>
                  <a:pt x="653726" y="170288"/>
                </a:cubicBezTo>
                <a:cubicBezTo>
                  <a:pt x="732693" y="210524"/>
                  <a:pt x="820061" y="231500"/>
                  <a:pt x="908688" y="231500"/>
                </a:cubicBezTo>
                <a:lnTo>
                  <a:pt x="908687" y="793100"/>
                </a:lnTo>
                <a:close/>
              </a:path>
            </a:pathLst>
          </a:custGeom>
          <a:noFill/>
          <a:ln w="11700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2602449" y="3280830"/>
            <a:ext cx="682757" cy="1007284"/>
          </a:xfrm>
          <a:custGeom>
            <a:avLst/>
            <a:gdLst/>
            <a:ahLst/>
            <a:cxnLst/>
            <a:rect l="0" t="0" r="0" b="0"/>
            <a:pathLst>
              <a:path w="682757" h="1007284">
                <a:moveTo>
                  <a:pt x="228415" y="1007284"/>
                </a:moveTo>
                <a:cubicBezTo>
                  <a:pt x="124222" y="863889"/>
                  <a:pt x="55458" y="697866"/>
                  <a:pt x="27729" y="522794"/>
                </a:cubicBezTo>
                <a:cubicBezTo>
                  <a:pt x="0" y="347723"/>
                  <a:pt x="14102" y="168573"/>
                  <a:pt x="68874" y="0"/>
                </a:cubicBezTo>
                <a:lnTo>
                  <a:pt x="602986" y="173542"/>
                </a:lnTo>
                <a:cubicBezTo>
                  <a:pt x="575601" y="257829"/>
                  <a:pt x="568549" y="347404"/>
                  <a:pt x="582410" y="434943"/>
                </a:cubicBezTo>
                <a:cubicBezTo>
                  <a:pt x="596278" y="522475"/>
                  <a:pt x="630661" y="605490"/>
                  <a:pt x="682757" y="677188"/>
                </a:cubicBezTo>
                <a:lnTo>
                  <a:pt x="228415" y="1007284"/>
                </a:lnTo>
              </a:path>
            </a:pathLst>
          </a:custGeom>
          <a:solidFill>
            <a:srgbClr val="E0CB1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2602449" y="3280830"/>
            <a:ext cx="682755" cy="1007286"/>
          </a:xfrm>
          <a:custGeom>
            <a:avLst/>
            <a:gdLst/>
            <a:ahLst/>
            <a:cxnLst/>
            <a:rect l="0" t="0" r="0" b="0"/>
            <a:pathLst>
              <a:path w="682755" h="1007286">
                <a:moveTo>
                  <a:pt x="228412" y="1007286"/>
                </a:moveTo>
                <a:cubicBezTo>
                  <a:pt x="124225" y="863886"/>
                  <a:pt x="55456" y="697864"/>
                  <a:pt x="27728" y="522794"/>
                </a:cubicBezTo>
                <a:cubicBezTo>
                  <a:pt x="0" y="347723"/>
                  <a:pt x="14098" y="168576"/>
                  <a:pt x="68872" y="0"/>
                </a:cubicBezTo>
                <a:lnTo>
                  <a:pt x="602986" y="173542"/>
                </a:lnTo>
                <a:cubicBezTo>
                  <a:pt x="575599" y="257831"/>
                  <a:pt x="568549" y="347404"/>
                  <a:pt x="582414" y="434940"/>
                </a:cubicBezTo>
                <a:cubicBezTo>
                  <a:pt x="596278" y="522475"/>
                  <a:pt x="630662" y="605486"/>
                  <a:pt x="682755" y="677186"/>
                </a:cubicBezTo>
                <a:lnTo>
                  <a:pt x="228412" y="1007286"/>
                </a:lnTo>
                <a:close/>
              </a:path>
            </a:pathLst>
          </a:custGeom>
          <a:noFill/>
          <a:ln w="11700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2671315" y="2559665"/>
            <a:ext cx="894683" cy="894683"/>
          </a:xfrm>
          <a:custGeom>
            <a:avLst/>
            <a:gdLst/>
            <a:ahLst/>
            <a:cxnLst/>
            <a:rect l="0" t="0" r="0" b="0"/>
            <a:pathLst>
              <a:path w="894683" h="894683">
                <a:moveTo>
                  <a:pt x="0" y="721141"/>
                </a:moveTo>
                <a:cubicBezTo>
                  <a:pt x="54771" y="552559"/>
                  <a:pt x="148668" y="399336"/>
                  <a:pt x="274006" y="274006"/>
                </a:cubicBezTo>
                <a:cubicBezTo>
                  <a:pt x="399336" y="148668"/>
                  <a:pt x="552559" y="54771"/>
                  <a:pt x="721133" y="0"/>
                </a:cubicBezTo>
                <a:lnTo>
                  <a:pt x="894683" y="534112"/>
                </a:lnTo>
                <a:cubicBezTo>
                  <a:pt x="810396" y="561498"/>
                  <a:pt x="733784" y="608446"/>
                  <a:pt x="671112" y="671112"/>
                </a:cubicBezTo>
                <a:cubicBezTo>
                  <a:pt x="608446" y="733784"/>
                  <a:pt x="561498" y="810396"/>
                  <a:pt x="534112" y="894683"/>
                </a:cubicBezTo>
                <a:lnTo>
                  <a:pt x="0" y="721141"/>
                </a:lnTo>
              </a:path>
            </a:pathLst>
          </a:custGeom>
          <a:solidFill>
            <a:srgbClr val="DE8431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2671315" y="2559665"/>
            <a:ext cx="894681" cy="894682"/>
          </a:xfrm>
          <a:custGeom>
            <a:avLst/>
            <a:gdLst/>
            <a:ahLst/>
            <a:cxnLst/>
            <a:rect l="0" t="0" r="0" b="0"/>
            <a:pathLst>
              <a:path w="894681" h="894682">
                <a:moveTo>
                  <a:pt x="0" y="721138"/>
                </a:moveTo>
                <a:cubicBezTo>
                  <a:pt x="54773" y="552561"/>
                  <a:pt x="148667" y="399340"/>
                  <a:pt x="274003" y="274004"/>
                </a:cubicBezTo>
                <a:cubicBezTo>
                  <a:pt x="399340" y="148668"/>
                  <a:pt x="552560" y="54773"/>
                  <a:pt x="721137" y="0"/>
                </a:cubicBezTo>
                <a:lnTo>
                  <a:pt x="894681" y="534112"/>
                </a:lnTo>
                <a:cubicBezTo>
                  <a:pt x="810393" y="561500"/>
                  <a:pt x="733783" y="608446"/>
                  <a:pt x="671115" y="671115"/>
                </a:cubicBezTo>
                <a:cubicBezTo>
                  <a:pt x="608446" y="733783"/>
                  <a:pt x="561500" y="810393"/>
                  <a:pt x="534113" y="894682"/>
                </a:cubicBezTo>
                <a:lnTo>
                  <a:pt x="0" y="721138"/>
                </a:lnTo>
                <a:close/>
              </a:path>
            </a:pathLst>
          </a:custGeom>
          <a:noFill/>
          <a:ln w="11700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3392449" y="2490800"/>
            <a:ext cx="1007284" cy="682757"/>
          </a:xfrm>
          <a:custGeom>
            <a:avLst/>
            <a:gdLst/>
            <a:ahLst/>
            <a:cxnLst/>
            <a:rect l="0" t="0" r="0" b="0"/>
            <a:pathLst>
              <a:path w="1007284" h="682757">
                <a:moveTo>
                  <a:pt x="0" y="68873"/>
                </a:moveTo>
                <a:cubicBezTo>
                  <a:pt x="168573" y="14102"/>
                  <a:pt x="347723" y="0"/>
                  <a:pt x="522794" y="27729"/>
                </a:cubicBezTo>
                <a:cubicBezTo>
                  <a:pt x="697866" y="55457"/>
                  <a:pt x="863889" y="124222"/>
                  <a:pt x="1007284" y="228407"/>
                </a:cubicBezTo>
                <a:lnTo>
                  <a:pt x="677188" y="682757"/>
                </a:lnTo>
                <a:cubicBezTo>
                  <a:pt x="605490" y="630661"/>
                  <a:pt x="522475" y="596278"/>
                  <a:pt x="434943" y="582410"/>
                </a:cubicBezTo>
                <a:cubicBezTo>
                  <a:pt x="347404" y="568549"/>
                  <a:pt x="257829" y="575601"/>
                  <a:pt x="173542" y="602986"/>
                </a:cubicBezTo>
                <a:lnTo>
                  <a:pt x="0" y="68873"/>
                </a:lnTo>
              </a:path>
            </a:pathLst>
          </a:custGeom>
          <a:solidFill>
            <a:srgbClr val="E5575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3392449" y="2490800"/>
            <a:ext cx="1007286" cy="682755"/>
          </a:xfrm>
          <a:custGeom>
            <a:avLst/>
            <a:gdLst/>
            <a:ahLst/>
            <a:cxnLst/>
            <a:rect l="0" t="0" r="0" b="0"/>
            <a:pathLst>
              <a:path w="1007286" h="682755">
                <a:moveTo>
                  <a:pt x="0" y="68873"/>
                </a:moveTo>
                <a:cubicBezTo>
                  <a:pt x="168576" y="14099"/>
                  <a:pt x="347723" y="0"/>
                  <a:pt x="522794" y="27728"/>
                </a:cubicBezTo>
                <a:cubicBezTo>
                  <a:pt x="697864" y="55456"/>
                  <a:pt x="863886" y="124224"/>
                  <a:pt x="1007286" y="228410"/>
                </a:cubicBezTo>
                <a:lnTo>
                  <a:pt x="677187" y="682755"/>
                </a:lnTo>
                <a:cubicBezTo>
                  <a:pt x="605487" y="630661"/>
                  <a:pt x="522475" y="596278"/>
                  <a:pt x="434941" y="582413"/>
                </a:cubicBezTo>
                <a:cubicBezTo>
                  <a:pt x="347405" y="568549"/>
                  <a:pt x="257832" y="575599"/>
                  <a:pt x="173543" y="602986"/>
                </a:cubicBezTo>
                <a:lnTo>
                  <a:pt x="0" y="68873"/>
                </a:lnTo>
                <a:close/>
              </a:path>
            </a:pathLst>
          </a:custGeom>
          <a:noFill/>
          <a:ln w="11700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5424349" y="2504760"/>
            <a:ext cx="908684" cy="793096"/>
          </a:xfrm>
          <a:custGeom>
            <a:avLst/>
            <a:gdLst/>
            <a:ahLst/>
            <a:cxnLst/>
            <a:rect l="0" t="0" r="0" b="0"/>
            <a:pathLst>
              <a:path w="908684" h="793096">
                <a:moveTo>
                  <a:pt x="0" y="0"/>
                </a:moveTo>
                <a:cubicBezTo>
                  <a:pt x="177255" y="0"/>
                  <a:pt x="351990" y="41948"/>
                  <a:pt x="509925" y="122420"/>
                </a:cubicBezTo>
                <a:cubicBezTo>
                  <a:pt x="667851" y="202893"/>
                  <a:pt x="804499" y="319597"/>
                  <a:pt x="908684" y="463000"/>
                </a:cubicBezTo>
                <a:lnTo>
                  <a:pt x="454342" y="793096"/>
                </a:lnTo>
                <a:cubicBezTo>
                  <a:pt x="402253" y="721398"/>
                  <a:pt x="333925" y="663046"/>
                  <a:pt x="254958" y="622814"/>
                </a:cubicBezTo>
                <a:cubicBezTo>
                  <a:pt x="175991" y="582574"/>
                  <a:pt x="88623" y="561600"/>
                  <a:pt x="0" y="561600"/>
                </a:cubicBezTo>
                <a:lnTo>
                  <a:pt x="0" y="0"/>
                </a:lnTo>
              </a:path>
            </a:pathLst>
          </a:custGeom>
          <a:solidFill>
            <a:srgbClr val="92BD3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5424349" y="2504760"/>
            <a:ext cx="908687" cy="793100"/>
          </a:xfrm>
          <a:custGeom>
            <a:avLst/>
            <a:gdLst/>
            <a:ahLst/>
            <a:cxnLst/>
            <a:rect l="0" t="0" r="0" b="0"/>
            <a:pathLst>
              <a:path w="908687" h="793100">
                <a:moveTo>
                  <a:pt x="0" y="0"/>
                </a:moveTo>
                <a:cubicBezTo>
                  <a:pt x="177252" y="0"/>
                  <a:pt x="351989" y="41950"/>
                  <a:pt x="509921" y="122421"/>
                </a:cubicBezTo>
                <a:cubicBezTo>
                  <a:pt x="667855" y="202892"/>
                  <a:pt x="804501" y="319599"/>
                  <a:pt x="908687" y="462999"/>
                </a:cubicBezTo>
                <a:lnTo>
                  <a:pt x="454343" y="793100"/>
                </a:lnTo>
                <a:cubicBezTo>
                  <a:pt x="402250" y="721399"/>
                  <a:pt x="333927" y="663046"/>
                  <a:pt x="254960" y="622810"/>
                </a:cubicBezTo>
                <a:cubicBezTo>
                  <a:pt x="175994" y="582574"/>
                  <a:pt x="88625" y="561600"/>
                  <a:pt x="0" y="561600"/>
                </a:cubicBezTo>
                <a:lnTo>
                  <a:pt x="0" y="0"/>
                </a:lnTo>
                <a:close/>
              </a:path>
            </a:pathLst>
          </a:custGeom>
          <a:noFill/>
          <a:ln w="11700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878699" y="2967764"/>
            <a:ext cx="682757" cy="1007284"/>
          </a:xfrm>
          <a:custGeom>
            <a:avLst/>
            <a:gdLst/>
            <a:ahLst/>
            <a:cxnLst/>
            <a:rect l="0" t="0" r="0" b="0"/>
            <a:pathLst>
              <a:path w="682757" h="1007284">
                <a:moveTo>
                  <a:pt x="454342" y="0"/>
                </a:moveTo>
                <a:cubicBezTo>
                  <a:pt x="558526" y="143402"/>
                  <a:pt x="627299" y="309418"/>
                  <a:pt x="655028" y="484489"/>
                </a:cubicBezTo>
                <a:cubicBezTo>
                  <a:pt x="682757" y="659560"/>
                  <a:pt x="668655" y="838710"/>
                  <a:pt x="613883" y="1007284"/>
                </a:cubicBezTo>
                <a:lnTo>
                  <a:pt x="79770" y="833741"/>
                </a:lnTo>
                <a:cubicBezTo>
                  <a:pt x="107156" y="749455"/>
                  <a:pt x="114207" y="659880"/>
                  <a:pt x="100339" y="572348"/>
                </a:cubicBezTo>
                <a:cubicBezTo>
                  <a:pt x="86478" y="484808"/>
                  <a:pt x="52096" y="401801"/>
                  <a:pt x="0" y="330095"/>
                </a:cubicBezTo>
                <a:lnTo>
                  <a:pt x="454342" y="0"/>
                </a:lnTo>
              </a:path>
            </a:pathLst>
          </a:custGeom>
          <a:solidFill>
            <a:srgbClr val="3CC58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878699" y="2967764"/>
            <a:ext cx="682755" cy="1007286"/>
          </a:xfrm>
          <a:custGeom>
            <a:avLst/>
            <a:gdLst/>
            <a:ahLst/>
            <a:cxnLst/>
            <a:rect l="0" t="0" r="0" b="0"/>
            <a:pathLst>
              <a:path w="682755" h="1007286">
                <a:moveTo>
                  <a:pt x="454343" y="0"/>
                </a:moveTo>
                <a:cubicBezTo>
                  <a:pt x="558529" y="143399"/>
                  <a:pt x="627298" y="309422"/>
                  <a:pt x="655027" y="484492"/>
                </a:cubicBezTo>
                <a:cubicBezTo>
                  <a:pt x="682755" y="659562"/>
                  <a:pt x="668656" y="838709"/>
                  <a:pt x="613883" y="1007286"/>
                </a:cubicBezTo>
                <a:lnTo>
                  <a:pt x="79769" y="833743"/>
                </a:lnTo>
                <a:cubicBezTo>
                  <a:pt x="107156" y="749455"/>
                  <a:pt x="114206" y="659881"/>
                  <a:pt x="100341" y="572346"/>
                </a:cubicBezTo>
                <a:cubicBezTo>
                  <a:pt x="86477" y="484811"/>
                  <a:pt x="52093" y="401799"/>
                  <a:pt x="0" y="330099"/>
                </a:cubicBezTo>
                <a:lnTo>
                  <a:pt x="454343" y="0"/>
                </a:lnTo>
                <a:close/>
              </a:path>
            </a:pathLst>
          </a:custGeom>
          <a:noFill/>
          <a:ln w="11700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5597899" y="3801510"/>
            <a:ext cx="894683" cy="894683"/>
          </a:xfrm>
          <a:custGeom>
            <a:avLst/>
            <a:gdLst/>
            <a:ahLst/>
            <a:cxnLst/>
            <a:rect l="0" t="0" r="0" b="0"/>
            <a:pathLst>
              <a:path w="894683" h="894683">
                <a:moveTo>
                  <a:pt x="894683" y="173542"/>
                </a:moveTo>
                <a:cubicBezTo>
                  <a:pt x="839904" y="342123"/>
                  <a:pt x="746015" y="495339"/>
                  <a:pt x="620677" y="620677"/>
                </a:cubicBezTo>
                <a:cubicBezTo>
                  <a:pt x="495339" y="746015"/>
                  <a:pt x="342123" y="839904"/>
                  <a:pt x="173542" y="894683"/>
                </a:cubicBezTo>
                <a:lnTo>
                  <a:pt x="0" y="360570"/>
                </a:lnTo>
                <a:cubicBezTo>
                  <a:pt x="84286" y="333184"/>
                  <a:pt x="160898" y="286236"/>
                  <a:pt x="223563" y="223563"/>
                </a:cubicBezTo>
                <a:cubicBezTo>
                  <a:pt x="286236" y="160898"/>
                  <a:pt x="333184" y="84286"/>
                  <a:pt x="360570" y="0"/>
                </a:cubicBezTo>
                <a:lnTo>
                  <a:pt x="894683" y="173542"/>
                </a:lnTo>
              </a:path>
            </a:pathLst>
          </a:custGeom>
          <a:solidFill>
            <a:srgbClr val="1EABD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5597899" y="3801510"/>
            <a:ext cx="894681" cy="894681"/>
          </a:xfrm>
          <a:custGeom>
            <a:avLst/>
            <a:gdLst/>
            <a:ahLst/>
            <a:cxnLst/>
            <a:rect l="0" t="0" r="0" b="0"/>
            <a:pathLst>
              <a:path w="894681" h="894681">
                <a:moveTo>
                  <a:pt x="894681" y="173543"/>
                </a:moveTo>
                <a:cubicBezTo>
                  <a:pt x="839907" y="342121"/>
                  <a:pt x="746014" y="495341"/>
                  <a:pt x="620677" y="620677"/>
                </a:cubicBezTo>
                <a:cubicBezTo>
                  <a:pt x="495342" y="746014"/>
                  <a:pt x="342121" y="839907"/>
                  <a:pt x="173544" y="894681"/>
                </a:cubicBezTo>
                <a:lnTo>
                  <a:pt x="0" y="360569"/>
                </a:lnTo>
                <a:cubicBezTo>
                  <a:pt x="84288" y="333181"/>
                  <a:pt x="160898" y="286235"/>
                  <a:pt x="223566" y="223566"/>
                </a:cubicBezTo>
                <a:cubicBezTo>
                  <a:pt x="286235" y="160898"/>
                  <a:pt x="333181" y="84288"/>
                  <a:pt x="360569" y="0"/>
                </a:cubicBezTo>
                <a:lnTo>
                  <a:pt x="894681" y="173543"/>
                </a:lnTo>
                <a:close/>
              </a:path>
            </a:pathLst>
          </a:custGeom>
          <a:noFill/>
          <a:ln w="11700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4764149" y="4082310"/>
            <a:ext cx="1007284" cy="682757"/>
          </a:xfrm>
          <a:custGeom>
            <a:avLst/>
            <a:gdLst/>
            <a:ahLst/>
            <a:cxnLst/>
            <a:rect l="0" t="0" r="0" b="0"/>
            <a:pathLst>
              <a:path w="1007284" h="682757">
                <a:moveTo>
                  <a:pt x="1007284" y="613883"/>
                </a:moveTo>
                <a:cubicBezTo>
                  <a:pt x="838710" y="668655"/>
                  <a:pt x="659560" y="682757"/>
                  <a:pt x="484489" y="655028"/>
                </a:cubicBezTo>
                <a:cubicBezTo>
                  <a:pt x="309425" y="627299"/>
                  <a:pt x="143402" y="558526"/>
                  <a:pt x="0" y="454342"/>
                </a:cubicBezTo>
                <a:lnTo>
                  <a:pt x="330096" y="0"/>
                </a:lnTo>
                <a:cubicBezTo>
                  <a:pt x="401801" y="52096"/>
                  <a:pt x="484808" y="86478"/>
                  <a:pt x="572348" y="100339"/>
                </a:cubicBezTo>
                <a:cubicBezTo>
                  <a:pt x="659880" y="114207"/>
                  <a:pt x="749455" y="107156"/>
                  <a:pt x="833741" y="79770"/>
                </a:cubicBezTo>
                <a:lnTo>
                  <a:pt x="1007284" y="613883"/>
                </a:lnTo>
              </a:path>
            </a:pathLst>
          </a:custGeom>
          <a:solidFill>
            <a:srgbClr val="7F64E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4764149" y="4082310"/>
            <a:ext cx="1007286" cy="682755"/>
          </a:xfrm>
          <a:custGeom>
            <a:avLst/>
            <a:gdLst/>
            <a:ahLst/>
            <a:cxnLst/>
            <a:rect l="0" t="0" r="0" b="0"/>
            <a:pathLst>
              <a:path w="1007286" h="682755">
                <a:moveTo>
                  <a:pt x="1007286" y="613881"/>
                </a:moveTo>
                <a:cubicBezTo>
                  <a:pt x="838709" y="668655"/>
                  <a:pt x="659562" y="682755"/>
                  <a:pt x="484492" y="655026"/>
                </a:cubicBezTo>
                <a:cubicBezTo>
                  <a:pt x="309422" y="627298"/>
                  <a:pt x="143400" y="558530"/>
                  <a:pt x="0" y="454344"/>
                </a:cubicBezTo>
                <a:lnTo>
                  <a:pt x="330099" y="0"/>
                </a:lnTo>
                <a:cubicBezTo>
                  <a:pt x="401799" y="52093"/>
                  <a:pt x="484810" y="86477"/>
                  <a:pt x="572346" y="100341"/>
                </a:cubicBezTo>
                <a:cubicBezTo>
                  <a:pt x="659880" y="114205"/>
                  <a:pt x="749454" y="107155"/>
                  <a:pt x="833742" y="79769"/>
                </a:cubicBezTo>
                <a:lnTo>
                  <a:pt x="1007286" y="613881"/>
                </a:lnTo>
                <a:close/>
              </a:path>
            </a:pathLst>
          </a:custGeom>
          <a:noFill/>
          <a:ln w="11700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4581980" y="2504760"/>
            <a:ext cx="842368" cy="1123200"/>
          </a:xfrm>
          <a:custGeom>
            <a:avLst/>
            <a:gdLst/>
            <a:ahLst/>
            <a:cxnLst/>
            <a:rect l="0" t="0" r="0" b="0"/>
            <a:pathLst>
              <a:path w="842368" h="1123200">
                <a:moveTo>
                  <a:pt x="0" y="380242"/>
                </a:moveTo>
                <a:cubicBezTo>
                  <a:pt x="15490" y="362676"/>
                  <a:pt x="31551" y="345579"/>
                  <a:pt x="48149" y="328980"/>
                </a:cubicBezTo>
                <a:cubicBezTo>
                  <a:pt x="152451" y="224679"/>
                  <a:pt x="276268" y="141944"/>
                  <a:pt x="412541" y="85495"/>
                </a:cubicBezTo>
                <a:cubicBezTo>
                  <a:pt x="548815" y="29055"/>
                  <a:pt x="694870" y="0"/>
                  <a:pt x="842368" y="0"/>
                </a:cubicBezTo>
                <a:lnTo>
                  <a:pt x="842368" y="561600"/>
                </a:lnTo>
                <a:cubicBezTo>
                  <a:pt x="768619" y="561600"/>
                  <a:pt x="695596" y="576123"/>
                  <a:pt x="627455" y="604351"/>
                </a:cubicBezTo>
                <a:cubicBezTo>
                  <a:pt x="559322" y="632572"/>
                  <a:pt x="497413" y="673935"/>
                  <a:pt x="445263" y="726086"/>
                </a:cubicBezTo>
                <a:cubicBezTo>
                  <a:pt x="393112" y="778237"/>
                  <a:pt x="351748" y="840145"/>
                  <a:pt x="323520" y="908286"/>
                </a:cubicBezTo>
                <a:cubicBezTo>
                  <a:pt x="295300" y="976419"/>
                  <a:pt x="280768" y="1049450"/>
                  <a:pt x="280768" y="1123200"/>
                </a:cubicBezTo>
                <a:cubicBezTo>
                  <a:pt x="280776" y="1002572"/>
                  <a:pt x="261354" y="882000"/>
                  <a:pt x="222565" y="766248"/>
                </a:cubicBezTo>
                <a:cubicBezTo>
                  <a:pt x="174634" y="623219"/>
                  <a:pt x="98677" y="492141"/>
                  <a:pt x="0" y="380242"/>
                </a:cubicBezTo>
              </a:path>
            </a:pathLst>
          </a:custGeom>
          <a:solidFill>
            <a:srgbClr val="96969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4581980" y="2504760"/>
            <a:ext cx="842372" cy="1123200"/>
          </a:xfrm>
          <a:custGeom>
            <a:avLst/>
            <a:gdLst/>
            <a:ahLst/>
            <a:cxnLst/>
            <a:rect l="0" t="0" r="0" b="0"/>
            <a:pathLst>
              <a:path w="842372" h="1123200">
                <a:moveTo>
                  <a:pt x="0" y="380242"/>
                </a:moveTo>
                <a:cubicBezTo>
                  <a:pt x="15490" y="362678"/>
                  <a:pt x="31547" y="345580"/>
                  <a:pt x="48150" y="328977"/>
                </a:cubicBezTo>
                <a:cubicBezTo>
                  <a:pt x="152449" y="224679"/>
                  <a:pt x="276269" y="141944"/>
                  <a:pt x="412542" y="85498"/>
                </a:cubicBezTo>
                <a:cubicBezTo>
                  <a:pt x="548815" y="29052"/>
                  <a:pt x="694872" y="0"/>
                  <a:pt x="842372" y="0"/>
                </a:cubicBezTo>
                <a:lnTo>
                  <a:pt x="842372" y="561600"/>
                </a:lnTo>
                <a:cubicBezTo>
                  <a:pt x="768622" y="561600"/>
                  <a:pt x="695593" y="576125"/>
                  <a:pt x="627457" y="604349"/>
                </a:cubicBezTo>
                <a:cubicBezTo>
                  <a:pt x="559321" y="632572"/>
                  <a:pt x="497410" y="673939"/>
                  <a:pt x="445261" y="726088"/>
                </a:cubicBezTo>
                <a:cubicBezTo>
                  <a:pt x="393112" y="778237"/>
                  <a:pt x="351744" y="840148"/>
                  <a:pt x="323522" y="908285"/>
                </a:cubicBezTo>
                <a:cubicBezTo>
                  <a:pt x="295298" y="976421"/>
                  <a:pt x="280772" y="1049449"/>
                  <a:pt x="280772" y="1123200"/>
                </a:cubicBezTo>
                <a:cubicBezTo>
                  <a:pt x="280778" y="1002569"/>
                  <a:pt x="261354" y="882002"/>
                  <a:pt x="222565" y="766251"/>
                </a:cubicBezTo>
                <a:cubicBezTo>
                  <a:pt x="174635" y="623223"/>
                  <a:pt x="98680" y="492144"/>
                  <a:pt x="0" y="380242"/>
                </a:cubicBezTo>
                <a:close/>
              </a:path>
            </a:pathLst>
          </a:custGeom>
          <a:noFill/>
          <a:ln w="11700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3739549" y="3627900"/>
            <a:ext cx="842376" cy="1123200"/>
          </a:xfrm>
          <a:custGeom>
            <a:avLst/>
            <a:gdLst/>
            <a:ahLst/>
            <a:cxnLst/>
            <a:rect l="0" t="0" r="0" b="0"/>
            <a:pathLst>
              <a:path w="842376" h="1123200">
                <a:moveTo>
                  <a:pt x="842376" y="742957"/>
                </a:moveTo>
                <a:cubicBezTo>
                  <a:pt x="748566" y="636581"/>
                  <a:pt x="675245" y="512818"/>
                  <a:pt x="627041" y="377855"/>
                </a:cubicBezTo>
                <a:cubicBezTo>
                  <a:pt x="583486" y="255910"/>
                  <a:pt x="561592" y="128068"/>
                  <a:pt x="561600" y="0"/>
                </a:cubicBezTo>
                <a:cubicBezTo>
                  <a:pt x="561600" y="73748"/>
                  <a:pt x="547076" y="146780"/>
                  <a:pt x="518848" y="214913"/>
                </a:cubicBezTo>
                <a:cubicBezTo>
                  <a:pt x="490627" y="283054"/>
                  <a:pt x="449264" y="344962"/>
                  <a:pt x="397113" y="397113"/>
                </a:cubicBezTo>
                <a:cubicBezTo>
                  <a:pt x="344962" y="449264"/>
                  <a:pt x="283054" y="490627"/>
                  <a:pt x="214913" y="518848"/>
                </a:cubicBezTo>
                <a:cubicBezTo>
                  <a:pt x="146780" y="547076"/>
                  <a:pt x="73748" y="561600"/>
                  <a:pt x="0" y="561600"/>
                </a:cubicBezTo>
                <a:lnTo>
                  <a:pt x="0" y="1123200"/>
                </a:lnTo>
                <a:cubicBezTo>
                  <a:pt x="147498" y="1123200"/>
                  <a:pt x="293560" y="1094144"/>
                  <a:pt x="429826" y="1037704"/>
                </a:cubicBezTo>
                <a:cubicBezTo>
                  <a:pt x="566100" y="981255"/>
                  <a:pt x="689925" y="898520"/>
                  <a:pt x="794219" y="794219"/>
                </a:cubicBezTo>
                <a:cubicBezTo>
                  <a:pt x="810825" y="777620"/>
                  <a:pt x="826877" y="760523"/>
                  <a:pt x="842376" y="742957"/>
                </a:cubicBezTo>
              </a:path>
            </a:pathLst>
          </a:custGeom>
          <a:solidFill>
            <a:srgbClr val="96969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3739549" y="3627900"/>
            <a:ext cx="842373" cy="1123200"/>
          </a:xfrm>
          <a:custGeom>
            <a:avLst/>
            <a:gdLst/>
            <a:ahLst/>
            <a:cxnLst/>
            <a:rect l="0" t="0" r="0" b="0"/>
            <a:pathLst>
              <a:path w="842373" h="1123200">
                <a:moveTo>
                  <a:pt x="842373" y="742957"/>
                </a:moveTo>
                <a:cubicBezTo>
                  <a:pt x="748563" y="636579"/>
                  <a:pt x="675248" y="512821"/>
                  <a:pt x="627041" y="377851"/>
                </a:cubicBezTo>
                <a:cubicBezTo>
                  <a:pt x="583489" y="255911"/>
                  <a:pt x="561593" y="128070"/>
                  <a:pt x="561600" y="0"/>
                </a:cubicBezTo>
                <a:cubicBezTo>
                  <a:pt x="561600" y="73750"/>
                  <a:pt x="547074" y="146778"/>
                  <a:pt x="518850" y="214914"/>
                </a:cubicBezTo>
                <a:cubicBezTo>
                  <a:pt x="490627" y="283051"/>
                  <a:pt x="449260" y="344962"/>
                  <a:pt x="397111" y="397111"/>
                </a:cubicBezTo>
                <a:cubicBezTo>
                  <a:pt x="344962" y="449260"/>
                  <a:pt x="283051" y="490627"/>
                  <a:pt x="214914" y="518850"/>
                </a:cubicBezTo>
                <a:cubicBezTo>
                  <a:pt x="146778" y="547074"/>
                  <a:pt x="73750" y="561600"/>
                  <a:pt x="0" y="561600"/>
                </a:cubicBezTo>
                <a:lnTo>
                  <a:pt x="0" y="1123200"/>
                </a:lnTo>
                <a:cubicBezTo>
                  <a:pt x="147500" y="1123200"/>
                  <a:pt x="293556" y="1094147"/>
                  <a:pt x="429829" y="1037701"/>
                </a:cubicBezTo>
                <a:cubicBezTo>
                  <a:pt x="566102" y="981255"/>
                  <a:pt x="689923" y="898520"/>
                  <a:pt x="794222" y="794222"/>
                </a:cubicBezTo>
                <a:cubicBezTo>
                  <a:pt x="810825" y="777619"/>
                  <a:pt x="826881" y="760521"/>
                  <a:pt x="842373" y="742957"/>
                </a:cubicBezTo>
                <a:close/>
              </a:path>
            </a:pathLst>
          </a:custGeom>
          <a:noFill/>
          <a:ln w="11700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4301149" y="3627960"/>
            <a:ext cx="793096" cy="908684"/>
          </a:xfrm>
          <a:custGeom>
            <a:avLst/>
            <a:gdLst/>
            <a:ahLst/>
            <a:cxnLst/>
            <a:rect l="0" t="0" r="0" b="0"/>
            <a:pathLst>
              <a:path w="793096" h="908684">
                <a:moveTo>
                  <a:pt x="463000" y="908684"/>
                </a:moveTo>
                <a:cubicBezTo>
                  <a:pt x="319597" y="804499"/>
                  <a:pt x="202893" y="667851"/>
                  <a:pt x="122420" y="509925"/>
                </a:cubicBezTo>
                <a:cubicBezTo>
                  <a:pt x="41948" y="351990"/>
                  <a:pt x="0" y="177255"/>
                  <a:pt x="0" y="0"/>
                </a:cubicBezTo>
                <a:lnTo>
                  <a:pt x="561600" y="0"/>
                </a:lnTo>
                <a:cubicBezTo>
                  <a:pt x="561600" y="88623"/>
                  <a:pt x="582574" y="175991"/>
                  <a:pt x="622814" y="254958"/>
                </a:cubicBezTo>
                <a:cubicBezTo>
                  <a:pt x="663046" y="333925"/>
                  <a:pt x="721398" y="402245"/>
                  <a:pt x="793096" y="454342"/>
                </a:cubicBezTo>
                <a:lnTo>
                  <a:pt x="463000" y="908684"/>
                </a:lnTo>
              </a:path>
            </a:pathLst>
          </a:custGeom>
          <a:solidFill>
            <a:srgbClr val="BA5DE5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ounded Rectangle 28"/>
          <p:cNvSpPr/>
          <p:nvPr/>
        </p:nvSpPr>
        <p:spPr>
          <a:xfrm>
            <a:off x="4301149" y="3627960"/>
            <a:ext cx="793099" cy="908686"/>
          </a:xfrm>
          <a:custGeom>
            <a:avLst/>
            <a:gdLst/>
            <a:ahLst/>
            <a:cxnLst/>
            <a:rect l="0" t="0" r="0" b="0"/>
            <a:pathLst>
              <a:path w="793099" h="908686">
                <a:moveTo>
                  <a:pt x="462999" y="908686"/>
                </a:moveTo>
                <a:cubicBezTo>
                  <a:pt x="319599" y="804500"/>
                  <a:pt x="202892" y="667854"/>
                  <a:pt x="122421" y="509921"/>
                </a:cubicBezTo>
                <a:cubicBezTo>
                  <a:pt x="41950" y="351989"/>
                  <a:pt x="0" y="177252"/>
                  <a:pt x="0" y="0"/>
                </a:cubicBezTo>
                <a:lnTo>
                  <a:pt x="561600" y="0"/>
                </a:lnTo>
                <a:cubicBezTo>
                  <a:pt x="561600" y="88625"/>
                  <a:pt x="582574" y="175993"/>
                  <a:pt x="622810" y="254960"/>
                </a:cubicBezTo>
                <a:cubicBezTo>
                  <a:pt x="663046" y="333927"/>
                  <a:pt x="721399" y="402249"/>
                  <a:pt x="793099" y="454342"/>
                </a:cubicBezTo>
                <a:lnTo>
                  <a:pt x="462999" y="908686"/>
                </a:lnTo>
                <a:close/>
              </a:path>
            </a:pathLst>
          </a:custGeom>
          <a:noFill/>
          <a:ln w="11700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ounded Rectangle 29"/>
          <p:cNvSpPr/>
          <p:nvPr/>
        </p:nvSpPr>
        <p:spPr>
          <a:xfrm>
            <a:off x="4069645" y="2719230"/>
            <a:ext cx="793096" cy="908684"/>
          </a:xfrm>
          <a:custGeom>
            <a:avLst/>
            <a:gdLst/>
            <a:ahLst/>
            <a:cxnLst/>
            <a:rect l="0" t="0" r="0" b="0"/>
            <a:pathLst>
              <a:path w="793096" h="908684">
                <a:moveTo>
                  <a:pt x="330103" y="0"/>
                </a:moveTo>
                <a:cubicBezTo>
                  <a:pt x="473498" y="104184"/>
                  <a:pt x="590210" y="240832"/>
                  <a:pt x="670675" y="398767"/>
                </a:cubicBezTo>
                <a:cubicBezTo>
                  <a:pt x="751147" y="556693"/>
                  <a:pt x="793096" y="731437"/>
                  <a:pt x="793096" y="908684"/>
                </a:cubicBezTo>
                <a:lnTo>
                  <a:pt x="231496" y="908684"/>
                </a:lnTo>
                <a:cubicBezTo>
                  <a:pt x="231496" y="820060"/>
                  <a:pt x="210522" y="732693"/>
                  <a:pt x="170289" y="653725"/>
                </a:cubicBezTo>
                <a:cubicBezTo>
                  <a:pt x="130049" y="574758"/>
                  <a:pt x="71697" y="506438"/>
                  <a:pt x="0" y="454342"/>
                </a:cubicBezTo>
                <a:lnTo>
                  <a:pt x="330103" y="0"/>
                </a:lnTo>
              </a:path>
            </a:pathLst>
          </a:custGeom>
          <a:solidFill>
            <a:srgbClr val="DE58A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4069645" y="2719230"/>
            <a:ext cx="793099" cy="908686"/>
          </a:xfrm>
          <a:custGeom>
            <a:avLst/>
            <a:gdLst/>
            <a:ahLst/>
            <a:cxnLst/>
            <a:rect l="0" t="0" r="0" b="0"/>
            <a:pathLst>
              <a:path w="793099" h="908686">
                <a:moveTo>
                  <a:pt x="330100" y="0"/>
                </a:moveTo>
                <a:cubicBezTo>
                  <a:pt x="473500" y="104186"/>
                  <a:pt x="590207" y="240832"/>
                  <a:pt x="670678" y="398764"/>
                </a:cubicBezTo>
                <a:cubicBezTo>
                  <a:pt x="751148" y="556697"/>
                  <a:pt x="793099" y="731434"/>
                  <a:pt x="793099" y="908685"/>
                </a:cubicBezTo>
                <a:lnTo>
                  <a:pt x="231499" y="908686"/>
                </a:lnTo>
                <a:cubicBezTo>
                  <a:pt x="231499" y="820060"/>
                  <a:pt x="210524" y="732693"/>
                  <a:pt x="170288" y="653726"/>
                </a:cubicBezTo>
                <a:cubicBezTo>
                  <a:pt x="130053" y="574760"/>
                  <a:pt x="71699" y="506436"/>
                  <a:pt x="0" y="454343"/>
                </a:cubicBezTo>
                <a:lnTo>
                  <a:pt x="330100" y="0"/>
                </a:lnTo>
                <a:close/>
              </a:path>
            </a:pathLst>
          </a:custGeom>
          <a:noFill/>
          <a:ln w="11700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795520" y="2044500"/>
            <a:ext cx="1282403" cy="3693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dirty="0" err="1">
                <a:solidFill>
                  <a:srgbClr val="484848"/>
                </a:solidFill>
                <a:latin typeface="Roboto"/>
              </a:rPr>
              <a:t>Mendorong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kinerja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berbasis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data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964758" y="2044500"/>
            <a:ext cx="1234312" cy="3693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dirty="0" err="1">
                <a:solidFill>
                  <a:srgbClr val="484848"/>
                </a:solidFill>
                <a:latin typeface="Roboto"/>
              </a:rPr>
              <a:t>Menetapkan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panduan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strategis</a:t>
            </a:r>
            <a:endParaRPr sz="1200" b="0" dirty="0">
              <a:solidFill>
                <a:srgbClr val="484848"/>
              </a:solidFill>
              <a:latin typeface="Roboto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812791" y="2664600"/>
            <a:ext cx="134308" cy="280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Roboto"/>
              </a:rPr>
              <a:t>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369606" y="1763700"/>
            <a:ext cx="1232710" cy="73866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dirty="0" err="1">
                <a:solidFill>
                  <a:srgbClr val="484848"/>
                </a:solidFill>
                <a:latin typeface="Roboto"/>
              </a:rPr>
              <a:t>Membangun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kemitraan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dengan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pemangku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kepentingan</a:t>
            </a:r>
            <a:endParaRPr sz="1200" b="0" dirty="0">
              <a:solidFill>
                <a:srgbClr val="484848"/>
              </a:solidFill>
              <a:latin typeface="Roboto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915633" y="2758200"/>
            <a:ext cx="268616" cy="280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Roboto"/>
              </a:rPr>
              <a:t>10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778391" y="2781600"/>
            <a:ext cx="134308" cy="280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Roboto"/>
              </a:rPr>
              <a:t>9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095191" y="2898600"/>
            <a:ext cx="134308" cy="280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Roboto"/>
              </a:rPr>
              <a:t>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611256" y="1904100"/>
            <a:ext cx="1133324" cy="5539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dirty="0" err="1">
                <a:solidFill>
                  <a:srgbClr val="484848"/>
                </a:solidFill>
                <a:latin typeface="Roboto"/>
              </a:rPr>
              <a:t>Mengidentifikasi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peluang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dan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tantangan</a:t>
            </a:r>
            <a:endParaRPr sz="1200" b="0" dirty="0">
              <a:solidFill>
                <a:srgbClr val="484848"/>
              </a:solidFill>
              <a:latin typeface="Roboto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037037" y="2044500"/>
            <a:ext cx="1380186" cy="3693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dirty="0" err="1">
                <a:solidFill>
                  <a:srgbClr val="484848"/>
                </a:solidFill>
                <a:latin typeface="Roboto"/>
              </a:rPr>
              <a:t>Menilai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kinerja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dari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periode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sebelumnya</a:t>
            </a:r>
            <a:endParaRPr sz="1200" b="0" dirty="0">
              <a:solidFill>
                <a:srgbClr val="484848"/>
              </a:solidFill>
              <a:latin typeface="Roboto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421191" y="3156000"/>
            <a:ext cx="134308" cy="280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Roboto"/>
              </a:rPr>
              <a:t>4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429189" y="3218400"/>
            <a:ext cx="984383" cy="374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200" b="1">
                <a:solidFill>
                  <a:srgbClr val="E0CB15"/>
                </a:solidFill>
                <a:latin typeface="Roboto"/>
              </a:rPr>
              <a:t>Analisis
Komprehensif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750349" y="3148200"/>
            <a:ext cx="1133683" cy="374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3CC583"/>
                </a:solidFill>
                <a:latin typeface="Roboto"/>
              </a:rPr>
              <a:t>Penguatan Tata
Kelola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861191" y="3600600"/>
            <a:ext cx="134308" cy="280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Roboto"/>
              </a:rPr>
              <a:t>1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911575" y="1767600"/>
            <a:ext cx="1050316" cy="18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>
                <a:solidFill>
                  <a:srgbClr val="92BD39"/>
                </a:solidFill>
                <a:latin typeface="Roboto"/>
              </a:rPr>
              <a:t>Budaya Kinerja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199591" y="3413400"/>
            <a:ext cx="134308" cy="280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Roboto"/>
              </a:rPr>
              <a:t>8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052953" y="1767600"/>
            <a:ext cx="1057999" cy="18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>
                <a:solidFill>
                  <a:srgbClr val="DE58A9"/>
                </a:solidFill>
                <a:latin typeface="Roboto"/>
              </a:rPr>
              <a:t>Arah Kebijakan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417410" y="1580400"/>
            <a:ext cx="619554" cy="374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>
                <a:solidFill>
                  <a:srgbClr val="DE8431"/>
                </a:solidFill>
                <a:latin typeface="Roboto"/>
              </a:rPr>
              <a:t>Evaluasi
Capaian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32411" y="3682500"/>
            <a:ext cx="1481176" cy="3693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200" b="0" dirty="0" err="1">
                <a:solidFill>
                  <a:srgbClr val="484848"/>
                </a:solidFill>
                <a:latin typeface="Roboto"/>
              </a:rPr>
              <a:t>Mengevaluasi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kondisi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internal dan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eksternal</a:t>
            </a:r>
            <a:endParaRPr sz="1200" b="0" dirty="0">
              <a:solidFill>
                <a:srgbClr val="484848"/>
              </a:solidFill>
              <a:latin typeface="Roboto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593843" y="1299600"/>
            <a:ext cx="784204" cy="374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>
                <a:solidFill>
                  <a:srgbClr val="969696"/>
                </a:solidFill>
                <a:latin typeface="Roboto"/>
              </a:rPr>
              <a:t>Kolaborasi
Eksternal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750349" y="3612300"/>
            <a:ext cx="1168590" cy="5539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dirty="0" err="1">
                <a:solidFill>
                  <a:srgbClr val="484848"/>
                </a:solidFill>
                <a:latin typeface="Roboto"/>
              </a:rPr>
              <a:t>Meningkatkan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akuntabilitas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dan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efisiensi</a:t>
            </a:r>
            <a:endParaRPr sz="1200" b="0" dirty="0">
              <a:solidFill>
                <a:srgbClr val="484848"/>
              </a:solidFill>
              <a:latin typeface="Roboto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674693" y="1252800"/>
            <a:ext cx="1006441" cy="561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>
                <a:solidFill>
                  <a:srgbClr val="E55753"/>
                </a:solidFill>
                <a:latin typeface="Roboto"/>
              </a:rPr>
              <a:t>Pemetaan
Potensi dan
Permasalahan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608391" y="3881400"/>
            <a:ext cx="134308" cy="280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Roboto"/>
              </a:rPr>
              <a:t>5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696221" y="835500"/>
            <a:ext cx="3771479" cy="23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1">
                <a:solidFill>
                  <a:srgbClr val="484848"/>
                </a:solidFill>
                <a:latin typeface="Roboto"/>
              </a:rPr>
              <a:t>Siklus Implementasi Renstra UIN Ar-Raniry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965591" y="4092000"/>
            <a:ext cx="134308" cy="280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Roboto"/>
              </a:rPr>
              <a:t>7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230832" y="4255800"/>
            <a:ext cx="268616" cy="280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Roboto"/>
              </a:rPr>
              <a:t>12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979632" y="4255800"/>
            <a:ext cx="268616" cy="280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Roboto"/>
              </a:rPr>
              <a:t>11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263591" y="4326000"/>
            <a:ext cx="134308" cy="280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Roboto"/>
              </a:rPr>
              <a:t>6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151119" y="4950000"/>
            <a:ext cx="1152083" cy="18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Roboto"/>
              </a:rPr>
              <a:t>Evaluasi Berkala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689357" y="4950000"/>
            <a:ext cx="977129" cy="374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>
                <a:solidFill>
                  <a:srgbClr val="969696"/>
                </a:solidFill>
                <a:latin typeface="Roboto"/>
              </a:rPr>
              <a:t>Transformasi
Digital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172137" y="4950000"/>
            <a:ext cx="819670" cy="374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>
                <a:solidFill>
                  <a:srgbClr val="BA5DE5"/>
                </a:solidFill>
                <a:latin typeface="Roboto"/>
              </a:rPr>
              <a:t>Strategi
Pencapaian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434644" y="4950000"/>
            <a:ext cx="1102662" cy="561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>
                <a:solidFill>
                  <a:srgbClr val="7F64EA"/>
                </a:solidFill>
                <a:latin typeface="Roboto"/>
              </a:rPr>
              <a:t>Kerangka
Pendanaan dan
Regulasi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937939" y="4950000"/>
            <a:ext cx="997549" cy="374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>
                <a:solidFill>
                  <a:srgbClr val="1EABDA"/>
                </a:solidFill>
                <a:latin typeface="Roboto"/>
              </a:rPr>
              <a:t>Implementasi
Konsisten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79371" y="5226900"/>
            <a:ext cx="1495602" cy="5539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dirty="0" err="1">
                <a:solidFill>
                  <a:srgbClr val="484848"/>
                </a:solidFill>
                <a:latin typeface="Roboto"/>
              </a:rPr>
              <a:t>Menilai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kemajuan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dan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menyesuaikan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rencana</a:t>
            </a:r>
            <a:endParaRPr sz="1200" b="0" dirty="0">
              <a:solidFill>
                <a:srgbClr val="484848"/>
              </a:solidFill>
              <a:latin typeface="Roboto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564022" y="5414100"/>
            <a:ext cx="1227901" cy="5539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dirty="0" err="1">
                <a:solidFill>
                  <a:srgbClr val="484848"/>
                </a:solidFill>
                <a:latin typeface="Roboto"/>
              </a:rPr>
              <a:t>Mengintegrasikan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teknologi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dalam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operasi</a:t>
            </a:r>
            <a:endParaRPr sz="1200" b="0" dirty="0">
              <a:solidFill>
                <a:srgbClr val="484848"/>
              </a:solidFill>
              <a:latin typeface="Roboto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282195" y="5601300"/>
            <a:ext cx="1407438" cy="5539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dirty="0" err="1">
                <a:solidFill>
                  <a:srgbClr val="484848"/>
                </a:solidFill>
                <a:latin typeface="Roboto"/>
              </a:rPr>
              <a:t>Memastikan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sumber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daya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dan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aturan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yang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diperlukan</a:t>
            </a:r>
            <a:endParaRPr sz="1200" b="0" dirty="0">
              <a:solidFill>
                <a:srgbClr val="484848"/>
              </a:solidFill>
              <a:latin typeface="Roboto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6715432" y="5414100"/>
            <a:ext cx="1442704" cy="3693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dirty="0" err="1">
                <a:solidFill>
                  <a:srgbClr val="484848"/>
                </a:solidFill>
                <a:latin typeface="Roboto"/>
              </a:rPr>
              <a:t>Menerapkan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rencana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secara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berkelanjutan</a:t>
            </a:r>
            <a:endParaRPr sz="1200" b="0" dirty="0">
              <a:solidFill>
                <a:srgbClr val="484848"/>
              </a:solidFill>
              <a:latin typeface="Roboto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952782" y="5414100"/>
            <a:ext cx="1258358" cy="5539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dirty="0" err="1">
                <a:solidFill>
                  <a:srgbClr val="484848"/>
                </a:solidFill>
                <a:latin typeface="Roboto"/>
              </a:rPr>
              <a:t>Mengembangkan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rencana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untuk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
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mencapai</a:t>
            </a:r>
            <a:r>
              <a:rPr sz="1200" b="0" dirty="0">
                <a:solidFill>
                  <a:srgbClr val="484848"/>
                </a:solidFill>
                <a:latin typeface="Roboto"/>
              </a:rPr>
              <a:t> </a:t>
            </a:r>
            <a:r>
              <a:rPr sz="1200" b="0" dirty="0" err="1">
                <a:solidFill>
                  <a:srgbClr val="484848"/>
                </a:solidFill>
                <a:latin typeface="Roboto"/>
              </a:rPr>
              <a:t>sasaran</a:t>
            </a:r>
            <a:endParaRPr sz="1200" b="0" dirty="0">
              <a:solidFill>
                <a:srgbClr val="484848"/>
              </a:solidFill>
              <a:latin typeface="Roboto"/>
            </a:endParaRPr>
          </a:p>
        </p:txBody>
      </p:sp>
    </p:spTree>
  </p:cSld>
  <p:clrMapOvr>
    <a:masterClrMapping/>
  </p:clrMapOvr>
</p:sld>
</file>

<file path=ppt/theme/_rels/theme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{C4DD6CE4-A529-9848-A2FD-48EF044782E4}tf10001064</Template>
  <TotalTime>1608</TotalTime>
  <Words>1381</Words>
  <Application>Microsoft Macintosh PowerPoint</Application>
  <PresentationFormat>On-screen Show (4:3)</PresentationFormat>
  <Paragraphs>265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Garamond</vt:lpstr>
      <vt:lpstr>Roboto</vt:lpstr>
      <vt:lpstr>Organic</vt:lpstr>
      <vt:lpstr>Renstra UIN Ar-Raniry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Kamaruzzaman Bustamam Ahmad</cp:lastModifiedBy>
  <cp:revision>10</cp:revision>
  <dcterms:created xsi:type="dcterms:W3CDTF">2013-01-27T09:14:16Z</dcterms:created>
  <dcterms:modified xsi:type="dcterms:W3CDTF">2026-02-12T01:38:31Z</dcterms:modified>
  <cp:category/>
</cp:coreProperties>
</file>