
<file path=[Content_Types].xml><?xml version="1.0" encoding="utf-8"?>
<Types xmlns="http://schemas.openxmlformats.org/package/2006/content-types">
  <Default Extension="jpg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ata1.xml" ContentType="application/vnd.openxmlformats-officedocument.drawingml.diagramData+xml"/>
  <Override PartName="/ppt/diagrams/data2.xml" ContentType="application/vnd.openxmlformats-officedocument.drawingml.diagramData+xml"/>
  <Override PartName="/ppt/diagrams/drawing1.xml" ContentType="application/vnd.ms-office.drawingml.diagramDrawing+xml"/>
  <Override PartName="/ppt/diagrams/drawing2.xml" ContentType="application/vnd.ms-office.drawingml.diagramDrawing+xml"/>
  <Override PartName="/ppt/diagrams/layout1.xml" ContentType="application/vnd.openxmlformats-officedocument.drawingml.diagramLayout+xml"/>
  <Override PartName="/ppt/diagrams/layout2.xml" ContentType="application/vnd.openxmlformats-officedocument.drawingml.diagramLayout+xml"/>
  <Override PartName="/ppt/diagrams/quickStyle1.xml" ContentType="application/vnd.openxmlformats-officedocument.drawingml.diagramStyle+xml"/>
  <Override PartName="/ppt/diagrams/quickStyle2.xml" ContentType="application/vnd.openxmlformats-officedocument.drawingml.diagramStyl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6" r:id="rId5"/>
    <p:sldId id="259" r:id="rId6"/>
    <p:sldId id="268" r:id="rId7"/>
    <p:sldId id="260" r:id="rId8"/>
    <p:sldId id="270" r:id="rId9"/>
    <p:sldId id="264" r:id="rId10"/>
    <p:sldId id="263" r:id="rId11"/>
    <p:sldId id="272" r:id="rId12"/>
    <p:sldId id="271" r:id="rId13"/>
    <p:sldId id="274" r:id="rId14"/>
    <p:sldId id="276" r:id="rId15"/>
    <p:sldId id="277" r:id="rId16"/>
    <p:sldId id="279" r:id="rId17"/>
    <p:sldId id="280" r:id="rId18"/>
    <p:sldId id="281" r:id="rId19"/>
    <p:sldId id="282" r:id="rId20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0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40C63FC-5C7A-4009-AB78-4AD7224BD7C5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B5D10C31-D457-4C89-BD2A-F9CC0742CA9B}">
      <dgm:prSet phldrT="[Text]"/>
      <dgm:spPr/>
      <dgm:t>
        <a:bodyPr/>
        <a:lstStyle/>
        <a:p>
          <a:r>
            <a:rPr lang="en-US" dirty="0" err="1"/>
            <a:t>Hana</a:t>
          </a:r>
          <a:r>
            <a:rPr lang="en-US" dirty="0"/>
            <a:t> </a:t>
          </a:r>
          <a:r>
            <a:rPr lang="en-US" dirty="0" err="1" smtClean="0"/>
            <a:t>Roh</a:t>
          </a:r>
          <a:r>
            <a:rPr lang="en-US" dirty="0" smtClean="0"/>
            <a:t>/ </a:t>
          </a:r>
          <a:r>
            <a:rPr lang="en-US" dirty="0" err="1" smtClean="0"/>
            <a:t>han</a:t>
          </a:r>
          <a:r>
            <a:rPr lang="en-US" dirty="0" smtClean="0"/>
            <a:t> </a:t>
          </a:r>
          <a:r>
            <a:rPr lang="en-US" dirty="0" err="1" smtClean="0"/>
            <a:t>Roh</a:t>
          </a:r>
          <a:endParaRPr lang="en-US" dirty="0"/>
        </a:p>
      </dgm:t>
    </dgm:pt>
    <dgm:pt modelId="{BAA2F62B-B1A3-467D-A4BF-7F11EB251FFC}" type="parTrans" cxnId="{E1F2A627-3245-4FD8-8E0D-D4E808B3ED09}">
      <dgm:prSet/>
      <dgm:spPr/>
      <dgm:t>
        <a:bodyPr/>
        <a:lstStyle/>
        <a:p>
          <a:endParaRPr lang="en-US"/>
        </a:p>
      </dgm:t>
    </dgm:pt>
    <dgm:pt modelId="{B8FA2F38-791A-463F-ADAE-AAF855BAF0B2}" type="sibTrans" cxnId="{E1F2A627-3245-4FD8-8E0D-D4E808B3ED09}">
      <dgm:prSet/>
      <dgm:spPr/>
      <dgm:t>
        <a:bodyPr/>
        <a:lstStyle/>
        <a:p>
          <a:endParaRPr lang="en-US"/>
        </a:p>
      </dgm:t>
    </dgm:pt>
    <dgm:pt modelId="{95A99466-E82B-435B-A120-411DF4167789}">
      <dgm:prSet phldrT="[Text]"/>
      <dgm:spPr/>
      <dgm:t>
        <a:bodyPr/>
        <a:lstStyle/>
        <a:p>
          <a:r>
            <a:rPr lang="en-US"/>
            <a:t>Han Jeut</a:t>
          </a:r>
        </a:p>
      </dgm:t>
    </dgm:pt>
    <dgm:pt modelId="{BFB2E77C-CF28-4914-82DE-757A8904BFDB}" type="parTrans" cxnId="{75D1F289-763E-44CE-9483-08AEC1D0F45E}">
      <dgm:prSet/>
      <dgm:spPr/>
      <dgm:t>
        <a:bodyPr/>
        <a:lstStyle/>
        <a:p>
          <a:endParaRPr lang="en-US"/>
        </a:p>
      </dgm:t>
    </dgm:pt>
    <dgm:pt modelId="{68B97923-60F0-4A78-9BCD-4A6AF524D11E}" type="sibTrans" cxnId="{75D1F289-763E-44CE-9483-08AEC1D0F45E}">
      <dgm:prSet/>
      <dgm:spPr/>
      <dgm:t>
        <a:bodyPr/>
        <a:lstStyle/>
        <a:p>
          <a:endParaRPr lang="en-US"/>
        </a:p>
      </dgm:t>
    </dgm:pt>
    <dgm:pt modelId="{486A4792-74EC-4110-9613-609AA47DB6FD}">
      <dgm:prSet phldrT="[Text]"/>
      <dgm:spPr/>
      <dgm:t>
        <a:bodyPr/>
        <a:lstStyle/>
        <a:p>
          <a:r>
            <a:rPr lang="en-US"/>
            <a:t>Hana Get</a:t>
          </a:r>
        </a:p>
      </dgm:t>
    </dgm:pt>
    <dgm:pt modelId="{97790798-C982-4387-9CE3-F469F816B6B1}" type="parTrans" cxnId="{5C5083C8-26A2-4FA2-8911-9BC2550EEB22}">
      <dgm:prSet/>
      <dgm:spPr/>
      <dgm:t>
        <a:bodyPr/>
        <a:lstStyle/>
        <a:p>
          <a:endParaRPr lang="en-US"/>
        </a:p>
      </dgm:t>
    </dgm:pt>
    <dgm:pt modelId="{E322783F-24F7-4305-B634-B9A3711578B0}" type="sibTrans" cxnId="{5C5083C8-26A2-4FA2-8911-9BC2550EEB22}">
      <dgm:prSet/>
      <dgm:spPr/>
      <dgm:t>
        <a:bodyPr/>
        <a:lstStyle/>
        <a:p>
          <a:endParaRPr lang="en-US"/>
        </a:p>
      </dgm:t>
    </dgm:pt>
    <dgm:pt modelId="{91FEEE96-38D0-4676-9CEB-A49A0E23E50A}" type="pres">
      <dgm:prSet presAssocID="{940C63FC-5C7A-4009-AB78-4AD7224BD7C5}" presName="compositeShape" presStyleCnt="0">
        <dgm:presLayoutVars>
          <dgm:chMax val="7"/>
          <dgm:dir/>
          <dgm:resizeHandles val="exact"/>
        </dgm:presLayoutVars>
      </dgm:prSet>
      <dgm:spPr/>
    </dgm:pt>
    <dgm:pt modelId="{B0FC2BFC-E900-4A23-8853-B5325000B4AE}" type="pres">
      <dgm:prSet presAssocID="{B5D10C31-D457-4C89-BD2A-F9CC0742CA9B}" presName="circ1" presStyleLbl="vennNode1" presStyleIdx="0" presStyleCnt="3"/>
      <dgm:spPr/>
      <dgm:t>
        <a:bodyPr/>
        <a:lstStyle/>
        <a:p>
          <a:endParaRPr lang="en-US"/>
        </a:p>
      </dgm:t>
    </dgm:pt>
    <dgm:pt modelId="{41B98197-196A-4001-97D3-651167DA9EF3}" type="pres">
      <dgm:prSet presAssocID="{B5D10C31-D457-4C89-BD2A-F9CC0742CA9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33DE44-7342-4B4D-AEFD-9A99BEA3E5C1}" type="pres">
      <dgm:prSet presAssocID="{95A99466-E82B-435B-A120-411DF4167789}" presName="circ2" presStyleLbl="vennNode1" presStyleIdx="1" presStyleCnt="3"/>
      <dgm:spPr/>
      <dgm:t>
        <a:bodyPr/>
        <a:lstStyle/>
        <a:p>
          <a:endParaRPr lang="en-US"/>
        </a:p>
      </dgm:t>
    </dgm:pt>
    <dgm:pt modelId="{3AA70444-FBC0-49FF-945C-02CED214B316}" type="pres">
      <dgm:prSet presAssocID="{95A99466-E82B-435B-A120-411DF4167789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8AC1A69-0ECA-4486-AD33-7ABE69C94039}" type="pres">
      <dgm:prSet presAssocID="{486A4792-74EC-4110-9613-609AA47DB6FD}" presName="circ3" presStyleLbl="vennNode1" presStyleIdx="2" presStyleCnt="3"/>
      <dgm:spPr/>
      <dgm:t>
        <a:bodyPr/>
        <a:lstStyle/>
        <a:p>
          <a:endParaRPr lang="en-US"/>
        </a:p>
      </dgm:t>
    </dgm:pt>
    <dgm:pt modelId="{64EE4963-D468-41B7-995F-48C718F06046}" type="pres">
      <dgm:prSet presAssocID="{486A4792-74EC-4110-9613-609AA47DB6FD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8460D542-D7BF-4C4A-8247-33887677AD7D}" type="presOf" srcId="{B5D10C31-D457-4C89-BD2A-F9CC0742CA9B}" destId="{41B98197-196A-4001-97D3-651167DA9EF3}" srcOrd="1" destOrd="0" presId="urn:microsoft.com/office/officeart/2005/8/layout/venn1"/>
    <dgm:cxn modelId="{4BCFB894-89E4-4E27-A419-656195D2A809}" type="presOf" srcId="{95A99466-E82B-435B-A120-411DF4167789}" destId="{3AA70444-FBC0-49FF-945C-02CED214B316}" srcOrd="1" destOrd="0" presId="urn:microsoft.com/office/officeart/2005/8/layout/venn1"/>
    <dgm:cxn modelId="{1D23E200-D8E1-4EE0-B2BB-68235AE5C0C4}" type="presOf" srcId="{486A4792-74EC-4110-9613-609AA47DB6FD}" destId="{64EE4963-D468-41B7-995F-48C718F06046}" srcOrd="1" destOrd="0" presId="urn:microsoft.com/office/officeart/2005/8/layout/venn1"/>
    <dgm:cxn modelId="{44E61C01-6799-4501-994B-0CE9F9947656}" type="presOf" srcId="{95A99466-E82B-435B-A120-411DF4167789}" destId="{6933DE44-7342-4B4D-AEFD-9A99BEA3E5C1}" srcOrd="0" destOrd="0" presId="urn:microsoft.com/office/officeart/2005/8/layout/venn1"/>
    <dgm:cxn modelId="{75D1F289-763E-44CE-9483-08AEC1D0F45E}" srcId="{940C63FC-5C7A-4009-AB78-4AD7224BD7C5}" destId="{95A99466-E82B-435B-A120-411DF4167789}" srcOrd="1" destOrd="0" parTransId="{BFB2E77C-CF28-4914-82DE-757A8904BFDB}" sibTransId="{68B97923-60F0-4A78-9BCD-4A6AF524D11E}"/>
    <dgm:cxn modelId="{C6DD0B43-CD55-4F2B-87E9-501C6DCE9A02}" type="presOf" srcId="{B5D10C31-D457-4C89-BD2A-F9CC0742CA9B}" destId="{B0FC2BFC-E900-4A23-8853-B5325000B4AE}" srcOrd="0" destOrd="0" presId="urn:microsoft.com/office/officeart/2005/8/layout/venn1"/>
    <dgm:cxn modelId="{2E049CB6-5E0F-4D48-8A51-D8C0115EF24F}" type="presOf" srcId="{940C63FC-5C7A-4009-AB78-4AD7224BD7C5}" destId="{91FEEE96-38D0-4676-9CEB-A49A0E23E50A}" srcOrd="0" destOrd="0" presId="urn:microsoft.com/office/officeart/2005/8/layout/venn1"/>
    <dgm:cxn modelId="{E1F2A627-3245-4FD8-8E0D-D4E808B3ED09}" srcId="{940C63FC-5C7A-4009-AB78-4AD7224BD7C5}" destId="{B5D10C31-D457-4C89-BD2A-F9CC0742CA9B}" srcOrd="0" destOrd="0" parTransId="{BAA2F62B-B1A3-467D-A4BF-7F11EB251FFC}" sibTransId="{B8FA2F38-791A-463F-ADAE-AAF855BAF0B2}"/>
    <dgm:cxn modelId="{5C5083C8-26A2-4FA2-8911-9BC2550EEB22}" srcId="{940C63FC-5C7A-4009-AB78-4AD7224BD7C5}" destId="{486A4792-74EC-4110-9613-609AA47DB6FD}" srcOrd="2" destOrd="0" parTransId="{97790798-C982-4387-9CE3-F469F816B6B1}" sibTransId="{E322783F-24F7-4305-B634-B9A3711578B0}"/>
    <dgm:cxn modelId="{D5771FA7-4719-4738-BEC1-0E855A6E3A09}" type="presOf" srcId="{486A4792-74EC-4110-9613-609AA47DB6FD}" destId="{38AC1A69-0ECA-4486-AD33-7ABE69C94039}" srcOrd="0" destOrd="0" presId="urn:microsoft.com/office/officeart/2005/8/layout/venn1"/>
    <dgm:cxn modelId="{51C9B689-26E5-4787-8D6F-747FEBC0DF81}" type="presParOf" srcId="{91FEEE96-38D0-4676-9CEB-A49A0E23E50A}" destId="{B0FC2BFC-E900-4A23-8853-B5325000B4AE}" srcOrd="0" destOrd="0" presId="urn:microsoft.com/office/officeart/2005/8/layout/venn1"/>
    <dgm:cxn modelId="{6B135863-7683-474C-B88A-9642AC168244}" type="presParOf" srcId="{91FEEE96-38D0-4676-9CEB-A49A0E23E50A}" destId="{41B98197-196A-4001-97D3-651167DA9EF3}" srcOrd="1" destOrd="0" presId="urn:microsoft.com/office/officeart/2005/8/layout/venn1"/>
    <dgm:cxn modelId="{38564277-8882-43F4-82B3-167989BED009}" type="presParOf" srcId="{91FEEE96-38D0-4676-9CEB-A49A0E23E50A}" destId="{6933DE44-7342-4B4D-AEFD-9A99BEA3E5C1}" srcOrd="2" destOrd="0" presId="urn:microsoft.com/office/officeart/2005/8/layout/venn1"/>
    <dgm:cxn modelId="{2A5FC845-4DDC-41C5-ADC5-8BA9E606E29F}" type="presParOf" srcId="{91FEEE96-38D0-4676-9CEB-A49A0E23E50A}" destId="{3AA70444-FBC0-49FF-945C-02CED214B316}" srcOrd="3" destOrd="0" presId="urn:microsoft.com/office/officeart/2005/8/layout/venn1"/>
    <dgm:cxn modelId="{40906D44-3B0B-4486-962A-AA24FFB0E1E2}" type="presParOf" srcId="{91FEEE96-38D0-4676-9CEB-A49A0E23E50A}" destId="{38AC1A69-0ECA-4486-AD33-7ABE69C94039}" srcOrd="4" destOrd="0" presId="urn:microsoft.com/office/officeart/2005/8/layout/venn1"/>
    <dgm:cxn modelId="{F0F27E27-5700-4317-B92E-2FE9E9ABBD56}" type="presParOf" srcId="{91FEEE96-38D0-4676-9CEB-A49A0E23E50A}" destId="{64EE4963-D468-41B7-995F-48C718F06046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47E2F65-F865-4F6A-BC09-48E30276296B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874219-B6DF-40BB-A721-E5E087BA8099}">
      <dgm:prSet phldrT="[Text]" custT="1"/>
      <dgm:spPr>
        <a:xfrm>
          <a:off x="2053476" y="435907"/>
          <a:ext cx="1013813" cy="312128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RUH KEHDUPAN  MASYARAKAT</a:t>
          </a:r>
          <a:endParaRPr lang="en-US" sz="1400" b="1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gm:t>
    </dgm:pt>
    <dgm:pt modelId="{C667E215-D356-4FE7-89B9-307012177676}" type="parTrans" cxnId="{A5E34F5B-9178-4F1E-B202-F544DD2FACAC}">
      <dgm:prSet/>
      <dgm:spPr/>
      <dgm:t>
        <a:bodyPr/>
        <a:lstStyle/>
        <a:p>
          <a:endParaRPr lang="en-US"/>
        </a:p>
      </dgm:t>
    </dgm:pt>
    <dgm:pt modelId="{47C95AEA-9010-46A9-AF9A-57CC9209B10F}" type="sibTrans" cxnId="{A5E34F5B-9178-4F1E-B202-F544DD2FACAC}">
      <dgm:prSet/>
      <dgm:spPr/>
      <dgm:t>
        <a:bodyPr/>
        <a:lstStyle/>
        <a:p>
          <a:endParaRPr lang="en-US"/>
        </a:p>
      </dgm:t>
    </dgm:pt>
    <dgm:pt modelId="{53FAAE93-7978-4276-8114-287E0458584A}">
      <dgm:prSet phldrT="[Text]" custT="1"/>
      <dgm:spPr>
        <a:xfrm>
          <a:off x="60164" y="890992"/>
          <a:ext cx="1589938" cy="81944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Nilai</a:t>
          </a:r>
          <a:endParaRPr lang="en-US" sz="1400" b="1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gm:t>
    </dgm:pt>
    <dgm:pt modelId="{10B216CD-B036-4B45-813E-282B93CD4AA7}" type="parTrans" cxnId="{81A768D4-C577-4D50-B4F1-2C678DCE3BAF}">
      <dgm:prSet/>
      <dgm:spPr>
        <a:xfrm>
          <a:off x="800518" y="696151"/>
          <a:ext cx="1705248" cy="142956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BA1C59E6-7184-4814-9FB4-0CDCF6C9734A}" type="sibTrans" cxnId="{81A768D4-C577-4D50-B4F1-2C678DCE3BAF}">
      <dgm:prSet/>
      <dgm:spPr/>
      <dgm:t>
        <a:bodyPr/>
        <a:lstStyle/>
        <a:p>
          <a:endParaRPr lang="en-US"/>
        </a:p>
      </dgm:t>
    </dgm:pt>
    <dgm:pt modelId="{403A49E6-8352-4384-B97F-4BDCAE681159}">
      <dgm:prSet phldrT="[Text]" custT="1"/>
      <dgm:spPr>
        <a:xfrm>
          <a:off x="173735" y="1853392"/>
          <a:ext cx="1362797" cy="71673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Standar</a:t>
          </a:r>
          <a:r>
            <a:rPr lang="en-US" sz="1400" b="1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Etika</a:t>
          </a:r>
          <a:endParaRPr lang="en-US" sz="1400" b="1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gm:t>
    </dgm:pt>
    <dgm:pt modelId="{E8374956-6CC8-454C-A1B6-15E05BD8A917}" type="parTrans" cxnId="{3A024A44-0851-4E78-9328-9C2AA8F5C108}">
      <dgm:prSet/>
      <dgm:spPr>
        <a:xfrm>
          <a:off x="754798" y="1658551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D05968D3-82AC-4C33-B706-A6D472711565}" type="sibTrans" cxnId="{3A024A44-0851-4E78-9328-9C2AA8F5C108}">
      <dgm:prSet/>
      <dgm:spPr/>
      <dgm:t>
        <a:bodyPr/>
        <a:lstStyle/>
        <a:p>
          <a:endParaRPr lang="en-US"/>
        </a:p>
      </dgm:t>
    </dgm:pt>
    <dgm:pt modelId="{9BDBF900-E301-4182-8443-0D0E554E5F84}">
      <dgm:prSet phldrT="[Text]" custT="1"/>
      <dgm:spPr>
        <a:xfrm>
          <a:off x="1759334" y="890992"/>
          <a:ext cx="1831363" cy="830346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Keyakinan</a:t>
          </a:r>
          <a:endParaRPr lang="en-US" sz="1400" b="1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gm:t>
    </dgm:pt>
    <dgm:pt modelId="{DF3382A4-A3DA-47C7-90DA-DAE7AD13D94A}" type="parTrans" cxnId="{8EA1510F-9982-4081-B11A-50AA8DD8C06E}">
      <dgm:prSet/>
      <dgm:spPr>
        <a:xfrm>
          <a:off x="2505767" y="696151"/>
          <a:ext cx="114633" cy="142956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FC6DC2E4-D5EE-46A4-AB2B-7E960306D773}" type="sibTrans" cxnId="{8EA1510F-9982-4081-B11A-50AA8DD8C06E}">
      <dgm:prSet/>
      <dgm:spPr/>
      <dgm:t>
        <a:bodyPr/>
        <a:lstStyle/>
        <a:p>
          <a:endParaRPr lang="en-US"/>
        </a:p>
      </dgm:t>
    </dgm:pt>
    <dgm:pt modelId="{D9D0F42F-B953-4113-8B18-DB0AE1BF1AB5}">
      <dgm:prSet phldrT="[Text]" custT="1"/>
      <dgm:spPr>
        <a:xfrm>
          <a:off x="2203945" y="1864295"/>
          <a:ext cx="942141" cy="688936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Peran</a:t>
          </a:r>
          <a:r>
            <a:rPr lang="en-US" sz="1400" b="1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Seni</a:t>
          </a:r>
          <a:endParaRPr lang="en-US" sz="1400" b="1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gm:t>
    </dgm:pt>
    <dgm:pt modelId="{460869D0-7111-4D12-A43A-274909D59E99}" type="parTrans" cxnId="{A297ACCD-C180-4B99-A700-18543CEE4B31}">
      <dgm:prSet/>
      <dgm:spPr>
        <a:xfrm>
          <a:off x="2574681" y="1669454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A60CCE94-C1F1-496D-9D2F-D1D1DA8808D5}" type="sibTrans" cxnId="{A297ACCD-C180-4B99-A700-18543CEE4B31}">
      <dgm:prSet/>
      <dgm:spPr/>
      <dgm:t>
        <a:bodyPr/>
        <a:lstStyle/>
        <a:p>
          <a:endParaRPr lang="en-US"/>
        </a:p>
      </dgm:t>
    </dgm:pt>
    <dgm:pt modelId="{18B523AF-74D2-4C38-96BA-CD67B7B1A78E}">
      <dgm:prSet custT="1"/>
      <dgm:spPr>
        <a:xfrm>
          <a:off x="3768182" y="890992"/>
          <a:ext cx="1292418" cy="840624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Peran</a:t>
          </a:r>
          <a:r>
            <a:rPr lang="en-US" sz="1400" b="1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Akal</a:t>
          </a:r>
          <a:endParaRPr lang="en-US" sz="1400" b="1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gm:t>
    </dgm:pt>
    <dgm:pt modelId="{514D1B39-53B1-40CD-9FE6-B52B49EA4787}" type="parTrans" cxnId="{A948F53C-3668-4948-8143-F5E7706D203C}">
      <dgm:prSet/>
      <dgm:spPr>
        <a:xfrm>
          <a:off x="2505767" y="696151"/>
          <a:ext cx="1854008" cy="142956"/>
        </a:xfr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74548047-7E1F-44A4-AF98-EDCE520D45E4}" type="sibTrans" cxnId="{A948F53C-3668-4948-8143-F5E7706D203C}">
      <dgm:prSet/>
      <dgm:spPr/>
      <dgm:t>
        <a:bodyPr/>
        <a:lstStyle/>
        <a:p>
          <a:endParaRPr lang="en-US"/>
        </a:p>
      </dgm:t>
    </dgm:pt>
    <dgm:pt modelId="{885F0764-3D66-4E82-B711-C6F27EC9E829}">
      <dgm:prSet custT="1"/>
      <dgm:spPr>
        <a:xfrm>
          <a:off x="217168" y="2713080"/>
          <a:ext cx="1275932" cy="701892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Standar</a:t>
          </a:r>
          <a:r>
            <a:rPr lang="en-US" sz="1400" b="1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Moral</a:t>
          </a:r>
          <a:endParaRPr lang="en-US" sz="1400" b="1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gm:t>
    </dgm:pt>
    <dgm:pt modelId="{DB28D17E-422F-4734-87EE-9C8C2E985133}" type="parTrans" cxnId="{4F17145B-C5F2-4ECB-87C1-4A81753807B5}">
      <dgm:prSet/>
      <dgm:spPr>
        <a:xfrm>
          <a:off x="754798" y="2518239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B4E16B2E-EB91-4933-875A-F85B8775B722}" type="sibTrans" cxnId="{4F17145B-C5F2-4ECB-87C1-4A81753807B5}">
      <dgm:prSet/>
      <dgm:spPr/>
      <dgm:t>
        <a:bodyPr/>
        <a:lstStyle/>
        <a:p>
          <a:endParaRPr lang="en-US"/>
        </a:p>
      </dgm:t>
    </dgm:pt>
    <dgm:pt modelId="{3D03DBBD-0762-474A-B47C-74BCF375077D}">
      <dgm:prSet custT="1"/>
      <dgm:spPr>
        <a:xfrm>
          <a:off x="104243" y="3557930"/>
          <a:ext cx="1501780" cy="731644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Standar</a:t>
          </a:r>
          <a:r>
            <a:rPr lang="en-US" sz="1400" b="1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Tingkah</a:t>
          </a:r>
          <a:r>
            <a:rPr lang="en-US" sz="1400" b="1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laku</a:t>
          </a:r>
          <a:endParaRPr lang="en-US" sz="1400" b="1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gm:t>
    </dgm:pt>
    <dgm:pt modelId="{970D1466-4408-47AE-9745-1C13B0916372}" type="parTrans" cxnId="{76586B09-E6C0-49E7-8CB3-C7443D4268B7}">
      <dgm:prSet/>
      <dgm:spPr>
        <a:xfrm>
          <a:off x="754798" y="3363088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0B4B4A99-DA12-4744-B6C5-F4125A3AE889}" type="sibTrans" cxnId="{76586B09-E6C0-49E7-8CB3-C7443D4268B7}">
      <dgm:prSet/>
      <dgm:spPr/>
      <dgm:t>
        <a:bodyPr/>
        <a:lstStyle/>
        <a:p>
          <a:endParaRPr lang="en-US"/>
        </a:p>
      </dgm:t>
    </dgm:pt>
    <dgm:pt modelId="{78006179-DDD9-48DB-8831-A2C6971B4132}">
      <dgm:prSet custT="1"/>
      <dgm:spPr>
        <a:xfrm>
          <a:off x="131898" y="4432531"/>
          <a:ext cx="1446472" cy="68893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Makna</a:t>
          </a:r>
          <a:r>
            <a:rPr lang="en-US" sz="1400" b="1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Aksi</a:t>
          </a:r>
          <a:r>
            <a:rPr lang="en-US" sz="1400" b="1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Sosial</a:t>
          </a:r>
          <a:endParaRPr lang="en-US" sz="1400" b="1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gm:t>
    </dgm:pt>
    <dgm:pt modelId="{7590A642-FE7B-467B-90E5-98353DD38609}" type="parTrans" cxnId="{68BF1F0D-5DC5-4C7B-BDAC-9B538977B97D}">
      <dgm:prSet/>
      <dgm:spPr>
        <a:xfrm>
          <a:off x="754798" y="4237690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E5A6029A-22B7-4F9C-9ED6-E2F834E7DC51}" type="sibTrans" cxnId="{68BF1F0D-5DC5-4C7B-BDAC-9B538977B97D}">
      <dgm:prSet/>
      <dgm:spPr/>
      <dgm:t>
        <a:bodyPr/>
        <a:lstStyle/>
        <a:p>
          <a:endParaRPr lang="en-US"/>
        </a:p>
      </dgm:t>
    </dgm:pt>
    <dgm:pt modelId="{C2B8BA9B-7281-43BB-B118-40F346A54B92}">
      <dgm:prSet custT="1"/>
      <dgm:spPr>
        <a:xfrm>
          <a:off x="55205" y="5264427"/>
          <a:ext cx="1599857" cy="695893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Arah</a:t>
          </a:r>
          <a:r>
            <a:rPr lang="en-US" sz="1400" b="1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Budaya</a:t>
          </a:r>
          <a:endParaRPr lang="en-US" sz="1400" b="1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gm:t>
    </dgm:pt>
    <dgm:pt modelId="{1D1AE91F-81B6-44DE-A072-D83CB8D618EC}" type="parTrans" cxnId="{BCAF3AF9-A2AF-4CC9-969A-019FE1F431C7}">
      <dgm:prSet/>
      <dgm:spPr>
        <a:xfrm>
          <a:off x="754798" y="5069586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21168ECA-9214-4DBB-8A57-A308D0ECC17A}" type="sibTrans" cxnId="{BCAF3AF9-A2AF-4CC9-969A-019FE1F431C7}">
      <dgm:prSet/>
      <dgm:spPr/>
      <dgm:t>
        <a:bodyPr/>
        <a:lstStyle/>
        <a:p>
          <a:endParaRPr lang="en-US"/>
        </a:p>
      </dgm:t>
    </dgm:pt>
    <dgm:pt modelId="{98BE282C-8A3A-4F47-90A9-0489056C3648}">
      <dgm:prSet custT="1"/>
      <dgm:spPr>
        <a:xfrm>
          <a:off x="2020842" y="2696188"/>
          <a:ext cx="1308349" cy="723654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Menggali</a:t>
          </a:r>
          <a:r>
            <a:rPr lang="en-US" sz="1400" b="1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Makna</a:t>
          </a:r>
          <a:endParaRPr lang="en-US" sz="1400" b="1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gm:t>
    </dgm:pt>
    <dgm:pt modelId="{8A1CE3B1-BF99-4E05-9261-E6EB6F940380}" type="parTrans" cxnId="{0B675910-C7D2-4476-BAE1-1FA87A56D099}">
      <dgm:prSet/>
      <dgm:spPr>
        <a:xfrm>
          <a:off x="2574681" y="2501347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58261B77-A875-4605-893B-2F9AEE511A70}" type="sibTrans" cxnId="{0B675910-C7D2-4476-BAE1-1FA87A56D099}">
      <dgm:prSet/>
      <dgm:spPr/>
      <dgm:t>
        <a:bodyPr/>
        <a:lstStyle/>
        <a:p>
          <a:endParaRPr lang="en-US"/>
        </a:p>
      </dgm:t>
    </dgm:pt>
    <dgm:pt modelId="{615EAF21-B532-4242-8D59-05BD54EA6304}">
      <dgm:prSet custT="1"/>
      <dgm:spPr>
        <a:xfrm>
          <a:off x="1899755" y="3562799"/>
          <a:ext cx="1550521" cy="63058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Cara </a:t>
          </a:r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pandang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Seseorang</a:t>
          </a:r>
          <a:endParaRPr lang="en-US" sz="1400" b="1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gm:t>
    </dgm:pt>
    <dgm:pt modelId="{51D9B3B4-D5B1-47B8-B9E1-58E392ADBA93}" type="parTrans" cxnId="{ADAF19EB-A857-4A09-BEEC-6059F215C143}">
      <dgm:prSet/>
      <dgm:spPr>
        <a:xfrm>
          <a:off x="2574681" y="3367957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7039A63B-6737-4010-8AA7-8D5859F42729}" type="sibTrans" cxnId="{ADAF19EB-A857-4A09-BEEC-6059F215C143}">
      <dgm:prSet/>
      <dgm:spPr/>
      <dgm:t>
        <a:bodyPr/>
        <a:lstStyle/>
        <a:p>
          <a:endParaRPr lang="en-US"/>
        </a:p>
      </dgm:t>
    </dgm:pt>
    <dgm:pt modelId="{BEB9A622-B7AE-4A73-B62A-DD10D503D3A2}">
      <dgm:prSet custT="1"/>
      <dgm:spPr>
        <a:xfrm>
          <a:off x="1883488" y="4336336"/>
          <a:ext cx="1583056" cy="805981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Sosial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Kebudayaan</a:t>
          </a:r>
          <a:endParaRPr lang="en-US" sz="1400" b="1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gm:t>
    </dgm:pt>
    <dgm:pt modelId="{983C884E-BD6C-403E-8112-AA7F9550D441}" type="parTrans" cxnId="{4982E884-4FD0-4C30-8301-06763039621D}">
      <dgm:prSet/>
      <dgm:spPr>
        <a:xfrm>
          <a:off x="2574681" y="4141495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32D0A200-F206-4708-8332-E52008EB0D1E}" type="sibTrans" cxnId="{4982E884-4FD0-4C30-8301-06763039621D}">
      <dgm:prSet/>
      <dgm:spPr/>
      <dgm:t>
        <a:bodyPr/>
        <a:lstStyle/>
        <a:p>
          <a:endParaRPr lang="en-US"/>
        </a:p>
      </dgm:t>
    </dgm:pt>
    <dgm:pt modelId="{6AF87470-944D-4027-A939-68B8CAF5C66B}">
      <dgm:prSet custT="1"/>
      <dgm:spPr>
        <a:xfrm>
          <a:off x="2082338" y="5285274"/>
          <a:ext cx="1185356" cy="73328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Ritual </a:t>
          </a:r>
          <a:r>
            <a:rPr lang="en-US" sz="1400" b="1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yang </a:t>
          </a:r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dihasilkan</a:t>
          </a:r>
          <a:r>
            <a:rPr lang="en-US" sz="1400" b="1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endParaRPr lang="en-US" sz="1400" b="1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gm:t>
    </dgm:pt>
    <dgm:pt modelId="{98202BDA-600C-4A7C-B4D4-1340EBD6E9BB}" type="parTrans" cxnId="{C87BEF73-A531-4839-A673-95E09AAFC9EF}">
      <dgm:prSet/>
      <dgm:spPr>
        <a:xfrm>
          <a:off x="2574681" y="5090433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5D56531B-6593-4CB9-BE6E-8A7D4D825DCF}" type="sibTrans" cxnId="{C87BEF73-A531-4839-A673-95E09AAFC9EF}">
      <dgm:prSet/>
      <dgm:spPr/>
      <dgm:t>
        <a:bodyPr/>
        <a:lstStyle/>
        <a:p>
          <a:endParaRPr lang="en-US"/>
        </a:p>
      </dgm:t>
    </dgm:pt>
    <dgm:pt modelId="{32440F1B-B2F4-464C-808C-197BA2714971}">
      <dgm:prSet custT="1"/>
      <dgm:spPr>
        <a:xfrm>
          <a:off x="3858695" y="1874573"/>
          <a:ext cx="1111393" cy="796589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Alam</a:t>
          </a:r>
          <a:r>
            <a:rPr lang="en-US" sz="1400" b="1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pikiran</a:t>
          </a:r>
          <a:r>
            <a:rPr lang="en-US" sz="1400" b="1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endParaRPr lang="en-US" sz="1400" b="1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gm:t>
    </dgm:pt>
    <dgm:pt modelId="{E5D9B187-032C-46EF-ABFD-0D24656950C8}" type="parTrans" cxnId="{A8A6D1EE-6270-4B0B-887D-8C28B5B5DDDF}">
      <dgm:prSet/>
      <dgm:spPr>
        <a:xfrm>
          <a:off x="4314056" y="1679732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74382A6A-357A-48F0-B887-2AE5C20CDD24}" type="sibTrans" cxnId="{A8A6D1EE-6270-4B0B-887D-8C28B5B5DDDF}">
      <dgm:prSet/>
      <dgm:spPr/>
      <dgm:t>
        <a:bodyPr/>
        <a:lstStyle/>
        <a:p>
          <a:endParaRPr lang="en-US"/>
        </a:p>
      </dgm:t>
    </dgm:pt>
    <dgm:pt modelId="{455272E8-4309-4CD6-B290-B88D6CFE8E9A}">
      <dgm:prSet custT="1"/>
      <dgm:spPr>
        <a:xfrm>
          <a:off x="3559508" y="2814119"/>
          <a:ext cx="1709766" cy="81438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Model </a:t>
          </a:r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Renungan</a:t>
          </a:r>
          <a:endParaRPr lang="en-US" sz="1400" b="1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gm:t>
    </dgm:pt>
    <dgm:pt modelId="{86441444-0D68-4793-B22E-A0DF06227651}" type="parTrans" cxnId="{F7EF4371-7D43-40DF-AC07-8CE0DD981F67}">
      <dgm:prSet/>
      <dgm:spPr>
        <a:xfrm>
          <a:off x="4314056" y="2619278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9EE52091-1CE8-423B-9873-E2EFC28014C7}" type="sibTrans" cxnId="{F7EF4371-7D43-40DF-AC07-8CE0DD981F67}">
      <dgm:prSet/>
      <dgm:spPr/>
      <dgm:t>
        <a:bodyPr/>
        <a:lstStyle/>
        <a:p>
          <a:endParaRPr lang="en-US"/>
        </a:p>
      </dgm:t>
    </dgm:pt>
    <dgm:pt modelId="{C1A8F464-36A5-4230-A20A-B331E9C2EE7C}">
      <dgm:prSet custT="1"/>
      <dgm:spPr>
        <a:xfrm>
          <a:off x="3681089" y="3771457"/>
          <a:ext cx="1466605" cy="599914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Ide yang </a:t>
          </a:r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berkembang</a:t>
          </a:r>
          <a:endParaRPr lang="en-US" sz="1400" b="1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gm:t>
    </dgm:pt>
    <dgm:pt modelId="{6FEECE73-D670-424E-8279-C07083C483BD}" type="parTrans" cxnId="{E242C2C9-71A8-4412-904A-D91761BF9281}">
      <dgm:prSet/>
      <dgm:spPr>
        <a:xfrm>
          <a:off x="4314056" y="3576615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18A97608-73E4-4EB7-A39F-5261F50859C8}" type="sibTrans" cxnId="{E242C2C9-71A8-4412-904A-D91761BF9281}">
      <dgm:prSet/>
      <dgm:spPr/>
      <dgm:t>
        <a:bodyPr/>
        <a:lstStyle/>
        <a:p>
          <a:endParaRPr lang="en-US"/>
        </a:p>
      </dgm:t>
    </dgm:pt>
    <dgm:pt modelId="{1BB1A085-9F3C-4A72-A479-29158BE26826}">
      <dgm:prSet custT="1"/>
      <dgm:spPr>
        <a:xfrm>
          <a:off x="3796463" y="4514327"/>
          <a:ext cx="1235856" cy="735727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Falsafah</a:t>
          </a:r>
          <a:r>
            <a:rPr lang="en-US" sz="1400" b="1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Kehidupan</a:t>
          </a:r>
          <a:r>
            <a:rPr lang="en-US" sz="1400" b="1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endParaRPr lang="en-US" sz="1400" b="1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gm:t>
    </dgm:pt>
    <dgm:pt modelId="{665F7561-A996-447C-BF72-61D550A616BB}" type="parTrans" cxnId="{E7308683-F14F-464E-844B-CDD36472A4AA}">
      <dgm:prSet/>
      <dgm:spPr>
        <a:xfrm>
          <a:off x="4314056" y="4319486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5480E9D5-F0CA-4524-95BE-AA54B5862214}" type="sibTrans" cxnId="{E7308683-F14F-464E-844B-CDD36472A4AA}">
      <dgm:prSet/>
      <dgm:spPr/>
      <dgm:t>
        <a:bodyPr/>
        <a:lstStyle/>
        <a:p>
          <a:endParaRPr lang="en-US"/>
        </a:p>
      </dgm:t>
    </dgm:pt>
    <dgm:pt modelId="{390A743E-E71D-415A-A1A9-D5E8203D2863}">
      <dgm:prSet custT="1"/>
      <dgm:spPr>
        <a:xfrm>
          <a:off x="3826196" y="5393011"/>
          <a:ext cx="1176390" cy="873320"/>
        </a:xfr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Pola</a:t>
          </a:r>
          <a:r>
            <a:rPr lang="en-US" sz="1400" b="1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Pikir</a:t>
          </a:r>
          <a:r>
            <a:rPr lang="en-US" sz="1400" b="1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yang </a:t>
          </a:r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hendak</a:t>
          </a:r>
          <a:r>
            <a:rPr lang="en-US" sz="1400" b="1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dibangun</a:t>
          </a:r>
          <a:endParaRPr lang="en-US" sz="1400" b="1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gm:t>
    </dgm:pt>
    <dgm:pt modelId="{E9865A68-C66C-4558-98CC-696C39538C4F}" type="parTrans" cxnId="{F5D8B52F-0408-4F6E-B582-EB6AA7A422EF}">
      <dgm:prSet/>
      <dgm:spPr>
        <a:xfrm>
          <a:off x="4314056" y="5198170"/>
          <a:ext cx="91440" cy="142956"/>
        </a:xfr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endParaRPr lang="en-US" sz="1400" b="1">
            <a:solidFill>
              <a:srgbClr val="002060"/>
            </a:solidFill>
            <a:latin typeface="High Tower Text" pitchFamily="18" charset="0"/>
          </a:endParaRPr>
        </a:p>
      </dgm:t>
    </dgm:pt>
    <dgm:pt modelId="{CAA0F13C-8183-4163-8D6A-C311DAA66E77}" type="sibTrans" cxnId="{F5D8B52F-0408-4F6E-B582-EB6AA7A422EF}">
      <dgm:prSet/>
      <dgm:spPr/>
      <dgm:t>
        <a:bodyPr/>
        <a:lstStyle/>
        <a:p>
          <a:endParaRPr lang="en-US"/>
        </a:p>
      </dgm:t>
    </dgm:pt>
    <dgm:pt modelId="{21B63FD3-125E-435D-A8DB-A42B8E12EA84}" type="pres">
      <dgm:prSet presAssocID="{C47E2F65-F865-4F6A-BC09-48E30276296B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4F485F56-89C2-49E6-9CC1-353C29C695FD}" type="pres">
      <dgm:prSet presAssocID="{04874219-B6DF-40BB-A721-E5E087BA8099}" presName="hierRoot1" presStyleCnt="0"/>
      <dgm:spPr/>
    </dgm:pt>
    <dgm:pt modelId="{0A40D13C-6C6B-4C27-AE72-B9616E14B0AF}" type="pres">
      <dgm:prSet presAssocID="{04874219-B6DF-40BB-A721-E5E087BA8099}" presName="composite" presStyleCnt="0"/>
      <dgm:spPr/>
    </dgm:pt>
    <dgm:pt modelId="{4A6F875F-A5D5-4CB6-A135-CB52CA54B8B2}" type="pres">
      <dgm:prSet presAssocID="{04874219-B6DF-40BB-A721-E5E087BA8099}" presName="background" presStyleLbl="node0" presStyleIdx="0" presStyleCnt="1"/>
      <dgm:spPr>
        <a:xfrm>
          <a:off x="1998860" y="384022"/>
          <a:ext cx="1013813" cy="312128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E3C9665D-6E04-4623-AC58-5B33D2442ACB}" type="pres">
      <dgm:prSet presAssocID="{04874219-B6DF-40BB-A721-E5E087BA8099}" presName="text" presStyleLbl="fgAcc0" presStyleIdx="0" presStyleCnt="1" custScaleX="690516" custScaleY="242709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716A9286-BF4C-49C7-B1A1-4553DF64DD09}" type="pres">
      <dgm:prSet presAssocID="{04874219-B6DF-40BB-A721-E5E087BA8099}" presName="hierChild2" presStyleCnt="0"/>
      <dgm:spPr/>
    </dgm:pt>
    <dgm:pt modelId="{C2E1F4EE-D1D9-4E07-9BC5-44AB361B1EF2}" type="pres">
      <dgm:prSet presAssocID="{10B216CD-B036-4B45-813E-282B93CD4AA7}" presName="Name10" presStyleLbl="parChTrans1D2" presStyleIdx="0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1705248" y="0"/>
              </a:moveTo>
              <a:lnTo>
                <a:pt x="1705248" y="97420"/>
              </a:lnTo>
              <a:lnTo>
                <a:pt x="0" y="97420"/>
              </a:lnTo>
              <a:lnTo>
                <a:pt x="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8274CFAB-991D-448F-BBD7-A756C709BF00}" type="pres">
      <dgm:prSet presAssocID="{53FAAE93-7978-4276-8114-287E0458584A}" presName="hierRoot2" presStyleCnt="0"/>
      <dgm:spPr/>
    </dgm:pt>
    <dgm:pt modelId="{07A25CEE-1A48-4941-8093-456D3E7EBD16}" type="pres">
      <dgm:prSet presAssocID="{53FAAE93-7978-4276-8114-287E0458584A}" presName="composite2" presStyleCnt="0"/>
      <dgm:spPr/>
    </dgm:pt>
    <dgm:pt modelId="{45C273DE-83D5-44FE-A5DD-F52340008A7E}" type="pres">
      <dgm:prSet presAssocID="{53FAAE93-7978-4276-8114-287E0458584A}" presName="background2" presStyleLbl="node2" presStyleIdx="0" presStyleCnt="3"/>
      <dgm:spPr>
        <a:xfrm>
          <a:off x="5549" y="839108"/>
          <a:ext cx="1589938" cy="81944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BE37A409-2F9B-4C99-9E51-7F35B954C790}" type="pres">
      <dgm:prSet presAssocID="{53FAAE93-7978-4276-8114-287E0458584A}" presName="text2" presStyleLbl="fgAcc2" presStyleIdx="0" presStyleCnt="3" custScaleX="323460" custScaleY="262534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66DC38CB-F31E-4B57-93A5-56EA3A86ABA7}" type="pres">
      <dgm:prSet presAssocID="{53FAAE93-7978-4276-8114-287E0458584A}" presName="hierChild3" presStyleCnt="0"/>
      <dgm:spPr/>
    </dgm:pt>
    <dgm:pt modelId="{8969F7C9-23BD-47F6-8192-B6F33E66332A}" type="pres">
      <dgm:prSet presAssocID="{E8374956-6CC8-454C-A1B6-15E05BD8A917}" presName="Name17" presStyleLbl="parChTrans1D3" presStyleIdx="0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94BF8174-73F9-4509-8288-FA8929F422DA}" type="pres">
      <dgm:prSet presAssocID="{403A49E6-8352-4384-B97F-4BDCAE681159}" presName="hierRoot3" presStyleCnt="0"/>
      <dgm:spPr/>
    </dgm:pt>
    <dgm:pt modelId="{DFE74954-E3D2-4E31-9920-BE6BC1FA1184}" type="pres">
      <dgm:prSet presAssocID="{403A49E6-8352-4384-B97F-4BDCAE681159}" presName="composite3" presStyleCnt="0"/>
      <dgm:spPr/>
    </dgm:pt>
    <dgm:pt modelId="{1906B61A-8FA9-4B14-AF0F-77BFC0A4F985}" type="pres">
      <dgm:prSet presAssocID="{403A49E6-8352-4384-B97F-4BDCAE681159}" presName="background3" presStyleLbl="node3" presStyleIdx="0" presStyleCnt="3"/>
      <dgm:spPr>
        <a:xfrm>
          <a:off x="119119" y="1801508"/>
          <a:ext cx="1362797" cy="71673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3492B83E-8412-4743-B254-5445C0051FF2}" type="pres">
      <dgm:prSet presAssocID="{403A49E6-8352-4384-B97F-4BDCAE681159}" presName="text3" presStyleLbl="fgAcc3" presStyleIdx="0" presStyleCnt="3" custScaleX="518115" custScaleY="229627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95B68DBA-BBF2-4057-9BCB-9439DC1D6CB6}" type="pres">
      <dgm:prSet presAssocID="{403A49E6-8352-4384-B97F-4BDCAE681159}" presName="hierChild4" presStyleCnt="0"/>
      <dgm:spPr/>
    </dgm:pt>
    <dgm:pt modelId="{0F1394F1-3762-4F45-AE67-175FAB1BBC9A}" type="pres">
      <dgm:prSet presAssocID="{DB28D17E-422F-4734-87EE-9C8C2E985133}" presName="Name23" presStyleLbl="parChTrans1D4" presStyleIdx="0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1518ECAF-5873-44C4-BE92-FB17EF9E1F7A}" type="pres">
      <dgm:prSet presAssocID="{885F0764-3D66-4E82-B711-C6F27EC9E829}" presName="hierRoot4" presStyleCnt="0"/>
      <dgm:spPr/>
    </dgm:pt>
    <dgm:pt modelId="{28709E01-82B1-4176-BC3F-B46A54FBA093}" type="pres">
      <dgm:prSet presAssocID="{885F0764-3D66-4E82-B711-C6F27EC9E829}" presName="composite4" presStyleCnt="0"/>
      <dgm:spPr/>
    </dgm:pt>
    <dgm:pt modelId="{311A9C7A-97AB-4975-A90D-83714FF69B8F}" type="pres">
      <dgm:prSet presAssocID="{885F0764-3D66-4E82-B711-C6F27EC9E829}" presName="background4" presStyleLbl="node4" presStyleIdx="0" presStyleCnt="12"/>
      <dgm:spPr>
        <a:xfrm>
          <a:off x="162552" y="2661195"/>
          <a:ext cx="1275932" cy="701892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D7AD26EC-BB46-4075-9FA7-D738D83D43EB}" type="pres">
      <dgm:prSet presAssocID="{885F0764-3D66-4E82-B711-C6F27EC9E829}" presName="text4" presStyleLbl="fgAcc4" presStyleIdx="0" presStyleCnt="12" custScaleX="389836" custScaleY="224873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06892EC5-20AC-4BB5-BBD3-2696AE7D3D8D}" type="pres">
      <dgm:prSet presAssocID="{885F0764-3D66-4E82-B711-C6F27EC9E829}" presName="hierChild5" presStyleCnt="0"/>
      <dgm:spPr/>
    </dgm:pt>
    <dgm:pt modelId="{BB5A5716-F97A-40B3-B238-92F7F55E8527}" type="pres">
      <dgm:prSet presAssocID="{970D1466-4408-47AE-9745-1C13B0916372}" presName="Name23" presStyleLbl="parChTrans1D4" presStyleIdx="1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99DE9036-49BD-4F45-B36E-D00BDF2858E2}" type="pres">
      <dgm:prSet presAssocID="{3D03DBBD-0762-474A-B47C-74BCF375077D}" presName="hierRoot4" presStyleCnt="0"/>
      <dgm:spPr/>
    </dgm:pt>
    <dgm:pt modelId="{51B01E4C-1422-4350-85ED-46A842B0486B}" type="pres">
      <dgm:prSet presAssocID="{3D03DBBD-0762-474A-B47C-74BCF375077D}" presName="composite4" presStyleCnt="0"/>
      <dgm:spPr/>
    </dgm:pt>
    <dgm:pt modelId="{C7B9422D-9B19-44F7-9759-1B1FCE5B87C8}" type="pres">
      <dgm:prSet presAssocID="{3D03DBBD-0762-474A-B47C-74BCF375077D}" presName="background4" presStyleLbl="node4" presStyleIdx="1" presStyleCnt="12"/>
      <dgm:spPr>
        <a:xfrm>
          <a:off x="49628" y="3506045"/>
          <a:ext cx="1501780" cy="73164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67E72F1A-EE7F-4B3B-B779-3FBE423BA21F}" type="pres">
      <dgm:prSet presAssocID="{3D03DBBD-0762-474A-B47C-74BCF375077D}" presName="text4" presStyleLbl="fgAcc4" presStyleIdx="1" presStyleCnt="12" custScaleX="532240" custScaleY="234405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D8DA0335-1E12-4E1F-93A8-A5BDA3EB42D7}" type="pres">
      <dgm:prSet presAssocID="{3D03DBBD-0762-474A-B47C-74BCF375077D}" presName="hierChild5" presStyleCnt="0"/>
      <dgm:spPr/>
    </dgm:pt>
    <dgm:pt modelId="{0C0D504F-1D97-4437-A4FC-60F86BBD8FB9}" type="pres">
      <dgm:prSet presAssocID="{7590A642-FE7B-467B-90E5-98353DD38609}" presName="Name23" presStyleLbl="parChTrans1D4" presStyleIdx="2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A0E3EE82-73DA-4443-923A-D8EBBA17BE22}" type="pres">
      <dgm:prSet presAssocID="{78006179-DDD9-48DB-8831-A2C6971B4132}" presName="hierRoot4" presStyleCnt="0"/>
      <dgm:spPr/>
    </dgm:pt>
    <dgm:pt modelId="{DA6BA1CA-15AB-4F1E-A070-234825908BB1}" type="pres">
      <dgm:prSet presAssocID="{78006179-DDD9-48DB-8831-A2C6971B4132}" presName="composite4" presStyleCnt="0"/>
      <dgm:spPr/>
    </dgm:pt>
    <dgm:pt modelId="{6313E7C5-9C35-4FFA-A1F1-928FDE38AF1E}" type="pres">
      <dgm:prSet presAssocID="{78006179-DDD9-48DB-8831-A2C6971B4132}" presName="background4" presStyleLbl="node4" presStyleIdx="2" presStyleCnt="12"/>
      <dgm:spPr>
        <a:xfrm>
          <a:off x="77282" y="4380646"/>
          <a:ext cx="1446472" cy="688939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879F51D7-3797-441F-81E8-649350817ED5}" type="pres">
      <dgm:prSet presAssocID="{78006179-DDD9-48DB-8831-A2C6971B4132}" presName="text4" presStyleLbl="fgAcc4" presStyleIdx="2" presStyleCnt="12" custScaleX="662011" custScaleY="220723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633C2293-C492-46C4-8161-ED71F40DC2F2}" type="pres">
      <dgm:prSet presAssocID="{78006179-DDD9-48DB-8831-A2C6971B4132}" presName="hierChild5" presStyleCnt="0"/>
      <dgm:spPr/>
    </dgm:pt>
    <dgm:pt modelId="{5D39AC7A-D0B3-4A59-B3C5-648D63CEAF3E}" type="pres">
      <dgm:prSet presAssocID="{1D1AE91F-81B6-44DE-A072-D83CB8D618EC}" presName="Name23" presStyleLbl="parChTrans1D4" presStyleIdx="3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52B5A5DE-74C6-40F6-9969-6F83745A13C8}" type="pres">
      <dgm:prSet presAssocID="{C2B8BA9B-7281-43BB-B118-40F346A54B92}" presName="hierRoot4" presStyleCnt="0"/>
      <dgm:spPr/>
    </dgm:pt>
    <dgm:pt modelId="{5545FA6F-A074-457A-A675-07AEB7F14098}" type="pres">
      <dgm:prSet presAssocID="{C2B8BA9B-7281-43BB-B118-40F346A54B92}" presName="composite4" presStyleCnt="0"/>
      <dgm:spPr/>
    </dgm:pt>
    <dgm:pt modelId="{C1B14A61-7FF4-43C4-9885-0343D89A0FE9}" type="pres">
      <dgm:prSet presAssocID="{C2B8BA9B-7281-43BB-B118-40F346A54B92}" presName="background4" presStyleLbl="node4" presStyleIdx="3" presStyleCnt="12"/>
      <dgm:spPr>
        <a:xfrm>
          <a:off x="589" y="5212542"/>
          <a:ext cx="1599857" cy="69589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7F4CF6D8-1C7D-49AD-AC76-EEFD62916168}" type="pres">
      <dgm:prSet presAssocID="{C2B8BA9B-7281-43BB-B118-40F346A54B92}" presName="text4" presStyleLbl="fgAcc4" presStyleIdx="3" presStyleCnt="12" custScaleX="652938" custScaleY="22295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81D6ED26-F41D-4ABF-95AD-5CF96A6C76E9}" type="pres">
      <dgm:prSet presAssocID="{C2B8BA9B-7281-43BB-B118-40F346A54B92}" presName="hierChild5" presStyleCnt="0"/>
      <dgm:spPr/>
    </dgm:pt>
    <dgm:pt modelId="{531AB76A-878D-44A6-B12F-75787BA089A0}" type="pres">
      <dgm:prSet presAssocID="{DF3382A4-A3DA-47C7-90DA-DAE7AD13D94A}" presName="Name10" presStyleLbl="parChTrans1D2" presStyleIdx="1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420"/>
              </a:lnTo>
              <a:lnTo>
                <a:pt x="114633" y="97420"/>
              </a:lnTo>
              <a:lnTo>
                <a:pt x="114633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E261E27C-0DA6-454A-80ED-BE1E08948065}" type="pres">
      <dgm:prSet presAssocID="{9BDBF900-E301-4182-8443-0D0E554E5F84}" presName="hierRoot2" presStyleCnt="0"/>
      <dgm:spPr/>
    </dgm:pt>
    <dgm:pt modelId="{6F5B4B03-F1FC-4DEE-9D91-E40E6267ACA9}" type="pres">
      <dgm:prSet presAssocID="{9BDBF900-E301-4182-8443-0D0E554E5F84}" presName="composite2" presStyleCnt="0"/>
      <dgm:spPr/>
    </dgm:pt>
    <dgm:pt modelId="{F96CFD02-99A7-493E-9A6F-3CE18AB9E84E}" type="pres">
      <dgm:prSet presAssocID="{9BDBF900-E301-4182-8443-0D0E554E5F84}" presName="background2" presStyleLbl="node2" presStyleIdx="1" presStyleCnt="3"/>
      <dgm:spPr>
        <a:xfrm>
          <a:off x="1704719" y="839108"/>
          <a:ext cx="1831363" cy="830346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36B81C34-8A03-48B6-B97B-F52F3ABD4E89}" type="pres">
      <dgm:prSet presAssocID="{9BDBF900-E301-4182-8443-0D0E554E5F84}" presName="text2" presStyleLbl="fgAcc2" presStyleIdx="1" presStyleCnt="3" custScaleX="372576" custScaleY="266027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78B92D7D-7EEF-4F23-A94C-7AE1B4AF72F1}" type="pres">
      <dgm:prSet presAssocID="{9BDBF900-E301-4182-8443-0D0E554E5F84}" presName="hierChild3" presStyleCnt="0"/>
      <dgm:spPr/>
    </dgm:pt>
    <dgm:pt modelId="{A0DD4B51-E7B3-4D8D-AAE7-8B119C76DCF2}" type="pres">
      <dgm:prSet presAssocID="{460869D0-7111-4D12-A43A-274909D59E99}" presName="Name17" presStyleLbl="parChTrans1D3" presStyleIdx="1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0E67B8E8-4BC9-4284-900D-D639BB9C7800}" type="pres">
      <dgm:prSet presAssocID="{D9D0F42F-B953-4113-8B18-DB0AE1BF1AB5}" presName="hierRoot3" presStyleCnt="0"/>
      <dgm:spPr/>
    </dgm:pt>
    <dgm:pt modelId="{078102A3-BC7D-4E90-BCAA-CC582FC3FCFF}" type="pres">
      <dgm:prSet presAssocID="{D9D0F42F-B953-4113-8B18-DB0AE1BF1AB5}" presName="composite3" presStyleCnt="0"/>
      <dgm:spPr/>
    </dgm:pt>
    <dgm:pt modelId="{371DDB7F-2FFC-4B06-A265-76C8F00576BB}" type="pres">
      <dgm:prSet presAssocID="{D9D0F42F-B953-4113-8B18-DB0AE1BF1AB5}" presName="background3" presStyleLbl="node3" presStyleIdx="1" presStyleCnt="3"/>
      <dgm:spPr>
        <a:xfrm>
          <a:off x="2149330" y="1812410"/>
          <a:ext cx="942141" cy="688936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6F78CE38-D620-4B73-9BA9-48BEC5E1DFFA}" type="pres">
      <dgm:prSet presAssocID="{D9D0F42F-B953-4113-8B18-DB0AE1BF1AB5}" presName="text3" presStyleLbl="fgAcc3" presStyleIdx="1" presStyleCnt="3" custScaleX="311968" custScaleY="220722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D3B50B19-2959-41BD-B455-3CD2A8B8DDB9}" type="pres">
      <dgm:prSet presAssocID="{D9D0F42F-B953-4113-8B18-DB0AE1BF1AB5}" presName="hierChild4" presStyleCnt="0"/>
      <dgm:spPr/>
    </dgm:pt>
    <dgm:pt modelId="{E59197F5-A33A-4E90-B5C2-BA7DB85A648B}" type="pres">
      <dgm:prSet presAssocID="{8A1CE3B1-BF99-4E05-9261-E6EB6F940380}" presName="Name23" presStyleLbl="parChTrans1D4" presStyleIdx="4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444123B3-ED7F-40A6-966D-EC2240F1D2BE}" type="pres">
      <dgm:prSet presAssocID="{98BE282C-8A3A-4F47-90A9-0489056C3648}" presName="hierRoot4" presStyleCnt="0"/>
      <dgm:spPr/>
    </dgm:pt>
    <dgm:pt modelId="{90104D05-D23A-41A9-9865-98913EC80901}" type="pres">
      <dgm:prSet presAssocID="{98BE282C-8A3A-4F47-90A9-0489056C3648}" presName="composite4" presStyleCnt="0"/>
      <dgm:spPr/>
    </dgm:pt>
    <dgm:pt modelId="{D09973AD-93AF-4491-93F7-48D700E41A2C}" type="pres">
      <dgm:prSet presAssocID="{98BE282C-8A3A-4F47-90A9-0489056C3648}" presName="background4" presStyleLbl="node4" presStyleIdx="4" presStyleCnt="12"/>
      <dgm:spPr>
        <a:xfrm>
          <a:off x="1966226" y="2644303"/>
          <a:ext cx="1308349" cy="72365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CE5DDEDC-9CF8-4645-A382-90D2D6AA409F}" type="pres">
      <dgm:prSet presAssocID="{98BE282C-8A3A-4F47-90A9-0489056C3648}" presName="text4" presStyleLbl="fgAcc4" presStyleIdx="4" presStyleCnt="12" custScaleX="428855" custScaleY="231845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8E469030-EF36-4BC4-BBDC-F588732D9150}" type="pres">
      <dgm:prSet presAssocID="{98BE282C-8A3A-4F47-90A9-0489056C3648}" presName="hierChild5" presStyleCnt="0"/>
      <dgm:spPr/>
    </dgm:pt>
    <dgm:pt modelId="{CFDF5381-71E8-4EDA-991B-68B836798C34}" type="pres">
      <dgm:prSet presAssocID="{51D9B3B4-D5B1-47B8-B9E1-58E392ADBA93}" presName="Name23" presStyleLbl="parChTrans1D4" presStyleIdx="5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E9504E53-7851-42C1-990D-3F91C3908A5D}" type="pres">
      <dgm:prSet presAssocID="{615EAF21-B532-4242-8D59-05BD54EA6304}" presName="hierRoot4" presStyleCnt="0"/>
      <dgm:spPr/>
    </dgm:pt>
    <dgm:pt modelId="{90012468-6196-4D32-828B-F8732D65E74B}" type="pres">
      <dgm:prSet presAssocID="{615EAF21-B532-4242-8D59-05BD54EA6304}" presName="composite4" presStyleCnt="0"/>
      <dgm:spPr/>
    </dgm:pt>
    <dgm:pt modelId="{11D00ACF-A026-4E86-9BD5-53C60FB65A62}" type="pres">
      <dgm:prSet presAssocID="{615EAF21-B532-4242-8D59-05BD54EA6304}" presName="background4" presStyleLbl="node4" presStyleIdx="5" presStyleCnt="12"/>
      <dgm:spPr>
        <a:xfrm>
          <a:off x="1845140" y="3510914"/>
          <a:ext cx="1550521" cy="63058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0C9B0015-C2B3-4F4E-924E-F59196BD7AFB}" type="pres">
      <dgm:prSet presAssocID="{615EAF21-B532-4242-8D59-05BD54EA6304}" presName="text4" presStyleLbl="fgAcc4" presStyleIdx="5" presStyleCnt="12" custScaleX="619141" custScaleY="202026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89970768-A2D7-4483-8F6E-963696D7D09B}" type="pres">
      <dgm:prSet presAssocID="{615EAF21-B532-4242-8D59-05BD54EA6304}" presName="hierChild5" presStyleCnt="0"/>
      <dgm:spPr/>
    </dgm:pt>
    <dgm:pt modelId="{A2925AB2-9B0A-4896-B465-C788645DF6CD}" type="pres">
      <dgm:prSet presAssocID="{983C884E-BD6C-403E-8112-AA7F9550D441}" presName="Name23" presStyleLbl="parChTrans1D4" presStyleIdx="6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B9A4349E-DED0-4CC8-9E1E-7535247BE6E9}" type="pres">
      <dgm:prSet presAssocID="{BEB9A622-B7AE-4A73-B62A-DD10D503D3A2}" presName="hierRoot4" presStyleCnt="0"/>
      <dgm:spPr/>
    </dgm:pt>
    <dgm:pt modelId="{D5031FE7-AEBC-4193-B91B-E35112BCE445}" type="pres">
      <dgm:prSet presAssocID="{BEB9A622-B7AE-4A73-B62A-DD10D503D3A2}" presName="composite4" presStyleCnt="0"/>
      <dgm:spPr/>
    </dgm:pt>
    <dgm:pt modelId="{8D958213-5003-40F3-AAE8-A2955025ACE8}" type="pres">
      <dgm:prSet presAssocID="{BEB9A622-B7AE-4A73-B62A-DD10D503D3A2}" presName="background4" presStyleLbl="node4" presStyleIdx="6" presStyleCnt="12"/>
      <dgm:spPr>
        <a:xfrm>
          <a:off x="1828872" y="4284451"/>
          <a:ext cx="1583056" cy="80598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9B3C1DD6-104B-4D18-B526-8223CF6D17DA}" type="pres">
      <dgm:prSet presAssocID="{BEB9A622-B7AE-4A73-B62A-DD10D503D3A2}" presName="text4" presStyleLbl="fgAcc4" presStyleIdx="6" presStyleCnt="12" custScaleX="567404" custScaleY="25822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7CA600DE-57B6-40F5-BC77-4AF130FD18D5}" type="pres">
      <dgm:prSet presAssocID="{BEB9A622-B7AE-4A73-B62A-DD10D503D3A2}" presName="hierChild5" presStyleCnt="0"/>
      <dgm:spPr/>
    </dgm:pt>
    <dgm:pt modelId="{1093A9D1-E2ED-45A1-89D7-96C1B10F89B4}" type="pres">
      <dgm:prSet presAssocID="{98202BDA-600C-4A7C-B4D4-1340EBD6E9BB}" presName="Name23" presStyleLbl="parChTrans1D4" presStyleIdx="7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4631980F-C36B-4CDC-82BC-904FE0215838}" type="pres">
      <dgm:prSet presAssocID="{6AF87470-944D-4027-A939-68B8CAF5C66B}" presName="hierRoot4" presStyleCnt="0"/>
      <dgm:spPr/>
    </dgm:pt>
    <dgm:pt modelId="{94F32802-44C8-4920-98DF-606572851B59}" type="pres">
      <dgm:prSet presAssocID="{6AF87470-944D-4027-A939-68B8CAF5C66B}" presName="composite4" presStyleCnt="0"/>
      <dgm:spPr/>
    </dgm:pt>
    <dgm:pt modelId="{3EE7B475-BB21-44DF-84E0-BB55AFA11CE0}" type="pres">
      <dgm:prSet presAssocID="{6AF87470-944D-4027-A939-68B8CAF5C66B}" presName="background4" presStyleLbl="node4" presStyleIdx="7" presStyleCnt="12"/>
      <dgm:spPr>
        <a:xfrm>
          <a:off x="2027723" y="5233389"/>
          <a:ext cx="1185356" cy="73328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8479FD56-4AE0-4DF6-91AD-053AC011FCE2}" type="pres">
      <dgm:prSet presAssocID="{6AF87470-944D-4027-A939-68B8CAF5C66B}" presName="text4" presStyleLbl="fgAcc4" presStyleIdx="7" presStyleCnt="12" custScaleX="606572" custScaleY="234929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6EC0DAEC-6940-4409-9CE4-44955DBF92F4}" type="pres">
      <dgm:prSet presAssocID="{6AF87470-944D-4027-A939-68B8CAF5C66B}" presName="hierChild5" presStyleCnt="0"/>
      <dgm:spPr/>
    </dgm:pt>
    <dgm:pt modelId="{9DA69168-BFE8-47C7-A96F-D88BBAF0E83F}" type="pres">
      <dgm:prSet presAssocID="{514D1B39-53B1-40CD-9FE6-B52B49EA4787}" presName="Name10" presStyleLbl="parChTrans1D2" presStyleIdx="2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420"/>
              </a:lnTo>
              <a:lnTo>
                <a:pt x="1854008" y="97420"/>
              </a:lnTo>
              <a:lnTo>
                <a:pt x="1854008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9E152B11-0514-49AA-94BE-DDC76C461A83}" type="pres">
      <dgm:prSet presAssocID="{18B523AF-74D2-4C38-96BA-CD67B7B1A78E}" presName="hierRoot2" presStyleCnt="0"/>
      <dgm:spPr/>
    </dgm:pt>
    <dgm:pt modelId="{4BF8BBBD-4826-44EA-B975-7386C8E62DED}" type="pres">
      <dgm:prSet presAssocID="{18B523AF-74D2-4C38-96BA-CD67B7B1A78E}" presName="composite2" presStyleCnt="0"/>
      <dgm:spPr/>
    </dgm:pt>
    <dgm:pt modelId="{911E3E5F-6EE7-4C15-96D9-0788CDF61479}" type="pres">
      <dgm:prSet presAssocID="{18B523AF-74D2-4C38-96BA-CD67B7B1A78E}" presName="background2" presStyleLbl="node2" presStyleIdx="2" presStyleCnt="3"/>
      <dgm:spPr>
        <a:xfrm>
          <a:off x="3713567" y="839108"/>
          <a:ext cx="1292418" cy="84062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12D8C8ED-ECD1-4A7B-BF24-3A88926B2269}" type="pres">
      <dgm:prSet presAssocID="{18B523AF-74D2-4C38-96BA-CD67B7B1A78E}" presName="text2" presStyleLbl="fgAcc2" presStyleIdx="2" presStyleCnt="3" custScaleX="262932" custScaleY="269320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3013A762-924B-49E2-A293-39433D08C52E}" type="pres">
      <dgm:prSet presAssocID="{18B523AF-74D2-4C38-96BA-CD67B7B1A78E}" presName="hierChild3" presStyleCnt="0"/>
      <dgm:spPr/>
    </dgm:pt>
    <dgm:pt modelId="{91940B29-3D62-4C40-887E-C2205C0F5B1F}" type="pres">
      <dgm:prSet presAssocID="{E5D9B187-032C-46EF-ABFD-0D24656950C8}" presName="Name17" presStyleLbl="parChTrans1D3" presStyleIdx="2" presStyleCnt="3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9C23AE99-17A2-444F-9495-7814564644FB}" type="pres">
      <dgm:prSet presAssocID="{32440F1B-B2F4-464C-808C-197BA2714971}" presName="hierRoot3" presStyleCnt="0"/>
      <dgm:spPr/>
    </dgm:pt>
    <dgm:pt modelId="{761977C2-C878-4139-AC8C-3CE2C00731C0}" type="pres">
      <dgm:prSet presAssocID="{32440F1B-B2F4-464C-808C-197BA2714971}" presName="composite3" presStyleCnt="0"/>
      <dgm:spPr/>
    </dgm:pt>
    <dgm:pt modelId="{77E817D1-8B5F-4AE5-91F8-ECF017AAEDA9}" type="pres">
      <dgm:prSet presAssocID="{32440F1B-B2F4-464C-808C-197BA2714971}" presName="background3" presStyleLbl="node3" presStyleIdx="2" presStyleCnt="3"/>
      <dgm:spPr>
        <a:xfrm>
          <a:off x="3804079" y="1822689"/>
          <a:ext cx="1111393" cy="796589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4363DB39-0820-440A-9B57-D0261BC7BA72}" type="pres">
      <dgm:prSet presAssocID="{32440F1B-B2F4-464C-808C-197BA2714971}" presName="text3" presStyleLbl="fgAcc3" presStyleIdx="2" presStyleCnt="3" custScaleX="506727" custScaleY="255212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DCA181E1-A0DD-4923-8953-92E85A0271B4}" type="pres">
      <dgm:prSet presAssocID="{32440F1B-B2F4-464C-808C-197BA2714971}" presName="hierChild4" presStyleCnt="0"/>
      <dgm:spPr/>
    </dgm:pt>
    <dgm:pt modelId="{05D91808-B007-448D-807B-61750EAF6666}" type="pres">
      <dgm:prSet presAssocID="{86441444-0D68-4793-B22E-A0DF06227651}" presName="Name23" presStyleLbl="parChTrans1D4" presStyleIdx="8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368C4B3F-B0D6-47C7-99D6-74F6B6CFE97C}" type="pres">
      <dgm:prSet presAssocID="{455272E8-4309-4CD6-B290-B88D6CFE8E9A}" presName="hierRoot4" presStyleCnt="0"/>
      <dgm:spPr/>
    </dgm:pt>
    <dgm:pt modelId="{9854AE57-894E-46A8-8105-413D380CC5F8}" type="pres">
      <dgm:prSet presAssocID="{455272E8-4309-4CD6-B290-B88D6CFE8E9A}" presName="composite4" presStyleCnt="0"/>
      <dgm:spPr/>
    </dgm:pt>
    <dgm:pt modelId="{C88FF9EB-2C62-4F03-9B9F-F1DB33A0FF91}" type="pres">
      <dgm:prSet presAssocID="{455272E8-4309-4CD6-B290-B88D6CFE8E9A}" presName="background4" presStyleLbl="node4" presStyleIdx="8" presStyleCnt="12"/>
      <dgm:spPr>
        <a:xfrm>
          <a:off x="3504893" y="2762235"/>
          <a:ext cx="1709766" cy="81438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30A15CE4-5EA5-4B95-A095-1AF4A8EC8B87}" type="pres">
      <dgm:prSet presAssocID="{455272E8-4309-4CD6-B290-B88D6CFE8E9A}" presName="text4" presStyleLbl="fgAcc4" presStyleIdx="8" presStyleCnt="12" custScaleX="590945" custScaleY="260912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C462696E-3566-48A5-BF96-FA155F13BE7C}" type="pres">
      <dgm:prSet presAssocID="{455272E8-4309-4CD6-B290-B88D6CFE8E9A}" presName="hierChild5" presStyleCnt="0"/>
      <dgm:spPr/>
    </dgm:pt>
    <dgm:pt modelId="{35D14800-29D5-4D0C-89C5-18E93A8DDC87}" type="pres">
      <dgm:prSet presAssocID="{6FEECE73-D670-424E-8279-C07083C483BD}" presName="Name23" presStyleLbl="parChTrans1D4" presStyleIdx="9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69DE367E-8ADF-4892-827C-5ED03525A62B}" type="pres">
      <dgm:prSet presAssocID="{C1A8F464-36A5-4230-A20A-B331E9C2EE7C}" presName="hierRoot4" presStyleCnt="0"/>
      <dgm:spPr/>
    </dgm:pt>
    <dgm:pt modelId="{501DE261-3CE6-4021-BC73-EE3804ECEB3D}" type="pres">
      <dgm:prSet presAssocID="{C1A8F464-36A5-4230-A20A-B331E9C2EE7C}" presName="composite4" presStyleCnt="0"/>
      <dgm:spPr/>
    </dgm:pt>
    <dgm:pt modelId="{1D16365D-D91D-4FB6-B7C4-53D3859BF2F1}" type="pres">
      <dgm:prSet presAssocID="{C1A8F464-36A5-4230-A20A-B331E9C2EE7C}" presName="background4" presStyleLbl="node4" presStyleIdx="9" presStyleCnt="12"/>
      <dgm:spPr>
        <a:xfrm>
          <a:off x="3626473" y="3719572"/>
          <a:ext cx="1466605" cy="59991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003DE5C2-E4AD-460A-867D-C693460DF09D}" type="pres">
      <dgm:prSet presAssocID="{C1A8F464-36A5-4230-A20A-B331E9C2EE7C}" presName="text4" presStyleLbl="fgAcc4" presStyleIdx="9" presStyleCnt="12" custScaleX="570429" custScaleY="192201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D2F53164-A641-4CC5-8952-004AEF9A1E1D}" type="pres">
      <dgm:prSet presAssocID="{C1A8F464-36A5-4230-A20A-B331E9C2EE7C}" presName="hierChild5" presStyleCnt="0"/>
      <dgm:spPr/>
    </dgm:pt>
    <dgm:pt modelId="{A9513984-946E-4159-9F15-7B69197B301E}" type="pres">
      <dgm:prSet presAssocID="{665F7561-A996-447C-BF72-61D550A616BB}" presName="Name23" presStyleLbl="parChTrans1D4" presStyleIdx="10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EF93509F-3220-4849-B80B-65C0D0034313}" type="pres">
      <dgm:prSet presAssocID="{1BB1A085-9F3C-4A72-A479-29158BE26826}" presName="hierRoot4" presStyleCnt="0"/>
      <dgm:spPr/>
    </dgm:pt>
    <dgm:pt modelId="{68EE7EBF-7204-47A4-9D91-00010870042F}" type="pres">
      <dgm:prSet presAssocID="{1BB1A085-9F3C-4A72-A479-29158BE26826}" presName="composite4" presStyleCnt="0"/>
      <dgm:spPr/>
    </dgm:pt>
    <dgm:pt modelId="{8B9B0F96-435E-4659-9566-DF289E36DC51}" type="pres">
      <dgm:prSet presAssocID="{1BB1A085-9F3C-4A72-A479-29158BE26826}" presName="background4" presStyleLbl="node4" presStyleIdx="10" presStyleCnt="12"/>
      <dgm:spPr>
        <a:xfrm>
          <a:off x="3741848" y="4462443"/>
          <a:ext cx="1235856" cy="735727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BBE0984B-395D-496E-BD50-723B67422A1C}" type="pres">
      <dgm:prSet presAssocID="{1BB1A085-9F3C-4A72-A479-29158BE26826}" presName="text4" presStyleLbl="fgAcc4" presStyleIdx="10" presStyleCnt="12" custScaleX="682718" custScaleY="235713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6F6BFA26-ED56-4284-805E-7D9DB62250F5}" type="pres">
      <dgm:prSet presAssocID="{1BB1A085-9F3C-4A72-A479-29158BE26826}" presName="hierChild5" presStyleCnt="0"/>
      <dgm:spPr/>
    </dgm:pt>
    <dgm:pt modelId="{9DCC6642-74DE-4412-89DD-4784F3C06E55}" type="pres">
      <dgm:prSet presAssocID="{E9865A68-C66C-4558-98CC-696C39538C4F}" presName="Name23" presStyleLbl="parChTrans1D4" presStyleIdx="11" presStyleCnt="12"/>
      <dgm:spPr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</dgm:spPr>
      <dgm:t>
        <a:bodyPr/>
        <a:lstStyle/>
        <a:p>
          <a:endParaRPr lang="en-US"/>
        </a:p>
      </dgm:t>
    </dgm:pt>
    <dgm:pt modelId="{351E591A-A5E8-4F72-87DC-E766B59609FF}" type="pres">
      <dgm:prSet presAssocID="{390A743E-E71D-415A-A1A9-D5E8203D2863}" presName="hierRoot4" presStyleCnt="0"/>
      <dgm:spPr/>
    </dgm:pt>
    <dgm:pt modelId="{8AA7D9DF-0023-41E9-A28A-FDCDF09C3AB8}" type="pres">
      <dgm:prSet presAssocID="{390A743E-E71D-415A-A1A9-D5E8203D2863}" presName="composite4" presStyleCnt="0"/>
      <dgm:spPr/>
    </dgm:pt>
    <dgm:pt modelId="{0D6BA286-63E4-4818-BEAC-1201F1D1EAC5}" type="pres">
      <dgm:prSet presAssocID="{390A743E-E71D-415A-A1A9-D5E8203D2863}" presName="background4" presStyleLbl="node4" presStyleIdx="11" presStyleCnt="12"/>
      <dgm:spPr>
        <a:xfrm>
          <a:off x="3771581" y="5341127"/>
          <a:ext cx="1176390" cy="87332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endParaRPr lang="en-US"/>
        </a:p>
      </dgm:t>
    </dgm:pt>
    <dgm:pt modelId="{844AC006-AFC8-4497-BAD1-43B6B930F992}" type="pres">
      <dgm:prSet presAssocID="{390A743E-E71D-415A-A1A9-D5E8203D2863}" presName="text4" presStyleLbl="fgAcc4" presStyleIdx="11" presStyleCnt="12" custScaleX="546974" custScaleY="279795">
        <dgm:presLayoutVars>
          <dgm:chPref val="3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F2CEDE3B-5428-4A08-BE0A-A92CE081FA25}" type="pres">
      <dgm:prSet presAssocID="{390A743E-E71D-415A-A1A9-D5E8203D2863}" presName="hierChild5" presStyleCnt="0"/>
      <dgm:spPr/>
    </dgm:pt>
  </dgm:ptLst>
  <dgm:cxnLst>
    <dgm:cxn modelId="{E242C2C9-71A8-4412-904A-D91761BF9281}" srcId="{455272E8-4309-4CD6-B290-B88D6CFE8E9A}" destId="{C1A8F464-36A5-4230-A20A-B331E9C2EE7C}" srcOrd="0" destOrd="0" parTransId="{6FEECE73-D670-424E-8279-C07083C483BD}" sibTransId="{18A97608-73E4-4EB7-A39F-5261F50859C8}"/>
    <dgm:cxn modelId="{1D274520-3060-4045-95A4-042ED9C6F611}" type="presOf" srcId="{53FAAE93-7978-4276-8114-287E0458584A}" destId="{BE37A409-2F9B-4C99-9E51-7F35B954C790}" srcOrd="0" destOrd="0" presId="urn:microsoft.com/office/officeart/2005/8/layout/hierarchy1"/>
    <dgm:cxn modelId="{A8A6D1EE-6270-4B0B-887D-8C28B5B5DDDF}" srcId="{18B523AF-74D2-4C38-96BA-CD67B7B1A78E}" destId="{32440F1B-B2F4-464C-808C-197BA2714971}" srcOrd="0" destOrd="0" parTransId="{E5D9B187-032C-46EF-ABFD-0D24656950C8}" sibTransId="{74382A6A-357A-48F0-B887-2AE5C20CDD24}"/>
    <dgm:cxn modelId="{E7308683-F14F-464E-844B-CDD36472A4AA}" srcId="{C1A8F464-36A5-4230-A20A-B331E9C2EE7C}" destId="{1BB1A085-9F3C-4A72-A479-29158BE26826}" srcOrd="0" destOrd="0" parTransId="{665F7561-A996-447C-BF72-61D550A616BB}" sibTransId="{5480E9D5-F0CA-4524-95BE-AA54B5862214}"/>
    <dgm:cxn modelId="{9BC14894-E7CB-4BA8-A8FF-9EDCD194804B}" type="presOf" srcId="{D9D0F42F-B953-4113-8B18-DB0AE1BF1AB5}" destId="{6F78CE38-D620-4B73-9BA9-48BEC5E1DFFA}" srcOrd="0" destOrd="0" presId="urn:microsoft.com/office/officeart/2005/8/layout/hierarchy1"/>
    <dgm:cxn modelId="{A297ACCD-C180-4B99-A700-18543CEE4B31}" srcId="{9BDBF900-E301-4182-8443-0D0E554E5F84}" destId="{D9D0F42F-B953-4113-8B18-DB0AE1BF1AB5}" srcOrd="0" destOrd="0" parTransId="{460869D0-7111-4D12-A43A-274909D59E99}" sibTransId="{A60CCE94-C1F1-496D-9D2F-D1D1DA8808D5}"/>
    <dgm:cxn modelId="{3A2ECFEC-5E37-492B-A492-903FF55FC991}" type="presOf" srcId="{98BE282C-8A3A-4F47-90A9-0489056C3648}" destId="{CE5DDEDC-9CF8-4645-A382-90D2D6AA409F}" srcOrd="0" destOrd="0" presId="urn:microsoft.com/office/officeart/2005/8/layout/hierarchy1"/>
    <dgm:cxn modelId="{76586B09-E6C0-49E7-8CB3-C7443D4268B7}" srcId="{885F0764-3D66-4E82-B711-C6F27EC9E829}" destId="{3D03DBBD-0762-474A-B47C-74BCF375077D}" srcOrd="0" destOrd="0" parTransId="{970D1466-4408-47AE-9745-1C13B0916372}" sibTransId="{0B4B4A99-DA12-4744-B6C5-F4125A3AE889}"/>
    <dgm:cxn modelId="{587A5248-31E3-4782-9993-90BE776538E0}" type="presOf" srcId="{DB28D17E-422F-4734-87EE-9C8C2E985133}" destId="{0F1394F1-3762-4F45-AE67-175FAB1BBC9A}" srcOrd="0" destOrd="0" presId="urn:microsoft.com/office/officeart/2005/8/layout/hierarchy1"/>
    <dgm:cxn modelId="{00FC1F3D-4A5C-4192-B19D-F05EB0B7A6BA}" type="presOf" srcId="{32440F1B-B2F4-464C-808C-197BA2714971}" destId="{4363DB39-0820-440A-9B57-D0261BC7BA72}" srcOrd="0" destOrd="0" presId="urn:microsoft.com/office/officeart/2005/8/layout/hierarchy1"/>
    <dgm:cxn modelId="{4F17145B-C5F2-4ECB-87C1-4A81753807B5}" srcId="{403A49E6-8352-4384-B97F-4BDCAE681159}" destId="{885F0764-3D66-4E82-B711-C6F27EC9E829}" srcOrd="0" destOrd="0" parTransId="{DB28D17E-422F-4734-87EE-9C8C2E985133}" sibTransId="{B4E16B2E-EB91-4933-875A-F85B8775B722}"/>
    <dgm:cxn modelId="{F274D399-79B6-4BB0-8BBB-7D6D4907FF6E}" type="presOf" srcId="{615EAF21-B532-4242-8D59-05BD54EA6304}" destId="{0C9B0015-C2B3-4F4E-924E-F59196BD7AFB}" srcOrd="0" destOrd="0" presId="urn:microsoft.com/office/officeart/2005/8/layout/hierarchy1"/>
    <dgm:cxn modelId="{8C0AD88E-9432-4B53-A9C9-B79AB0868361}" type="presOf" srcId="{1BB1A085-9F3C-4A72-A479-29158BE26826}" destId="{BBE0984B-395D-496E-BD50-723B67422A1C}" srcOrd="0" destOrd="0" presId="urn:microsoft.com/office/officeart/2005/8/layout/hierarchy1"/>
    <dgm:cxn modelId="{904BB97E-6AE8-4D52-A073-819F95A33091}" type="presOf" srcId="{51D9B3B4-D5B1-47B8-B9E1-58E392ADBA93}" destId="{CFDF5381-71E8-4EDA-991B-68B836798C34}" srcOrd="0" destOrd="0" presId="urn:microsoft.com/office/officeart/2005/8/layout/hierarchy1"/>
    <dgm:cxn modelId="{3CFD5039-633A-4688-90B7-BD8F6901CCC7}" type="presOf" srcId="{98202BDA-600C-4A7C-B4D4-1340EBD6E9BB}" destId="{1093A9D1-E2ED-45A1-89D7-96C1B10F89B4}" srcOrd="0" destOrd="0" presId="urn:microsoft.com/office/officeart/2005/8/layout/hierarchy1"/>
    <dgm:cxn modelId="{AB1D3EB5-3CEE-4D83-B30A-9F62116DCE64}" type="presOf" srcId="{C2B8BA9B-7281-43BB-B118-40F346A54B92}" destId="{7F4CF6D8-1C7D-49AD-AC76-EEFD62916168}" srcOrd="0" destOrd="0" presId="urn:microsoft.com/office/officeart/2005/8/layout/hierarchy1"/>
    <dgm:cxn modelId="{D2D211B4-15EE-4141-8997-A7B2C32FF192}" type="presOf" srcId="{7590A642-FE7B-467B-90E5-98353DD38609}" destId="{0C0D504F-1D97-4437-A4FC-60F86BBD8FB9}" srcOrd="0" destOrd="0" presId="urn:microsoft.com/office/officeart/2005/8/layout/hierarchy1"/>
    <dgm:cxn modelId="{A948F53C-3668-4948-8143-F5E7706D203C}" srcId="{04874219-B6DF-40BB-A721-E5E087BA8099}" destId="{18B523AF-74D2-4C38-96BA-CD67B7B1A78E}" srcOrd="2" destOrd="0" parTransId="{514D1B39-53B1-40CD-9FE6-B52B49EA4787}" sibTransId="{74548047-7E1F-44A4-AF98-EDCE520D45E4}"/>
    <dgm:cxn modelId="{2BF4887B-62F8-45E0-8814-066A2B0033CD}" type="presOf" srcId="{514D1B39-53B1-40CD-9FE6-B52B49EA4787}" destId="{9DA69168-BFE8-47C7-A96F-D88BBAF0E83F}" srcOrd="0" destOrd="0" presId="urn:microsoft.com/office/officeart/2005/8/layout/hierarchy1"/>
    <dgm:cxn modelId="{4982E884-4FD0-4C30-8301-06763039621D}" srcId="{615EAF21-B532-4242-8D59-05BD54EA6304}" destId="{BEB9A622-B7AE-4A73-B62A-DD10D503D3A2}" srcOrd="0" destOrd="0" parTransId="{983C884E-BD6C-403E-8112-AA7F9550D441}" sibTransId="{32D0A200-F206-4708-8332-E52008EB0D1E}"/>
    <dgm:cxn modelId="{3A16A1F5-6A1C-4D46-BFF7-074BC7322530}" type="presOf" srcId="{86441444-0D68-4793-B22E-A0DF06227651}" destId="{05D91808-B007-448D-807B-61750EAF6666}" srcOrd="0" destOrd="0" presId="urn:microsoft.com/office/officeart/2005/8/layout/hierarchy1"/>
    <dgm:cxn modelId="{8EA1510F-9982-4081-B11A-50AA8DD8C06E}" srcId="{04874219-B6DF-40BB-A721-E5E087BA8099}" destId="{9BDBF900-E301-4182-8443-0D0E554E5F84}" srcOrd="1" destOrd="0" parTransId="{DF3382A4-A3DA-47C7-90DA-DAE7AD13D94A}" sibTransId="{FC6DC2E4-D5EE-46A4-AB2B-7E960306D773}"/>
    <dgm:cxn modelId="{97840309-1811-4D29-AF7F-B04845CA3897}" type="presOf" srcId="{665F7561-A996-447C-BF72-61D550A616BB}" destId="{A9513984-946E-4159-9F15-7B69197B301E}" srcOrd="0" destOrd="0" presId="urn:microsoft.com/office/officeart/2005/8/layout/hierarchy1"/>
    <dgm:cxn modelId="{F7EF4371-7D43-40DF-AC07-8CE0DD981F67}" srcId="{32440F1B-B2F4-464C-808C-197BA2714971}" destId="{455272E8-4309-4CD6-B290-B88D6CFE8E9A}" srcOrd="0" destOrd="0" parTransId="{86441444-0D68-4793-B22E-A0DF06227651}" sibTransId="{9EE52091-1CE8-423B-9873-E2EFC28014C7}"/>
    <dgm:cxn modelId="{D948AD2C-8777-4607-9C75-6730008A9819}" type="presOf" srcId="{455272E8-4309-4CD6-B290-B88D6CFE8E9A}" destId="{30A15CE4-5EA5-4B95-A095-1AF4A8EC8B87}" srcOrd="0" destOrd="0" presId="urn:microsoft.com/office/officeart/2005/8/layout/hierarchy1"/>
    <dgm:cxn modelId="{F5D8B52F-0408-4F6E-B582-EB6AA7A422EF}" srcId="{1BB1A085-9F3C-4A72-A479-29158BE26826}" destId="{390A743E-E71D-415A-A1A9-D5E8203D2863}" srcOrd="0" destOrd="0" parTransId="{E9865A68-C66C-4558-98CC-696C39538C4F}" sibTransId="{CAA0F13C-8183-4163-8D6A-C311DAA66E77}"/>
    <dgm:cxn modelId="{52BAB150-033D-412F-AFF8-D0A5E388E783}" type="presOf" srcId="{78006179-DDD9-48DB-8831-A2C6971B4132}" destId="{879F51D7-3797-441F-81E8-649350817ED5}" srcOrd="0" destOrd="0" presId="urn:microsoft.com/office/officeart/2005/8/layout/hierarchy1"/>
    <dgm:cxn modelId="{A5E34F5B-9178-4F1E-B202-F544DD2FACAC}" srcId="{C47E2F65-F865-4F6A-BC09-48E30276296B}" destId="{04874219-B6DF-40BB-A721-E5E087BA8099}" srcOrd="0" destOrd="0" parTransId="{C667E215-D356-4FE7-89B9-307012177676}" sibTransId="{47C95AEA-9010-46A9-AF9A-57CC9209B10F}"/>
    <dgm:cxn modelId="{9C03978C-640D-4644-8429-2F133DB59766}" type="presOf" srcId="{DF3382A4-A3DA-47C7-90DA-DAE7AD13D94A}" destId="{531AB76A-878D-44A6-B12F-75787BA089A0}" srcOrd="0" destOrd="0" presId="urn:microsoft.com/office/officeart/2005/8/layout/hierarchy1"/>
    <dgm:cxn modelId="{AC6EF933-A52D-415A-90AF-4FC1802B3D66}" type="presOf" srcId="{E9865A68-C66C-4558-98CC-696C39538C4F}" destId="{9DCC6642-74DE-4412-89DD-4784F3C06E55}" srcOrd="0" destOrd="0" presId="urn:microsoft.com/office/officeart/2005/8/layout/hierarchy1"/>
    <dgm:cxn modelId="{630A2097-EEDA-44EB-A4F8-2847CD8F6DC0}" type="presOf" srcId="{3D03DBBD-0762-474A-B47C-74BCF375077D}" destId="{67E72F1A-EE7F-4B3B-B779-3FBE423BA21F}" srcOrd="0" destOrd="0" presId="urn:microsoft.com/office/officeart/2005/8/layout/hierarchy1"/>
    <dgm:cxn modelId="{B9946D5D-8980-4D33-BB88-B628676055E6}" type="presOf" srcId="{6AF87470-944D-4027-A939-68B8CAF5C66B}" destId="{8479FD56-4AE0-4DF6-91AD-053AC011FCE2}" srcOrd="0" destOrd="0" presId="urn:microsoft.com/office/officeart/2005/8/layout/hierarchy1"/>
    <dgm:cxn modelId="{05D32215-EDF5-4EBB-8376-DA9298B5E37E}" type="presOf" srcId="{C47E2F65-F865-4F6A-BC09-48E30276296B}" destId="{21B63FD3-125E-435D-A8DB-A42B8E12EA84}" srcOrd="0" destOrd="0" presId="urn:microsoft.com/office/officeart/2005/8/layout/hierarchy1"/>
    <dgm:cxn modelId="{CFB6F36D-EC90-4985-9564-13DA59D91207}" type="presOf" srcId="{6FEECE73-D670-424E-8279-C07083C483BD}" destId="{35D14800-29D5-4D0C-89C5-18E93A8DDC87}" srcOrd="0" destOrd="0" presId="urn:microsoft.com/office/officeart/2005/8/layout/hierarchy1"/>
    <dgm:cxn modelId="{6AC29D86-2ED6-42B9-8EBA-56B791BF89DD}" type="presOf" srcId="{04874219-B6DF-40BB-A721-E5E087BA8099}" destId="{E3C9665D-6E04-4623-AC58-5B33D2442ACB}" srcOrd="0" destOrd="0" presId="urn:microsoft.com/office/officeart/2005/8/layout/hierarchy1"/>
    <dgm:cxn modelId="{3A024A44-0851-4E78-9328-9C2AA8F5C108}" srcId="{53FAAE93-7978-4276-8114-287E0458584A}" destId="{403A49E6-8352-4384-B97F-4BDCAE681159}" srcOrd="0" destOrd="0" parTransId="{E8374956-6CC8-454C-A1B6-15E05BD8A917}" sibTransId="{D05968D3-82AC-4C33-B706-A6D472711565}"/>
    <dgm:cxn modelId="{81A768D4-C577-4D50-B4F1-2C678DCE3BAF}" srcId="{04874219-B6DF-40BB-A721-E5E087BA8099}" destId="{53FAAE93-7978-4276-8114-287E0458584A}" srcOrd="0" destOrd="0" parTransId="{10B216CD-B036-4B45-813E-282B93CD4AA7}" sibTransId="{BA1C59E6-7184-4814-9FB4-0CDCF6C9734A}"/>
    <dgm:cxn modelId="{78B21622-85D4-4F25-996B-89493A23AFCC}" type="presOf" srcId="{403A49E6-8352-4384-B97F-4BDCAE681159}" destId="{3492B83E-8412-4743-B254-5445C0051FF2}" srcOrd="0" destOrd="0" presId="urn:microsoft.com/office/officeart/2005/8/layout/hierarchy1"/>
    <dgm:cxn modelId="{C87BEF73-A531-4839-A673-95E09AAFC9EF}" srcId="{BEB9A622-B7AE-4A73-B62A-DD10D503D3A2}" destId="{6AF87470-944D-4027-A939-68B8CAF5C66B}" srcOrd="0" destOrd="0" parTransId="{98202BDA-600C-4A7C-B4D4-1340EBD6E9BB}" sibTransId="{5D56531B-6593-4CB9-BE6E-8A7D4D825DCF}"/>
    <dgm:cxn modelId="{BF1664E6-AD51-4925-93E9-00443D688239}" type="presOf" srcId="{E5D9B187-032C-46EF-ABFD-0D24656950C8}" destId="{91940B29-3D62-4C40-887E-C2205C0F5B1F}" srcOrd="0" destOrd="0" presId="urn:microsoft.com/office/officeart/2005/8/layout/hierarchy1"/>
    <dgm:cxn modelId="{DDF8DE96-424D-437C-8900-697E57DB4189}" type="presOf" srcId="{390A743E-E71D-415A-A1A9-D5E8203D2863}" destId="{844AC006-AFC8-4497-BAD1-43B6B930F992}" srcOrd="0" destOrd="0" presId="urn:microsoft.com/office/officeart/2005/8/layout/hierarchy1"/>
    <dgm:cxn modelId="{501C9EB6-A574-44F7-AF46-1A5A6BA1673F}" type="presOf" srcId="{C1A8F464-36A5-4230-A20A-B331E9C2EE7C}" destId="{003DE5C2-E4AD-460A-867D-C693460DF09D}" srcOrd="0" destOrd="0" presId="urn:microsoft.com/office/officeart/2005/8/layout/hierarchy1"/>
    <dgm:cxn modelId="{8ADB4341-121B-4CE9-A9C4-045B32577BB9}" type="presOf" srcId="{BEB9A622-B7AE-4A73-B62A-DD10D503D3A2}" destId="{9B3C1DD6-104B-4D18-B526-8223CF6D17DA}" srcOrd="0" destOrd="0" presId="urn:microsoft.com/office/officeart/2005/8/layout/hierarchy1"/>
    <dgm:cxn modelId="{388C715F-46A9-4AE0-AD74-F8372D91DA8A}" type="presOf" srcId="{970D1466-4408-47AE-9745-1C13B0916372}" destId="{BB5A5716-F97A-40B3-B238-92F7F55E8527}" srcOrd="0" destOrd="0" presId="urn:microsoft.com/office/officeart/2005/8/layout/hierarchy1"/>
    <dgm:cxn modelId="{68BF1F0D-5DC5-4C7B-BDAC-9B538977B97D}" srcId="{3D03DBBD-0762-474A-B47C-74BCF375077D}" destId="{78006179-DDD9-48DB-8831-A2C6971B4132}" srcOrd="0" destOrd="0" parTransId="{7590A642-FE7B-467B-90E5-98353DD38609}" sibTransId="{E5A6029A-22B7-4F9C-9ED6-E2F834E7DC51}"/>
    <dgm:cxn modelId="{949BC8C4-E3DB-48A9-8960-4F34B4DC26DF}" type="presOf" srcId="{18B523AF-74D2-4C38-96BA-CD67B7B1A78E}" destId="{12D8C8ED-ECD1-4A7B-BF24-3A88926B2269}" srcOrd="0" destOrd="0" presId="urn:microsoft.com/office/officeart/2005/8/layout/hierarchy1"/>
    <dgm:cxn modelId="{ADAF19EB-A857-4A09-BEEC-6059F215C143}" srcId="{98BE282C-8A3A-4F47-90A9-0489056C3648}" destId="{615EAF21-B532-4242-8D59-05BD54EA6304}" srcOrd="0" destOrd="0" parTransId="{51D9B3B4-D5B1-47B8-B9E1-58E392ADBA93}" sibTransId="{7039A63B-6737-4010-8AA7-8D5859F42729}"/>
    <dgm:cxn modelId="{DB786B97-8FFB-4096-B551-FC025F322E32}" type="presOf" srcId="{9BDBF900-E301-4182-8443-0D0E554E5F84}" destId="{36B81C34-8A03-48B6-B97B-F52F3ABD4E89}" srcOrd="0" destOrd="0" presId="urn:microsoft.com/office/officeart/2005/8/layout/hierarchy1"/>
    <dgm:cxn modelId="{7AB279A4-54D5-4111-9807-10822C3BD939}" type="presOf" srcId="{8A1CE3B1-BF99-4E05-9261-E6EB6F940380}" destId="{E59197F5-A33A-4E90-B5C2-BA7DB85A648B}" srcOrd="0" destOrd="0" presId="urn:microsoft.com/office/officeart/2005/8/layout/hierarchy1"/>
    <dgm:cxn modelId="{068598B0-6C6C-4EA9-BACE-3D633B47D365}" type="presOf" srcId="{1D1AE91F-81B6-44DE-A072-D83CB8D618EC}" destId="{5D39AC7A-D0B3-4A59-B3C5-648D63CEAF3E}" srcOrd="0" destOrd="0" presId="urn:microsoft.com/office/officeart/2005/8/layout/hierarchy1"/>
    <dgm:cxn modelId="{18BCF027-68AF-42F8-AC9F-8080A1B99943}" type="presOf" srcId="{885F0764-3D66-4E82-B711-C6F27EC9E829}" destId="{D7AD26EC-BB46-4075-9FA7-D738D83D43EB}" srcOrd="0" destOrd="0" presId="urn:microsoft.com/office/officeart/2005/8/layout/hierarchy1"/>
    <dgm:cxn modelId="{B25E2052-D95A-4A3A-B4DE-1C4E0B5D24CB}" type="presOf" srcId="{10B216CD-B036-4B45-813E-282B93CD4AA7}" destId="{C2E1F4EE-D1D9-4E07-9BC5-44AB361B1EF2}" srcOrd="0" destOrd="0" presId="urn:microsoft.com/office/officeart/2005/8/layout/hierarchy1"/>
    <dgm:cxn modelId="{5E35490F-3E77-4EFA-8C6B-73399FA6AE29}" type="presOf" srcId="{460869D0-7111-4D12-A43A-274909D59E99}" destId="{A0DD4B51-E7B3-4D8D-AAE7-8B119C76DCF2}" srcOrd="0" destOrd="0" presId="urn:microsoft.com/office/officeart/2005/8/layout/hierarchy1"/>
    <dgm:cxn modelId="{6D38F890-46FD-49F4-B87A-66A832542AA3}" type="presOf" srcId="{983C884E-BD6C-403E-8112-AA7F9550D441}" destId="{A2925AB2-9B0A-4896-B465-C788645DF6CD}" srcOrd="0" destOrd="0" presId="urn:microsoft.com/office/officeart/2005/8/layout/hierarchy1"/>
    <dgm:cxn modelId="{0B675910-C7D2-4476-BAE1-1FA87A56D099}" srcId="{D9D0F42F-B953-4113-8B18-DB0AE1BF1AB5}" destId="{98BE282C-8A3A-4F47-90A9-0489056C3648}" srcOrd="0" destOrd="0" parTransId="{8A1CE3B1-BF99-4E05-9261-E6EB6F940380}" sibTransId="{58261B77-A875-4605-893B-2F9AEE511A70}"/>
    <dgm:cxn modelId="{E4B1A972-13E8-459D-A1D2-E8BDD13FE84B}" type="presOf" srcId="{E8374956-6CC8-454C-A1B6-15E05BD8A917}" destId="{8969F7C9-23BD-47F6-8192-B6F33E66332A}" srcOrd="0" destOrd="0" presId="urn:microsoft.com/office/officeart/2005/8/layout/hierarchy1"/>
    <dgm:cxn modelId="{BCAF3AF9-A2AF-4CC9-969A-019FE1F431C7}" srcId="{78006179-DDD9-48DB-8831-A2C6971B4132}" destId="{C2B8BA9B-7281-43BB-B118-40F346A54B92}" srcOrd="0" destOrd="0" parTransId="{1D1AE91F-81B6-44DE-A072-D83CB8D618EC}" sibTransId="{21168ECA-9214-4DBB-8A57-A308D0ECC17A}"/>
    <dgm:cxn modelId="{215DA5C3-102A-49FA-A89F-36CF5EC1EA54}" type="presParOf" srcId="{21B63FD3-125E-435D-A8DB-A42B8E12EA84}" destId="{4F485F56-89C2-49E6-9CC1-353C29C695FD}" srcOrd="0" destOrd="0" presId="urn:microsoft.com/office/officeart/2005/8/layout/hierarchy1"/>
    <dgm:cxn modelId="{9DD7EDED-DCD4-4215-8591-5111D472AF2C}" type="presParOf" srcId="{4F485F56-89C2-49E6-9CC1-353C29C695FD}" destId="{0A40D13C-6C6B-4C27-AE72-B9616E14B0AF}" srcOrd="0" destOrd="0" presId="urn:microsoft.com/office/officeart/2005/8/layout/hierarchy1"/>
    <dgm:cxn modelId="{1830CCAC-719E-4F2F-84F5-5E335709F9FF}" type="presParOf" srcId="{0A40D13C-6C6B-4C27-AE72-B9616E14B0AF}" destId="{4A6F875F-A5D5-4CB6-A135-CB52CA54B8B2}" srcOrd="0" destOrd="0" presId="urn:microsoft.com/office/officeart/2005/8/layout/hierarchy1"/>
    <dgm:cxn modelId="{0F04D661-2DFE-4F2A-BFF8-88ACC0A950A1}" type="presParOf" srcId="{0A40D13C-6C6B-4C27-AE72-B9616E14B0AF}" destId="{E3C9665D-6E04-4623-AC58-5B33D2442ACB}" srcOrd="1" destOrd="0" presId="urn:microsoft.com/office/officeart/2005/8/layout/hierarchy1"/>
    <dgm:cxn modelId="{3E077B95-351D-4503-B362-4A42FF3D5214}" type="presParOf" srcId="{4F485F56-89C2-49E6-9CC1-353C29C695FD}" destId="{716A9286-BF4C-49C7-B1A1-4553DF64DD09}" srcOrd="1" destOrd="0" presId="urn:microsoft.com/office/officeart/2005/8/layout/hierarchy1"/>
    <dgm:cxn modelId="{DC80EA79-840F-4725-A6B2-F932CAF44CEE}" type="presParOf" srcId="{716A9286-BF4C-49C7-B1A1-4553DF64DD09}" destId="{C2E1F4EE-D1D9-4E07-9BC5-44AB361B1EF2}" srcOrd="0" destOrd="0" presId="urn:microsoft.com/office/officeart/2005/8/layout/hierarchy1"/>
    <dgm:cxn modelId="{CBB580A5-BE42-4F71-8C4D-31809D800988}" type="presParOf" srcId="{716A9286-BF4C-49C7-B1A1-4553DF64DD09}" destId="{8274CFAB-991D-448F-BBD7-A756C709BF00}" srcOrd="1" destOrd="0" presId="urn:microsoft.com/office/officeart/2005/8/layout/hierarchy1"/>
    <dgm:cxn modelId="{E0018299-31D5-415C-A0F5-0273CA563253}" type="presParOf" srcId="{8274CFAB-991D-448F-BBD7-A756C709BF00}" destId="{07A25CEE-1A48-4941-8093-456D3E7EBD16}" srcOrd="0" destOrd="0" presId="urn:microsoft.com/office/officeart/2005/8/layout/hierarchy1"/>
    <dgm:cxn modelId="{3A064FFC-6FC3-4160-8154-09E4AB8A704F}" type="presParOf" srcId="{07A25CEE-1A48-4941-8093-456D3E7EBD16}" destId="{45C273DE-83D5-44FE-A5DD-F52340008A7E}" srcOrd="0" destOrd="0" presId="urn:microsoft.com/office/officeart/2005/8/layout/hierarchy1"/>
    <dgm:cxn modelId="{709C8683-1633-47DA-8388-509E1E38160E}" type="presParOf" srcId="{07A25CEE-1A48-4941-8093-456D3E7EBD16}" destId="{BE37A409-2F9B-4C99-9E51-7F35B954C790}" srcOrd="1" destOrd="0" presId="urn:microsoft.com/office/officeart/2005/8/layout/hierarchy1"/>
    <dgm:cxn modelId="{7E77738E-CEA6-40C1-B478-54E45E9D3BC6}" type="presParOf" srcId="{8274CFAB-991D-448F-BBD7-A756C709BF00}" destId="{66DC38CB-F31E-4B57-93A5-56EA3A86ABA7}" srcOrd="1" destOrd="0" presId="urn:microsoft.com/office/officeart/2005/8/layout/hierarchy1"/>
    <dgm:cxn modelId="{26D85FAF-6A09-4954-8677-356DE68B4EE8}" type="presParOf" srcId="{66DC38CB-F31E-4B57-93A5-56EA3A86ABA7}" destId="{8969F7C9-23BD-47F6-8192-B6F33E66332A}" srcOrd="0" destOrd="0" presId="urn:microsoft.com/office/officeart/2005/8/layout/hierarchy1"/>
    <dgm:cxn modelId="{EE976939-76D6-42B9-873B-6D2F096C2BD3}" type="presParOf" srcId="{66DC38CB-F31E-4B57-93A5-56EA3A86ABA7}" destId="{94BF8174-73F9-4509-8288-FA8929F422DA}" srcOrd="1" destOrd="0" presId="urn:microsoft.com/office/officeart/2005/8/layout/hierarchy1"/>
    <dgm:cxn modelId="{0C84020E-1B41-4AF5-A758-1A77D92F60AD}" type="presParOf" srcId="{94BF8174-73F9-4509-8288-FA8929F422DA}" destId="{DFE74954-E3D2-4E31-9920-BE6BC1FA1184}" srcOrd="0" destOrd="0" presId="urn:microsoft.com/office/officeart/2005/8/layout/hierarchy1"/>
    <dgm:cxn modelId="{3D591E28-3C2C-4946-A958-97B943D5B321}" type="presParOf" srcId="{DFE74954-E3D2-4E31-9920-BE6BC1FA1184}" destId="{1906B61A-8FA9-4B14-AF0F-77BFC0A4F985}" srcOrd="0" destOrd="0" presId="urn:microsoft.com/office/officeart/2005/8/layout/hierarchy1"/>
    <dgm:cxn modelId="{45DBA237-5652-4173-BC72-F59910C2117B}" type="presParOf" srcId="{DFE74954-E3D2-4E31-9920-BE6BC1FA1184}" destId="{3492B83E-8412-4743-B254-5445C0051FF2}" srcOrd="1" destOrd="0" presId="urn:microsoft.com/office/officeart/2005/8/layout/hierarchy1"/>
    <dgm:cxn modelId="{92496EF3-1505-40DD-910D-234C457480DC}" type="presParOf" srcId="{94BF8174-73F9-4509-8288-FA8929F422DA}" destId="{95B68DBA-BBF2-4057-9BCB-9439DC1D6CB6}" srcOrd="1" destOrd="0" presId="urn:microsoft.com/office/officeart/2005/8/layout/hierarchy1"/>
    <dgm:cxn modelId="{638CB4ED-A6F1-4C26-9892-D6C9C982F0D6}" type="presParOf" srcId="{95B68DBA-BBF2-4057-9BCB-9439DC1D6CB6}" destId="{0F1394F1-3762-4F45-AE67-175FAB1BBC9A}" srcOrd="0" destOrd="0" presId="urn:microsoft.com/office/officeart/2005/8/layout/hierarchy1"/>
    <dgm:cxn modelId="{F190889B-9E95-430B-B05E-F57DFECFF2E0}" type="presParOf" srcId="{95B68DBA-BBF2-4057-9BCB-9439DC1D6CB6}" destId="{1518ECAF-5873-44C4-BE92-FB17EF9E1F7A}" srcOrd="1" destOrd="0" presId="urn:microsoft.com/office/officeart/2005/8/layout/hierarchy1"/>
    <dgm:cxn modelId="{7D6AFB75-2BA5-41B8-BB02-3CD3E50BB282}" type="presParOf" srcId="{1518ECAF-5873-44C4-BE92-FB17EF9E1F7A}" destId="{28709E01-82B1-4176-BC3F-B46A54FBA093}" srcOrd="0" destOrd="0" presId="urn:microsoft.com/office/officeart/2005/8/layout/hierarchy1"/>
    <dgm:cxn modelId="{C39D923E-E186-4B8C-BAD6-A0DA4548E9E1}" type="presParOf" srcId="{28709E01-82B1-4176-BC3F-B46A54FBA093}" destId="{311A9C7A-97AB-4975-A90D-83714FF69B8F}" srcOrd="0" destOrd="0" presId="urn:microsoft.com/office/officeart/2005/8/layout/hierarchy1"/>
    <dgm:cxn modelId="{654A40DF-EEDB-4EB0-B8F3-5A240E146B39}" type="presParOf" srcId="{28709E01-82B1-4176-BC3F-B46A54FBA093}" destId="{D7AD26EC-BB46-4075-9FA7-D738D83D43EB}" srcOrd="1" destOrd="0" presId="urn:microsoft.com/office/officeart/2005/8/layout/hierarchy1"/>
    <dgm:cxn modelId="{4E955349-A56A-4A44-823D-DC1BDDA5B2CC}" type="presParOf" srcId="{1518ECAF-5873-44C4-BE92-FB17EF9E1F7A}" destId="{06892EC5-20AC-4BB5-BBD3-2696AE7D3D8D}" srcOrd="1" destOrd="0" presId="urn:microsoft.com/office/officeart/2005/8/layout/hierarchy1"/>
    <dgm:cxn modelId="{1B6A6F19-A5DF-4130-8A7D-DF88C74EEB7D}" type="presParOf" srcId="{06892EC5-20AC-4BB5-BBD3-2696AE7D3D8D}" destId="{BB5A5716-F97A-40B3-B238-92F7F55E8527}" srcOrd="0" destOrd="0" presId="urn:microsoft.com/office/officeart/2005/8/layout/hierarchy1"/>
    <dgm:cxn modelId="{950CD8FD-DB4E-4810-9E1E-124740E15145}" type="presParOf" srcId="{06892EC5-20AC-4BB5-BBD3-2696AE7D3D8D}" destId="{99DE9036-49BD-4F45-B36E-D00BDF2858E2}" srcOrd="1" destOrd="0" presId="urn:microsoft.com/office/officeart/2005/8/layout/hierarchy1"/>
    <dgm:cxn modelId="{B29C26C1-5001-4598-A3FC-00C78F50BCBC}" type="presParOf" srcId="{99DE9036-49BD-4F45-B36E-D00BDF2858E2}" destId="{51B01E4C-1422-4350-85ED-46A842B0486B}" srcOrd="0" destOrd="0" presId="urn:microsoft.com/office/officeart/2005/8/layout/hierarchy1"/>
    <dgm:cxn modelId="{07DD16B6-9ECF-4BA8-BE8A-2B66CCF88CFE}" type="presParOf" srcId="{51B01E4C-1422-4350-85ED-46A842B0486B}" destId="{C7B9422D-9B19-44F7-9759-1B1FCE5B87C8}" srcOrd="0" destOrd="0" presId="urn:microsoft.com/office/officeart/2005/8/layout/hierarchy1"/>
    <dgm:cxn modelId="{A17BD750-C1DD-47B2-B7AB-315006202B98}" type="presParOf" srcId="{51B01E4C-1422-4350-85ED-46A842B0486B}" destId="{67E72F1A-EE7F-4B3B-B779-3FBE423BA21F}" srcOrd="1" destOrd="0" presId="urn:microsoft.com/office/officeart/2005/8/layout/hierarchy1"/>
    <dgm:cxn modelId="{A9D7C91A-1E5B-4E66-917D-863EC2C7E38E}" type="presParOf" srcId="{99DE9036-49BD-4F45-B36E-D00BDF2858E2}" destId="{D8DA0335-1E12-4E1F-93A8-A5BDA3EB42D7}" srcOrd="1" destOrd="0" presId="urn:microsoft.com/office/officeart/2005/8/layout/hierarchy1"/>
    <dgm:cxn modelId="{10C3A451-9D12-4F38-B6AE-B06FE18890C8}" type="presParOf" srcId="{D8DA0335-1E12-4E1F-93A8-A5BDA3EB42D7}" destId="{0C0D504F-1D97-4437-A4FC-60F86BBD8FB9}" srcOrd="0" destOrd="0" presId="urn:microsoft.com/office/officeart/2005/8/layout/hierarchy1"/>
    <dgm:cxn modelId="{0754EB55-DBD7-42F2-BECD-AC9267AEB294}" type="presParOf" srcId="{D8DA0335-1E12-4E1F-93A8-A5BDA3EB42D7}" destId="{A0E3EE82-73DA-4443-923A-D8EBBA17BE22}" srcOrd="1" destOrd="0" presId="urn:microsoft.com/office/officeart/2005/8/layout/hierarchy1"/>
    <dgm:cxn modelId="{6071DDF3-B2CA-473F-84A2-1EAED35D4407}" type="presParOf" srcId="{A0E3EE82-73DA-4443-923A-D8EBBA17BE22}" destId="{DA6BA1CA-15AB-4F1E-A070-234825908BB1}" srcOrd="0" destOrd="0" presId="urn:microsoft.com/office/officeart/2005/8/layout/hierarchy1"/>
    <dgm:cxn modelId="{1C801FAF-787A-4116-B588-F8B268EE235F}" type="presParOf" srcId="{DA6BA1CA-15AB-4F1E-A070-234825908BB1}" destId="{6313E7C5-9C35-4FFA-A1F1-928FDE38AF1E}" srcOrd="0" destOrd="0" presId="urn:microsoft.com/office/officeart/2005/8/layout/hierarchy1"/>
    <dgm:cxn modelId="{DBA1F365-9423-4E97-B71A-38830ABE9BE2}" type="presParOf" srcId="{DA6BA1CA-15AB-4F1E-A070-234825908BB1}" destId="{879F51D7-3797-441F-81E8-649350817ED5}" srcOrd="1" destOrd="0" presId="urn:microsoft.com/office/officeart/2005/8/layout/hierarchy1"/>
    <dgm:cxn modelId="{5560D19D-A96B-4315-8B48-E3F43E6B6528}" type="presParOf" srcId="{A0E3EE82-73DA-4443-923A-D8EBBA17BE22}" destId="{633C2293-C492-46C4-8161-ED71F40DC2F2}" srcOrd="1" destOrd="0" presId="urn:microsoft.com/office/officeart/2005/8/layout/hierarchy1"/>
    <dgm:cxn modelId="{F0B15455-6DFA-41E6-8451-2FDD90C9E82F}" type="presParOf" srcId="{633C2293-C492-46C4-8161-ED71F40DC2F2}" destId="{5D39AC7A-D0B3-4A59-B3C5-648D63CEAF3E}" srcOrd="0" destOrd="0" presId="urn:microsoft.com/office/officeart/2005/8/layout/hierarchy1"/>
    <dgm:cxn modelId="{9D5C44B0-8EAA-4D23-A92D-F141770DB894}" type="presParOf" srcId="{633C2293-C492-46C4-8161-ED71F40DC2F2}" destId="{52B5A5DE-74C6-40F6-9969-6F83745A13C8}" srcOrd="1" destOrd="0" presId="urn:microsoft.com/office/officeart/2005/8/layout/hierarchy1"/>
    <dgm:cxn modelId="{9DCDF0B0-698C-42A2-828B-498A780EEA00}" type="presParOf" srcId="{52B5A5DE-74C6-40F6-9969-6F83745A13C8}" destId="{5545FA6F-A074-457A-A675-07AEB7F14098}" srcOrd="0" destOrd="0" presId="urn:microsoft.com/office/officeart/2005/8/layout/hierarchy1"/>
    <dgm:cxn modelId="{B042099D-EFB0-4215-944F-06DD3C045541}" type="presParOf" srcId="{5545FA6F-A074-457A-A675-07AEB7F14098}" destId="{C1B14A61-7FF4-43C4-9885-0343D89A0FE9}" srcOrd="0" destOrd="0" presId="urn:microsoft.com/office/officeart/2005/8/layout/hierarchy1"/>
    <dgm:cxn modelId="{00E085F2-AE66-4562-A767-0445871509F1}" type="presParOf" srcId="{5545FA6F-A074-457A-A675-07AEB7F14098}" destId="{7F4CF6D8-1C7D-49AD-AC76-EEFD62916168}" srcOrd="1" destOrd="0" presId="urn:microsoft.com/office/officeart/2005/8/layout/hierarchy1"/>
    <dgm:cxn modelId="{56C60866-9128-4F8D-9D0C-A79630816C53}" type="presParOf" srcId="{52B5A5DE-74C6-40F6-9969-6F83745A13C8}" destId="{81D6ED26-F41D-4ABF-95AD-5CF96A6C76E9}" srcOrd="1" destOrd="0" presId="urn:microsoft.com/office/officeart/2005/8/layout/hierarchy1"/>
    <dgm:cxn modelId="{48811259-BC89-41B0-9679-7E59CC7EB7DB}" type="presParOf" srcId="{716A9286-BF4C-49C7-B1A1-4553DF64DD09}" destId="{531AB76A-878D-44A6-B12F-75787BA089A0}" srcOrd="2" destOrd="0" presId="urn:microsoft.com/office/officeart/2005/8/layout/hierarchy1"/>
    <dgm:cxn modelId="{BF64C48D-B592-4ABF-B0A2-73627206394A}" type="presParOf" srcId="{716A9286-BF4C-49C7-B1A1-4553DF64DD09}" destId="{E261E27C-0DA6-454A-80ED-BE1E08948065}" srcOrd="3" destOrd="0" presId="urn:microsoft.com/office/officeart/2005/8/layout/hierarchy1"/>
    <dgm:cxn modelId="{359745A5-482B-4411-9741-00EF71E126F6}" type="presParOf" srcId="{E261E27C-0DA6-454A-80ED-BE1E08948065}" destId="{6F5B4B03-F1FC-4DEE-9D91-E40E6267ACA9}" srcOrd="0" destOrd="0" presId="urn:microsoft.com/office/officeart/2005/8/layout/hierarchy1"/>
    <dgm:cxn modelId="{D776E895-9352-4D4B-B664-B84DDD92CA61}" type="presParOf" srcId="{6F5B4B03-F1FC-4DEE-9D91-E40E6267ACA9}" destId="{F96CFD02-99A7-493E-9A6F-3CE18AB9E84E}" srcOrd="0" destOrd="0" presId="urn:microsoft.com/office/officeart/2005/8/layout/hierarchy1"/>
    <dgm:cxn modelId="{CC94D0F7-A86C-4D5A-BEF6-E33D14EFA23F}" type="presParOf" srcId="{6F5B4B03-F1FC-4DEE-9D91-E40E6267ACA9}" destId="{36B81C34-8A03-48B6-B97B-F52F3ABD4E89}" srcOrd="1" destOrd="0" presId="urn:microsoft.com/office/officeart/2005/8/layout/hierarchy1"/>
    <dgm:cxn modelId="{7EA2E8E0-7BA5-4EDD-8444-03D986731D58}" type="presParOf" srcId="{E261E27C-0DA6-454A-80ED-BE1E08948065}" destId="{78B92D7D-7EEF-4F23-A94C-7AE1B4AF72F1}" srcOrd="1" destOrd="0" presId="urn:microsoft.com/office/officeart/2005/8/layout/hierarchy1"/>
    <dgm:cxn modelId="{1534ECBB-09C3-4A76-A402-31ECE2139BA8}" type="presParOf" srcId="{78B92D7D-7EEF-4F23-A94C-7AE1B4AF72F1}" destId="{A0DD4B51-E7B3-4D8D-AAE7-8B119C76DCF2}" srcOrd="0" destOrd="0" presId="urn:microsoft.com/office/officeart/2005/8/layout/hierarchy1"/>
    <dgm:cxn modelId="{69ED9690-7DBD-462F-B7B2-CFDF76FABF72}" type="presParOf" srcId="{78B92D7D-7EEF-4F23-A94C-7AE1B4AF72F1}" destId="{0E67B8E8-4BC9-4284-900D-D639BB9C7800}" srcOrd="1" destOrd="0" presId="urn:microsoft.com/office/officeart/2005/8/layout/hierarchy1"/>
    <dgm:cxn modelId="{E1BE1071-A096-43DF-BA84-F87102583103}" type="presParOf" srcId="{0E67B8E8-4BC9-4284-900D-D639BB9C7800}" destId="{078102A3-BC7D-4E90-BCAA-CC582FC3FCFF}" srcOrd="0" destOrd="0" presId="urn:microsoft.com/office/officeart/2005/8/layout/hierarchy1"/>
    <dgm:cxn modelId="{43903125-6685-4B30-B691-1323F0BCE35D}" type="presParOf" srcId="{078102A3-BC7D-4E90-BCAA-CC582FC3FCFF}" destId="{371DDB7F-2FFC-4B06-A265-76C8F00576BB}" srcOrd="0" destOrd="0" presId="urn:microsoft.com/office/officeart/2005/8/layout/hierarchy1"/>
    <dgm:cxn modelId="{AF0AB410-B2FD-4B41-BDEE-A570445F0EB4}" type="presParOf" srcId="{078102A3-BC7D-4E90-BCAA-CC582FC3FCFF}" destId="{6F78CE38-D620-4B73-9BA9-48BEC5E1DFFA}" srcOrd="1" destOrd="0" presId="urn:microsoft.com/office/officeart/2005/8/layout/hierarchy1"/>
    <dgm:cxn modelId="{F97F0918-402B-49CE-A801-F548A4D85FFC}" type="presParOf" srcId="{0E67B8E8-4BC9-4284-900D-D639BB9C7800}" destId="{D3B50B19-2959-41BD-B455-3CD2A8B8DDB9}" srcOrd="1" destOrd="0" presId="urn:microsoft.com/office/officeart/2005/8/layout/hierarchy1"/>
    <dgm:cxn modelId="{DB1D4876-D7DB-46E4-88E1-368851F9E6E1}" type="presParOf" srcId="{D3B50B19-2959-41BD-B455-3CD2A8B8DDB9}" destId="{E59197F5-A33A-4E90-B5C2-BA7DB85A648B}" srcOrd="0" destOrd="0" presId="urn:microsoft.com/office/officeart/2005/8/layout/hierarchy1"/>
    <dgm:cxn modelId="{28288913-6631-4CCC-88E5-FC725014C7CC}" type="presParOf" srcId="{D3B50B19-2959-41BD-B455-3CD2A8B8DDB9}" destId="{444123B3-ED7F-40A6-966D-EC2240F1D2BE}" srcOrd="1" destOrd="0" presId="urn:microsoft.com/office/officeart/2005/8/layout/hierarchy1"/>
    <dgm:cxn modelId="{127DC161-E563-499E-A96E-D30C104D6725}" type="presParOf" srcId="{444123B3-ED7F-40A6-966D-EC2240F1D2BE}" destId="{90104D05-D23A-41A9-9865-98913EC80901}" srcOrd="0" destOrd="0" presId="urn:microsoft.com/office/officeart/2005/8/layout/hierarchy1"/>
    <dgm:cxn modelId="{0142E6BA-C93A-4E4A-967C-E70E88748529}" type="presParOf" srcId="{90104D05-D23A-41A9-9865-98913EC80901}" destId="{D09973AD-93AF-4491-93F7-48D700E41A2C}" srcOrd="0" destOrd="0" presId="urn:microsoft.com/office/officeart/2005/8/layout/hierarchy1"/>
    <dgm:cxn modelId="{D59593EB-BFA5-4C3E-91E7-2E6347DEB28B}" type="presParOf" srcId="{90104D05-D23A-41A9-9865-98913EC80901}" destId="{CE5DDEDC-9CF8-4645-A382-90D2D6AA409F}" srcOrd="1" destOrd="0" presId="urn:microsoft.com/office/officeart/2005/8/layout/hierarchy1"/>
    <dgm:cxn modelId="{F4983F24-AD25-42D7-A0E5-E1D224EDB166}" type="presParOf" srcId="{444123B3-ED7F-40A6-966D-EC2240F1D2BE}" destId="{8E469030-EF36-4BC4-BBDC-F588732D9150}" srcOrd="1" destOrd="0" presId="urn:microsoft.com/office/officeart/2005/8/layout/hierarchy1"/>
    <dgm:cxn modelId="{EAF8AE89-CBA0-4F6B-B288-EA66C1768FB8}" type="presParOf" srcId="{8E469030-EF36-4BC4-BBDC-F588732D9150}" destId="{CFDF5381-71E8-4EDA-991B-68B836798C34}" srcOrd="0" destOrd="0" presId="urn:microsoft.com/office/officeart/2005/8/layout/hierarchy1"/>
    <dgm:cxn modelId="{06D6F476-E6E9-472C-B50D-2B6B6F304E5F}" type="presParOf" srcId="{8E469030-EF36-4BC4-BBDC-F588732D9150}" destId="{E9504E53-7851-42C1-990D-3F91C3908A5D}" srcOrd="1" destOrd="0" presId="urn:microsoft.com/office/officeart/2005/8/layout/hierarchy1"/>
    <dgm:cxn modelId="{0180FC17-D527-4295-A5A1-1C07D2614D8D}" type="presParOf" srcId="{E9504E53-7851-42C1-990D-3F91C3908A5D}" destId="{90012468-6196-4D32-828B-F8732D65E74B}" srcOrd="0" destOrd="0" presId="urn:microsoft.com/office/officeart/2005/8/layout/hierarchy1"/>
    <dgm:cxn modelId="{31FBF85C-19AB-40BC-BDC7-511F65F16E6F}" type="presParOf" srcId="{90012468-6196-4D32-828B-F8732D65E74B}" destId="{11D00ACF-A026-4E86-9BD5-53C60FB65A62}" srcOrd="0" destOrd="0" presId="urn:microsoft.com/office/officeart/2005/8/layout/hierarchy1"/>
    <dgm:cxn modelId="{B918B1EA-552D-4665-9C49-96A760912B92}" type="presParOf" srcId="{90012468-6196-4D32-828B-F8732D65E74B}" destId="{0C9B0015-C2B3-4F4E-924E-F59196BD7AFB}" srcOrd="1" destOrd="0" presId="urn:microsoft.com/office/officeart/2005/8/layout/hierarchy1"/>
    <dgm:cxn modelId="{747C44AF-E5EF-4ABB-9970-BC31CDF2974C}" type="presParOf" srcId="{E9504E53-7851-42C1-990D-3F91C3908A5D}" destId="{89970768-A2D7-4483-8F6E-963696D7D09B}" srcOrd="1" destOrd="0" presId="urn:microsoft.com/office/officeart/2005/8/layout/hierarchy1"/>
    <dgm:cxn modelId="{0972A991-7424-42F7-8B92-990965781ADE}" type="presParOf" srcId="{89970768-A2D7-4483-8F6E-963696D7D09B}" destId="{A2925AB2-9B0A-4896-B465-C788645DF6CD}" srcOrd="0" destOrd="0" presId="urn:microsoft.com/office/officeart/2005/8/layout/hierarchy1"/>
    <dgm:cxn modelId="{D5E0FC91-FECF-49FA-A2F0-CFC8229DC813}" type="presParOf" srcId="{89970768-A2D7-4483-8F6E-963696D7D09B}" destId="{B9A4349E-DED0-4CC8-9E1E-7535247BE6E9}" srcOrd="1" destOrd="0" presId="urn:microsoft.com/office/officeart/2005/8/layout/hierarchy1"/>
    <dgm:cxn modelId="{95A6A76A-3096-48C2-89F3-36C0DBD670EC}" type="presParOf" srcId="{B9A4349E-DED0-4CC8-9E1E-7535247BE6E9}" destId="{D5031FE7-AEBC-4193-B91B-E35112BCE445}" srcOrd="0" destOrd="0" presId="urn:microsoft.com/office/officeart/2005/8/layout/hierarchy1"/>
    <dgm:cxn modelId="{C9210FA1-A05C-47C9-93AC-238868CC58B6}" type="presParOf" srcId="{D5031FE7-AEBC-4193-B91B-E35112BCE445}" destId="{8D958213-5003-40F3-AAE8-A2955025ACE8}" srcOrd="0" destOrd="0" presId="urn:microsoft.com/office/officeart/2005/8/layout/hierarchy1"/>
    <dgm:cxn modelId="{AEE8105D-EC01-4642-8D82-7022980F39FC}" type="presParOf" srcId="{D5031FE7-AEBC-4193-B91B-E35112BCE445}" destId="{9B3C1DD6-104B-4D18-B526-8223CF6D17DA}" srcOrd="1" destOrd="0" presId="urn:microsoft.com/office/officeart/2005/8/layout/hierarchy1"/>
    <dgm:cxn modelId="{06BFCCC5-B6E8-457A-B329-D3857B17FF42}" type="presParOf" srcId="{B9A4349E-DED0-4CC8-9E1E-7535247BE6E9}" destId="{7CA600DE-57B6-40F5-BC77-4AF130FD18D5}" srcOrd="1" destOrd="0" presId="urn:microsoft.com/office/officeart/2005/8/layout/hierarchy1"/>
    <dgm:cxn modelId="{4121F5B3-B107-48B9-918C-0D5AC1DA7D53}" type="presParOf" srcId="{7CA600DE-57B6-40F5-BC77-4AF130FD18D5}" destId="{1093A9D1-E2ED-45A1-89D7-96C1B10F89B4}" srcOrd="0" destOrd="0" presId="urn:microsoft.com/office/officeart/2005/8/layout/hierarchy1"/>
    <dgm:cxn modelId="{1E05C164-3C97-4CF9-ADFD-BF42AA670CA0}" type="presParOf" srcId="{7CA600DE-57B6-40F5-BC77-4AF130FD18D5}" destId="{4631980F-C36B-4CDC-82BC-904FE0215838}" srcOrd="1" destOrd="0" presId="urn:microsoft.com/office/officeart/2005/8/layout/hierarchy1"/>
    <dgm:cxn modelId="{BFA05D3B-1464-4CA3-A558-7618EBB532A9}" type="presParOf" srcId="{4631980F-C36B-4CDC-82BC-904FE0215838}" destId="{94F32802-44C8-4920-98DF-606572851B59}" srcOrd="0" destOrd="0" presId="urn:microsoft.com/office/officeart/2005/8/layout/hierarchy1"/>
    <dgm:cxn modelId="{4471A984-A9E2-4B6B-9E6A-317C7EAC4792}" type="presParOf" srcId="{94F32802-44C8-4920-98DF-606572851B59}" destId="{3EE7B475-BB21-44DF-84E0-BB55AFA11CE0}" srcOrd="0" destOrd="0" presId="urn:microsoft.com/office/officeart/2005/8/layout/hierarchy1"/>
    <dgm:cxn modelId="{51FEB470-2D10-4B25-8EBB-FCC157C2C570}" type="presParOf" srcId="{94F32802-44C8-4920-98DF-606572851B59}" destId="{8479FD56-4AE0-4DF6-91AD-053AC011FCE2}" srcOrd="1" destOrd="0" presId="urn:microsoft.com/office/officeart/2005/8/layout/hierarchy1"/>
    <dgm:cxn modelId="{384420AA-E2F3-480B-A4FD-BC7D7659227E}" type="presParOf" srcId="{4631980F-C36B-4CDC-82BC-904FE0215838}" destId="{6EC0DAEC-6940-4409-9CE4-44955DBF92F4}" srcOrd="1" destOrd="0" presId="urn:microsoft.com/office/officeart/2005/8/layout/hierarchy1"/>
    <dgm:cxn modelId="{2D569EF5-8603-4C06-AF14-5F3A3882B7AD}" type="presParOf" srcId="{716A9286-BF4C-49C7-B1A1-4553DF64DD09}" destId="{9DA69168-BFE8-47C7-A96F-D88BBAF0E83F}" srcOrd="4" destOrd="0" presId="urn:microsoft.com/office/officeart/2005/8/layout/hierarchy1"/>
    <dgm:cxn modelId="{6F2D0B2A-B6CC-4BBE-922F-6E5F1976C6A5}" type="presParOf" srcId="{716A9286-BF4C-49C7-B1A1-4553DF64DD09}" destId="{9E152B11-0514-49AA-94BE-DDC76C461A83}" srcOrd="5" destOrd="0" presId="urn:microsoft.com/office/officeart/2005/8/layout/hierarchy1"/>
    <dgm:cxn modelId="{E2CFB47B-396F-4D32-BF04-B70B026B5336}" type="presParOf" srcId="{9E152B11-0514-49AA-94BE-DDC76C461A83}" destId="{4BF8BBBD-4826-44EA-B975-7386C8E62DED}" srcOrd="0" destOrd="0" presId="urn:microsoft.com/office/officeart/2005/8/layout/hierarchy1"/>
    <dgm:cxn modelId="{2EEADE93-5E94-4004-86A6-24090D9D7795}" type="presParOf" srcId="{4BF8BBBD-4826-44EA-B975-7386C8E62DED}" destId="{911E3E5F-6EE7-4C15-96D9-0788CDF61479}" srcOrd="0" destOrd="0" presId="urn:microsoft.com/office/officeart/2005/8/layout/hierarchy1"/>
    <dgm:cxn modelId="{EC2BBE6D-388A-4BCE-91FD-A9A851453126}" type="presParOf" srcId="{4BF8BBBD-4826-44EA-B975-7386C8E62DED}" destId="{12D8C8ED-ECD1-4A7B-BF24-3A88926B2269}" srcOrd="1" destOrd="0" presId="urn:microsoft.com/office/officeart/2005/8/layout/hierarchy1"/>
    <dgm:cxn modelId="{0560112D-8306-43E0-BA87-20B2197BDE57}" type="presParOf" srcId="{9E152B11-0514-49AA-94BE-DDC76C461A83}" destId="{3013A762-924B-49E2-A293-39433D08C52E}" srcOrd="1" destOrd="0" presId="urn:microsoft.com/office/officeart/2005/8/layout/hierarchy1"/>
    <dgm:cxn modelId="{47570B9C-F226-4FB3-9038-065C237C56FD}" type="presParOf" srcId="{3013A762-924B-49E2-A293-39433D08C52E}" destId="{91940B29-3D62-4C40-887E-C2205C0F5B1F}" srcOrd="0" destOrd="0" presId="urn:microsoft.com/office/officeart/2005/8/layout/hierarchy1"/>
    <dgm:cxn modelId="{DEF92252-44F1-4343-91AC-8E2C8DB29694}" type="presParOf" srcId="{3013A762-924B-49E2-A293-39433D08C52E}" destId="{9C23AE99-17A2-444F-9495-7814564644FB}" srcOrd="1" destOrd="0" presId="urn:microsoft.com/office/officeart/2005/8/layout/hierarchy1"/>
    <dgm:cxn modelId="{BABBB590-7FE7-486F-BAE8-CF165338DFB5}" type="presParOf" srcId="{9C23AE99-17A2-444F-9495-7814564644FB}" destId="{761977C2-C878-4139-AC8C-3CE2C00731C0}" srcOrd="0" destOrd="0" presId="urn:microsoft.com/office/officeart/2005/8/layout/hierarchy1"/>
    <dgm:cxn modelId="{AD20588D-181F-4CEB-B448-42B218CE5A89}" type="presParOf" srcId="{761977C2-C878-4139-AC8C-3CE2C00731C0}" destId="{77E817D1-8B5F-4AE5-91F8-ECF017AAEDA9}" srcOrd="0" destOrd="0" presId="urn:microsoft.com/office/officeart/2005/8/layout/hierarchy1"/>
    <dgm:cxn modelId="{26141EC3-0C9B-4C6D-A500-92D91359D672}" type="presParOf" srcId="{761977C2-C878-4139-AC8C-3CE2C00731C0}" destId="{4363DB39-0820-440A-9B57-D0261BC7BA72}" srcOrd="1" destOrd="0" presId="urn:microsoft.com/office/officeart/2005/8/layout/hierarchy1"/>
    <dgm:cxn modelId="{12280400-B853-4038-B22A-1C60A1BBF531}" type="presParOf" srcId="{9C23AE99-17A2-444F-9495-7814564644FB}" destId="{DCA181E1-A0DD-4923-8953-92E85A0271B4}" srcOrd="1" destOrd="0" presId="urn:microsoft.com/office/officeart/2005/8/layout/hierarchy1"/>
    <dgm:cxn modelId="{A3727326-EAA6-4320-B660-51BA2B691BD8}" type="presParOf" srcId="{DCA181E1-A0DD-4923-8953-92E85A0271B4}" destId="{05D91808-B007-448D-807B-61750EAF6666}" srcOrd="0" destOrd="0" presId="urn:microsoft.com/office/officeart/2005/8/layout/hierarchy1"/>
    <dgm:cxn modelId="{DBDF0F96-76B2-4767-9A26-68FF33AE1D74}" type="presParOf" srcId="{DCA181E1-A0DD-4923-8953-92E85A0271B4}" destId="{368C4B3F-B0D6-47C7-99D6-74F6B6CFE97C}" srcOrd="1" destOrd="0" presId="urn:microsoft.com/office/officeart/2005/8/layout/hierarchy1"/>
    <dgm:cxn modelId="{1BC14978-3C29-4A08-A05F-067963033B10}" type="presParOf" srcId="{368C4B3F-B0D6-47C7-99D6-74F6B6CFE97C}" destId="{9854AE57-894E-46A8-8105-413D380CC5F8}" srcOrd="0" destOrd="0" presId="urn:microsoft.com/office/officeart/2005/8/layout/hierarchy1"/>
    <dgm:cxn modelId="{297017A9-164D-4288-B9E2-553177E73CF2}" type="presParOf" srcId="{9854AE57-894E-46A8-8105-413D380CC5F8}" destId="{C88FF9EB-2C62-4F03-9B9F-F1DB33A0FF91}" srcOrd="0" destOrd="0" presId="urn:microsoft.com/office/officeart/2005/8/layout/hierarchy1"/>
    <dgm:cxn modelId="{714C9C8F-4E22-4BFE-901E-4764AB010610}" type="presParOf" srcId="{9854AE57-894E-46A8-8105-413D380CC5F8}" destId="{30A15CE4-5EA5-4B95-A095-1AF4A8EC8B87}" srcOrd="1" destOrd="0" presId="urn:microsoft.com/office/officeart/2005/8/layout/hierarchy1"/>
    <dgm:cxn modelId="{735073AB-57CB-45E2-A985-43702C15F774}" type="presParOf" srcId="{368C4B3F-B0D6-47C7-99D6-74F6B6CFE97C}" destId="{C462696E-3566-48A5-BF96-FA155F13BE7C}" srcOrd="1" destOrd="0" presId="urn:microsoft.com/office/officeart/2005/8/layout/hierarchy1"/>
    <dgm:cxn modelId="{2763704D-FDBC-48EE-9C85-C3A9A219C65B}" type="presParOf" srcId="{C462696E-3566-48A5-BF96-FA155F13BE7C}" destId="{35D14800-29D5-4D0C-89C5-18E93A8DDC87}" srcOrd="0" destOrd="0" presId="urn:microsoft.com/office/officeart/2005/8/layout/hierarchy1"/>
    <dgm:cxn modelId="{901101F6-3E9B-4CCA-A2D1-2D0903080653}" type="presParOf" srcId="{C462696E-3566-48A5-BF96-FA155F13BE7C}" destId="{69DE367E-8ADF-4892-827C-5ED03525A62B}" srcOrd="1" destOrd="0" presId="urn:microsoft.com/office/officeart/2005/8/layout/hierarchy1"/>
    <dgm:cxn modelId="{0CFC1C03-2174-47DC-9EA8-B32755A59731}" type="presParOf" srcId="{69DE367E-8ADF-4892-827C-5ED03525A62B}" destId="{501DE261-3CE6-4021-BC73-EE3804ECEB3D}" srcOrd="0" destOrd="0" presId="urn:microsoft.com/office/officeart/2005/8/layout/hierarchy1"/>
    <dgm:cxn modelId="{47B4FB52-8BBE-4FA6-9CBB-C3241C56703F}" type="presParOf" srcId="{501DE261-3CE6-4021-BC73-EE3804ECEB3D}" destId="{1D16365D-D91D-4FB6-B7C4-53D3859BF2F1}" srcOrd="0" destOrd="0" presId="urn:microsoft.com/office/officeart/2005/8/layout/hierarchy1"/>
    <dgm:cxn modelId="{7680D4B9-4873-4604-8962-48A4A75BDBF0}" type="presParOf" srcId="{501DE261-3CE6-4021-BC73-EE3804ECEB3D}" destId="{003DE5C2-E4AD-460A-867D-C693460DF09D}" srcOrd="1" destOrd="0" presId="urn:microsoft.com/office/officeart/2005/8/layout/hierarchy1"/>
    <dgm:cxn modelId="{697A5D66-A972-4E2B-B74B-8A4390810985}" type="presParOf" srcId="{69DE367E-8ADF-4892-827C-5ED03525A62B}" destId="{D2F53164-A641-4CC5-8952-004AEF9A1E1D}" srcOrd="1" destOrd="0" presId="urn:microsoft.com/office/officeart/2005/8/layout/hierarchy1"/>
    <dgm:cxn modelId="{DA4DB3B6-7FBE-4C49-B618-EC2008F77AD5}" type="presParOf" srcId="{D2F53164-A641-4CC5-8952-004AEF9A1E1D}" destId="{A9513984-946E-4159-9F15-7B69197B301E}" srcOrd="0" destOrd="0" presId="urn:microsoft.com/office/officeart/2005/8/layout/hierarchy1"/>
    <dgm:cxn modelId="{7D5A4472-391C-46C9-9E18-6AEE615F415E}" type="presParOf" srcId="{D2F53164-A641-4CC5-8952-004AEF9A1E1D}" destId="{EF93509F-3220-4849-B80B-65C0D0034313}" srcOrd="1" destOrd="0" presId="urn:microsoft.com/office/officeart/2005/8/layout/hierarchy1"/>
    <dgm:cxn modelId="{1E7DF106-6E1C-4D3A-A546-76739A27935E}" type="presParOf" srcId="{EF93509F-3220-4849-B80B-65C0D0034313}" destId="{68EE7EBF-7204-47A4-9D91-00010870042F}" srcOrd="0" destOrd="0" presId="urn:microsoft.com/office/officeart/2005/8/layout/hierarchy1"/>
    <dgm:cxn modelId="{53C193E7-A3F3-4C2F-8241-1DE37B531B9C}" type="presParOf" srcId="{68EE7EBF-7204-47A4-9D91-00010870042F}" destId="{8B9B0F96-435E-4659-9566-DF289E36DC51}" srcOrd="0" destOrd="0" presId="urn:microsoft.com/office/officeart/2005/8/layout/hierarchy1"/>
    <dgm:cxn modelId="{25F7A3A3-63C3-4ABF-9420-56F8B4A3F9B9}" type="presParOf" srcId="{68EE7EBF-7204-47A4-9D91-00010870042F}" destId="{BBE0984B-395D-496E-BD50-723B67422A1C}" srcOrd="1" destOrd="0" presId="urn:microsoft.com/office/officeart/2005/8/layout/hierarchy1"/>
    <dgm:cxn modelId="{2CC1A0F6-8645-4AF8-A79A-A643132BE013}" type="presParOf" srcId="{EF93509F-3220-4849-B80B-65C0D0034313}" destId="{6F6BFA26-ED56-4284-805E-7D9DB62250F5}" srcOrd="1" destOrd="0" presId="urn:microsoft.com/office/officeart/2005/8/layout/hierarchy1"/>
    <dgm:cxn modelId="{A6250BE8-4AE7-478C-B45B-2C09D1CC2418}" type="presParOf" srcId="{6F6BFA26-ED56-4284-805E-7D9DB62250F5}" destId="{9DCC6642-74DE-4412-89DD-4784F3C06E55}" srcOrd="0" destOrd="0" presId="urn:microsoft.com/office/officeart/2005/8/layout/hierarchy1"/>
    <dgm:cxn modelId="{8995BC01-1296-4D95-BCA7-B8F3B3655428}" type="presParOf" srcId="{6F6BFA26-ED56-4284-805E-7D9DB62250F5}" destId="{351E591A-A5E8-4F72-87DC-E766B59609FF}" srcOrd="1" destOrd="0" presId="urn:microsoft.com/office/officeart/2005/8/layout/hierarchy1"/>
    <dgm:cxn modelId="{FDB4074B-A022-4BC6-88FB-5DE89E3FBF9B}" type="presParOf" srcId="{351E591A-A5E8-4F72-87DC-E766B59609FF}" destId="{8AA7D9DF-0023-41E9-A28A-FDCDF09C3AB8}" srcOrd="0" destOrd="0" presId="urn:microsoft.com/office/officeart/2005/8/layout/hierarchy1"/>
    <dgm:cxn modelId="{8F8D4DEE-A8FD-4FE0-AFCA-18746FAC7B56}" type="presParOf" srcId="{8AA7D9DF-0023-41E9-A28A-FDCDF09C3AB8}" destId="{0D6BA286-63E4-4818-BEAC-1201F1D1EAC5}" srcOrd="0" destOrd="0" presId="urn:microsoft.com/office/officeart/2005/8/layout/hierarchy1"/>
    <dgm:cxn modelId="{8DC9B38C-D1C1-4518-9420-5C32CC08BBAD}" type="presParOf" srcId="{8AA7D9DF-0023-41E9-A28A-FDCDF09C3AB8}" destId="{844AC006-AFC8-4497-BAD1-43B6B930F992}" srcOrd="1" destOrd="0" presId="urn:microsoft.com/office/officeart/2005/8/layout/hierarchy1"/>
    <dgm:cxn modelId="{B2EC7859-7276-41DC-BC13-E21A9CDA4C1C}" type="presParOf" srcId="{351E591A-A5E8-4F72-87DC-E766B59609FF}" destId="{F2CEDE3B-5428-4A08-BE0A-A92CE081FA25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FC2BFC-E900-4A23-8853-B5325000B4AE}">
      <dsp:nvSpPr>
        <dsp:cNvPr id="0" name=""/>
        <dsp:cNvSpPr/>
      </dsp:nvSpPr>
      <dsp:spPr>
        <a:xfrm>
          <a:off x="2797968" y="54867"/>
          <a:ext cx="2633662" cy="263366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 dirty="0" err="1"/>
            <a:t>Hana</a:t>
          </a:r>
          <a:r>
            <a:rPr lang="en-US" sz="3400" kern="1200" dirty="0"/>
            <a:t> </a:t>
          </a:r>
          <a:r>
            <a:rPr lang="en-US" sz="3400" kern="1200" dirty="0" err="1" smtClean="0"/>
            <a:t>Roh</a:t>
          </a:r>
          <a:r>
            <a:rPr lang="en-US" sz="3400" kern="1200" dirty="0" smtClean="0"/>
            <a:t>/ </a:t>
          </a:r>
          <a:r>
            <a:rPr lang="en-US" sz="3400" kern="1200" dirty="0" err="1" smtClean="0"/>
            <a:t>han</a:t>
          </a:r>
          <a:r>
            <a:rPr lang="en-US" sz="3400" kern="1200" dirty="0" smtClean="0"/>
            <a:t> </a:t>
          </a:r>
          <a:r>
            <a:rPr lang="en-US" sz="3400" kern="1200" dirty="0" err="1" smtClean="0"/>
            <a:t>Roh</a:t>
          </a:r>
          <a:endParaRPr lang="en-US" sz="3400" kern="1200" dirty="0"/>
        </a:p>
      </dsp:txBody>
      <dsp:txXfrm>
        <a:off x="3149123" y="515758"/>
        <a:ext cx="1931352" cy="1185147"/>
      </dsp:txXfrm>
    </dsp:sp>
    <dsp:sp modelId="{6933DE44-7342-4B4D-AEFD-9A99BEA3E5C1}">
      <dsp:nvSpPr>
        <dsp:cNvPr id="0" name=""/>
        <dsp:cNvSpPr/>
      </dsp:nvSpPr>
      <dsp:spPr>
        <a:xfrm>
          <a:off x="3748282" y="1700906"/>
          <a:ext cx="2633662" cy="263366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/>
            <a:t>Han Jeut</a:t>
          </a:r>
        </a:p>
      </dsp:txBody>
      <dsp:txXfrm>
        <a:off x="4553743" y="2381269"/>
        <a:ext cx="1580197" cy="1448514"/>
      </dsp:txXfrm>
    </dsp:sp>
    <dsp:sp modelId="{38AC1A69-0ECA-4486-AD33-7ABE69C94039}">
      <dsp:nvSpPr>
        <dsp:cNvPr id="0" name=""/>
        <dsp:cNvSpPr/>
      </dsp:nvSpPr>
      <dsp:spPr>
        <a:xfrm>
          <a:off x="1847655" y="1700906"/>
          <a:ext cx="2633662" cy="263366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400" kern="1200"/>
            <a:t>Hana Get</a:t>
          </a:r>
        </a:p>
      </dsp:txBody>
      <dsp:txXfrm>
        <a:off x="2095658" y="2381269"/>
        <a:ext cx="1580197" cy="144851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DCC6642-74DE-4412-89DD-4784F3C06E55}">
      <dsp:nvSpPr>
        <dsp:cNvPr id="0" name=""/>
        <dsp:cNvSpPr/>
      </dsp:nvSpPr>
      <dsp:spPr>
        <a:xfrm>
          <a:off x="6802149" y="4410284"/>
          <a:ext cx="91440" cy="1198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9513984-946E-4159-9F15-7B69197B301E}">
      <dsp:nvSpPr>
        <dsp:cNvPr id="0" name=""/>
        <dsp:cNvSpPr/>
      </dsp:nvSpPr>
      <dsp:spPr>
        <a:xfrm>
          <a:off x="6802149" y="3673573"/>
          <a:ext cx="91440" cy="1198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D14800-29D5-4D0C-89C5-18E93A8DDC87}">
      <dsp:nvSpPr>
        <dsp:cNvPr id="0" name=""/>
        <dsp:cNvSpPr/>
      </dsp:nvSpPr>
      <dsp:spPr>
        <a:xfrm>
          <a:off x="6802149" y="3050732"/>
          <a:ext cx="91440" cy="1198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5D91808-B007-448D-807B-61750EAF6666}">
      <dsp:nvSpPr>
        <dsp:cNvPr id="0" name=""/>
        <dsp:cNvSpPr/>
      </dsp:nvSpPr>
      <dsp:spPr>
        <a:xfrm>
          <a:off x="6802149" y="2248077"/>
          <a:ext cx="91440" cy="1198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1940B29-3D62-4C40-887E-C2205C0F5B1F}">
      <dsp:nvSpPr>
        <dsp:cNvPr id="0" name=""/>
        <dsp:cNvSpPr/>
      </dsp:nvSpPr>
      <dsp:spPr>
        <a:xfrm>
          <a:off x="6802149" y="1460338"/>
          <a:ext cx="91440" cy="1198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DA69168-BFE8-47C7-A96F-D88BBAF0E83F}">
      <dsp:nvSpPr>
        <dsp:cNvPr id="0" name=""/>
        <dsp:cNvSpPr/>
      </dsp:nvSpPr>
      <dsp:spPr>
        <a:xfrm>
          <a:off x="4108249" y="635679"/>
          <a:ext cx="2739619" cy="1198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420"/>
              </a:lnTo>
              <a:lnTo>
                <a:pt x="1854008" y="97420"/>
              </a:lnTo>
              <a:lnTo>
                <a:pt x="1854008" y="142956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93A9D1-E2ED-45A1-89D7-96C1B10F89B4}">
      <dsp:nvSpPr>
        <dsp:cNvPr id="0" name=""/>
        <dsp:cNvSpPr/>
      </dsp:nvSpPr>
      <dsp:spPr>
        <a:xfrm>
          <a:off x="4134564" y="4319954"/>
          <a:ext cx="91440" cy="1198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2925AB2-9B0A-4896-B465-C788645DF6CD}">
      <dsp:nvSpPr>
        <dsp:cNvPr id="0" name=""/>
        <dsp:cNvSpPr/>
      </dsp:nvSpPr>
      <dsp:spPr>
        <a:xfrm>
          <a:off x="4134564" y="3524341"/>
          <a:ext cx="91440" cy="1198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FDF5381-71E8-4EDA-991B-68B836798C34}">
      <dsp:nvSpPr>
        <dsp:cNvPr id="0" name=""/>
        <dsp:cNvSpPr/>
      </dsp:nvSpPr>
      <dsp:spPr>
        <a:xfrm>
          <a:off x="4134564" y="2875788"/>
          <a:ext cx="91440" cy="1198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59197F5-A33A-4E90-B5C2-BA7DB85A648B}">
      <dsp:nvSpPr>
        <dsp:cNvPr id="0" name=""/>
        <dsp:cNvSpPr/>
      </dsp:nvSpPr>
      <dsp:spPr>
        <a:xfrm>
          <a:off x="4134564" y="2149200"/>
          <a:ext cx="91440" cy="1198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A0DD4B51-E7B3-4D8D-AAE7-8B119C76DCF2}">
      <dsp:nvSpPr>
        <dsp:cNvPr id="0" name=""/>
        <dsp:cNvSpPr/>
      </dsp:nvSpPr>
      <dsp:spPr>
        <a:xfrm>
          <a:off x="4134564" y="1451721"/>
          <a:ext cx="91440" cy="1198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1AB76A-878D-44A6-B12F-75787BA089A0}">
      <dsp:nvSpPr>
        <dsp:cNvPr id="0" name=""/>
        <dsp:cNvSpPr/>
      </dsp:nvSpPr>
      <dsp:spPr>
        <a:xfrm>
          <a:off x="4062529" y="635679"/>
          <a:ext cx="91440" cy="119858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97420"/>
              </a:lnTo>
              <a:lnTo>
                <a:pt x="114633" y="97420"/>
              </a:lnTo>
              <a:lnTo>
                <a:pt x="114633" y="142956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D39AC7A-D0B3-4A59-B3C5-648D63CEAF3E}">
      <dsp:nvSpPr>
        <dsp:cNvPr id="0" name=""/>
        <dsp:cNvSpPr/>
      </dsp:nvSpPr>
      <dsp:spPr>
        <a:xfrm>
          <a:off x="1447634" y="4302476"/>
          <a:ext cx="91440" cy="1198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0D504F-1D97-4437-A4FC-60F86BBD8FB9}">
      <dsp:nvSpPr>
        <dsp:cNvPr id="0" name=""/>
        <dsp:cNvSpPr/>
      </dsp:nvSpPr>
      <dsp:spPr>
        <a:xfrm>
          <a:off x="1447634" y="3604993"/>
          <a:ext cx="91440" cy="1198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B5A5716-F97A-40B3-B238-92F7F55E8527}">
      <dsp:nvSpPr>
        <dsp:cNvPr id="0" name=""/>
        <dsp:cNvSpPr/>
      </dsp:nvSpPr>
      <dsp:spPr>
        <a:xfrm>
          <a:off x="1447634" y="2871706"/>
          <a:ext cx="91440" cy="1198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F1394F1-3762-4F45-AE67-175FAB1BBC9A}">
      <dsp:nvSpPr>
        <dsp:cNvPr id="0" name=""/>
        <dsp:cNvSpPr/>
      </dsp:nvSpPr>
      <dsp:spPr>
        <a:xfrm>
          <a:off x="1447634" y="2163363"/>
          <a:ext cx="91440" cy="1198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969F7C9-23BD-47F6-8192-B6F33E66332A}">
      <dsp:nvSpPr>
        <dsp:cNvPr id="0" name=""/>
        <dsp:cNvSpPr/>
      </dsp:nvSpPr>
      <dsp:spPr>
        <a:xfrm>
          <a:off x="1447634" y="1442580"/>
          <a:ext cx="91440" cy="119858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142956"/>
              </a:lnTo>
            </a:path>
          </a:pathLst>
        </a:custGeom>
        <a:noFill/>
        <a:ln w="25400" cap="flat" cmpd="sng" algn="ctr">
          <a:solidFill>
            <a:srgbClr val="4F81B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2E1F4EE-D1D9-4E07-9BC5-44AB361B1EF2}">
      <dsp:nvSpPr>
        <dsp:cNvPr id="0" name=""/>
        <dsp:cNvSpPr/>
      </dsp:nvSpPr>
      <dsp:spPr>
        <a:xfrm>
          <a:off x="1493354" y="635679"/>
          <a:ext cx="2614895" cy="119858"/>
        </a:xfrm>
        <a:custGeom>
          <a:avLst/>
          <a:gdLst/>
          <a:ahLst/>
          <a:cxnLst/>
          <a:rect l="0" t="0" r="0" b="0"/>
          <a:pathLst>
            <a:path>
              <a:moveTo>
                <a:pt x="1705248" y="0"/>
              </a:moveTo>
              <a:lnTo>
                <a:pt x="1705248" y="97420"/>
              </a:lnTo>
              <a:lnTo>
                <a:pt x="0" y="97420"/>
              </a:lnTo>
              <a:lnTo>
                <a:pt x="0" y="142956"/>
              </a:lnTo>
            </a:path>
          </a:pathLst>
        </a:custGeom>
        <a:noFill/>
        <a:ln w="25400" cap="flat" cmpd="sng" algn="ctr">
          <a:solidFill>
            <a:srgbClr val="4F81BD">
              <a:shade val="6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A6F875F-A5D5-4CB6-A135-CB52CA54B8B2}">
      <dsp:nvSpPr>
        <dsp:cNvPr id="0" name=""/>
        <dsp:cNvSpPr/>
      </dsp:nvSpPr>
      <dsp:spPr>
        <a:xfrm>
          <a:off x="2685372" y="519"/>
          <a:ext cx="2845755" cy="63516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3C9665D-6E04-4623-AC58-5B33D2442ACB}">
      <dsp:nvSpPr>
        <dsp:cNvPr id="0" name=""/>
        <dsp:cNvSpPr/>
      </dsp:nvSpPr>
      <dsp:spPr>
        <a:xfrm>
          <a:off x="2731163" y="44021"/>
          <a:ext cx="2845755" cy="635160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RUH KEHDUPAN  MASYARAKAT</a:t>
          </a:r>
          <a:endParaRPr lang="en-US" sz="1400" b="1" kern="1200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sp:txBody>
      <dsp:txXfrm>
        <a:off x="2749766" y="62624"/>
        <a:ext cx="2808549" cy="597954"/>
      </dsp:txXfrm>
    </dsp:sp>
    <dsp:sp modelId="{45C273DE-83D5-44FE-A5DD-F52340008A7E}">
      <dsp:nvSpPr>
        <dsp:cNvPr id="0" name=""/>
        <dsp:cNvSpPr/>
      </dsp:nvSpPr>
      <dsp:spPr>
        <a:xfrm>
          <a:off x="826832" y="755538"/>
          <a:ext cx="1333043" cy="68704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E37A409-2F9B-4C99-9E51-7F35B954C790}">
      <dsp:nvSpPr>
        <dsp:cNvPr id="0" name=""/>
        <dsp:cNvSpPr/>
      </dsp:nvSpPr>
      <dsp:spPr>
        <a:xfrm>
          <a:off x="872623" y="799039"/>
          <a:ext cx="1333043" cy="68704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Nilai</a:t>
          </a:r>
          <a:endParaRPr lang="en-US" sz="1400" b="1" kern="1200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sp:txBody>
      <dsp:txXfrm>
        <a:off x="892746" y="819162"/>
        <a:ext cx="1292797" cy="646795"/>
      </dsp:txXfrm>
    </dsp:sp>
    <dsp:sp modelId="{1906B61A-8FA9-4B14-AF0F-77BFC0A4F985}">
      <dsp:nvSpPr>
        <dsp:cNvPr id="0" name=""/>
        <dsp:cNvSpPr/>
      </dsp:nvSpPr>
      <dsp:spPr>
        <a:xfrm>
          <a:off x="425726" y="1562438"/>
          <a:ext cx="2135256" cy="600925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492B83E-8412-4743-B254-5445C0051FF2}">
      <dsp:nvSpPr>
        <dsp:cNvPr id="0" name=""/>
        <dsp:cNvSpPr/>
      </dsp:nvSpPr>
      <dsp:spPr>
        <a:xfrm>
          <a:off x="471517" y="1605939"/>
          <a:ext cx="2135256" cy="600925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Standar</a:t>
          </a:r>
          <a:r>
            <a:rPr lang="en-US" sz="1400" b="1" kern="1200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Etika</a:t>
          </a:r>
          <a:endParaRPr lang="en-US" sz="1400" b="1" kern="1200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sp:txBody>
      <dsp:txXfrm>
        <a:off x="489117" y="1623539"/>
        <a:ext cx="2100056" cy="565725"/>
      </dsp:txXfrm>
    </dsp:sp>
    <dsp:sp modelId="{311A9C7A-97AB-4975-A90D-83714FF69B8F}">
      <dsp:nvSpPr>
        <dsp:cNvPr id="0" name=""/>
        <dsp:cNvSpPr/>
      </dsp:nvSpPr>
      <dsp:spPr>
        <a:xfrm>
          <a:off x="690058" y="2283221"/>
          <a:ext cx="1606592" cy="58848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7AD26EC-BB46-4075-9FA7-D738D83D43EB}">
      <dsp:nvSpPr>
        <dsp:cNvPr id="0" name=""/>
        <dsp:cNvSpPr/>
      </dsp:nvSpPr>
      <dsp:spPr>
        <a:xfrm>
          <a:off x="735849" y="2326723"/>
          <a:ext cx="1606592" cy="588484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Standar</a:t>
          </a:r>
          <a:r>
            <a:rPr lang="en-US" sz="1400" b="1" kern="1200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Moral</a:t>
          </a:r>
          <a:endParaRPr lang="en-US" sz="1400" b="1" kern="1200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sp:txBody>
      <dsp:txXfrm>
        <a:off x="753085" y="2343959"/>
        <a:ext cx="1572120" cy="554012"/>
      </dsp:txXfrm>
    </dsp:sp>
    <dsp:sp modelId="{C7B9422D-9B19-44F7-9759-1B1FCE5B87C8}">
      <dsp:nvSpPr>
        <dsp:cNvPr id="0" name=""/>
        <dsp:cNvSpPr/>
      </dsp:nvSpPr>
      <dsp:spPr>
        <a:xfrm>
          <a:off x="396620" y="2991564"/>
          <a:ext cx="2193468" cy="613429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E72F1A-EE7F-4B3B-B779-3FBE423BA21F}">
      <dsp:nvSpPr>
        <dsp:cNvPr id="0" name=""/>
        <dsp:cNvSpPr/>
      </dsp:nvSpPr>
      <dsp:spPr>
        <a:xfrm>
          <a:off x="442411" y="3035066"/>
          <a:ext cx="2193468" cy="613429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Standar</a:t>
          </a:r>
          <a:r>
            <a:rPr lang="en-US" sz="1400" b="1" kern="1200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Tingkah</a:t>
          </a:r>
          <a:r>
            <a:rPr lang="en-US" sz="1400" b="1" kern="1200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laku</a:t>
          </a:r>
          <a:endParaRPr lang="en-US" sz="1400" b="1" kern="1200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sp:txBody>
      <dsp:txXfrm>
        <a:off x="460378" y="3053033"/>
        <a:ext cx="2157534" cy="577495"/>
      </dsp:txXfrm>
    </dsp:sp>
    <dsp:sp modelId="{6313E7C5-9C35-4FFA-A1F1-928FDE38AF1E}">
      <dsp:nvSpPr>
        <dsp:cNvPr id="0" name=""/>
        <dsp:cNvSpPr/>
      </dsp:nvSpPr>
      <dsp:spPr>
        <a:xfrm>
          <a:off x="129214" y="3724852"/>
          <a:ext cx="2728280" cy="57762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79F51D7-3797-441F-81E8-649350817ED5}">
      <dsp:nvSpPr>
        <dsp:cNvPr id="0" name=""/>
        <dsp:cNvSpPr/>
      </dsp:nvSpPr>
      <dsp:spPr>
        <a:xfrm>
          <a:off x="175005" y="3768353"/>
          <a:ext cx="2728280" cy="577623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Makna</a:t>
          </a:r>
          <a:r>
            <a:rPr lang="en-US" sz="1400" b="1" kern="1200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Aksi</a:t>
          </a:r>
          <a:r>
            <a:rPr lang="en-US" sz="1400" b="1" kern="1200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Sosial</a:t>
          </a:r>
          <a:endParaRPr lang="en-US" sz="1400" b="1" kern="1200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sp:txBody>
      <dsp:txXfrm>
        <a:off x="191923" y="3785271"/>
        <a:ext cx="2694444" cy="543787"/>
      </dsp:txXfrm>
    </dsp:sp>
    <dsp:sp modelId="{C1B14A61-7FF4-43C4-9885-0343D89A0FE9}">
      <dsp:nvSpPr>
        <dsp:cNvPr id="0" name=""/>
        <dsp:cNvSpPr/>
      </dsp:nvSpPr>
      <dsp:spPr>
        <a:xfrm>
          <a:off x="147910" y="4422334"/>
          <a:ext cx="2690889" cy="58345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F4CF6D8-1C7D-49AD-AC76-EEFD62916168}">
      <dsp:nvSpPr>
        <dsp:cNvPr id="0" name=""/>
        <dsp:cNvSpPr/>
      </dsp:nvSpPr>
      <dsp:spPr>
        <a:xfrm>
          <a:off x="193701" y="4465835"/>
          <a:ext cx="2690889" cy="583454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Arah</a:t>
          </a:r>
          <a:r>
            <a:rPr lang="en-US" sz="1400" b="1" kern="1200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Budaya</a:t>
          </a:r>
          <a:endParaRPr lang="en-US" sz="1400" b="1" kern="1200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sp:txBody>
      <dsp:txXfrm>
        <a:off x="210790" y="4482924"/>
        <a:ext cx="2656711" cy="549276"/>
      </dsp:txXfrm>
    </dsp:sp>
    <dsp:sp modelId="{F96CFD02-99A7-493E-9A6F-3CE18AB9E84E}">
      <dsp:nvSpPr>
        <dsp:cNvPr id="0" name=""/>
        <dsp:cNvSpPr/>
      </dsp:nvSpPr>
      <dsp:spPr>
        <a:xfrm>
          <a:off x="3412554" y="755538"/>
          <a:ext cx="1535460" cy="696182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6B81C34-8A03-48B6-B97B-F52F3ABD4E89}">
      <dsp:nvSpPr>
        <dsp:cNvPr id="0" name=""/>
        <dsp:cNvSpPr/>
      </dsp:nvSpPr>
      <dsp:spPr>
        <a:xfrm>
          <a:off x="3458345" y="799039"/>
          <a:ext cx="1535460" cy="69618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Keyakinan</a:t>
          </a:r>
          <a:endParaRPr lang="en-US" sz="1400" b="1" kern="1200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sp:txBody>
      <dsp:txXfrm>
        <a:off x="3478735" y="819429"/>
        <a:ext cx="1494680" cy="655402"/>
      </dsp:txXfrm>
    </dsp:sp>
    <dsp:sp modelId="{371DDB7F-2FFC-4B06-A265-76C8F00576BB}">
      <dsp:nvSpPr>
        <dsp:cNvPr id="0" name=""/>
        <dsp:cNvSpPr/>
      </dsp:nvSpPr>
      <dsp:spPr>
        <a:xfrm>
          <a:off x="3537442" y="1571579"/>
          <a:ext cx="1285683" cy="577621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F78CE38-D620-4B73-9BA9-48BEC5E1DFFA}">
      <dsp:nvSpPr>
        <dsp:cNvPr id="0" name=""/>
        <dsp:cNvSpPr/>
      </dsp:nvSpPr>
      <dsp:spPr>
        <a:xfrm>
          <a:off x="3583234" y="1615080"/>
          <a:ext cx="1285683" cy="577621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Peran</a:t>
          </a:r>
          <a:r>
            <a:rPr lang="en-US" sz="1400" b="1" kern="1200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Seni</a:t>
          </a:r>
          <a:endParaRPr lang="en-US" sz="1400" b="1" kern="1200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sp:txBody>
      <dsp:txXfrm>
        <a:off x="3600152" y="1631998"/>
        <a:ext cx="1251847" cy="543785"/>
      </dsp:txXfrm>
    </dsp:sp>
    <dsp:sp modelId="{D09973AD-93AF-4491-93F7-48D700E41A2C}">
      <dsp:nvSpPr>
        <dsp:cNvPr id="0" name=""/>
        <dsp:cNvSpPr/>
      </dsp:nvSpPr>
      <dsp:spPr>
        <a:xfrm>
          <a:off x="3296585" y="2269058"/>
          <a:ext cx="1767397" cy="606729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E5DDEDC-9CF8-4645-A382-90D2D6AA409F}">
      <dsp:nvSpPr>
        <dsp:cNvPr id="0" name=""/>
        <dsp:cNvSpPr/>
      </dsp:nvSpPr>
      <dsp:spPr>
        <a:xfrm>
          <a:off x="3342376" y="2312560"/>
          <a:ext cx="1767397" cy="606729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Menggali</a:t>
          </a:r>
          <a:r>
            <a:rPr lang="en-US" sz="1400" b="1" kern="1200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Makna</a:t>
          </a:r>
          <a:endParaRPr lang="en-US" sz="1400" b="1" kern="1200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sp:txBody>
      <dsp:txXfrm>
        <a:off x="3360146" y="2330330"/>
        <a:ext cx="1731857" cy="571189"/>
      </dsp:txXfrm>
    </dsp:sp>
    <dsp:sp modelId="{11D00ACF-A026-4E86-9BD5-53C60FB65A62}">
      <dsp:nvSpPr>
        <dsp:cNvPr id="0" name=""/>
        <dsp:cNvSpPr/>
      </dsp:nvSpPr>
      <dsp:spPr>
        <a:xfrm>
          <a:off x="2904481" y="2995647"/>
          <a:ext cx="2551604" cy="52869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C9B0015-C2B3-4F4E-924E-F59196BD7AFB}">
      <dsp:nvSpPr>
        <dsp:cNvPr id="0" name=""/>
        <dsp:cNvSpPr/>
      </dsp:nvSpPr>
      <dsp:spPr>
        <a:xfrm>
          <a:off x="2950273" y="3039148"/>
          <a:ext cx="2551604" cy="528694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Cara </a:t>
          </a: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pandang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Seseorang</a:t>
          </a:r>
          <a:endParaRPr lang="en-US" sz="1400" b="1" kern="1200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sp:txBody>
      <dsp:txXfrm>
        <a:off x="2965758" y="3054633"/>
        <a:ext cx="2520634" cy="497724"/>
      </dsp:txXfrm>
    </dsp:sp>
    <dsp:sp modelId="{8D958213-5003-40F3-AAE8-A2955025ACE8}">
      <dsp:nvSpPr>
        <dsp:cNvPr id="0" name=""/>
        <dsp:cNvSpPr/>
      </dsp:nvSpPr>
      <dsp:spPr>
        <a:xfrm>
          <a:off x="3011091" y="3644199"/>
          <a:ext cx="2338386" cy="675754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B3C1DD6-104B-4D18-B526-8223CF6D17DA}">
      <dsp:nvSpPr>
        <dsp:cNvPr id="0" name=""/>
        <dsp:cNvSpPr/>
      </dsp:nvSpPr>
      <dsp:spPr>
        <a:xfrm>
          <a:off x="3056882" y="3687701"/>
          <a:ext cx="2338386" cy="675754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Sosial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Kebudayaan</a:t>
          </a:r>
          <a:endParaRPr lang="en-US" sz="1400" b="1" kern="1200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sp:txBody>
      <dsp:txXfrm>
        <a:off x="3076674" y="3707493"/>
        <a:ext cx="2298802" cy="636170"/>
      </dsp:txXfrm>
    </dsp:sp>
    <dsp:sp modelId="{3EE7B475-BB21-44DF-84E0-BB55AFA11CE0}">
      <dsp:nvSpPr>
        <dsp:cNvPr id="0" name=""/>
        <dsp:cNvSpPr/>
      </dsp:nvSpPr>
      <dsp:spPr>
        <a:xfrm>
          <a:off x="2930381" y="4439813"/>
          <a:ext cx="2499805" cy="61480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79FD56-4AE0-4DF6-91AD-053AC011FCE2}">
      <dsp:nvSpPr>
        <dsp:cNvPr id="0" name=""/>
        <dsp:cNvSpPr/>
      </dsp:nvSpPr>
      <dsp:spPr>
        <a:xfrm>
          <a:off x="2976172" y="4483314"/>
          <a:ext cx="2499805" cy="614800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Ritual </a:t>
          </a:r>
          <a:r>
            <a:rPr lang="en-US" sz="1400" b="1" kern="1200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yang </a:t>
          </a: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dihasilkan</a:t>
          </a:r>
          <a:r>
            <a:rPr lang="en-US" sz="1400" b="1" kern="1200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endParaRPr lang="en-US" sz="1400" b="1" kern="1200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sp:txBody>
      <dsp:txXfrm>
        <a:off x="2994179" y="4501321"/>
        <a:ext cx="2463791" cy="578786"/>
      </dsp:txXfrm>
    </dsp:sp>
    <dsp:sp modelId="{911E3E5F-6EE7-4C15-96D9-0788CDF61479}">
      <dsp:nvSpPr>
        <dsp:cNvPr id="0" name=""/>
        <dsp:cNvSpPr/>
      </dsp:nvSpPr>
      <dsp:spPr>
        <a:xfrm>
          <a:off x="6306071" y="755538"/>
          <a:ext cx="1083595" cy="70480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2D8C8ED-ECD1-4A7B-BF24-3A88926B2269}">
      <dsp:nvSpPr>
        <dsp:cNvPr id="0" name=""/>
        <dsp:cNvSpPr/>
      </dsp:nvSpPr>
      <dsp:spPr>
        <a:xfrm>
          <a:off x="6351862" y="799039"/>
          <a:ext cx="1083595" cy="704800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Peran</a:t>
          </a:r>
          <a:r>
            <a:rPr lang="en-US" sz="1400" b="1" kern="1200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Akal</a:t>
          </a:r>
          <a:endParaRPr lang="en-US" sz="1400" b="1" kern="1200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sp:txBody>
      <dsp:txXfrm>
        <a:off x="6372505" y="819682"/>
        <a:ext cx="1042309" cy="663514"/>
      </dsp:txXfrm>
    </dsp:sp>
    <dsp:sp modelId="{77E817D1-8B5F-4AE5-91F8-ECF017AAEDA9}">
      <dsp:nvSpPr>
        <dsp:cNvPr id="0" name=""/>
        <dsp:cNvSpPr/>
      </dsp:nvSpPr>
      <dsp:spPr>
        <a:xfrm>
          <a:off x="5803707" y="1580197"/>
          <a:ext cx="2088324" cy="667880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63DB39-0820-440A-9B57-D0261BC7BA72}">
      <dsp:nvSpPr>
        <dsp:cNvPr id="0" name=""/>
        <dsp:cNvSpPr/>
      </dsp:nvSpPr>
      <dsp:spPr>
        <a:xfrm>
          <a:off x="5849498" y="1623698"/>
          <a:ext cx="2088324" cy="667880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Alam</a:t>
          </a:r>
          <a:r>
            <a:rPr lang="en-US" sz="1400" b="1" kern="1200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pikiran</a:t>
          </a:r>
          <a:r>
            <a:rPr lang="en-US" sz="1400" b="1" kern="1200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endParaRPr lang="en-US" sz="1400" b="1" kern="1200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sp:txBody>
      <dsp:txXfrm>
        <a:off x="5869060" y="1643260"/>
        <a:ext cx="2049200" cy="628756"/>
      </dsp:txXfrm>
    </dsp:sp>
    <dsp:sp modelId="{C88FF9EB-2C62-4F03-9B9F-F1DB33A0FF91}">
      <dsp:nvSpPr>
        <dsp:cNvPr id="0" name=""/>
        <dsp:cNvSpPr/>
      </dsp:nvSpPr>
      <dsp:spPr>
        <a:xfrm>
          <a:off x="5630167" y="2367935"/>
          <a:ext cx="2435403" cy="682797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0A15CE4-5EA5-4B95-A095-1AF4A8EC8B87}">
      <dsp:nvSpPr>
        <dsp:cNvPr id="0" name=""/>
        <dsp:cNvSpPr/>
      </dsp:nvSpPr>
      <dsp:spPr>
        <a:xfrm>
          <a:off x="5675958" y="2411437"/>
          <a:ext cx="2435403" cy="682797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Model </a:t>
          </a: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Renungan</a:t>
          </a:r>
          <a:endParaRPr lang="en-US" sz="1400" b="1" kern="1200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sp:txBody>
      <dsp:txXfrm>
        <a:off x="5695956" y="2431435"/>
        <a:ext cx="2395407" cy="642801"/>
      </dsp:txXfrm>
    </dsp:sp>
    <dsp:sp modelId="{1D16365D-D91D-4FB6-B7C4-53D3859BF2F1}">
      <dsp:nvSpPr>
        <dsp:cNvPr id="0" name=""/>
        <dsp:cNvSpPr/>
      </dsp:nvSpPr>
      <dsp:spPr>
        <a:xfrm>
          <a:off x="5672442" y="3170591"/>
          <a:ext cx="2350852" cy="502982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03DE5C2-E4AD-460A-867D-C693460DF09D}">
      <dsp:nvSpPr>
        <dsp:cNvPr id="0" name=""/>
        <dsp:cNvSpPr/>
      </dsp:nvSpPr>
      <dsp:spPr>
        <a:xfrm>
          <a:off x="5718233" y="3214092"/>
          <a:ext cx="2350852" cy="50298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Ide yang </a:t>
          </a: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berkembang</a:t>
          </a:r>
          <a:endParaRPr lang="en-US" sz="1400" b="1" kern="1200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sp:txBody>
      <dsp:txXfrm>
        <a:off x="5732965" y="3228824"/>
        <a:ext cx="2321388" cy="473518"/>
      </dsp:txXfrm>
    </dsp:sp>
    <dsp:sp modelId="{8B9B0F96-435E-4659-9566-DF289E36DC51}">
      <dsp:nvSpPr>
        <dsp:cNvPr id="0" name=""/>
        <dsp:cNvSpPr/>
      </dsp:nvSpPr>
      <dsp:spPr>
        <a:xfrm>
          <a:off x="5441059" y="3793432"/>
          <a:ext cx="2813618" cy="616852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BBE0984B-395D-496E-BD50-723B67422A1C}">
      <dsp:nvSpPr>
        <dsp:cNvPr id="0" name=""/>
        <dsp:cNvSpPr/>
      </dsp:nvSpPr>
      <dsp:spPr>
        <a:xfrm>
          <a:off x="5486851" y="3836933"/>
          <a:ext cx="2813618" cy="616852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Falsafah</a:t>
          </a:r>
          <a:r>
            <a:rPr lang="en-US" sz="1400" b="1" kern="1200" dirty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Kehidupan</a:t>
          </a:r>
          <a:r>
            <a:rPr lang="en-US" sz="1400" b="1" kern="1200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endParaRPr lang="en-US" sz="1400" b="1" kern="1200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sp:txBody>
      <dsp:txXfrm>
        <a:off x="5504918" y="3855000"/>
        <a:ext cx="2777484" cy="580718"/>
      </dsp:txXfrm>
    </dsp:sp>
    <dsp:sp modelId="{0D6BA286-63E4-4818-BEAC-1201F1D1EAC5}">
      <dsp:nvSpPr>
        <dsp:cNvPr id="0" name=""/>
        <dsp:cNvSpPr/>
      </dsp:nvSpPr>
      <dsp:spPr>
        <a:xfrm>
          <a:off x="5720774" y="4530142"/>
          <a:ext cx="2254190" cy="732213"/>
        </a:xfrm>
        <a:prstGeom prst="roundRect">
          <a:avLst>
            <a:gd name="adj" fmla="val 10000"/>
          </a:avLst>
        </a:prstGeom>
        <a:solidFill>
          <a:srgbClr val="4F81BD">
            <a:hueOff val="0"/>
            <a:satOff val="0"/>
            <a:lumOff val="0"/>
            <a:alphaOff val="0"/>
          </a:srgbClr>
        </a:solidFill>
        <a:ln w="254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4AC006-AFC8-4497-BAD1-43B6B930F992}">
      <dsp:nvSpPr>
        <dsp:cNvPr id="0" name=""/>
        <dsp:cNvSpPr/>
      </dsp:nvSpPr>
      <dsp:spPr>
        <a:xfrm>
          <a:off x="5766565" y="4573644"/>
          <a:ext cx="2254190" cy="732213"/>
        </a:xfrm>
        <a:prstGeom prst="roundRect">
          <a:avLst>
            <a:gd name="adj" fmla="val 10000"/>
          </a:avLst>
        </a:prstGeom>
        <a:solidFill>
          <a:sysClr val="window" lastClr="FFFFFF">
            <a:alpha val="90000"/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4F81BD"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Pola</a:t>
          </a:r>
          <a:r>
            <a:rPr lang="en-US" sz="1400" b="1" kern="1200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Pikir</a:t>
          </a:r>
          <a:r>
            <a:rPr lang="en-US" sz="1400" b="1" kern="1200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yang </a:t>
          </a: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hendak</a:t>
          </a:r>
          <a:r>
            <a:rPr lang="en-US" sz="1400" b="1" kern="1200" dirty="0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 </a:t>
          </a:r>
          <a:r>
            <a:rPr lang="en-US" sz="1400" b="1" kern="1200" dirty="0" err="1" smtClean="0">
              <a:solidFill>
                <a:srgbClr val="002060"/>
              </a:solidFill>
              <a:latin typeface="High Tower Text" pitchFamily="18" charset="0"/>
              <a:ea typeface="+mn-ea"/>
              <a:cs typeface="+mn-cs"/>
            </a:rPr>
            <a:t>dibangun</a:t>
          </a:r>
          <a:endParaRPr lang="en-US" sz="1400" b="1" kern="1200" dirty="0">
            <a:solidFill>
              <a:srgbClr val="002060"/>
            </a:solidFill>
            <a:latin typeface="High Tower Text" pitchFamily="18" charset="0"/>
            <a:ea typeface="+mn-ea"/>
            <a:cs typeface="+mn-cs"/>
          </a:endParaRPr>
        </a:p>
      </dsp:txBody>
      <dsp:txXfrm>
        <a:off x="5788011" y="4595090"/>
        <a:ext cx="2211298" cy="68932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A691FCF2-4D3F-4A17-9F72-7FB0186831EE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512380-8593-408F-B23C-233DDB691EA9}" type="slidenum">
              <a:rPr lang="id-ID" smtClean="0"/>
              <a:t>‹#›</a:t>
            </a:fld>
            <a:endParaRPr lang="id-ID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691FCF2-4D3F-4A17-9F72-7FB0186831EE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16512380-8593-408F-B23C-233DDB691EA9}" type="slidenum">
              <a:rPr lang="id-ID" smtClean="0"/>
              <a:t>‹#›</a:t>
            </a:fld>
            <a:endParaRPr lang="id-ID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1FCF2-4D3F-4A17-9F72-7FB0186831EE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512380-8593-408F-B23C-233DDB691EA9}" type="slidenum">
              <a:rPr lang="id-ID" smtClean="0"/>
              <a:t>‹#›</a:t>
            </a:fld>
            <a:endParaRPr lang="id-ID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691FCF2-4D3F-4A17-9F72-7FB0186831EE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6512380-8593-408F-B23C-233DDB691EA9}" type="slidenum">
              <a:rPr lang="id-ID" smtClean="0"/>
              <a:t>‹#›</a:t>
            </a:fld>
            <a:endParaRPr lang="id-ID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A691FCF2-4D3F-4A17-9F72-7FB0186831EE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16512380-8593-408F-B23C-233DDB691EA9}" type="slidenum">
              <a:rPr lang="id-ID" smtClean="0"/>
              <a:t>‹#›</a:t>
            </a:fld>
            <a:endParaRPr lang="id-ID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1FCF2-4D3F-4A17-9F72-7FB0186831EE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512380-8593-408F-B23C-233DDB691EA9}" type="slidenum">
              <a:rPr lang="id-ID" smtClean="0"/>
              <a:t>‹#›</a:t>
            </a:fld>
            <a:endParaRPr lang="id-ID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1FCF2-4D3F-4A17-9F72-7FB0186831EE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16512380-8593-408F-B23C-233DDB691EA9}" type="slidenum">
              <a:rPr lang="id-ID" smtClean="0"/>
              <a:t>‹#›</a:t>
            </a:fld>
            <a:endParaRPr lang="id-ID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691FCF2-4D3F-4A17-9F72-7FB0186831EE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16512380-8593-408F-B23C-233DDB691EA9}" type="slidenum">
              <a:rPr lang="id-ID" smtClean="0"/>
              <a:t>‹#›</a:t>
            </a:fld>
            <a:endParaRPr lang="id-ID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A691FCF2-4D3F-4A17-9F72-7FB0186831EE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16512380-8593-408F-B23C-233DDB691EA9}" type="slidenum">
              <a:rPr lang="id-ID" smtClean="0"/>
              <a:t>‹#›</a:t>
            </a:fld>
            <a:endParaRPr lang="id-ID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1FCF2-4D3F-4A17-9F72-7FB0186831EE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12380-8593-408F-B23C-233DDB691EA9}" type="slidenum">
              <a:rPr lang="id-ID" smtClean="0"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91FCF2-4D3F-4A17-9F72-7FB0186831EE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512380-8593-408F-B23C-233DDB691EA9}" type="slidenum">
              <a:rPr lang="id-ID" smtClean="0"/>
              <a:t>‹#›</a:t>
            </a:fld>
            <a:endParaRPr lang="id-ID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A691FCF2-4D3F-4A17-9F72-7FB0186831EE}" type="datetimeFigureOut">
              <a:rPr lang="id-ID" smtClean="0"/>
              <a:t>28/11/2015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16512380-8593-408F-B23C-233DDB691EA9}" type="slidenum">
              <a:rPr lang="id-ID" smtClean="0"/>
              <a:t>‹#›</a:t>
            </a:fld>
            <a:endParaRPr lang="id-ID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jpe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jpg"/><Relationship Id="rId3" Type="http://schemas.openxmlformats.org/officeDocument/2006/relationships/image" Target="../media/image6.jpeg"/><Relationship Id="rId4" Type="http://schemas.openxmlformats.org/officeDocument/2006/relationships/image" Target="../media/image7.jpe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1.xml"/><Relationship Id="rId3" Type="http://schemas.openxmlformats.org/officeDocument/2006/relationships/diagramLayout" Target="../diagrams/layout1.xml"/><Relationship Id="rId4" Type="http://schemas.openxmlformats.org/officeDocument/2006/relationships/diagramQuickStyle" Target="../diagrams/quickStyle1.xml"/><Relationship Id="rId5" Type="http://schemas.openxmlformats.org/officeDocument/2006/relationships/diagramColors" Target="../diagrams/colors1.xml"/><Relationship Id="rId6" Type="http://schemas.microsoft.com/office/2007/relationships/diagramDrawing" Target="../diagrams/drawing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diagramData" Target="../diagrams/data2.xml"/><Relationship Id="rId3" Type="http://schemas.openxmlformats.org/officeDocument/2006/relationships/diagramLayout" Target="../diagrams/layout2.xml"/><Relationship Id="rId4" Type="http://schemas.openxmlformats.org/officeDocument/2006/relationships/diagramQuickStyle" Target="../diagrams/quickStyle2.xml"/><Relationship Id="rId5" Type="http://schemas.openxmlformats.org/officeDocument/2006/relationships/diagramColors" Target="../diagrams/colors2.xml"/><Relationship Id="rId6" Type="http://schemas.microsoft.com/office/2007/relationships/diagramDrawing" Target="../diagrams/drawing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343400"/>
            <a:ext cx="6477000" cy="990600"/>
          </a:xfrm>
        </p:spPr>
        <p:txBody>
          <a:bodyPr/>
          <a:lstStyle/>
          <a:p>
            <a:r>
              <a:rPr lang="en-US" sz="2800" dirty="0" err="1" smtClean="0">
                <a:solidFill>
                  <a:srgbClr val="FFC000"/>
                </a:solidFill>
              </a:rPr>
              <a:t>Kamaruzzaman</a:t>
            </a:r>
            <a:r>
              <a:rPr lang="en-US" sz="2800" dirty="0" smtClean="0">
                <a:solidFill>
                  <a:srgbClr val="FFC000"/>
                </a:solidFill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</a:rPr>
              <a:t>Bustamam</a:t>
            </a:r>
            <a:r>
              <a:rPr lang="en-US" sz="2800" dirty="0" smtClean="0">
                <a:solidFill>
                  <a:srgbClr val="FFC000"/>
                </a:solidFill>
              </a:rPr>
              <a:t>-Ahmad, Ph.D</a:t>
            </a:r>
            <a:r>
              <a:rPr lang="en-US" dirty="0" smtClean="0">
                <a:solidFill>
                  <a:srgbClr val="FFC000"/>
                </a:solidFill>
              </a:rPr>
              <a:t>.</a:t>
            </a:r>
            <a:endParaRPr lang="id-ID" dirty="0">
              <a:solidFill>
                <a:srgbClr val="FFC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914400"/>
            <a:ext cx="8915400" cy="3200400"/>
          </a:xfrm>
        </p:spPr>
        <p:txBody>
          <a:bodyPr>
            <a:noAutofit/>
          </a:bodyPr>
          <a:lstStyle/>
          <a:p>
            <a:r>
              <a:rPr lang="en-US" sz="3600" dirty="0" err="1" smtClean="0">
                <a:solidFill>
                  <a:srgbClr val="002060"/>
                </a:solidFill>
              </a:rPr>
              <a:t>Reproduksi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konflik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keluarga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dalam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perspektif</a:t>
            </a:r>
            <a:r>
              <a:rPr lang="en-US" sz="3600" dirty="0" smtClean="0">
                <a:solidFill>
                  <a:srgbClr val="002060"/>
                </a:solidFill>
              </a:rPr>
              <a:t> </a:t>
            </a:r>
            <a:r>
              <a:rPr lang="en-US" sz="3600" dirty="0" err="1" smtClean="0">
                <a:solidFill>
                  <a:srgbClr val="002060"/>
                </a:solidFill>
              </a:rPr>
              <a:t>sosio-antropologi</a:t>
            </a:r>
            <a:endParaRPr lang="id-ID" sz="36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7859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l"/>
            <a:r>
              <a:rPr lang="en-US" sz="3200" dirty="0" err="1" smtClean="0">
                <a:solidFill>
                  <a:srgbClr val="FFFF00"/>
                </a:solidFill>
              </a:rPr>
              <a:t>Memahami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bagaimana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imajinasi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dan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pergeseran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nilai</a:t>
            </a:r>
            <a:r>
              <a:rPr lang="en-US" sz="3200" dirty="0" smtClean="0">
                <a:solidFill>
                  <a:srgbClr val="FFFF00"/>
                </a:solidFill>
              </a:rPr>
              <a:t>, </a:t>
            </a:r>
            <a:r>
              <a:rPr lang="en-US" sz="3200" dirty="0" err="1" smtClean="0">
                <a:solidFill>
                  <a:srgbClr val="FFFF00"/>
                </a:solidFill>
              </a:rPr>
              <a:t>etika</a:t>
            </a:r>
            <a:r>
              <a:rPr lang="en-US" sz="3200" dirty="0" smtClean="0">
                <a:solidFill>
                  <a:srgbClr val="FFFF00"/>
                </a:solidFill>
              </a:rPr>
              <a:t>, </a:t>
            </a:r>
            <a:r>
              <a:rPr lang="en-US" sz="3200" dirty="0" err="1" smtClean="0">
                <a:solidFill>
                  <a:srgbClr val="FFFF00"/>
                </a:solidFill>
              </a:rPr>
              <a:t>dan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budaya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dalam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masyarakat</a:t>
            </a:r>
            <a:r>
              <a:rPr lang="en-US" sz="3200" dirty="0" smtClean="0">
                <a:solidFill>
                  <a:srgbClr val="FFFF00"/>
                </a:solidFill>
              </a:rPr>
              <a:t> yang </a:t>
            </a:r>
            <a:r>
              <a:rPr lang="en-US" sz="3200" dirty="0" err="1" smtClean="0">
                <a:solidFill>
                  <a:srgbClr val="FFFF00"/>
                </a:solidFill>
              </a:rPr>
              <a:t>memberikan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pengaruh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terhadap</a:t>
            </a:r>
            <a:r>
              <a:rPr lang="en-US" sz="3200" dirty="0" smtClean="0">
                <a:solidFill>
                  <a:srgbClr val="FFFF00"/>
                </a:solidFill>
              </a:rPr>
              <a:t> </a:t>
            </a:r>
            <a:r>
              <a:rPr lang="en-US" sz="3200" dirty="0" err="1" smtClean="0">
                <a:solidFill>
                  <a:srgbClr val="FFFF00"/>
                </a:solidFill>
              </a:rPr>
              <a:t>keluarga</a:t>
            </a:r>
            <a:r>
              <a:rPr lang="en-US" sz="3200" dirty="0" smtClean="0">
                <a:solidFill>
                  <a:srgbClr val="FFFF00"/>
                </a:solidFill>
              </a:rPr>
              <a:t>.</a:t>
            </a:r>
          </a:p>
          <a:p>
            <a:pPr algn="l"/>
            <a:endParaRPr lang="en-US" sz="3200" dirty="0" smtClean="0">
              <a:solidFill>
                <a:srgbClr val="FFFF00"/>
              </a:solidFill>
            </a:endParaRPr>
          </a:p>
          <a:p>
            <a:pPr algn="l"/>
            <a:endParaRPr lang="id-ID" sz="3200" dirty="0">
              <a:solidFill>
                <a:srgbClr val="FFFF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Tujuan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470577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l"/>
            <a:r>
              <a:rPr lang="en-US" sz="3200" dirty="0" err="1" smtClean="0">
                <a:solidFill>
                  <a:srgbClr val="FFC000"/>
                </a:solidFill>
              </a:rPr>
              <a:t>Ruang</a:t>
            </a:r>
            <a:r>
              <a:rPr lang="en-US" sz="3200" dirty="0" smtClean="0">
                <a:solidFill>
                  <a:srgbClr val="FFC000"/>
                </a:solidFill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</a:rPr>
              <a:t>keluarga</a:t>
            </a:r>
            <a:r>
              <a:rPr lang="en-US" sz="3200" dirty="0" smtClean="0">
                <a:solidFill>
                  <a:srgbClr val="FFC000"/>
                </a:solidFill>
              </a:rPr>
              <a:t> </a:t>
            </a:r>
          </a:p>
          <a:p>
            <a:pPr algn="l"/>
            <a:r>
              <a:rPr lang="en-US" sz="3200" dirty="0" err="1" smtClean="0">
                <a:solidFill>
                  <a:srgbClr val="FFC000"/>
                </a:solidFill>
              </a:rPr>
              <a:t>Ruang</a:t>
            </a:r>
            <a:r>
              <a:rPr lang="en-US" sz="3200" dirty="0" smtClean="0">
                <a:solidFill>
                  <a:srgbClr val="FFC000"/>
                </a:solidFill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</a:rPr>
              <a:t>publik</a:t>
            </a:r>
            <a:r>
              <a:rPr lang="en-US" sz="3200" dirty="0" smtClean="0">
                <a:solidFill>
                  <a:srgbClr val="FFC000"/>
                </a:solidFill>
              </a:rPr>
              <a:t> </a:t>
            </a:r>
          </a:p>
          <a:p>
            <a:pPr algn="l"/>
            <a:r>
              <a:rPr lang="en-US" sz="3200" dirty="0" err="1" smtClean="0">
                <a:solidFill>
                  <a:srgbClr val="FFC000"/>
                </a:solidFill>
              </a:rPr>
              <a:t>Ruang</a:t>
            </a:r>
            <a:r>
              <a:rPr lang="en-US" sz="3200" dirty="0" smtClean="0">
                <a:solidFill>
                  <a:srgbClr val="FFC000"/>
                </a:solidFill>
              </a:rPr>
              <a:t> Maya</a:t>
            </a:r>
          </a:p>
          <a:p>
            <a:pPr algn="l"/>
            <a:r>
              <a:rPr lang="en-US" sz="3200" dirty="0" err="1" smtClean="0">
                <a:solidFill>
                  <a:srgbClr val="FFC000"/>
                </a:solidFill>
              </a:rPr>
              <a:t>Ruang</a:t>
            </a:r>
            <a:r>
              <a:rPr lang="en-US" sz="3200" dirty="0" smtClean="0">
                <a:solidFill>
                  <a:srgbClr val="FFC000"/>
                </a:solidFill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</a:rPr>
              <a:t>Publik</a:t>
            </a:r>
            <a:r>
              <a:rPr lang="en-US" sz="3200" dirty="0" smtClean="0">
                <a:solidFill>
                  <a:srgbClr val="FFC000"/>
                </a:solidFill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</a:rPr>
              <a:t>ke</a:t>
            </a:r>
            <a:r>
              <a:rPr lang="en-US" sz="3200" dirty="0" smtClean="0">
                <a:solidFill>
                  <a:srgbClr val="FFC000"/>
                </a:solidFill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</a:rPr>
              <a:t>Ruang</a:t>
            </a:r>
            <a:r>
              <a:rPr lang="en-US" sz="3200" dirty="0" smtClean="0">
                <a:solidFill>
                  <a:srgbClr val="FFC000"/>
                </a:solidFill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</a:rPr>
              <a:t>Keluarga</a:t>
            </a:r>
            <a:endParaRPr lang="en-US" sz="3200" dirty="0" smtClean="0">
              <a:solidFill>
                <a:srgbClr val="FFC000"/>
              </a:solidFill>
            </a:endParaRPr>
          </a:p>
          <a:p>
            <a:pPr algn="l"/>
            <a:r>
              <a:rPr lang="en-US" sz="3200" dirty="0" err="1" smtClean="0">
                <a:solidFill>
                  <a:srgbClr val="FFC000"/>
                </a:solidFill>
              </a:rPr>
              <a:t>Ruang</a:t>
            </a:r>
            <a:r>
              <a:rPr lang="en-US" sz="3200" dirty="0" smtClean="0">
                <a:solidFill>
                  <a:srgbClr val="FFC000"/>
                </a:solidFill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</a:rPr>
              <a:t>Privasi</a:t>
            </a:r>
            <a:r>
              <a:rPr lang="en-US" sz="3200" dirty="0" smtClean="0">
                <a:solidFill>
                  <a:srgbClr val="FFC000"/>
                </a:solidFill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</a:rPr>
              <a:t>ke</a:t>
            </a:r>
            <a:r>
              <a:rPr lang="en-US" sz="3200" dirty="0" smtClean="0">
                <a:solidFill>
                  <a:srgbClr val="FFC000"/>
                </a:solidFill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</a:rPr>
              <a:t>Ruang</a:t>
            </a:r>
            <a:r>
              <a:rPr lang="en-US" sz="3200" dirty="0" smtClean="0">
                <a:solidFill>
                  <a:srgbClr val="FFC000"/>
                </a:solidFill>
              </a:rPr>
              <a:t> Maya</a:t>
            </a:r>
          </a:p>
          <a:p>
            <a:pPr algn="l"/>
            <a:r>
              <a:rPr lang="en-US" sz="3200" dirty="0" err="1" smtClean="0">
                <a:solidFill>
                  <a:srgbClr val="FFC000"/>
                </a:solidFill>
              </a:rPr>
              <a:t>Ruang</a:t>
            </a:r>
            <a:r>
              <a:rPr lang="en-US" sz="3200" dirty="0" smtClean="0">
                <a:solidFill>
                  <a:srgbClr val="FFC000"/>
                </a:solidFill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</a:rPr>
              <a:t>Keluarga</a:t>
            </a:r>
            <a:r>
              <a:rPr lang="en-US" sz="3200" dirty="0" smtClean="0">
                <a:solidFill>
                  <a:srgbClr val="FFC000"/>
                </a:solidFill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</a:rPr>
              <a:t>ke</a:t>
            </a:r>
            <a:r>
              <a:rPr lang="en-US" sz="3200" dirty="0" smtClean="0">
                <a:solidFill>
                  <a:srgbClr val="FFC000"/>
                </a:solidFill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</a:rPr>
              <a:t>Ruang</a:t>
            </a:r>
            <a:r>
              <a:rPr lang="en-US" sz="3200" dirty="0" smtClean="0">
                <a:solidFill>
                  <a:srgbClr val="FFC000"/>
                </a:solidFill>
              </a:rPr>
              <a:t> </a:t>
            </a:r>
            <a:r>
              <a:rPr lang="en-US" sz="3200" dirty="0" err="1" smtClean="0">
                <a:solidFill>
                  <a:srgbClr val="FFC000"/>
                </a:solidFill>
              </a:rPr>
              <a:t>Publik</a:t>
            </a:r>
            <a:endParaRPr lang="en-US" sz="3200" dirty="0" smtClean="0">
              <a:solidFill>
                <a:srgbClr val="FFC000"/>
              </a:solidFill>
            </a:endParaRPr>
          </a:p>
          <a:p>
            <a:pPr algn="l"/>
            <a:endParaRPr lang="en-US" sz="3200" dirty="0" smtClean="0">
              <a:solidFill>
                <a:srgbClr val="FFC000"/>
              </a:solidFill>
            </a:endParaRPr>
          </a:p>
          <a:p>
            <a:pPr algn="l"/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Perubahan</a:t>
            </a:r>
            <a:r>
              <a:rPr lang="en-US" dirty="0" smtClean="0"/>
              <a:t> </a:t>
            </a:r>
            <a:r>
              <a:rPr lang="en-US" dirty="0" err="1" smtClean="0"/>
              <a:t>ruang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keluarga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966401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Agustus 055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143000" y="1524000"/>
            <a:ext cx="6034616" cy="4525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1911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 lnSpcReduction="10000"/>
          </a:bodyPr>
          <a:lstStyle/>
          <a:p>
            <a:pPr algn="l"/>
            <a:r>
              <a:rPr lang="en-US" dirty="0" err="1" smtClean="0"/>
              <a:t>Pergeseran</a:t>
            </a:r>
            <a:r>
              <a:rPr lang="en-US" dirty="0" smtClean="0"/>
              <a:t> </a:t>
            </a:r>
            <a:r>
              <a:rPr lang="en-US" dirty="0" err="1" smtClean="0"/>
              <a:t>Makna</a:t>
            </a:r>
            <a:r>
              <a:rPr lang="en-US" dirty="0" smtClean="0"/>
              <a:t> – </a:t>
            </a:r>
            <a:r>
              <a:rPr lang="en-US" dirty="0" err="1" smtClean="0"/>
              <a:t>Simbol</a:t>
            </a:r>
            <a:r>
              <a:rPr lang="en-US" dirty="0" smtClean="0"/>
              <a:t> – Cara </a:t>
            </a:r>
            <a:r>
              <a:rPr lang="en-US" dirty="0" err="1" smtClean="0"/>
              <a:t>Berpikir</a:t>
            </a:r>
            <a:endParaRPr lang="en-US" dirty="0" smtClean="0"/>
          </a:p>
          <a:p>
            <a:pPr algn="l"/>
            <a:endParaRPr lang="en-US" dirty="0" smtClean="0"/>
          </a:p>
          <a:p>
            <a:pPr algn="l"/>
            <a:r>
              <a:rPr lang="en-US" sz="2800" dirty="0" err="1" smtClean="0">
                <a:solidFill>
                  <a:srgbClr val="FFC000"/>
                </a:solidFill>
              </a:rPr>
              <a:t>Relasi</a:t>
            </a:r>
            <a:r>
              <a:rPr lang="en-US" sz="2800" dirty="0" smtClean="0">
                <a:solidFill>
                  <a:srgbClr val="FFC000"/>
                </a:solidFill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</a:rPr>
              <a:t>Anak</a:t>
            </a:r>
            <a:r>
              <a:rPr lang="en-US" sz="2800" dirty="0" smtClean="0">
                <a:solidFill>
                  <a:srgbClr val="FFC000"/>
                </a:solidFill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</a:rPr>
              <a:t>dengan</a:t>
            </a:r>
            <a:r>
              <a:rPr lang="en-US" sz="2800" dirty="0" smtClean="0">
                <a:solidFill>
                  <a:srgbClr val="FFC000"/>
                </a:solidFill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</a:rPr>
              <a:t>Keluarga</a:t>
            </a:r>
            <a:r>
              <a:rPr lang="en-US" sz="2800" dirty="0" smtClean="0">
                <a:solidFill>
                  <a:srgbClr val="FFC000"/>
                </a:solidFill>
              </a:rPr>
              <a:t> (</a:t>
            </a:r>
            <a:r>
              <a:rPr lang="en-US" sz="2800" dirty="0" err="1" smtClean="0">
                <a:solidFill>
                  <a:srgbClr val="FFC000"/>
                </a:solidFill>
              </a:rPr>
              <a:t>reproduksi</a:t>
            </a:r>
            <a:r>
              <a:rPr lang="en-US" sz="2800" dirty="0" smtClean="0">
                <a:solidFill>
                  <a:srgbClr val="FFC000"/>
                </a:solidFill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</a:rPr>
              <a:t>pengetahuan</a:t>
            </a:r>
            <a:r>
              <a:rPr lang="en-US" sz="2800" dirty="0" smtClean="0">
                <a:solidFill>
                  <a:srgbClr val="FFC000"/>
                </a:solidFill>
              </a:rPr>
              <a:t>):</a:t>
            </a:r>
          </a:p>
          <a:p>
            <a:pPr algn="l"/>
            <a:endParaRPr lang="en-US" sz="2800" dirty="0" smtClean="0">
              <a:solidFill>
                <a:srgbClr val="FFC000"/>
              </a:solidFill>
            </a:endParaRPr>
          </a:p>
          <a:p>
            <a:pPr algn="l"/>
            <a:r>
              <a:rPr lang="en-US" sz="2800" dirty="0" smtClean="0">
                <a:solidFill>
                  <a:srgbClr val="FFC000"/>
                </a:solidFill>
              </a:rPr>
              <a:t>“</a:t>
            </a:r>
            <a:r>
              <a:rPr lang="en-US" sz="2800" dirty="0" err="1" smtClean="0">
                <a:solidFill>
                  <a:srgbClr val="FFC000"/>
                </a:solidFill>
              </a:rPr>
              <a:t>Imajinasi</a:t>
            </a:r>
            <a:r>
              <a:rPr lang="en-US" sz="2800" dirty="0" smtClean="0">
                <a:solidFill>
                  <a:srgbClr val="FFC000"/>
                </a:solidFill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</a:rPr>
              <a:t>dari</a:t>
            </a:r>
            <a:r>
              <a:rPr lang="en-US" sz="2800" dirty="0" smtClean="0">
                <a:solidFill>
                  <a:srgbClr val="FFC000"/>
                </a:solidFill>
              </a:rPr>
              <a:t> TV </a:t>
            </a:r>
            <a:r>
              <a:rPr lang="en-US" sz="2800" dirty="0" err="1" smtClean="0">
                <a:solidFill>
                  <a:srgbClr val="FFC000"/>
                </a:solidFill>
              </a:rPr>
              <a:t>dan</a:t>
            </a:r>
            <a:r>
              <a:rPr lang="en-US" sz="2800" dirty="0" smtClean="0">
                <a:solidFill>
                  <a:srgbClr val="FFC000"/>
                </a:solidFill>
              </a:rPr>
              <a:t> Internet”</a:t>
            </a:r>
          </a:p>
          <a:p>
            <a:pPr algn="l"/>
            <a:endParaRPr lang="en-US" sz="2800" dirty="0" smtClean="0">
              <a:solidFill>
                <a:srgbClr val="FFC000"/>
              </a:solidFill>
            </a:endParaRPr>
          </a:p>
          <a:p>
            <a:pPr algn="l"/>
            <a:r>
              <a:rPr lang="en-US" sz="2800" dirty="0" smtClean="0">
                <a:solidFill>
                  <a:srgbClr val="FFC000"/>
                </a:solidFill>
              </a:rPr>
              <a:t>“</a:t>
            </a:r>
            <a:r>
              <a:rPr lang="en-US" sz="2800" dirty="0" err="1" smtClean="0">
                <a:solidFill>
                  <a:srgbClr val="FFC000"/>
                </a:solidFill>
              </a:rPr>
              <a:t>Imajinasi</a:t>
            </a:r>
            <a:r>
              <a:rPr lang="en-US" sz="2800" dirty="0" smtClean="0">
                <a:solidFill>
                  <a:srgbClr val="FFC000"/>
                </a:solidFill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</a:rPr>
              <a:t>dari</a:t>
            </a:r>
            <a:r>
              <a:rPr lang="en-US" sz="2800" dirty="0" smtClean="0">
                <a:solidFill>
                  <a:srgbClr val="FFC000"/>
                </a:solidFill>
              </a:rPr>
              <a:t> </a:t>
            </a:r>
            <a:r>
              <a:rPr lang="en-US" sz="2800" dirty="0" err="1" smtClean="0">
                <a:solidFill>
                  <a:srgbClr val="FFC000"/>
                </a:solidFill>
              </a:rPr>
              <a:t>Khayalan</a:t>
            </a:r>
            <a:r>
              <a:rPr lang="en-US" sz="2800" dirty="0" smtClean="0">
                <a:solidFill>
                  <a:srgbClr val="FFC000"/>
                </a:solidFill>
              </a:rPr>
              <a:t>”</a:t>
            </a:r>
          </a:p>
          <a:p>
            <a:pPr algn="l"/>
            <a:endParaRPr lang="en-US" sz="2800" dirty="0" smtClean="0">
              <a:solidFill>
                <a:srgbClr val="FFC000"/>
              </a:solidFill>
            </a:endParaRPr>
          </a:p>
          <a:p>
            <a:pPr algn="l"/>
            <a:r>
              <a:rPr lang="en-US" sz="2800" dirty="0" smtClean="0">
                <a:solidFill>
                  <a:srgbClr val="FFC000"/>
                </a:solidFill>
              </a:rPr>
              <a:t>“Minus </a:t>
            </a:r>
            <a:r>
              <a:rPr lang="en-US" sz="2800" dirty="0" err="1" smtClean="0">
                <a:solidFill>
                  <a:srgbClr val="FFC000"/>
                </a:solidFill>
              </a:rPr>
              <a:t>Imajinasi</a:t>
            </a:r>
            <a:r>
              <a:rPr lang="en-US" sz="2800" dirty="0" smtClean="0">
                <a:solidFill>
                  <a:srgbClr val="FFC000"/>
                </a:solidFill>
              </a:rPr>
              <a:t> Spiritual”</a:t>
            </a:r>
            <a:endParaRPr lang="en-US" sz="2800" dirty="0">
              <a:solidFill>
                <a:srgbClr val="FFC000"/>
              </a:solidFill>
            </a:endParaRPr>
          </a:p>
          <a:p>
            <a:pPr algn="l"/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Pemicu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03916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How is the Hell_0001.jpg"/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3886200" y="533400"/>
            <a:ext cx="5869162" cy="5440362"/>
          </a:xfrm>
          <a:prstGeom prst="rect">
            <a:avLst/>
          </a:prstGeom>
        </p:spPr>
      </p:pic>
      <p:pic>
        <p:nvPicPr>
          <p:cNvPr id="5" name="Picture 4" descr="How is the Hell_001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6200000">
            <a:off x="-20544" y="1333498"/>
            <a:ext cx="5298891" cy="4648200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</p:spTree>
    <p:extLst>
      <p:ext uri="{BB962C8B-B14F-4D97-AF65-F5344CB8AC3E}">
        <p14:creationId xmlns:p14="http://schemas.microsoft.com/office/powerpoint/2010/main" val="256130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algn="l"/>
            <a:r>
              <a:rPr lang="en-US" sz="2800" dirty="0" err="1" smtClean="0">
                <a:solidFill>
                  <a:srgbClr val="FFFF00"/>
                </a:solidFill>
              </a:rPr>
              <a:t>Kerja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Keras</a:t>
            </a:r>
            <a:r>
              <a:rPr lang="en-US" sz="2800" dirty="0" smtClean="0">
                <a:solidFill>
                  <a:srgbClr val="FFFF00"/>
                </a:solidFill>
              </a:rPr>
              <a:t> Vs. </a:t>
            </a:r>
            <a:r>
              <a:rPr lang="en-US" sz="2800" dirty="0" err="1" smtClean="0">
                <a:solidFill>
                  <a:srgbClr val="FFFF00"/>
                </a:solidFill>
              </a:rPr>
              <a:t>Keras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Kerja</a:t>
            </a:r>
            <a:endParaRPr lang="en-US" sz="2800" dirty="0" smtClean="0">
              <a:solidFill>
                <a:srgbClr val="FFFF00"/>
              </a:solidFill>
            </a:endParaRPr>
          </a:p>
          <a:p>
            <a:pPr algn="l"/>
            <a:r>
              <a:rPr lang="en-US" sz="2800" dirty="0" err="1" smtClean="0">
                <a:solidFill>
                  <a:srgbClr val="FFFF00"/>
                </a:solidFill>
              </a:rPr>
              <a:t>Semakian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keras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bekerja</a:t>
            </a:r>
            <a:r>
              <a:rPr lang="en-US" sz="2800" dirty="0" smtClean="0">
                <a:solidFill>
                  <a:srgbClr val="FFFF00"/>
                </a:solidFill>
              </a:rPr>
              <a:t>, </a:t>
            </a:r>
            <a:r>
              <a:rPr lang="en-US" sz="2800" dirty="0" err="1" smtClean="0">
                <a:solidFill>
                  <a:srgbClr val="FFFF00"/>
                </a:solidFill>
              </a:rPr>
              <a:t>terkadang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dibayangkan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tidak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menghasilkan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hasil</a:t>
            </a:r>
            <a:r>
              <a:rPr lang="en-US" sz="2800" dirty="0" smtClean="0">
                <a:solidFill>
                  <a:srgbClr val="FFFF00"/>
                </a:solidFill>
              </a:rPr>
              <a:t> yang </a:t>
            </a:r>
            <a:r>
              <a:rPr lang="en-US" sz="2800" dirty="0" err="1" smtClean="0">
                <a:solidFill>
                  <a:srgbClr val="FFFF00"/>
                </a:solidFill>
              </a:rPr>
              <a:t>maksimal</a:t>
            </a:r>
            <a:r>
              <a:rPr lang="en-US" sz="2800" dirty="0" smtClean="0">
                <a:solidFill>
                  <a:srgbClr val="FFFF00"/>
                </a:solidFill>
              </a:rPr>
              <a:t>.</a:t>
            </a:r>
          </a:p>
          <a:p>
            <a:pPr algn="l"/>
            <a:r>
              <a:rPr lang="en-US" sz="2800" dirty="0" smtClean="0">
                <a:solidFill>
                  <a:srgbClr val="FFFF00"/>
                </a:solidFill>
              </a:rPr>
              <a:t>Para OKB </a:t>
            </a:r>
            <a:r>
              <a:rPr lang="en-US" sz="2800" dirty="0" err="1" smtClean="0">
                <a:solidFill>
                  <a:srgbClr val="FFFF00"/>
                </a:solidFill>
              </a:rPr>
              <a:t>muncul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karena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Keras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dalam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beKerja</a:t>
            </a:r>
            <a:r>
              <a:rPr lang="en-US" sz="2800" dirty="0" smtClean="0">
                <a:solidFill>
                  <a:srgbClr val="FFFF00"/>
                </a:solidFill>
              </a:rPr>
              <a:t>.</a:t>
            </a:r>
          </a:p>
          <a:p>
            <a:pPr algn="l"/>
            <a:endParaRPr lang="en-US" sz="2800" dirty="0" smtClean="0">
              <a:solidFill>
                <a:srgbClr val="FFFF00"/>
              </a:solidFill>
            </a:endParaRPr>
          </a:p>
          <a:p>
            <a:pPr algn="l"/>
            <a:r>
              <a:rPr lang="en-US" sz="2800" dirty="0" err="1" smtClean="0">
                <a:solidFill>
                  <a:srgbClr val="FFFF00"/>
                </a:solidFill>
              </a:rPr>
              <a:t>Orientasi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Pendidikan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Vs</a:t>
            </a:r>
            <a:r>
              <a:rPr lang="en-US" sz="2800" dirty="0" smtClean="0">
                <a:solidFill>
                  <a:srgbClr val="FFFF00"/>
                </a:solidFill>
              </a:rPr>
              <a:t>, </a:t>
            </a:r>
            <a:r>
              <a:rPr lang="en-US" sz="2800" dirty="0" err="1" smtClean="0">
                <a:solidFill>
                  <a:srgbClr val="FFFF00"/>
                </a:solidFill>
              </a:rPr>
              <a:t>Pendidikan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Orientasi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</a:p>
          <a:p>
            <a:pPr algn="l"/>
            <a:r>
              <a:rPr lang="en-US" sz="2800" dirty="0" err="1" smtClean="0">
                <a:solidFill>
                  <a:srgbClr val="FFFF00"/>
                </a:solidFill>
              </a:rPr>
              <a:t>Nilai-nilai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kepemimpinan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dalam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keluarga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bergeser</a:t>
            </a:r>
            <a:r>
              <a:rPr lang="en-US" sz="2800" dirty="0" smtClean="0">
                <a:solidFill>
                  <a:srgbClr val="FFFF00"/>
                </a:solidFill>
              </a:rPr>
              <a:t>.</a:t>
            </a:r>
          </a:p>
          <a:p>
            <a:pPr algn="l"/>
            <a:r>
              <a:rPr lang="en-US" sz="2800" dirty="0" smtClean="0">
                <a:solidFill>
                  <a:srgbClr val="FFFF00"/>
                </a:solidFill>
              </a:rPr>
              <a:t>“Role Model” </a:t>
            </a:r>
            <a:r>
              <a:rPr lang="en-US" sz="2800" dirty="0" err="1" smtClean="0">
                <a:solidFill>
                  <a:srgbClr val="FFFF00"/>
                </a:solidFill>
              </a:rPr>
              <a:t>bukan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dihasilkan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dari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masyarakat</a:t>
            </a:r>
            <a:r>
              <a:rPr lang="en-US" sz="2800" dirty="0" smtClean="0">
                <a:solidFill>
                  <a:srgbClr val="FFFF00"/>
                </a:solidFill>
              </a:rPr>
              <a:t>, </a:t>
            </a:r>
            <a:r>
              <a:rPr lang="en-US" sz="2800" dirty="0" err="1" smtClean="0">
                <a:solidFill>
                  <a:srgbClr val="FFFF00"/>
                </a:solidFill>
              </a:rPr>
              <a:t>tetapi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dari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hasil</a:t>
            </a:r>
            <a:r>
              <a:rPr lang="en-US" sz="2800" dirty="0" smtClean="0">
                <a:solidFill>
                  <a:srgbClr val="FFFF00"/>
                </a:solidFill>
              </a:rPr>
              <a:t> ICT</a:t>
            </a:r>
            <a:endParaRPr lang="id-ID" sz="2800" dirty="0">
              <a:solidFill>
                <a:srgbClr val="FFFF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Gejala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917094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/>
          </a:p>
        </p:txBody>
      </p:sp>
      <p:pic>
        <p:nvPicPr>
          <p:cNvPr id="9218" name="Picture 2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3962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2" descr="E:\Draft\Draft buku dari Aceh ke Malay\Abah Bunda dan Shatilla 04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-31173"/>
            <a:ext cx="3733800" cy="4186382"/>
          </a:xfrm>
          <a:prstGeom prst="rect">
            <a:avLst/>
          </a:prstGeom>
          <a:noFill/>
        </p:spPr>
      </p:pic>
      <p:pic>
        <p:nvPicPr>
          <p:cNvPr id="5" name="Picture 5" descr="E:\Draft\Draft buku dari Aceh ke Malay\Abah Bunda dan Shatilla 07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0" y="3276600"/>
            <a:ext cx="3429000" cy="32729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9581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algn="l"/>
            <a:r>
              <a:rPr lang="en-US" sz="2800" dirty="0" err="1">
                <a:solidFill>
                  <a:srgbClr val="FFFF00"/>
                </a:solidFill>
              </a:rPr>
              <a:t>Kerja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Sama</a:t>
            </a:r>
            <a:r>
              <a:rPr lang="en-US" sz="2800" dirty="0">
                <a:solidFill>
                  <a:srgbClr val="FFFF00"/>
                </a:solidFill>
              </a:rPr>
              <a:t> Vs. </a:t>
            </a:r>
            <a:r>
              <a:rPr lang="en-US" sz="2800" dirty="0" err="1">
                <a:solidFill>
                  <a:srgbClr val="FFFF00"/>
                </a:solidFill>
              </a:rPr>
              <a:t>Sama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Kerja</a:t>
            </a:r>
            <a:endParaRPr lang="en-US" sz="2800" dirty="0">
              <a:solidFill>
                <a:srgbClr val="FFFF00"/>
              </a:solidFill>
            </a:endParaRPr>
          </a:p>
          <a:p>
            <a:pPr algn="l"/>
            <a:r>
              <a:rPr lang="en-US" sz="2800" dirty="0" err="1">
                <a:solidFill>
                  <a:srgbClr val="FFFF00"/>
                </a:solidFill>
              </a:rPr>
              <a:t>Relasi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Suami-Istri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endParaRPr lang="en-US" sz="2800" dirty="0">
              <a:solidFill>
                <a:srgbClr val="FFFF00"/>
              </a:solidFill>
            </a:endParaRPr>
          </a:p>
          <a:p>
            <a:pPr algn="l"/>
            <a:r>
              <a:rPr lang="en-US" sz="2800" dirty="0" err="1">
                <a:solidFill>
                  <a:srgbClr val="FFFF00"/>
                </a:solidFill>
              </a:rPr>
              <a:t>Relasi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Pelaku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  <a:r>
              <a:rPr lang="en-US" sz="2800" dirty="0" err="1">
                <a:solidFill>
                  <a:srgbClr val="FFFF00"/>
                </a:solidFill>
              </a:rPr>
              <a:t>Sosial-Ekonomi</a:t>
            </a:r>
            <a:r>
              <a:rPr lang="en-US" sz="2800" dirty="0">
                <a:solidFill>
                  <a:srgbClr val="FFFF00"/>
                </a:solidFill>
              </a:rPr>
              <a:t> </a:t>
            </a:r>
          </a:p>
          <a:p>
            <a:pPr algn="l"/>
            <a:endParaRPr lang="en-US" dirty="0" smtClean="0"/>
          </a:p>
          <a:p>
            <a:pPr algn="l"/>
            <a:endParaRPr lang="id-ID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3957316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Gejala</a:t>
            </a:r>
            <a:r>
              <a:rPr lang="en-US" dirty="0" smtClean="0"/>
              <a:t> </a:t>
            </a:r>
            <a:r>
              <a:rPr lang="en-US" dirty="0" err="1" smtClean="0"/>
              <a:t>Budaya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4294967295"/>
          </p:nvPr>
        </p:nvGraphicFramePr>
        <p:xfrm>
          <a:off x="457200" y="1935163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6172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SUMANG (?)</a:t>
            </a:r>
          </a:p>
          <a:p>
            <a:r>
              <a:rPr lang="en-US" sz="4800" dirty="0" smtClean="0"/>
              <a:t>ADAT DAN AGAMA (?)</a:t>
            </a:r>
          </a:p>
          <a:p>
            <a:r>
              <a:rPr lang="en-US" sz="4800" dirty="0" smtClean="0"/>
              <a:t>MENUNTUT ILMU (?)</a:t>
            </a:r>
            <a:endParaRPr lang="id-ID" sz="4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Tradisi</a:t>
            </a:r>
            <a:r>
              <a:rPr lang="en-US" dirty="0" smtClean="0"/>
              <a:t> </a:t>
            </a:r>
            <a:r>
              <a:rPr lang="en-US" dirty="0" err="1" smtClean="0"/>
              <a:t>Masyarakat</a:t>
            </a:r>
            <a:r>
              <a:rPr lang="en-US" dirty="0" smtClean="0"/>
              <a:t> </a:t>
            </a:r>
            <a:r>
              <a:rPr lang="en-US" dirty="0" err="1" smtClean="0"/>
              <a:t>Gayo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2626022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Autofit/>
          </a:bodyPr>
          <a:lstStyle/>
          <a:p>
            <a:pPr algn="l"/>
            <a:r>
              <a:rPr lang="en-US" sz="2400" dirty="0" err="1" smtClean="0">
                <a:solidFill>
                  <a:srgbClr val="FFFF00"/>
                </a:solidFill>
              </a:rPr>
              <a:t>Angka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Penceraian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Semakian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Meningkat</a:t>
            </a:r>
            <a:endParaRPr lang="en-US" sz="2400" dirty="0" smtClean="0">
              <a:solidFill>
                <a:srgbClr val="FFFF00"/>
              </a:solidFill>
            </a:endParaRPr>
          </a:p>
          <a:p>
            <a:pPr algn="l"/>
            <a:r>
              <a:rPr lang="en-US" sz="2400" dirty="0" err="1" smtClean="0">
                <a:solidFill>
                  <a:srgbClr val="FFFF00"/>
                </a:solidFill>
              </a:rPr>
              <a:t>Angka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Perkawinan</a:t>
            </a:r>
            <a:r>
              <a:rPr lang="en-US" sz="2400" dirty="0" smtClean="0">
                <a:solidFill>
                  <a:srgbClr val="FFFF00"/>
                </a:solidFill>
              </a:rPr>
              <a:t> di </a:t>
            </a:r>
            <a:r>
              <a:rPr lang="en-US" sz="2400" dirty="0" err="1" smtClean="0">
                <a:solidFill>
                  <a:srgbClr val="FFFF00"/>
                </a:solidFill>
              </a:rPr>
              <a:t>Usia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Muda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Meningkat</a:t>
            </a:r>
            <a:endParaRPr lang="en-US" sz="2400" dirty="0" smtClean="0">
              <a:solidFill>
                <a:srgbClr val="FFFF00"/>
              </a:solidFill>
            </a:endParaRPr>
          </a:p>
          <a:p>
            <a:pPr algn="l"/>
            <a:endParaRPr lang="en-US" sz="2400" dirty="0" smtClean="0">
              <a:solidFill>
                <a:srgbClr val="FFFF00"/>
              </a:solidFill>
            </a:endParaRPr>
          </a:p>
          <a:p>
            <a:pPr algn="l"/>
            <a:r>
              <a:rPr lang="en-US" sz="2400" dirty="0" err="1" smtClean="0">
                <a:solidFill>
                  <a:srgbClr val="FFFF00"/>
                </a:solidFill>
              </a:rPr>
              <a:t>Keluarga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Bahagia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Menurun</a:t>
            </a:r>
            <a:endParaRPr lang="en-US" sz="2400" dirty="0" smtClean="0">
              <a:solidFill>
                <a:srgbClr val="FFFF00"/>
              </a:solidFill>
            </a:endParaRPr>
          </a:p>
          <a:p>
            <a:pPr algn="l"/>
            <a:r>
              <a:rPr lang="en-US" sz="2400" dirty="0" err="1" smtClean="0">
                <a:solidFill>
                  <a:srgbClr val="FFFF00"/>
                </a:solidFill>
              </a:rPr>
              <a:t>Angka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Kebahagian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bergeser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ke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materi</a:t>
            </a:r>
            <a:r>
              <a:rPr lang="en-US" sz="2400" dirty="0" smtClean="0">
                <a:solidFill>
                  <a:srgbClr val="FFFF00"/>
                </a:solidFill>
              </a:rPr>
              <a:t>, </a:t>
            </a:r>
            <a:r>
              <a:rPr lang="en-US" sz="2400" dirty="0" err="1" smtClean="0">
                <a:solidFill>
                  <a:srgbClr val="FFFF00"/>
                </a:solidFill>
              </a:rPr>
              <a:t>bukan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ke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ketenangan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jiwa</a:t>
            </a:r>
            <a:endParaRPr lang="en-US" sz="2400" dirty="0" smtClean="0">
              <a:solidFill>
                <a:srgbClr val="FFFF00"/>
              </a:solidFill>
            </a:endParaRPr>
          </a:p>
          <a:p>
            <a:pPr algn="l"/>
            <a:endParaRPr lang="en-US" sz="2400" dirty="0" smtClean="0">
              <a:solidFill>
                <a:srgbClr val="FFFF00"/>
              </a:solidFill>
            </a:endParaRPr>
          </a:p>
          <a:p>
            <a:pPr algn="l"/>
            <a:r>
              <a:rPr lang="en-US" sz="2400" dirty="0" err="1" smtClean="0">
                <a:solidFill>
                  <a:srgbClr val="FFFF00"/>
                </a:solidFill>
              </a:rPr>
              <a:t>Gejala</a:t>
            </a:r>
            <a:r>
              <a:rPr lang="en-US" sz="2400" dirty="0" smtClean="0">
                <a:solidFill>
                  <a:srgbClr val="FFFF00"/>
                </a:solidFill>
              </a:rPr>
              <a:t> MTM </a:t>
            </a:r>
            <a:r>
              <a:rPr lang="en-US" sz="2400" dirty="0" err="1" smtClean="0">
                <a:solidFill>
                  <a:srgbClr val="FFFF00"/>
                </a:solidFill>
              </a:rPr>
              <a:t>Meningkat</a:t>
            </a:r>
            <a:endParaRPr lang="en-US" sz="2400" dirty="0" smtClean="0">
              <a:solidFill>
                <a:srgbClr val="FFFF00"/>
              </a:solidFill>
            </a:endParaRPr>
          </a:p>
          <a:p>
            <a:pPr algn="l"/>
            <a:r>
              <a:rPr lang="en-US" sz="2400" dirty="0" err="1" smtClean="0">
                <a:solidFill>
                  <a:srgbClr val="FFFF00"/>
                </a:solidFill>
              </a:rPr>
              <a:t>Gejala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Kepala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Keluarga</a:t>
            </a:r>
            <a:r>
              <a:rPr lang="en-US" sz="2400" dirty="0" smtClean="0">
                <a:solidFill>
                  <a:srgbClr val="FFFF00"/>
                </a:solidFill>
              </a:rPr>
              <a:t> “Stress” </a:t>
            </a:r>
            <a:r>
              <a:rPr lang="en-US" sz="2400" dirty="0" err="1" smtClean="0">
                <a:solidFill>
                  <a:srgbClr val="FFFF00"/>
                </a:solidFill>
              </a:rPr>
              <a:t>Meningkat</a:t>
            </a:r>
            <a:endParaRPr lang="en-US" sz="2400" dirty="0" smtClean="0">
              <a:solidFill>
                <a:srgbClr val="FFFF00"/>
              </a:solidFill>
            </a:endParaRPr>
          </a:p>
          <a:p>
            <a:pPr algn="l"/>
            <a:endParaRPr lang="en-US" sz="2400" dirty="0" smtClean="0">
              <a:solidFill>
                <a:srgbClr val="FFFF00"/>
              </a:solidFill>
            </a:endParaRPr>
          </a:p>
          <a:p>
            <a:pPr algn="l"/>
            <a:r>
              <a:rPr lang="en-US" sz="2400" dirty="0" err="1" smtClean="0">
                <a:solidFill>
                  <a:srgbClr val="FFFF00"/>
                </a:solidFill>
              </a:rPr>
              <a:t>Gejala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Silaturrahmi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Fisik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berkurang</a:t>
            </a:r>
            <a:r>
              <a:rPr lang="en-US" sz="2400" dirty="0" smtClean="0">
                <a:solidFill>
                  <a:srgbClr val="FFFF00"/>
                </a:solidFill>
              </a:rPr>
              <a:t>, </a:t>
            </a:r>
            <a:r>
              <a:rPr lang="en-US" sz="2400" dirty="0" err="1" smtClean="0">
                <a:solidFill>
                  <a:srgbClr val="FFFF00"/>
                </a:solidFill>
              </a:rPr>
              <a:t>Silaturrahmi</a:t>
            </a:r>
            <a:r>
              <a:rPr lang="en-US" sz="2400" dirty="0" smtClean="0">
                <a:solidFill>
                  <a:srgbClr val="FFFF00"/>
                </a:solidFill>
              </a:rPr>
              <a:t> Virtual </a:t>
            </a:r>
            <a:r>
              <a:rPr lang="en-US" sz="2400" dirty="0" err="1" smtClean="0">
                <a:solidFill>
                  <a:srgbClr val="FFFF00"/>
                </a:solidFill>
              </a:rPr>
              <a:t>Meningkat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</a:p>
          <a:p>
            <a:pPr algn="l"/>
            <a:endParaRPr lang="id-ID" sz="2400" dirty="0">
              <a:solidFill>
                <a:srgbClr val="FFFF00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Akibat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1632979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304800"/>
            <a:ext cx="4114800" cy="701040"/>
          </a:xfrm>
        </p:spPr>
        <p:txBody>
          <a:bodyPr/>
          <a:lstStyle/>
          <a:p>
            <a:r>
              <a:rPr lang="en-US" dirty="0" smtClean="0"/>
              <a:t>STRATEGI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226122727"/>
              </p:ext>
            </p:extLst>
          </p:nvPr>
        </p:nvGraphicFramePr>
        <p:xfrm>
          <a:off x="214283" y="1447800"/>
          <a:ext cx="8429684" cy="530637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69382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304800"/>
            <a:ext cx="4114800" cy="701040"/>
          </a:xfrm>
        </p:spPr>
        <p:txBody>
          <a:bodyPr/>
          <a:lstStyle/>
          <a:p>
            <a:r>
              <a:rPr lang="en-US" dirty="0" err="1" smtClean="0"/>
              <a:t>Contoh</a:t>
            </a:r>
            <a:r>
              <a:rPr lang="en-US" dirty="0" smtClean="0"/>
              <a:t> </a:t>
            </a:r>
            <a:r>
              <a:rPr lang="en-US" dirty="0" err="1" smtClean="0"/>
              <a:t>kasus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/>
          <a:lstStyle/>
          <a:p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bahasa</a:t>
            </a:r>
            <a:r>
              <a:rPr lang="en-US" dirty="0" smtClean="0"/>
              <a:t> Aceh,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berarti</a:t>
            </a:r>
            <a:r>
              <a:rPr lang="en-US" dirty="0" smtClean="0"/>
              <a:t> </a:t>
            </a:r>
            <a:r>
              <a:rPr lang="en-US" i="1" dirty="0" err="1" smtClean="0"/>
              <a:t>lon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Adapun</a:t>
            </a:r>
            <a:r>
              <a:rPr lang="en-US" dirty="0" smtClean="0"/>
              <a:t> </a:t>
            </a:r>
            <a:r>
              <a:rPr lang="en-US" i="1" dirty="0" err="1" smtClean="0"/>
              <a:t>keberadaan</a:t>
            </a:r>
            <a:r>
              <a:rPr lang="en-US" i="1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diartikan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‘</a:t>
            </a:r>
            <a:r>
              <a:rPr lang="en-US" i="1" dirty="0" err="1" smtClean="0"/>
              <a:t>na</a:t>
            </a:r>
            <a:r>
              <a:rPr lang="en-US" dirty="0" smtClean="0"/>
              <a:t>.’ </a:t>
            </a:r>
          </a:p>
          <a:p>
            <a:r>
              <a:rPr lang="en-US" dirty="0" err="1" smtClean="0"/>
              <a:t>Keberadaan</a:t>
            </a:r>
            <a:r>
              <a:rPr lang="en-US" dirty="0" smtClean="0"/>
              <a:t> 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diterjemahkan</a:t>
            </a:r>
            <a:r>
              <a:rPr lang="en-US" dirty="0" smtClean="0"/>
              <a:t> ‘</a:t>
            </a:r>
            <a:r>
              <a:rPr lang="en-US" i="1" dirty="0" err="1" smtClean="0"/>
              <a:t>na</a:t>
            </a:r>
            <a:r>
              <a:rPr lang="en-US" i="1" dirty="0" smtClean="0"/>
              <a:t> </a:t>
            </a:r>
            <a:r>
              <a:rPr lang="en-US" i="1" dirty="0" err="1" smtClean="0"/>
              <a:t>lon</a:t>
            </a:r>
            <a:r>
              <a:rPr lang="en-US" dirty="0" smtClean="0"/>
              <a:t>.’</a:t>
            </a:r>
          </a:p>
          <a:p>
            <a:r>
              <a:rPr lang="en-US" dirty="0" err="1" smtClean="0"/>
              <a:t>Sebaliknya</a:t>
            </a:r>
            <a:r>
              <a:rPr lang="en-US" dirty="0" smtClean="0"/>
              <a:t>, </a:t>
            </a:r>
            <a:r>
              <a:rPr lang="en-US" dirty="0" err="1" smtClean="0"/>
              <a:t>jika</a:t>
            </a:r>
            <a:r>
              <a:rPr lang="en-US" dirty="0" smtClean="0"/>
              <a:t> ‘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berada</a:t>
            </a:r>
            <a:r>
              <a:rPr lang="en-US" dirty="0" smtClean="0"/>
              <a:t>’ </a:t>
            </a:r>
            <a:r>
              <a:rPr lang="en-US" dirty="0" err="1" smtClean="0"/>
              <a:t>ditulis</a:t>
            </a:r>
            <a:r>
              <a:rPr lang="en-US" dirty="0" smtClean="0"/>
              <a:t> </a:t>
            </a:r>
            <a:r>
              <a:rPr lang="en-US" dirty="0" err="1" smtClean="0"/>
              <a:t>menjadi</a:t>
            </a:r>
            <a:r>
              <a:rPr lang="en-US" dirty="0" smtClean="0"/>
              <a:t> </a:t>
            </a:r>
            <a:r>
              <a:rPr lang="en-US" i="1" dirty="0" err="1" smtClean="0"/>
              <a:t>hana</a:t>
            </a:r>
            <a:r>
              <a:rPr lang="en-US" i="1" dirty="0" smtClean="0"/>
              <a:t> </a:t>
            </a:r>
            <a:r>
              <a:rPr lang="en-US" i="1" dirty="0" err="1" smtClean="0"/>
              <a:t>lon</a:t>
            </a:r>
            <a:r>
              <a:rPr lang="en-US" i="1" dirty="0" smtClean="0"/>
              <a:t> </a:t>
            </a:r>
            <a:r>
              <a:rPr lang="en-US" dirty="0" smtClean="0"/>
              <a:t>(</a:t>
            </a:r>
            <a:r>
              <a:rPr lang="en-US" dirty="0" err="1" smtClean="0"/>
              <a:t>saya</a:t>
            </a:r>
            <a:r>
              <a:rPr lang="en-US" dirty="0" smtClean="0"/>
              <a:t> </a:t>
            </a:r>
            <a:r>
              <a:rPr lang="en-US" dirty="0" err="1" smtClean="0"/>
              <a:t>tidak</a:t>
            </a:r>
            <a:r>
              <a:rPr lang="en-US" dirty="0" smtClean="0"/>
              <a:t> </a:t>
            </a:r>
            <a:r>
              <a:rPr lang="en-US" dirty="0" err="1" smtClean="0"/>
              <a:t>berada</a:t>
            </a:r>
            <a:r>
              <a:rPr lang="en-US" dirty="0" smtClean="0"/>
              <a:t>).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1914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14600" y="457200"/>
            <a:ext cx="4114800" cy="1219200"/>
          </a:xfrm>
        </p:spPr>
        <p:txBody>
          <a:bodyPr>
            <a:normAutofit fontScale="90000"/>
          </a:bodyPr>
          <a:lstStyle/>
          <a:p>
            <a:r>
              <a:rPr lang="en-US" sz="2800" dirty="0" err="1" smtClean="0">
                <a:solidFill>
                  <a:srgbClr val="FFFF00"/>
                </a:solidFill>
              </a:rPr>
              <a:t>Istilah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ada</a:t>
            </a:r>
            <a:r>
              <a:rPr lang="en-US" sz="2800" dirty="0" smtClean="0">
                <a:solidFill>
                  <a:srgbClr val="FFFF00"/>
                </a:solidFill>
              </a:rPr>
              <a:t> (</a:t>
            </a:r>
            <a:r>
              <a:rPr lang="en-US" sz="2800" i="1" dirty="0" err="1" smtClean="0">
                <a:solidFill>
                  <a:srgbClr val="FFFF00"/>
                </a:solidFill>
              </a:rPr>
              <a:t>na</a:t>
            </a:r>
            <a:r>
              <a:rPr lang="en-US" sz="2800" dirty="0" smtClean="0">
                <a:solidFill>
                  <a:srgbClr val="FFFF00"/>
                </a:solidFill>
              </a:rPr>
              <a:t>) </a:t>
            </a:r>
            <a:r>
              <a:rPr lang="en-US" sz="2800" dirty="0" err="1" smtClean="0">
                <a:solidFill>
                  <a:srgbClr val="FFFF00"/>
                </a:solidFill>
              </a:rPr>
              <a:t>dan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tidak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ada</a:t>
            </a:r>
            <a:r>
              <a:rPr lang="en-US" sz="2800" dirty="0" smtClean="0">
                <a:solidFill>
                  <a:srgbClr val="FFFF00"/>
                </a:solidFill>
              </a:rPr>
              <a:t> (</a:t>
            </a:r>
            <a:r>
              <a:rPr lang="en-US" sz="2800" i="1" dirty="0" err="1" smtClean="0">
                <a:solidFill>
                  <a:srgbClr val="FFFF00"/>
                </a:solidFill>
              </a:rPr>
              <a:t>Hana</a:t>
            </a:r>
            <a:r>
              <a:rPr lang="en-US" sz="2800" dirty="0" smtClean="0">
                <a:solidFill>
                  <a:srgbClr val="FFFF00"/>
                </a:solidFill>
              </a:rPr>
              <a:t>)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4294967295"/>
          </p:nvPr>
        </p:nvSpPr>
        <p:spPr>
          <a:xfrm>
            <a:off x="304800" y="1600200"/>
            <a:ext cx="4191000" cy="47244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800" i="1" dirty="0" err="1" smtClean="0">
                <a:solidFill>
                  <a:srgbClr val="FFFF00"/>
                </a:solidFill>
              </a:rPr>
              <a:t>na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tuho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(</a:t>
            </a:r>
            <a:r>
              <a:rPr lang="en-US" sz="2800" dirty="0" err="1" smtClean="0">
                <a:solidFill>
                  <a:srgbClr val="FFFF00"/>
                </a:solidFill>
              </a:rPr>
              <a:t>tahu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arah</a:t>
            </a:r>
            <a:r>
              <a:rPr lang="en-US" sz="2800" dirty="0" smtClean="0">
                <a:solidFill>
                  <a:srgbClr val="FFFF00"/>
                </a:solidFill>
              </a:rPr>
              <a:t>),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na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teupat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(</a:t>
            </a:r>
            <a:r>
              <a:rPr lang="en-US" sz="2800" dirty="0" err="1" smtClean="0">
                <a:solidFill>
                  <a:srgbClr val="FFFF00"/>
                </a:solidFill>
              </a:rPr>
              <a:t>lurus</a:t>
            </a:r>
            <a:r>
              <a:rPr lang="en-US" sz="2800" dirty="0" smtClean="0">
                <a:solidFill>
                  <a:srgbClr val="FFFF00"/>
                </a:solidFill>
              </a:rPr>
              <a:t>),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na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tupat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(</a:t>
            </a:r>
            <a:r>
              <a:rPr lang="en-US" sz="2800" dirty="0" err="1" smtClean="0">
                <a:solidFill>
                  <a:srgbClr val="FFFF00"/>
                </a:solidFill>
              </a:rPr>
              <a:t>tahu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dimana</a:t>
            </a:r>
            <a:r>
              <a:rPr lang="en-US" sz="2800" dirty="0" smtClean="0">
                <a:solidFill>
                  <a:srgbClr val="FFFF00"/>
                </a:solidFill>
              </a:rPr>
              <a:t>),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na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deuh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(</a:t>
            </a:r>
            <a:r>
              <a:rPr lang="en-US" sz="2800" dirty="0" err="1" smtClean="0">
                <a:solidFill>
                  <a:srgbClr val="FFFF00"/>
                </a:solidFill>
              </a:rPr>
              <a:t>tampak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kelihatan</a:t>
            </a:r>
            <a:r>
              <a:rPr lang="en-US" sz="2800" dirty="0" smtClean="0">
                <a:solidFill>
                  <a:srgbClr val="FFFF00"/>
                </a:solidFill>
              </a:rPr>
              <a:t>),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na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turi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(</a:t>
            </a:r>
            <a:r>
              <a:rPr lang="en-US" sz="2800" dirty="0" err="1" smtClean="0">
                <a:solidFill>
                  <a:srgbClr val="FFFF00"/>
                </a:solidFill>
              </a:rPr>
              <a:t>kenal</a:t>
            </a:r>
            <a:r>
              <a:rPr lang="en-US" sz="2800" dirty="0" smtClean="0">
                <a:solidFill>
                  <a:srgbClr val="FFFF00"/>
                </a:solidFill>
              </a:rPr>
              <a:t>), </a:t>
            </a:r>
          </a:p>
          <a:p>
            <a:r>
              <a:rPr lang="en-US" sz="2800" i="1" dirty="0" err="1" smtClean="0">
                <a:solidFill>
                  <a:srgbClr val="FFFF00"/>
                </a:solidFill>
              </a:rPr>
              <a:t>na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tu’oh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(</a:t>
            </a:r>
            <a:r>
              <a:rPr lang="en-US" sz="2800" dirty="0" err="1" smtClean="0">
                <a:solidFill>
                  <a:srgbClr val="FFFF00"/>
                </a:solidFill>
              </a:rPr>
              <a:t>tahu</a:t>
            </a:r>
            <a:r>
              <a:rPr lang="en-US" sz="2800" dirty="0" smtClean="0">
                <a:solidFill>
                  <a:srgbClr val="FFFF00"/>
                </a:solidFill>
              </a:rPr>
              <a:t>).</a:t>
            </a:r>
            <a:endParaRPr lang="en-US" sz="2800" dirty="0">
              <a:solidFill>
                <a:srgbClr val="FFFF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4294967295"/>
          </p:nvPr>
        </p:nvSpPr>
        <p:spPr>
          <a:xfrm>
            <a:off x="4648200" y="1600200"/>
            <a:ext cx="4343400" cy="4724400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800" i="1" dirty="0" err="1" smtClean="0">
                <a:solidFill>
                  <a:srgbClr val="FFFF00"/>
                </a:solidFill>
              </a:rPr>
              <a:t>hana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tuho</a:t>
            </a:r>
            <a:r>
              <a:rPr lang="en-US" sz="2800" dirty="0" smtClean="0">
                <a:solidFill>
                  <a:srgbClr val="FFFF00"/>
                </a:solidFill>
              </a:rPr>
              <a:t> (</a:t>
            </a:r>
            <a:r>
              <a:rPr lang="en-US" sz="2800" dirty="0" err="1" smtClean="0">
                <a:solidFill>
                  <a:srgbClr val="FFFF00"/>
                </a:solidFill>
              </a:rPr>
              <a:t>tidak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tahu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arah</a:t>
            </a:r>
            <a:r>
              <a:rPr lang="en-US" sz="2800" dirty="0" smtClean="0">
                <a:solidFill>
                  <a:srgbClr val="FFFF00"/>
                </a:solidFill>
              </a:rPr>
              <a:t>),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hana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teupat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(</a:t>
            </a:r>
            <a:r>
              <a:rPr lang="en-US" sz="2800" dirty="0" err="1" smtClean="0">
                <a:solidFill>
                  <a:srgbClr val="FFFF00"/>
                </a:solidFill>
              </a:rPr>
              <a:t>tidak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lurus</a:t>
            </a:r>
            <a:r>
              <a:rPr lang="en-US" sz="2800" dirty="0" smtClean="0">
                <a:solidFill>
                  <a:srgbClr val="FFFF00"/>
                </a:solidFill>
              </a:rPr>
              <a:t>),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hana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tupat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(</a:t>
            </a:r>
            <a:r>
              <a:rPr lang="en-US" sz="2800" dirty="0" err="1" smtClean="0">
                <a:solidFill>
                  <a:srgbClr val="FFFF00"/>
                </a:solidFill>
              </a:rPr>
              <a:t>tidak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tahu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dimana</a:t>
            </a:r>
            <a:r>
              <a:rPr lang="en-US" sz="2800" dirty="0" smtClean="0">
                <a:solidFill>
                  <a:srgbClr val="FFFF00"/>
                </a:solidFill>
              </a:rPr>
              <a:t>),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hana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deuh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(</a:t>
            </a:r>
            <a:r>
              <a:rPr lang="en-US" sz="2800" dirty="0" err="1" smtClean="0">
                <a:solidFill>
                  <a:srgbClr val="FFFF00"/>
                </a:solidFill>
              </a:rPr>
              <a:t>tidak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kelihatan</a:t>
            </a:r>
            <a:r>
              <a:rPr lang="en-US" sz="2800" dirty="0" smtClean="0">
                <a:solidFill>
                  <a:srgbClr val="FFFF00"/>
                </a:solidFill>
              </a:rPr>
              <a:t>), </a:t>
            </a:r>
          </a:p>
          <a:p>
            <a:r>
              <a:rPr lang="en-US" sz="2800" i="1" dirty="0" err="1" smtClean="0">
                <a:solidFill>
                  <a:srgbClr val="FFFF00"/>
                </a:solidFill>
              </a:rPr>
              <a:t>hana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turi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(</a:t>
            </a:r>
            <a:r>
              <a:rPr lang="en-US" sz="2800" dirty="0" err="1" smtClean="0">
                <a:solidFill>
                  <a:srgbClr val="FFFF00"/>
                </a:solidFill>
              </a:rPr>
              <a:t>tidak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kenal</a:t>
            </a:r>
            <a:r>
              <a:rPr lang="en-US" sz="2800" dirty="0" smtClean="0">
                <a:solidFill>
                  <a:srgbClr val="FFFF00"/>
                </a:solidFill>
              </a:rPr>
              <a:t>),</a:t>
            </a:r>
          </a:p>
          <a:p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hana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i="1" dirty="0" err="1" smtClean="0">
                <a:solidFill>
                  <a:srgbClr val="FFFF00"/>
                </a:solidFill>
              </a:rPr>
              <a:t>tu’oh</a:t>
            </a:r>
            <a:r>
              <a:rPr lang="en-US" sz="2800" i="1" dirty="0" smtClean="0">
                <a:solidFill>
                  <a:srgbClr val="FFFF00"/>
                </a:solidFill>
              </a:rPr>
              <a:t> </a:t>
            </a:r>
            <a:r>
              <a:rPr lang="en-US" sz="2800" dirty="0" smtClean="0">
                <a:solidFill>
                  <a:srgbClr val="FFFF00"/>
                </a:solidFill>
              </a:rPr>
              <a:t>(</a:t>
            </a:r>
            <a:r>
              <a:rPr lang="en-US" sz="2800" dirty="0" err="1" smtClean="0">
                <a:solidFill>
                  <a:srgbClr val="FFFF00"/>
                </a:solidFill>
              </a:rPr>
              <a:t>tidak</a:t>
            </a:r>
            <a:r>
              <a:rPr lang="en-US" sz="2800" dirty="0" smtClean="0">
                <a:solidFill>
                  <a:srgbClr val="FFFF00"/>
                </a:solidFill>
              </a:rPr>
              <a:t> </a:t>
            </a:r>
            <a:r>
              <a:rPr lang="en-US" sz="2800" dirty="0" err="1" smtClean="0">
                <a:solidFill>
                  <a:srgbClr val="FFFF00"/>
                </a:solidFill>
              </a:rPr>
              <a:t>tahu</a:t>
            </a:r>
            <a:r>
              <a:rPr lang="en-US" sz="2800" dirty="0" smtClean="0">
                <a:solidFill>
                  <a:srgbClr val="FFFF00"/>
                </a:solidFill>
              </a:rPr>
              <a:t>).</a:t>
            </a:r>
            <a:endParaRPr lang="en-US" sz="28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8977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Kata</a:t>
            </a:r>
            <a:r>
              <a:rPr lang="en-US" dirty="0" smtClean="0"/>
              <a:t> </a:t>
            </a:r>
            <a:r>
              <a:rPr lang="en-US" dirty="0" err="1" smtClean="0"/>
              <a:t>Udep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/>
          <a:lstStyle/>
          <a:p>
            <a:r>
              <a:rPr lang="en-US" sz="2400" dirty="0" err="1" smtClean="0">
                <a:solidFill>
                  <a:srgbClr val="FFFF00"/>
                </a:solidFill>
              </a:rPr>
              <a:t>Maka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menjadi</a:t>
            </a:r>
            <a:r>
              <a:rPr lang="en-US" sz="2400" dirty="0" smtClean="0">
                <a:solidFill>
                  <a:srgbClr val="FFFF00"/>
                </a:solidFill>
              </a:rPr>
              <a:t>: </a:t>
            </a:r>
          </a:p>
          <a:p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na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tuho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udep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(</a:t>
            </a:r>
            <a:r>
              <a:rPr lang="en-US" sz="2400" dirty="0" err="1" smtClean="0">
                <a:solidFill>
                  <a:srgbClr val="FFFF00"/>
                </a:solidFill>
              </a:rPr>
              <a:t>tahu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arah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hidup</a:t>
            </a:r>
            <a:r>
              <a:rPr lang="en-US" sz="2400" dirty="0" smtClean="0">
                <a:solidFill>
                  <a:srgbClr val="FFFF00"/>
                </a:solidFill>
              </a:rPr>
              <a:t>), </a:t>
            </a:r>
          </a:p>
          <a:p>
            <a:r>
              <a:rPr lang="en-US" sz="2400" i="1" dirty="0" err="1" smtClean="0">
                <a:solidFill>
                  <a:srgbClr val="FFFF00"/>
                </a:solidFill>
              </a:rPr>
              <a:t>na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teupat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udep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(</a:t>
            </a:r>
            <a:r>
              <a:rPr lang="en-US" sz="2400" dirty="0" err="1" smtClean="0">
                <a:solidFill>
                  <a:srgbClr val="FFFF00"/>
                </a:solidFill>
              </a:rPr>
              <a:t>tahu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hidup</a:t>
            </a:r>
            <a:r>
              <a:rPr lang="en-US" sz="2400" dirty="0" smtClean="0">
                <a:solidFill>
                  <a:srgbClr val="FFFF00"/>
                </a:solidFill>
              </a:rPr>
              <a:t> yang </a:t>
            </a:r>
            <a:r>
              <a:rPr lang="en-US" sz="2400" dirty="0" err="1" smtClean="0">
                <a:solidFill>
                  <a:srgbClr val="FFFF00"/>
                </a:solidFill>
              </a:rPr>
              <a:t>lurus</a:t>
            </a:r>
            <a:r>
              <a:rPr lang="en-US" sz="2400" dirty="0" smtClean="0">
                <a:solidFill>
                  <a:srgbClr val="FFFF00"/>
                </a:solidFill>
              </a:rPr>
              <a:t>), </a:t>
            </a:r>
          </a:p>
          <a:p>
            <a:r>
              <a:rPr lang="en-US" sz="2400" i="1" dirty="0" err="1" smtClean="0">
                <a:solidFill>
                  <a:srgbClr val="FFFF00"/>
                </a:solidFill>
              </a:rPr>
              <a:t>na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tupat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udep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(</a:t>
            </a:r>
            <a:r>
              <a:rPr lang="en-US" sz="2400" dirty="0" err="1" smtClean="0">
                <a:solidFill>
                  <a:srgbClr val="FFFF00"/>
                </a:solidFill>
              </a:rPr>
              <a:t>tahu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dimana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hidup</a:t>
            </a:r>
            <a:r>
              <a:rPr lang="en-US" sz="2400" dirty="0" smtClean="0">
                <a:solidFill>
                  <a:srgbClr val="FFFF00"/>
                </a:solidFill>
              </a:rPr>
              <a:t>), </a:t>
            </a:r>
          </a:p>
          <a:p>
            <a:r>
              <a:rPr lang="en-US" sz="2400" i="1" dirty="0" err="1" smtClean="0">
                <a:solidFill>
                  <a:srgbClr val="FFFF00"/>
                </a:solidFill>
              </a:rPr>
              <a:t>na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deuh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udep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(</a:t>
            </a:r>
            <a:r>
              <a:rPr lang="en-US" sz="2400" dirty="0" err="1" smtClean="0">
                <a:solidFill>
                  <a:srgbClr val="FFFF00"/>
                </a:solidFill>
              </a:rPr>
              <a:t>tampak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kelihatan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hidup</a:t>
            </a:r>
            <a:r>
              <a:rPr lang="en-US" sz="2400" dirty="0" smtClean="0">
                <a:solidFill>
                  <a:srgbClr val="FFFF00"/>
                </a:solidFill>
              </a:rPr>
              <a:t>), </a:t>
            </a:r>
          </a:p>
          <a:p>
            <a:r>
              <a:rPr lang="en-US" sz="2400" i="1" dirty="0" err="1" smtClean="0">
                <a:solidFill>
                  <a:srgbClr val="FFFF00"/>
                </a:solidFill>
              </a:rPr>
              <a:t>na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turi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udep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(</a:t>
            </a:r>
            <a:r>
              <a:rPr lang="en-US" sz="2400" dirty="0" err="1" smtClean="0">
                <a:solidFill>
                  <a:srgbClr val="FFFF00"/>
                </a:solidFill>
              </a:rPr>
              <a:t>kenal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dengan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kehidupan</a:t>
            </a:r>
            <a:r>
              <a:rPr lang="en-US" sz="2400" dirty="0" smtClean="0">
                <a:solidFill>
                  <a:srgbClr val="FFFF00"/>
                </a:solidFill>
              </a:rPr>
              <a:t>), </a:t>
            </a:r>
          </a:p>
          <a:p>
            <a:r>
              <a:rPr lang="en-US" sz="2400" i="1" dirty="0" err="1" smtClean="0">
                <a:solidFill>
                  <a:srgbClr val="FFFF00"/>
                </a:solidFill>
              </a:rPr>
              <a:t>na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tu’oh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udep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(</a:t>
            </a:r>
            <a:r>
              <a:rPr lang="en-US" sz="2400" dirty="0" err="1" smtClean="0">
                <a:solidFill>
                  <a:srgbClr val="FFFF00"/>
                </a:solidFill>
              </a:rPr>
              <a:t>tahu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cara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berkehidupan</a:t>
            </a:r>
            <a:r>
              <a:rPr lang="en-US" sz="2400" dirty="0" smtClean="0">
                <a:solidFill>
                  <a:srgbClr val="FFFF00"/>
                </a:solidFill>
              </a:rPr>
              <a:t>).</a:t>
            </a:r>
            <a:endParaRPr lang="en-US" sz="2400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061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err="1" smtClean="0">
                <a:solidFill>
                  <a:srgbClr val="FFFF00"/>
                </a:solidFill>
              </a:rPr>
              <a:t>Droe</a:t>
            </a:r>
            <a:endParaRPr lang="en-US" i="1" dirty="0">
              <a:solidFill>
                <a:srgbClr val="FFFF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lang="en-US" sz="2400" b="1" dirty="0" err="1" smtClean="0">
                <a:solidFill>
                  <a:srgbClr val="FFFF00"/>
                </a:solidFill>
              </a:rPr>
              <a:t>Dalam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bahasa</a:t>
            </a:r>
            <a:r>
              <a:rPr lang="en-US" sz="2400" b="1" dirty="0" smtClean="0">
                <a:solidFill>
                  <a:srgbClr val="FFFF00"/>
                </a:solidFill>
              </a:rPr>
              <a:t> Arab </a:t>
            </a:r>
            <a:r>
              <a:rPr lang="en-US" sz="2400" b="1" dirty="0" err="1" smtClean="0">
                <a:solidFill>
                  <a:srgbClr val="FFFF00"/>
                </a:solidFill>
              </a:rPr>
              <a:t>sering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ditulis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dengan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kata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i="1" dirty="0" err="1" smtClean="0">
                <a:solidFill>
                  <a:srgbClr val="FFFF00"/>
                </a:solidFill>
              </a:rPr>
              <a:t>nafs</a:t>
            </a:r>
            <a:r>
              <a:rPr lang="en-US" sz="2400" b="1" dirty="0" smtClean="0">
                <a:solidFill>
                  <a:srgbClr val="FFFF00"/>
                </a:solidFill>
              </a:rPr>
              <a:t>. </a:t>
            </a:r>
          </a:p>
          <a:p>
            <a:r>
              <a:rPr lang="en-US" sz="2400" b="1" dirty="0" err="1" smtClean="0">
                <a:solidFill>
                  <a:srgbClr val="FFFF00"/>
                </a:solidFill>
              </a:rPr>
              <a:t>Maka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akan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muncul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kalimah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sepert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ini</a:t>
            </a:r>
            <a:r>
              <a:rPr lang="en-US" sz="2400" b="1" dirty="0" smtClean="0">
                <a:solidFill>
                  <a:srgbClr val="FFFF00"/>
                </a:solidFill>
              </a:rPr>
              <a:t>: </a:t>
            </a:r>
          </a:p>
          <a:p>
            <a:r>
              <a:rPr lang="en-US" sz="2400" b="1" i="1" dirty="0" err="1" smtClean="0">
                <a:solidFill>
                  <a:srgbClr val="FFFF00"/>
                </a:solidFill>
              </a:rPr>
              <a:t>na</a:t>
            </a:r>
            <a:r>
              <a:rPr lang="en-US" sz="2400" b="1" i="1" dirty="0" smtClean="0">
                <a:solidFill>
                  <a:srgbClr val="FFFF00"/>
                </a:solidFill>
              </a:rPr>
              <a:t> </a:t>
            </a:r>
            <a:r>
              <a:rPr lang="en-US" sz="2400" b="1" i="1" dirty="0" err="1" smtClean="0">
                <a:solidFill>
                  <a:srgbClr val="FFFF00"/>
                </a:solidFill>
              </a:rPr>
              <a:t>tuho</a:t>
            </a:r>
            <a:r>
              <a:rPr lang="en-US" sz="2400" b="1" i="1" dirty="0" smtClean="0">
                <a:solidFill>
                  <a:srgbClr val="FFFF00"/>
                </a:solidFill>
              </a:rPr>
              <a:t> </a:t>
            </a:r>
            <a:r>
              <a:rPr lang="en-US" sz="2400" b="1" i="1" dirty="0" err="1" smtClean="0">
                <a:solidFill>
                  <a:srgbClr val="FFFF00"/>
                </a:solidFill>
              </a:rPr>
              <a:t>droe</a:t>
            </a:r>
            <a:r>
              <a:rPr lang="en-US" sz="2400" b="1" i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smtClean="0">
                <a:solidFill>
                  <a:srgbClr val="FFFF00"/>
                </a:solidFill>
              </a:rPr>
              <a:t>(</a:t>
            </a:r>
            <a:r>
              <a:rPr lang="en-US" sz="2400" b="1" dirty="0" err="1" smtClean="0">
                <a:solidFill>
                  <a:srgbClr val="FFFF00"/>
                </a:solidFill>
              </a:rPr>
              <a:t>tahu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arah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diri</a:t>
            </a:r>
            <a:r>
              <a:rPr lang="en-US" sz="2400" b="1" dirty="0" smtClean="0">
                <a:solidFill>
                  <a:srgbClr val="FFFF00"/>
                </a:solidFill>
              </a:rPr>
              <a:t>), </a:t>
            </a:r>
          </a:p>
          <a:p>
            <a:r>
              <a:rPr lang="en-US" sz="2400" b="1" i="1" dirty="0" err="1" smtClean="0">
                <a:solidFill>
                  <a:srgbClr val="FFFF00"/>
                </a:solidFill>
              </a:rPr>
              <a:t>na</a:t>
            </a:r>
            <a:r>
              <a:rPr lang="en-US" sz="2400" b="1" i="1" dirty="0" smtClean="0">
                <a:solidFill>
                  <a:srgbClr val="FFFF00"/>
                </a:solidFill>
              </a:rPr>
              <a:t> </a:t>
            </a:r>
            <a:r>
              <a:rPr lang="en-US" sz="2400" b="1" i="1" dirty="0" err="1" smtClean="0">
                <a:solidFill>
                  <a:srgbClr val="FFFF00"/>
                </a:solidFill>
              </a:rPr>
              <a:t>teupat</a:t>
            </a:r>
            <a:r>
              <a:rPr lang="en-US" sz="2400" b="1" i="1" dirty="0" smtClean="0">
                <a:solidFill>
                  <a:srgbClr val="FFFF00"/>
                </a:solidFill>
              </a:rPr>
              <a:t> </a:t>
            </a:r>
            <a:r>
              <a:rPr lang="en-US" sz="2400" b="1" i="1" dirty="0" err="1" smtClean="0">
                <a:solidFill>
                  <a:srgbClr val="FFFF00"/>
                </a:solidFill>
              </a:rPr>
              <a:t>droe</a:t>
            </a:r>
            <a:r>
              <a:rPr lang="en-US" sz="2400" b="1" i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smtClean="0">
                <a:solidFill>
                  <a:srgbClr val="FFFF00"/>
                </a:solidFill>
              </a:rPr>
              <a:t>(</a:t>
            </a:r>
            <a:r>
              <a:rPr lang="en-US" sz="2400" b="1" dirty="0" err="1" smtClean="0">
                <a:solidFill>
                  <a:srgbClr val="FFFF00"/>
                </a:solidFill>
              </a:rPr>
              <a:t>tahu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diri</a:t>
            </a:r>
            <a:r>
              <a:rPr lang="en-US" sz="2400" b="1" dirty="0" smtClean="0">
                <a:solidFill>
                  <a:srgbClr val="FFFF00"/>
                </a:solidFill>
              </a:rPr>
              <a:t> yang </a:t>
            </a:r>
            <a:r>
              <a:rPr lang="en-US" sz="2400" b="1" dirty="0" err="1" smtClean="0">
                <a:solidFill>
                  <a:srgbClr val="FFFF00"/>
                </a:solidFill>
              </a:rPr>
              <a:t>lurus</a:t>
            </a:r>
            <a:r>
              <a:rPr lang="en-US" sz="2400" b="1" dirty="0" smtClean="0">
                <a:solidFill>
                  <a:srgbClr val="FFFF00"/>
                </a:solidFill>
              </a:rPr>
              <a:t>), </a:t>
            </a:r>
          </a:p>
          <a:p>
            <a:r>
              <a:rPr lang="en-US" sz="2400" b="1" i="1" dirty="0" err="1" smtClean="0">
                <a:solidFill>
                  <a:srgbClr val="FFFF00"/>
                </a:solidFill>
              </a:rPr>
              <a:t>na</a:t>
            </a:r>
            <a:r>
              <a:rPr lang="en-US" sz="2400" b="1" i="1" dirty="0" smtClean="0">
                <a:solidFill>
                  <a:srgbClr val="FFFF00"/>
                </a:solidFill>
              </a:rPr>
              <a:t> </a:t>
            </a:r>
            <a:r>
              <a:rPr lang="en-US" sz="2400" b="1" i="1" dirty="0" err="1" smtClean="0">
                <a:solidFill>
                  <a:srgbClr val="FFFF00"/>
                </a:solidFill>
              </a:rPr>
              <a:t>tupat</a:t>
            </a:r>
            <a:r>
              <a:rPr lang="en-US" sz="2400" b="1" i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droe</a:t>
            </a:r>
            <a:r>
              <a:rPr lang="en-US" sz="2400" b="1" i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smtClean="0">
                <a:solidFill>
                  <a:srgbClr val="FFFF00"/>
                </a:solidFill>
              </a:rPr>
              <a:t>(</a:t>
            </a:r>
            <a:r>
              <a:rPr lang="en-US" sz="2400" b="1" dirty="0" err="1" smtClean="0">
                <a:solidFill>
                  <a:srgbClr val="FFFF00"/>
                </a:solidFill>
              </a:rPr>
              <a:t>tahu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dimana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diri</a:t>
            </a:r>
            <a:r>
              <a:rPr lang="en-US" sz="2400" b="1" dirty="0" smtClean="0">
                <a:solidFill>
                  <a:srgbClr val="FFFF00"/>
                </a:solidFill>
              </a:rPr>
              <a:t>), </a:t>
            </a:r>
          </a:p>
          <a:p>
            <a:r>
              <a:rPr lang="en-US" sz="2400" b="1" i="1" dirty="0" err="1" smtClean="0">
                <a:solidFill>
                  <a:srgbClr val="FFFF00"/>
                </a:solidFill>
              </a:rPr>
              <a:t>na</a:t>
            </a:r>
            <a:r>
              <a:rPr lang="en-US" sz="2400" b="1" i="1" dirty="0" smtClean="0">
                <a:solidFill>
                  <a:srgbClr val="FFFF00"/>
                </a:solidFill>
              </a:rPr>
              <a:t> </a:t>
            </a:r>
            <a:r>
              <a:rPr lang="en-US" sz="2400" b="1" i="1" dirty="0" err="1" smtClean="0">
                <a:solidFill>
                  <a:srgbClr val="FFFF00"/>
                </a:solidFill>
              </a:rPr>
              <a:t>deuh</a:t>
            </a:r>
            <a:r>
              <a:rPr lang="en-US" sz="2400" b="1" i="1" dirty="0" smtClean="0">
                <a:solidFill>
                  <a:srgbClr val="FFFF00"/>
                </a:solidFill>
              </a:rPr>
              <a:t> </a:t>
            </a:r>
            <a:r>
              <a:rPr lang="en-US" sz="2400" b="1" i="1" dirty="0" err="1" smtClean="0">
                <a:solidFill>
                  <a:srgbClr val="FFFF00"/>
                </a:solidFill>
              </a:rPr>
              <a:t>droe</a:t>
            </a:r>
            <a:r>
              <a:rPr lang="en-US" sz="2400" b="1" i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smtClean="0">
                <a:solidFill>
                  <a:srgbClr val="FFFF00"/>
                </a:solidFill>
              </a:rPr>
              <a:t>(</a:t>
            </a:r>
            <a:r>
              <a:rPr lang="en-US" sz="2400" b="1" dirty="0" err="1" smtClean="0">
                <a:solidFill>
                  <a:srgbClr val="FFFF00"/>
                </a:solidFill>
              </a:rPr>
              <a:t>tahu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kelihatan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diri</a:t>
            </a:r>
            <a:r>
              <a:rPr lang="en-US" sz="2400" b="1" dirty="0" smtClean="0">
                <a:solidFill>
                  <a:srgbClr val="FFFF00"/>
                </a:solidFill>
              </a:rPr>
              <a:t>), </a:t>
            </a:r>
          </a:p>
          <a:p>
            <a:r>
              <a:rPr lang="en-US" sz="2400" b="1" i="1" dirty="0" err="1" smtClean="0">
                <a:solidFill>
                  <a:srgbClr val="FFFF00"/>
                </a:solidFill>
              </a:rPr>
              <a:t>na</a:t>
            </a:r>
            <a:r>
              <a:rPr lang="en-US" sz="2400" b="1" i="1" dirty="0" smtClean="0">
                <a:solidFill>
                  <a:srgbClr val="FFFF00"/>
                </a:solidFill>
              </a:rPr>
              <a:t> </a:t>
            </a:r>
            <a:r>
              <a:rPr lang="en-US" sz="2400" b="1" i="1" dirty="0" err="1" smtClean="0">
                <a:solidFill>
                  <a:srgbClr val="FFFF00"/>
                </a:solidFill>
              </a:rPr>
              <a:t>turi</a:t>
            </a:r>
            <a:r>
              <a:rPr lang="en-US" sz="2400" b="1" i="1" dirty="0" smtClean="0">
                <a:solidFill>
                  <a:srgbClr val="FFFF00"/>
                </a:solidFill>
              </a:rPr>
              <a:t> </a:t>
            </a:r>
            <a:r>
              <a:rPr lang="en-US" sz="2400" b="1" i="1" dirty="0" err="1" smtClean="0">
                <a:solidFill>
                  <a:srgbClr val="FFFF00"/>
                </a:solidFill>
              </a:rPr>
              <a:t>droe</a:t>
            </a:r>
            <a:r>
              <a:rPr lang="en-US" sz="2400" b="1" i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smtClean="0">
                <a:solidFill>
                  <a:srgbClr val="FFFF00"/>
                </a:solidFill>
              </a:rPr>
              <a:t>(</a:t>
            </a:r>
            <a:r>
              <a:rPr lang="en-US" sz="2400" b="1" dirty="0" err="1" smtClean="0">
                <a:solidFill>
                  <a:srgbClr val="FFFF00"/>
                </a:solidFill>
              </a:rPr>
              <a:t>tahu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kenal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diri</a:t>
            </a:r>
            <a:r>
              <a:rPr lang="en-US" sz="2400" b="1" dirty="0" smtClean="0">
                <a:solidFill>
                  <a:srgbClr val="FFFF00"/>
                </a:solidFill>
              </a:rPr>
              <a:t>), </a:t>
            </a:r>
          </a:p>
          <a:p>
            <a:r>
              <a:rPr lang="en-US" sz="2400" b="1" i="1" dirty="0" err="1" smtClean="0">
                <a:solidFill>
                  <a:srgbClr val="FFFF00"/>
                </a:solidFill>
              </a:rPr>
              <a:t>na</a:t>
            </a:r>
            <a:r>
              <a:rPr lang="en-US" sz="2400" b="1" i="1" dirty="0" smtClean="0">
                <a:solidFill>
                  <a:srgbClr val="FFFF00"/>
                </a:solidFill>
              </a:rPr>
              <a:t> </a:t>
            </a:r>
            <a:r>
              <a:rPr lang="en-US" sz="2400" b="1" i="1" dirty="0" err="1" smtClean="0">
                <a:solidFill>
                  <a:srgbClr val="FFFF00"/>
                </a:solidFill>
              </a:rPr>
              <a:t>tu’oh</a:t>
            </a:r>
            <a:r>
              <a:rPr lang="en-US" sz="2400" b="1" i="1" dirty="0" smtClean="0">
                <a:solidFill>
                  <a:srgbClr val="FFFF00"/>
                </a:solidFill>
              </a:rPr>
              <a:t> </a:t>
            </a:r>
            <a:r>
              <a:rPr lang="en-US" sz="2400" b="1" i="1" dirty="0" err="1" smtClean="0">
                <a:solidFill>
                  <a:srgbClr val="FFFF00"/>
                </a:solidFill>
              </a:rPr>
              <a:t>droe</a:t>
            </a:r>
            <a:r>
              <a:rPr lang="en-US" sz="2400" b="1" i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smtClean="0">
                <a:solidFill>
                  <a:srgbClr val="FFFF00"/>
                </a:solidFill>
              </a:rPr>
              <a:t>(</a:t>
            </a:r>
            <a:r>
              <a:rPr lang="en-US" sz="2400" b="1" dirty="0" err="1" smtClean="0">
                <a:solidFill>
                  <a:srgbClr val="FFFF00"/>
                </a:solidFill>
              </a:rPr>
              <a:t>tahu</a:t>
            </a:r>
            <a:r>
              <a:rPr lang="en-US" sz="2400" b="1" dirty="0" smtClean="0">
                <a:solidFill>
                  <a:srgbClr val="FFFF00"/>
                </a:solidFill>
              </a:rPr>
              <a:t> </a:t>
            </a:r>
            <a:r>
              <a:rPr lang="en-US" sz="2400" b="1" dirty="0" err="1" smtClean="0">
                <a:solidFill>
                  <a:srgbClr val="FFFF00"/>
                </a:solidFill>
              </a:rPr>
              <a:t>diri</a:t>
            </a:r>
            <a:r>
              <a:rPr lang="en-US" sz="2400" b="1" dirty="0" smtClean="0">
                <a:solidFill>
                  <a:srgbClr val="FFFF00"/>
                </a:solidFill>
              </a:rPr>
              <a:t>).</a:t>
            </a:r>
            <a:endParaRPr lang="en-US" sz="2400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3446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4294967295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 algn="l"/>
            <a:r>
              <a:rPr lang="en-US" dirty="0" err="1" smtClean="0"/>
              <a:t>Kalimat-kalimat</a:t>
            </a:r>
            <a:r>
              <a:rPr lang="en-US" dirty="0" smtClean="0"/>
              <a:t> </a:t>
            </a:r>
            <a:r>
              <a:rPr lang="en-US" dirty="0" err="1" smtClean="0"/>
              <a:t>tersebut</a:t>
            </a:r>
            <a:r>
              <a:rPr lang="en-US" dirty="0" smtClean="0"/>
              <a:t> </a:t>
            </a:r>
            <a:r>
              <a:rPr lang="en-US" dirty="0" err="1" smtClean="0"/>
              <a:t>akan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</a:t>
            </a:r>
            <a:r>
              <a:rPr lang="en-US" dirty="0" err="1" smtClean="0"/>
              <a:t>makna</a:t>
            </a:r>
            <a:r>
              <a:rPr lang="en-US" dirty="0" smtClean="0"/>
              <a:t> yang </a:t>
            </a:r>
            <a:r>
              <a:rPr lang="en-US" dirty="0" err="1" smtClean="0"/>
              <a:t>cukup</a:t>
            </a:r>
            <a:r>
              <a:rPr lang="en-US" dirty="0" smtClean="0"/>
              <a:t> </a:t>
            </a:r>
            <a:r>
              <a:rPr lang="en-US" dirty="0" err="1" smtClean="0"/>
              <a:t>mendalam</a:t>
            </a:r>
            <a:r>
              <a:rPr lang="en-US" dirty="0" smtClean="0"/>
              <a:t>, </a:t>
            </a:r>
            <a:r>
              <a:rPr lang="en-US" dirty="0" err="1" smtClean="0"/>
              <a:t>ketika</a:t>
            </a:r>
            <a:r>
              <a:rPr lang="en-US" dirty="0" smtClean="0"/>
              <a:t> </a:t>
            </a:r>
            <a:r>
              <a:rPr lang="en-US" dirty="0" err="1" smtClean="0"/>
              <a:t>ditambahkan</a:t>
            </a:r>
            <a:r>
              <a:rPr lang="en-US" dirty="0" smtClean="0"/>
              <a:t> </a:t>
            </a:r>
            <a:r>
              <a:rPr lang="en-US" dirty="0" err="1" smtClean="0"/>
              <a:t>kalimat</a:t>
            </a:r>
            <a:r>
              <a:rPr lang="en-US" dirty="0" smtClean="0"/>
              <a:t>: </a:t>
            </a:r>
          </a:p>
          <a:p>
            <a:pPr algn="l"/>
            <a:r>
              <a:rPr lang="en-US" sz="2400" i="1" dirty="0" err="1" smtClean="0">
                <a:solidFill>
                  <a:srgbClr val="FFFF00"/>
                </a:solidFill>
              </a:rPr>
              <a:t>Pakiban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ureung</a:t>
            </a:r>
            <a:r>
              <a:rPr lang="en-US" sz="2400" i="1" dirty="0" smtClean="0">
                <a:solidFill>
                  <a:srgbClr val="FFFF00"/>
                </a:solidFill>
              </a:rPr>
              <a:t> Aceh </a:t>
            </a:r>
            <a:r>
              <a:rPr lang="en-US" sz="2400" i="1" dirty="0" err="1" smtClean="0">
                <a:solidFill>
                  <a:srgbClr val="FFFF00"/>
                </a:solidFill>
              </a:rPr>
              <a:t>tuho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droe</a:t>
            </a:r>
            <a:r>
              <a:rPr lang="en-US" sz="2400" dirty="0" smtClean="0">
                <a:solidFill>
                  <a:srgbClr val="FFFF00"/>
                </a:solidFill>
              </a:rPr>
              <a:t>? (</a:t>
            </a:r>
            <a:r>
              <a:rPr lang="en-US" sz="2400" dirty="0" err="1" smtClean="0">
                <a:solidFill>
                  <a:srgbClr val="FFFF00"/>
                </a:solidFill>
              </a:rPr>
              <a:t>Bagaimana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orang</a:t>
            </a:r>
            <a:r>
              <a:rPr lang="en-US" sz="2400" dirty="0" smtClean="0">
                <a:solidFill>
                  <a:srgbClr val="FFFF00"/>
                </a:solidFill>
              </a:rPr>
              <a:t> Aceh </a:t>
            </a:r>
            <a:r>
              <a:rPr lang="en-US" sz="2400" dirty="0" err="1" smtClean="0">
                <a:solidFill>
                  <a:srgbClr val="FFFF00"/>
                </a:solidFill>
              </a:rPr>
              <a:t>tahu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arah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diri</a:t>
            </a:r>
            <a:r>
              <a:rPr lang="en-US" sz="2400" dirty="0" smtClean="0">
                <a:solidFill>
                  <a:srgbClr val="FFFF00"/>
                </a:solidFill>
              </a:rPr>
              <a:t>?)</a:t>
            </a:r>
          </a:p>
          <a:p>
            <a:pPr lvl="0" algn="l"/>
            <a:r>
              <a:rPr lang="en-US" sz="2400" i="1" dirty="0" err="1" smtClean="0">
                <a:solidFill>
                  <a:srgbClr val="FFFF00"/>
                </a:solidFill>
              </a:rPr>
              <a:t>Pakiban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ureung</a:t>
            </a:r>
            <a:r>
              <a:rPr lang="en-US" sz="2400" i="1" dirty="0" smtClean="0">
                <a:solidFill>
                  <a:srgbClr val="FFFF00"/>
                </a:solidFill>
              </a:rPr>
              <a:t> Aceh </a:t>
            </a:r>
            <a:r>
              <a:rPr lang="en-US" sz="2400" i="1" dirty="0" err="1" smtClean="0">
                <a:solidFill>
                  <a:srgbClr val="FFFF00"/>
                </a:solidFill>
              </a:rPr>
              <a:t>peuteupat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droe</a:t>
            </a:r>
            <a:r>
              <a:rPr lang="en-US" sz="2400" dirty="0" smtClean="0">
                <a:solidFill>
                  <a:srgbClr val="FFFF00"/>
                </a:solidFill>
              </a:rPr>
              <a:t>?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(</a:t>
            </a:r>
            <a:r>
              <a:rPr lang="en-US" sz="2400" dirty="0" err="1" smtClean="0">
                <a:solidFill>
                  <a:srgbClr val="FFFF00"/>
                </a:solidFill>
              </a:rPr>
              <a:t>Bagaimana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orang</a:t>
            </a:r>
            <a:r>
              <a:rPr lang="en-US" sz="2400" dirty="0" smtClean="0">
                <a:solidFill>
                  <a:srgbClr val="FFFF00"/>
                </a:solidFill>
              </a:rPr>
              <a:t> Aceh </a:t>
            </a:r>
            <a:r>
              <a:rPr lang="en-US" sz="2400" dirty="0" err="1" smtClean="0">
                <a:solidFill>
                  <a:srgbClr val="FFFF00"/>
                </a:solidFill>
              </a:rPr>
              <a:t>tahu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meluruskan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diri</a:t>
            </a:r>
            <a:r>
              <a:rPr lang="en-US" sz="2400" dirty="0" smtClean="0">
                <a:solidFill>
                  <a:srgbClr val="FFFF00"/>
                </a:solidFill>
              </a:rPr>
              <a:t>?)</a:t>
            </a:r>
          </a:p>
          <a:p>
            <a:pPr lvl="0" algn="l"/>
            <a:r>
              <a:rPr lang="en-US" sz="2400" i="1" dirty="0" err="1" smtClean="0">
                <a:solidFill>
                  <a:srgbClr val="FFFF00"/>
                </a:solidFill>
              </a:rPr>
              <a:t>Pakiban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ureung</a:t>
            </a:r>
            <a:r>
              <a:rPr lang="en-US" sz="2400" i="1" dirty="0" smtClean="0">
                <a:solidFill>
                  <a:srgbClr val="FFFF00"/>
                </a:solidFill>
              </a:rPr>
              <a:t> Aceh </a:t>
            </a:r>
            <a:r>
              <a:rPr lang="en-US" sz="2400" i="1" dirty="0" err="1" smtClean="0">
                <a:solidFill>
                  <a:srgbClr val="FFFF00"/>
                </a:solidFill>
              </a:rPr>
              <a:t>peutupat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droe</a:t>
            </a:r>
            <a:r>
              <a:rPr lang="en-US" sz="2400" dirty="0" smtClean="0">
                <a:solidFill>
                  <a:srgbClr val="FFFF00"/>
                </a:solidFill>
              </a:rPr>
              <a:t>?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dirty="0" smtClean="0">
                <a:solidFill>
                  <a:srgbClr val="FFFF00"/>
                </a:solidFill>
              </a:rPr>
              <a:t>(</a:t>
            </a:r>
            <a:r>
              <a:rPr lang="en-US" sz="2400" dirty="0" err="1" smtClean="0">
                <a:solidFill>
                  <a:srgbClr val="FFFF00"/>
                </a:solidFill>
              </a:rPr>
              <a:t>Bagaimana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orang</a:t>
            </a:r>
            <a:r>
              <a:rPr lang="en-US" sz="2400" dirty="0" smtClean="0">
                <a:solidFill>
                  <a:srgbClr val="FFFF00"/>
                </a:solidFill>
              </a:rPr>
              <a:t> Aceh </a:t>
            </a:r>
            <a:r>
              <a:rPr lang="en-US" sz="2400" dirty="0" err="1" smtClean="0">
                <a:solidFill>
                  <a:srgbClr val="FFFF00"/>
                </a:solidFill>
              </a:rPr>
              <a:t>tahu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dimana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diri</a:t>
            </a:r>
            <a:r>
              <a:rPr lang="en-US" sz="2400" dirty="0" smtClean="0">
                <a:solidFill>
                  <a:srgbClr val="FFFF00"/>
                </a:solidFill>
              </a:rPr>
              <a:t>?)</a:t>
            </a:r>
          </a:p>
          <a:p>
            <a:pPr lvl="0" algn="l"/>
            <a:r>
              <a:rPr lang="en-US" sz="2400" i="1" dirty="0" err="1" smtClean="0">
                <a:solidFill>
                  <a:srgbClr val="FFFF00"/>
                </a:solidFill>
              </a:rPr>
              <a:t>Pakiban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ureung</a:t>
            </a:r>
            <a:r>
              <a:rPr lang="en-US" sz="2400" i="1" dirty="0" smtClean="0">
                <a:solidFill>
                  <a:srgbClr val="FFFF00"/>
                </a:solidFill>
              </a:rPr>
              <a:t> Aceh </a:t>
            </a:r>
            <a:r>
              <a:rPr lang="en-US" sz="2400" i="1" dirty="0" err="1" smtClean="0">
                <a:solidFill>
                  <a:srgbClr val="FFFF00"/>
                </a:solidFill>
              </a:rPr>
              <a:t>peudeuh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droe</a:t>
            </a:r>
            <a:r>
              <a:rPr lang="en-US" sz="2400" dirty="0" smtClean="0">
                <a:solidFill>
                  <a:srgbClr val="FFFF00"/>
                </a:solidFill>
              </a:rPr>
              <a:t>? (</a:t>
            </a:r>
            <a:r>
              <a:rPr lang="en-US" sz="2400" dirty="0" err="1" smtClean="0">
                <a:solidFill>
                  <a:srgbClr val="FFFF00"/>
                </a:solidFill>
              </a:rPr>
              <a:t>Bagaimana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orang</a:t>
            </a:r>
            <a:r>
              <a:rPr lang="en-US" sz="2400" dirty="0" smtClean="0">
                <a:solidFill>
                  <a:srgbClr val="FFFF00"/>
                </a:solidFill>
              </a:rPr>
              <a:t> Aceh </a:t>
            </a:r>
            <a:r>
              <a:rPr lang="en-US" sz="2400" dirty="0" err="1" smtClean="0">
                <a:solidFill>
                  <a:srgbClr val="FFFF00"/>
                </a:solidFill>
              </a:rPr>
              <a:t>tahu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menampakkan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diri</a:t>
            </a:r>
            <a:r>
              <a:rPr lang="en-US" sz="2400" dirty="0" smtClean="0">
                <a:solidFill>
                  <a:srgbClr val="FFFF00"/>
                </a:solidFill>
              </a:rPr>
              <a:t>?)</a:t>
            </a:r>
          </a:p>
          <a:p>
            <a:pPr lvl="0" algn="l"/>
            <a:r>
              <a:rPr lang="en-US" sz="2400" i="1" dirty="0" err="1" smtClean="0">
                <a:solidFill>
                  <a:srgbClr val="FFFF00"/>
                </a:solidFill>
              </a:rPr>
              <a:t>Pakiban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ureung</a:t>
            </a:r>
            <a:r>
              <a:rPr lang="en-US" sz="2400" i="1" dirty="0" smtClean="0">
                <a:solidFill>
                  <a:srgbClr val="FFFF00"/>
                </a:solidFill>
              </a:rPr>
              <a:t> Aceh </a:t>
            </a:r>
            <a:r>
              <a:rPr lang="en-US" sz="2400" i="1" dirty="0" err="1" smtClean="0">
                <a:solidFill>
                  <a:srgbClr val="FFFF00"/>
                </a:solidFill>
              </a:rPr>
              <a:t>peuturi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droe</a:t>
            </a:r>
            <a:r>
              <a:rPr lang="en-US" sz="2400" dirty="0" smtClean="0">
                <a:solidFill>
                  <a:srgbClr val="FFFF00"/>
                </a:solidFill>
              </a:rPr>
              <a:t>? (</a:t>
            </a:r>
            <a:r>
              <a:rPr lang="en-US" sz="2400" dirty="0" err="1" smtClean="0">
                <a:solidFill>
                  <a:srgbClr val="FFFF00"/>
                </a:solidFill>
              </a:rPr>
              <a:t>Bagaimana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orang</a:t>
            </a:r>
            <a:r>
              <a:rPr lang="en-US" sz="2400" dirty="0" smtClean="0">
                <a:solidFill>
                  <a:srgbClr val="FFFF00"/>
                </a:solidFill>
              </a:rPr>
              <a:t> Aceh </a:t>
            </a:r>
            <a:r>
              <a:rPr lang="en-US" sz="2400" dirty="0" err="1" smtClean="0">
                <a:solidFill>
                  <a:srgbClr val="FFFF00"/>
                </a:solidFill>
              </a:rPr>
              <a:t>kenal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diri</a:t>
            </a:r>
            <a:r>
              <a:rPr lang="en-US" sz="2400" dirty="0" smtClean="0">
                <a:solidFill>
                  <a:srgbClr val="FFFF00"/>
                </a:solidFill>
              </a:rPr>
              <a:t>?)</a:t>
            </a:r>
          </a:p>
          <a:p>
            <a:pPr lvl="0" algn="l"/>
            <a:r>
              <a:rPr lang="en-US" sz="2400" i="1" dirty="0" err="1" smtClean="0">
                <a:solidFill>
                  <a:srgbClr val="FFFF00"/>
                </a:solidFill>
              </a:rPr>
              <a:t>Pakiban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ureung</a:t>
            </a:r>
            <a:r>
              <a:rPr lang="en-US" sz="2400" i="1" dirty="0" smtClean="0">
                <a:solidFill>
                  <a:srgbClr val="FFFF00"/>
                </a:solidFill>
              </a:rPr>
              <a:t> Aceh </a:t>
            </a:r>
            <a:r>
              <a:rPr lang="en-US" sz="2400" i="1" dirty="0" err="1" smtClean="0">
                <a:solidFill>
                  <a:srgbClr val="FFFF00"/>
                </a:solidFill>
              </a:rPr>
              <a:t>peutu’oh</a:t>
            </a:r>
            <a:r>
              <a:rPr lang="en-US" sz="2400" i="1" dirty="0" smtClean="0">
                <a:solidFill>
                  <a:srgbClr val="FFFF00"/>
                </a:solidFill>
              </a:rPr>
              <a:t> </a:t>
            </a:r>
            <a:r>
              <a:rPr lang="en-US" sz="2400" i="1" dirty="0" err="1" smtClean="0">
                <a:solidFill>
                  <a:srgbClr val="FFFF00"/>
                </a:solidFill>
              </a:rPr>
              <a:t>droe</a:t>
            </a:r>
            <a:r>
              <a:rPr lang="en-US" sz="2400" dirty="0" smtClean="0">
                <a:solidFill>
                  <a:srgbClr val="FFFF00"/>
                </a:solidFill>
              </a:rPr>
              <a:t>? (</a:t>
            </a:r>
            <a:r>
              <a:rPr lang="en-US" sz="2400" dirty="0" err="1" smtClean="0">
                <a:solidFill>
                  <a:srgbClr val="FFFF00"/>
                </a:solidFill>
              </a:rPr>
              <a:t>Bagaimana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orang</a:t>
            </a:r>
            <a:r>
              <a:rPr lang="en-US" sz="2400" dirty="0" smtClean="0">
                <a:solidFill>
                  <a:srgbClr val="FFFF00"/>
                </a:solidFill>
              </a:rPr>
              <a:t> Aceh </a:t>
            </a:r>
            <a:r>
              <a:rPr lang="en-US" sz="2400" dirty="0" err="1" smtClean="0">
                <a:solidFill>
                  <a:srgbClr val="FFFF00"/>
                </a:solidFill>
              </a:rPr>
              <a:t>mengetahui</a:t>
            </a:r>
            <a:r>
              <a:rPr lang="en-US" sz="2400" dirty="0" smtClean="0">
                <a:solidFill>
                  <a:srgbClr val="FFFF00"/>
                </a:solidFill>
              </a:rPr>
              <a:t> </a:t>
            </a:r>
            <a:r>
              <a:rPr lang="en-US" sz="2400" dirty="0" err="1" smtClean="0">
                <a:solidFill>
                  <a:srgbClr val="FFFF00"/>
                </a:solidFill>
              </a:rPr>
              <a:t>diri</a:t>
            </a:r>
            <a:r>
              <a:rPr lang="en-US" sz="2400" dirty="0" smtClean="0">
                <a:solidFill>
                  <a:srgbClr val="FFFF00"/>
                </a:solidFill>
              </a:rPr>
              <a:t>?)</a:t>
            </a:r>
          </a:p>
          <a:p>
            <a:pPr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114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pPr algn="l"/>
            <a:r>
              <a:rPr lang="en-US" sz="2800" dirty="0" err="1" smtClean="0"/>
              <a:t>Majunya</a:t>
            </a:r>
            <a:r>
              <a:rPr lang="en-US" sz="2800" dirty="0" smtClean="0"/>
              <a:t> </a:t>
            </a:r>
            <a:r>
              <a:rPr lang="en-US" sz="2800" dirty="0" err="1" smtClean="0"/>
              <a:t>sebuah</a:t>
            </a:r>
            <a:r>
              <a:rPr lang="en-US" sz="2800" dirty="0" smtClean="0"/>
              <a:t> </a:t>
            </a:r>
            <a:r>
              <a:rPr lang="en-US" sz="2800" dirty="0" err="1" smtClean="0"/>
              <a:t>peradaban</a:t>
            </a:r>
            <a:r>
              <a:rPr lang="en-US" sz="2800" dirty="0" smtClean="0"/>
              <a:t>, </a:t>
            </a:r>
            <a:r>
              <a:rPr lang="en-US" sz="2800" dirty="0" err="1" smtClean="0"/>
              <a:t>ditentukan</a:t>
            </a:r>
            <a:r>
              <a:rPr lang="en-US" sz="2800" dirty="0" smtClean="0"/>
              <a:t>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</a:p>
          <a:p>
            <a:pPr algn="l"/>
            <a:r>
              <a:rPr lang="en-US" sz="2800" dirty="0" err="1" smtClean="0"/>
              <a:t>Sistem</a:t>
            </a:r>
            <a:r>
              <a:rPr lang="en-US" sz="2800" dirty="0" smtClean="0"/>
              <a:t> </a:t>
            </a:r>
            <a:r>
              <a:rPr lang="en-US" sz="2800" dirty="0" err="1" smtClean="0"/>
              <a:t>pembinaan</a:t>
            </a:r>
            <a:r>
              <a:rPr lang="en-US" sz="2800" dirty="0" smtClean="0"/>
              <a:t> </a:t>
            </a:r>
            <a:r>
              <a:rPr lang="en-US" sz="2800" dirty="0" err="1" smtClean="0"/>
              <a:t>keluarga</a:t>
            </a:r>
            <a:r>
              <a:rPr lang="en-US" sz="2800" dirty="0" smtClean="0"/>
              <a:t>, </a:t>
            </a:r>
          </a:p>
          <a:p>
            <a:pPr algn="l"/>
            <a:r>
              <a:rPr lang="en-US" sz="2800" dirty="0" err="1" smtClean="0"/>
              <a:t>Rekayasa</a:t>
            </a:r>
            <a:r>
              <a:rPr lang="en-US" sz="2800" dirty="0" smtClean="0"/>
              <a:t> </a:t>
            </a:r>
            <a:r>
              <a:rPr lang="en-US" sz="2800" dirty="0" err="1" smtClean="0"/>
              <a:t>sosial</a:t>
            </a:r>
            <a:r>
              <a:rPr lang="en-US" sz="2800" dirty="0" smtClean="0"/>
              <a:t> </a:t>
            </a:r>
            <a:r>
              <a:rPr lang="en-US" sz="2800" dirty="0" err="1" smtClean="0"/>
              <a:t>kemasyarakatan</a:t>
            </a:r>
            <a:endParaRPr lang="en-US" sz="2800" dirty="0" smtClean="0"/>
          </a:p>
          <a:p>
            <a:pPr algn="l"/>
            <a:r>
              <a:rPr lang="en-US" sz="2800" dirty="0" err="1" smtClean="0"/>
              <a:t>Mimpi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menambah</a:t>
            </a:r>
            <a:r>
              <a:rPr lang="en-US" sz="2800" dirty="0" smtClean="0"/>
              <a:t> “NILAI”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semua</a:t>
            </a:r>
            <a:r>
              <a:rPr lang="en-US" sz="2800" dirty="0" smtClean="0"/>
              <a:t> yang </a:t>
            </a:r>
            <a:r>
              <a:rPr lang="en-US" sz="2800" dirty="0" err="1" smtClean="0"/>
              <a:t>dilakukan</a:t>
            </a:r>
            <a:endParaRPr lang="en-US" sz="2800" dirty="0" smtClean="0"/>
          </a:p>
          <a:p>
            <a:pPr algn="l"/>
            <a:r>
              <a:rPr lang="en-US" sz="2800" dirty="0" err="1" smtClean="0"/>
              <a:t>Memahami</a:t>
            </a:r>
            <a:r>
              <a:rPr lang="en-US" sz="2800" dirty="0" smtClean="0"/>
              <a:t> </a:t>
            </a:r>
            <a:r>
              <a:rPr lang="en-US" sz="2800" dirty="0" err="1" smtClean="0"/>
              <a:t>sistem</a:t>
            </a:r>
            <a:r>
              <a:rPr lang="en-US" sz="2800" dirty="0" smtClean="0"/>
              <a:t> </a:t>
            </a:r>
            <a:r>
              <a:rPr lang="en-US" sz="2800" dirty="0" err="1" smtClean="0"/>
              <a:t>reproduksi</a:t>
            </a:r>
            <a:r>
              <a:rPr lang="en-US" sz="2800" dirty="0" smtClean="0"/>
              <a:t> </a:t>
            </a:r>
            <a:r>
              <a:rPr lang="en-US" sz="2800" dirty="0" err="1" smtClean="0"/>
              <a:t>pengetahuan</a:t>
            </a:r>
            <a:r>
              <a:rPr lang="en-US" sz="2800" dirty="0" smtClean="0"/>
              <a:t> yang </a:t>
            </a:r>
            <a:r>
              <a:rPr lang="en-US" sz="2800" dirty="0" err="1" smtClean="0"/>
              <a:t>merubah</a:t>
            </a:r>
            <a:r>
              <a:rPr lang="en-US" sz="2800" dirty="0" smtClean="0"/>
              <a:t> </a:t>
            </a:r>
            <a:r>
              <a:rPr lang="en-US" sz="2800" dirty="0" err="1" smtClean="0"/>
              <a:t>masyarakat</a:t>
            </a:r>
            <a:r>
              <a:rPr lang="en-US" sz="2800" dirty="0" smtClean="0"/>
              <a:t>, </a:t>
            </a:r>
            <a:r>
              <a:rPr lang="en-US" sz="2800" dirty="0" err="1" smtClean="0"/>
              <a:t>dari</a:t>
            </a:r>
            <a:r>
              <a:rPr lang="en-US" sz="2800" dirty="0" smtClean="0"/>
              <a:t> </a:t>
            </a:r>
            <a:r>
              <a:rPr lang="en-US" sz="2800" dirty="0" err="1" smtClean="0"/>
              <a:t>keluarga</a:t>
            </a:r>
            <a:r>
              <a:rPr lang="en-US" sz="2800" dirty="0" smtClean="0"/>
              <a:t> </a:t>
            </a:r>
            <a:r>
              <a:rPr lang="en-US" sz="2800" dirty="0" err="1" smtClean="0"/>
              <a:t>hingga</a:t>
            </a:r>
            <a:r>
              <a:rPr lang="en-US" sz="2800" dirty="0" smtClean="0"/>
              <a:t> </a:t>
            </a:r>
            <a:r>
              <a:rPr lang="en-US" sz="2800" dirty="0" err="1" smtClean="0"/>
              <a:t>suatu</a:t>
            </a:r>
            <a:r>
              <a:rPr lang="en-US" sz="2800" dirty="0" smtClean="0"/>
              <a:t> </a:t>
            </a:r>
            <a:r>
              <a:rPr lang="en-US" sz="2800" dirty="0" err="1" smtClean="0"/>
              <a:t>bangsa</a:t>
            </a:r>
            <a:r>
              <a:rPr lang="en-US" sz="2800" dirty="0" smtClean="0"/>
              <a:t>.</a:t>
            </a:r>
          </a:p>
          <a:p>
            <a:pPr algn="l"/>
            <a:endParaRPr lang="id-ID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kesimpulan</a:t>
            </a:r>
            <a:endParaRPr lang="id-ID" dirty="0"/>
          </a:p>
        </p:txBody>
      </p:sp>
    </p:spTree>
    <p:extLst>
      <p:ext uri="{BB962C8B-B14F-4D97-AF65-F5344CB8AC3E}">
        <p14:creationId xmlns:p14="http://schemas.microsoft.com/office/powerpoint/2010/main" val="5836831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170</TotalTime>
  <Words>649</Words>
  <Application>Microsoft Office PowerPoint</Application>
  <PresentationFormat>On-screen Show (4:3)</PresentationFormat>
  <Paragraphs>119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BlackTie</vt:lpstr>
      <vt:lpstr>Reproduksi konflik keluarga dalam perspektif sosio-antropologi</vt:lpstr>
      <vt:lpstr>Tujuan</vt:lpstr>
      <vt:lpstr>Perubahan ruang dalam keluarga</vt:lpstr>
      <vt:lpstr>PowerPoint Presentation</vt:lpstr>
      <vt:lpstr>Pemicu</vt:lpstr>
      <vt:lpstr>PowerPoint Presentation</vt:lpstr>
      <vt:lpstr>Gejala Sosial</vt:lpstr>
      <vt:lpstr>PowerPoint Presentation</vt:lpstr>
      <vt:lpstr>PowerPoint Presentation</vt:lpstr>
      <vt:lpstr>Gejala Budaya</vt:lpstr>
      <vt:lpstr>Tradisi Masyarakat Gayo</vt:lpstr>
      <vt:lpstr>Akibat</vt:lpstr>
      <vt:lpstr>STRATEGI</vt:lpstr>
      <vt:lpstr>Contoh kasus</vt:lpstr>
      <vt:lpstr>Istilah ada (na) dan tidak ada (Hana)</vt:lpstr>
      <vt:lpstr>Kata Udep</vt:lpstr>
      <vt:lpstr>Droe</vt:lpstr>
      <vt:lpstr>PowerPoint Presentation</vt:lpstr>
      <vt:lpstr>kesimpulan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Reproduksi konflik keluarga dalam perspektif sosio-antropologi</dc:title>
  <dc:creator>Dell</dc:creator>
  <cp:lastModifiedBy>Dell</cp:lastModifiedBy>
  <cp:revision>10</cp:revision>
  <dcterms:created xsi:type="dcterms:W3CDTF">2015-11-26T22:39:28Z</dcterms:created>
  <dcterms:modified xsi:type="dcterms:W3CDTF">2015-11-28T08:26:16Z</dcterms:modified>
</cp:coreProperties>
</file>