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7" r:id="rId4"/>
    <p:sldId id="279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81"/>
  </p:normalViewPr>
  <p:slideViewPr>
    <p:cSldViewPr snapToGrid="0">
      <p:cViewPr varScale="1">
        <p:scale>
          <a:sx n="107" d="100"/>
          <a:sy n="107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A6605C-4741-4635-82DE-A3D3A7B81E1D}" type="doc">
      <dgm:prSet loTypeId="urn:microsoft.com/office/officeart/2008/layout/AscendingPictureAccentProcess" loCatId="process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5EC07626-BB38-4B5A-B06F-E191E89E0357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Agama Islam</a:t>
          </a:r>
          <a:endParaRPr lang="en-ID" dirty="0"/>
        </a:p>
      </dgm:t>
    </dgm:pt>
    <dgm:pt modelId="{1CD3E86A-AF74-49CC-8400-B59839881FFA}" type="parTrans" cxnId="{878CA06C-6F45-4575-AF9D-9F5534A1B545}">
      <dgm:prSet/>
      <dgm:spPr/>
      <dgm:t>
        <a:bodyPr/>
        <a:lstStyle/>
        <a:p>
          <a:endParaRPr lang="en-ID"/>
        </a:p>
      </dgm:t>
    </dgm:pt>
    <dgm:pt modelId="{A201CB01-F6D5-4632-BDF8-BB544EEECED0}" type="sibTrans" cxnId="{878CA06C-6F45-4575-AF9D-9F5534A1B545}">
      <dgm:prSet/>
      <dgm:spPr/>
      <dgm:t>
        <a:bodyPr/>
        <a:lstStyle/>
        <a:p>
          <a:endParaRPr lang="en-ID"/>
        </a:p>
      </dgm:t>
    </dgm:pt>
    <dgm:pt modelId="{EA7F7800-B1AE-4C76-9B97-78A013047B2B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Terapan</a:t>
          </a:r>
          <a:endParaRPr lang="en-ID" dirty="0"/>
        </a:p>
      </dgm:t>
    </dgm:pt>
    <dgm:pt modelId="{36A99C58-A4BE-4ACC-A4C1-7A055BF2F3AB}" type="parTrans" cxnId="{1AC0869A-734E-4FB9-BA23-475318DBBFCB}">
      <dgm:prSet/>
      <dgm:spPr/>
      <dgm:t>
        <a:bodyPr/>
        <a:lstStyle/>
        <a:p>
          <a:endParaRPr lang="en-ID"/>
        </a:p>
      </dgm:t>
    </dgm:pt>
    <dgm:pt modelId="{C38FD509-56C6-4844-950C-E3E86C152E26}" type="sibTrans" cxnId="{1AC0869A-734E-4FB9-BA23-475318DBBFCB}">
      <dgm:prSet/>
      <dgm:spPr/>
      <dgm:t>
        <a:bodyPr/>
        <a:lstStyle/>
        <a:p>
          <a:endParaRPr lang="en-ID"/>
        </a:p>
      </dgm:t>
    </dgm:pt>
    <dgm:pt modelId="{C41510F8-86BE-43F5-BFA0-6DB00B847DB3}" type="pres">
      <dgm:prSet presAssocID="{E9A6605C-4741-4635-82DE-A3D3A7B81E1D}" presName="Name0" presStyleCnt="0">
        <dgm:presLayoutVars>
          <dgm:chMax val="7"/>
          <dgm:chPref val="7"/>
          <dgm:dir/>
        </dgm:presLayoutVars>
      </dgm:prSet>
      <dgm:spPr/>
    </dgm:pt>
    <dgm:pt modelId="{98ADDF1F-D12E-4657-9827-6C31D426CEF4}" type="pres">
      <dgm:prSet presAssocID="{E9A6605C-4741-4635-82DE-A3D3A7B81E1D}" presName="dot1" presStyleLbl="alignNode1" presStyleIdx="0" presStyleCnt="10"/>
      <dgm:spPr/>
    </dgm:pt>
    <dgm:pt modelId="{7A9F9FE8-B66A-40F3-B285-76300B0C1F2D}" type="pres">
      <dgm:prSet presAssocID="{E9A6605C-4741-4635-82DE-A3D3A7B81E1D}" presName="dot2" presStyleLbl="alignNode1" presStyleIdx="1" presStyleCnt="10"/>
      <dgm:spPr/>
    </dgm:pt>
    <dgm:pt modelId="{D5B3C59D-617A-4B1D-B912-DE4BBD98D335}" type="pres">
      <dgm:prSet presAssocID="{E9A6605C-4741-4635-82DE-A3D3A7B81E1D}" presName="dot3" presStyleLbl="alignNode1" presStyleIdx="2" presStyleCnt="10"/>
      <dgm:spPr/>
    </dgm:pt>
    <dgm:pt modelId="{1F2AD8FD-E21E-46CF-A988-0D4F9D54B811}" type="pres">
      <dgm:prSet presAssocID="{E9A6605C-4741-4635-82DE-A3D3A7B81E1D}" presName="dotArrow1" presStyleLbl="alignNode1" presStyleIdx="3" presStyleCnt="10"/>
      <dgm:spPr/>
    </dgm:pt>
    <dgm:pt modelId="{052635A5-5810-487C-88C3-7BC5601F04A6}" type="pres">
      <dgm:prSet presAssocID="{E9A6605C-4741-4635-82DE-A3D3A7B81E1D}" presName="dotArrow2" presStyleLbl="alignNode1" presStyleIdx="4" presStyleCnt="10"/>
      <dgm:spPr/>
    </dgm:pt>
    <dgm:pt modelId="{E00815A3-DBA0-46C0-B075-90E592B13F42}" type="pres">
      <dgm:prSet presAssocID="{E9A6605C-4741-4635-82DE-A3D3A7B81E1D}" presName="dotArrow3" presStyleLbl="alignNode1" presStyleIdx="5" presStyleCnt="10"/>
      <dgm:spPr/>
    </dgm:pt>
    <dgm:pt modelId="{A518A3FC-81D3-4827-8833-B424216CF27F}" type="pres">
      <dgm:prSet presAssocID="{E9A6605C-4741-4635-82DE-A3D3A7B81E1D}" presName="dotArrow4" presStyleLbl="alignNode1" presStyleIdx="6" presStyleCnt="10"/>
      <dgm:spPr/>
    </dgm:pt>
    <dgm:pt modelId="{8922A948-C541-4BA5-B5F9-1D58A757C48A}" type="pres">
      <dgm:prSet presAssocID="{E9A6605C-4741-4635-82DE-A3D3A7B81E1D}" presName="dotArrow5" presStyleLbl="alignNode1" presStyleIdx="7" presStyleCnt="10"/>
      <dgm:spPr/>
    </dgm:pt>
    <dgm:pt modelId="{6C95A5D9-41DB-431B-8389-D50DD0180F9E}" type="pres">
      <dgm:prSet presAssocID="{E9A6605C-4741-4635-82DE-A3D3A7B81E1D}" presName="dotArrow6" presStyleLbl="alignNode1" presStyleIdx="8" presStyleCnt="10"/>
      <dgm:spPr/>
    </dgm:pt>
    <dgm:pt modelId="{3BEEF59F-B875-4A21-8A04-C66E7DE474C7}" type="pres">
      <dgm:prSet presAssocID="{E9A6605C-4741-4635-82DE-A3D3A7B81E1D}" presName="dotArrow7" presStyleLbl="alignNode1" presStyleIdx="9" presStyleCnt="10"/>
      <dgm:spPr/>
    </dgm:pt>
    <dgm:pt modelId="{46BB8138-170E-465F-9D96-6CE004094E68}" type="pres">
      <dgm:prSet presAssocID="{5EC07626-BB38-4B5A-B06F-E191E89E0357}" presName="parTx1" presStyleLbl="node1" presStyleIdx="0" presStyleCnt="2"/>
      <dgm:spPr/>
    </dgm:pt>
    <dgm:pt modelId="{874EE09D-1F92-4E84-A69E-BB02252A4FF3}" type="pres">
      <dgm:prSet presAssocID="{A201CB01-F6D5-4632-BDF8-BB544EEECED0}" presName="picture1" presStyleCnt="0"/>
      <dgm:spPr/>
    </dgm:pt>
    <dgm:pt modelId="{4336A06C-FA2D-46E2-90AF-E27686B9FB24}" type="pres">
      <dgm:prSet presAssocID="{A201CB01-F6D5-4632-BDF8-BB544EEECED0}" presName="imageRepeatNode" presStyleLbl="fgImgPlace1" presStyleIdx="0" presStyleCnt="2"/>
      <dgm:spPr/>
    </dgm:pt>
    <dgm:pt modelId="{B0A3D3A2-43DF-49C0-ACD6-E1878C7F4CAA}" type="pres">
      <dgm:prSet presAssocID="{EA7F7800-B1AE-4C76-9B97-78A013047B2B}" presName="parTx2" presStyleLbl="node1" presStyleIdx="1" presStyleCnt="2"/>
      <dgm:spPr/>
    </dgm:pt>
    <dgm:pt modelId="{EBFD310E-4467-4457-8CD4-CA3206B438B0}" type="pres">
      <dgm:prSet presAssocID="{C38FD509-56C6-4844-950C-E3E86C152E26}" presName="picture2" presStyleCnt="0"/>
      <dgm:spPr/>
    </dgm:pt>
    <dgm:pt modelId="{05109A53-A106-40DA-B966-0A11F82B49B1}" type="pres">
      <dgm:prSet presAssocID="{C38FD509-56C6-4844-950C-E3E86C152E26}" presName="imageRepeatNode" presStyleLbl="fgImgPlace1" presStyleIdx="1" presStyleCnt="2"/>
      <dgm:spPr/>
    </dgm:pt>
  </dgm:ptLst>
  <dgm:cxnLst>
    <dgm:cxn modelId="{3618450B-FF20-4A90-B2C6-C790EAB9445C}" type="presOf" srcId="{A201CB01-F6D5-4632-BDF8-BB544EEECED0}" destId="{4336A06C-FA2D-46E2-90AF-E27686B9FB24}" srcOrd="0" destOrd="0" presId="urn:microsoft.com/office/officeart/2008/layout/AscendingPictureAccentProcess"/>
    <dgm:cxn modelId="{E539A80D-5793-42A2-8819-1FDBDC5BB8F1}" type="presOf" srcId="{EA7F7800-B1AE-4C76-9B97-78A013047B2B}" destId="{B0A3D3A2-43DF-49C0-ACD6-E1878C7F4CAA}" srcOrd="0" destOrd="0" presId="urn:microsoft.com/office/officeart/2008/layout/AscendingPictureAccentProcess"/>
    <dgm:cxn modelId="{35B28E16-376E-408F-BCD2-CBF9F9F42565}" type="presOf" srcId="{C38FD509-56C6-4844-950C-E3E86C152E26}" destId="{05109A53-A106-40DA-B966-0A11F82B49B1}" srcOrd="0" destOrd="0" presId="urn:microsoft.com/office/officeart/2008/layout/AscendingPictureAccentProcess"/>
    <dgm:cxn modelId="{6364A13E-AA44-45F8-BB4A-17B182C30435}" type="presOf" srcId="{E9A6605C-4741-4635-82DE-A3D3A7B81E1D}" destId="{C41510F8-86BE-43F5-BFA0-6DB00B847DB3}" srcOrd="0" destOrd="0" presId="urn:microsoft.com/office/officeart/2008/layout/AscendingPictureAccentProcess"/>
    <dgm:cxn modelId="{878CA06C-6F45-4575-AF9D-9F5534A1B545}" srcId="{E9A6605C-4741-4635-82DE-A3D3A7B81E1D}" destId="{5EC07626-BB38-4B5A-B06F-E191E89E0357}" srcOrd="0" destOrd="0" parTransId="{1CD3E86A-AF74-49CC-8400-B59839881FFA}" sibTransId="{A201CB01-F6D5-4632-BDF8-BB544EEECED0}"/>
    <dgm:cxn modelId="{0C0F4293-51DB-4183-BF31-057CAFAF4798}" type="presOf" srcId="{5EC07626-BB38-4B5A-B06F-E191E89E0357}" destId="{46BB8138-170E-465F-9D96-6CE004094E68}" srcOrd="0" destOrd="0" presId="urn:microsoft.com/office/officeart/2008/layout/AscendingPictureAccentProcess"/>
    <dgm:cxn modelId="{1AC0869A-734E-4FB9-BA23-475318DBBFCB}" srcId="{E9A6605C-4741-4635-82DE-A3D3A7B81E1D}" destId="{EA7F7800-B1AE-4C76-9B97-78A013047B2B}" srcOrd="1" destOrd="0" parTransId="{36A99C58-A4BE-4ACC-A4C1-7A055BF2F3AB}" sibTransId="{C38FD509-56C6-4844-950C-E3E86C152E26}"/>
    <dgm:cxn modelId="{39821EB8-9201-44DC-9360-DA539AF336D4}" type="presParOf" srcId="{C41510F8-86BE-43F5-BFA0-6DB00B847DB3}" destId="{98ADDF1F-D12E-4657-9827-6C31D426CEF4}" srcOrd="0" destOrd="0" presId="urn:microsoft.com/office/officeart/2008/layout/AscendingPictureAccentProcess"/>
    <dgm:cxn modelId="{0CD61D57-2713-4CB4-BF76-1EE34F48A35B}" type="presParOf" srcId="{C41510F8-86BE-43F5-BFA0-6DB00B847DB3}" destId="{7A9F9FE8-B66A-40F3-B285-76300B0C1F2D}" srcOrd="1" destOrd="0" presId="urn:microsoft.com/office/officeart/2008/layout/AscendingPictureAccentProcess"/>
    <dgm:cxn modelId="{6678F122-5958-44B9-AB2A-FFF16DF23140}" type="presParOf" srcId="{C41510F8-86BE-43F5-BFA0-6DB00B847DB3}" destId="{D5B3C59D-617A-4B1D-B912-DE4BBD98D335}" srcOrd="2" destOrd="0" presId="urn:microsoft.com/office/officeart/2008/layout/AscendingPictureAccentProcess"/>
    <dgm:cxn modelId="{EE5C501F-9F6B-4B8E-BFE1-E517ED94F21D}" type="presParOf" srcId="{C41510F8-86BE-43F5-BFA0-6DB00B847DB3}" destId="{1F2AD8FD-E21E-46CF-A988-0D4F9D54B811}" srcOrd="3" destOrd="0" presId="urn:microsoft.com/office/officeart/2008/layout/AscendingPictureAccentProcess"/>
    <dgm:cxn modelId="{6D7821E5-81F4-4CFB-BDCC-7015310666FB}" type="presParOf" srcId="{C41510F8-86BE-43F5-BFA0-6DB00B847DB3}" destId="{052635A5-5810-487C-88C3-7BC5601F04A6}" srcOrd="4" destOrd="0" presId="urn:microsoft.com/office/officeart/2008/layout/AscendingPictureAccentProcess"/>
    <dgm:cxn modelId="{1122ED14-2B4B-4E2B-BD5C-5960075B52DD}" type="presParOf" srcId="{C41510F8-86BE-43F5-BFA0-6DB00B847DB3}" destId="{E00815A3-DBA0-46C0-B075-90E592B13F42}" srcOrd="5" destOrd="0" presId="urn:microsoft.com/office/officeart/2008/layout/AscendingPictureAccentProcess"/>
    <dgm:cxn modelId="{57D39686-A7F2-4914-90CC-78549BB9EC34}" type="presParOf" srcId="{C41510F8-86BE-43F5-BFA0-6DB00B847DB3}" destId="{A518A3FC-81D3-4827-8833-B424216CF27F}" srcOrd="6" destOrd="0" presId="urn:microsoft.com/office/officeart/2008/layout/AscendingPictureAccentProcess"/>
    <dgm:cxn modelId="{4003D686-02CF-490D-AAC9-03181C397CFE}" type="presParOf" srcId="{C41510F8-86BE-43F5-BFA0-6DB00B847DB3}" destId="{8922A948-C541-4BA5-B5F9-1D58A757C48A}" srcOrd="7" destOrd="0" presId="urn:microsoft.com/office/officeart/2008/layout/AscendingPictureAccentProcess"/>
    <dgm:cxn modelId="{F019DD0A-A854-41F3-86A2-C471ACD543FA}" type="presParOf" srcId="{C41510F8-86BE-43F5-BFA0-6DB00B847DB3}" destId="{6C95A5D9-41DB-431B-8389-D50DD0180F9E}" srcOrd="8" destOrd="0" presId="urn:microsoft.com/office/officeart/2008/layout/AscendingPictureAccentProcess"/>
    <dgm:cxn modelId="{183FD7B2-AA0D-435A-B0A7-E5EBBBF52D2A}" type="presParOf" srcId="{C41510F8-86BE-43F5-BFA0-6DB00B847DB3}" destId="{3BEEF59F-B875-4A21-8A04-C66E7DE474C7}" srcOrd="9" destOrd="0" presId="urn:microsoft.com/office/officeart/2008/layout/AscendingPictureAccentProcess"/>
    <dgm:cxn modelId="{0EA48BD7-7591-4DEF-B711-F80A837D146A}" type="presParOf" srcId="{C41510F8-86BE-43F5-BFA0-6DB00B847DB3}" destId="{46BB8138-170E-465F-9D96-6CE004094E68}" srcOrd="10" destOrd="0" presId="urn:microsoft.com/office/officeart/2008/layout/AscendingPictureAccentProcess"/>
    <dgm:cxn modelId="{5EF74105-06E1-412B-89D5-810DDD010230}" type="presParOf" srcId="{C41510F8-86BE-43F5-BFA0-6DB00B847DB3}" destId="{874EE09D-1F92-4E84-A69E-BB02252A4FF3}" srcOrd="11" destOrd="0" presId="urn:microsoft.com/office/officeart/2008/layout/AscendingPictureAccentProcess"/>
    <dgm:cxn modelId="{359A7540-B5E6-4926-9E23-AB3A01E3EA36}" type="presParOf" srcId="{874EE09D-1F92-4E84-A69E-BB02252A4FF3}" destId="{4336A06C-FA2D-46E2-90AF-E27686B9FB24}" srcOrd="0" destOrd="0" presId="urn:microsoft.com/office/officeart/2008/layout/AscendingPictureAccentProcess"/>
    <dgm:cxn modelId="{9E82CDFF-4B17-4131-9341-515EB60979CB}" type="presParOf" srcId="{C41510F8-86BE-43F5-BFA0-6DB00B847DB3}" destId="{B0A3D3A2-43DF-49C0-ACD6-E1878C7F4CAA}" srcOrd="12" destOrd="0" presId="urn:microsoft.com/office/officeart/2008/layout/AscendingPictureAccentProcess"/>
    <dgm:cxn modelId="{E69EF1DC-AA57-4F10-AFF2-BCBBB51340B9}" type="presParOf" srcId="{C41510F8-86BE-43F5-BFA0-6DB00B847DB3}" destId="{EBFD310E-4467-4457-8CD4-CA3206B438B0}" srcOrd="13" destOrd="0" presId="urn:microsoft.com/office/officeart/2008/layout/AscendingPictureAccentProcess"/>
    <dgm:cxn modelId="{EBD640A2-4F04-452F-A9E0-AC47ABC97978}" type="presParOf" srcId="{EBFD310E-4467-4457-8CD4-CA3206B438B0}" destId="{05109A53-A106-40DA-B966-0A11F82B49B1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89DF9F-B857-4D94-A27F-A994BB33FCE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2601BACA-CC8A-4FB1-B884-FDE34C26E17D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Terapan</a:t>
          </a:r>
          <a:endParaRPr lang="en-ID" dirty="0"/>
        </a:p>
      </dgm:t>
    </dgm:pt>
    <dgm:pt modelId="{2C074A1E-5E6D-4290-8DD5-C5E61C40317E}" type="parTrans" cxnId="{826D41F3-982D-4D01-B720-AED04402EE60}">
      <dgm:prSet/>
      <dgm:spPr/>
      <dgm:t>
        <a:bodyPr/>
        <a:lstStyle/>
        <a:p>
          <a:endParaRPr lang="en-ID"/>
        </a:p>
      </dgm:t>
    </dgm:pt>
    <dgm:pt modelId="{7BE46016-2510-4D3E-927B-41EDD6639436}" type="sibTrans" cxnId="{826D41F3-982D-4D01-B720-AED04402EE60}">
      <dgm:prSet/>
      <dgm:spPr/>
      <dgm:t>
        <a:bodyPr/>
        <a:lstStyle/>
        <a:p>
          <a:endParaRPr lang="en-ID"/>
        </a:p>
      </dgm:t>
    </dgm:pt>
    <dgm:pt modelId="{F1851032-15CF-404A-85D1-B3D308B84589}">
      <dgm:prSet phldrT="[Text]"/>
      <dgm:spPr/>
      <dgm:t>
        <a:bodyPr/>
        <a:lstStyle/>
        <a:p>
          <a:r>
            <a:rPr lang="en-US" dirty="0"/>
            <a:t>Hukum-</a:t>
          </a:r>
          <a:r>
            <a:rPr lang="en-US" dirty="0" err="1"/>
            <a:t>hukum</a:t>
          </a:r>
          <a:endParaRPr lang="en-ID" dirty="0"/>
        </a:p>
      </dgm:t>
    </dgm:pt>
    <dgm:pt modelId="{8CE431A7-3FFA-415F-B283-BD4178387A8C}" type="parTrans" cxnId="{3D15A780-3A28-4B62-BE85-7DC9CC9A2589}">
      <dgm:prSet/>
      <dgm:spPr/>
      <dgm:t>
        <a:bodyPr/>
        <a:lstStyle/>
        <a:p>
          <a:endParaRPr lang="en-ID"/>
        </a:p>
      </dgm:t>
    </dgm:pt>
    <dgm:pt modelId="{1A870EA6-2CE2-402A-B80F-682CEAA4F438}" type="sibTrans" cxnId="{3D15A780-3A28-4B62-BE85-7DC9CC9A2589}">
      <dgm:prSet/>
      <dgm:spPr/>
      <dgm:t>
        <a:bodyPr/>
        <a:lstStyle/>
        <a:p>
          <a:endParaRPr lang="en-ID"/>
        </a:p>
      </dgm:t>
    </dgm:pt>
    <dgm:pt modelId="{442B78E1-4D20-45AE-98B4-74B69A1F61C6}">
      <dgm:prSet phldrT="[Text]"/>
      <dgm:spPr/>
      <dgm:t>
        <a:bodyPr/>
        <a:lstStyle/>
        <a:p>
          <a:r>
            <a:rPr lang="en-US" dirty="0"/>
            <a:t>Hukum Syariah</a:t>
          </a:r>
          <a:endParaRPr lang="en-ID" dirty="0"/>
        </a:p>
      </dgm:t>
    </dgm:pt>
    <dgm:pt modelId="{AA47B928-7483-4EF5-8857-90FD37CE8790}" type="parTrans" cxnId="{4A1548EE-1B72-4863-B95E-D9C71D0B0358}">
      <dgm:prSet/>
      <dgm:spPr/>
      <dgm:t>
        <a:bodyPr/>
        <a:lstStyle/>
        <a:p>
          <a:endParaRPr lang="en-ID"/>
        </a:p>
      </dgm:t>
    </dgm:pt>
    <dgm:pt modelId="{68063693-845A-478C-A565-ABED4F8145C3}" type="sibTrans" cxnId="{4A1548EE-1B72-4863-B95E-D9C71D0B0358}">
      <dgm:prSet/>
      <dgm:spPr/>
      <dgm:t>
        <a:bodyPr/>
        <a:lstStyle/>
        <a:p>
          <a:endParaRPr lang="en-ID"/>
        </a:p>
      </dgm:t>
    </dgm:pt>
    <dgm:pt modelId="{5218B5EF-D469-4928-BAED-17571F8E9FA2}" type="pres">
      <dgm:prSet presAssocID="{3389DF9F-B857-4D94-A27F-A994BB33FCE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6336D8C-AAF0-436F-BDFB-BD0D7EF36F88}" type="pres">
      <dgm:prSet presAssocID="{2601BACA-CC8A-4FB1-B884-FDE34C26E17D}" presName="root1" presStyleCnt="0"/>
      <dgm:spPr/>
    </dgm:pt>
    <dgm:pt modelId="{32A92880-49C2-4A97-8D7E-8138E5324574}" type="pres">
      <dgm:prSet presAssocID="{2601BACA-CC8A-4FB1-B884-FDE34C26E17D}" presName="LevelOneTextNode" presStyleLbl="node0" presStyleIdx="0" presStyleCnt="1">
        <dgm:presLayoutVars>
          <dgm:chPref val="3"/>
        </dgm:presLayoutVars>
      </dgm:prSet>
      <dgm:spPr/>
    </dgm:pt>
    <dgm:pt modelId="{40019E2C-9CB4-4395-B29E-53E94448FADD}" type="pres">
      <dgm:prSet presAssocID="{2601BACA-CC8A-4FB1-B884-FDE34C26E17D}" presName="level2hierChild" presStyleCnt="0"/>
      <dgm:spPr/>
    </dgm:pt>
    <dgm:pt modelId="{8AE8D3F9-D993-4EFD-9E9E-A255D73C3B2E}" type="pres">
      <dgm:prSet presAssocID="{8CE431A7-3FFA-415F-B283-BD4178387A8C}" presName="conn2-1" presStyleLbl="parChTrans1D2" presStyleIdx="0" presStyleCnt="1"/>
      <dgm:spPr/>
    </dgm:pt>
    <dgm:pt modelId="{08D57384-6AF4-42BA-B251-8FF96C47FFC1}" type="pres">
      <dgm:prSet presAssocID="{8CE431A7-3FFA-415F-B283-BD4178387A8C}" presName="connTx" presStyleLbl="parChTrans1D2" presStyleIdx="0" presStyleCnt="1"/>
      <dgm:spPr/>
    </dgm:pt>
    <dgm:pt modelId="{D7C6F155-B64C-4680-9BB6-A6D0893CB499}" type="pres">
      <dgm:prSet presAssocID="{F1851032-15CF-404A-85D1-B3D308B84589}" presName="root2" presStyleCnt="0"/>
      <dgm:spPr/>
    </dgm:pt>
    <dgm:pt modelId="{78F20983-869D-4B3D-B4CF-B2F243415BCC}" type="pres">
      <dgm:prSet presAssocID="{F1851032-15CF-404A-85D1-B3D308B84589}" presName="LevelTwoTextNode" presStyleLbl="node2" presStyleIdx="0" presStyleCnt="1">
        <dgm:presLayoutVars>
          <dgm:chPref val="3"/>
        </dgm:presLayoutVars>
      </dgm:prSet>
      <dgm:spPr/>
    </dgm:pt>
    <dgm:pt modelId="{B3BD6A33-107A-4685-9351-54B93A550F44}" type="pres">
      <dgm:prSet presAssocID="{F1851032-15CF-404A-85D1-B3D308B84589}" presName="level3hierChild" presStyleCnt="0"/>
      <dgm:spPr/>
    </dgm:pt>
    <dgm:pt modelId="{58969D78-3DC9-41BB-B3C2-020D420E3307}" type="pres">
      <dgm:prSet presAssocID="{AA47B928-7483-4EF5-8857-90FD37CE8790}" presName="conn2-1" presStyleLbl="parChTrans1D3" presStyleIdx="0" presStyleCnt="1"/>
      <dgm:spPr/>
    </dgm:pt>
    <dgm:pt modelId="{069E9C40-8B82-4AF3-8D58-F3C578B463C2}" type="pres">
      <dgm:prSet presAssocID="{AA47B928-7483-4EF5-8857-90FD37CE8790}" presName="connTx" presStyleLbl="parChTrans1D3" presStyleIdx="0" presStyleCnt="1"/>
      <dgm:spPr/>
    </dgm:pt>
    <dgm:pt modelId="{31D0A0A6-302F-4271-8128-00889D85D33E}" type="pres">
      <dgm:prSet presAssocID="{442B78E1-4D20-45AE-98B4-74B69A1F61C6}" presName="root2" presStyleCnt="0"/>
      <dgm:spPr/>
    </dgm:pt>
    <dgm:pt modelId="{9509D6DE-7B13-4468-8180-87CF812F9D74}" type="pres">
      <dgm:prSet presAssocID="{442B78E1-4D20-45AE-98B4-74B69A1F61C6}" presName="LevelTwoTextNode" presStyleLbl="node3" presStyleIdx="0" presStyleCnt="1">
        <dgm:presLayoutVars>
          <dgm:chPref val="3"/>
        </dgm:presLayoutVars>
      </dgm:prSet>
      <dgm:spPr/>
    </dgm:pt>
    <dgm:pt modelId="{ADD9650E-C603-4E6B-AC39-3F39BFDB2F0F}" type="pres">
      <dgm:prSet presAssocID="{442B78E1-4D20-45AE-98B4-74B69A1F61C6}" presName="level3hierChild" presStyleCnt="0"/>
      <dgm:spPr/>
    </dgm:pt>
  </dgm:ptLst>
  <dgm:cxnLst>
    <dgm:cxn modelId="{C736BC3E-A273-42BB-BCB3-4CAED956FD59}" type="presOf" srcId="{8CE431A7-3FFA-415F-B283-BD4178387A8C}" destId="{8AE8D3F9-D993-4EFD-9E9E-A255D73C3B2E}" srcOrd="0" destOrd="0" presId="urn:microsoft.com/office/officeart/2005/8/layout/hierarchy2"/>
    <dgm:cxn modelId="{12C2EF43-DB19-4AA0-B115-AA46F9B2DED4}" type="presOf" srcId="{442B78E1-4D20-45AE-98B4-74B69A1F61C6}" destId="{9509D6DE-7B13-4468-8180-87CF812F9D74}" srcOrd="0" destOrd="0" presId="urn:microsoft.com/office/officeart/2005/8/layout/hierarchy2"/>
    <dgm:cxn modelId="{9AF6027B-DA61-4793-BBEF-AC4409D8E361}" type="presOf" srcId="{2601BACA-CC8A-4FB1-B884-FDE34C26E17D}" destId="{32A92880-49C2-4A97-8D7E-8138E5324574}" srcOrd="0" destOrd="0" presId="urn:microsoft.com/office/officeart/2005/8/layout/hierarchy2"/>
    <dgm:cxn modelId="{8A46F77E-A1B4-4A81-BAF8-53837CC84EAF}" type="presOf" srcId="{AA47B928-7483-4EF5-8857-90FD37CE8790}" destId="{069E9C40-8B82-4AF3-8D58-F3C578B463C2}" srcOrd="1" destOrd="0" presId="urn:microsoft.com/office/officeart/2005/8/layout/hierarchy2"/>
    <dgm:cxn modelId="{3D15A780-3A28-4B62-BE85-7DC9CC9A2589}" srcId="{2601BACA-CC8A-4FB1-B884-FDE34C26E17D}" destId="{F1851032-15CF-404A-85D1-B3D308B84589}" srcOrd="0" destOrd="0" parTransId="{8CE431A7-3FFA-415F-B283-BD4178387A8C}" sibTransId="{1A870EA6-2CE2-402A-B80F-682CEAA4F438}"/>
    <dgm:cxn modelId="{CA2045AA-2D4C-4776-AEC1-A8482CF58CDE}" type="presOf" srcId="{8CE431A7-3FFA-415F-B283-BD4178387A8C}" destId="{08D57384-6AF4-42BA-B251-8FF96C47FFC1}" srcOrd="1" destOrd="0" presId="urn:microsoft.com/office/officeart/2005/8/layout/hierarchy2"/>
    <dgm:cxn modelId="{B90F39BF-93B1-43F4-9DAD-65D9755E3B5D}" type="presOf" srcId="{3389DF9F-B857-4D94-A27F-A994BB33FCEA}" destId="{5218B5EF-D469-4928-BAED-17571F8E9FA2}" srcOrd="0" destOrd="0" presId="urn:microsoft.com/office/officeart/2005/8/layout/hierarchy2"/>
    <dgm:cxn modelId="{9A452CD6-DC0C-4186-ACE2-FF06DB99E5AE}" type="presOf" srcId="{AA47B928-7483-4EF5-8857-90FD37CE8790}" destId="{58969D78-3DC9-41BB-B3C2-020D420E3307}" srcOrd="0" destOrd="0" presId="urn:microsoft.com/office/officeart/2005/8/layout/hierarchy2"/>
    <dgm:cxn modelId="{A91CCEE3-8B8C-4364-ABB2-1EEBBDD0A654}" type="presOf" srcId="{F1851032-15CF-404A-85D1-B3D308B84589}" destId="{78F20983-869D-4B3D-B4CF-B2F243415BCC}" srcOrd="0" destOrd="0" presId="urn:microsoft.com/office/officeart/2005/8/layout/hierarchy2"/>
    <dgm:cxn modelId="{4A1548EE-1B72-4863-B95E-D9C71D0B0358}" srcId="{F1851032-15CF-404A-85D1-B3D308B84589}" destId="{442B78E1-4D20-45AE-98B4-74B69A1F61C6}" srcOrd="0" destOrd="0" parTransId="{AA47B928-7483-4EF5-8857-90FD37CE8790}" sibTransId="{68063693-845A-478C-A565-ABED4F8145C3}"/>
    <dgm:cxn modelId="{826D41F3-982D-4D01-B720-AED04402EE60}" srcId="{3389DF9F-B857-4D94-A27F-A994BB33FCEA}" destId="{2601BACA-CC8A-4FB1-B884-FDE34C26E17D}" srcOrd="0" destOrd="0" parTransId="{2C074A1E-5E6D-4290-8DD5-C5E61C40317E}" sibTransId="{7BE46016-2510-4D3E-927B-41EDD6639436}"/>
    <dgm:cxn modelId="{EB883053-E5FC-454C-884E-AC1367282C0B}" type="presParOf" srcId="{5218B5EF-D469-4928-BAED-17571F8E9FA2}" destId="{26336D8C-AAF0-436F-BDFB-BD0D7EF36F88}" srcOrd="0" destOrd="0" presId="urn:microsoft.com/office/officeart/2005/8/layout/hierarchy2"/>
    <dgm:cxn modelId="{923A95FB-71AB-4D7D-879D-FC3E29BE9511}" type="presParOf" srcId="{26336D8C-AAF0-436F-BDFB-BD0D7EF36F88}" destId="{32A92880-49C2-4A97-8D7E-8138E5324574}" srcOrd="0" destOrd="0" presId="urn:microsoft.com/office/officeart/2005/8/layout/hierarchy2"/>
    <dgm:cxn modelId="{30D2D5EE-250C-4264-A914-B27E424DE038}" type="presParOf" srcId="{26336D8C-AAF0-436F-BDFB-BD0D7EF36F88}" destId="{40019E2C-9CB4-4395-B29E-53E94448FADD}" srcOrd="1" destOrd="0" presId="urn:microsoft.com/office/officeart/2005/8/layout/hierarchy2"/>
    <dgm:cxn modelId="{5FCC384C-5BF1-4B14-9650-B383F171A24E}" type="presParOf" srcId="{40019E2C-9CB4-4395-B29E-53E94448FADD}" destId="{8AE8D3F9-D993-4EFD-9E9E-A255D73C3B2E}" srcOrd="0" destOrd="0" presId="urn:microsoft.com/office/officeart/2005/8/layout/hierarchy2"/>
    <dgm:cxn modelId="{50FFAFC5-BCBB-44A8-B6E3-2E18236B80D0}" type="presParOf" srcId="{8AE8D3F9-D993-4EFD-9E9E-A255D73C3B2E}" destId="{08D57384-6AF4-42BA-B251-8FF96C47FFC1}" srcOrd="0" destOrd="0" presId="urn:microsoft.com/office/officeart/2005/8/layout/hierarchy2"/>
    <dgm:cxn modelId="{DA648D6D-9446-4F1D-8336-D742FC0BF8FC}" type="presParOf" srcId="{40019E2C-9CB4-4395-B29E-53E94448FADD}" destId="{D7C6F155-B64C-4680-9BB6-A6D0893CB499}" srcOrd="1" destOrd="0" presId="urn:microsoft.com/office/officeart/2005/8/layout/hierarchy2"/>
    <dgm:cxn modelId="{4B9232BB-E9FD-4C42-9955-E04D8F21A97B}" type="presParOf" srcId="{D7C6F155-B64C-4680-9BB6-A6D0893CB499}" destId="{78F20983-869D-4B3D-B4CF-B2F243415BCC}" srcOrd="0" destOrd="0" presId="urn:microsoft.com/office/officeart/2005/8/layout/hierarchy2"/>
    <dgm:cxn modelId="{CEC0F270-A6DB-4555-B45B-DE4CDADC023E}" type="presParOf" srcId="{D7C6F155-B64C-4680-9BB6-A6D0893CB499}" destId="{B3BD6A33-107A-4685-9351-54B93A550F44}" srcOrd="1" destOrd="0" presId="urn:microsoft.com/office/officeart/2005/8/layout/hierarchy2"/>
    <dgm:cxn modelId="{5672E596-2481-4535-82C9-40721A63F161}" type="presParOf" srcId="{B3BD6A33-107A-4685-9351-54B93A550F44}" destId="{58969D78-3DC9-41BB-B3C2-020D420E3307}" srcOrd="0" destOrd="0" presId="urn:microsoft.com/office/officeart/2005/8/layout/hierarchy2"/>
    <dgm:cxn modelId="{A8E7E6E0-AB25-4F99-B50A-EB4FF8EAB3F9}" type="presParOf" srcId="{58969D78-3DC9-41BB-B3C2-020D420E3307}" destId="{069E9C40-8B82-4AF3-8D58-F3C578B463C2}" srcOrd="0" destOrd="0" presId="urn:microsoft.com/office/officeart/2005/8/layout/hierarchy2"/>
    <dgm:cxn modelId="{C0278DF4-9E20-4E15-9157-DEE383CF2FE6}" type="presParOf" srcId="{B3BD6A33-107A-4685-9351-54B93A550F44}" destId="{31D0A0A6-302F-4271-8128-00889D85D33E}" srcOrd="1" destOrd="0" presId="urn:microsoft.com/office/officeart/2005/8/layout/hierarchy2"/>
    <dgm:cxn modelId="{BE31CE75-0B8D-4790-946C-1038D5C04434}" type="presParOf" srcId="{31D0A0A6-302F-4271-8128-00889D85D33E}" destId="{9509D6DE-7B13-4468-8180-87CF812F9D74}" srcOrd="0" destOrd="0" presId="urn:microsoft.com/office/officeart/2005/8/layout/hierarchy2"/>
    <dgm:cxn modelId="{37629327-B68A-48EC-9A3F-868FDA2772F6}" type="presParOf" srcId="{31D0A0A6-302F-4271-8128-00889D85D33E}" destId="{ADD9650E-C603-4E6B-AC39-3F39BFDB2F0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89DF9F-B857-4D94-A27F-A994BB33FCE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2601BACA-CC8A-4FB1-B884-FDE34C26E17D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Agama Islam (IAI)</a:t>
          </a:r>
          <a:endParaRPr lang="en-ID" dirty="0"/>
        </a:p>
      </dgm:t>
    </dgm:pt>
    <dgm:pt modelId="{2C074A1E-5E6D-4290-8DD5-C5E61C40317E}" type="parTrans" cxnId="{826D41F3-982D-4D01-B720-AED04402EE60}">
      <dgm:prSet/>
      <dgm:spPr/>
      <dgm:t>
        <a:bodyPr/>
        <a:lstStyle/>
        <a:p>
          <a:endParaRPr lang="en-ID"/>
        </a:p>
      </dgm:t>
    </dgm:pt>
    <dgm:pt modelId="{7BE46016-2510-4D3E-927B-41EDD6639436}" type="sibTrans" cxnId="{826D41F3-982D-4D01-B720-AED04402EE60}">
      <dgm:prSet/>
      <dgm:spPr/>
      <dgm:t>
        <a:bodyPr/>
        <a:lstStyle/>
        <a:p>
          <a:endParaRPr lang="en-ID"/>
        </a:p>
      </dgm:t>
    </dgm:pt>
    <dgm:pt modelId="{F1851032-15CF-404A-85D1-B3D308B84589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Syariah</a:t>
          </a:r>
          <a:endParaRPr lang="en-ID" dirty="0"/>
        </a:p>
      </dgm:t>
    </dgm:pt>
    <dgm:pt modelId="{8CE431A7-3FFA-415F-B283-BD4178387A8C}" type="parTrans" cxnId="{3D15A780-3A28-4B62-BE85-7DC9CC9A2589}">
      <dgm:prSet/>
      <dgm:spPr/>
      <dgm:t>
        <a:bodyPr/>
        <a:lstStyle/>
        <a:p>
          <a:endParaRPr lang="en-ID"/>
        </a:p>
      </dgm:t>
    </dgm:pt>
    <dgm:pt modelId="{1A870EA6-2CE2-402A-B80F-682CEAA4F438}" type="sibTrans" cxnId="{3D15A780-3A28-4B62-BE85-7DC9CC9A2589}">
      <dgm:prSet/>
      <dgm:spPr/>
      <dgm:t>
        <a:bodyPr/>
        <a:lstStyle/>
        <a:p>
          <a:endParaRPr lang="en-ID"/>
        </a:p>
      </dgm:t>
    </dgm:pt>
    <dgm:pt modelId="{442B78E1-4D20-45AE-98B4-74B69A1F61C6}">
      <dgm:prSet phldrT="[Text]"/>
      <dgm:spPr/>
      <dgm:t>
        <a:bodyPr/>
        <a:lstStyle/>
        <a:p>
          <a:r>
            <a:rPr lang="en-US" dirty="0"/>
            <a:t>Hukum </a:t>
          </a:r>
          <a:r>
            <a:rPr lang="en-US" dirty="0" err="1"/>
            <a:t>Keluarga</a:t>
          </a:r>
          <a:r>
            <a:rPr lang="en-US" dirty="0"/>
            <a:t> Islam (AS)</a:t>
          </a:r>
          <a:endParaRPr lang="en-ID" dirty="0"/>
        </a:p>
      </dgm:t>
    </dgm:pt>
    <dgm:pt modelId="{AA47B928-7483-4EF5-8857-90FD37CE8790}" type="parTrans" cxnId="{4A1548EE-1B72-4863-B95E-D9C71D0B0358}">
      <dgm:prSet/>
      <dgm:spPr/>
      <dgm:t>
        <a:bodyPr/>
        <a:lstStyle/>
        <a:p>
          <a:endParaRPr lang="en-ID"/>
        </a:p>
      </dgm:t>
    </dgm:pt>
    <dgm:pt modelId="{68063693-845A-478C-A565-ABED4F8145C3}" type="sibTrans" cxnId="{4A1548EE-1B72-4863-B95E-D9C71D0B0358}">
      <dgm:prSet/>
      <dgm:spPr/>
      <dgm:t>
        <a:bodyPr/>
        <a:lstStyle/>
        <a:p>
          <a:endParaRPr lang="en-ID"/>
        </a:p>
      </dgm:t>
    </dgm:pt>
    <dgm:pt modelId="{A7BDE3CD-5DAE-4224-953B-EC18FE46248A}">
      <dgm:prSet phldrT="[Text]"/>
      <dgm:spPr/>
      <dgm:t>
        <a:bodyPr/>
        <a:lstStyle/>
        <a:p>
          <a:r>
            <a:rPr lang="en-US" dirty="0"/>
            <a:t>Hukum </a:t>
          </a:r>
          <a:r>
            <a:rPr lang="en-US" dirty="0" err="1"/>
            <a:t>Pidana</a:t>
          </a:r>
          <a:r>
            <a:rPr lang="en-US" dirty="0"/>
            <a:t> Islam</a:t>
          </a:r>
          <a:endParaRPr lang="en-ID" dirty="0"/>
        </a:p>
      </dgm:t>
    </dgm:pt>
    <dgm:pt modelId="{20ACC99F-CBBB-4886-9F32-6E68A9901C76}" type="parTrans" cxnId="{EBF1F140-E37A-4B15-9678-AC1C94D5DEC8}">
      <dgm:prSet/>
      <dgm:spPr/>
      <dgm:t>
        <a:bodyPr/>
        <a:lstStyle/>
        <a:p>
          <a:endParaRPr lang="en-ID"/>
        </a:p>
      </dgm:t>
    </dgm:pt>
    <dgm:pt modelId="{C0D2A07C-CF2F-4AAB-B06C-90C93157D7B4}" type="sibTrans" cxnId="{EBF1F140-E37A-4B15-9678-AC1C94D5DEC8}">
      <dgm:prSet/>
      <dgm:spPr/>
      <dgm:t>
        <a:bodyPr/>
        <a:lstStyle/>
        <a:p>
          <a:endParaRPr lang="en-ID"/>
        </a:p>
      </dgm:t>
    </dgm:pt>
    <dgm:pt modelId="{1A2C32A9-51C4-4148-8DDE-8598422D9162}">
      <dgm:prSet phldrT="[Text]"/>
      <dgm:spPr/>
      <dgm:t>
        <a:bodyPr/>
        <a:lstStyle/>
        <a:p>
          <a:r>
            <a:rPr lang="en-US" dirty="0" err="1"/>
            <a:t>Perbandingan</a:t>
          </a:r>
          <a:r>
            <a:rPr lang="en-US" dirty="0"/>
            <a:t> </a:t>
          </a:r>
          <a:r>
            <a:rPr lang="en-US" dirty="0" err="1"/>
            <a:t>Mazhab</a:t>
          </a:r>
          <a:endParaRPr lang="en-ID" dirty="0"/>
        </a:p>
      </dgm:t>
    </dgm:pt>
    <dgm:pt modelId="{E185C239-8E8E-44A8-9535-495466016666}" type="parTrans" cxnId="{DC19B9A1-49C7-4D3D-A4AC-3A1C483D321D}">
      <dgm:prSet/>
      <dgm:spPr/>
      <dgm:t>
        <a:bodyPr/>
        <a:lstStyle/>
        <a:p>
          <a:endParaRPr lang="en-ID"/>
        </a:p>
      </dgm:t>
    </dgm:pt>
    <dgm:pt modelId="{573BB5CA-84A4-481F-8840-98C4CB628760}" type="sibTrans" cxnId="{DC19B9A1-49C7-4D3D-A4AC-3A1C483D321D}">
      <dgm:prSet/>
      <dgm:spPr/>
      <dgm:t>
        <a:bodyPr/>
        <a:lstStyle/>
        <a:p>
          <a:endParaRPr lang="en-ID"/>
        </a:p>
      </dgm:t>
    </dgm:pt>
    <dgm:pt modelId="{EC7A05B6-A404-4164-8C14-9FB41EE0444F}">
      <dgm:prSet phldrT="[Text]"/>
      <dgm:spPr/>
      <dgm:t>
        <a:bodyPr/>
        <a:lstStyle/>
        <a:p>
          <a:r>
            <a:rPr lang="en-US" dirty="0"/>
            <a:t>Hukum Ekonomi Syariah</a:t>
          </a:r>
          <a:endParaRPr lang="en-ID" dirty="0"/>
        </a:p>
      </dgm:t>
    </dgm:pt>
    <dgm:pt modelId="{2DF30DF4-10DF-4813-B991-3EBA8AE082F4}" type="parTrans" cxnId="{83789334-8084-49D0-90DA-C89F191929AB}">
      <dgm:prSet/>
      <dgm:spPr/>
      <dgm:t>
        <a:bodyPr/>
        <a:lstStyle/>
        <a:p>
          <a:endParaRPr lang="en-ID"/>
        </a:p>
      </dgm:t>
    </dgm:pt>
    <dgm:pt modelId="{048DFBA0-359E-4D40-BC3E-5CDE843D401B}" type="sibTrans" cxnId="{83789334-8084-49D0-90DA-C89F191929AB}">
      <dgm:prSet/>
      <dgm:spPr/>
      <dgm:t>
        <a:bodyPr/>
        <a:lstStyle/>
        <a:p>
          <a:endParaRPr lang="en-ID"/>
        </a:p>
      </dgm:t>
    </dgm:pt>
    <dgm:pt modelId="{520C1A93-1B69-4058-9601-85C90DE67BAA}">
      <dgm:prSet phldrT="[Text]"/>
      <dgm:spPr/>
      <dgm:t>
        <a:bodyPr/>
        <a:lstStyle/>
        <a:p>
          <a:r>
            <a:rPr lang="en-US" dirty="0"/>
            <a:t>Hukum Tata Negara</a:t>
          </a:r>
          <a:endParaRPr lang="en-ID" dirty="0"/>
        </a:p>
      </dgm:t>
    </dgm:pt>
    <dgm:pt modelId="{3D462D5E-29F8-403A-856C-508B76D62B59}" type="parTrans" cxnId="{54EF31C0-9E40-4C2C-9E58-7027DA7A1F84}">
      <dgm:prSet/>
      <dgm:spPr/>
      <dgm:t>
        <a:bodyPr/>
        <a:lstStyle/>
        <a:p>
          <a:endParaRPr lang="en-ID"/>
        </a:p>
      </dgm:t>
    </dgm:pt>
    <dgm:pt modelId="{C69696EF-9B1F-4633-AB5A-420DD1A45797}" type="sibTrans" cxnId="{54EF31C0-9E40-4C2C-9E58-7027DA7A1F84}">
      <dgm:prSet/>
      <dgm:spPr/>
      <dgm:t>
        <a:bodyPr/>
        <a:lstStyle/>
        <a:p>
          <a:endParaRPr lang="en-ID"/>
        </a:p>
      </dgm:t>
    </dgm:pt>
    <dgm:pt modelId="{655A3BA8-9EDD-4F5E-AA87-713222A3A5C2}">
      <dgm:prSet phldrT="[Text]"/>
      <dgm:spPr/>
      <dgm:t>
        <a:bodyPr/>
        <a:lstStyle/>
        <a:p>
          <a:r>
            <a:rPr lang="en-US" dirty="0" err="1"/>
            <a:t>Ilmju</a:t>
          </a:r>
          <a:r>
            <a:rPr lang="en-US" dirty="0"/>
            <a:t> Falak</a:t>
          </a:r>
          <a:endParaRPr lang="en-ID" dirty="0"/>
        </a:p>
      </dgm:t>
    </dgm:pt>
    <dgm:pt modelId="{7DEF5E06-9674-4269-93DE-641C495B082C}" type="parTrans" cxnId="{667AC6B5-EE42-400A-97D3-E62BC75CA45B}">
      <dgm:prSet/>
      <dgm:spPr/>
      <dgm:t>
        <a:bodyPr/>
        <a:lstStyle/>
        <a:p>
          <a:endParaRPr lang="en-ID"/>
        </a:p>
      </dgm:t>
    </dgm:pt>
    <dgm:pt modelId="{C4114AE5-D957-4D89-97E6-1755A8C0B7BC}" type="sibTrans" cxnId="{667AC6B5-EE42-400A-97D3-E62BC75CA45B}">
      <dgm:prSet/>
      <dgm:spPr/>
      <dgm:t>
        <a:bodyPr/>
        <a:lstStyle/>
        <a:p>
          <a:endParaRPr lang="en-ID"/>
        </a:p>
      </dgm:t>
    </dgm:pt>
    <dgm:pt modelId="{5218B5EF-D469-4928-BAED-17571F8E9FA2}" type="pres">
      <dgm:prSet presAssocID="{3389DF9F-B857-4D94-A27F-A994BB33FCE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6336D8C-AAF0-436F-BDFB-BD0D7EF36F88}" type="pres">
      <dgm:prSet presAssocID="{2601BACA-CC8A-4FB1-B884-FDE34C26E17D}" presName="root1" presStyleCnt="0"/>
      <dgm:spPr/>
    </dgm:pt>
    <dgm:pt modelId="{32A92880-49C2-4A97-8D7E-8138E5324574}" type="pres">
      <dgm:prSet presAssocID="{2601BACA-CC8A-4FB1-B884-FDE34C26E17D}" presName="LevelOneTextNode" presStyleLbl="node0" presStyleIdx="0" presStyleCnt="1">
        <dgm:presLayoutVars>
          <dgm:chPref val="3"/>
        </dgm:presLayoutVars>
      </dgm:prSet>
      <dgm:spPr/>
    </dgm:pt>
    <dgm:pt modelId="{40019E2C-9CB4-4395-B29E-53E94448FADD}" type="pres">
      <dgm:prSet presAssocID="{2601BACA-CC8A-4FB1-B884-FDE34C26E17D}" presName="level2hierChild" presStyleCnt="0"/>
      <dgm:spPr/>
    </dgm:pt>
    <dgm:pt modelId="{8AE8D3F9-D993-4EFD-9E9E-A255D73C3B2E}" type="pres">
      <dgm:prSet presAssocID="{8CE431A7-3FFA-415F-B283-BD4178387A8C}" presName="conn2-1" presStyleLbl="parChTrans1D2" presStyleIdx="0" presStyleCnt="1"/>
      <dgm:spPr/>
    </dgm:pt>
    <dgm:pt modelId="{08D57384-6AF4-42BA-B251-8FF96C47FFC1}" type="pres">
      <dgm:prSet presAssocID="{8CE431A7-3FFA-415F-B283-BD4178387A8C}" presName="connTx" presStyleLbl="parChTrans1D2" presStyleIdx="0" presStyleCnt="1"/>
      <dgm:spPr/>
    </dgm:pt>
    <dgm:pt modelId="{D7C6F155-B64C-4680-9BB6-A6D0893CB499}" type="pres">
      <dgm:prSet presAssocID="{F1851032-15CF-404A-85D1-B3D308B84589}" presName="root2" presStyleCnt="0"/>
      <dgm:spPr/>
    </dgm:pt>
    <dgm:pt modelId="{78F20983-869D-4B3D-B4CF-B2F243415BCC}" type="pres">
      <dgm:prSet presAssocID="{F1851032-15CF-404A-85D1-B3D308B84589}" presName="LevelTwoTextNode" presStyleLbl="node2" presStyleIdx="0" presStyleCnt="1">
        <dgm:presLayoutVars>
          <dgm:chPref val="3"/>
        </dgm:presLayoutVars>
      </dgm:prSet>
      <dgm:spPr/>
    </dgm:pt>
    <dgm:pt modelId="{B3BD6A33-107A-4685-9351-54B93A550F44}" type="pres">
      <dgm:prSet presAssocID="{F1851032-15CF-404A-85D1-B3D308B84589}" presName="level3hierChild" presStyleCnt="0"/>
      <dgm:spPr/>
    </dgm:pt>
    <dgm:pt modelId="{58969D78-3DC9-41BB-B3C2-020D420E3307}" type="pres">
      <dgm:prSet presAssocID="{AA47B928-7483-4EF5-8857-90FD37CE8790}" presName="conn2-1" presStyleLbl="parChTrans1D3" presStyleIdx="0" presStyleCnt="6"/>
      <dgm:spPr/>
    </dgm:pt>
    <dgm:pt modelId="{069E9C40-8B82-4AF3-8D58-F3C578B463C2}" type="pres">
      <dgm:prSet presAssocID="{AA47B928-7483-4EF5-8857-90FD37CE8790}" presName="connTx" presStyleLbl="parChTrans1D3" presStyleIdx="0" presStyleCnt="6"/>
      <dgm:spPr/>
    </dgm:pt>
    <dgm:pt modelId="{31D0A0A6-302F-4271-8128-00889D85D33E}" type="pres">
      <dgm:prSet presAssocID="{442B78E1-4D20-45AE-98B4-74B69A1F61C6}" presName="root2" presStyleCnt="0"/>
      <dgm:spPr/>
    </dgm:pt>
    <dgm:pt modelId="{9509D6DE-7B13-4468-8180-87CF812F9D74}" type="pres">
      <dgm:prSet presAssocID="{442B78E1-4D20-45AE-98B4-74B69A1F61C6}" presName="LevelTwoTextNode" presStyleLbl="node3" presStyleIdx="0" presStyleCnt="6">
        <dgm:presLayoutVars>
          <dgm:chPref val="3"/>
        </dgm:presLayoutVars>
      </dgm:prSet>
      <dgm:spPr/>
    </dgm:pt>
    <dgm:pt modelId="{ADD9650E-C603-4E6B-AC39-3F39BFDB2F0F}" type="pres">
      <dgm:prSet presAssocID="{442B78E1-4D20-45AE-98B4-74B69A1F61C6}" presName="level3hierChild" presStyleCnt="0"/>
      <dgm:spPr/>
    </dgm:pt>
    <dgm:pt modelId="{17FDC02A-7DE3-4156-9694-E8125DA5AB1D}" type="pres">
      <dgm:prSet presAssocID="{20ACC99F-CBBB-4886-9F32-6E68A9901C76}" presName="conn2-1" presStyleLbl="parChTrans1D3" presStyleIdx="1" presStyleCnt="6"/>
      <dgm:spPr/>
    </dgm:pt>
    <dgm:pt modelId="{F6691C85-95C6-40D4-89DC-6843B45A84D1}" type="pres">
      <dgm:prSet presAssocID="{20ACC99F-CBBB-4886-9F32-6E68A9901C76}" presName="connTx" presStyleLbl="parChTrans1D3" presStyleIdx="1" presStyleCnt="6"/>
      <dgm:spPr/>
    </dgm:pt>
    <dgm:pt modelId="{3E55600E-3AFB-4480-84FD-C08B4099E7C8}" type="pres">
      <dgm:prSet presAssocID="{A7BDE3CD-5DAE-4224-953B-EC18FE46248A}" presName="root2" presStyleCnt="0"/>
      <dgm:spPr/>
    </dgm:pt>
    <dgm:pt modelId="{4EE8A8BA-65AC-4A53-A456-ACF2B91F5FB3}" type="pres">
      <dgm:prSet presAssocID="{A7BDE3CD-5DAE-4224-953B-EC18FE46248A}" presName="LevelTwoTextNode" presStyleLbl="node3" presStyleIdx="1" presStyleCnt="6">
        <dgm:presLayoutVars>
          <dgm:chPref val="3"/>
        </dgm:presLayoutVars>
      </dgm:prSet>
      <dgm:spPr/>
    </dgm:pt>
    <dgm:pt modelId="{6F44D9E5-0FE9-4CF8-9B3F-990F28F88DDB}" type="pres">
      <dgm:prSet presAssocID="{A7BDE3CD-5DAE-4224-953B-EC18FE46248A}" presName="level3hierChild" presStyleCnt="0"/>
      <dgm:spPr/>
    </dgm:pt>
    <dgm:pt modelId="{298FC7C9-64BC-40B8-B03B-7FDCA6427D86}" type="pres">
      <dgm:prSet presAssocID="{E185C239-8E8E-44A8-9535-495466016666}" presName="conn2-1" presStyleLbl="parChTrans1D3" presStyleIdx="2" presStyleCnt="6"/>
      <dgm:spPr/>
    </dgm:pt>
    <dgm:pt modelId="{C215A472-C5D6-47B5-B5F3-13C99E46F87E}" type="pres">
      <dgm:prSet presAssocID="{E185C239-8E8E-44A8-9535-495466016666}" presName="connTx" presStyleLbl="parChTrans1D3" presStyleIdx="2" presStyleCnt="6"/>
      <dgm:spPr/>
    </dgm:pt>
    <dgm:pt modelId="{6E5398C9-C3ED-4166-A43C-ABFFCD5CB00A}" type="pres">
      <dgm:prSet presAssocID="{1A2C32A9-51C4-4148-8DDE-8598422D9162}" presName="root2" presStyleCnt="0"/>
      <dgm:spPr/>
    </dgm:pt>
    <dgm:pt modelId="{F91AD6CF-481E-43F3-A570-F7695CFC6C62}" type="pres">
      <dgm:prSet presAssocID="{1A2C32A9-51C4-4148-8DDE-8598422D9162}" presName="LevelTwoTextNode" presStyleLbl="node3" presStyleIdx="2" presStyleCnt="6">
        <dgm:presLayoutVars>
          <dgm:chPref val="3"/>
        </dgm:presLayoutVars>
      </dgm:prSet>
      <dgm:spPr/>
    </dgm:pt>
    <dgm:pt modelId="{3DF093CA-C8A2-412A-95F7-895CDA036BF9}" type="pres">
      <dgm:prSet presAssocID="{1A2C32A9-51C4-4148-8DDE-8598422D9162}" presName="level3hierChild" presStyleCnt="0"/>
      <dgm:spPr/>
    </dgm:pt>
    <dgm:pt modelId="{6C94B1EA-340E-4C5A-9422-BB6FC778B73F}" type="pres">
      <dgm:prSet presAssocID="{2DF30DF4-10DF-4813-B991-3EBA8AE082F4}" presName="conn2-1" presStyleLbl="parChTrans1D3" presStyleIdx="3" presStyleCnt="6"/>
      <dgm:spPr/>
    </dgm:pt>
    <dgm:pt modelId="{9A8EFF45-1149-4D01-9302-DD287BA0CEEC}" type="pres">
      <dgm:prSet presAssocID="{2DF30DF4-10DF-4813-B991-3EBA8AE082F4}" presName="connTx" presStyleLbl="parChTrans1D3" presStyleIdx="3" presStyleCnt="6"/>
      <dgm:spPr/>
    </dgm:pt>
    <dgm:pt modelId="{5BFDE14F-7771-499E-9FA5-E7234397DB91}" type="pres">
      <dgm:prSet presAssocID="{EC7A05B6-A404-4164-8C14-9FB41EE0444F}" presName="root2" presStyleCnt="0"/>
      <dgm:spPr/>
    </dgm:pt>
    <dgm:pt modelId="{4E587D01-2F4D-48ED-8F3A-C49D6D75A2B8}" type="pres">
      <dgm:prSet presAssocID="{EC7A05B6-A404-4164-8C14-9FB41EE0444F}" presName="LevelTwoTextNode" presStyleLbl="node3" presStyleIdx="3" presStyleCnt="6">
        <dgm:presLayoutVars>
          <dgm:chPref val="3"/>
        </dgm:presLayoutVars>
      </dgm:prSet>
      <dgm:spPr/>
    </dgm:pt>
    <dgm:pt modelId="{36B88E09-4E62-41F9-8DB3-01FCD331DBF3}" type="pres">
      <dgm:prSet presAssocID="{EC7A05B6-A404-4164-8C14-9FB41EE0444F}" presName="level3hierChild" presStyleCnt="0"/>
      <dgm:spPr/>
    </dgm:pt>
    <dgm:pt modelId="{6044B68B-424E-436F-9A85-AC602BF2D9A9}" type="pres">
      <dgm:prSet presAssocID="{3D462D5E-29F8-403A-856C-508B76D62B59}" presName="conn2-1" presStyleLbl="parChTrans1D3" presStyleIdx="4" presStyleCnt="6"/>
      <dgm:spPr/>
    </dgm:pt>
    <dgm:pt modelId="{6F94215F-21D8-41E6-AA8A-5674BD964F3D}" type="pres">
      <dgm:prSet presAssocID="{3D462D5E-29F8-403A-856C-508B76D62B59}" presName="connTx" presStyleLbl="parChTrans1D3" presStyleIdx="4" presStyleCnt="6"/>
      <dgm:spPr/>
    </dgm:pt>
    <dgm:pt modelId="{A895619F-F4D0-49AE-A0EC-CACCD6B761BE}" type="pres">
      <dgm:prSet presAssocID="{520C1A93-1B69-4058-9601-85C90DE67BAA}" presName="root2" presStyleCnt="0"/>
      <dgm:spPr/>
    </dgm:pt>
    <dgm:pt modelId="{B694DB64-4680-454E-9E5E-807950CAE5C5}" type="pres">
      <dgm:prSet presAssocID="{520C1A93-1B69-4058-9601-85C90DE67BAA}" presName="LevelTwoTextNode" presStyleLbl="node3" presStyleIdx="4" presStyleCnt="6">
        <dgm:presLayoutVars>
          <dgm:chPref val="3"/>
        </dgm:presLayoutVars>
      </dgm:prSet>
      <dgm:spPr/>
    </dgm:pt>
    <dgm:pt modelId="{6B4364C6-004A-4980-960E-2AAEAFB17E5A}" type="pres">
      <dgm:prSet presAssocID="{520C1A93-1B69-4058-9601-85C90DE67BAA}" presName="level3hierChild" presStyleCnt="0"/>
      <dgm:spPr/>
    </dgm:pt>
    <dgm:pt modelId="{6E276587-BDAF-4E67-A68F-5BF3200C0F9C}" type="pres">
      <dgm:prSet presAssocID="{7DEF5E06-9674-4269-93DE-641C495B082C}" presName="conn2-1" presStyleLbl="parChTrans1D3" presStyleIdx="5" presStyleCnt="6"/>
      <dgm:spPr/>
    </dgm:pt>
    <dgm:pt modelId="{03506B8A-A1FC-47F8-89A6-F96B54F0FDF9}" type="pres">
      <dgm:prSet presAssocID="{7DEF5E06-9674-4269-93DE-641C495B082C}" presName="connTx" presStyleLbl="parChTrans1D3" presStyleIdx="5" presStyleCnt="6"/>
      <dgm:spPr/>
    </dgm:pt>
    <dgm:pt modelId="{A1390331-D32F-4D4E-9AB6-5BC751E3DBE4}" type="pres">
      <dgm:prSet presAssocID="{655A3BA8-9EDD-4F5E-AA87-713222A3A5C2}" presName="root2" presStyleCnt="0"/>
      <dgm:spPr/>
    </dgm:pt>
    <dgm:pt modelId="{7140C349-3098-4FCA-B487-1FC0EBA97046}" type="pres">
      <dgm:prSet presAssocID="{655A3BA8-9EDD-4F5E-AA87-713222A3A5C2}" presName="LevelTwoTextNode" presStyleLbl="node3" presStyleIdx="5" presStyleCnt="6">
        <dgm:presLayoutVars>
          <dgm:chPref val="3"/>
        </dgm:presLayoutVars>
      </dgm:prSet>
      <dgm:spPr/>
    </dgm:pt>
    <dgm:pt modelId="{C2ECFF74-43A0-446D-A56D-35098865D8FC}" type="pres">
      <dgm:prSet presAssocID="{655A3BA8-9EDD-4F5E-AA87-713222A3A5C2}" presName="level3hierChild" presStyleCnt="0"/>
      <dgm:spPr/>
    </dgm:pt>
  </dgm:ptLst>
  <dgm:cxnLst>
    <dgm:cxn modelId="{3D231204-9AC0-40F1-8CAE-ED9CC72D95AC}" type="presOf" srcId="{655A3BA8-9EDD-4F5E-AA87-713222A3A5C2}" destId="{7140C349-3098-4FCA-B487-1FC0EBA97046}" srcOrd="0" destOrd="0" presId="urn:microsoft.com/office/officeart/2005/8/layout/hierarchy2"/>
    <dgm:cxn modelId="{A20FAD0B-433D-4B71-852E-7C7CBA0FB86E}" type="presOf" srcId="{7DEF5E06-9674-4269-93DE-641C495B082C}" destId="{6E276587-BDAF-4E67-A68F-5BF3200C0F9C}" srcOrd="0" destOrd="0" presId="urn:microsoft.com/office/officeart/2005/8/layout/hierarchy2"/>
    <dgm:cxn modelId="{83789334-8084-49D0-90DA-C89F191929AB}" srcId="{F1851032-15CF-404A-85D1-B3D308B84589}" destId="{EC7A05B6-A404-4164-8C14-9FB41EE0444F}" srcOrd="3" destOrd="0" parTransId="{2DF30DF4-10DF-4813-B991-3EBA8AE082F4}" sibTransId="{048DFBA0-359E-4D40-BC3E-5CDE843D401B}"/>
    <dgm:cxn modelId="{C736BC3E-A273-42BB-BCB3-4CAED956FD59}" type="presOf" srcId="{8CE431A7-3FFA-415F-B283-BD4178387A8C}" destId="{8AE8D3F9-D993-4EFD-9E9E-A255D73C3B2E}" srcOrd="0" destOrd="0" presId="urn:microsoft.com/office/officeart/2005/8/layout/hierarchy2"/>
    <dgm:cxn modelId="{EBF1F140-E37A-4B15-9678-AC1C94D5DEC8}" srcId="{F1851032-15CF-404A-85D1-B3D308B84589}" destId="{A7BDE3CD-5DAE-4224-953B-EC18FE46248A}" srcOrd="1" destOrd="0" parTransId="{20ACC99F-CBBB-4886-9F32-6E68A9901C76}" sibTransId="{C0D2A07C-CF2F-4AAB-B06C-90C93157D7B4}"/>
    <dgm:cxn modelId="{12C2EF43-DB19-4AA0-B115-AA46F9B2DED4}" type="presOf" srcId="{442B78E1-4D20-45AE-98B4-74B69A1F61C6}" destId="{9509D6DE-7B13-4468-8180-87CF812F9D74}" srcOrd="0" destOrd="0" presId="urn:microsoft.com/office/officeart/2005/8/layout/hierarchy2"/>
    <dgm:cxn modelId="{EA76AF4B-41CF-42F2-86F0-525CED1898DF}" type="presOf" srcId="{20ACC99F-CBBB-4886-9F32-6E68A9901C76}" destId="{17FDC02A-7DE3-4156-9694-E8125DA5AB1D}" srcOrd="0" destOrd="0" presId="urn:microsoft.com/office/officeart/2005/8/layout/hierarchy2"/>
    <dgm:cxn modelId="{EF1B9E4F-1DD0-4CDF-80AD-09B27AB6384C}" type="presOf" srcId="{520C1A93-1B69-4058-9601-85C90DE67BAA}" destId="{B694DB64-4680-454E-9E5E-807950CAE5C5}" srcOrd="0" destOrd="0" presId="urn:microsoft.com/office/officeart/2005/8/layout/hierarchy2"/>
    <dgm:cxn modelId="{E25A7058-0551-460C-9B82-3163706EA884}" type="presOf" srcId="{3D462D5E-29F8-403A-856C-508B76D62B59}" destId="{6044B68B-424E-436F-9A85-AC602BF2D9A9}" srcOrd="0" destOrd="0" presId="urn:microsoft.com/office/officeart/2005/8/layout/hierarchy2"/>
    <dgm:cxn modelId="{60099773-AF25-4AC2-85C6-C083E5C3292A}" type="presOf" srcId="{EC7A05B6-A404-4164-8C14-9FB41EE0444F}" destId="{4E587D01-2F4D-48ED-8F3A-C49D6D75A2B8}" srcOrd="0" destOrd="0" presId="urn:microsoft.com/office/officeart/2005/8/layout/hierarchy2"/>
    <dgm:cxn modelId="{9AF6027B-DA61-4793-BBEF-AC4409D8E361}" type="presOf" srcId="{2601BACA-CC8A-4FB1-B884-FDE34C26E17D}" destId="{32A92880-49C2-4A97-8D7E-8138E5324574}" srcOrd="0" destOrd="0" presId="urn:microsoft.com/office/officeart/2005/8/layout/hierarchy2"/>
    <dgm:cxn modelId="{8A46F77E-A1B4-4A81-BAF8-53837CC84EAF}" type="presOf" srcId="{AA47B928-7483-4EF5-8857-90FD37CE8790}" destId="{069E9C40-8B82-4AF3-8D58-F3C578B463C2}" srcOrd="1" destOrd="0" presId="urn:microsoft.com/office/officeart/2005/8/layout/hierarchy2"/>
    <dgm:cxn modelId="{3D15A780-3A28-4B62-BE85-7DC9CC9A2589}" srcId="{2601BACA-CC8A-4FB1-B884-FDE34C26E17D}" destId="{F1851032-15CF-404A-85D1-B3D308B84589}" srcOrd="0" destOrd="0" parTransId="{8CE431A7-3FFA-415F-B283-BD4178387A8C}" sibTransId="{1A870EA6-2CE2-402A-B80F-682CEAA4F438}"/>
    <dgm:cxn modelId="{DDC09488-0172-45DA-9BBD-542C7204059F}" type="presOf" srcId="{20ACC99F-CBBB-4886-9F32-6E68A9901C76}" destId="{F6691C85-95C6-40D4-89DC-6843B45A84D1}" srcOrd="1" destOrd="0" presId="urn:microsoft.com/office/officeart/2005/8/layout/hierarchy2"/>
    <dgm:cxn modelId="{85862B94-0335-41A9-90DE-1E97E9F2B9DC}" type="presOf" srcId="{E185C239-8E8E-44A8-9535-495466016666}" destId="{C215A472-C5D6-47B5-B5F3-13C99E46F87E}" srcOrd="1" destOrd="0" presId="urn:microsoft.com/office/officeart/2005/8/layout/hierarchy2"/>
    <dgm:cxn modelId="{DC19B9A1-49C7-4D3D-A4AC-3A1C483D321D}" srcId="{F1851032-15CF-404A-85D1-B3D308B84589}" destId="{1A2C32A9-51C4-4148-8DDE-8598422D9162}" srcOrd="2" destOrd="0" parTransId="{E185C239-8E8E-44A8-9535-495466016666}" sibTransId="{573BB5CA-84A4-481F-8840-98C4CB628760}"/>
    <dgm:cxn modelId="{CA2045AA-2D4C-4776-AEC1-A8482CF58CDE}" type="presOf" srcId="{8CE431A7-3FFA-415F-B283-BD4178387A8C}" destId="{08D57384-6AF4-42BA-B251-8FF96C47FFC1}" srcOrd="1" destOrd="0" presId="urn:microsoft.com/office/officeart/2005/8/layout/hierarchy2"/>
    <dgm:cxn modelId="{C2A6CDB2-FD77-4E27-A7D7-A0B5C5813FCA}" type="presOf" srcId="{1A2C32A9-51C4-4148-8DDE-8598422D9162}" destId="{F91AD6CF-481E-43F3-A570-F7695CFC6C62}" srcOrd="0" destOrd="0" presId="urn:microsoft.com/office/officeart/2005/8/layout/hierarchy2"/>
    <dgm:cxn modelId="{667AC6B5-EE42-400A-97D3-E62BC75CA45B}" srcId="{F1851032-15CF-404A-85D1-B3D308B84589}" destId="{655A3BA8-9EDD-4F5E-AA87-713222A3A5C2}" srcOrd="5" destOrd="0" parTransId="{7DEF5E06-9674-4269-93DE-641C495B082C}" sibTransId="{C4114AE5-D957-4D89-97E6-1755A8C0B7BC}"/>
    <dgm:cxn modelId="{4BF51FBD-B759-4B51-AB5C-2C7CBC6B7912}" type="presOf" srcId="{2DF30DF4-10DF-4813-B991-3EBA8AE082F4}" destId="{6C94B1EA-340E-4C5A-9422-BB6FC778B73F}" srcOrd="0" destOrd="0" presId="urn:microsoft.com/office/officeart/2005/8/layout/hierarchy2"/>
    <dgm:cxn modelId="{B90F39BF-93B1-43F4-9DAD-65D9755E3B5D}" type="presOf" srcId="{3389DF9F-B857-4D94-A27F-A994BB33FCEA}" destId="{5218B5EF-D469-4928-BAED-17571F8E9FA2}" srcOrd="0" destOrd="0" presId="urn:microsoft.com/office/officeart/2005/8/layout/hierarchy2"/>
    <dgm:cxn modelId="{54EF31C0-9E40-4C2C-9E58-7027DA7A1F84}" srcId="{F1851032-15CF-404A-85D1-B3D308B84589}" destId="{520C1A93-1B69-4058-9601-85C90DE67BAA}" srcOrd="4" destOrd="0" parTransId="{3D462D5E-29F8-403A-856C-508B76D62B59}" sibTransId="{C69696EF-9B1F-4633-AB5A-420DD1A45797}"/>
    <dgm:cxn modelId="{B78314D4-AC36-49BA-893A-25763D563E6B}" type="presOf" srcId="{2DF30DF4-10DF-4813-B991-3EBA8AE082F4}" destId="{9A8EFF45-1149-4D01-9302-DD287BA0CEEC}" srcOrd="1" destOrd="0" presId="urn:microsoft.com/office/officeart/2005/8/layout/hierarchy2"/>
    <dgm:cxn modelId="{9A452CD6-DC0C-4186-ACE2-FF06DB99E5AE}" type="presOf" srcId="{AA47B928-7483-4EF5-8857-90FD37CE8790}" destId="{58969D78-3DC9-41BB-B3C2-020D420E3307}" srcOrd="0" destOrd="0" presId="urn:microsoft.com/office/officeart/2005/8/layout/hierarchy2"/>
    <dgm:cxn modelId="{065479D7-F6FB-47F5-836B-AB0D76ED0A3F}" type="presOf" srcId="{3D462D5E-29F8-403A-856C-508B76D62B59}" destId="{6F94215F-21D8-41E6-AA8A-5674BD964F3D}" srcOrd="1" destOrd="0" presId="urn:microsoft.com/office/officeart/2005/8/layout/hierarchy2"/>
    <dgm:cxn modelId="{494510D8-278C-4203-BA8D-ED70F48955CC}" type="presOf" srcId="{A7BDE3CD-5DAE-4224-953B-EC18FE46248A}" destId="{4EE8A8BA-65AC-4A53-A456-ACF2B91F5FB3}" srcOrd="0" destOrd="0" presId="urn:microsoft.com/office/officeart/2005/8/layout/hierarchy2"/>
    <dgm:cxn modelId="{A91CCEE3-8B8C-4364-ABB2-1EEBBDD0A654}" type="presOf" srcId="{F1851032-15CF-404A-85D1-B3D308B84589}" destId="{78F20983-869D-4B3D-B4CF-B2F243415BCC}" srcOrd="0" destOrd="0" presId="urn:microsoft.com/office/officeart/2005/8/layout/hierarchy2"/>
    <dgm:cxn modelId="{4A1548EE-1B72-4863-B95E-D9C71D0B0358}" srcId="{F1851032-15CF-404A-85D1-B3D308B84589}" destId="{442B78E1-4D20-45AE-98B4-74B69A1F61C6}" srcOrd="0" destOrd="0" parTransId="{AA47B928-7483-4EF5-8857-90FD37CE8790}" sibTransId="{68063693-845A-478C-A565-ABED4F8145C3}"/>
    <dgm:cxn modelId="{826D41F3-982D-4D01-B720-AED04402EE60}" srcId="{3389DF9F-B857-4D94-A27F-A994BB33FCEA}" destId="{2601BACA-CC8A-4FB1-B884-FDE34C26E17D}" srcOrd="0" destOrd="0" parTransId="{2C074A1E-5E6D-4290-8DD5-C5E61C40317E}" sibTransId="{7BE46016-2510-4D3E-927B-41EDD6639436}"/>
    <dgm:cxn modelId="{038F9CFA-1E5E-4A7C-BCDA-DF6A9AC6F038}" type="presOf" srcId="{E185C239-8E8E-44A8-9535-495466016666}" destId="{298FC7C9-64BC-40B8-B03B-7FDCA6427D86}" srcOrd="0" destOrd="0" presId="urn:microsoft.com/office/officeart/2005/8/layout/hierarchy2"/>
    <dgm:cxn modelId="{55B2D9FC-CF7E-438A-905A-995A1BC84380}" type="presOf" srcId="{7DEF5E06-9674-4269-93DE-641C495B082C}" destId="{03506B8A-A1FC-47F8-89A6-F96B54F0FDF9}" srcOrd="1" destOrd="0" presId="urn:microsoft.com/office/officeart/2005/8/layout/hierarchy2"/>
    <dgm:cxn modelId="{EB883053-E5FC-454C-884E-AC1367282C0B}" type="presParOf" srcId="{5218B5EF-D469-4928-BAED-17571F8E9FA2}" destId="{26336D8C-AAF0-436F-BDFB-BD0D7EF36F88}" srcOrd="0" destOrd="0" presId="urn:microsoft.com/office/officeart/2005/8/layout/hierarchy2"/>
    <dgm:cxn modelId="{923A95FB-71AB-4D7D-879D-FC3E29BE9511}" type="presParOf" srcId="{26336D8C-AAF0-436F-BDFB-BD0D7EF36F88}" destId="{32A92880-49C2-4A97-8D7E-8138E5324574}" srcOrd="0" destOrd="0" presId="urn:microsoft.com/office/officeart/2005/8/layout/hierarchy2"/>
    <dgm:cxn modelId="{30D2D5EE-250C-4264-A914-B27E424DE038}" type="presParOf" srcId="{26336D8C-AAF0-436F-BDFB-BD0D7EF36F88}" destId="{40019E2C-9CB4-4395-B29E-53E94448FADD}" srcOrd="1" destOrd="0" presId="urn:microsoft.com/office/officeart/2005/8/layout/hierarchy2"/>
    <dgm:cxn modelId="{5FCC384C-5BF1-4B14-9650-B383F171A24E}" type="presParOf" srcId="{40019E2C-9CB4-4395-B29E-53E94448FADD}" destId="{8AE8D3F9-D993-4EFD-9E9E-A255D73C3B2E}" srcOrd="0" destOrd="0" presId="urn:microsoft.com/office/officeart/2005/8/layout/hierarchy2"/>
    <dgm:cxn modelId="{50FFAFC5-BCBB-44A8-B6E3-2E18236B80D0}" type="presParOf" srcId="{8AE8D3F9-D993-4EFD-9E9E-A255D73C3B2E}" destId="{08D57384-6AF4-42BA-B251-8FF96C47FFC1}" srcOrd="0" destOrd="0" presId="urn:microsoft.com/office/officeart/2005/8/layout/hierarchy2"/>
    <dgm:cxn modelId="{DA648D6D-9446-4F1D-8336-D742FC0BF8FC}" type="presParOf" srcId="{40019E2C-9CB4-4395-B29E-53E94448FADD}" destId="{D7C6F155-B64C-4680-9BB6-A6D0893CB499}" srcOrd="1" destOrd="0" presId="urn:microsoft.com/office/officeart/2005/8/layout/hierarchy2"/>
    <dgm:cxn modelId="{4B9232BB-E9FD-4C42-9955-E04D8F21A97B}" type="presParOf" srcId="{D7C6F155-B64C-4680-9BB6-A6D0893CB499}" destId="{78F20983-869D-4B3D-B4CF-B2F243415BCC}" srcOrd="0" destOrd="0" presId="urn:microsoft.com/office/officeart/2005/8/layout/hierarchy2"/>
    <dgm:cxn modelId="{CEC0F270-A6DB-4555-B45B-DE4CDADC023E}" type="presParOf" srcId="{D7C6F155-B64C-4680-9BB6-A6D0893CB499}" destId="{B3BD6A33-107A-4685-9351-54B93A550F44}" srcOrd="1" destOrd="0" presId="urn:microsoft.com/office/officeart/2005/8/layout/hierarchy2"/>
    <dgm:cxn modelId="{5672E596-2481-4535-82C9-40721A63F161}" type="presParOf" srcId="{B3BD6A33-107A-4685-9351-54B93A550F44}" destId="{58969D78-3DC9-41BB-B3C2-020D420E3307}" srcOrd="0" destOrd="0" presId="urn:microsoft.com/office/officeart/2005/8/layout/hierarchy2"/>
    <dgm:cxn modelId="{A8E7E6E0-AB25-4F99-B50A-EB4FF8EAB3F9}" type="presParOf" srcId="{58969D78-3DC9-41BB-B3C2-020D420E3307}" destId="{069E9C40-8B82-4AF3-8D58-F3C578B463C2}" srcOrd="0" destOrd="0" presId="urn:microsoft.com/office/officeart/2005/8/layout/hierarchy2"/>
    <dgm:cxn modelId="{C0278DF4-9E20-4E15-9157-DEE383CF2FE6}" type="presParOf" srcId="{B3BD6A33-107A-4685-9351-54B93A550F44}" destId="{31D0A0A6-302F-4271-8128-00889D85D33E}" srcOrd="1" destOrd="0" presId="urn:microsoft.com/office/officeart/2005/8/layout/hierarchy2"/>
    <dgm:cxn modelId="{BE31CE75-0B8D-4790-946C-1038D5C04434}" type="presParOf" srcId="{31D0A0A6-302F-4271-8128-00889D85D33E}" destId="{9509D6DE-7B13-4468-8180-87CF812F9D74}" srcOrd="0" destOrd="0" presId="urn:microsoft.com/office/officeart/2005/8/layout/hierarchy2"/>
    <dgm:cxn modelId="{37629327-B68A-48EC-9A3F-868FDA2772F6}" type="presParOf" srcId="{31D0A0A6-302F-4271-8128-00889D85D33E}" destId="{ADD9650E-C603-4E6B-AC39-3F39BFDB2F0F}" srcOrd="1" destOrd="0" presId="urn:microsoft.com/office/officeart/2005/8/layout/hierarchy2"/>
    <dgm:cxn modelId="{A36A2554-B395-45AB-B675-DFBEF0147853}" type="presParOf" srcId="{B3BD6A33-107A-4685-9351-54B93A550F44}" destId="{17FDC02A-7DE3-4156-9694-E8125DA5AB1D}" srcOrd="2" destOrd="0" presId="urn:microsoft.com/office/officeart/2005/8/layout/hierarchy2"/>
    <dgm:cxn modelId="{2631EE02-E18F-4DFA-ACA5-D64489541351}" type="presParOf" srcId="{17FDC02A-7DE3-4156-9694-E8125DA5AB1D}" destId="{F6691C85-95C6-40D4-89DC-6843B45A84D1}" srcOrd="0" destOrd="0" presId="urn:microsoft.com/office/officeart/2005/8/layout/hierarchy2"/>
    <dgm:cxn modelId="{1D0BF438-205F-4B1F-9EC9-FAD4B31BFC18}" type="presParOf" srcId="{B3BD6A33-107A-4685-9351-54B93A550F44}" destId="{3E55600E-3AFB-4480-84FD-C08B4099E7C8}" srcOrd="3" destOrd="0" presId="urn:microsoft.com/office/officeart/2005/8/layout/hierarchy2"/>
    <dgm:cxn modelId="{A9D32DF3-A51C-4211-861F-869697D9E908}" type="presParOf" srcId="{3E55600E-3AFB-4480-84FD-C08B4099E7C8}" destId="{4EE8A8BA-65AC-4A53-A456-ACF2B91F5FB3}" srcOrd="0" destOrd="0" presId="urn:microsoft.com/office/officeart/2005/8/layout/hierarchy2"/>
    <dgm:cxn modelId="{F295EFA8-9B2A-440C-B06F-AF456F22CAB1}" type="presParOf" srcId="{3E55600E-3AFB-4480-84FD-C08B4099E7C8}" destId="{6F44D9E5-0FE9-4CF8-9B3F-990F28F88DDB}" srcOrd="1" destOrd="0" presId="urn:microsoft.com/office/officeart/2005/8/layout/hierarchy2"/>
    <dgm:cxn modelId="{CECC5B36-5FAE-446D-9BA2-F7AA7618F679}" type="presParOf" srcId="{B3BD6A33-107A-4685-9351-54B93A550F44}" destId="{298FC7C9-64BC-40B8-B03B-7FDCA6427D86}" srcOrd="4" destOrd="0" presId="urn:microsoft.com/office/officeart/2005/8/layout/hierarchy2"/>
    <dgm:cxn modelId="{42D9919F-D644-438D-9FFC-9A0A828D2DE7}" type="presParOf" srcId="{298FC7C9-64BC-40B8-B03B-7FDCA6427D86}" destId="{C215A472-C5D6-47B5-B5F3-13C99E46F87E}" srcOrd="0" destOrd="0" presId="urn:microsoft.com/office/officeart/2005/8/layout/hierarchy2"/>
    <dgm:cxn modelId="{FC09CEF1-5551-4ECA-AD6A-2558D9576919}" type="presParOf" srcId="{B3BD6A33-107A-4685-9351-54B93A550F44}" destId="{6E5398C9-C3ED-4166-A43C-ABFFCD5CB00A}" srcOrd="5" destOrd="0" presId="urn:microsoft.com/office/officeart/2005/8/layout/hierarchy2"/>
    <dgm:cxn modelId="{8E82897D-3F8E-45E9-9D3B-DF0A9F58ED01}" type="presParOf" srcId="{6E5398C9-C3ED-4166-A43C-ABFFCD5CB00A}" destId="{F91AD6CF-481E-43F3-A570-F7695CFC6C62}" srcOrd="0" destOrd="0" presId="urn:microsoft.com/office/officeart/2005/8/layout/hierarchy2"/>
    <dgm:cxn modelId="{FF68A7A7-9AC7-432B-BFC0-A621EFF6DD02}" type="presParOf" srcId="{6E5398C9-C3ED-4166-A43C-ABFFCD5CB00A}" destId="{3DF093CA-C8A2-412A-95F7-895CDA036BF9}" srcOrd="1" destOrd="0" presId="urn:microsoft.com/office/officeart/2005/8/layout/hierarchy2"/>
    <dgm:cxn modelId="{54D15A4F-D06F-41CA-8130-4D404B0C2291}" type="presParOf" srcId="{B3BD6A33-107A-4685-9351-54B93A550F44}" destId="{6C94B1EA-340E-4C5A-9422-BB6FC778B73F}" srcOrd="6" destOrd="0" presId="urn:microsoft.com/office/officeart/2005/8/layout/hierarchy2"/>
    <dgm:cxn modelId="{3A6CD2C1-BE96-431C-BF43-7E5ED5EBB723}" type="presParOf" srcId="{6C94B1EA-340E-4C5A-9422-BB6FC778B73F}" destId="{9A8EFF45-1149-4D01-9302-DD287BA0CEEC}" srcOrd="0" destOrd="0" presId="urn:microsoft.com/office/officeart/2005/8/layout/hierarchy2"/>
    <dgm:cxn modelId="{0DEDE118-A2FA-4875-9677-251EC4E6D86E}" type="presParOf" srcId="{B3BD6A33-107A-4685-9351-54B93A550F44}" destId="{5BFDE14F-7771-499E-9FA5-E7234397DB91}" srcOrd="7" destOrd="0" presId="urn:microsoft.com/office/officeart/2005/8/layout/hierarchy2"/>
    <dgm:cxn modelId="{36E4B498-5B30-475B-9F48-8A82AEFF67E6}" type="presParOf" srcId="{5BFDE14F-7771-499E-9FA5-E7234397DB91}" destId="{4E587D01-2F4D-48ED-8F3A-C49D6D75A2B8}" srcOrd="0" destOrd="0" presId="urn:microsoft.com/office/officeart/2005/8/layout/hierarchy2"/>
    <dgm:cxn modelId="{C2597DAB-BAC6-42FF-8486-A69839F706C5}" type="presParOf" srcId="{5BFDE14F-7771-499E-9FA5-E7234397DB91}" destId="{36B88E09-4E62-41F9-8DB3-01FCD331DBF3}" srcOrd="1" destOrd="0" presId="urn:microsoft.com/office/officeart/2005/8/layout/hierarchy2"/>
    <dgm:cxn modelId="{137A0C9F-B167-4C1E-BD95-68F81A6C8276}" type="presParOf" srcId="{B3BD6A33-107A-4685-9351-54B93A550F44}" destId="{6044B68B-424E-436F-9A85-AC602BF2D9A9}" srcOrd="8" destOrd="0" presId="urn:microsoft.com/office/officeart/2005/8/layout/hierarchy2"/>
    <dgm:cxn modelId="{04425C6B-07A9-484B-AFDA-06E67EE4A8B3}" type="presParOf" srcId="{6044B68B-424E-436F-9A85-AC602BF2D9A9}" destId="{6F94215F-21D8-41E6-AA8A-5674BD964F3D}" srcOrd="0" destOrd="0" presId="urn:microsoft.com/office/officeart/2005/8/layout/hierarchy2"/>
    <dgm:cxn modelId="{0DFDC253-71A9-4CFD-9BB8-CAC8B2C857CA}" type="presParOf" srcId="{B3BD6A33-107A-4685-9351-54B93A550F44}" destId="{A895619F-F4D0-49AE-A0EC-CACCD6B761BE}" srcOrd="9" destOrd="0" presId="urn:microsoft.com/office/officeart/2005/8/layout/hierarchy2"/>
    <dgm:cxn modelId="{B571810F-E9F6-4A34-9236-D21B8DDED600}" type="presParOf" srcId="{A895619F-F4D0-49AE-A0EC-CACCD6B761BE}" destId="{B694DB64-4680-454E-9E5E-807950CAE5C5}" srcOrd="0" destOrd="0" presId="urn:microsoft.com/office/officeart/2005/8/layout/hierarchy2"/>
    <dgm:cxn modelId="{0F4C111E-7AC6-4070-8C73-0E664D3CB0CE}" type="presParOf" srcId="{A895619F-F4D0-49AE-A0EC-CACCD6B761BE}" destId="{6B4364C6-004A-4980-960E-2AAEAFB17E5A}" srcOrd="1" destOrd="0" presId="urn:microsoft.com/office/officeart/2005/8/layout/hierarchy2"/>
    <dgm:cxn modelId="{76AE2948-D022-45D2-8D88-C65D5C0C184B}" type="presParOf" srcId="{B3BD6A33-107A-4685-9351-54B93A550F44}" destId="{6E276587-BDAF-4E67-A68F-5BF3200C0F9C}" srcOrd="10" destOrd="0" presId="urn:microsoft.com/office/officeart/2005/8/layout/hierarchy2"/>
    <dgm:cxn modelId="{DE41C878-DD62-4F86-9DBB-3439091A5B5B}" type="presParOf" srcId="{6E276587-BDAF-4E67-A68F-5BF3200C0F9C}" destId="{03506B8A-A1FC-47F8-89A6-F96B54F0FDF9}" srcOrd="0" destOrd="0" presId="urn:microsoft.com/office/officeart/2005/8/layout/hierarchy2"/>
    <dgm:cxn modelId="{214B8410-2A08-4256-9A9C-038E4C294E21}" type="presParOf" srcId="{B3BD6A33-107A-4685-9351-54B93A550F44}" destId="{A1390331-D32F-4D4E-9AB6-5BC751E3DBE4}" srcOrd="11" destOrd="0" presId="urn:microsoft.com/office/officeart/2005/8/layout/hierarchy2"/>
    <dgm:cxn modelId="{DD0D271B-4FE1-4C01-9977-CCB0CFD6CEC9}" type="presParOf" srcId="{A1390331-D32F-4D4E-9AB6-5BC751E3DBE4}" destId="{7140C349-3098-4FCA-B487-1FC0EBA97046}" srcOrd="0" destOrd="0" presId="urn:microsoft.com/office/officeart/2005/8/layout/hierarchy2"/>
    <dgm:cxn modelId="{D31518BB-1AA3-4AC0-BBA1-7B3D52E5D261}" type="presParOf" srcId="{A1390331-D32F-4D4E-9AB6-5BC751E3DBE4}" destId="{C2ECFF74-43A0-446D-A56D-35098865D8F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DDF1F-D12E-4657-9827-6C31D426CEF4}">
      <dsp:nvSpPr>
        <dsp:cNvPr id="0" name=""/>
        <dsp:cNvSpPr/>
      </dsp:nvSpPr>
      <dsp:spPr>
        <a:xfrm>
          <a:off x="4354856" y="2667364"/>
          <a:ext cx="145354" cy="14535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9F9FE8-B66A-40F3-B285-76300B0C1F2D}">
      <dsp:nvSpPr>
        <dsp:cNvPr id="0" name=""/>
        <dsp:cNvSpPr/>
      </dsp:nvSpPr>
      <dsp:spPr>
        <a:xfrm>
          <a:off x="4227525" y="2871418"/>
          <a:ext cx="145354" cy="145354"/>
        </a:xfrm>
        <a:prstGeom prst="ellipse">
          <a:avLst/>
        </a:prstGeom>
        <a:solidFill>
          <a:schemeClr val="accent4">
            <a:hueOff val="733326"/>
            <a:satOff val="-3245"/>
            <a:lumOff val="-54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B3C59D-617A-4B1D-B912-DE4BBD98D335}">
      <dsp:nvSpPr>
        <dsp:cNvPr id="0" name=""/>
        <dsp:cNvSpPr/>
      </dsp:nvSpPr>
      <dsp:spPr>
        <a:xfrm>
          <a:off x="4075774" y="3048085"/>
          <a:ext cx="145354" cy="145354"/>
        </a:xfrm>
        <a:prstGeom prst="ellipse">
          <a:avLst/>
        </a:prstGeom>
        <a:solidFill>
          <a:schemeClr val="accent4">
            <a:hueOff val="1466653"/>
            <a:satOff val="-6489"/>
            <a:lumOff val="-109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2AD8FD-E21E-46CF-A988-0D4F9D54B811}">
      <dsp:nvSpPr>
        <dsp:cNvPr id="0" name=""/>
        <dsp:cNvSpPr/>
      </dsp:nvSpPr>
      <dsp:spPr>
        <a:xfrm>
          <a:off x="4257177" y="613708"/>
          <a:ext cx="145354" cy="145354"/>
        </a:xfrm>
        <a:prstGeom prst="ellipse">
          <a:avLst/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2635A5-5810-487C-88C3-7BC5601F04A6}">
      <dsp:nvSpPr>
        <dsp:cNvPr id="0" name=""/>
        <dsp:cNvSpPr/>
      </dsp:nvSpPr>
      <dsp:spPr>
        <a:xfrm>
          <a:off x="4451371" y="497987"/>
          <a:ext cx="145354" cy="145354"/>
        </a:xfrm>
        <a:prstGeom prst="ellipse">
          <a:avLst/>
        </a:prstGeom>
        <a:solidFill>
          <a:schemeClr val="accent4">
            <a:hueOff val="2933305"/>
            <a:satOff val="-12979"/>
            <a:lumOff val="-21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0815A3-DBA0-46C0-B075-90E592B13F42}">
      <dsp:nvSpPr>
        <dsp:cNvPr id="0" name=""/>
        <dsp:cNvSpPr/>
      </dsp:nvSpPr>
      <dsp:spPr>
        <a:xfrm>
          <a:off x="4644984" y="382267"/>
          <a:ext cx="145354" cy="145354"/>
        </a:xfrm>
        <a:prstGeom prst="ellipse">
          <a:avLst/>
        </a:prstGeom>
        <a:solidFill>
          <a:schemeClr val="accent4">
            <a:hueOff val="3666632"/>
            <a:satOff val="-16223"/>
            <a:lumOff val="-27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18A3FC-81D3-4827-8833-B424216CF27F}">
      <dsp:nvSpPr>
        <dsp:cNvPr id="0" name=""/>
        <dsp:cNvSpPr/>
      </dsp:nvSpPr>
      <dsp:spPr>
        <a:xfrm>
          <a:off x="4838596" y="497987"/>
          <a:ext cx="145354" cy="145354"/>
        </a:xfrm>
        <a:prstGeom prst="ellipse">
          <a:avLst/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22A948-C541-4BA5-B5F9-1D58A757C48A}">
      <dsp:nvSpPr>
        <dsp:cNvPr id="0" name=""/>
        <dsp:cNvSpPr/>
      </dsp:nvSpPr>
      <dsp:spPr>
        <a:xfrm>
          <a:off x="5032790" y="613708"/>
          <a:ext cx="145354" cy="145354"/>
        </a:xfrm>
        <a:prstGeom prst="ellipse">
          <a:avLst/>
        </a:prstGeom>
        <a:solidFill>
          <a:schemeClr val="accent4">
            <a:hueOff val="5133284"/>
            <a:satOff val="-22713"/>
            <a:lumOff val="-381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95A5D9-41DB-431B-8389-D50DD0180F9E}">
      <dsp:nvSpPr>
        <dsp:cNvPr id="0" name=""/>
        <dsp:cNvSpPr/>
      </dsp:nvSpPr>
      <dsp:spPr>
        <a:xfrm>
          <a:off x="4644984" y="626437"/>
          <a:ext cx="145354" cy="145354"/>
        </a:xfrm>
        <a:prstGeom prst="ellipse">
          <a:avLst/>
        </a:prstGeom>
        <a:solidFill>
          <a:schemeClr val="accent4">
            <a:hueOff val="5866610"/>
            <a:satOff val="-25957"/>
            <a:lumOff val="-435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EEF59F-B875-4A21-8A04-C66E7DE474C7}">
      <dsp:nvSpPr>
        <dsp:cNvPr id="0" name=""/>
        <dsp:cNvSpPr/>
      </dsp:nvSpPr>
      <dsp:spPr>
        <a:xfrm>
          <a:off x="4644984" y="870608"/>
          <a:ext cx="145354" cy="145354"/>
        </a:xfrm>
        <a:prstGeom prst="ellipse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BB8138-170E-465F-9D96-6CE004094E68}">
      <dsp:nvSpPr>
        <dsp:cNvPr id="0" name=""/>
        <dsp:cNvSpPr/>
      </dsp:nvSpPr>
      <dsp:spPr>
        <a:xfrm>
          <a:off x="3462377" y="3579016"/>
          <a:ext cx="3135011" cy="84090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577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Ilmu</a:t>
          </a:r>
          <a:r>
            <a:rPr lang="en-US" sz="2300" kern="1200" dirty="0"/>
            <a:t> Agama Islam</a:t>
          </a:r>
          <a:endParaRPr lang="en-ID" sz="2300" kern="1200" dirty="0"/>
        </a:p>
      </dsp:txBody>
      <dsp:txXfrm>
        <a:off x="3503427" y="3620066"/>
        <a:ext cx="3052911" cy="758803"/>
      </dsp:txXfrm>
    </dsp:sp>
    <dsp:sp modelId="{4336A06C-FA2D-46E2-90AF-E27686B9FB24}">
      <dsp:nvSpPr>
        <dsp:cNvPr id="0" name=""/>
        <dsp:cNvSpPr/>
      </dsp:nvSpPr>
      <dsp:spPr>
        <a:xfrm>
          <a:off x="2593156" y="2755085"/>
          <a:ext cx="1453547" cy="1453451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A3D3A2-43DF-49C0-ACD6-E1878C7F4CAA}">
      <dsp:nvSpPr>
        <dsp:cNvPr id="0" name=""/>
        <dsp:cNvSpPr/>
      </dsp:nvSpPr>
      <dsp:spPr>
        <a:xfrm>
          <a:off x="4787431" y="1934240"/>
          <a:ext cx="3135011" cy="840903"/>
        </a:xfrm>
        <a:prstGeom prst="round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577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Ilmu</a:t>
          </a:r>
          <a:r>
            <a:rPr lang="en-US" sz="2300" kern="1200" dirty="0"/>
            <a:t> </a:t>
          </a:r>
          <a:r>
            <a:rPr lang="en-US" sz="2300" kern="1200" dirty="0" err="1"/>
            <a:t>Terapan</a:t>
          </a:r>
          <a:endParaRPr lang="en-ID" sz="2300" kern="1200" dirty="0"/>
        </a:p>
      </dsp:txBody>
      <dsp:txXfrm>
        <a:off x="4828481" y="1975290"/>
        <a:ext cx="3052911" cy="758803"/>
      </dsp:txXfrm>
    </dsp:sp>
    <dsp:sp modelId="{05109A53-A106-40DA-B966-0A11F82B49B1}">
      <dsp:nvSpPr>
        <dsp:cNvPr id="0" name=""/>
        <dsp:cNvSpPr/>
      </dsp:nvSpPr>
      <dsp:spPr>
        <a:xfrm>
          <a:off x="3918210" y="1110309"/>
          <a:ext cx="1453547" cy="1453451"/>
        </a:xfrm>
        <a:prstGeom prst="ellipse">
          <a:avLst/>
        </a:prstGeom>
        <a:solidFill>
          <a:schemeClr val="accent4">
            <a:tint val="50000"/>
            <a:hueOff val="6183974"/>
            <a:satOff val="-30969"/>
            <a:lumOff val="-37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92880-49C2-4A97-8D7E-8138E5324574}">
      <dsp:nvSpPr>
        <dsp:cNvPr id="0" name=""/>
        <dsp:cNvSpPr/>
      </dsp:nvSpPr>
      <dsp:spPr>
        <a:xfrm>
          <a:off x="1084" y="2484161"/>
          <a:ext cx="2318850" cy="1159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Ilmu</a:t>
          </a:r>
          <a:r>
            <a:rPr lang="en-US" sz="3700" kern="1200" dirty="0"/>
            <a:t> </a:t>
          </a:r>
          <a:r>
            <a:rPr lang="en-US" sz="3700" kern="1200" dirty="0" err="1"/>
            <a:t>Terapan</a:t>
          </a:r>
          <a:endParaRPr lang="en-ID" sz="3700" kern="1200" dirty="0"/>
        </a:p>
      </dsp:txBody>
      <dsp:txXfrm>
        <a:off x="35042" y="2518119"/>
        <a:ext cx="2250934" cy="1091509"/>
      </dsp:txXfrm>
    </dsp:sp>
    <dsp:sp modelId="{8AE8D3F9-D993-4EFD-9E9E-A255D73C3B2E}">
      <dsp:nvSpPr>
        <dsp:cNvPr id="0" name=""/>
        <dsp:cNvSpPr/>
      </dsp:nvSpPr>
      <dsp:spPr>
        <a:xfrm>
          <a:off x="2319934" y="3046845"/>
          <a:ext cx="927540" cy="34057"/>
        </a:xfrm>
        <a:custGeom>
          <a:avLst/>
          <a:gdLst/>
          <a:ahLst/>
          <a:cxnLst/>
          <a:rect l="0" t="0" r="0" b="0"/>
          <a:pathLst>
            <a:path>
              <a:moveTo>
                <a:pt x="0" y="17028"/>
              </a:moveTo>
              <a:lnTo>
                <a:pt x="927540" y="1702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2760516" y="3040685"/>
        <a:ext cx="46377" cy="46377"/>
      </dsp:txXfrm>
    </dsp:sp>
    <dsp:sp modelId="{78F20983-869D-4B3D-B4CF-B2F243415BCC}">
      <dsp:nvSpPr>
        <dsp:cNvPr id="0" name=""/>
        <dsp:cNvSpPr/>
      </dsp:nvSpPr>
      <dsp:spPr>
        <a:xfrm>
          <a:off x="3247474" y="2484161"/>
          <a:ext cx="2318850" cy="1159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Hukum-</a:t>
          </a:r>
          <a:r>
            <a:rPr lang="en-US" sz="3700" kern="1200" dirty="0" err="1"/>
            <a:t>hukum</a:t>
          </a:r>
          <a:endParaRPr lang="en-ID" sz="3700" kern="1200" dirty="0"/>
        </a:p>
      </dsp:txBody>
      <dsp:txXfrm>
        <a:off x="3281432" y="2518119"/>
        <a:ext cx="2250934" cy="1091509"/>
      </dsp:txXfrm>
    </dsp:sp>
    <dsp:sp modelId="{58969D78-3DC9-41BB-B3C2-020D420E3307}">
      <dsp:nvSpPr>
        <dsp:cNvPr id="0" name=""/>
        <dsp:cNvSpPr/>
      </dsp:nvSpPr>
      <dsp:spPr>
        <a:xfrm>
          <a:off x="5566325" y="3046845"/>
          <a:ext cx="927540" cy="34057"/>
        </a:xfrm>
        <a:custGeom>
          <a:avLst/>
          <a:gdLst/>
          <a:ahLst/>
          <a:cxnLst/>
          <a:rect l="0" t="0" r="0" b="0"/>
          <a:pathLst>
            <a:path>
              <a:moveTo>
                <a:pt x="0" y="17028"/>
              </a:moveTo>
              <a:lnTo>
                <a:pt x="927540" y="1702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006906" y="3040685"/>
        <a:ext cx="46377" cy="46377"/>
      </dsp:txXfrm>
    </dsp:sp>
    <dsp:sp modelId="{9509D6DE-7B13-4468-8180-87CF812F9D74}">
      <dsp:nvSpPr>
        <dsp:cNvPr id="0" name=""/>
        <dsp:cNvSpPr/>
      </dsp:nvSpPr>
      <dsp:spPr>
        <a:xfrm>
          <a:off x="6493865" y="2484161"/>
          <a:ext cx="2318850" cy="1159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Hukum Syariah</a:t>
          </a:r>
          <a:endParaRPr lang="en-ID" sz="3700" kern="1200" dirty="0"/>
        </a:p>
      </dsp:txBody>
      <dsp:txXfrm>
        <a:off x="6527823" y="2518119"/>
        <a:ext cx="2250934" cy="10915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92880-49C2-4A97-8D7E-8138E5324574}">
      <dsp:nvSpPr>
        <dsp:cNvPr id="0" name=""/>
        <dsp:cNvSpPr/>
      </dsp:nvSpPr>
      <dsp:spPr>
        <a:xfrm>
          <a:off x="961836" y="2610576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Ilmu</a:t>
          </a:r>
          <a:r>
            <a:rPr lang="en-US" sz="1900" kern="1200" dirty="0"/>
            <a:t> Agama Islam (IAI)</a:t>
          </a:r>
          <a:endParaRPr lang="en-ID" sz="1900" kern="1200" dirty="0"/>
        </a:p>
      </dsp:txBody>
      <dsp:txXfrm>
        <a:off x="988389" y="2637129"/>
        <a:ext cx="1760085" cy="853489"/>
      </dsp:txXfrm>
    </dsp:sp>
    <dsp:sp modelId="{8AE8D3F9-D993-4EFD-9E9E-A255D73C3B2E}">
      <dsp:nvSpPr>
        <dsp:cNvPr id="0" name=""/>
        <dsp:cNvSpPr/>
      </dsp:nvSpPr>
      <dsp:spPr>
        <a:xfrm>
          <a:off x="2775027" y="3050559"/>
          <a:ext cx="72527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25276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3119534" y="3045742"/>
        <a:ext cx="36263" cy="36263"/>
      </dsp:txXfrm>
    </dsp:sp>
    <dsp:sp modelId="{78F20983-869D-4B3D-B4CF-B2F243415BCC}">
      <dsp:nvSpPr>
        <dsp:cNvPr id="0" name=""/>
        <dsp:cNvSpPr/>
      </dsp:nvSpPr>
      <dsp:spPr>
        <a:xfrm>
          <a:off x="3500304" y="2610576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Ilmu</a:t>
          </a:r>
          <a:r>
            <a:rPr lang="en-US" sz="1900" kern="1200" dirty="0"/>
            <a:t> Syariah</a:t>
          </a:r>
          <a:endParaRPr lang="en-ID" sz="1900" kern="1200" dirty="0"/>
        </a:p>
      </dsp:txBody>
      <dsp:txXfrm>
        <a:off x="3526857" y="2637129"/>
        <a:ext cx="1760085" cy="853489"/>
      </dsp:txXfrm>
    </dsp:sp>
    <dsp:sp modelId="{58969D78-3DC9-41BB-B3C2-020D420E3307}">
      <dsp:nvSpPr>
        <dsp:cNvPr id="0" name=""/>
        <dsp:cNvSpPr/>
      </dsp:nvSpPr>
      <dsp:spPr>
        <a:xfrm rot="17132988">
          <a:off x="4323389" y="1747327"/>
          <a:ext cx="270548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705489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900" kern="1200"/>
        </a:p>
      </dsp:txBody>
      <dsp:txXfrm>
        <a:off x="5608496" y="1693005"/>
        <a:ext cx="135274" cy="135274"/>
      </dsp:txXfrm>
    </dsp:sp>
    <dsp:sp modelId="{9509D6DE-7B13-4468-8180-87CF812F9D74}">
      <dsp:nvSpPr>
        <dsp:cNvPr id="0" name=""/>
        <dsp:cNvSpPr/>
      </dsp:nvSpPr>
      <dsp:spPr>
        <a:xfrm>
          <a:off x="6038772" y="4114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Hukum </a:t>
          </a:r>
          <a:r>
            <a:rPr lang="en-US" sz="1900" kern="1200" dirty="0" err="1"/>
            <a:t>Keluarga</a:t>
          </a:r>
          <a:r>
            <a:rPr lang="en-US" sz="1900" kern="1200" dirty="0"/>
            <a:t> Islam (AS)</a:t>
          </a:r>
          <a:endParaRPr lang="en-ID" sz="1900" kern="1200" dirty="0"/>
        </a:p>
      </dsp:txBody>
      <dsp:txXfrm>
        <a:off x="6065325" y="30667"/>
        <a:ext cx="1760085" cy="853489"/>
      </dsp:txXfrm>
    </dsp:sp>
    <dsp:sp modelId="{17FDC02A-7DE3-4156-9694-E8125DA5AB1D}">
      <dsp:nvSpPr>
        <dsp:cNvPr id="0" name=""/>
        <dsp:cNvSpPr/>
      </dsp:nvSpPr>
      <dsp:spPr>
        <a:xfrm rot="17692822">
          <a:off x="4814197" y="2268620"/>
          <a:ext cx="17238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723873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5633037" y="2238838"/>
        <a:ext cx="86193" cy="86193"/>
      </dsp:txXfrm>
    </dsp:sp>
    <dsp:sp modelId="{4EE8A8BA-65AC-4A53-A456-ACF2B91F5FB3}">
      <dsp:nvSpPr>
        <dsp:cNvPr id="0" name=""/>
        <dsp:cNvSpPr/>
      </dsp:nvSpPr>
      <dsp:spPr>
        <a:xfrm>
          <a:off x="6038772" y="1046699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Hukum </a:t>
          </a:r>
          <a:r>
            <a:rPr lang="en-US" sz="1900" kern="1200" dirty="0" err="1"/>
            <a:t>Pidana</a:t>
          </a:r>
          <a:r>
            <a:rPr lang="en-US" sz="1900" kern="1200" dirty="0"/>
            <a:t> Islam</a:t>
          </a:r>
          <a:endParaRPr lang="en-ID" sz="1900" kern="1200" dirty="0"/>
        </a:p>
      </dsp:txBody>
      <dsp:txXfrm>
        <a:off x="6065325" y="1073252"/>
        <a:ext cx="1760085" cy="853489"/>
      </dsp:txXfrm>
    </dsp:sp>
    <dsp:sp modelId="{298FC7C9-64BC-40B8-B03B-7FDCA6427D86}">
      <dsp:nvSpPr>
        <dsp:cNvPr id="0" name=""/>
        <dsp:cNvSpPr/>
      </dsp:nvSpPr>
      <dsp:spPr>
        <a:xfrm rot="19457599">
          <a:off x="5229543" y="2789912"/>
          <a:ext cx="89318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93180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653804" y="2780898"/>
        <a:ext cx="44659" cy="44659"/>
      </dsp:txXfrm>
    </dsp:sp>
    <dsp:sp modelId="{F91AD6CF-481E-43F3-A570-F7695CFC6C62}">
      <dsp:nvSpPr>
        <dsp:cNvPr id="0" name=""/>
        <dsp:cNvSpPr/>
      </dsp:nvSpPr>
      <dsp:spPr>
        <a:xfrm>
          <a:off x="6038772" y="2089284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Perbandingan</a:t>
          </a:r>
          <a:r>
            <a:rPr lang="en-US" sz="1900" kern="1200" dirty="0"/>
            <a:t> </a:t>
          </a:r>
          <a:r>
            <a:rPr lang="en-US" sz="1900" kern="1200" dirty="0" err="1"/>
            <a:t>Mazhab</a:t>
          </a:r>
          <a:endParaRPr lang="en-ID" sz="1900" kern="1200" dirty="0"/>
        </a:p>
      </dsp:txBody>
      <dsp:txXfrm>
        <a:off x="6065325" y="2115837"/>
        <a:ext cx="1760085" cy="853489"/>
      </dsp:txXfrm>
    </dsp:sp>
    <dsp:sp modelId="{6C94B1EA-340E-4C5A-9422-BB6FC778B73F}">
      <dsp:nvSpPr>
        <dsp:cNvPr id="0" name=""/>
        <dsp:cNvSpPr/>
      </dsp:nvSpPr>
      <dsp:spPr>
        <a:xfrm rot="2142401">
          <a:off x="5229543" y="3311205"/>
          <a:ext cx="89318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93180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653804" y="3302191"/>
        <a:ext cx="44659" cy="44659"/>
      </dsp:txXfrm>
    </dsp:sp>
    <dsp:sp modelId="{4E587D01-2F4D-48ED-8F3A-C49D6D75A2B8}">
      <dsp:nvSpPr>
        <dsp:cNvPr id="0" name=""/>
        <dsp:cNvSpPr/>
      </dsp:nvSpPr>
      <dsp:spPr>
        <a:xfrm>
          <a:off x="6038772" y="3131869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Hukum Ekonomi Syariah</a:t>
          </a:r>
          <a:endParaRPr lang="en-ID" sz="1900" kern="1200" dirty="0"/>
        </a:p>
      </dsp:txBody>
      <dsp:txXfrm>
        <a:off x="6065325" y="3158422"/>
        <a:ext cx="1760085" cy="853489"/>
      </dsp:txXfrm>
    </dsp:sp>
    <dsp:sp modelId="{6044B68B-424E-436F-9A85-AC602BF2D9A9}">
      <dsp:nvSpPr>
        <dsp:cNvPr id="0" name=""/>
        <dsp:cNvSpPr/>
      </dsp:nvSpPr>
      <dsp:spPr>
        <a:xfrm rot="3907178">
          <a:off x="4814197" y="3832497"/>
          <a:ext cx="172387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723873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5633037" y="3802716"/>
        <a:ext cx="86193" cy="86193"/>
      </dsp:txXfrm>
    </dsp:sp>
    <dsp:sp modelId="{B694DB64-4680-454E-9E5E-807950CAE5C5}">
      <dsp:nvSpPr>
        <dsp:cNvPr id="0" name=""/>
        <dsp:cNvSpPr/>
      </dsp:nvSpPr>
      <dsp:spPr>
        <a:xfrm>
          <a:off x="6038772" y="4174454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Hukum Tata Negara</a:t>
          </a:r>
          <a:endParaRPr lang="en-ID" sz="1900" kern="1200" dirty="0"/>
        </a:p>
      </dsp:txBody>
      <dsp:txXfrm>
        <a:off x="6065325" y="4201007"/>
        <a:ext cx="1760085" cy="853489"/>
      </dsp:txXfrm>
    </dsp:sp>
    <dsp:sp modelId="{6E276587-BDAF-4E67-A68F-5BF3200C0F9C}">
      <dsp:nvSpPr>
        <dsp:cNvPr id="0" name=""/>
        <dsp:cNvSpPr/>
      </dsp:nvSpPr>
      <dsp:spPr>
        <a:xfrm rot="4467012">
          <a:off x="4323389" y="4353790"/>
          <a:ext cx="270548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705489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900" kern="1200"/>
        </a:p>
      </dsp:txBody>
      <dsp:txXfrm>
        <a:off x="5608496" y="4299468"/>
        <a:ext cx="135274" cy="135274"/>
      </dsp:txXfrm>
    </dsp:sp>
    <dsp:sp modelId="{7140C349-3098-4FCA-B487-1FC0EBA97046}">
      <dsp:nvSpPr>
        <dsp:cNvPr id="0" name=""/>
        <dsp:cNvSpPr/>
      </dsp:nvSpPr>
      <dsp:spPr>
        <a:xfrm>
          <a:off x="6038772" y="5217039"/>
          <a:ext cx="1813191" cy="906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Ilmju</a:t>
          </a:r>
          <a:r>
            <a:rPr lang="en-US" sz="1900" kern="1200" dirty="0"/>
            <a:t> Falak</a:t>
          </a:r>
          <a:endParaRPr lang="en-ID" sz="1900" kern="1200" dirty="0"/>
        </a:p>
      </dsp:txBody>
      <dsp:txXfrm>
        <a:off x="6065325" y="5243592"/>
        <a:ext cx="1760085" cy="853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C2181-A3F2-1A69-E311-2D99DC55D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DA5A1E-F848-7C06-FF1B-9B94FF8C7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7106A-BA02-65DE-D088-B53979F6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215F2-AFD2-1674-4DCF-BE43E5B2C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FF526-3A2C-F3DA-E8AB-0F2CD94EA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381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C0DD-5A94-9684-AB64-6071FE0D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8E150-E873-6CCF-6F22-13E42AD7C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F191A-2AE3-1C40-9224-7D8DC1D1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16620-8990-8093-6309-2933982B8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68177-1E9B-2C94-E557-9A37EBFE5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6977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C125B-DF27-0574-3B7E-FEF9D25A5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81F1D-863C-9BB9-8DD0-B92B56320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2EAA2-B4AF-238A-0966-F5F013427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AE545-B236-2ACC-1908-A022CD488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53F49-3161-BB95-DAB3-984B2782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1371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D5CE-8037-5D97-E725-763D50303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BAB6B-83AD-44ED-C06F-3F2B8CC2E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D67F9-0113-7C1E-24BA-73B4033F3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5E840-4B83-D676-2C8E-FF5874006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E2A69-B6DF-A071-6313-BD1E88AA7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0AFEC-454E-5EB4-C7E3-E2DE36EAA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7034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D4BF9-88FD-3571-0469-60CDB7375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81849-B059-714A-A5BA-24F58FCC9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EEF453-A113-61B1-1663-B4180EE85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DB2809-981B-E209-0D4F-54748CC96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306AA-6B67-1111-6258-11019A5DA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EDC009-F5AF-7D3C-85D6-7207F5A6D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856D6-19A7-348E-57D1-77C72B8BE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E7F9C9-953D-280D-4C6A-63F0357C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000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0719-E2D1-121E-26F1-D6520A59B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0A6772-563F-682B-B971-C8C7AC39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8BCB9-D9BF-E1B3-7469-E2C130AC5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58EB0D-231E-B772-DE54-969FA33F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4190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01C3A8-11A4-BBEB-16EE-BE75AECE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4308FA-ED7C-51F9-1C77-BC0F84C83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9E0DC-6D73-8A4D-4BD3-EC814A45F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002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C5427-7FC8-8FB4-405B-54E77C6A7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90577-8786-36B2-43AD-583DEDA35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4367B-D721-6E71-A491-C31B8FA55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7775C-EEB6-3DF9-EA25-978752439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F026F-7A7F-D806-2671-0EC0E5489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91873-ADCF-8A84-2EC2-3C46E585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7211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D95B-EC10-D790-4646-7B6B1018C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4B76E5-F1D7-8820-54AB-479201D53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625D0-6941-F862-5B26-FD13BCBF6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1ED0DE-290E-4008-5780-8B6D86FD1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B7D9D-51E8-EB27-FCF5-D9D3571F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68455-D1E6-49A4-FF8D-7795636C4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360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328EF-A464-1354-BEC3-B17DDA43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D39DFF-18B9-0D27-D960-A3E858760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27783-7FD2-012E-7FE8-86306D1A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247E9-DF5E-FBED-BFA8-3EA9EF02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E74D5-7A20-6768-8B3B-F2215836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77656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91BD63-A772-6932-CE3A-6E3BF9020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272B9-0486-CD7F-F931-318F636E7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03644-8F82-5CE3-464B-EF24678C4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9F8E2-8576-8BCE-13B8-2B13CA474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2BD16-CBAC-45D7-E684-53B7E3913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788161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6C87BC-86E6-11B4-3F9D-04FBB34C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EA463-AE27-52B5-8529-ACF40E795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AF09A-650E-8B90-7CE9-27429722B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793014-EA96-46AE-BC37-A7783EF0CFD0}" type="datetimeFigureOut">
              <a:rPr lang="en-ID" smtClean="0"/>
              <a:t>04/08/24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4A0E3-F808-0873-A22E-A22448835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1EC84-D213-4130-550E-E45D1A8A4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4B6358-CFA6-4ABD-A0A7-6543C593E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0907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C0737-E29E-0E1D-1931-5ADEB2FAD7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RUMPUN ILMU FSH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449819-7E67-A660-FD76-585B38719E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Forum </a:t>
            </a:r>
            <a:r>
              <a:rPr lang="en-US" dirty="0" err="1"/>
              <a:t>Dekan</a:t>
            </a:r>
            <a:r>
              <a:rPr lang="en-US" dirty="0"/>
              <a:t> FS/FSH Se-Indonesia</a:t>
            </a:r>
          </a:p>
          <a:p>
            <a:endParaRPr lang="en-US" dirty="0"/>
          </a:p>
          <a:p>
            <a:r>
              <a:rPr lang="en-US" dirty="0" err="1"/>
              <a:t>Ciputat</a:t>
            </a:r>
            <a:r>
              <a:rPr lang="en-US" dirty="0"/>
              <a:t>, 22 Juli 2024</a:t>
            </a:r>
            <a:endParaRPr lang="en-ID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88C353D-5BF1-D984-7FBF-56551B8DF80A}"/>
              </a:ext>
            </a:extLst>
          </p:cNvPr>
          <p:cNvSpPr/>
          <p:nvPr/>
        </p:nvSpPr>
        <p:spPr>
          <a:xfrm>
            <a:off x="914400" y="708660"/>
            <a:ext cx="1348740" cy="12801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Diskusi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5447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66E79-DC54-461F-F9A8-1D4EC7D49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 </a:t>
            </a:r>
            <a:r>
              <a:rPr lang="en-US" dirty="0" err="1"/>
              <a:t>Opsi</a:t>
            </a:r>
            <a:r>
              <a:rPr lang="en-US" dirty="0"/>
              <a:t> </a:t>
            </a:r>
            <a:r>
              <a:rPr lang="en-US" dirty="0" err="1"/>
              <a:t>Rumpun</a:t>
            </a:r>
            <a:r>
              <a:rPr lang="en-US" dirty="0"/>
              <a:t> </a:t>
            </a:r>
            <a:r>
              <a:rPr lang="en-US" dirty="0" err="1"/>
              <a:t>Ilmu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3A086B-D944-E916-C678-BBA9651576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517494"/>
              </p:ext>
            </p:extLst>
          </p:nvPr>
        </p:nvGraphicFramePr>
        <p:xfrm>
          <a:off x="838200" y="1690688"/>
          <a:ext cx="10515600" cy="4802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254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45F43-9E68-C56A-1470-8FEE99D8B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776330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Opsi</a:t>
            </a:r>
            <a:r>
              <a:rPr lang="en-US" dirty="0"/>
              <a:t> 1: </a:t>
            </a:r>
            <a:r>
              <a:rPr lang="en-US" dirty="0" err="1"/>
              <a:t>Rumpun</a:t>
            </a:r>
            <a:r>
              <a:rPr lang="en-US" dirty="0"/>
              <a:t>, </a:t>
            </a:r>
            <a:r>
              <a:rPr lang="en-US" dirty="0" err="1"/>
              <a:t>Pohon</a:t>
            </a:r>
            <a:r>
              <a:rPr lang="en-US" dirty="0"/>
              <a:t>, Cabang </a:t>
            </a:r>
            <a:r>
              <a:rPr lang="en-US" dirty="0" err="1"/>
              <a:t>Ilmu</a:t>
            </a:r>
            <a:endParaRPr lang="en-ID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7B7D35E-A2B5-E44C-4564-EB6652F97C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5090859"/>
              </p:ext>
            </p:extLst>
          </p:nvPr>
        </p:nvGraphicFramePr>
        <p:xfrm>
          <a:off x="2032000" y="365125"/>
          <a:ext cx="8813800" cy="6127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7213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5AD6A-27A7-30C4-5E3B-298B6E3BA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</a:t>
            </a:r>
            <a:r>
              <a:rPr lang="en-US" dirty="0" err="1"/>
              <a:t>Ilmu</a:t>
            </a:r>
            <a:r>
              <a:rPr lang="en-US" dirty="0"/>
              <a:t> Hukum Syariah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81086-0116-3AA6-5494-491DEC57D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Hukum </a:t>
            </a:r>
            <a:r>
              <a:rPr lang="en-US" dirty="0" err="1"/>
              <a:t>Kewarisan</a:t>
            </a:r>
            <a:r>
              <a:rPr lang="en-US" dirty="0"/>
              <a:t> Islam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Hukum </a:t>
            </a:r>
            <a:r>
              <a:rPr lang="en-US" dirty="0" err="1"/>
              <a:t>Kewarisan</a:t>
            </a:r>
            <a:r>
              <a:rPr lang="en-US" dirty="0"/>
              <a:t> Islam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Filsafat</a:t>
            </a:r>
            <a:r>
              <a:rPr lang="en-US" dirty="0"/>
              <a:t> Hukum Islam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Hukum </a:t>
            </a:r>
            <a:r>
              <a:rPr lang="en-US" dirty="0" err="1"/>
              <a:t>Bisnis</a:t>
            </a:r>
            <a:r>
              <a:rPr lang="en-US" dirty="0"/>
              <a:t> Syariah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Hukum </a:t>
            </a:r>
            <a:r>
              <a:rPr lang="en-US" dirty="0" err="1"/>
              <a:t>Keuangan</a:t>
            </a:r>
            <a:r>
              <a:rPr lang="en-US" dirty="0"/>
              <a:t> Syariah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Hukum Zakat dan </a:t>
            </a:r>
            <a:r>
              <a:rPr lang="en-US" dirty="0" err="1"/>
              <a:t>Wakaf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Sosiologi</a:t>
            </a:r>
            <a:r>
              <a:rPr lang="en-US" dirty="0"/>
              <a:t> </a:t>
            </a:r>
            <a:r>
              <a:rPr lang="en-US" dirty="0" err="1"/>
              <a:t>Antropologi</a:t>
            </a:r>
            <a:r>
              <a:rPr lang="en-US" dirty="0"/>
              <a:t> Hukum Islam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Fikih</a:t>
            </a:r>
            <a:r>
              <a:rPr lang="en-US" dirty="0"/>
              <a:t> </a:t>
            </a:r>
            <a:r>
              <a:rPr lang="en-US" dirty="0" err="1"/>
              <a:t>Siyasah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Fikih</a:t>
            </a:r>
            <a:r>
              <a:rPr lang="en-US" dirty="0"/>
              <a:t> </a:t>
            </a:r>
            <a:r>
              <a:rPr lang="en-US" dirty="0" err="1"/>
              <a:t>Muamalah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6570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45F43-9E68-C56A-1470-8FEE99D8B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776330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Opsi</a:t>
            </a:r>
            <a:r>
              <a:rPr lang="en-US" dirty="0"/>
              <a:t> 2: </a:t>
            </a:r>
            <a:r>
              <a:rPr lang="en-US" dirty="0" err="1"/>
              <a:t>Rumpun</a:t>
            </a:r>
            <a:r>
              <a:rPr lang="en-US" dirty="0"/>
              <a:t>, </a:t>
            </a:r>
            <a:r>
              <a:rPr lang="en-US" dirty="0" err="1"/>
              <a:t>Pohon</a:t>
            </a:r>
            <a:r>
              <a:rPr lang="en-US" dirty="0"/>
              <a:t>, Cabang </a:t>
            </a:r>
            <a:r>
              <a:rPr lang="en-US" dirty="0" err="1"/>
              <a:t>Ilmu</a:t>
            </a:r>
            <a:endParaRPr lang="en-ID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7B7D35E-A2B5-E44C-4564-EB6652F97C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7428343"/>
              </p:ext>
            </p:extLst>
          </p:nvPr>
        </p:nvGraphicFramePr>
        <p:xfrm>
          <a:off x="2032000" y="365125"/>
          <a:ext cx="8813800" cy="6127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963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06B1-61C3-3507-F45F-7977A8A7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HKI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31497-0E67-885C-AF44-DD0E14853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Keluarga</a:t>
            </a:r>
            <a:r>
              <a:rPr lang="en-ID" dirty="0"/>
              <a:t> Islam di Indonesia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</a:t>
            </a:r>
            <a:r>
              <a:rPr lang="en-ID" dirty="0" err="1"/>
              <a:t>Mawaris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Peradilan</a:t>
            </a:r>
            <a:r>
              <a:rPr lang="en-ID" dirty="0"/>
              <a:t> Agama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Perdata</a:t>
            </a:r>
            <a:r>
              <a:rPr lang="en-ID" dirty="0"/>
              <a:t> Islam di Indonesia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Acara </a:t>
            </a:r>
            <a:r>
              <a:rPr lang="en-ID" dirty="0" err="1"/>
              <a:t>Perdata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</a:t>
            </a:r>
            <a:r>
              <a:rPr lang="en-ID" dirty="0" err="1"/>
              <a:t>Munakahat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Ilmu</a:t>
            </a:r>
            <a:r>
              <a:rPr lang="en-ID" dirty="0"/>
              <a:t> Falak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Ushul</a:t>
            </a:r>
            <a:r>
              <a:rPr lang="en-ID" dirty="0"/>
              <a:t> Fiqh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Mediasi</a:t>
            </a:r>
            <a:r>
              <a:rPr lang="en-ID" dirty="0"/>
              <a:t> </a:t>
            </a:r>
            <a:r>
              <a:rPr lang="en-ID" dirty="0" err="1"/>
              <a:t>Yudisial</a:t>
            </a:r>
            <a:r>
              <a:rPr lang="en-ID" dirty="0"/>
              <a:t> di </a:t>
            </a:r>
            <a:r>
              <a:rPr lang="en-ID" dirty="0" err="1"/>
              <a:t>Peradilan</a:t>
            </a:r>
            <a:r>
              <a:rPr lang="en-ID" dirty="0"/>
              <a:t> Agama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Konsultasi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 Islam</a:t>
            </a:r>
          </a:p>
        </p:txBody>
      </p:sp>
    </p:spTree>
    <p:extLst>
      <p:ext uri="{BB962C8B-B14F-4D97-AF65-F5344CB8AC3E}">
        <p14:creationId xmlns:p14="http://schemas.microsoft.com/office/powerpoint/2010/main" val="40863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06B1-61C3-3507-F45F-7977A8A7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HKI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31497-0E67-885C-AF44-DD0E14853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Kepenghuluan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Hukum </a:t>
            </a:r>
            <a:r>
              <a:rPr lang="en-ID" dirty="0" err="1"/>
              <a:t>kekerasan</a:t>
            </a:r>
            <a:r>
              <a:rPr lang="en-ID" dirty="0"/>
              <a:t> </a:t>
            </a:r>
            <a:r>
              <a:rPr lang="en-ID" dirty="0" err="1"/>
              <a:t>rumah</a:t>
            </a:r>
            <a:r>
              <a:rPr lang="en-ID" dirty="0"/>
              <a:t> </a:t>
            </a:r>
            <a:r>
              <a:rPr lang="en-ID" dirty="0" err="1"/>
              <a:t>tangga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Mediasi</a:t>
            </a:r>
            <a:r>
              <a:rPr lang="en-ID" dirty="0"/>
              <a:t> Non-</a:t>
            </a:r>
            <a:r>
              <a:rPr lang="en-ID" dirty="0" err="1"/>
              <a:t>Yudisial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Psikologi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Advokasi</a:t>
            </a:r>
            <a:r>
              <a:rPr lang="en-ID" dirty="0"/>
              <a:t> </a:t>
            </a:r>
            <a:r>
              <a:rPr lang="en-ID" dirty="0" err="1"/>
              <a:t>Keluarga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Sejarah </a:t>
            </a:r>
            <a:r>
              <a:rPr lang="en-ID" dirty="0" err="1"/>
              <a:t>Perkembangan</a:t>
            </a:r>
            <a:r>
              <a:rPr lang="en-ID" dirty="0"/>
              <a:t> Hukum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Filsafat</a:t>
            </a:r>
            <a:r>
              <a:rPr lang="en-ID" dirty="0"/>
              <a:t> Hukum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Pemikiran</a:t>
            </a:r>
            <a:r>
              <a:rPr lang="en-ID" dirty="0"/>
              <a:t> Hukum </a:t>
            </a:r>
            <a:r>
              <a:rPr lang="en-ID" dirty="0" err="1"/>
              <a:t>Keluarga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Hukum </a:t>
            </a:r>
            <a:r>
              <a:rPr lang="en-ID" dirty="0" err="1"/>
              <a:t>Keluarga</a:t>
            </a:r>
            <a:endParaRPr lang="en-ID" dirty="0"/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Ilmu</a:t>
            </a:r>
            <a:r>
              <a:rPr lang="en-ID" dirty="0"/>
              <a:t> Fiqh</a:t>
            </a:r>
          </a:p>
        </p:txBody>
      </p:sp>
    </p:spTree>
    <p:extLst>
      <p:ext uri="{BB962C8B-B14F-4D97-AF65-F5344CB8AC3E}">
        <p14:creationId xmlns:p14="http://schemas.microsoft.com/office/powerpoint/2010/main" val="1357069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06B1-61C3-3507-F45F-7977A8A7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HKI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31497-0E67-885C-AF44-DD0E14853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Qawaid</a:t>
            </a:r>
            <a:r>
              <a:rPr lang="en-ID" dirty="0"/>
              <a:t> </a:t>
            </a:r>
            <a:r>
              <a:rPr lang="en-ID" dirty="0" err="1"/>
              <a:t>Fiqhiyyah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Perbandingan</a:t>
            </a:r>
            <a:r>
              <a:rPr lang="en-ID" dirty="0"/>
              <a:t> Hukum </a:t>
            </a:r>
            <a:r>
              <a:rPr lang="en-ID" dirty="0" err="1"/>
              <a:t>Keluarga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Masail</a:t>
            </a:r>
            <a:r>
              <a:rPr lang="en-ID" dirty="0"/>
              <a:t> </a:t>
            </a:r>
            <a:r>
              <a:rPr lang="en-ID" dirty="0" err="1"/>
              <a:t>Fiqhiyyah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Perbandingan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Hukum </a:t>
            </a:r>
            <a:r>
              <a:rPr lang="en-ID" dirty="0" err="1"/>
              <a:t>Keluarga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Legal Drafting HKI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Pemikiran</a:t>
            </a:r>
            <a:r>
              <a:rPr lang="en-ID" dirty="0"/>
              <a:t> Modern Hukum </a:t>
            </a:r>
            <a:r>
              <a:rPr lang="en-ID" dirty="0" err="1"/>
              <a:t>Keluarga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Syari'ah</a:t>
            </a:r>
            <a:r>
              <a:rPr lang="en-ID" dirty="0"/>
              <a:t>, HAM, dan Gender </a:t>
            </a:r>
            <a:r>
              <a:rPr lang="en-ID" dirty="0" err="1"/>
              <a:t>dalam</a:t>
            </a:r>
            <a:r>
              <a:rPr lang="en-ID" dirty="0"/>
              <a:t> HKI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Hukum Adat </a:t>
            </a:r>
            <a:r>
              <a:rPr lang="en-ID" dirty="0" err="1"/>
              <a:t>dalam</a:t>
            </a:r>
            <a:r>
              <a:rPr lang="en-ID" dirty="0"/>
              <a:t> HKI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Fiqh Ibadah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Sosiologi</a:t>
            </a:r>
            <a:r>
              <a:rPr lang="en-ID" dirty="0"/>
              <a:t> Hukum </a:t>
            </a:r>
            <a:r>
              <a:rPr lang="en-ID" dirty="0" err="1"/>
              <a:t>Keluarga</a:t>
            </a:r>
            <a:r>
              <a:rPr lang="en-ID" dirty="0"/>
              <a:t> Islam</a:t>
            </a:r>
          </a:p>
        </p:txBody>
      </p:sp>
    </p:spTree>
    <p:extLst>
      <p:ext uri="{BB962C8B-B14F-4D97-AF65-F5344CB8AC3E}">
        <p14:creationId xmlns:p14="http://schemas.microsoft.com/office/powerpoint/2010/main" val="3615396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06B1-61C3-3507-F45F-7977A8A7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HKI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31497-0E67-885C-AF44-DD0E14853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78231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Antropologi</a:t>
            </a:r>
            <a:r>
              <a:rPr lang="en-ID" dirty="0"/>
              <a:t> Hukum </a:t>
            </a:r>
            <a:r>
              <a:rPr lang="en-ID" dirty="0" err="1"/>
              <a:t>Keluarga</a:t>
            </a:r>
            <a:r>
              <a:rPr lang="en-ID" dirty="0"/>
              <a:t> Islam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Maqashid</a:t>
            </a:r>
            <a:r>
              <a:rPr lang="en-ID" dirty="0"/>
              <a:t> al-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Hukum Acara </a:t>
            </a:r>
            <a:r>
              <a:rPr lang="en-ID" dirty="0" err="1"/>
              <a:t>Peradilan</a:t>
            </a:r>
            <a:r>
              <a:rPr lang="en-ID" dirty="0"/>
              <a:t> Agama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Fiqh dan </a:t>
            </a:r>
            <a:r>
              <a:rPr lang="en-ID" dirty="0" err="1"/>
              <a:t>Manajemen</a:t>
            </a:r>
            <a:r>
              <a:rPr lang="en-ID" dirty="0"/>
              <a:t> Zakat di Indonesia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Fiqh dan </a:t>
            </a: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Wakaf</a:t>
            </a:r>
            <a:r>
              <a:rPr lang="en-ID" dirty="0"/>
              <a:t> di Indonesia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Sejarah </a:t>
            </a:r>
            <a:r>
              <a:rPr lang="en-ID" dirty="0" err="1"/>
              <a:t>Peradilan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Peradilan</a:t>
            </a:r>
            <a:r>
              <a:rPr lang="en-ID" dirty="0"/>
              <a:t> Agama di Indonesia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Manajemen</a:t>
            </a:r>
            <a:r>
              <a:rPr lang="en-ID" dirty="0"/>
              <a:t> dan </a:t>
            </a:r>
            <a:r>
              <a:rPr lang="en-ID" dirty="0" err="1"/>
              <a:t>Administrasi</a:t>
            </a:r>
            <a:r>
              <a:rPr lang="en-ID" dirty="0"/>
              <a:t> </a:t>
            </a:r>
            <a:r>
              <a:rPr lang="en-ID" dirty="0" err="1"/>
              <a:t>Pengadilan</a:t>
            </a:r>
            <a:r>
              <a:rPr lang="en-ID" dirty="0"/>
              <a:t> Agama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Manajemen</a:t>
            </a:r>
            <a:r>
              <a:rPr lang="en-ID" dirty="0"/>
              <a:t> dan </a:t>
            </a:r>
            <a:r>
              <a:rPr lang="en-ID" dirty="0" err="1"/>
              <a:t>Administrasi</a:t>
            </a:r>
            <a:r>
              <a:rPr lang="en-ID" dirty="0"/>
              <a:t> Kantor </a:t>
            </a:r>
            <a:r>
              <a:rPr lang="en-ID" dirty="0" err="1"/>
              <a:t>Urusan</a:t>
            </a:r>
            <a:r>
              <a:rPr lang="en-ID" dirty="0"/>
              <a:t> Agama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Naskah</a:t>
            </a:r>
            <a:r>
              <a:rPr lang="en-ID" dirty="0"/>
              <a:t> Hukum Islam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Alternatif</a:t>
            </a:r>
            <a:r>
              <a:rPr lang="en-ID" dirty="0"/>
              <a:t> </a:t>
            </a:r>
            <a:r>
              <a:rPr lang="en-ID" dirty="0" err="1"/>
              <a:t>Penyelesaian</a:t>
            </a:r>
            <a:r>
              <a:rPr lang="en-ID" dirty="0"/>
              <a:t> </a:t>
            </a:r>
            <a:r>
              <a:rPr lang="en-ID" dirty="0" err="1"/>
              <a:t>Sengketa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Logika</a:t>
            </a:r>
            <a:r>
              <a:rPr lang="en-ID" dirty="0"/>
              <a:t> Hukum Islam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Sejarah Sosial Hukum Islam</a:t>
            </a:r>
          </a:p>
        </p:txBody>
      </p:sp>
    </p:spTree>
    <p:extLst>
      <p:ext uri="{BB962C8B-B14F-4D97-AF65-F5344CB8AC3E}">
        <p14:creationId xmlns:p14="http://schemas.microsoft.com/office/powerpoint/2010/main" val="1412952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22DF-A6B4-941A-F43B-407490E09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</a:t>
            </a:r>
            <a:r>
              <a:rPr lang="en-US" dirty="0" err="1"/>
              <a:t>Pidana</a:t>
            </a:r>
            <a:r>
              <a:rPr lang="en-US" dirty="0"/>
              <a:t> Islam (HPI)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4A13F-236A-EC4D-03BD-024F7A35C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Pidana</a:t>
            </a:r>
            <a:r>
              <a:rPr lang="en-ID" dirty="0"/>
              <a:t> Islam (</a:t>
            </a:r>
            <a:r>
              <a:rPr lang="en-ID" dirty="0" err="1"/>
              <a:t>Jinayah</a:t>
            </a:r>
            <a:r>
              <a:rPr lang="en-ID" dirty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Acara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Tata Negara (</a:t>
            </a:r>
            <a:r>
              <a:rPr lang="en-ID" dirty="0" err="1"/>
              <a:t>Siyasah</a:t>
            </a:r>
            <a:r>
              <a:rPr lang="en-ID" dirty="0"/>
              <a:t> </a:t>
            </a:r>
            <a:r>
              <a:rPr lang="en-ID" dirty="0" err="1"/>
              <a:t>Syar’iyyah</a:t>
            </a:r>
            <a:r>
              <a:rPr lang="en-ID" dirty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Peradilan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Anti-</a:t>
            </a:r>
            <a:r>
              <a:rPr lang="en-ID" dirty="0" err="1"/>
              <a:t>Korupsi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Pidana</a:t>
            </a:r>
            <a:r>
              <a:rPr lang="en-ID" dirty="0"/>
              <a:t> Ekonomi </a:t>
            </a:r>
            <a:r>
              <a:rPr lang="en-ID" dirty="0" err="1"/>
              <a:t>dalam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Internasional</a:t>
            </a:r>
            <a:r>
              <a:rPr lang="en-ID" dirty="0"/>
              <a:t> di Dunia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Hukum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Syari'ah</a:t>
            </a:r>
            <a:r>
              <a:rPr lang="en-ID" dirty="0"/>
              <a:t>, HAM, dan Gender </a:t>
            </a:r>
            <a:r>
              <a:rPr lang="en-ID" dirty="0" err="1"/>
              <a:t>dalam</a:t>
            </a:r>
            <a:r>
              <a:rPr lang="en-ID" dirty="0"/>
              <a:t> HPI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Adat </a:t>
            </a:r>
            <a:r>
              <a:rPr lang="en-ID" dirty="0" err="1"/>
              <a:t>dalam</a:t>
            </a:r>
            <a:r>
              <a:rPr lang="en-ID" dirty="0"/>
              <a:t> HPI </a:t>
            </a:r>
          </a:p>
        </p:txBody>
      </p:sp>
    </p:spTree>
    <p:extLst>
      <p:ext uri="{BB962C8B-B14F-4D97-AF65-F5344CB8AC3E}">
        <p14:creationId xmlns:p14="http://schemas.microsoft.com/office/powerpoint/2010/main" val="2384669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22DF-A6B4-941A-F43B-407490E09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</a:t>
            </a:r>
            <a:r>
              <a:rPr lang="en-US" dirty="0" err="1"/>
              <a:t>Pidana</a:t>
            </a:r>
            <a:r>
              <a:rPr lang="en-US" dirty="0"/>
              <a:t> Islam (HPI)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4A13F-236A-EC4D-03BD-024F7A35C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Logika</a:t>
            </a:r>
            <a:r>
              <a:rPr lang="en-ID" dirty="0"/>
              <a:t> Hukum Islam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Ushul</a:t>
            </a:r>
            <a:r>
              <a:rPr lang="en-ID" dirty="0"/>
              <a:t> Fiqh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Naskah</a:t>
            </a:r>
            <a:r>
              <a:rPr lang="en-ID" dirty="0"/>
              <a:t> Hukum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Sejarah </a:t>
            </a:r>
            <a:r>
              <a:rPr lang="en-ID" dirty="0" err="1"/>
              <a:t>Perkembangan</a:t>
            </a:r>
            <a:r>
              <a:rPr lang="en-ID" dirty="0"/>
              <a:t> Hukum Islam (Tarikh </a:t>
            </a:r>
            <a:r>
              <a:rPr lang="en-ID" dirty="0" err="1"/>
              <a:t>Tasyri</a:t>
            </a:r>
            <a:r>
              <a:rPr lang="en-ID" dirty="0"/>
              <a:t>’)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Qawaid</a:t>
            </a:r>
            <a:r>
              <a:rPr lang="en-ID" dirty="0"/>
              <a:t> </a:t>
            </a:r>
            <a:r>
              <a:rPr lang="en-ID" dirty="0" err="1"/>
              <a:t>Fiqhiyyah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Filsafat</a:t>
            </a:r>
            <a:r>
              <a:rPr lang="en-ID" dirty="0"/>
              <a:t> Hukum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Politik</a:t>
            </a:r>
            <a:r>
              <a:rPr lang="en-ID" dirty="0"/>
              <a:t> Hukum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Peradilan</a:t>
            </a:r>
            <a:r>
              <a:rPr lang="en-ID" dirty="0"/>
              <a:t>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Perbandingan</a:t>
            </a:r>
            <a:r>
              <a:rPr lang="en-ID" dirty="0"/>
              <a:t> Hukum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Etika </a:t>
            </a:r>
            <a:r>
              <a:rPr lang="en-ID" dirty="0" err="1"/>
              <a:t>Profesi</a:t>
            </a:r>
            <a:r>
              <a:rPr lang="en-ID" dirty="0"/>
              <a:t> Hukum </a:t>
            </a:r>
            <a:r>
              <a:rPr lang="en-ID" dirty="0" err="1"/>
              <a:t>Pidana</a:t>
            </a:r>
            <a:r>
              <a:rPr lang="en-ID" dirty="0"/>
              <a:t> Islam</a:t>
            </a:r>
          </a:p>
        </p:txBody>
      </p:sp>
    </p:spTree>
    <p:extLst>
      <p:ext uri="{BB962C8B-B14F-4D97-AF65-F5344CB8AC3E}">
        <p14:creationId xmlns:p14="http://schemas.microsoft.com/office/powerpoint/2010/main" val="1639046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422DF-A6B4-941A-F43B-407490E09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</a:t>
            </a:r>
            <a:r>
              <a:rPr lang="en-US" dirty="0" err="1"/>
              <a:t>Pidana</a:t>
            </a:r>
            <a:r>
              <a:rPr lang="en-US" dirty="0"/>
              <a:t> Islam (HPI)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4A13F-236A-EC4D-03BD-024F7A35C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n-ID" dirty="0"/>
              <a:t>Tafsir </a:t>
            </a:r>
            <a:r>
              <a:rPr lang="en-ID" dirty="0" err="1"/>
              <a:t>Ahkam</a:t>
            </a:r>
            <a:r>
              <a:rPr lang="en-ID" dirty="0"/>
              <a:t> </a:t>
            </a:r>
            <a:r>
              <a:rPr lang="en-ID" dirty="0" err="1"/>
              <a:t>Jinayat</a:t>
            </a:r>
            <a:endParaRPr lang="en-ID" dirty="0"/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Hadits</a:t>
            </a:r>
            <a:r>
              <a:rPr lang="en-ID" dirty="0"/>
              <a:t> </a:t>
            </a:r>
            <a:r>
              <a:rPr lang="en-ID" dirty="0" err="1"/>
              <a:t>Ahkam</a:t>
            </a:r>
            <a:r>
              <a:rPr lang="en-ID" dirty="0"/>
              <a:t> </a:t>
            </a:r>
            <a:r>
              <a:rPr lang="en-ID" dirty="0" err="1"/>
              <a:t>Jinayat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Politik</a:t>
            </a:r>
            <a:r>
              <a:rPr lang="en-ID" dirty="0"/>
              <a:t> Hukum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siber</a:t>
            </a:r>
            <a:r>
              <a:rPr lang="en-ID" dirty="0"/>
              <a:t> (cybercrime ) </a:t>
            </a:r>
            <a:r>
              <a:rPr lang="en-ID" dirty="0" err="1"/>
              <a:t>dalam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Human Trafficking </a:t>
            </a:r>
            <a:r>
              <a:rPr lang="en-ID" dirty="0" err="1"/>
              <a:t>dalam</a:t>
            </a:r>
            <a:r>
              <a:rPr lang="en-ID" dirty="0"/>
              <a:t> HPI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Money </a:t>
            </a:r>
            <a:r>
              <a:rPr lang="en-ID" dirty="0" err="1"/>
              <a:t>Laundring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HPI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Administrasi</a:t>
            </a:r>
            <a:r>
              <a:rPr lang="en-ID" dirty="0"/>
              <a:t> </a:t>
            </a:r>
            <a:r>
              <a:rPr lang="en-ID" dirty="0" err="1"/>
              <a:t>Peradilan</a:t>
            </a:r>
            <a:r>
              <a:rPr lang="en-ID" dirty="0"/>
              <a:t> </a:t>
            </a:r>
            <a:r>
              <a:rPr lang="en-ID" dirty="0" err="1"/>
              <a:t>Pidana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Rehabilitasi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HPI</a:t>
            </a:r>
          </a:p>
        </p:txBody>
      </p:sp>
    </p:spTree>
    <p:extLst>
      <p:ext uri="{BB962C8B-B14F-4D97-AF65-F5344CB8AC3E}">
        <p14:creationId xmlns:p14="http://schemas.microsoft.com/office/powerpoint/2010/main" val="1885109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ACBC-08BD-877E-08D4-4265E2AE6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Mazhab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1953E-B1C5-F1BA-D75F-C0FDC6A4D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Perbandingan</a:t>
            </a:r>
            <a:r>
              <a:rPr lang="en-ID" dirty="0"/>
              <a:t> </a:t>
            </a:r>
            <a:r>
              <a:rPr lang="en-ID" dirty="0" err="1"/>
              <a:t>Madzhab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Perbandingan</a:t>
            </a:r>
            <a:r>
              <a:rPr lang="en-ID" dirty="0"/>
              <a:t> Hukum Zakat dan </a:t>
            </a:r>
            <a:r>
              <a:rPr lang="en-ID" dirty="0" err="1"/>
              <a:t>Wakaf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</a:t>
            </a:r>
            <a:r>
              <a:rPr lang="en-ID" dirty="0" err="1"/>
              <a:t>Kontemporer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Wanita dan Gender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Naskah</a:t>
            </a:r>
            <a:r>
              <a:rPr lang="en-ID" dirty="0"/>
              <a:t> Kitab Fiqh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Qawaidul</a:t>
            </a:r>
            <a:r>
              <a:rPr lang="en-ID" dirty="0"/>
              <a:t> </a:t>
            </a:r>
            <a:r>
              <a:rPr lang="en-ID" dirty="0" err="1"/>
              <a:t>Fiqhiah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Perbandingan</a:t>
            </a:r>
            <a:r>
              <a:rPr lang="en-ID" dirty="0"/>
              <a:t> </a:t>
            </a:r>
            <a:r>
              <a:rPr lang="en-ID" dirty="0" err="1"/>
              <a:t>Pemikiran</a:t>
            </a:r>
            <a:r>
              <a:rPr lang="en-ID" dirty="0"/>
              <a:t> Hukum </a:t>
            </a:r>
            <a:r>
              <a:rPr lang="en-ID" dirty="0" err="1"/>
              <a:t>Dalam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Lembaga dan </a:t>
            </a:r>
            <a:r>
              <a:rPr lang="en-ID" dirty="0" err="1"/>
              <a:t>Metodologi</a:t>
            </a:r>
            <a:r>
              <a:rPr lang="en-ID" dirty="0"/>
              <a:t> Fatwa di dunia Islam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</a:t>
            </a:r>
            <a:r>
              <a:rPr lang="en-ID" dirty="0" err="1"/>
              <a:t>Perbandingan</a:t>
            </a:r>
            <a:r>
              <a:rPr lang="en-ID" dirty="0"/>
              <a:t> </a:t>
            </a:r>
            <a:r>
              <a:rPr lang="en-ID" dirty="0" err="1"/>
              <a:t>Madzhab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</a:t>
            </a:r>
            <a:r>
              <a:rPr lang="en-ID" dirty="0" err="1"/>
              <a:t>Minoritas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90176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ACBC-08BD-877E-08D4-4265E2AE6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Mazhab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1953E-B1C5-F1BA-D75F-C0FDC6A4D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Manahijul</a:t>
            </a:r>
            <a:r>
              <a:rPr lang="en-ID" dirty="0"/>
              <a:t> Ijtihad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Fiqh Nusantara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Hukum Islam Nusantara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Fatwa dan </a:t>
            </a:r>
            <a:r>
              <a:rPr lang="en-ID" dirty="0" err="1"/>
              <a:t>Jurisprudensi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</a:t>
            </a:r>
            <a:r>
              <a:rPr lang="en-ID" dirty="0" err="1"/>
              <a:t>Perbandingan</a:t>
            </a:r>
            <a:r>
              <a:rPr lang="en-ID" dirty="0"/>
              <a:t> </a:t>
            </a:r>
            <a:r>
              <a:rPr lang="en-ID" dirty="0" err="1"/>
              <a:t>Madzhab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Logika</a:t>
            </a:r>
            <a:r>
              <a:rPr lang="en-ID" dirty="0"/>
              <a:t> Hukum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Ushul</a:t>
            </a:r>
            <a:r>
              <a:rPr lang="en-ID" dirty="0"/>
              <a:t> Fiqh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Fiqh </a:t>
            </a:r>
            <a:r>
              <a:rPr lang="en-ID" dirty="0" err="1"/>
              <a:t>Wasathiyah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Ushul</a:t>
            </a:r>
            <a:r>
              <a:rPr lang="en-ID" dirty="0"/>
              <a:t> Fiqh </a:t>
            </a:r>
            <a:r>
              <a:rPr lang="en-ID" dirty="0" err="1"/>
              <a:t>Perbandingan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Fiqh </a:t>
            </a:r>
            <a:r>
              <a:rPr lang="en-ID" dirty="0" err="1"/>
              <a:t>Mawaris</a:t>
            </a:r>
            <a:r>
              <a:rPr lang="en-ID" dirty="0"/>
              <a:t> </a:t>
            </a:r>
            <a:r>
              <a:rPr lang="en-ID" dirty="0" err="1"/>
              <a:t>Perbandingan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40344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EBE3-4A11-565C-99D0-22C48E71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Ekonomi Syariah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A3C28-A388-62B9-EFDE-6BB74EE1F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dirty="0" err="1"/>
              <a:t>Penjaminan</a:t>
            </a:r>
            <a:r>
              <a:rPr lang="en-ID" dirty="0"/>
              <a:t> </a:t>
            </a:r>
            <a:r>
              <a:rPr lang="en-ID" dirty="0" err="1"/>
              <a:t>Mutu</a:t>
            </a:r>
            <a:r>
              <a:rPr lang="en-ID" dirty="0"/>
              <a:t> Halal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</a:t>
            </a:r>
            <a:r>
              <a:rPr lang="en-ID" dirty="0" err="1"/>
              <a:t>Muamalah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Ekonomi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Zakat, </a:t>
            </a:r>
            <a:r>
              <a:rPr lang="en-ID" dirty="0" err="1"/>
              <a:t>infaq</a:t>
            </a:r>
            <a:r>
              <a:rPr lang="en-ID" dirty="0"/>
              <a:t>, </a:t>
            </a:r>
            <a:r>
              <a:rPr lang="en-ID" dirty="0" err="1"/>
              <a:t>shadaqah</a:t>
            </a:r>
            <a:r>
              <a:rPr lang="en-ID" dirty="0"/>
              <a:t>, dan </a:t>
            </a:r>
            <a:r>
              <a:rPr lang="en-ID" dirty="0" err="1"/>
              <a:t>Wakaf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Qawaid</a:t>
            </a:r>
            <a:r>
              <a:rPr lang="en-ID" dirty="0"/>
              <a:t> </a:t>
            </a:r>
            <a:r>
              <a:rPr lang="en-ID" dirty="0" err="1"/>
              <a:t>Fiqhiyah</a:t>
            </a:r>
            <a:r>
              <a:rPr lang="en-ID" dirty="0"/>
              <a:t> fil </a:t>
            </a:r>
            <a:r>
              <a:rPr lang="en-ID" dirty="0" err="1"/>
              <a:t>Muamalah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Ekonomi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Perdata</a:t>
            </a:r>
            <a:r>
              <a:rPr lang="en-ID" dirty="0"/>
              <a:t> Islam di Indonesia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Sejarah Hukum Ekonomi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Bisnis</a:t>
            </a:r>
            <a:r>
              <a:rPr lang="en-ID" dirty="0"/>
              <a:t> Digital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dan Lembaga </a:t>
            </a:r>
            <a:r>
              <a:rPr lang="en-ID" dirty="0" err="1"/>
              <a:t>Pembiayaan</a:t>
            </a:r>
            <a:r>
              <a:rPr lang="en-ID" dirty="0"/>
              <a:t> </a:t>
            </a:r>
            <a:r>
              <a:rPr lang="en-ID" dirty="0" err="1"/>
              <a:t>Syari'ah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0283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EBE3-4A11-565C-99D0-22C48E71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Ekonomi Syariah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A3C28-A388-62B9-EFDE-6BB74EE1F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Hukum </a:t>
            </a:r>
            <a:r>
              <a:rPr lang="en-ID" dirty="0" err="1"/>
              <a:t>Perbankan</a:t>
            </a:r>
            <a:r>
              <a:rPr lang="en-ID" dirty="0"/>
              <a:t> </a:t>
            </a:r>
            <a:r>
              <a:rPr lang="en-ID" dirty="0" err="1"/>
              <a:t>Syari'ah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Adminstrasi</a:t>
            </a:r>
            <a:r>
              <a:rPr lang="en-ID" dirty="0"/>
              <a:t> </a:t>
            </a:r>
            <a:r>
              <a:rPr lang="en-ID" dirty="0" err="1"/>
              <a:t>Perbankan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Hukum </a:t>
            </a:r>
            <a:r>
              <a:rPr lang="en-ID" dirty="0" err="1"/>
              <a:t>Aqad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Hukum </a:t>
            </a:r>
            <a:r>
              <a:rPr lang="en-ID" dirty="0" err="1"/>
              <a:t>Bisnis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Hukum </a:t>
            </a:r>
            <a:r>
              <a:rPr lang="en-ID" dirty="0" err="1"/>
              <a:t>Investasi</a:t>
            </a:r>
            <a:r>
              <a:rPr lang="en-ID" dirty="0"/>
              <a:t> dan Pasar Modal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Fiqh </a:t>
            </a:r>
            <a:r>
              <a:rPr lang="en-ID" dirty="0" err="1"/>
              <a:t>Lingkungan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Legal Drafting HES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Sertifikasi</a:t>
            </a:r>
            <a:r>
              <a:rPr lang="en-ID" dirty="0"/>
              <a:t> dan </a:t>
            </a:r>
            <a:r>
              <a:rPr lang="en-ID" dirty="0" err="1"/>
              <a:t>Jaminan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 Halal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Pemikiran</a:t>
            </a:r>
            <a:r>
              <a:rPr lang="en-ID" dirty="0"/>
              <a:t> Modern Hukum Ekonomi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Kepaniteraan</a:t>
            </a:r>
            <a:r>
              <a:rPr lang="en-ID" dirty="0"/>
              <a:t> dan </a:t>
            </a:r>
            <a:r>
              <a:rPr lang="en-ID" dirty="0" err="1"/>
              <a:t>Kejurusitaan</a:t>
            </a:r>
            <a:r>
              <a:rPr lang="en-ID" dirty="0"/>
              <a:t> </a:t>
            </a:r>
            <a:r>
              <a:rPr lang="en-ID" dirty="0" err="1"/>
              <a:t>Syari'ah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55945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EBE3-4A11-565C-99D0-22C48E71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Ekonomi Syariah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A3C28-A388-62B9-EFDE-6BB74EE1F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Arbitrase</a:t>
            </a:r>
            <a:r>
              <a:rPr lang="en-ID" dirty="0"/>
              <a:t> </a:t>
            </a:r>
            <a:r>
              <a:rPr lang="en-ID" dirty="0" err="1"/>
              <a:t>Syari'ah</a:t>
            </a:r>
            <a:endParaRPr lang="en-ID" dirty="0"/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Persaingan</a:t>
            </a:r>
            <a:r>
              <a:rPr lang="en-ID" dirty="0"/>
              <a:t> Usaha dan </a:t>
            </a:r>
            <a:r>
              <a:rPr lang="en-ID" dirty="0" err="1"/>
              <a:t>Pelindungan</a:t>
            </a:r>
            <a:r>
              <a:rPr lang="en-ID" dirty="0"/>
              <a:t> </a:t>
            </a:r>
            <a:r>
              <a:rPr lang="en-ID" dirty="0" err="1"/>
              <a:t>Konsumen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Hukum Islam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Hukum </a:t>
            </a:r>
            <a:r>
              <a:rPr lang="en-ID" dirty="0" err="1"/>
              <a:t>Kepemilikan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Islam (HKI, Hak Paten, </a:t>
            </a:r>
            <a:r>
              <a:rPr lang="en-ID" dirty="0" err="1"/>
              <a:t>dll</a:t>
            </a:r>
            <a:r>
              <a:rPr lang="en-ID" dirty="0"/>
              <a:t>)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HES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 err="1"/>
              <a:t>Ushul</a:t>
            </a:r>
            <a:r>
              <a:rPr lang="en-ID" dirty="0"/>
              <a:t> Fiqh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Fatwa dan </a:t>
            </a:r>
            <a:r>
              <a:rPr lang="en-ID" dirty="0" err="1"/>
              <a:t>Jurisprudensi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Fatwa Dewan </a:t>
            </a:r>
            <a:r>
              <a:rPr lang="en-ID" dirty="0" err="1"/>
              <a:t>Syari'ah</a:t>
            </a:r>
            <a:r>
              <a:rPr lang="en-ID" dirty="0"/>
              <a:t> Nasional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Hukum </a:t>
            </a:r>
            <a:r>
              <a:rPr lang="en-ID" dirty="0" err="1"/>
              <a:t>Asuransi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Tafsir Hukum Ekonomi</a:t>
            </a:r>
          </a:p>
          <a:p>
            <a:pPr marL="514350" indent="-514350">
              <a:buFont typeface="+mj-lt"/>
              <a:buAutoNum type="arabicPeriod" startAt="21"/>
            </a:pPr>
            <a:r>
              <a:rPr lang="en-ID" dirty="0"/>
              <a:t>Hadis Hukum Ekonomi</a:t>
            </a:r>
          </a:p>
        </p:txBody>
      </p:sp>
    </p:spTree>
    <p:extLst>
      <p:ext uri="{BB962C8B-B14F-4D97-AF65-F5344CB8AC3E}">
        <p14:creationId xmlns:p14="http://schemas.microsoft.com/office/powerpoint/2010/main" val="880617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EBE3-4A11-565C-99D0-22C48E71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Ekonomi Syariah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A3C28-A388-62B9-EFDE-6BB74EE1F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1"/>
            </a:pPr>
            <a:r>
              <a:rPr lang="en-ID" dirty="0"/>
              <a:t>Hukum </a:t>
            </a:r>
            <a:r>
              <a:rPr lang="en-ID" dirty="0" err="1"/>
              <a:t>Dagang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Islam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Fiqh </a:t>
            </a:r>
            <a:r>
              <a:rPr lang="en-ID" dirty="0" err="1"/>
              <a:t>Muamalah</a:t>
            </a:r>
            <a:r>
              <a:rPr lang="en-ID" dirty="0"/>
              <a:t> </a:t>
            </a:r>
            <a:r>
              <a:rPr lang="en-ID" dirty="0" err="1"/>
              <a:t>Kontemporer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Hukum Ekonomi dan </a:t>
            </a:r>
            <a:r>
              <a:rPr lang="en-ID" dirty="0" err="1"/>
              <a:t>Perbankan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Hukum Ekonomi Islam di Indonesia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Hukum </a:t>
            </a:r>
            <a:r>
              <a:rPr lang="en-ID" dirty="0" err="1"/>
              <a:t>Investasi</a:t>
            </a:r>
            <a:r>
              <a:rPr lang="en-ID" dirty="0"/>
              <a:t> &amp; Pasar Modal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/>
              <a:t>Fiqh </a:t>
            </a:r>
            <a:r>
              <a:rPr lang="en-ID" dirty="0" err="1"/>
              <a:t>Ketenagakerjaan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ID" dirty="0" err="1"/>
              <a:t>Fikih</a:t>
            </a:r>
            <a:r>
              <a:rPr lang="en-ID" dirty="0"/>
              <a:t> </a:t>
            </a:r>
            <a:r>
              <a:rPr lang="en-ID" dirty="0" err="1"/>
              <a:t>Perlindungan</a:t>
            </a:r>
            <a:r>
              <a:rPr lang="en-ID" dirty="0"/>
              <a:t> </a:t>
            </a:r>
            <a:r>
              <a:rPr lang="en-ID" dirty="0" err="1"/>
              <a:t>Konsumen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87371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9FAE-E01F-6418-400B-792A047F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Tata Negara (</a:t>
            </a:r>
            <a:r>
              <a:rPr lang="en-US" dirty="0" err="1"/>
              <a:t>Siyasah</a:t>
            </a:r>
            <a:r>
              <a:rPr lang="en-US" dirty="0"/>
              <a:t> </a:t>
            </a:r>
            <a:r>
              <a:rPr lang="en-US" dirty="0" err="1"/>
              <a:t>Syar’iyah</a:t>
            </a:r>
            <a:r>
              <a:rPr lang="en-US" dirty="0"/>
              <a:t>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1048A-011D-A3FE-55C9-DC379C161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Peradilan</a:t>
            </a:r>
            <a:r>
              <a:rPr lang="en-ID" dirty="0"/>
              <a:t> </a:t>
            </a:r>
            <a:r>
              <a:rPr lang="en-ID" dirty="0" err="1"/>
              <a:t>Mahkamah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Administrasi</a:t>
            </a:r>
            <a:r>
              <a:rPr lang="en-ID" dirty="0"/>
              <a:t> </a:t>
            </a:r>
            <a:r>
              <a:rPr lang="en-ID" dirty="0" err="1"/>
              <a:t>pembentukan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Keuangan</a:t>
            </a:r>
            <a:r>
              <a:rPr lang="en-ID" dirty="0"/>
              <a:t> Negara (</a:t>
            </a:r>
            <a:r>
              <a:rPr lang="en-ID" dirty="0" err="1"/>
              <a:t>Siyasah</a:t>
            </a:r>
            <a:r>
              <a:rPr lang="en-ID" dirty="0"/>
              <a:t> Maliyah)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Pengelolaan</a:t>
            </a:r>
            <a:r>
              <a:rPr lang="en-ID" dirty="0"/>
              <a:t> negara (</a:t>
            </a:r>
            <a:r>
              <a:rPr lang="en-ID" dirty="0" err="1"/>
              <a:t>Siyasah</a:t>
            </a:r>
            <a:r>
              <a:rPr lang="en-ID" dirty="0"/>
              <a:t> </a:t>
            </a:r>
            <a:r>
              <a:rPr lang="en-ID" dirty="0" err="1"/>
              <a:t>Dusturiyah</a:t>
            </a:r>
            <a:r>
              <a:rPr lang="en-ID" dirty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Politik</a:t>
            </a:r>
            <a:r>
              <a:rPr lang="en-ID" dirty="0"/>
              <a:t> Hukum Islam di Indonesia (HTN)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Politik</a:t>
            </a:r>
            <a:r>
              <a:rPr lang="en-ID" dirty="0"/>
              <a:t> </a:t>
            </a:r>
            <a:r>
              <a:rPr lang="en-ID" dirty="0" err="1"/>
              <a:t>Kebijakan</a:t>
            </a:r>
            <a:r>
              <a:rPr lang="en-ID" dirty="0"/>
              <a:t> Publik (</a:t>
            </a:r>
            <a:r>
              <a:rPr lang="en-ID" dirty="0" err="1"/>
              <a:t>Siyasah</a:t>
            </a:r>
            <a:r>
              <a:rPr lang="en-ID" dirty="0"/>
              <a:t> </a:t>
            </a:r>
            <a:r>
              <a:rPr lang="en-ID" dirty="0" err="1"/>
              <a:t>Dauliyah</a:t>
            </a:r>
            <a:r>
              <a:rPr lang="en-ID" dirty="0"/>
              <a:t>)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Fiqh </a:t>
            </a:r>
            <a:r>
              <a:rPr lang="en-ID" dirty="0" err="1"/>
              <a:t>Siyasah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Legal Drafting </a:t>
            </a:r>
            <a:r>
              <a:rPr lang="en-ID" dirty="0" err="1"/>
              <a:t>Siyasah</a:t>
            </a:r>
            <a:r>
              <a:rPr lang="en-ID" dirty="0"/>
              <a:t> </a:t>
            </a:r>
            <a:r>
              <a:rPr lang="en-ID" dirty="0" err="1"/>
              <a:t>Syari’ah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HTN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Hukum </a:t>
            </a:r>
            <a:r>
              <a:rPr lang="en-ID" dirty="0" err="1"/>
              <a:t>Agraria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Islam (</a:t>
            </a:r>
            <a:r>
              <a:rPr lang="en-ID" dirty="0" err="1"/>
              <a:t>Ihya</a:t>
            </a:r>
            <a:r>
              <a:rPr lang="en-ID" dirty="0"/>
              <a:t> al-</a:t>
            </a:r>
            <a:r>
              <a:rPr lang="en-ID" dirty="0" err="1"/>
              <a:t>Mawat</a:t>
            </a:r>
            <a:r>
              <a:rPr lang="en-ID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6041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9FAE-E01F-6418-400B-792A047F2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Hukum Tata Negara (</a:t>
            </a:r>
            <a:r>
              <a:rPr lang="en-US" dirty="0" err="1"/>
              <a:t>Siyasah</a:t>
            </a:r>
            <a:r>
              <a:rPr lang="en-US" dirty="0"/>
              <a:t> </a:t>
            </a:r>
            <a:r>
              <a:rPr lang="en-US" dirty="0" err="1"/>
              <a:t>Syar’iyah</a:t>
            </a:r>
            <a:r>
              <a:rPr lang="en-US" dirty="0"/>
              <a:t>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1048A-011D-A3FE-55C9-DC379C161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Syari'ah</a:t>
            </a:r>
            <a:r>
              <a:rPr lang="en-ID" dirty="0"/>
              <a:t>, HAM, dan Gender </a:t>
            </a:r>
            <a:r>
              <a:rPr lang="en-ID" dirty="0" err="1"/>
              <a:t>dalam</a:t>
            </a:r>
            <a:r>
              <a:rPr lang="en-ID" dirty="0"/>
              <a:t> HTN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Ushul</a:t>
            </a:r>
            <a:r>
              <a:rPr lang="en-ID" dirty="0"/>
              <a:t> Fiqh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Tafsir </a:t>
            </a:r>
            <a:r>
              <a:rPr lang="en-ID" dirty="0" err="1"/>
              <a:t>Ahkam</a:t>
            </a:r>
            <a:r>
              <a:rPr lang="en-ID" dirty="0"/>
              <a:t> </a:t>
            </a:r>
            <a:r>
              <a:rPr lang="en-ID" dirty="0" err="1"/>
              <a:t>Siyasah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Hadits</a:t>
            </a:r>
            <a:r>
              <a:rPr lang="en-ID" dirty="0"/>
              <a:t> </a:t>
            </a:r>
            <a:r>
              <a:rPr lang="en-ID" dirty="0" err="1"/>
              <a:t>Ahkam</a:t>
            </a:r>
            <a:r>
              <a:rPr lang="en-ID" dirty="0"/>
              <a:t> </a:t>
            </a:r>
            <a:r>
              <a:rPr lang="en-ID" dirty="0" err="1"/>
              <a:t>Siyasah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Pemikiran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 Islam </a:t>
            </a:r>
            <a:r>
              <a:rPr lang="en-ID" dirty="0" err="1"/>
              <a:t>Kontemporer</a:t>
            </a:r>
            <a:endParaRPr lang="en-ID" dirty="0"/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Sosiologi</a:t>
            </a:r>
            <a:r>
              <a:rPr lang="en-ID" dirty="0"/>
              <a:t> Hukum Islam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Hukum </a:t>
            </a:r>
            <a:r>
              <a:rPr lang="en-ID" dirty="0" err="1"/>
              <a:t>humaniter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Pemikiran</a:t>
            </a:r>
            <a:r>
              <a:rPr lang="en-ID" dirty="0"/>
              <a:t> Hukum </a:t>
            </a:r>
            <a:r>
              <a:rPr lang="en-ID" dirty="0" err="1"/>
              <a:t>Ketatanegaraan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Sejarah </a:t>
            </a:r>
            <a:r>
              <a:rPr lang="en-ID" dirty="0" err="1"/>
              <a:t>Ketatanegaraan</a:t>
            </a:r>
            <a:r>
              <a:rPr lang="en-ID" dirty="0"/>
              <a:t> Islam</a:t>
            </a:r>
          </a:p>
        </p:txBody>
      </p:sp>
    </p:spTree>
    <p:extLst>
      <p:ext uri="{BB962C8B-B14F-4D97-AF65-F5344CB8AC3E}">
        <p14:creationId xmlns:p14="http://schemas.microsoft.com/office/powerpoint/2010/main" val="1502863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EC580-EE6D-7F90-D542-AD13C3FD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</a:t>
            </a:r>
            <a:r>
              <a:rPr lang="en-US" dirty="0" err="1"/>
              <a:t>Ilmu</a:t>
            </a:r>
            <a:r>
              <a:rPr lang="en-US" dirty="0"/>
              <a:t> Falak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E0F85-C7EE-19D4-B0CF-BD4ECF78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D" dirty="0"/>
              <a:t>Fiqh </a:t>
            </a:r>
            <a:r>
              <a:rPr lang="en-ID" dirty="0" err="1"/>
              <a:t>Hisab</a:t>
            </a:r>
            <a:r>
              <a:rPr lang="en-ID" dirty="0"/>
              <a:t> </a:t>
            </a:r>
            <a:r>
              <a:rPr lang="en-ID" dirty="0" err="1"/>
              <a:t>Rukyah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Tafsir Ayat </a:t>
            </a:r>
            <a:r>
              <a:rPr lang="en-ID" dirty="0" err="1"/>
              <a:t>Ahkam</a:t>
            </a:r>
            <a:r>
              <a:rPr lang="en-ID" dirty="0"/>
              <a:t> Falak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Hadis </a:t>
            </a:r>
            <a:r>
              <a:rPr lang="en-ID" dirty="0" err="1"/>
              <a:t>Ahkam</a:t>
            </a:r>
            <a:r>
              <a:rPr lang="en-ID" dirty="0"/>
              <a:t> Falak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Hisab</a:t>
            </a:r>
            <a:r>
              <a:rPr lang="en-ID" dirty="0"/>
              <a:t> </a:t>
            </a:r>
            <a:r>
              <a:rPr lang="en-ID" dirty="0" err="1"/>
              <a:t>Rukyah</a:t>
            </a:r>
            <a:r>
              <a:rPr lang="en-ID" dirty="0"/>
              <a:t> </a:t>
            </a:r>
            <a:r>
              <a:rPr lang="en-ID" dirty="0" err="1"/>
              <a:t>Arah</a:t>
            </a:r>
            <a:r>
              <a:rPr lang="en-ID" dirty="0"/>
              <a:t> </a:t>
            </a:r>
            <a:r>
              <a:rPr lang="en-ID" dirty="0" err="1"/>
              <a:t>Kiblat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Hisab</a:t>
            </a:r>
            <a:r>
              <a:rPr lang="en-ID" dirty="0"/>
              <a:t> </a:t>
            </a:r>
            <a:r>
              <a:rPr lang="en-ID" dirty="0" err="1"/>
              <a:t>Rukyah</a:t>
            </a:r>
            <a:r>
              <a:rPr lang="en-ID" dirty="0"/>
              <a:t> Waktu </a:t>
            </a:r>
            <a:r>
              <a:rPr lang="en-ID" dirty="0" err="1"/>
              <a:t>Shalat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Hisab</a:t>
            </a:r>
            <a:r>
              <a:rPr lang="en-ID" dirty="0"/>
              <a:t> </a:t>
            </a:r>
            <a:r>
              <a:rPr lang="en-ID" dirty="0" err="1"/>
              <a:t>Rukyah</a:t>
            </a:r>
            <a:r>
              <a:rPr lang="en-ID" dirty="0"/>
              <a:t> Awal </a:t>
            </a:r>
            <a:r>
              <a:rPr lang="en-ID" dirty="0" err="1"/>
              <a:t>Bulan</a:t>
            </a:r>
            <a:r>
              <a:rPr lang="en-ID" dirty="0"/>
              <a:t> </a:t>
            </a:r>
            <a:r>
              <a:rPr lang="en-ID" dirty="0" err="1"/>
              <a:t>Kamariah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Hisab</a:t>
            </a:r>
            <a:r>
              <a:rPr lang="en-ID" dirty="0"/>
              <a:t> </a:t>
            </a:r>
            <a:r>
              <a:rPr lang="en-ID" dirty="0" err="1"/>
              <a:t>Rukyah</a:t>
            </a:r>
            <a:r>
              <a:rPr lang="en-ID" dirty="0"/>
              <a:t> </a:t>
            </a:r>
            <a:r>
              <a:rPr lang="en-ID" dirty="0" err="1"/>
              <a:t>Gerhana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Kalender</a:t>
            </a:r>
            <a:r>
              <a:rPr lang="en-ID" dirty="0"/>
              <a:t> Islam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/>
              <a:t>Kajian Kitab Falak </a:t>
            </a:r>
          </a:p>
          <a:p>
            <a:pPr marL="514350" indent="-514350">
              <a:buFont typeface="+mj-lt"/>
              <a:buAutoNum type="arabicPeriod"/>
            </a:pPr>
            <a:r>
              <a:rPr lang="en-ID" dirty="0" err="1"/>
              <a:t>Ilmu</a:t>
            </a:r>
            <a:r>
              <a:rPr lang="en-ID" dirty="0"/>
              <a:t> Falak </a:t>
            </a:r>
            <a:r>
              <a:rPr lang="en-ID" dirty="0" err="1"/>
              <a:t>Kontemporer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33011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EC580-EE6D-7F90-D542-AD13C3FD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Ranting </a:t>
            </a:r>
            <a:r>
              <a:rPr lang="en-US" dirty="0" err="1"/>
              <a:t>Ilmu</a:t>
            </a:r>
            <a:r>
              <a:rPr lang="en-US" dirty="0"/>
              <a:t> Falak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E0F85-C7EE-19D4-B0CF-BD4ECF783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Instrumen</a:t>
            </a:r>
            <a:r>
              <a:rPr lang="en-ID" dirty="0"/>
              <a:t> Falak </a:t>
            </a:r>
            <a:r>
              <a:rPr lang="en-ID" dirty="0" err="1"/>
              <a:t>Klasik</a:t>
            </a:r>
            <a:r>
              <a:rPr lang="en-ID" dirty="0"/>
              <a:t>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Instrumen</a:t>
            </a:r>
            <a:r>
              <a:rPr lang="en-ID" dirty="0"/>
              <a:t> Falak Modern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/>
              <a:t>Syariah dan </a:t>
            </a:r>
            <a:r>
              <a:rPr lang="en-ID" dirty="0" err="1"/>
              <a:t>Rekayasa</a:t>
            </a:r>
            <a:r>
              <a:rPr lang="en-ID" dirty="0"/>
              <a:t> </a:t>
            </a:r>
            <a:r>
              <a:rPr lang="en-ID" dirty="0" err="1"/>
              <a:t>Sistem</a:t>
            </a:r>
            <a:endParaRPr lang="en-ID" dirty="0"/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Studi</a:t>
            </a:r>
            <a:r>
              <a:rPr lang="en-ID" dirty="0"/>
              <a:t> </a:t>
            </a:r>
            <a:r>
              <a:rPr lang="en-ID" dirty="0" err="1"/>
              <a:t>Naskah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Falak 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en-ID" dirty="0" err="1"/>
              <a:t>Statistika</a:t>
            </a:r>
            <a:r>
              <a:rPr lang="en-ID" dirty="0"/>
              <a:t> &amp; Data Mining Falak</a:t>
            </a:r>
          </a:p>
        </p:txBody>
      </p:sp>
    </p:spTree>
    <p:extLst>
      <p:ext uri="{BB962C8B-B14F-4D97-AF65-F5344CB8AC3E}">
        <p14:creationId xmlns:p14="http://schemas.microsoft.com/office/powerpoint/2010/main" val="637546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81266-DB38-DBBF-E4BF-06DF238B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Rekomendasi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ADAC2-EDFE-10F3-2B06-ED3432197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0135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814</Words>
  <Application>Microsoft Macintosh PowerPoint</Application>
  <PresentationFormat>Widescreen</PresentationFormat>
  <Paragraphs>211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RUMPUN ILMU FSH</vt:lpstr>
      <vt:lpstr>Dua Opsi Rumpun Ilmu</vt:lpstr>
      <vt:lpstr>Opsi 1: Rumpun, Pohon, Cabang Ilmu</vt:lpstr>
      <vt:lpstr>Ranting Ilmu Hukum Syariah</vt:lpstr>
      <vt:lpstr>Opsi 2: Rumpun, Pohon, Cabang Ilmu</vt:lpstr>
      <vt:lpstr>Ranting HKI</vt:lpstr>
      <vt:lpstr>Ranting HKI</vt:lpstr>
      <vt:lpstr>Ranting HKI</vt:lpstr>
      <vt:lpstr>Ranting HKI</vt:lpstr>
      <vt:lpstr>Ranting Hukum Pidana Islam (HPI)</vt:lpstr>
      <vt:lpstr>Ranting Hukum Pidana Islam (HPI)</vt:lpstr>
      <vt:lpstr>Ranting Hukum Pidana Islam (HPI)</vt:lpstr>
      <vt:lpstr>Ranting Perbandingan Mazhab</vt:lpstr>
      <vt:lpstr>Ranting Perbandingan Mazhab</vt:lpstr>
      <vt:lpstr>Ranting Hukum Ekonomi Syariah</vt:lpstr>
      <vt:lpstr>Ranting Hukum Ekonomi Syariah</vt:lpstr>
      <vt:lpstr>Ranting Hukum Ekonomi Syariah</vt:lpstr>
      <vt:lpstr>Ranting Hukum Ekonomi Syariah</vt:lpstr>
      <vt:lpstr>Ranting Hukum Tata Negara (Siyasah Syar’iyah)</vt:lpstr>
      <vt:lpstr>Ranting Hukum Tata Negara (Siyasah Syar’iyah)</vt:lpstr>
      <vt:lpstr>Ranting Ilmu Falak</vt:lpstr>
      <vt:lpstr>Ranting Ilmu Falak</vt:lpstr>
      <vt:lpstr>Rekomendasi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RUMPUN ILMU FSH</dc:title>
  <dc:creator>Prof. Dr. Muhammad Maksum, M.A.</dc:creator>
  <cp:lastModifiedBy>Kamaruzzaman Bustamam Ahmad</cp:lastModifiedBy>
  <cp:revision>15</cp:revision>
  <dcterms:created xsi:type="dcterms:W3CDTF">2024-07-22T03:34:25Z</dcterms:created>
  <dcterms:modified xsi:type="dcterms:W3CDTF">2024-08-04T00:12:51Z</dcterms:modified>
</cp:coreProperties>
</file>