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&#65279;<?xml version="1.0" encoding="UTF-8" standalone="yes" ?>
<Relationships xmlns="http://schemas.openxmlformats.org/package/2006/relationships">
	<Relationship Id="rId1" Type="http://schemas.openxmlformats.org/officeDocument/2006/relationships/officeDocument" Target="ppt/presentation.xml"/>
	<Relationship Id="rId2" Type="http://schemas.openxmlformats.org/package/2006/relationships/metadata/thumbnail" Target="docProps/thumbnail.jpeg"/>
	<Relationship Id="rId3" Type="http://schemas.openxmlformats.org/package/2006/relationships/metadata/core-properties" Target="docProps/core.xml"/>
	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9347200" cy="64516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presProps" Target="presProps.xml"/>
	<Relationship Id="rId3" Type="http://schemas.openxmlformats.org/officeDocument/2006/relationships/viewProps" Target="viewProps.xml"/>
	<Relationship Id="rId4" Type="http://schemas.openxmlformats.org/officeDocument/2006/relationships/theme" Target="theme/theme1.xml"/>
	<Relationship Id="rId5" Type="http://schemas.openxmlformats.org/officeDocument/2006/relationships/tableStyles" Target="tableStyles.xml"/>
	<Relationship Id="rId6" Type="http://schemas.openxmlformats.org/officeDocument/2006/relationships/slide" Target="slides/slide1.xml"/>
</Relationships>
</file>

<file path=ppt/slideLayouts/_rels/slideLayout1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2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3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4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5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6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7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8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9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10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11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Click to edit Master text style</a:t>
            </a:r>
          </a:p>
          <a:p>
            <a:pPr lvl="1"/>
            <a:r>
              <a:rPr lang="zh-CN" altLang="en-US" smtClean="0"/>
              <a:t>Level 2</a:t>
            </a:r>
          </a:p>
          <a:p>
            <a:pPr lvl="2"/>
            <a:r>
              <a:rPr lang="zh-CN" altLang="en-US" smtClean="0"/>
              <a:t>Level 3</a:t>
            </a:r>
          </a:p>
          <a:p>
            <a:pPr lvl="3"/>
            <a:r>
              <a:rPr lang="zh-CN" altLang="en-US" smtClean="0"/>
              <a:t>Level 4</a:t>
            </a:r>
          </a:p>
          <a:p>
            <a:pPr lvl="4"/>
            <a:r>
              <a:rPr lang="zh-CN" altLang="en-US" smtClean="0"/>
              <a:t>Level 5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o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  <a:p>
            <a:pPr lvl="1"/>
            <a:r>
              <a:rPr lang="zh-CN" altLang="en-US" smtClean="0"/>
              <a:t>Level 2</a:t>
            </a:r>
          </a:p>
          <a:p>
            <a:pPr lvl="2"/>
            <a:r>
              <a:rPr lang="zh-CN" altLang="en-US" smtClean="0"/>
              <a:t>Level 3</a:t>
            </a:r>
          </a:p>
          <a:p>
            <a:pPr lvl="3"/>
            <a:r>
              <a:rPr lang="zh-CN" altLang="en-US" smtClean="0"/>
              <a:t>Level 4</a:t>
            </a:r>
          </a:p>
          <a:p>
            <a:pPr lvl="4"/>
            <a:r>
              <a:rPr lang="zh-CN" altLang="en-US" smtClean="0"/>
              <a:t>Level 5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  <a:p>
            <a:pPr lvl="1"/>
            <a:r>
              <a:rPr lang="zh-CN" altLang="en-US" smtClean="0"/>
              <a:t>Level 2</a:t>
            </a:r>
          </a:p>
          <a:p>
            <a:pPr lvl="2"/>
            <a:r>
              <a:rPr lang="zh-CN" altLang="en-US" smtClean="0"/>
              <a:t>Level 3</a:t>
            </a:r>
          </a:p>
          <a:p>
            <a:pPr lvl="3"/>
            <a:r>
              <a:rPr lang="zh-CN" altLang="en-US" smtClean="0"/>
              <a:t>Level 4</a:t>
            </a:r>
          </a:p>
          <a:p>
            <a:pPr lvl="4"/>
            <a:r>
              <a:rPr lang="zh-CN" altLang="en-US" smtClean="0"/>
              <a:t>Level 5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  <a:p>
            <a:pPr lvl="1"/>
            <a:r>
              <a:rPr lang="zh-CN" altLang="en-US" smtClean="0"/>
              <a:t>Level 2</a:t>
            </a:r>
          </a:p>
          <a:p>
            <a:pPr lvl="2"/>
            <a:r>
              <a:rPr lang="zh-CN" altLang="en-US" smtClean="0"/>
              <a:t>Level 3</a:t>
            </a:r>
          </a:p>
          <a:p>
            <a:pPr lvl="3"/>
            <a:r>
              <a:rPr lang="zh-CN" altLang="en-US" smtClean="0"/>
              <a:t>Level 4</a:t>
            </a:r>
          </a:p>
          <a:p>
            <a:pPr lvl="4"/>
            <a:r>
              <a:rPr lang="zh-CN" altLang="en-US" smtClean="0"/>
              <a:t>Level 5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  <a:p>
            <a:pPr lvl="1"/>
            <a:r>
              <a:rPr lang="zh-CN" altLang="en-US" smtClean="0"/>
              <a:t>Level 2</a:t>
            </a:r>
          </a:p>
          <a:p>
            <a:pPr lvl="2"/>
            <a:r>
              <a:rPr lang="zh-CN" altLang="en-US" smtClean="0"/>
              <a:t>Level 3</a:t>
            </a:r>
          </a:p>
          <a:p>
            <a:pPr lvl="3"/>
            <a:r>
              <a:rPr lang="zh-CN" altLang="en-US" smtClean="0"/>
              <a:t>Level 4</a:t>
            </a:r>
          </a:p>
          <a:p>
            <a:pPr lvl="4"/>
            <a:r>
              <a:rPr lang="zh-CN" altLang="en-US" smtClean="0"/>
              <a:t>Level 5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  <a:p>
            <a:pPr lvl="1"/>
            <a:r>
              <a:rPr lang="zh-CN" altLang="en-US" smtClean="0"/>
              <a:t>Level 2</a:t>
            </a:r>
          </a:p>
          <a:p>
            <a:pPr lvl="2"/>
            <a:r>
              <a:rPr lang="zh-CN" altLang="en-US" smtClean="0"/>
              <a:t>Level 3</a:t>
            </a:r>
          </a:p>
          <a:p>
            <a:pPr lvl="3"/>
            <a:r>
              <a:rPr lang="zh-CN" altLang="en-US" smtClean="0"/>
              <a:t>Level 4</a:t>
            </a:r>
          </a:p>
          <a:p>
            <a:pPr lvl="4"/>
            <a:r>
              <a:rPr lang="zh-CN" altLang="en-US" smtClean="0"/>
              <a:t>Level 5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Imag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Click to edit Master text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Click to edit Master text style</a:t>
            </a:r>
          </a:p>
          <a:p>
            <a:pPr lvl="1"/>
            <a:r>
              <a:rPr lang="zh-CN" altLang="en-US" smtClean="0"/>
              <a:t>Level 2</a:t>
            </a:r>
          </a:p>
          <a:p>
            <a:pPr lvl="2"/>
            <a:r>
              <a:rPr lang="zh-CN" altLang="en-US" smtClean="0"/>
              <a:t>Level 3</a:t>
            </a:r>
          </a:p>
          <a:p>
            <a:pPr lvl="3"/>
            <a:r>
              <a:rPr lang="zh-CN" altLang="en-US" smtClean="0"/>
              <a:t>Level 4</a:t>
            </a:r>
          </a:p>
          <a:p>
            <a:pPr lvl="4"/>
            <a:r>
              <a:rPr lang="zh-CN" altLang="en-US" smtClean="0"/>
              <a:t>Level 5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Arrange headings and text vertical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Click to edit Master text style</a:t>
            </a:r>
          </a:p>
          <a:p>
            <a:pPr lvl="1"/>
            <a:r>
              <a:rPr lang="zh-CN" altLang="en-US" smtClean="0"/>
              <a:t>Level 2</a:t>
            </a:r>
          </a:p>
          <a:p>
            <a:pPr lvl="2"/>
            <a:r>
              <a:rPr lang="zh-CN" altLang="en-US" smtClean="0"/>
              <a:t>Level 3</a:t>
            </a:r>
          </a:p>
          <a:p>
            <a:pPr lvl="3"/>
            <a:r>
              <a:rPr lang="zh-CN" altLang="en-US" smtClean="0"/>
              <a:t>Level 4</a:t>
            </a:r>
          </a:p>
          <a:p>
            <a:pPr lvl="4"/>
            <a:r>
              <a:rPr lang="zh-CN" altLang="en-US" smtClean="0"/>
              <a:t>Level 5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slideLayout" Target="../slideLayouts/slideLayout2.xml"/>
	<Relationship Id="rId3" Type="http://schemas.openxmlformats.org/officeDocument/2006/relationships/slideLayout" Target="../slideLayouts/slideLayout3.xml"/>
	<Relationship Id="rId4" Type="http://schemas.openxmlformats.org/officeDocument/2006/relationships/slideLayout" Target="../slideLayouts/slideLayout4.xml"/>
	<Relationship Id="rId5" Type="http://schemas.openxmlformats.org/officeDocument/2006/relationships/slideLayout" Target="../slideLayouts/slideLayout5.xml"/>
	<Relationship Id="rId6" Type="http://schemas.openxmlformats.org/officeDocument/2006/relationships/slideLayout" Target="../slideLayouts/slideLayout6.xml"/>
	<Relationship Id="rId7" Type="http://schemas.openxmlformats.org/officeDocument/2006/relationships/slideLayout" Target="../slideLayouts/slideLayout7.xml"/>
	<Relationship Id="rId8" Type="http://schemas.openxmlformats.org/officeDocument/2006/relationships/slideLayout" Target="../slideLayouts/slideLayout8.xml"/>
	<Relationship Id="rId9" Type="http://schemas.openxmlformats.org/officeDocument/2006/relationships/slideLayout" Target="../slideLayouts/slideLayout9.xml"/>
	<Relationship Id="rId10" Type="http://schemas.openxmlformats.org/officeDocument/2006/relationships/slideLayout" Target="../slideLayouts/slideLayout10.xml"/>
	<Relationship Id="rId11" Type="http://schemas.openxmlformats.org/officeDocument/2006/relationships/slideLayout" Target="../slideLayouts/slideLayout11.xml"/>
	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2006-9-7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 ?>
<Relationships xmlns="http://schemas.openxmlformats.org/package/2006/relationships">
	<Relationship Id="rId1" Type="http://schemas.openxmlformats.org/officeDocument/2006/relationships/image" Target="../media/Page1-Image1.png"/>
	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347200" cy="64516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647850" y="637719"/>
            <a:ext cx="1627843" cy="4073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9527">
              <a:lnSpc>
                <a:spcPts val="1269"/>
              </a:lnSpc>
              <a:spcBef>
                <a:spcPts val="0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Dunia</a:t>
            </a:r>
            <a:r>
              <a:rPr sz="1800" dirty="0" b="0" i="0">
                <a:solidFill>
                  <a:srgbClr val="092933"/>
                </a:solidFill>
                <a:latin typeface="Arial"/>
                <a:cs typeface="Arial"/>
              </a:rPr>
              <a:t> </a:t>
            </a: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Virtual</a:t>
            </a:r>
          </a:p>
          <a:p>
            <a:pPr marL="352506">
              <a:lnSpc>
                <a:spcPts val="1737"/>
              </a:lnSpc>
              <a:spcBef>
                <a:spcPts val="6307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Planetary</a:t>
            </a:r>
          </a:p>
          <a:p>
            <a:pPr>
              <a:lnSpc>
                <a:spcPts val="1737"/>
              </a:lnSpc>
              <a:spcBef>
                <a:spcPts val="5839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Tingkah</a:t>
            </a:r>
            <a:r>
              <a:rPr sz="1800" dirty="0" b="0" i="0">
                <a:solidFill>
                  <a:srgbClr val="092933"/>
                </a:solidFill>
                <a:latin typeface="Arial"/>
                <a:cs typeface="Arial"/>
              </a:rPr>
              <a:t> </a:t>
            </a: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Laku</a:t>
            </a:r>
          </a:p>
          <a:p>
            <a:pPr marL="714539">
              <a:lnSpc>
                <a:spcPts val="1264"/>
              </a:lnSpc>
              <a:spcBef>
                <a:spcPts val="5839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Sosial</a:t>
            </a:r>
          </a:p>
          <a:p>
            <a:pPr marL="800284">
              <a:lnSpc>
                <a:spcPts val="1199"/>
              </a:lnSpc>
              <a:spcBef>
                <a:spcPts val="6379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Jiwa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2852206" y="2671677"/>
            <a:ext cx="2560289" cy="6336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37"/>
              </a:lnSpc>
              <a:spcBef>
                <a:spcPts val="0"/>
              </a:spcBef>
            </a:pPr>
            <a:r>
              <a:rPr sz="1800" dirty="0" b="0" i="0">
                <a:solidFill>
                  <a:srgbClr val="5C37E5"/>
                </a:solidFill>
                <a:latin typeface="AkayaKanadaka"/>
                <a:cs typeface="AkayaKanadaka"/>
              </a:rPr>
              <a:t>Standar</a:t>
            </a:r>
            <a:r>
              <a:rPr sz="1800" dirty="0" b="0" i="0">
                <a:solidFill>
                  <a:srgbClr val="5C37E5"/>
                </a:solidFill>
                <a:latin typeface="Arial"/>
                <a:cs typeface="Arial"/>
              </a:rPr>
              <a:t> </a:t>
            </a:r>
            <a:r>
              <a:rPr sz="1800" dirty="0" b="0" i="0">
                <a:solidFill>
                  <a:srgbClr val="5C37E5"/>
                </a:solidFill>
                <a:latin typeface="AkayaKanadaka"/>
                <a:cs typeface="AkayaKanadaka"/>
              </a:rPr>
              <a:t>Pengembangan</a:t>
            </a:r>
          </a:p>
          <a:p>
            <a:pPr marL="153179">
              <a:lnSpc>
                <a:spcPts val="1264"/>
              </a:lnSpc>
              <a:spcBef>
                <a:spcPts val="1488"/>
              </a:spcBef>
            </a:pPr>
            <a:r>
              <a:rPr sz="1800" dirty="0" b="0" i="0">
                <a:solidFill>
                  <a:srgbClr val="5C37E5"/>
                </a:solidFill>
                <a:latin typeface="AkayaKanadaka"/>
                <a:cs typeface="AkayaKanadaka"/>
              </a:rPr>
              <a:t>Keilmuan</a:t>
            </a:r>
            <a:r>
              <a:rPr sz="1800" dirty="0" b="0" i="0">
                <a:solidFill>
                  <a:srgbClr val="5C37E5"/>
                </a:solidFill>
                <a:latin typeface="Arial"/>
                <a:cs typeface="Arial"/>
              </a:rPr>
              <a:t> </a:t>
            </a:r>
            <a:r>
              <a:rPr sz="1800" dirty="0" b="0" i="0">
                <a:solidFill>
                  <a:srgbClr val="5C37E5"/>
                </a:solidFill>
                <a:latin typeface="AkayaKanadaka"/>
                <a:cs typeface="AkayaKanadaka"/>
              </a:rPr>
              <a:t>di</a:t>
            </a:r>
            <a:r>
              <a:rPr sz="1800" dirty="0" b="0" i="0">
                <a:solidFill>
                  <a:srgbClr val="5C37E5"/>
                </a:solidFill>
                <a:latin typeface="Arial"/>
                <a:cs typeface="Arial"/>
              </a:rPr>
              <a:t> </a:t>
            </a:r>
            <a:r>
              <a:rPr sz="1800" dirty="0" b="0" i="0">
                <a:solidFill>
                  <a:srgbClr val="5C37E5"/>
                </a:solidFill>
                <a:latin typeface="AkayaKanadaka"/>
                <a:cs typeface="AkayaKanadaka"/>
              </a:rPr>
              <a:t>Fakultas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6049772" y="637719"/>
            <a:ext cx="3021709" cy="40728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37"/>
              </a:lnSpc>
              <a:spcBef>
                <a:spcPts val="0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Fondasi</a:t>
            </a:r>
            <a:r>
              <a:rPr sz="1800" dirty="0" b="0" i="0">
                <a:solidFill>
                  <a:srgbClr val="092933"/>
                </a:solidFill>
                <a:latin typeface="Arial"/>
                <a:cs typeface="Arial"/>
              </a:rPr>
              <a:t> </a:t>
            </a: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Pengetahuan</a:t>
            </a:r>
          </a:p>
          <a:p>
            <a:pPr>
              <a:lnSpc>
                <a:spcPts val="1264"/>
              </a:lnSpc>
              <a:spcBef>
                <a:spcPts val="5839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Tauhidik</a:t>
            </a:r>
          </a:p>
          <a:p>
            <a:pPr>
              <a:lnSpc>
                <a:spcPts val="1737"/>
              </a:lnSpc>
              <a:spcBef>
                <a:spcPts val="6313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Kosmologi</a:t>
            </a:r>
          </a:p>
          <a:p>
            <a:pPr>
              <a:lnSpc>
                <a:spcPts val="1737"/>
              </a:lnSpc>
              <a:spcBef>
                <a:spcPts val="5839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Ilmu</a:t>
            </a:r>
            <a:r>
              <a:rPr sz="1800" dirty="0" b="0" i="0">
                <a:solidFill>
                  <a:srgbClr val="092933"/>
                </a:solidFill>
                <a:latin typeface="Arial"/>
                <a:cs typeface="Arial"/>
              </a:rPr>
              <a:t> </a:t>
            </a: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Pengetahuan</a:t>
            </a:r>
            <a:r>
              <a:rPr sz="1800" dirty="0" b="0" i="0">
                <a:solidFill>
                  <a:srgbClr val="092933"/>
                </a:solidFill>
                <a:latin typeface="Arial"/>
                <a:cs typeface="Arial"/>
              </a:rPr>
              <a:t> </a:t>
            </a: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Kealaman</a:t>
            </a:r>
          </a:p>
          <a:p>
            <a:pPr>
              <a:lnSpc>
                <a:spcPts val="1264"/>
              </a:lnSpc>
              <a:spcBef>
                <a:spcPts val="5839"/>
              </a:spcBef>
            </a:pPr>
            <a:r>
              <a:rPr sz="1800" dirty="0" b="0" i="0">
                <a:solidFill>
                  <a:srgbClr val="092933"/>
                </a:solidFill>
                <a:latin typeface="AkayaKanadaka"/>
                <a:cs typeface="AkayaKanadaka"/>
              </a:rPr>
              <a:t>Humanistik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PDF Technologies, Inc.</Company>
  <LinksUpToDate>false</LinksUpToDate>
  <SharedDoc>false</SharedDoc>
  <HyperlinksChanged>false</HyperlinksChanged>
  <AppVersion>1.1.0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Powered by ComPDFKit</dc:title>
  <dc:subject>Powered by ComPDFKit</dc:subject>
  <dc:creator>Powered by ComPDFKit</dc:creator>
  <cp:lastModifiedBy>ComPDFKit Conversion SDK</cp:lastModifiedBy>
  <dc:description>Contact: support@compdf.com
Website: https://www.compdf.com</dc:description>
  <cp:revision>1</cp:revision>
  <dcterms:created xsi:type="dcterms:W3CDTF">2024-04-24T05:34:34Z</dcterms:created>
  <dcterms:modified xsi:type="dcterms:W3CDTF">2024-04-24T05:34:34Z</dcterms:modified>
</cp:coreProperties>
</file>