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media/audio1.wav" ContentType="audio/wav"/>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sldIdLst>
    <p:sldId id="256" r:id="rId2"/>
    <p:sldId id="263" r:id="rId3"/>
    <p:sldId id="270" r:id="rId4"/>
    <p:sldId id="334" r:id="rId5"/>
    <p:sldId id="335" r:id="rId6"/>
    <p:sldId id="271" r:id="rId7"/>
    <p:sldId id="336" r:id="rId8"/>
    <p:sldId id="272" r:id="rId9"/>
    <p:sldId id="273" r:id="rId10"/>
    <p:sldId id="274" r:id="rId11"/>
    <p:sldId id="275" r:id="rId12"/>
    <p:sldId id="277" r:id="rId13"/>
    <p:sldId id="282" r:id="rId14"/>
    <p:sldId id="284" r:id="rId15"/>
    <p:sldId id="333" r:id="rId16"/>
    <p:sldId id="286" r:id="rId17"/>
    <p:sldId id="287" r:id="rId18"/>
    <p:sldId id="288" r:id="rId19"/>
    <p:sldId id="289" r:id="rId20"/>
    <p:sldId id="291" r:id="rId21"/>
    <p:sldId id="293" r:id="rId22"/>
    <p:sldId id="295" r:id="rId23"/>
    <p:sldId id="296" r:id="rId24"/>
    <p:sldId id="297" r:id="rId25"/>
    <p:sldId id="299" r:id="rId26"/>
    <p:sldId id="300" r:id="rId27"/>
    <p:sldId id="301" r:id="rId28"/>
    <p:sldId id="302" r:id="rId29"/>
    <p:sldId id="303" r:id="rId30"/>
    <p:sldId id="305" r:id="rId31"/>
    <p:sldId id="306" r:id="rId32"/>
    <p:sldId id="307" r:id="rId33"/>
    <p:sldId id="308" r:id="rId34"/>
    <p:sldId id="309" r:id="rId35"/>
    <p:sldId id="310" r:id="rId36"/>
    <p:sldId id="311" r:id="rId37"/>
    <p:sldId id="312" r:id="rId38"/>
    <p:sldId id="313" r:id="rId39"/>
    <p:sldId id="314" r:id="rId40"/>
    <p:sldId id="315" r:id="rId41"/>
    <p:sldId id="316" r:id="rId42"/>
    <p:sldId id="318" r:id="rId43"/>
    <p:sldId id="319" r:id="rId44"/>
    <p:sldId id="320" r:id="rId45"/>
    <p:sldId id="321" r:id="rId46"/>
    <p:sldId id="323" r:id="rId47"/>
    <p:sldId id="324" r:id="rId48"/>
    <p:sldId id="326" r:id="rId49"/>
    <p:sldId id="327" r:id="rId50"/>
    <p:sldId id="328" r:id="rId51"/>
    <p:sldId id="329" r:id="rId52"/>
    <p:sldId id="330" r:id="rId53"/>
    <p:sldId id="331"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notesMaster" Target="notesMasters/notesMaster1.xml"/><Relationship Id="rId56" Type="http://schemas.openxmlformats.org/officeDocument/2006/relationships/presProps" Target="presProps.xml"/><Relationship Id="rId57" Type="http://schemas.openxmlformats.org/officeDocument/2006/relationships/viewProps" Target="viewProps.xml"/><Relationship Id="rId58" Type="http://schemas.openxmlformats.org/officeDocument/2006/relationships/theme" Target="theme/theme1.xml"/><Relationship Id="rId5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087CB2-59B0-4154-ACF8-960EE5A89DED}"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en-US"/>
        </a:p>
      </dgm:t>
    </dgm:pt>
    <dgm:pt modelId="{32A5FBD6-BB0D-4455-98FC-7BA3494E6136}">
      <dgm:prSet phldrT="[Text]" custT="1"/>
      <dgm:spPr/>
      <dgm:t>
        <a:bodyPr/>
        <a:lstStyle/>
        <a:p>
          <a:r>
            <a:rPr lang="en-US" sz="1800" dirty="0" err="1" smtClean="0"/>
            <a:t>Judul</a:t>
          </a:r>
          <a:r>
            <a:rPr lang="en-US" sz="1800" dirty="0" smtClean="0"/>
            <a:t>, </a:t>
          </a:r>
        </a:p>
        <a:p>
          <a:r>
            <a:rPr lang="en-US" sz="1800" dirty="0" err="1" smtClean="0"/>
            <a:t>identitas</a:t>
          </a:r>
          <a:r>
            <a:rPr lang="en-US" sz="1800" dirty="0" smtClean="0"/>
            <a:t> </a:t>
          </a:r>
          <a:r>
            <a:rPr lang="en-US" sz="1800" dirty="0" err="1" smtClean="0"/>
            <a:t>penulis</a:t>
          </a:r>
          <a:endParaRPr lang="en-US" sz="4800" dirty="0"/>
        </a:p>
      </dgm:t>
    </dgm:pt>
    <dgm:pt modelId="{DA8EEAF3-D431-4720-8D70-2B123181A339}" type="parTrans" cxnId="{A98DFA21-A779-4EA9-8527-7AB6A1FB3277}">
      <dgm:prSet/>
      <dgm:spPr/>
      <dgm:t>
        <a:bodyPr/>
        <a:lstStyle/>
        <a:p>
          <a:endParaRPr lang="en-US"/>
        </a:p>
      </dgm:t>
    </dgm:pt>
    <dgm:pt modelId="{3974D2C7-05D8-45CB-9FF1-AC17EDAF1BDA}" type="sibTrans" cxnId="{A98DFA21-A779-4EA9-8527-7AB6A1FB3277}">
      <dgm:prSet/>
      <dgm:spPr/>
      <dgm:t>
        <a:bodyPr/>
        <a:lstStyle/>
        <a:p>
          <a:endParaRPr lang="en-US"/>
        </a:p>
      </dgm:t>
    </dgm:pt>
    <dgm:pt modelId="{98DE59DF-D173-4853-8BAB-F03884CCA735}">
      <dgm:prSet phldrT="[Text]"/>
      <dgm:spPr/>
      <dgm:t>
        <a:bodyPr/>
        <a:lstStyle/>
        <a:p>
          <a:r>
            <a:rPr lang="en-US" dirty="0" err="1" smtClean="0"/>
            <a:t>Abtsrak</a:t>
          </a:r>
          <a:r>
            <a:rPr lang="en-US" dirty="0" smtClean="0"/>
            <a:t> (</a:t>
          </a:r>
          <a:r>
            <a:rPr lang="en-US" dirty="0" err="1" smtClean="0"/>
            <a:t>biasanya</a:t>
          </a:r>
          <a:r>
            <a:rPr lang="en-US" dirty="0" smtClean="0"/>
            <a:t> </a:t>
          </a:r>
          <a:r>
            <a:rPr lang="en-US" dirty="0" err="1" smtClean="0"/>
            <a:t>berisi</a:t>
          </a:r>
          <a:r>
            <a:rPr lang="en-US" dirty="0" smtClean="0"/>
            <a:t> 250-300 </a:t>
          </a:r>
          <a:r>
            <a:rPr lang="en-US" dirty="0" err="1" smtClean="0"/>
            <a:t>kata</a:t>
          </a:r>
          <a:r>
            <a:rPr lang="en-US" dirty="0" smtClean="0"/>
            <a:t>)</a:t>
          </a:r>
          <a:endParaRPr lang="en-US" dirty="0"/>
        </a:p>
      </dgm:t>
    </dgm:pt>
    <dgm:pt modelId="{0B49E2D5-99E5-40E3-9242-53686536C61D}" type="parTrans" cxnId="{4EFEBD79-A7AB-498C-8D07-0F072F8A8252}">
      <dgm:prSet/>
      <dgm:spPr/>
      <dgm:t>
        <a:bodyPr/>
        <a:lstStyle/>
        <a:p>
          <a:endParaRPr lang="en-US"/>
        </a:p>
      </dgm:t>
    </dgm:pt>
    <dgm:pt modelId="{4DA08F21-68F6-433D-A30D-33D7F1998369}" type="sibTrans" cxnId="{4EFEBD79-A7AB-498C-8D07-0F072F8A8252}">
      <dgm:prSet/>
      <dgm:spPr/>
      <dgm:t>
        <a:bodyPr/>
        <a:lstStyle/>
        <a:p>
          <a:endParaRPr lang="en-US"/>
        </a:p>
      </dgm:t>
    </dgm:pt>
    <dgm:pt modelId="{B3984BC9-8E71-462D-8FE8-F43D330C54F7}">
      <dgm:prSet phldrT="[Text]"/>
      <dgm:spPr/>
      <dgm:t>
        <a:bodyPr/>
        <a:lstStyle/>
        <a:p>
          <a:r>
            <a:rPr lang="en-US" dirty="0" err="1" smtClean="0"/>
            <a:t>Pendahuluan</a:t>
          </a:r>
          <a:r>
            <a:rPr lang="en-US" dirty="0" smtClean="0"/>
            <a:t> </a:t>
          </a:r>
          <a:endParaRPr lang="en-US" dirty="0"/>
        </a:p>
      </dgm:t>
    </dgm:pt>
    <dgm:pt modelId="{942BB1ED-7AFC-4396-9FC2-F92E955A42C1}" type="parTrans" cxnId="{832D786A-287F-4FA9-867F-6290690015B4}">
      <dgm:prSet/>
      <dgm:spPr/>
      <dgm:t>
        <a:bodyPr/>
        <a:lstStyle/>
        <a:p>
          <a:endParaRPr lang="en-US"/>
        </a:p>
      </dgm:t>
    </dgm:pt>
    <dgm:pt modelId="{A5025DBE-7D50-4A91-A54C-ABA1669EA8DE}" type="sibTrans" cxnId="{832D786A-287F-4FA9-867F-6290690015B4}">
      <dgm:prSet/>
      <dgm:spPr/>
      <dgm:t>
        <a:bodyPr/>
        <a:lstStyle/>
        <a:p>
          <a:endParaRPr lang="en-US"/>
        </a:p>
      </dgm:t>
    </dgm:pt>
    <dgm:pt modelId="{453E7726-DBBC-436D-8066-7FCA350A963E}">
      <dgm:prSet phldrT="[Text]"/>
      <dgm:spPr/>
      <dgm:t>
        <a:bodyPr/>
        <a:lstStyle/>
        <a:p>
          <a:r>
            <a:rPr lang="en-US" dirty="0" err="1" smtClean="0"/>
            <a:t>Pembahasan</a:t>
          </a:r>
          <a:endParaRPr lang="en-US" dirty="0"/>
        </a:p>
      </dgm:t>
    </dgm:pt>
    <dgm:pt modelId="{B2CE326E-8150-455A-9CC7-E7FCF5C99A7C}" type="parTrans" cxnId="{7EEA5B9D-2603-4486-B6C2-F4B1BCAD860D}">
      <dgm:prSet/>
      <dgm:spPr/>
      <dgm:t>
        <a:bodyPr/>
        <a:lstStyle/>
        <a:p>
          <a:endParaRPr lang="en-US"/>
        </a:p>
      </dgm:t>
    </dgm:pt>
    <dgm:pt modelId="{0DEE50C2-0204-404F-945E-5C8C70E0EB19}" type="sibTrans" cxnId="{7EEA5B9D-2603-4486-B6C2-F4B1BCAD860D}">
      <dgm:prSet/>
      <dgm:spPr/>
      <dgm:t>
        <a:bodyPr/>
        <a:lstStyle/>
        <a:p>
          <a:endParaRPr lang="en-US"/>
        </a:p>
      </dgm:t>
    </dgm:pt>
    <dgm:pt modelId="{F88F059A-BAB1-4E92-8440-B9B5F4F6DD7A}">
      <dgm:prSet phldrT="[Text]"/>
      <dgm:spPr/>
      <dgm:t>
        <a:bodyPr/>
        <a:lstStyle/>
        <a:p>
          <a:r>
            <a:rPr lang="en-US" dirty="0" err="1" smtClean="0"/>
            <a:t>Tujuan</a:t>
          </a:r>
          <a:r>
            <a:rPr lang="en-US" dirty="0" smtClean="0"/>
            <a:t> </a:t>
          </a:r>
          <a:r>
            <a:rPr lang="en-US" dirty="0" err="1" smtClean="0"/>
            <a:t>penulisan</a:t>
          </a:r>
          <a:r>
            <a:rPr lang="en-US" dirty="0" smtClean="0"/>
            <a:t>, </a:t>
          </a:r>
          <a:r>
            <a:rPr lang="en-US" dirty="0" err="1" smtClean="0"/>
            <a:t>latar</a:t>
          </a:r>
          <a:r>
            <a:rPr lang="en-US" dirty="0" smtClean="0"/>
            <a:t> </a:t>
          </a:r>
          <a:r>
            <a:rPr lang="en-US" dirty="0" err="1" smtClean="0"/>
            <a:t>belakang</a:t>
          </a:r>
          <a:r>
            <a:rPr lang="en-US" dirty="0" smtClean="0"/>
            <a:t>, </a:t>
          </a:r>
          <a:r>
            <a:rPr lang="en-US" dirty="0" err="1" smtClean="0"/>
            <a:t>metode</a:t>
          </a:r>
          <a:r>
            <a:rPr lang="en-US" dirty="0" smtClean="0"/>
            <a:t>, data, </a:t>
          </a:r>
          <a:r>
            <a:rPr lang="en-US" dirty="0" err="1" smtClean="0"/>
            <a:t>argumen</a:t>
          </a:r>
          <a:r>
            <a:rPr lang="en-US" dirty="0" smtClean="0"/>
            <a:t>, </a:t>
          </a:r>
          <a:r>
            <a:rPr lang="en-US" dirty="0" err="1" smtClean="0"/>
            <a:t>dan</a:t>
          </a:r>
          <a:r>
            <a:rPr lang="en-US" dirty="0" smtClean="0"/>
            <a:t> </a:t>
          </a:r>
          <a:r>
            <a:rPr lang="en-US" dirty="0" err="1" smtClean="0"/>
            <a:t>kontribusi</a:t>
          </a:r>
          <a:endParaRPr lang="en-US" dirty="0"/>
        </a:p>
      </dgm:t>
    </dgm:pt>
    <dgm:pt modelId="{E9988F8E-1B05-4399-AA06-424751A94013}" type="parTrans" cxnId="{AB8B4A04-4D15-430E-9B57-2DDF5E059DD2}">
      <dgm:prSet/>
      <dgm:spPr/>
      <dgm:t>
        <a:bodyPr/>
        <a:lstStyle/>
        <a:p>
          <a:endParaRPr lang="en-US"/>
        </a:p>
      </dgm:t>
    </dgm:pt>
    <dgm:pt modelId="{BAD5C68A-0554-4DE4-9328-B0443CE74FF1}" type="sibTrans" cxnId="{AB8B4A04-4D15-430E-9B57-2DDF5E059DD2}">
      <dgm:prSet/>
      <dgm:spPr/>
      <dgm:t>
        <a:bodyPr/>
        <a:lstStyle/>
        <a:p>
          <a:endParaRPr lang="en-US"/>
        </a:p>
      </dgm:t>
    </dgm:pt>
    <dgm:pt modelId="{DA8E0399-263F-4D48-84FE-4E8A854BC4EC}">
      <dgm:prSet phldrT="[Text]"/>
      <dgm:spPr/>
      <dgm:t>
        <a:bodyPr/>
        <a:lstStyle/>
        <a:p>
          <a:r>
            <a:rPr lang="en-US" dirty="0" err="1" smtClean="0"/>
            <a:t>Kesimpulan</a:t>
          </a:r>
          <a:endParaRPr lang="en-US" dirty="0"/>
        </a:p>
      </dgm:t>
    </dgm:pt>
    <dgm:pt modelId="{5ECEA59F-8A97-447B-B95A-0A9249FF6BB9}" type="parTrans" cxnId="{2CE66DDC-AD41-4FB3-8CAD-EE224897054F}">
      <dgm:prSet/>
      <dgm:spPr/>
      <dgm:t>
        <a:bodyPr/>
        <a:lstStyle/>
        <a:p>
          <a:endParaRPr lang="en-US"/>
        </a:p>
      </dgm:t>
    </dgm:pt>
    <dgm:pt modelId="{E412F398-8B64-453C-AED3-D24FD6DF680C}" type="sibTrans" cxnId="{2CE66DDC-AD41-4FB3-8CAD-EE224897054F}">
      <dgm:prSet/>
      <dgm:spPr/>
      <dgm:t>
        <a:bodyPr/>
        <a:lstStyle/>
        <a:p>
          <a:endParaRPr lang="en-US"/>
        </a:p>
      </dgm:t>
    </dgm:pt>
    <dgm:pt modelId="{CBB05EFC-1FF3-4661-A4F5-52C11AEE9DEC}">
      <dgm:prSet/>
      <dgm:spPr/>
      <dgm:t>
        <a:bodyPr/>
        <a:lstStyle/>
        <a:p>
          <a:r>
            <a:rPr lang="en-US" dirty="0" err="1" smtClean="0"/>
            <a:t>Berisi</a:t>
          </a:r>
          <a:r>
            <a:rPr lang="en-US" dirty="0" smtClean="0"/>
            <a:t> </a:t>
          </a:r>
          <a:r>
            <a:rPr lang="en-US" dirty="0" err="1" smtClean="0"/>
            <a:t>tentang</a:t>
          </a:r>
          <a:r>
            <a:rPr lang="en-US" dirty="0" smtClean="0"/>
            <a:t> </a:t>
          </a:r>
          <a:r>
            <a:rPr lang="en-US" dirty="0" err="1" smtClean="0"/>
            <a:t>gambaran</a:t>
          </a:r>
          <a:r>
            <a:rPr lang="en-US" dirty="0" smtClean="0"/>
            <a:t> </a:t>
          </a:r>
          <a:r>
            <a:rPr lang="en-US" dirty="0" err="1" smtClean="0"/>
            <a:t>kajian</a:t>
          </a:r>
          <a:r>
            <a:rPr lang="en-US" dirty="0" smtClean="0"/>
            <a:t>, </a:t>
          </a:r>
          <a:r>
            <a:rPr lang="en-US" dirty="0" err="1" smtClean="0"/>
            <a:t>studi</a:t>
          </a:r>
          <a:r>
            <a:rPr lang="en-US" dirty="0" smtClean="0"/>
            <a:t> </a:t>
          </a:r>
          <a:r>
            <a:rPr lang="en-US" dirty="0" err="1" smtClean="0"/>
            <a:t>terkini</a:t>
          </a:r>
          <a:r>
            <a:rPr lang="en-US" dirty="0" smtClean="0"/>
            <a:t>, </a:t>
          </a:r>
          <a:r>
            <a:rPr lang="en-US" dirty="0" err="1" smtClean="0"/>
            <a:t>perdebatan</a:t>
          </a:r>
          <a:r>
            <a:rPr lang="en-US" dirty="0" smtClean="0"/>
            <a:t> </a:t>
          </a:r>
          <a:r>
            <a:rPr lang="en-US" dirty="0" err="1" smtClean="0"/>
            <a:t>ilmiah</a:t>
          </a:r>
          <a:r>
            <a:rPr lang="en-US" dirty="0" smtClean="0"/>
            <a:t>, </a:t>
          </a:r>
          <a:r>
            <a:rPr lang="en-US" dirty="0" err="1" smtClean="0"/>
            <a:t>tujuan</a:t>
          </a:r>
          <a:r>
            <a:rPr lang="en-US" dirty="0" smtClean="0"/>
            <a:t> </a:t>
          </a:r>
          <a:r>
            <a:rPr lang="en-US" dirty="0" err="1" smtClean="0"/>
            <a:t>kajian</a:t>
          </a:r>
          <a:r>
            <a:rPr lang="en-US" dirty="0" smtClean="0"/>
            <a:t>, </a:t>
          </a:r>
          <a:r>
            <a:rPr lang="en-US" dirty="0" err="1" smtClean="0"/>
            <a:t>dan</a:t>
          </a:r>
          <a:r>
            <a:rPr lang="en-US" dirty="0" smtClean="0"/>
            <a:t> </a:t>
          </a:r>
          <a:r>
            <a:rPr lang="en-US" dirty="0" err="1" smtClean="0"/>
            <a:t>argumen</a:t>
          </a:r>
          <a:r>
            <a:rPr lang="en-US" dirty="0" smtClean="0"/>
            <a:t>, </a:t>
          </a:r>
          <a:r>
            <a:rPr lang="en-US" dirty="0" err="1" smtClean="0"/>
            <a:t>serta</a:t>
          </a:r>
          <a:r>
            <a:rPr lang="en-US" dirty="0" smtClean="0"/>
            <a:t> </a:t>
          </a:r>
          <a:r>
            <a:rPr lang="en-US" dirty="0" err="1" smtClean="0"/>
            <a:t>struktur</a:t>
          </a:r>
          <a:r>
            <a:rPr lang="en-US" dirty="0" smtClean="0"/>
            <a:t> </a:t>
          </a:r>
          <a:r>
            <a:rPr lang="en-US" dirty="0" err="1" smtClean="0"/>
            <a:t>kajian</a:t>
          </a:r>
          <a:endParaRPr lang="en-US" dirty="0"/>
        </a:p>
      </dgm:t>
    </dgm:pt>
    <dgm:pt modelId="{387BA76F-A061-4C1A-A82C-AA0EA33175D6}" type="parTrans" cxnId="{CC34A1DF-0486-4F7A-9411-97CE40E99571}">
      <dgm:prSet/>
      <dgm:spPr/>
      <dgm:t>
        <a:bodyPr/>
        <a:lstStyle/>
        <a:p>
          <a:endParaRPr lang="en-US"/>
        </a:p>
      </dgm:t>
    </dgm:pt>
    <dgm:pt modelId="{08A2278E-96FF-49B9-9E97-91550D56B3EA}" type="sibTrans" cxnId="{CC34A1DF-0486-4F7A-9411-97CE40E99571}">
      <dgm:prSet/>
      <dgm:spPr/>
      <dgm:t>
        <a:bodyPr/>
        <a:lstStyle/>
        <a:p>
          <a:endParaRPr lang="en-US"/>
        </a:p>
      </dgm:t>
    </dgm:pt>
    <dgm:pt modelId="{10661B3A-F6F7-4AE2-B2F6-D9B6DA635138}">
      <dgm:prSet/>
      <dgm:spPr/>
      <dgm:t>
        <a:bodyPr/>
        <a:lstStyle/>
        <a:p>
          <a:r>
            <a:rPr lang="en-US" dirty="0" err="1" smtClean="0"/>
            <a:t>Daftar</a:t>
          </a:r>
          <a:r>
            <a:rPr lang="en-US" dirty="0" smtClean="0"/>
            <a:t> </a:t>
          </a:r>
          <a:r>
            <a:rPr lang="en-US" dirty="0" err="1" smtClean="0"/>
            <a:t>Pustaka</a:t>
          </a:r>
          <a:endParaRPr lang="en-US" dirty="0"/>
        </a:p>
      </dgm:t>
    </dgm:pt>
    <dgm:pt modelId="{E10FAED8-56BD-4023-A023-0A6C0CBEC543}" type="parTrans" cxnId="{031F2880-23F8-4316-BACF-0B0CED5632F3}">
      <dgm:prSet/>
      <dgm:spPr/>
      <dgm:t>
        <a:bodyPr/>
        <a:lstStyle/>
        <a:p>
          <a:endParaRPr lang="en-US"/>
        </a:p>
      </dgm:t>
    </dgm:pt>
    <dgm:pt modelId="{7C665ABF-1EC2-400F-BC84-C678F5C66AB8}" type="sibTrans" cxnId="{031F2880-23F8-4316-BACF-0B0CED5632F3}">
      <dgm:prSet/>
      <dgm:spPr/>
      <dgm:t>
        <a:bodyPr/>
        <a:lstStyle/>
        <a:p>
          <a:endParaRPr lang="en-US"/>
        </a:p>
      </dgm:t>
    </dgm:pt>
    <dgm:pt modelId="{D53A2704-F1E9-451A-BFD5-2FD00AC4FDBC}">
      <dgm:prSet/>
      <dgm:spPr/>
      <dgm:t>
        <a:bodyPr/>
        <a:lstStyle/>
        <a:p>
          <a:r>
            <a:rPr lang="en-US" dirty="0" err="1" smtClean="0"/>
            <a:t>Hasil</a:t>
          </a:r>
          <a:r>
            <a:rPr lang="en-US" dirty="0" smtClean="0"/>
            <a:t> </a:t>
          </a:r>
          <a:r>
            <a:rPr lang="en-US" dirty="0" err="1" smtClean="0"/>
            <a:t>kajian</a:t>
          </a:r>
          <a:r>
            <a:rPr lang="en-US" dirty="0" smtClean="0"/>
            <a:t> yang </a:t>
          </a:r>
          <a:r>
            <a:rPr lang="en-US" dirty="0" err="1" smtClean="0"/>
            <a:t>beriri</a:t>
          </a:r>
          <a:r>
            <a:rPr lang="en-US" dirty="0" smtClean="0"/>
            <a:t> </a:t>
          </a:r>
          <a:r>
            <a:rPr lang="en-US" dirty="0" err="1" smtClean="0"/>
            <a:t>temuan</a:t>
          </a:r>
          <a:r>
            <a:rPr lang="en-US" dirty="0" smtClean="0"/>
            <a:t> </a:t>
          </a:r>
          <a:r>
            <a:rPr lang="en-US" dirty="0" err="1" smtClean="0"/>
            <a:t>dan</a:t>
          </a:r>
          <a:r>
            <a:rPr lang="en-US" dirty="0" smtClean="0"/>
            <a:t> </a:t>
          </a:r>
          <a:r>
            <a:rPr lang="en-US" dirty="0" err="1" smtClean="0"/>
            <a:t>pendapat</a:t>
          </a:r>
          <a:r>
            <a:rPr lang="en-US" dirty="0" smtClean="0"/>
            <a:t> </a:t>
          </a:r>
          <a:r>
            <a:rPr lang="en-US" dirty="0" err="1" smtClean="0"/>
            <a:t>inti</a:t>
          </a:r>
          <a:r>
            <a:rPr lang="en-US" dirty="0" smtClean="0"/>
            <a:t> </a:t>
          </a:r>
          <a:r>
            <a:rPr lang="en-US" dirty="0" err="1" smtClean="0"/>
            <a:t>dari</a:t>
          </a:r>
          <a:r>
            <a:rPr lang="en-US" dirty="0" smtClean="0"/>
            <a:t> </a:t>
          </a:r>
          <a:r>
            <a:rPr lang="en-US" dirty="0" err="1" smtClean="0"/>
            <a:t>seorang</a:t>
          </a:r>
          <a:r>
            <a:rPr lang="en-US" dirty="0" smtClean="0"/>
            <a:t> </a:t>
          </a:r>
          <a:r>
            <a:rPr lang="en-US" dirty="0" err="1" smtClean="0"/>
            <a:t>penulis</a:t>
          </a:r>
          <a:endParaRPr lang="en-US" dirty="0"/>
        </a:p>
      </dgm:t>
    </dgm:pt>
    <dgm:pt modelId="{6533281D-3DC8-4544-ACE2-5D6A7706866D}" type="parTrans" cxnId="{5E03E9FF-76C8-4D96-A55B-EBB6523AC443}">
      <dgm:prSet/>
      <dgm:spPr/>
      <dgm:t>
        <a:bodyPr/>
        <a:lstStyle/>
        <a:p>
          <a:endParaRPr lang="en-US"/>
        </a:p>
      </dgm:t>
    </dgm:pt>
    <dgm:pt modelId="{899E0BD6-49AA-4E58-AD3F-A40A4518A6AC}" type="sibTrans" cxnId="{5E03E9FF-76C8-4D96-A55B-EBB6523AC443}">
      <dgm:prSet/>
      <dgm:spPr/>
      <dgm:t>
        <a:bodyPr/>
        <a:lstStyle/>
        <a:p>
          <a:endParaRPr lang="en-US"/>
        </a:p>
      </dgm:t>
    </dgm:pt>
    <dgm:pt modelId="{A7497D06-08BE-4623-BE55-EA9BDB64DA78}">
      <dgm:prSet/>
      <dgm:spPr/>
      <dgm:t>
        <a:bodyPr/>
        <a:lstStyle/>
        <a:p>
          <a:r>
            <a:rPr lang="en-US" dirty="0" err="1" smtClean="0"/>
            <a:t>Isi</a:t>
          </a:r>
          <a:r>
            <a:rPr lang="en-US" dirty="0" smtClean="0"/>
            <a:t> </a:t>
          </a:r>
          <a:r>
            <a:rPr lang="en-US" dirty="0" err="1" smtClean="0"/>
            <a:t>gagasan</a:t>
          </a:r>
          <a:r>
            <a:rPr lang="en-US" dirty="0" smtClean="0"/>
            <a:t> yang </a:t>
          </a:r>
          <a:r>
            <a:rPr lang="en-US" dirty="0" err="1" smtClean="0"/>
            <a:t>hendak</a:t>
          </a:r>
          <a:r>
            <a:rPr lang="en-US" dirty="0" smtClean="0"/>
            <a:t> </a:t>
          </a:r>
          <a:r>
            <a:rPr lang="en-US" dirty="0" err="1" smtClean="0"/>
            <a:t>dibuktikan</a:t>
          </a:r>
          <a:r>
            <a:rPr lang="en-US" dirty="0" smtClean="0"/>
            <a:t>/</a:t>
          </a:r>
          <a:r>
            <a:rPr lang="en-US" dirty="0" err="1" smtClean="0"/>
            <a:t>ditelaah</a:t>
          </a:r>
          <a:r>
            <a:rPr lang="en-US" dirty="0" smtClean="0"/>
            <a:t>/</a:t>
          </a:r>
          <a:r>
            <a:rPr lang="en-US" dirty="0" err="1" smtClean="0"/>
            <a:t>sesuai</a:t>
          </a:r>
          <a:r>
            <a:rPr lang="en-US" dirty="0" smtClean="0"/>
            <a:t> </a:t>
          </a:r>
          <a:r>
            <a:rPr lang="en-US" dirty="0" err="1" smtClean="0"/>
            <a:t>dengan</a:t>
          </a:r>
          <a:r>
            <a:rPr lang="en-US" dirty="0" smtClean="0"/>
            <a:t> </a:t>
          </a:r>
          <a:r>
            <a:rPr lang="en-US" dirty="0" err="1" smtClean="0"/>
            <a:t>kerangka</a:t>
          </a:r>
          <a:r>
            <a:rPr lang="en-US" dirty="0" smtClean="0"/>
            <a:t> yang </a:t>
          </a:r>
          <a:r>
            <a:rPr lang="en-US" dirty="0" err="1" smtClean="0"/>
            <a:t>sudah</a:t>
          </a:r>
          <a:r>
            <a:rPr lang="en-US" dirty="0" smtClean="0"/>
            <a:t> </a:t>
          </a:r>
          <a:r>
            <a:rPr lang="en-US" dirty="0" err="1" smtClean="0"/>
            <a:t>disusu</a:t>
          </a:r>
          <a:endParaRPr lang="en-US" dirty="0"/>
        </a:p>
      </dgm:t>
    </dgm:pt>
    <dgm:pt modelId="{0FE1F2FD-4DDE-4C54-B2DE-B90663C84F21}" type="parTrans" cxnId="{DC3E513E-5FD0-4E90-90AC-F28F9ACF056F}">
      <dgm:prSet/>
      <dgm:spPr/>
      <dgm:t>
        <a:bodyPr/>
        <a:lstStyle/>
        <a:p>
          <a:endParaRPr lang="en-US"/>
        </a:p>
      </dgm:t>
    </dgm:pt>
    <dgm:pt modelId="{FE5FBB2E-99E8-401A-8FB7-B2B321C8D1B7}" type="sibTrans" cxnId="{DC3E513E-5FD0-4E90-90AC-F28F9ACF056F}">
      <dgm:prSet/>
      <dgm:spPr/>
      <dgm:t>
        <a:bodyPr/>
        <a:lstStyle/>
        <a:p>
          <a:endParaRPr lang="en-US"/>
        </a:p>
      </dgm:t>
    </dgm:pt>
    <dgm:pt modelId="{A9F22238-8735-48ED-B5E4-4D26577D1D2F}">
      <dgm:prSet/>
      <dgm:spPr/>
      <dgm:t>
        <a:bodyPr/>
        <a:lstStyle/>
        <a:p>
          <a:r>
            <a:rPr lang="en-US" dirty="0" err="1" smtClean="0"/>
            <a:t>Beriri</a:t>
          </a:r>
          <a:r>
            <a:rPr lang="en-US" dirty="0" smtClean="0"/>
            <a:t> </a:t>
          </a:r>
          <a:r>
            <a:rPr lang="en-US" dirty="0" err="1" smtClean="0"/>
            <a:t>semua</a:t>
          </a:r>
          <a:r>
            <a:rPr lang="en-US" dirty="0" smtClean="0"/>
            <a:t> </a:t>
          </a:r>
          <a:r>
            <a:rPr lang="en-US" dirty="0" err="1" smtClean="0"/>
            <a:t>rujukan</a:t>
          </a:r>
          <a:r>
            <a:rPr lang="en-US" dirty="0" smtClean="0"/>
            <a:t> yang </a:t>
          </a:r>
          <a:r>
            <a:rPr lang="en-US" dirty="0" err="1" smtClean="0"/>
            <a:t>digunakan</a:t>
          </a:r>
          <a:r>
            <a:rPr lang="en-US" dirty="0" smtClean="0"/>
            <a:t> </a:t>
          </a:r>
          <a:r>
            <a:rPr lang="en-US" dirty="0" err="1" smtClean="0"/>
            <a:t>selama</a:t>
          </a:r>
          <a:r>
            <a:rPr lang="en-US" dirty="0" smtClean="0"/>
            <a:t> </a:t>
          </a:r>
          <a:r>
            <a:rPr lang="en-US" dirty="0" err="1" smtClean="0"/>
            <a:t>menulis</a:t>
          </a:r>
          <a:r>
            <a:rPr lang="en-US" dirty="0" smtClean="0"/>
            <a:t>.</a:t>
          </a:r>
          <a:endParaRPr lang="en-US" dirty="0"/>
        </a:p>
      </dgm:t>
    </dgm:pt>
    <dgm:pt modelId="{033834FD-22D5-42E4-B6FE-7C35DFE68D2E}" type="parTrans" cxnId="{F8B4FA59-19C9-4C4F-837F-6D580AC674F0}">
      <dgm:prSet/>
      <dgm:spPr/>
      <dgm:t>
        <a:bodyPr/>
        <a:lstStyle/>
        <a:p>
          <a:endParaRPr lang="en-US"/>
        </a:p>
      </dgm:t>
    </dgm:pt>
    <dgm:pt modelId="{BF6C316A-F5D7-4E7B-806A-648C03024E14}" type="sibTrans" cxnId="{F8B4FA59-19C9-4C4F-837F-6D580AC674F0}">
      <dgm:prSet/>
      <dgm:spPr/>
      <dgm:t>
        <a:bodyPr/>
        <a:lstStyle/>
        <a:p>
          <a:endParaRPr lang="en-US"/>
        </a:p>
      </dgm:t>
    </dgm:pt>
    <dgm:pt modelId="{6D14F04C-C429-49D4-B72B-67D1ABF76DB9}" type="pres">
      <dgm:prSet presAssocID="{37087CB2-59B0-4154-ACF8-960EE5A89DED}" presName="Name0" presStyleCnt="0">
        <dgm:presLayoutVars>
          <dgm:chPref val="1"/>
          <dgm:dir/>
          <dgm:animOne val="branch"/>
          <dgm:animLvl val="lvl"/>
          <dgm:resizeHandles/>
        </dgm:presLayoutVars>
      </dgm:prSet>
      <dgm:spPr/>
      <dgm:t>
        <a:bodyPr/>
        <a:lstStyle/>
        <a:p>
          <a:endParaRPr lang="en-US"/>
        </a:p>
      </dgm:t>
    </dgm:pt>
    <dgm:pt modelId="{96BF8639-60F7-44E4-B32E-0FF19DD818A1}" type="pres">
      <dgm:prSet presAssocID="{32A5FBD6-BB0D-4455-98FC-7BA3494E6136}" presName="vertOne" presStyleCnt="0"/>
      <dgm:spPr/>
    </dgm:pt>
    <dgm:pt modelId="{9A43852C-F403-4F26-82D8-F6E7002E4C95}" type="pres">
      <dgm:prSet presAssocID="{32A5FBD6-BB0D-4455-98FC-7BA3494E6136}" presName="txOne" presStyleLbl="node0" presStyleIdx="0" presStyleCnt="1">
        <dgm:presLayoutVars>
          <dgm:chPref val="3"/>
        </dgm:presLayoutVars>
      </dgm:prSet>
      <dgm:spPr/>
      <dgm:t>
        <a:bodyPr/>
        <a:lstStyle/>
        <a:p>
          <a:endParaRPr lang="en-US"/>
        </a:p>
      </dgm:t>
    </dgm:pt>
    <dgm:pt modelId="{E0F9BD26-20D6-4DED-B5C1-7B161CAD81BF}" type="pres">
      <dgm:prSet presAssocID="{32A5FBD6-BB0D-4455-98FC-7BA3494E6136}" presName="parTransOne" presStyleCnt="0"/>
      <dgm:spPr/>
    </dgm:pt>
    <dgm:pt modelId="{8B22A710-F5EE-418C-8F0D-9301EAC0A5D5}" type="pres">
      <dgm:prSet presAssocID="{32A5FBD6-BB0D-4455-98FC-7BA3494E6136}" presName="horzOne" presStyleCnt="0"/>
      <dgm:spPr/>
    </dgm:pt>
    <dgm:pt modelId="{B0D6EFFB-A0B3-48B4-B696-3D9EF051C2E4}" type="pres">
      <dgm:prSet presAssocID="{98DE59DF-D173-4853-8BAB-F03884CCA735}" presName="vertTwo" presStyleCnt="0"/>
      <dgm:spPr/>
    </dgm:pt>
    <dgm:pt modelId="{2E453621-D631-4BE4-A2FA-2B8661D0F844}" type="pres">
      <dgm:prSet presAssocID="{98DE59DF-D173-4853-8BAB-F03884CCA735}" presName="txTwo" presStyleLbl="node2" presStyleIdx="0" presStyleCnt="2" custScaleY="66656" custLinFactNeighborX="40">
        <dgm:presLayoutVars>
          <dgm:chPref val="3"/>
        </dgm:presLayoutVars>
      </dgm:prSet>
      <dgm:spPr/>
      <dgm:t>
        <a:bodyPr/>
        <a:lstStyle/>
        <a:p>
          <a:endParaRPr lang="en-US"/>
        </a:p>
      </dgm:t>
    </dgm:pt>
    <dgm:pt modelId="{B046C623-2D25-4A54-A8FE-C974EA01AFE4}" type="pres">
      <dgm:prSet presAssocID="{98DE59DF-D173-4853-8BAB-F03884CCA735}" presName="parTransTwo" presStyleCnt="0"/>
      <dgm:spPr/>
    </dgm:pt>
    <dgm:pt modelId="{FC75198D-F273-4CBB-96A7-E6A33A131576}" type="pres">
      <dgm:prSet presAssocID="{98DE59DF-D173-4853-8BAB-F03884CCA735}" presName="horzTwo" presStyleCnt="0"/>
      <dgm:spPr/>
    </dgm:pt>
    <dgm:pt modelId="{6A13BEA9-071F-402D-B4F1-895458D46DBC}" type="pres">
      <dgm:prSet presAssocID="{B3984BC9-8E71-462D-8FE8-F43D330C54F7}" presName="vertThree" presStyleCnt="0"/>
      <dgm:spPr/>
    </dgm:pt>
    <dgm:pt modelId="{DF064BB5-0DCA-44A5-9D79-886F47D67DFF}" type="pres">
      <dgm:prSet presAssocID="{B3984BC9-8E71-462D-8FE8-F43D330C54F7}" presName="txThree" presStyleLbl="node3" presStyleIdx="0" presStyleCnt="4">
        <dgm:presLayoutVars>
          <dgm:chPref val="3"/>
        </dgm:presLayoutVars>
      </dgm:prSet>
      <dgm:spPr/>
      <dgm:t>
        <a:bodyPr/>
        <a:lstStyle/>
        <a:p>
          <a:endParaRPr lang="en-US"/>
        </a:p>
      </dgm:t>
    </dgm:pt>
    <dgm:pt modelId="{97010B33-FA57-48D0-B89D-CA779E1CFB6C}" type="pres">
      <dgm:prSet presAssocID="{B3984BC9-8E71-462D-8FE8-F43D330C54F7}" presName="parTransThree" presStyleCnt="0"/>
      <dgm:spPr/>
    </dgm:pt>
    <dgm:pt modelId="{CF73F9E1-E0A3-4ADE-8130-FF652A1F6346}" type="pres">
      <dgm:prSet presAssocID="{B3984BC9-8E71-462D-8FE8-F43D330C54F7}" presName="horzThree" presStyleCnt="0"/>
      <dgm:spPr/>
    </dgm:pt>
    <dgm:pt modelId="{7FBBDE5B-775B-4E9C-9F47-1B32398D3B6B}" type="pres">
      <dgm:prSet presAssocID="{CBB05EFC-1FF3-4661-A4F5-52C11AEE9DEC}" presName="vertFour" presStyleCnt="0">
        <dgm:presLayoutVars>
          <dgm:chPref val="3"/>
        </dgm:presLayoutVars>
      </dgm:prSet>
      <dgm:spPr/>
    </dgm:pt>
    <dgm:pt modelId="{C1F5D824-E43F-4C4A-BE93-877BAE2823CB}" type="pres">
      <dgm:prSet presAssocID="{CBB05EFC-1FF3-4661-A4F5-52C11AEE9DEC}" presName="txFour" presStyleLbl="node4" presStyleIdx="0" presStyleCnt="4">
        <dgm:presLayoutVars>
          <dgm:chPref val="3"/>
        </dgm:presLayoutVars>
      </dgm:prSet>
      <dgm:spPr/>
      <dgm:t>
        <a:bodyPr/>
        <a:lstStyle/>
        <a:p>
          <a:endParaRPr lang="en-US"/>
        </a:p>
      </dgm:t>
    </dgm:pt>
    <dgm:pt modelId="{8F6AF0B8-7AFA-4547-A7D1-13667A88BA4F}" type="pres">
      <dgm:prSet presAssocID="{CBB05EFC-1FF3-4661-A4F5-52C11AEE9DEC}" presName="horzFour" presStyleCnt="0"/>
      <dgm:spPr/>
    </dgm:pt>
    <dgm:pt modelId="{EDCAB7AD-41DC-4B2A-9157-D94D41AB555D}" type="pres">
      <dgm:prSet presAssocID="{A5025DBE-7D50-4A91-A54C-ABA1669EA8DE}" presName="sibSpaceThree" presStyleCnt="0"/>
      <dgm:spPr/>
    </dgm:pt>
    <dgm:pt modelId="{FD6C7849-F797-4148-9951-F83D0FDAF2ED}" type="pres">
      <dgm:prSet presAssocID="{453E7726-DBBC-436D-8066-7FCA350A963E}" presName="vertThree" presStyleCnt="0"/>
      <dgm:spPr/>
    </dgm:pt>
    <dgm:pt modelId="{9D5034E4-0CE1-428A-A8E1-FD28851161CA}" type="pres">
      <dgm:prSet presAssocID="{453E7726-DBBC-436D-8066-7FCA350A963E}" presName="txThree" presStyleLbl="node3" presStyleIdx="1" presStyleCnt="4">
        <dgm:presLayoutVars>
          <dgm:chPref val="3"/>
        </dgm:presLayoutVars>
      </dgm:prSet>
      <dgm:spPr/>
      <dgm:t>
        <a:bodyPr/>
        <a:lstStyle/>
        <a:p>
          <a:endParaRPr lang="en-US"/>
        </a:p>
      </dgm:t>
    </dgm:pt>
    <dgm:pt modelId="{2D811994-A2D4-4259-BF91-061E6A93A449}" type="pres">
      <dgm:prSet presAssocID="{453E7726-DBBC-436D-8066-7FCA350A963E}" presName="parTransThree" presStyleCnt="0"/>
      <dgm:spPr/>
    </dgm:pt>
    <dgm:pt modelId="{B2C4FBD8-F5DA-4083-A733-D56A57803C89}" type="pres">
      <dgm:prSet presAssocID="{453E7726-DBBC-436D-8066-7FCA350A963E}" presName="horzThree" presStyleCnt="0"/>
      <dgm:spPr/>
    </dgm:pt>
    <dgm:pt modelId="{1E1C4A47-85E6-4554-B284-15E9D8A2ADE7}" type="pres">
      <dgm:prSet presAssocID="{A7497D06-08BE-4623-BE55-EA9BDB64DA78}" presName="vertFour" presStyleCnt="0">
        <dgm:presLayoutVars>
          <dgm:chPref val="3"/>
        </dgm:presLayoutVars>
      </dgm:prSet>
      <dgm:spPr/>
    </dgm:pt>
    <dgm:pt modelId="{C1088F1C-957A-4BDC-B20E-176B632ED813}" type="pres">
      <dgm:prSet presAssocID="{A7497D06-08BE-4623-BE55-EA9BDB64DA78}" presName="txFour" presStyleLbl="node4" presStyleIdx="1" presStyleCnt="4">
        <dgm:presLayoutVars>
          <dgm:chPref val="3"/>
        </dgm:presLayoutVars>
      </dgm:prSet>
      <dgm:spPr/>
      <dgm:t>
        <a:bodyPr/>
        <a:lstStyle/>
        <a:p>
          <a:endParaRPr lang="en-US"/>
        </a:p>
      </dgm:t>
    </dgm:pt>
    <dgm:pt modelId="{C573E822-8AE2-4ED8-84DF-DE68625D1178}" type="pres">
      <dgm:prSet presAssocID="{A7497D06-08BE-4623-BE55-EA9BDB64DA78}" presName="horzFour" presStyleCnt="0"/>
      <dgm:spPr/>
    </dgm:pt>
    <dgm:pt modelId="{D539641C-C912-4E09-B185-77DEC93F38E5}" type="pres">
      <dgm:prSet presAssocID="{4DA08F21-68F6-433D-A30D-33D7F1998369}" presName="sibSpaceTwo" presStyleCnt="0"/>
      <dgm:spPr/>
    </dgm:pt>
    <dgm:pt modelId="{5F928C10-1852-47DC-820B-7DCD0AED1DA3}" type="pres">
      <dgm:prSet presAssocID="{F88F059A-BAB1-4E92-8440-B9B5F4F6DD7A}" presName="vertTwo" presStyleCnt="0"/>
      <dgm:spPr/>
    </dgm:pt>
    <dgm:pt modelId="{7C9E7A06-C1FD-4358-92F3-FFCD2E4E13DA}" type="pres">
      <dgm:prSet presAssocID="{F88F059A-BAB1-4E92-8440-B9B5F4F6DD7A}" presName="txTwo" presStyleLbl="node2" presStyleIdx="1" presStyleCnt="2">
        <dgm:presLayoutVars>
          <dgm:chPref val="3"/>
        </dgm:presLayoutVars>
      </dgm:prSet>
      <dgm:spPr/>
      <dgm:t>
        <a:bodyPr/>
        <a:lstStyle/>
        <a:p>
          <a:endParaRPr lang="en-US"/>
        </a:p>
      </dgm:t>
    </dgm:pt>
    <dgm:pt modelId="{0366A5DB-624D-4F90-98A6-81E0329912B7}" type="pres">
      <dgm:prSet presAssocID="{F88F059A-BAB1-4E92-8440-B9B5F4F6DD7A}" presName="parTransTwo" presStyleCnt="0"/>
      <dgm:spPr/>
    </dgm:pt>
    <dgm:pt modelId="{C322BFB9-D57B-4B9D-A1DF-00008A37E574}" type="pres">
      <dgm:prSet presAssocID="{F88F059A-BAB1-4E92-8440-B9B5F4F6DD7A}" presName="horzTwo" presStyleCnt="0"/>
      <dgm:spPr/>
    </dgm:pt>
    <dgm:pt modelId="{78495619-0B8E-46F9-9EB4-D958CD32634A}" type="pres">
      <dgm:prSet presAssocID="{DA8E0399-263F-4D48-84FE-4E8A854BC4EC}" presName="vertThree" presStyleCnt="0"/>
      <dgm:spPr/>
    </dgm:pt>
    <dgm:pt modelId="{A879F1F4-7639-41D9-9DCE-7172784C2B48}" type="pres">
      <dgm:prSet presAssocID="{DA8E0399-263F-4D48-84FE-4E8A854BC4EC}" presName="txThree" presStyleLbl="node3" presStyleIdx="2" presStyleCnt="4">
        <dgm:presLayoutVars>
          <dgm:chPref val="3"/>
        </dgm:presLayoutVars>
      </dgm:prSet>
      <dgm:spPr/>
      <dgm:t>
        <a:bodyPr/>
        <a:lstStyle/>
        <a:p>
          <a:endParaRPr lang="en-US"/>
        </a:p>
      </dgm:t>
    </dgm:pt>
    <dgm:pt modelId="{CFD6DBE0-AA93-4267-9FA9-8A01EC1E88FA}" type="pres">
      <dgm:prSet presAssocID="{DA8E0399-263F-4D48-84FE-4E8A854BC4EC}" presName="parTransThree" presStyleCnt="0"/>
      <dgm:spPr/>
    </dgm:pt>
    <dgm:pt modelId="{D16EE95E-0B56-47A4-891E-5BBDECB61CCC}" type="pres">
      <dgm:prSet presAssocID="{DA8E0399-263F-4D48-84FE-4E8A854BC4EC}" presName="horzThree" presStyleCnt="0"/>
      <dgm:spPr/>
    </dgm:pt>
    <dgm:pt modelId="{FE0B98F7-DAB2-49AE-B17B-3469A6A70FD7}" type="pres">
      <dgm:prSet presAssocID="{D53A2704-F1E9-451A-BFD5-2FD00AC4FDBC}" presName="vertFour" presStyleCnt="0">
        <dgm:presLayoutVars>
          <dgm:chPref val="3"/>
        </dgm:presLayoutVars>
      </dgm:prSet>
      <dgm:spPr/>
    </dgm:pt>
    <dgm:pt modelId="{664A07DA-51EF-4B65-B325-4E5F68C01572}" type="pres">
      <dgm:prSet presAssocID="{D53A2704-F1E9-451A-BFD5-2FD00AC4FDBC}" presName="txFour" presStyleLbl="node4" presStyleIdx="2" presStyleCnt="4">
        <dgm:presLayoutVars>
          <dgm:chPref val="3"/>
        </dgm:presLayoutVars>
      </dgm:prSet>
      <dgm:spPr/>
      <dgm:t>
        <a:bodyPr/>
        <a:lstStyle/>
        <a:p>
          <a:endParaRPr lang="en-US"/>
        </a:p>
      </dgm:t>
    </dgm:pt>
    <dgm:pt modelId="{67261493-67F1-401B-B5B1-0728053F73B7}" type="pres">
      <dgm:prSet presAssocID="{D53A2704-F1E9-451A-BFD5-2FD00AC4FDBC}" presName="horzFour" presStyleCnt="0"/>
      <dgm:spPr/>
    </dgm:pt>
    <dgm:pt modelId="{B36DC260-4FED-432C-9B3E-3F38344B5774}" type="pres">
      <dgm:prSet presAssocID="{E412F398-8B64-453C-AED3-D24FD6DF680C}" presName="sibSpaceThree" presStyleCnt="0"/>
      <dgm:spPr/>
    </dgm:pt>
    <dgm:pt modelId="{41CEF3B2-F418-4BF4-881A-3C15F267EF73}" type="pres">
      <dgm:prSet presAssocID="{10661B3A-F6F7-4AE2-B2F6-D9B6DA635138}" presName="vertThree" presStyleCnt="0"/>
      <dgm:spPr/>
    </dgm:pt>
    <dgm:pt modelId="{8B126E39-2166-41FB-8AE4-5FD9DC2266A6}" type="pres">
      <dgm:prSet presAssocID="{10661B3A-F6F7-4AE2-B2F6-D9B6DA635138}" presName="txThree" presStyleLbl="node3" presStyleIdx="3" presStyleCnt="4">
        <dgm:presLayoutVars>
          <dgm:chPref val="3"/>
        </dgm:presLayoutVars>
      </dgm:prSet>
      <dgm:spPr/>
      <dgm:t>
        <a:bodyPr/>
        <a:lstStyle/>
        <a:p>
          <a:endParaRPr lang="en-US"/>
        </a:p>
      </dgm:t>
    </dgm:pt>
    <dgm:pt modelId="{475C0A3C-E5E7-42E5-A43A-3BB54F9BE8F9}" type="pres">
      <dgm:prSet presAssocID="{10661B3A-F6F7-4AE2-B2F6-D9B6DA635138}" presName="parTransThree" presStyleCnt="0"/>
      <dgm:spPr/>
    </dgm:pt>
    <dgm:pt modelId="{B6A3447A-DA1A-4D6C-B13C-195D658AFCFA}" type="pres">
      <dgm:prSet presAssocID="{10661B3A-F6F7-4AE2-B2F6-D9B6DA635138}" presName="horzThree" presStyleCnt="0"/>
      <dgm:spPr/>
    </dgm:pt>
    <dgm:pt modelId="{01DFDFD3-36EB-4748-8D9A-C6EAD891FC76}" type="pres">
      <dgm:prSet presAssocID="{A9F22238-8735-48ED-B5E4-4D26577D1D2F}" presName="vertFour" presStyleCnt="0">
        <dgm:presLayoutVars>
          <dgm:chPref val="3"/>
        </dgm:presLayoutVars>
      </dgm:prSet>
      <dgm:spPr/>
    </dgm:pt>
    <dgm:pt modelId="{B7BC005C-466D-4A6F-B6A4-F68C1EBF0661}" type="pres">
      <dgm:prSet presAssocID="{A9F22238-8735-48ED-B5E4-4D26577D1D2F}" presName="txFour" presStyleLbl="node4" presStyleIdx="3" presStyleCnt="4">
        <dgm:presLayoutVars>
          <dgm:chPref val="3"/>
        </dgm:presLayoutVars>
      </dgm:prSet>
      <dgm:spPr/>
      <dgm:t>
        <a:bodyPr/>
        <a:lstStyle/>
        <a:p>
          <a:endParaRPr lang="en-US"/>
        </a:p>
      </dgm:t>
    </dgm:pt>
    <dgm:pt modelId="{4FF138BD-0F0E-4479-A37E-9601D7EDF3AD}" type="pres">
      <dgm:prSet presAssocID="{A9F22238-8735-48ED-B5E4-4D26577D1D2F}" presName="horzFour" presStyleCnt="0"/>
      <dgm:spPr/>
    </dgm:pt>
  </dgm:ptLst>
  <dgm:cxnLst>
    <dgm:cxn modelId="{FEB4A8AC-9F4D-4D25-859F-4A5178886B56}" type="presOf" srcId="{B3984BC9-8E71-462D-8FE8-F43D330C54F7}" destId="{DF064BB5-0DCA-44A5-9D79-886F47D67DFF}" srcOrd="0" destOrd="0" presId="urn:microsoft.com/office/officeart/2005/8/layout/hierarchy4"/>
    <dgm:cxn modelId="{2CE66DDC-AD41-4FB3-8CAD-EE224897054F}" srcId="{F88F059A-BAB1-4E92-8440-B9B5F4F6DD7A}" destId="{DA8E0399-263F-4D48-84FE-4E8A854BC4EC}" srcOrd="0" destOrd="0" parTransId="{5ECEA59F-8A97-447B-B95A-0A9249FF6BB9}" sibTransId="{E412F398-8B64-453C-AED3-D24FD6DF680C}"/>
    <dgm:cxn modelId="{8158E922-3D73-47AA-9CAA-49B4DB654AAE}" type="presOf" srcId="{32A5FBD6-BB0D-4455-98FC-7BA3494E6136}" destId="{9A43852C-F403-4F26-82D8-F6E7002E4C95}" srcOrd="0" destOrd="0" presId="urn:microsoft.com/office/officeart/2005/8/layout/hierarchy4"/>
    <dgm:cxn modelId="{832D786A-287F-4FA9-867F-6290690015B4}" srcId="{98DE59DF-D173-4853-8BAB-F03884CCA735}" destId="{B3984BC9-8E71-462D-8FE8-F43D330C54F7}" srcOrd="0" destOrd="0" parTransId="{942BB1ED-7AFC-4396-9FC2-F92E955A42C1}" sibTransId="{A5025DBE-7D50-4A91-A54C-ABA1669EA8DE}"/>
    <dgm:cxn modelId="{75768AD5-DDF6-4F44-8FE9-5E5D9F689B9B}" type="presOf" srcId="{10661B3A-F6F7-4AE2-B2F6-D9B6DA635138}" destId="{8B126E39-2166-41FB-8AE4-5FD9DC2266A6}" srcOrd="0" destOrd="0" presId="urn:microsoft.com/office/officeart/2005/8/layout/hierarchy4"/>
    <dgm:cxn modelId="{4FC29992-8AC7-4A1C-8881-8559144D1FA5}" type="presOf" srcId="{F88F059A-BAB1-4E92-8440-B9B5F4F6DD7A}" destId="{7C9E7A06-C1FD-4358-92F3-FFCD2E4E13DA}" srcOrd="0" destOrd="0" presId="urn:microsoft.com/office/officeart/2005/8/layout/hierarchy4"/>
    <dgm:cxn modelId="{AB8B4A04-4D15-430E-9B57-2DDF5E059DD2}" srcId="{32A5FBD6-BB0D-4455-98FC-7BA3494E6136}" destId="{F88F059A-BAB1-4E92-8440-B9B5F4F6DD7A}" srcOrd="1" destOrd="0" parTransId="{E9988F8E-1B05-4399-AA06-424751A94013}" sibTransId="{BAD5C68A-0554-4DE4-9328-B0443CE74FF1}"/>
    <dgm:cxn modelId="{5E03E9FF-76C8-4D96-A55B-EBB6523AC443}" srcId="{DA8E0399-263F-4D48-84FE-4E8A854BC4EC}" destId="{D53A2704-F1E9-451A-BFD5-2FD00AC4FDBC}" srcOrd="0" destOrd="0" parTransId="{6533281D-3DC8-4544-ACE2-5D6A7706866D}" sibTransId="{899E0BD6-49AA-4E58-AD3F-A40A4518A6AC}"/>
    <dgm:cxn modelId="{A98DFA21-A779-4EA9-8527-7AB6A1FB3277}" srcId="{37087CB2-59B0-4154-ACF8-960EE5A89DED}" destId="{32A5FBD6-BB0D-4455-98FC-7BA3494E6136}" srcOrd="0" destOrd="0" parTransId="{DA8EEAF3-D431-4720-8D70-2B123181A339}" sibTransId="{3974D2C7-05D8-45CB-9FF1-AC17EDAF1BDA}"/>
    <dgm:cxn modelId="{DC3E513E-5FD0-4E90-90AC-F28F9ACF056F}" srcId="{453E7726-DBBC-436D-8066-7FCA350A963E}" destId="{A7497D06-08BE-4623-BE55-EA9BDB64DA78}" srcOrd="0" destOrd="0" parTransId="{0FE1F2FD-4DDE-4C54-B2DE-B90663C84F21}" sibTransId="{FE5FBB2E-99E8-401A-8FB7-B2B321C8D1B7}"/>
    <dgm:cxn modelId="{CC34A1DF-0486-4F7A-9411-97CE40E99571}" srcId="{B3984BC9-8E71-462D-8FE8-F43D330C54F7}" destId="{CBB05EFC-1FF3-4661-A4F5-52C11AEE9DEC}" srcOrd="0" destOrd="0" parTransId="{387BA76F-A061-4C1A-A82C-AA0EA33175D6}" sibTransId="{08A2278E-96FF-49B9-9E97-91550D56B3EA}"/>
    <dgm:cxn modelId="{A91AB859-102C-455A-9715-D848E88118C1}" type="presOf" srcId="{DA8E0399-263F-4D48-84FE-4E8A854BC4EC}" destId="{A879F1F4-7639-41D9-9DCE-7172784C2B48}" srcOrd="0" destOrd="0" presId="urn:microsoft.com/office/officeart/2005/8/layout/hierarchy4"/>
    <dgm:cxn modelId="{55D26663-AAE9-43C8-901B-1FCE51E283C2}" type="presOf" srcId="{A7497D06-08BE-4623-BE55-EA9BDB64DA78}" destId="{C1088F1C-957A-4BDC-B20E-176B632ED813}" srcOrd="0" destOrd="0" presId="urn:microsoft.com/office/officeart/2005/8/layout/hierarchy4"/>
    <dgm:cxn modelId="{4EFEBD79-A7AB-498C-8D07-0F072F8A8252}" srcId="{32A5FBD6-BB0D-4455-98FC-7BA3494E6136}" destId="{98DE59DF-D173-4853-8BAB-F03884CCA735}" srcOrd="0" destOrd="0" parTransId="{0B49E2D5-99E5-40E3-9242-53686536C61D}" sibTransId="{4DA08F21-68F6-433D-A30D-33D7F1998369}"/>
    <dgm:cxn modelId="{F8B4FA59-19C9-4C4F-837F-6D580AC674F0}" srcId="{10661B3A-F6F7-4AE2-B2F6-D9B6DA635138}" destId="{A9F22238-8735-48ED-B5E4-4D26577D1D2F}" srcOrd="0" destOrd="0" parTransId="{033834FD-22D5-42E4-B6FE-7C35DFE68D2E}" sibTransId="{BF6C316A-F5D7-4E7B-806A-648C03024E14}"/>
    <dgm:cxn modelId="{7EEA5B9D-2603-4486-B6C2-F4B1BCAD860D}" srcId="{98DE59DF-D173-4853-8BAB-F03884CCA735}" destId="{453E7726-DBBC-436D-8066-7FCA350A963E}" srcOrd="1" destOrd="0" parTransId="{B2CE326E-8150-455A-9CC7-E7FCF5C99A7C}" sibTransId="{0DEE50C2-0204-404F-945E-5C8C70E0EB19}"/>
    <dgm:cxn modelId="{031F2880-23F8-4316-BACF-0B0CED5632F3}" srcId="{F88F059A-BAB1-4E92-8440-B9B5F4F6DD7A}" destId="{10661B3A-F6F7-4AE2-B2F6-D9B6DA635138}" srcOrd="1" destOrd="0" parTransId="{E10FAED8-56BD-4023-A023-0A6C0CBEC543}" sibTransId="{7C665ABF-1EC2-400F-BC84-C678F5C66AB8}"/>
    <dgm:cxn modelId="{D8C1F8D2-77B1-4CCF-B8D1-1DBA821F1EBE}" type="presOf" srcId="{CBB05EFC-1FF3-4661-A4F5-52C11AEE9DEC}" destId="{C1F5D824-E43F-4C4A-BE93-877BAE2823CB}" srcOrd="0" destOrd="0" presId="urn:microsoft.com/office/officeart/2005/8/layout/hierarchy4"/>
    <dgm:cxn modelId="{B603FC01-8EA0-44FA-ADFA-F50881BA9287}" type="presOf" srcId="{98DE59DF-D173-4853-8BAB-F03884CCA735}" destId="{2E453621-D631-4BE4-A2FA-2B8661D0F844}" srcOrd="0" destOrd="0" presId="urn:microsoft.com/office/officeart/2005/8/layout/hierarchy4"/>
    <dgm:cxn modelId="{6B4CCE84-0BDB-4343-92EC-4F8578CD353F}" type="presOf" srcId="{37087CB2-59B0-4154-ACF8-960EE5A89DED}" destId="{6D14F04C-C429-49D4-B72B-67D1ABF76DB9}" srcOrd="0" destOrd="0" presId="urn:microsoft.com/office/officeart/2005/8/layout/hierarchy4"/>
    <dgm:cxn modelId="{397AAB11-9A9E-4B91-99F9-440DE077A762}" type="presOf" srcId="{A9F22238-8735-48ED-B5E4-4D26577D1D2F}" destId="{B7BC005C-466D-4A6F-B6A4-F68C1EBF0661}" srcOrd="0" destOrd="0" presId="urn:microsoft.com/office/officeart/2005/8/layout/hierarchy4"/>
    <dgm:cxn modelId="{084C7EBB-9051-43FA-9501-D7292A4014BB}" type="presOf" srcId="{453E7726-DBBC-436D-8066-7FCA350A963E}" destId="{9D5034E4-0CE1-428A-A8E1-FD28851161CA}" srcOrd="0" destOrd="0" presId="urn:microsoft.com/office/officeart/2005/8/layout/hierarchy4"/>
    <dgm:cxn modelId="{A7505E83-A9CF-4031-8A48-3D90E4FF19C1}" type="presOf" srcId="{D53A2704-F1E9-451A-BFD5-2FD00AC4FDBC}" destId="{664A07DA-51EF-4B65-B325-4E5F68C01572}" srcOrd="0" destOrd="0" presId="urn:microsoft.com/office/officeart/2005/8/layout/hierarchy4"/>
    <dgm:cxn modelId="{41F49C67-8B2D-42B1-9873-21B6F529A6DC}" type="presParOf" srcId="{6D14F04C-C429-49D4-B72B-67D1ABF76DB9}" destId="{96BF8639-60F7-44E4-B32E-0FF19DD818A1}" srcOrd="0" destOrd="0" presId="urn:microsoft.com/office/officeart/2005/8/layout/hierarchy4"/>
    <dgm:cxn modelId="{F6CD15FA-1FBC-473C-8B0C-1736858DB1F7}" type="presParOf" srcId="{96BF8639-60F7-44E4-B32E-0FF19DD818A1}" destId="{9A43852C-F403-4F26-82D8-F6E7002E4C95}" srcOrd="0" destOrd="0" presId="urn:microsoft.com/office/officeart/2005/8/layout/hierarchy4"/>
    <dgm:cxn modelId="{68C293F4-3969-47D7-8449-1919189DAA99}" type="presParOf" srcId="{96BF8639-60F7-44E4-B32E-0FF19DD818A1}" destId="{E0F9BD26-20D6-4DED-B5C1-7B161CAD81BF}" srcOrd="1" destOrd="0" presId="urn:microsoft.com/office/officeart/2005/8/layout/hierarchy4"/>
    <dgm:cxn modelId="{F45522B2-4261-4B9F-B4FA-BCDE0BEB4BC4}" type="presParOf" srcId="{96BF8639-60F7-44E4-B32E-0FF19DD818A1}" destId="{8B22A710-F5EE-418C-8F0D-9301EAC0A5D5}" srcOrd="2" destOrd="0" presId="urn:microsoft.com/office/officeart/2005/8/layout/hierarchy4"/>
    <dgm:cxn modelId="{B660478D-EB1D-46C2-AB29-79E7243DA24A}" type="presParOf" srcId="{8B22A710-F5EE-418C-8F0D-9301EAC0A5D5}" destId="{B0D6EFFB-A0B3-48B4-B696-3D9EF051C2E4}" srcOrd="0" destOrd="0" presId="urn:microsoft.com/office/officeart/2005/8/layout/hierarchy4"/>
    <dgm:cxn modelId="{ED6F940F-63CC-4F6B-91F0-5B48D0D90C16}" type="presParOf" srcId="{B0D6EFFB-A0B3-48B4-B696-3D9EF051C2E4}" destId="{2E453621-D631-4BE4-A2FA-2B8661D0F844}" srcOrd="0" destOrd="0" presId="urn:microsoft.com/office/officeart/2005/8/layout/hierarchy4"/>
    <dgm:cxn modelId="{D924A9F4-857F-4289-92EC-C02FAB236FF4}" type="presParOf" srcId="{B0D6EFFB-A0B3-48B4-B696-3D9EF051C2E4}" destId="{B046C623-2D25-4A54-A8FE-C974EA01AFE4}" srcOrd="1" destOrd="0" presId="urn:microsoft.com/office/officeart/2005/8/layout/hierarchy4"/>
    <dgm:cxn modelId="{13F06766-D713-4B68-B60E-61EB3945E210}" type="presParOf" srcId="{B0D6EFFB-A0B3-48B4-B696-3D9EF051C2E4}" destId="{FC75198D-F273-4CBB-96A7-E6A33A131576}" srcOrd="2" destOrd="0" presId="urn:microsoft.com/office/officeart/2005/8/layout/hierarchy4"/>
    <dgm:cxn modelId="{ECCB1402-A43E-4AFB-A5FB-845B4153E584}" type="presParOf" srcId="{FC75198D-F273-4CBB-96A7-E6A33A131576}" destId="{6A13BEA9-071F-402D-B4F1-895458D46DBC}" srcOrd="0" destOrd="0" presId="urn:microsoft.com/office/officeart/2005/8/layout/hierarchy4"/>
    <dgm:cxn modelId="{49F1859C-FC3A-49DA-BABC-A0FE11AEE082}" type="presParOf" srcId="{6A13BEA9-071F-402D-B4F1-895458D46DBC}" destId="{DF064BB5-0DCA-44A5-9D79-886F47D67DFF}" srcOrd="0" destOrd="0" presId="urn:microsoft.com/office/officeart/2005/8/layout/hierarchy4"/>
    <dgm:cxn modelId="{6425963A-6833-4C3B-AF85-4F8FFC9CBBBB}" type="presParOf" srcId="{6A13BEA9-071F-402D-B4F1-895458D46DBC}" destId="{97010B33-FA57-48D0-B89D-CA779E1CFB6C}" srcOrd="1" destOrd="0" presId="urn:microsoft.com/office/officeart/2005/8/layout/hierarchy4"/>
    <dgm:cxn modelId="{404905BC-A6C9-4A35-9D37-68A7C5D08B41}" type="presParOf" srcId="{6A13BEA9-071F-402D-B4F1-895458D46DBC}" destId="{CF73F9E1-E0A3-4ADE-8130-FF652A1F6346}" srcOrd="2" destOrd="0" presId="urn:microsoft.com/office/officeart/2005/8/layout/hierarchy4"/>
    <dgm:cxn modelId="{9C86CE67-6E5E-454B-AC67-A95A79078056}" type="presParOf" srcId="{CF73F9E1-E0A3-4ADE-8130-FF652A1F6346}" destId="{7FBBDE5B-775B-4E9C-9F47-1B32398D3B6B}" srcOrd="0" destOrd="0" presId="urn:microsoft.com/office/officeart/2005/8/layout/hierarchy4"/>
    <dgm:cxn modelId="{B92982F9-7291-4A69-99E5-2C629BBE6354}" type="presParOf" srcId="{7FBBDE5B-775B-4E9C-9F47-1B32398D3B6B}" destId="{C1F5D824-E43F-4C4A-BE93-877BAE2823CB}" srcOrd="0" destOrd="0" presId="urn:microsoft.com/office/officeart/2005/8/layout/hierarchy4"/>
    <dgm:cxn modelId="{71138140-A786-451D-94C1-33048E955D6E}" type="presParOf" srcId="{7FBBDE5B-775B-4E9C-9F47-1B32398D3B6B}" destId="{8F6AF0B8-7AFA-4547-A7D1-13667A88BA4F}" srcOrd="1" destOrd="0" presId="urn:microsoft.com/office/officeart/2005/8/layout/hierarchy4"/>
    <dgm:cxn modelId="{60C907DC-B504-4D51-98A0-DF29BEB44B2E}" type="presParOf" srcId="{FC75198D-F273-4CBB-96A7-E6A33A131576}" destId="{EDCAB7AD-41DC-4B2A-9157-D94D41AB555D}" srcOrd="1" destOrd="0" presId="urn:microsoft.com/office/officeart/2005/8/layout/hierarchy4"/>
    <dgm:cxn modelId="{56E320C9-6AA4-42D9-BAAC-5D91628E57AC}" type="presParOf" srcId="{FC75198D-F273-4CBB-96A7-E6A33A131576}" destId="{FD6C7849-F797-4148-9951-F83D0FDAF2ED}" srcOrd="2" destOrd="0" presId="urn:microsoft.com/office/officeart/2005/8/layout/hierarchy4"/>
    <dgm:cxn modelId="{B8B18A58-6C7A-4B11-BC23-A350C01E768E}" type="presParOf" srcId="{FD6C7849-F797-4148-9951-F83D0FDAF2ED}" destId="{9D5034E4-0CE1-428A-A8E1-FD28851161CA}" srcOrd="0" destOrd="0" presId="urn:microsoft.com/office/officeart/2005/8/layout/hierarchy4"/>
    <dgm:cxn modelId="{6D107A5B-3DD4-401A-9420-608D1F3B845E}" type="presParOf" srcId="{FD6C7849-F797-4148-9951-F83D0FDAF2ED}" destId="{2D811994-A2D4-4259-BF91-061E6A93A449}" srcOrd="1" destOrd="0" presId="urn:microsoft.com/office/officeart/2005/8/layout/hierarchy4"/>
    <dgm:cxn modelId="{EE97E3AD-F38D-40CA-9643-C2E11FFDB931}" type="presParOf" srcId="{FD6C7849-F797-4148-9951-F83D0FDAF2ED}" destId="{B2C4FBD8-F5DA-4083-A733-D56A57803C89}" srcOrd="2" destOrd="0" presId="urn:microsoft.com/office/officeart/2005/8/layout/hierarchy4"/>
    <dgm:cxn modelId="{AA09E9B9-90B2-4E63-9042-BB2D6D1979E7}" type="presParOf" srcId="{B2C4FBD8-F5DA-4083-A733-D56A57803C89}" destId="{1E1C4A47-85E6-4554-B284-15E9D8A2ADE7}" srcOrd="0" destOrd="0" presId="urn:microsoft.com/office/officeart/2005/8/layout/hierarchy4"/>
    <dgm:cxn modelId="{1FF85E67-2E13-4C48-915D-C5DCD16D27C9}" type="presParOf" srcId="{1E1C4A47-85E6-4554-B284-15E9D8A2ADE7}" destId="{C1088F1C-957A-4BDC-B20E-176B632ED813}" srcOrd="0" destOrd="0" presId="urn:microsoft.com/office/officeart/2005/8/layout/hierarchy4"/>
    <dgm:cxn modelId="{B662B21C-2753-4026-9C93-13A8227033CC}" type="presParOf" srcId="{1E1C4A47-85E6-4554-B284-15E9D8A2ADE7}" destId="{C573E822-8AE2-4ED8-84DF-DE68625D1178}" srcOrd="1" destOrd="0" presId="urn:microsoft.com/office/officeart/2005/8/layout/hierarchy4"/>
    <dgm:cxn modelId="{A0EA7DFE-E87A-4FA8-92F8-12A4562339A1}" type="presParOf" srcId="{8B22A710-F5EE-418C-8F0D-9301EAC0A5D5}" destId="{D539641C-C912-4E09-B185-77DEC93F38E5}" srcOrd="1" destOrd="0" presId="urn:microsoft.com/office/officeart/2005/8/layout/hierarchy4"/>
    <dgm:cxn modelId="{F88AB463-02CB-4C9E-8A9E-9F0E7C7631B3}" type="presParOf" srcId="{8B22A710-F5EE-418C-8F0D-9301EAC0A5D5}" destId="{5F928C10-1852-47DC-820B-7DCD0AED1DA3}" srcOrd="2" destOrd="0" presId="urn:microsoft.com/office/officeart/2005/8/layout/hierarchy4"/>
    <dgm:cxn modelId="{BFF76BA9-D594-4BB4-A9B4-71E30CFDF3C1}" type="presParOf" srcId="{5F928C10-1852-47DC-820B-7DCD0AED1DA3}" destId="{7C9E7A06-C1FD-4358-92F3-FFCD2E4E13DA}" srcOrd="0" destOrd="0" presId="urn:microsoft.com/office/officeart/2005/8/layout/hierarchy4"/>
    <dgm:cxn modelId="{D0B4B54A-B7CC-4B20-93AB-423F9E16E004}" type="presParOf" srcId="{5F928C10-1852-47DC-820B-7DCD0AED1DA3}" destId="{0366A5DB-624D-4F90-98A6-81E0329912B7}" srcOrd="1" destOrd="0" presId="urn:microsoft.com/office/officeart/2005/8/layout/hierarchy4"/>
    <dgm:cxn modelId="{854BE11A-2FD4-4246-8257-FB1660142C09}" type="presParOf" srcId="{5F928C10-1852-47DC-820B-7DCD0AED1DA3}" destId="{C322BFB9-D57B-4B9D-A1DF-00008A37E574}" srcOrd="2" destOrd="0" presId="urn:microsoft.com/office/officeart/2005/8/layout/hierarchy4"/>
    <dgm:cxn modelId="{25802057-89BF-421F-81C7-5A8E814585DA}" type="presParOf" srcId="{C322BFB9-D57B-4B9D-A1DF-00008A37E574}" destId="{78495619-0B8E-46F9-9EB4-D958CD32634A}" srcOrd="0" destOrd="0" presId="urn:microsoft.com/office/officeart/2005/8/layout/hierarchy4"/>
    <dgm:cxn modelId="{B6A39E8B-70EF-4762-99AC-0362FAF2AB5B}" type="presParOf" srcId="{78495619-0B8E-46F9-9EB4-D958CD32634A}" destId="{A879F1F4-7639-41D9-9DCE-7172784C2B48}" srcOrd="0" destOrd="0" presId="urn:microsoft.com/office/officeart/2005/8/layout/hierarchy4"/>
    <dgm:cxn modelId="{9823738E-A569-4DC8-B3BD-818869C250F2}" type="presParOf" srcId="{78495619-0B8E-46F9-9EB4-D958CD32634A}" destId="{CFD6DBE0-AA93-4267-9FA9-8A01EC1E88FA}" srcOrd="1" destOrd="0" presId="urn:microsoft.com/office/officeart/2005/8/layout/hierarchy4"/>
    <dgm:cxn modelId="{6D871C67-6BBB-424D-99A0-1DE0440C4B03}" type="presParOf" srcId="{78495619-0B8E-46F9-9EB4-D958CD32634A}" destId="{D16EE95E-0B56-47A4-891E-5BBDECB61CCC}" srcOrd="2" destOrd="0" presId="urn:microsoft.com/office/officeart/2005/8/layout/hierarchy4"/>
    <dgm:cxn modelId="{1E4719D1-4550-45BA-BEE4-33E4350DE8BC}" type="presParOf" srcId="{D16EE95E-0B56-47A4-891E-5BBDECB61CCC}" destId="{FE0B98F7-DAB2-49AE-B17B-3469A6A70FD7}" srcOrd="0" destOrd="0" presId="urn:microsoft.com/office/officeart/2005/8/layout/hierarchy4"/>
    <dgm:cxn modelId="{06E7FE18-2194-479A-A4AF-20DC80209870}" type="presParOf" srcId="{FE0B98F7-DAB2-49AE-B17B-3469A6A70FD7}" destId="{664A07DA-51EF-4B65-B325-4E5F68C01572}" srcOrd="0" destOrd="0" presId="urn:microsoft.com/office/officeart/2005/8/layout/hierarchy4"/>
    <dgm:cxn modelId="{FAE0B095-CD5A-454A-AA11-4AAFC225EDA7}" type="presParOf" srcId="{FE0B98F7-DAB2-49AE-B17B-3469A6A70FD7}" destId="{67261493-67F1-401B-B5B1-0728053F73B7}" srcOrd="1" destOrd="0" presId="urn:microsoft.com/office/officeart/2005/8/layout/hierarchy4"/>
    <dgm:cxn modelId="{11E559A3-746D-4AD7-AB73-7CED0A467585}" type="presParOf" srcId="{C322BFB9-D57B-4B9D-A1DF-00008A37E574}" destId="{B36DC260-4FED-432C-9B3E-3F38344B5774}" srcOrd="1" destOrd="0" presId="urn:microsoft.com/office/officeart/2005/8/layout/hierarchy4"/>
    <dgm:cxn modelId="{0F00A51A-B346-4590-B504-576B7D683AD2}" type="presParOf" srcId="{C322BFB9-D57B-4B9D-A1DF-00008A37E574}" destId="{41CEF3B2-F418-4BF4-881A-3C15F267EF73}" srcOrd="2" destOrd="0" presId="urn:microsoft.com/office/officeart/2005/8/layout/hierarchy4"/>
    <dgm:cxn modelId="{7A100F2A-B8C9-4323-8107-26BC2A9D1B41}" type="presParOf" srcId="{41CEF3B2-F418-4BF4-881A-3C15F267EF73}" destId="{8B126E39-2166-41FB-8AE4-5FD9DC2266A6}" srcOrd="0" destOrd="0" presId="urn:microsoft.com/office/officeart/2005/8/layout/hierarchy4"/>
    <dgm:cxn modelId="{CB5BCF2F-AC4B-4B39-A617-78901BD74FB3}" type="presParOf" srcId="{41CEF3B2-F418-4BF4-881A-3C15F267EF73}" destId="{475C0A3C-E5E7-42E5-A43A-3BB54F9BE8F9}" srcOrd="1" destOrd="0" presId="urn:microsoft.com/office/officeart/2005/8/layout/hierarchy4"/>
    <dgm:cxn modelId="{703958DF-6453-42C8-B5D8-BB42AC2C9988}" type="presParOf" srcId="{41CEF3B2-F418-4BF4-881A-3C15F267EF73}" destId="{B6A3447A-DA1A-4D6C-B13C-195D658AFCFA}" srcOrd="2" destOrd="0" presId="urn:microsoft.com/office/officeart/2005/8/layout/hierarchy4"/>
    <dgm:cxn modelId="{FA41B2C1-29D8-470F-AA0A-93D67DAF924B}" type="presParOf" srcId="{B6A3447A-DA1A-4D6C-B13C-195D658AFCFA}" destId="{01DFDFD3-36EB-4748-8D9A-C6EAD891FC76}" srcOrd="0" destOrd="0" presId="urn:microsoft.com/office/officeart/2005/8/layout/hierarchy4"/>
    <dgm:cxn modelId="{3063EA12-4CA6-4BB7-89E1-6C2A37AFB16E}" type="presParOf" srcId="{01DFDFD3-36EB-4748-8D9A-C6EAD891FC76}" destId="{B7BC005C-466D-4A6F-B6A4-F68C1EBF0661}" srcOrd="0" destOrd="0" presId="urn:microsoft.com/office/officeart/2005/8/layout/hierarchy4"/>
    <dgm:cxn modelId="{C9DEA053-B5DB-409B-A7DC-044E2F303AC4}" type="presParOf" srcId="{01DFDFD3-36EB-4748-8D9A-C6EAD891FC76}" destId="{4FF138BD-0F0E-4479-A37E-9601D7EDF3AD}"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43852C-F403-4F26-82D8-F6E7002E4C95}">
      <dsp:nvSpPr>
        <dsp:cNvPr id="0" name=""/>
        <dsp:cNvSpPr/>
      </dsp:nvSpPr>
      <dsp:spPr>
        <a:xfrm>
          <a:off x="3139" y="1922"/>
          <a:ext cx="8497959" cy="1059284"/>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t>Judul</a:t>
          </a:r>
          <a:r>
            <a:rPr lang="en-US" sz="1800" kern="1200" dirty="0" smtClean="0"/>
            <a:t>, </a:t>
          </a:r>
        </a:p>
        <a:p>
          <a:pPr lvl="0" algn="ctr" defTabSz="800100">
            <a:lnSpc>
              <a:spcPct val="90000"/>
            </a:lnSpc>
            <a:spcBef>
              <a:spcPct val="0"/>
            </a:spcBef>
            <a:spcAft>
              <a:spcPct val="35000"/>
            </a:spcAft>
          </a:pPr>
          <a:r>
            <a:rPr lang="en-US" sz="1800" kern="1200" dirty="0" err="1" smtClean="0"/>
            <a:t>identitas</a:t>
          </a:r>
          <a:r>
            <a:rPr lang="en-US" sz="1800" kern="1200" dirty="0" smtClean="0"/>
            <a:t> </a:t>
          </a:r>
          <a:r>
            <a:rPr lang="en-US" sz="1800" kern="1200" dirty="0" err="1" smtClean="0"/>
            <a:t>penulis</a:t>
          </a:r>
          <a:endParaRPr lang="en-US" sz="4800" kern="1200" dirty="0"/>
        </a:p>
      </dsp:txBody>
      <dsp:txXfrm>
        <a:off x="34164" y="32947"/>
        <a:ext cx="8435909" cy="997234"/>
      </dsp:txXfrm>
    </dsp:sp>
    <dsp:sp modelId="{2E453621-D631-4BE4-A2FA-2B8661D0F844}">
      <dsp:nvSpPr>
        <dsp:cNvPr id="0" name=""/>
        <dsp:cNvSpPr/>
      </dsp:nvSpPr>
      <dsp:spPr>
        <a:xfrm>
          <a:off x="13096" y="1171546"/>
          <a:ext cx="4155220" cy="706076"/>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err="1" smtClean="0"/>
            <a:t>Abtsrak</a:t>
          </a:r>
          <a:r>
            <a:rPr lang="en-US" sz="1900" kern="1200" dirty="0" smtClean="0"/>
            <a:t> (</a:t>
          </a:r>
          <a:r>
            <a:rPr lang="en-US" sz="1900" kern="1200" dirty="0" err="1" smtClean="0"/>
            <a:t>biasanya</a:t>
          </a:r>
          <a:r>
            <a:rPr lang="en-US" sz="1900" kern="1200" dirty="0" smtClean="0"/>
            <a:t> </a:t>
          </a:r>
          <a:r>
            <a:rPr lang="en-US" sz="1900" kern="1200" dirty="0" err="1" smtClean="0"/>
            <a:t>berisi</a:t>
          </a:r>
          <a:r>
            <a:rPr lang="en-US" sz="1900" kern="1200" dirty="0" smtClean="0"/>
            <a:t> 250-300 </a:t>
          </a:r>
          <a:r>
            <a:rPr lang="en-US" sz="1900" kern="1200" dirty="0" err="1" smtClean="0"/>
            <a:t>kata</a:t>
          </a:r>
          <a:r>
            <a:rPr lang="en-US" sz="1900" kern="1200" dirty="0" smtClean="0"/>
            <a:t>)</a:t>
          </a:r>
          <a:endParaRPr lang="en-US" sz="1900" kern="1200" dirty="0"/>
        </a:p>
      </dsp:txBody>
      <dsp:txXfrm>
        <a:off x="33776" y="1192226"/>
        <a:ext cx="4113860" cy="664716"/>
      </dsp:txXfrm>
    </dsp:sp>
    <dsp:sp modelId="{DF064BB5-0DCA-44A5-9D79-886F47D67DFF}">
      <dsp:nvSpPr>
        <dsp:cNvPr id="0" name=""/>
        <dsp:cNvSpPr/>
      </dsp:nvSpPr>
      <dsp:spPr>
        <a:xfrm>
          <a:off x="11433" y="1987961"/>
          <a:ext cx="2034877" cy="1059284"/>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err="1" smtClean="0"/>
            <a:t>Pendahuluan</a:t>
          </a:r>
          <a:r>
            <a:rPr lang="en-US" sz="1900" kern="1200" dirty="0" smtClean="0"/>
            <a:t> </a:t>
          </a:r>
          <a:endParaRPr lang="en-US" sz="1900" kern="1200" dirty="0"/>
        </a:p>
      </dsp:txBody>
      <dsp:txXfrm>
        <a:off x="42458" y="2018986"/>
        <a:ext cx="1972827" cy="997234"/>
      </dsp:txXfrm>
    </dsp:sp>
    <dsp:sp modelId="{C1F5D824-E43F-4C4A-BE93-877BAE2823CB}">
      <dsp:nvSpPr>
        <dsp:cNvPr id="0" name=""/>
        <dsp:cNvSpPr/>
      </dsp:nvSpPr>
      <dsp:spPr>
        <a:xfrm>
          <a:off x="11433" y="3157585"/>
          <a:ext cx="2034877" cy="1059284"/>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err="1" smtClean="0"/>
            <a:t>Berisi</a:t>
          </a:r>
          <a:r>
            <a:rPr lang="en-US" sz="1100" kern="1200" dirty="0" smtClean="0"/>
            <a:t> </a:t>
          </a:r>
          <a:r>
            <a:rPr lang="en-US" sz="1100" kern="1200" dirty="0" err="1" smtClean="0"/>
            <a:t>tentang</a:t>
          </a:r>
          <a:r>
            <a:rPr lang="en-US" sz="1100" kern="1200" dirty="0" smtClean="0"/>
            <a:t> </a:t>
          </a:r>
          <a:r>
            <a:rPr lang="en-US" sz="1100" kern="1200" dirty="0" err="1" smtClean="0"/>
            <a:t>gambaran</a:t>
          </a:r>
          <a:r>
            <a:rPr lang="en-US" sz="1100" kern="1200" dirty="0" smtClean="0"/>
            <a:t> </a:t>
          </a:r>
          <a:r>
            <a:rPr lang="en-US" sz="1100" kern="1200" dirty="0" err="1" smtClean="0"/>
            <a:t>kajian</a:t>
          </a:r>
          <a:r>
            <a:rPr lang="en-US" sz="1100" kern="1200" dirty="0" smtClean="0"/>
            <a:t>, </a:t>
          </a:r>
          <a:r>
            <a:rPr lang="en-US" sz="1100" kern="1200" dirty="0" err="1" smtClean="0"/>
            <a:t>studi</a:t>
          </a:r>
          <a:r>
            <a:rPr lang="en-US" sz="1100" kern="1200" dirty="0" smtClean="0"/>
            <a:t> </a:t>
          </a:r>
          <a:r>
            <a:rPr lang="en-US" sz="1100" kern="1200" dirty="0" err="1" smtClean="0"/>
            <a:t>terkini</a:t>
          </a:r>
          <a:r>
            <a:rPr lang="en-US" sz="1100" kern="1200" dirty="0" smtClean="0"/>
            <a:t>, </a:t>
          </a:r>
          <a:r>
            <a:rPr lang="en-US" sz="1100" kern="1200" dirty="0" err="1" smtClean="0"/>
            <a:t>perdebatan</a:t>
          </a:r>
          <a:r>
            <a:rPr lang="en-US" sz="1100" kern="1200" dirty="0" smtClean="0"/>
            <a:t> </a:t>
          </a:r>
          <a:r>
            <a:rPr lang="en-US" sz="1100" kern="1200" dirty="0" err="1" smtClean="0"/>
            <a:t>ilmiah</a:t>
          </a:r>
          <a:r>
            <a:rPr lang="en-US" sz="1100" kern="1200" dirty="0" smtClean="0"/>
            <a:t>, </a:t>
          </a:r>
          <a:r>
            <a:rPr lang="en-US" sz="1100" kern="1200" dirty="0" err="1" smtClean="0"/>
            <a:t>tujuan</a:t>
          </a:r>
          <a:r>
            <a:rPr lang="en-US" sz="1100" kern="1200" dirty="0" smtClean="0"/>
            <a:t> </a:t>
          </a:r>
          <a:r>
            <a:rPr lang="en-US" sz="1100" kern="1200" dirty="0" err="1" smtClean="0"/>
            <a:t>kajian</a:t>
          </a:r>
          <a:r>
            <a:rPr lang="en-US" sz="1100" kern="1200" dirty="0" smtClean="0"/>
            <a:t>, </a:t>
          </a:r>
          <a:r>
            <a:rPr lang="en-US" sz="1100" kern="1200" dirty="0" err="1" smtClean="0"/>
            <a:t>dan</a:t>
          </a:r>
          <a:r>
            <a:rPr lang="en-US" sz="1100" kern="1200" dirty="0" smtClean="0"/>
            <a:t> </a:t>
          </a:r>
          <a:r>
            <a:rPr lang="en-US" sz="1100" kern="1200" dirty="0" err="1" smtClean="0"/>
            <a:t>argumen</a:t>
          </a:r>
          <a:r>
            <a:rPr lang="en-US" sz="1100" kern="1200" dirty="0" smtClean="0"/>
            <a:t>, </a:t>
          </a:r>
          <a:r>
            <a:rPr lang="en-US" sz="1100" kern="1200" dirty="0" err="1" smtClean="0"/>
            <a:t>serta</a:t>
          </a:r>
          <a:r>
            <a:rPr lang="en-US" sz="1100" kern="1200" dirty="0" smtClean="0"/>
            <a:t> </a:t>
          </a:r>
          <a:r>
            <a:rPr lang="en-US" sz="1100" kern="1200" dirty="0" err="1" smtClean="0"/>
            <a:t>struktur</a:t>
          </a:r>
          <a:r>
            <a:rPr lang="en-US" sz="1100" kern="1200" dirty="0" smtClean="0"/>
            <a:t> </a:t>
          </a:r>
          <a:r>
            <a:rPr lang="en-US" sz="1100" kern="1200" dirty="0" err="1" smtClean="0"/>
            <a:t>kajian</a:t>
          </a:r>
          <a:endParaRPr lang="en-US" sz="1100" kern="1200" dirty="0"/>
        </a:p>
      </dsp:txBody>
      <dsp:txXfrm>
        <a:off x="42458" y="3188610"/>
        <a:ext cx="1972827" cy="997234"/>
      </dsp:txXfrm>
    </dsp:sp>
    <dsp:sp modelId="{9D5034E4-0CE1-428A-A8E1-FD28851161CA}">
      <dsp:nvSpPr>
        <dsp:cNvPr id="0" name=""/>
        <dsp:cNvSpPr/>
      </dsp:nvSpPr>
      <dsp:spPr>
        <a:xfrm>
          <a:off x="2131776" y="1987961"/>
          <a:ext cx="2034877" cy="1059284"/>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err="1" smtClean="0"/>
            <a:t>Pembahasan</a:t>
          </a:r>
          <a:endParaRPr lang="en-US" sz="1900" kern="1200" dirty="0"/>
        </a:p>
      </dsp:txBody>
      <dsp:txXfrm>
        <a:off x="2162801" y="2018986"/>
        <a:ext cx="1972827" cy="997234"/>
      </dsp:txXfrm>
    </dsp:sp>
    <dsp:sp modelId="{C1088F1C-957A-4BDC-B20E-176B632ED813}">
      <dsp:nvSpPr>
        <dsp:cNvPr id="0" name=""/>
        <dsp:cNvSpPr/>
      </dsp:nvSpPr>
      <dsp:spPr>
        <a:xfrm>
          <a:off x="2131776" y="3157585"/>
          <a:ext cx="2034877" cy="1059284"/>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err="1" smtClean="0"/>
            <a:t>Isi</a:t>
          </a:r>
          <a:r>
            <a:rPr lang="en-US" sz="1100" kern="1200" dirty="0" smtClean="0"/>
            <a:t> </a:t>
          </a:r>
          <a:r>
            <a:rPr lang="en-US" sz="1100" kern="1200" dirty="0" err="1" smtClean="0"/>
            <a:t>gagasan</a:t>
          </a:r>
          <a:r>
            <a:rPr lang="en-US" sz="1100" kern="1200" dirty="0" smtClean="0"/>
            <a:t> yang </a:t>
          </a:r>
          <a:r>
            <a:rPr lang="en-US" sz="1100" kern="1200" dirty="0" err="1" smtClean="0"/>
            <a:t>hendak</a:t>
          </a:r>
          <a:r>
            <a:rPr lang="en-US" sz="1100" kern="1200" dirty="0" smtClean="0"/>
            <a:t> </a:t>
          </a:r>
          <a:r>
            <a:rPr lang="en-US" sz="1100" kern="1200" dirty="0" err="1" smtClean="0"/>
            <a:t>dibuktikan</a:t>
          </a:r>
          <a:r>
            <a:rPr lang="en-US" sz="1100" kern="1200" dirty="0" smtClean="0"/>
            <a:t>/</a:t>
          </a:r>
          <a:r>
            <a:rPr lang="en-US" sz="1100" kern="1200" dirty="0" err="1" smtClean="0"/>
            <a:t>ditelaah</a:t>
          </a:r>
          <a:r>
            <a:rPr lang="en-US" sz="1100" kern="1200" dirty="0" smtClean="0"/>
            <a:t>/</a:t>
          </a:r>
          <a:r>
            <a:rPr lang="en-US" sz="1100" kern="1200" dirty="0" err="1" smtClean="0"/>
            <a:t>sesuai</a:t>
          </a:r>
          <a:r>
            <a:rPr lang="en-US" sz="1100" kern="1200" dirty="0" smtClean="0"/>
            <a:t> </a:t>
          </a:r>
          <a:r>
            <a:rPr lang="en-US" sz="1100" kern="1200" dirty="0" err="1" smtClean="0"/>
            <a:t>dengan</a:t>
          </a:r>
          <a:r>
            <a:rPr lang="en-US" sz="1100" kern="1200" dirty="0" smtClean="0"/>
            <a:t> </a:t>
          </a:r>
          <a:r>
            <a:rPr lang="en-US" sz="1100" kern="1200" dirty="0" err="1" smtClean="0"/>
            <a:t>kerangka</a:t>
          </a:r>
          <a:r>
            <a:rPr lang="en-US" sz="1100" kern="1200" dirty="0" smtClean="0"/>
            <a:t> yang </a:t>
          </a:r>
          <a:r>
            <a:rPr lang="en-US" sz="1100" kern="1200" dirty="0" err="1" smtClean="0"/>
            <a:t>sudah</a:t>
          </a:r>
          <a:r>
            <a:rPr lang="en-US" sz="1100" kern="1200" dirty="0" smtClean="0"/>
            <a:t> </a:t>
          </a:r>
          <a:r>
            <a:rPr lang="en-US" sz="1100" kern="1200" dirty="0" err="1" smtClean="0"/>
            <a:t>disusu</a:t>
          </a:r>
          <a:endParaRPr lang="en-US" sz="1100" kern="1200" dirty="0"/>
        </a:p>
      </dsp:txBody>
      <dsp:txXfrm>
        <a:off x="2162801" y="3188610"/>
        <a:ext cx="1972827" cy="997234"/>
      </dsp:txXfrm>
    </dsp:sp>
    <dsp:sp modelId="{7C9E7A06-C1FD-4358-92F3-FFCD2E4E13DA}">
      <dsp:nvSpPr>
        <dsp:cNvPr id="0" name=""/>
        <dsp:cNvSpPr/>
      </dsp:nvSpPr>
      <dsp:spPr>
        <a:xfrm>
          <a:off x="4337583" y="1171546"/>
          <a:ext cx="4155220" cy="1059284"/>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err="1" smtClean="0"/>
            <a:t>Tujuan</a:t>
          </a:r>
          <a:r>
            <a:rPr lang="en-US" sz="1900" kern="1200" dirty="0" smtClean="0"/>
            <a:t> </a:t>
          </a:r>
          <a:r>
            <a:rPr lang="en-US" sz="1900" kern="1200" dirty="0" err="1" smtClean="0"/>
            <a:t>penulisan</a:t>
          </a:r>
          <a:r>
            <a:rPr lang="en-US" sz="1900" kern="1200" dirty="0" smtClean="0"/>
            <a:t>, </a:t>
          </a:r>
          <a:r>
            <a:rPr lang="en-US" sz="1900" kern="1200" dirty="0" err="1" smtClean="0"/>
            <a:t>latar</a:t>
          </a:r>
          <a:r>
            <a:rPr lang="en-US" sz="1900" kern="1200" dirty="0" smtClean="0"/>
            <a:t> </a:t>
          </a:r>
          <a:r>
            <a:rPr lang="en-US" sz="1900" kern="1200" dirty="0" err="1" smtClean="0"/>
            <a:t>belakang</a:t>
          </a:r>
          <a:r>
            <a:rPr lang="en-US" sz="1900" kern="1200" dirty="0" smtClean="0"/>
            <a:t>, </a:t>
          </a:r>
          <a:r>
            <a:rPr lang="en-US" sz="1900" kern="1200" dirty="0" err="1" smtClean="0"/>
            <a:t>metode</a:t>
          </a:r>
          <a:r>
            <a:rPr lang="en-US" sz="1900" kern="1200" dirty="0" smtClean="0"/>
            <a:t>, data, </a:t>
          </a:r>
          <a:r>
            <a:rPr lang="en-US" sz="1900" kern="1200" dirty="0" err="1" smtClean="0"/>
            <a:t>argumen</a:t>
          </a:r>
          <a:r>
            <a:rPr lang="en-US" sz="1900" kern="1200" dirty="0" smtClean="0"/>
            <a:t>, </a:t>
          </a:r>
          <a:r>
            <a:rPr lang="en-US" sz="1900" kern="1200" dirty="0" err="1" smtClean="0"/>
            <a:t>dan</a:t>
          </a:r>
          <a:r>
            <a:rPr lang="en-US" sz="1900" kern="1200" dirty="0" smtClean="0"/>
            <a:t> </a:t>
          </a:r>
          <a:r>
            <a:rPr lang="en-US" sz="1900" kern="1200" dirty="0" err="1" smtClean="0"/>
            <a:t>kontribusi</a:t>
          </a:r>
          <a:endParaRPr lang="en-US" sz="1900" kern="1200" dirty="0"/>
        </a:p>
      </dsp:txBody>
      <dsp:txXfrm>
        <a:off x="4368608" y="1202571"/>
        <a:ext cx="4093170" cy="997234"/>
      </dsp:txXfrm>
    </dsp:sp>
    <dsp:sp modelId="{A879F1F4-7639-41D9-9DCE-7172784C2B48}">
      <dsp:nvSpPr>
        <dsp:cNvPr id="0" name=""/>
        <dsp:cNvSpPr/>
      </dsp:nvSpPr>
      <dsp:spPr>
        <a:xfrm>
          <a:off x="4337583" y="2341169"/>
          <a:ext cx="2034877" cy="1059284"/>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err="1" smtClean="0"/>
            <a:t>Kesimpulan</a:t>
          </a:r>
          <a:endParaRPr lang="en-US" sz="1900" kern="1200" dirty="0"/>
        </a:p>
      </dsp:txBody>
      <dsp:txXfrm>
        <a:off x="4368608" y="2372194"/>
        <a:ext cx="1972827" cy="997234"/>
      </dsp:txXfrm>
    </dsp:sp>
    <dsp:sp modelId="{664A07DA-51EF-4B65-B325-4E5F68C01572}">
      <dsp:nvSpPr>
        <dsp:cNvPr id="0" name=""/>
        <dsp:cNvSpPr/>
      </dsp:nvSpPr>
      <dsp:spPr>
        <a:xfrm>
          <a:off x="4337583" y="3510792"/>
          <a:ext cx="2034877" cy="1059284"/>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err="1" smtClean="0"/>
            <a:t>Hasil</a:t>
          </a:r>
          <a:r>
            <a:rPr lang="en-US" sz="1100" kern="1200" dirty="0" smtClean="0"/>
            <a:t> </a:t>
          </a:r>
          <a:r>
            <a:rPr lang="en-US" sz="1100" kern="1200" dirty="0" err="1" smtClean="0"/>
            <a:t>kajian</a:t>
          </a:r>
          <a:r>
            <a:rPr lang="en-US" sz="1100" kern="1200" dirty="0" smtClean="0"/>
            <a:t> yang </a:t>
          </a:r>
          <a:r>
            <a:rPr lang="en-US" sz="1100" kern="1200" dirty="0" err="1" smtClean="0"/>
            <a:t>beriri</a:t>
          </a:r>
          <a:r>
            <a:rPr lang="en-US" sz="1100" kern="1200" dirty="0" smtClean="0"/>
            <a:t> </a:t>
          </a:r>
          <a:r>
            <a:rPr lang="en-US" sz="1100" kern="1200" dirty="0" err="1" smtClean="0"/>
            <a:t>temuan</a:t>
          </a:r>
          <a:r>
            <a:rPr lang="en-US" sz="1100" kern="1200" dirty="0" smtClean="0"/>
            <a:t> </a:t>
          </a:r>
          <a:r>
            <a:rPr lang="en-US" sz="1100" kern="1200" dirty="0" err="1" smtClean="0"/>
            <a:t>dan</a:t>
          </a:r>
          <a:r>
            <a:rPr lang="en-US" sz="1100" kern="1200" dirty="0" smtClean="0"/>
            <a:t> </a:t>
          </a:r>
          <a:r>
            <a:rPr lang="en-US" sz="1100" kern="1200" dirty="0" err="1" smtClean="0"/>
            <a:t>pendapat</a:t>
          </a:r>
          <a:r>
            <a:rPr lang="en-US" sz="1100" kern="1200" dirty="0" smtClean="0"/>
            <a:t> </a:t>
          </a:r>
          <a:r>
            <a:rPr lang="en-US" sz="1100" kern="1200" dirty="0" err="1" smtClean="0"/>
            <a:t>inti</a:t>
          </a:r>
          <a:r>
            <a:rPr lang="en-US" sz="1100" kern="1200" dirty="0" smtClean="0"/>
            <a:t> </a:t>
          </a:r>
          <a:r>
            <a:rPr lang="en-US" sz="1100" kern="1200" dirty="0" err="1" smtClean="0"/>
            <a:t>dari</a:t>
          </a:r>
          <a:r>
            <a:rPr lang="en-US" sz="1100" kern="1200" dirty="0" smtClean="0"/>
            <a:t> </a:t>
          </a:r>
          <a:r>
            <a:rPr lang="en-US" sz="1100" kern="1200" dirty="0" err="1" smtClean="0"/>
            <a:t>seorang</a:t>
          </a:r>
          <a:r>
            <a:rPr lang="en-US" sz="1100" kern="1200" dirty="0" smtClean="0"/>
            <a:t> </a:t>
          </a:r>
          <a:r>
            <a:rPr lang="en-US" sz="1100" kern="1200" dirty="0" err="1" smtClean="0"/>
            <a:t>penulis</a:t>
          </a:r>
          <a:endParaRPr lang="en-US" sz="1100" kern="1200" dirty="0"/>
        </a:p>
      </dsp:txBody>
      <dsp:txXfrm>
        <a:off x="4368608" y="3541817"/>
        <a:ext cx="1972827" cy="997234"/>
      </dsp:txXfrm>
    </dsp:sp>
    <dsp:sp modelId="{8B126E39-2166-41FB-8AE4-5FD9DC2266A6}">
      <dsp:nvSpPr>
        <dsp:cNvPr id="0" name=""/>
        <dsp:cNvSpPr/>
      </dsp:nvSpPr>
      <dsp:spPr>
        <a:xfrm>
          <a:off x="6457926" y="2341169"/>
          <a:ext cx="2034877" cy="1059284"/>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err="1" smtClean="0"/>
            <a:t>Daftar</a:t>
          </a:r>
          <a:r>
            <a:rPr lang="en-US" sz="1900" kern="1200" dirty="0" smtClean="0"/>
            <a:t> </a:t>
          </a:r>
          <a:r>
            <a:rPr lang="en-US" sz="1900" kern="1200" dirty="0" err="1" smtClean="0"/>
            <a:t>Pustaka</a:t>
          </a:r>
          <a:endParaRPr lang="en-US" sz="1900" kern="1200" dirty="0"/>
        </a:p>
      </dsp:txBody>
      <dsp:txXfrm>
        <a:off x="6488951" y="2372194"/>
        <a:ext cx="1972827" cy="997234"/>
      </dsp:txXfrm>
    </dsp:sp>
    <dsp:sp modelId="{B7BC005C-466D-4A6F-B6A4-F68C1EBF0661}">
      <dsp:nvSpPr>
        <dsp:cNvPr id="0" name=""/>
        <dsp:cNvSpPr/>
      </dsp:nvSpPr>
      <dsp:spPr>
        <a:xfrm>
          <a:off x="6457926" y="3510792"/>
          <a:ext cx="2034877" cy="1059284"/>
        </a:xfrm>
        <a:prstGeom prst="roundRect">
          <a:avLst>
            <a:gd name="adj" fmla="val 10000"/>
          </a:avLst>
        </a:prstGeom>
        <a:solidFill>
          <a:schemeClr val="accent1">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err="1" smtClean="0"/>
            <a:t>Beriri</a:t>
          </a:r>
          <a:r>
            <a:rPr lang="en-US" sz="1100" kern="1200" dirty="0" smtClean="0"/>
            <a:t> </a:t>
          </a:r>
          <a:r>
            <a:rPr lang="en-US" sz="1100" kern="1200" dirty="0" err="1" smtClean="0"/>
            <a:t>semua</a:t>
          </a:r>
          <a:r>
            <a:rPr lang="en-US" sz="1100" kern="1200" dirty="0" smtClean="0"/>
            <a:t> </a:t>
          </a:r>
          <a:r>
            <a:rPr lang="en-US" sz="1100" kern="1200" dirty="0" err="1" smtClean="0"/>
            <a:t>rujukan</a:t>
          </a:r>
          <a:r>
            <a:rPr lang="en-US" sz="1100" kern="1200" dirty="0" smtClean="0"/>
            <a:t> yang </a:t>
          </a:r>
          <a:r>
            <a:rPr lang="en-US" sz="1100" kern="1200" dirty="0" err="1" smtClean="0"/>
            <a:t>digunakan</a:t>
          </a:r>
          <a:r>
            <a:rPr lang="en-US" sz="1100" kern="1200" dirty="0" smtClean="0"/>
            <a:t> </a:t>
          </a:r>
          <a:r>
            <a:rPr lang="en-US" sz="1100" kern="1200" dirty="0" err="1" smtClean="0"/>
            <a:t>selama</a:t>
          </a:r>
          <a:r>
            <a:rPr lang="en-US" sz="1100" kern="1200" dirty="0" smtClean="0"/>
            <a:t> </a:t>
          </a:r>
          <a:r>
            <a:rPr lang="en-US" sz="1100" kern="1200" dirty="0" err="1" smtClean="0"/>
            <a:t>menulis</a:t>
          </a:r>
          <a:r>
            <a:rPr lang="en-US" sz="1100" kern="1200" dirty="0" smtClean="0"/>
            <a:t>.</a:t>
          </a:r>
          <a:endParaRPr lang="en-US" sz="1100" kern="1200" dirty="0"/>
        </a:p>
      </dsp:txBody>
      <dsp:txXfrm>
        <a:off x="6488951" y="3541817"/>
        <a:ext cx="1972827" cy="99723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E134F7-B991-412C-985E-F4290FE2F237}" type="datetimeFigureOut">
              <a:rPr lang="en-US" smtClean="0"/>
              <a:pPr/>
              <a:t>5/8/2015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60D4C1-1D32-41DC-8BA4-AB97FD6AD5A2}" type="slidenum">
              <a:rPr lang="en-US" smtClean="0"/>
              <a:pPr/>
              <a:t>‹#›</a:t>
            </a:fld>
            <a:endParaRPr lang="en-US"/>
          </a:p>
        </p:txBody>
      </p:sp>
    </p:spTree>
    <p:extLst>
      <p:ext uri="{BB962C8B-B14F-4D97-AF65-F5344CB8AC3E}">
        <p14:creationId xmlns:p14="http://schemas.microsoft.com/office/powerpoint/2010/main" val="2934352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ED736E04-FA95-4446-9510-91872FCEEA1B}" type="slidenum">
              <a:rPr lang="sv-SE" smtClean="0"/>
              <a:pPr/>
              <a:t>19</a:t>
            </a:fld>
            <a:endParaRPr lang="sv-SE" smtClean="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endParaRPr lang="sv-SE"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FCE07DF9-9F86-4C4A-8238-4BF634D2FEAB}" type="datetimeFigureOut">
              <a:rPr lang="en-US" smtClean="0"/>
              <a:pPr/>
              <a:t>5/8/2015</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AEBC55C0-8A20-4FC6-9DF4-A7D80EFEF877}"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CE07DF9-9F86-4C4A-8238-4BF634D2FEAB}" type="datetimeFigureOut">
              <a:rPr lang="en-US" smtClean="0"/>
              <a:pPr/>
              <a:t>5/8/2015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AEBC55C0-8A20-4FC6-9DF4-A7D80EFEF877}"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FCE07DF9-9F86-4C4A-8238-4BF634D2FEAB}" type="datetimeFigureOut">
              <a:rPr lang="en-US" smtClean="0"/>
              <a:pPr/>
              <a:t>5/8/2015</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AEBC55C0-8A20-4FC6-9DF4-A7D80EFEF877}"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FCE07DF9-9F86-4C4A-8238-4BF634D2FEAB}" type="datetimeFigureOut">
              <a:rPr lang="en-US" smtClean="0"/>
              <a:pPr/>
              <a:t>5/8/2015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BC55C0-8A20-4FC6-9DF4-A7D80EFEF877}"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FCE07DF9-9F86-4C4A-8238-4BF634D2FEAB}" type="datetimeFigureOut">
              <a:rPr lang="en-US" smtClean="0"/>
              <a:pPr/>
              <a:t>5/8/2015</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AEBC55C0-8A20-4FC6-9DF4-A7D80EFEF877}"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CE07DF9-9F86-4C4A-8238-4BF634D2FEAB}" type="datetimeFigureOut">
              <a:rPr lang="en-US" smtClean="0"/>
              <a:pPr/>
              <a:t>5/8/2015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AEBC55C0-8A20-4FC6-9DF4-A7D80EFEF87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FCE07DF9-9F86-4C4A-8238-4BF634D2FEAB}" type="datetimeFigureOut">
              <a:rPr lang="en-US" smtClean="0"/>
              <a:pPr/>
              <a:t>5/8/2015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AEBC55C0-8A20-4FC6-9DF4-A7D80EFEF87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AEBC55C0-8A20-4FC6-9DF4-A7D80EFEF877}"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FCE07DF9-9F86-4C4A-8238-4BF634D2FEAB}" type="datetimeFigureOut">
              <a:rPr lang="en-US" smtClean="0"/>
              <a:pPr/>
              <a:t>5/8/2015</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AEBC55C0-8A20-4FC6-9DF4-A7D80EFEF877}"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FCE07DF9-9F86-4C4A-8238-4BF634D2FEAB}" type="datetimeFigureOut">
              <a:rPr lang="en-US" smtClean="0"/>
              <a:pPr/>
              <a:t>5/8/2015</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CE07DF9-9F86-4C4A-8238-4BF634D2FEAB}" type="datetimeFigureOut">
              <a:rPr lang="en-US" smtClean="0"/>
              <a:pPr/>
              <a:t>5/8/2015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BC55C0-8A20-4FC6-9DF4-A7D80EFEF87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AEBC55C0-8A20-4FC6-9DF4-A7D80EFEF877}"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CE07DF9-9F86-4C4A-8238-4BF634D2FEAB}" type="datetimeFigureOut">
              <a:rPr lang="en-US" smtClean="0"/>
              <a:pPr/>
              <a:t>5/8/2015</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FCE07DF9-9F86-4C4A-8238-4BF634D2FEAB}" type="datetimeFigureOut">
              <a:rPr lang="en-US" smtClean="0"/>
              <a:pPr/>
              <a:t>5/8/2015</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AEBC55C0-8A20-4FC6-9DF4-A7D80EFEF877}"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1.xml"/><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audio" Target="../media/audio1.wav"/></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w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w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w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w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sp>
        <p:nvSpPr>
          <p:cNvPr id="2" name="Title 1"/>
          <p:cNvSpPr>
            <a:spLocks noGrp="1"/>
          </p:cNvSpPr>
          <p:nvPr>
            <p:ph type="ctrTitle"/>
          </p:nvPr>
        </p:nvSpPr>
        <p:spPr/>
        <p:txBody>
          <a:bodyPr/>
          <a:lstStyle/>
          <a:p>
            <a:r>
              <a:rPr lang="en-US" dirty="0" smtClean="0"/>
              <a:t>STRATEGI MENULIS DALAM JURNAL ILMIAH</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 </a:t>
            </a:r>
            <a:r>
              <a:rPr lang="en-US" dirty="0" err="1" smtClean="0"/>
              <a:t>penelitian</a:t>
            </a:r>
            <a:endParaRPr lang="en-US" dirty="0"/>
          </a:p>
        </p:txBody>
      </p:sp>
      <p:sp>
        <p:nvSpPr>
          <p:cNvPr id="3" name="Content Placeholder 2"/>
          <p:cNvSpPr>
            <a:spLocks noGrp="1"/>
          </p:cNvSpPr>
          <p:nvPr>
            <p:ph idx="1"/>
          </p:nvPr>
        </p:nvSpPr>
        <p:spPr/>
        <p:txBody>
          <a:bodyPr>
            <a:normAutofit lnSpcReduction="10000"/>
          </a:bodyPr>
          <a:lstStyle/>
          <a:p>
            <a:pPr marL="514350" indent="-514350">
              <a:buAutoNum type="arabicPeriod"/>
            </a:pPr>
            <a:r>
              <a:rPr lang="en-US" dirty="0" err="1" smtClean="0"/>
              <a:t>Hanya</a:t>
            </a:r>
            <a:r>
              <a:rPr lang="en-US" dirty="0" smtClean="0"/>
              <a:t> </a:t>
            </a:r>
            <a:r>
              <a:rPr lang="en-US" dirty="0" err="1" smtClean="0"/>
              <a:t>mendeskripsikan</a:t>
            </a:r>
            <a:r>
              <a:rPr lang="en-US" dirty="0" smtClean="0"/>
              <a:t> data.</a:t>
            </a:r>
          </a:p>
          <a:p>
            <a:pPr marL="514350" indent="-514350">
              <a:buAutoNum type="arabicPeriod"/>
            </a:pPr>
            <a:r>
              <a:rPr lang="en-US" dirty="0" err="1" smtClean="0"/>
              <a:t>Mendeskripsikan</a:t>
            </a:r>
            <a:r>
              <a:rPr lang="en-US" dirty="0" smtClean="0"/>
              <a:t> data </a:t>
            </a:r>
            <a:r>
              <a:rPr lang="en-US" dirty="0" err="1" smtClean="0"/>
              <a:t>dan</a:t>
            </a:r>
            <a:r>
              <a:rPr lang="en-US" dirty="0" smtClean="0"/>
              <a:t> </a:t>
            </a:r>
            <a:r>
              <a:rPr lang="en-US" dirty="0" err="1" smtClean="0"/>
              <a:t>mulai</a:t>
            </a:r>
            <a:r>
              <a:rPr lang="en-US" dirty="0" smtClean="0"/>
              <a:t> </a:t>
            </a:r>
            <a:r>
              <a:rPr lang="en-US" dirty="0" err="1" smtClean="0"/>
              <a:t>menggunakan</a:t>
            </a:r>
            <a:r>
              <a:rPr lang="en-US" dirty="0" smtClean="0"/>
              <a:t> </a:t>
            </a:r>
            <a:r>
              <a:rPr lang="en-US" dirty="0" err="1" smtClean="0"/>
              <a:t>teori</a:t>
            </a:r>
            <a:r>
              <a:rPr lang="en-US" dirty="0" smtClean="0"/>
              <a:t> </a:t>
            </a:r>
            <a:r>
              <a:rPr lang="en-US" dirty="0" err="1" smtClean="0"/>
              <a:t>di</a:t>
            </a:r>
            <a:r>
              <a:rPr lang="en-US" dirty="0" smtClean="0"/>
              <a:t> </a:t>
            </a:r>
            <a:r>
              <a:rPr lang="en-US" dirty="0" err="1" smtClean="0"/>
              <a:t>dalam</a:t>
            </a:r>
            <a:r>
              <a:rPr lang="en-US" dirty="0" smtClean="0"/>
              <a:t> </a:t>
            </a:r>
            <a:r>
              <a:rPr lang="en-US" dirty="0" err="1" smtClean="0"/>
              <a:t>penelitaannya</a:t>
            </a:r>
            <a:r>
              <a:rPr lang="en-US" dirty="0" smtClean="0"/>
              <a:t>.</a:t>
            </a:r>
          </a:p>
          <a:p>
            <a:pPr marL="514350" indent="-514350">
              <a:buAutoNum type="arabicPeriod"/>
            </a:pPr>
            <a:r>
              <a:rPr lang="en-US" dirty="0" err="1" smtClean="0"/>
              <a:t>Mendeskripsikan</a:t>
            </a:r>
            <a:r>
              <a:rPr lang="en-US" dirty="0" smtClean="0"/>
              <a:t> data, </a:t>
            </a:r>
            <a:r>
              <a:rPr lang="en-US" dirty="0" err="1" smtClean="0"/>
              <a:t>tetapi</a:t>
            </a:r>
            <a:r>
              <a:rPr lang="en-US" dirty="0" smtClean="0"/>
              <a:t> </a:t>
            </a:r>
            <a:r>
              <a:rPr lang="en-US" dirty="0" err="1" smtClean="0"/>
              <a:t>menelaah</a:t>
            </a:r>
            <a:r>
              <a:rPr lang="en-US" dirty="0" smtClean="0"/>
              <a:t> </a:t>
            </a:r>
            <a:r>
              <a:rPr lang="en-US" dirty="0" err="1" smtClean="0"/>
              <a:t>dengan</a:t>
            </a:r>
            <a:r>
              <a:rPr lang="en-US" dirty="0" smtClean="0"/>
              <a:t> </a:t>
            </a:r>
            <a:r>
              <a:rPr lang="en-US" dirty="0" err="1" smtClean="0"/>
              <a:t>beberapa</a:t>
            </a:r>
            <a:r>
              <a:rPr lang="en-US" dirty="0" smtClean="0"/>
              <a:t> </a:t>
            </a:r>
            <a:r>
              <a:rPr lang="en-US" dirty="0" err="1" smtClean="0"/>
              <a:t>teori</a:t>
            </a:r>
            <a:r>
              <a:rPr lang="en-US" dirty="0" smtClean="0"/>
              <a:t>.</a:t>
            </a:r>
          </a:p>
          <a:p>
            <a:pPr marL="514350" indent="-514350">
              <a:buAutoNum type="arabicPeriod"/>
            </a:pPr>
            <a:r>
              <a:rPr lang="en-US" dirty="0" err="1" smtClean="0"/>
              <a:t>Mendeskripsikan</a:t>
            </a:r>
            <a:r>
              <a:rPr lang="en-US" dirty="0" smtClean="0"/>
              <a:t> data plus </a:t>
            </a:r>
            <a:r>
              <a:rPr lang="en-US" dirty="0" err="1" smtClean="0"/>
              <a:t>teori</a:t>
            </a:r>
            <a:r>
              <a:rPr lang="en-US" dirty="0" smtClean="0"/>
              <a:t>, </a:t>
            </a:r>
            <a:r>
              <a:rPr lang="en-US" dirty="0" err="1" smtClean="0"/>
              <a:t>lalu</a:t>
            </a:r>
            <a:r>
              <a:rPr lang="en-US" dirty="0" smtClean="0"/>
              <a:t> </a:t>
            </a:r>
            <a:r>
              <a:rPr lang="en-US" dirty="0" err="1" smtClean="0"/>
              <a:t>memunculkan</a:t>
            </a:r>
            <a:r>
              <a:rPr lang="en-US" dirty="0" smtClean="0"/>
              <a:t> </a:t>
            </a:r>
            <a:r>
              <a:rPr lang="en-US" dirty="0" err="1" smtClean="0"/>
              <a:t>suatu</a:t>
            </a:r>
            <a:r>
              <a:rPr lang="en-US" dirty="0" smtClean="0"/>
              <a:t> </a:t>
            </a:r>
            <a:r>
              <a:rPr lang="en-US" dirty="0" err="1" smtClean="0"/>
              <a:t>teori</a:t>
            </a:r>
            <a:r>
              <a:rPr lang="en-US" dirty="0" smtClean="0"/>
              <a:t> </a:t>
            </a:r>
            <a:r>
              <a:rPr lang="en-US" dirty="0" err="1" smtClean="0"/>
              <a:t>baru</a:t>
            </a:r>
            <a:r>
              <a:rPr lang="en-US" dirty="0" smtClean="0"/>
              <a:t>.</a:t>
            </a:r>
          </a:p>
          <a:p>
            <a:pPr marL="514350" indent="-514350">
              <a:buAutoNum type="arabicPeriod"/>
            </a:pPr>
            <a:r>
              <a:rPr lang="en-US" dirty="0" err="1" smtClean="0"/>
              <a:t>Mendeskripsikan</a:t>
            </a:r>
            <a:r>
              <a:rPr lang="en-US" dirty="0" smtClean="0"/>
              <a:t> data </a:t>
            </a:r>
            <a:r>
              <a:rPr lang="en-US" dirty="0" err="1" smtClean="0"/>
              <a:t>lalu</a:t>
            </a:r>
            <a:r>
              <a:rPr lang="en-US" dirty="0" smtClean="0"/>
              <a:t> </a:t>
            </a:r>
            <a:r>
              <a:rPr lang="en-US" dirty="0" err="1" smtClean="0"/>
              <a:t>memiliki</a:t>
            </a:r>
            <a:r>
              <a:rPr lang="en-US" dirty="0" smtClean="0"/>
              <a:t> </a:t>
            </a:r>
            <a:r>
              <a:rPr lang="en-US" dirty="0" err="1" smtClean="0"/>
              <a:t>dampak</a:t>
            </a:r>
            <a:r>
              <a:rPr lang="en-US" dirty="0" smtClean="0"/>
              <a:t> </a:t>
            </a:r>
            <a:r>
              <a:rPr lang="en-US" dirty="0" err="1" smtClean="0"/>
              <a:t>bagi</a:t>
            </a:r>
            <a:r>
              <a:rPr lang="en-US" dirty="0" smtClean="0"/>
              <a:t> </a:t>
            </a:r>
            <a:r>
              <a:rPr lang="en-US" dirty="0" err="1" smtClean="0"/>
              <a:t>suatu</a:t>
            </a:r>
            <a:r>
              <a:rPr lang="en-US" dirty="0" smtClean="0"/>
              <a:t> </a:t>
            </a:r>
            <a:r>
              <a:rPr lang="en-US" dirty="0" err="1" smtClean="0"/>
              <a:t>kebijakan</a:t>
            </a:r>
            <a:r>
              <a:rPr lang="en-US" dirty="0" smtClean="0"/>
              <a:t>.</a:t>
            </a:r>
          </a:p>
          <a:p>
            <a:pPr marL="514350" indent="-514350">
              <a:buAutoNum type="arabicPeriod"/>
            </a:pPr>
            <a:r>
              <a:rPr lang="en-US" dirty="0" err="1" smtClean="0"/>
              <a:t>Perenungan</a:t>
            </a:r>
            <a:r>
              <a:rPr lang="en-US" dirty="0" smtClean="0"/>
              <a:t> </a:t>
            </a:r>
            <a:r>
              <a:rPr lang="en-US" dirty="0" err="1" smtClean="0"/>
              <a:t>lalu</a:t>
            </a:r>
            <a:r>
              <a:rPr lang="en-US" dirty="0" smtClean="0"/>
              <a:t> </a:t>
            </a:r>
            <a:r>
              <a:rPr lang="en-US" dirty="0" err="1" smtClean="0"/>
              <a:t>muncul</a:t>
            </a:r>
            <a:r>
              <a:rPr lang="en-US" dirty="0" smtClean="0"/>
              <a:t> </a:t>
            </a:r>
            <a:r>
              <a:rPr lang="en-US" dirty="0" err="1" smtClean="0"/>
              <a:t>suatu</a:t>
            </a:r>
            <a:r>
              <a:rPr lang="en-US" dirty="0" smtClean="0"/>
              <a:t> </a:t>
            </a:r>
            <a:r>
              <a:rPr lang="en-US" dirty="0" err="1" smtClean="0"/>
              <a:t>teori</a:t>
            </a:r>
            <a:r>
              <a:rPr lang="en-US" dirty="0" smtClean="0"/>
              <a:t>.</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Kesusahan</a:t>
            </a:r>
            <a:r>
              <a:rPr lang="en-US" dirty="0" smtClean="0"/>
              <a:t> </a:t>
            </a:r>
            <a:r>
              <a:rPr lang="en-US" dirty="0" err="1" smtClean="0"/>
              <a:t>saat</a:t>
            </a:r>
            <a:r>
              <a:rPr lang="en-US" dirty="0" smtClean="0"/>
              <a:t> </a:t>
            </a:r>
            <a:r>
              <a:rPr lang="en-US" dirty="0" err="1" smtClean="0"/>
              <a:t>hendak</a:t>
            </a:r>
            <a:r>
              <a:rPr lang="en-US" dirty="0" smtClean="0"/>
              <a:t> </a:t>
            </a:r>
            <a:r>
              <a:rPr lang="en-US" dirty="0" err="1" smtClean="0"/>
              <a:t>menulis</a:t>
            </a:r>
            <a:endParaRPr lang="en-US" dirty="0"/>
          </a:p>
        </p:txBody>
      </p:sp>
      <p:sp>
        <p:nvSpPr>
          <p:cNvPr id="3" name="Content Placeholder 2"/>
          <p:cNvSpPr>
            <a:spLocks noGrp="1"/>
          </p:cNvSpPr>
          <p:nvPr>
            <p:ph sz="quarter" idx="1"/>
          </p:nvPr>
        </p:nvSpPr>
        <p:spPr/>
        <p:txBody>
          <a:bodyPr/>
          <a:lstStyle/>
          <a:p>
            <a:r>
              <a:rPr lang="en-US" dirty="0" err="1" smtClean="0"/>
              <a:t>Tidak</a:t>
            </a:r>
            <a:r>
              <a:rPr lang="en-US" dirty="0" smtClean="0"/>
              <a:t> </a:t>
            </a:r>
            <a:r>
              <a:rPr lang="en-US" dirty="0" err="1" smtClean="0"/>
              <a:t>ada</a:t>
            </a:r>
            <a:r>
              <a:rPr lang="en-US" dirty="0" smtClean="0"/>
              <a:t> </a:t>
            </a:r>
            <a:r>
              <a:rPr lang="en-US" i="1" dirty="0" err="1" smtClean="0"/>
              <a:t>inspirasi</a:t>
            </a:r>
            <a:endParaRPr lang="en-US" i="1" dirty="0" smtClean="0"/>
          </a:p>
          <a:p>
            <a:r>
              <a:rPr lang="en-US" dirty="0" err="1" smtClean="0"/>
              <a:t>Tidak</a:t>
            </a:r>
            <a:r>
              <a:rPr lang="en-US" dirty="0" smtClean="0"/>
              <a:t> </a:t>
            </a:r>
            <a:r>
              <a:rPr lang="en-US" dirty="0" err="1" smtClean="0"/>
              <a:t>tahu</a:t>
            </a:r>
            <a:r>
              <a:rPr lang="en-US" dirty="0" smtClean="0"/>
              <a:t> </a:t>
            </a:r>
            <a:r>
              <a:rPr lang="en-US" dirty="0" err="1" smtClean="0"/>
              <a:t>standar</a:t>
            </a:r>
            <a:r>
              <a:rPr lang="en-US" dirty="0" smtClean="0"/>
              <a:t> </a:t>
            </a:r>
            <a:r>
              <a:rPr lang="en-US" dirty="0" err="1" smtClean="0"/>
              <a:t>penulis</a:t>
            </a:r>
            <a:r>
              <a:rPr lang="en-US" dirty="0" smtClean="0"/>
              <a:t> </a:t>
            </a:r>
            <a:r>
              <a:rPr lang="en-US" dirty="0" err="1" smtClean="0"/>
              <a:t>karya</a:t>
            </a:r>
            <a:r>
              <a:rPr lang="en-US" dirty="0" smtClean="0"/>
              <a:t> </a:t>
            </a:r>
            <a:r>
              <a:rPr lang="en-US" dirty="0" err="1" smtClean="0"/>
              <a:t>ilmiah</a:t>
            </a:r>
            <a:r>
              <a:rPr lang="en-US" dirty="0" smtClean="0"/>
              <a:t>.</a:t>
            </a:r>
          </a:p>
          <a:p>
            <a:r>
              <a:rPr lang="en-US" dirty="0" err="1" smtClean="0"/>
              <a:t>Tidak</a:t>
            </a:r>
            <a:r>
              <a:rPr lang="en-US" dirty="0" smtClean="0"/>
              <a:t> [</a:t>
            </a:r>
            <a:r>
              <a:rPr lang="en-US" dirty="0" err="1" smtClean="0"/>
              <a:t>tahu</a:t>
            </a:r>
            <a:r>
              <a:rPr lang="en-US" dirty="0" smtClean="0"/>
              <a:t>] </a:t>
            </a:r>
            <a:r>
              <a:rPr lang="en-US" dirty="0" err="1" smtClean="0"/>
              <a:t>atau</a:t>
            </a:r>
            <a:r>
              <a:rPr lang="en-US" dirty="0" smtClean="0"/>
              <a:t> [</a:t>
            </a:r>
            <a:r>
              <a:rPr lang="en-US" dirty="0" err="1" smtClean="0"/>
              <a:t>punya</a:t>
            </a:r>
            <a:r>
              <a:rPr lang="en-US" dirty="0" smtClean="0"/>
              <a:t>] </a:t>
            </a:r>
            <a:r>
              <a:rPr lang="en-US" dirty="0" err="1" smtClean="0"/>
              <a:t>rujukan</a:t>
            </a:r>
            <a:r>
              <a:rPr lang="en-US" dirty="0" smtClean="0"/>
              <a:t> yang </a:t>
            </a:r>
            <a:r>
              <a:rPr lang="en-US" dirty="0" err="1" smtClean="0"/>
              <a:t>terkait</a:t>
            </a:r>
            <a:r>
              <a:rPr lang="en-US" dirty="0" smtClean="0"/>
              <a:t>.</a:t>
            </a:r>
          </a:p>
          <a:p>
            <a:r>
              <a:rPr lang="en-US" dirty="0" err="1" smtClean="0"/>
              <a:t>Menulis</a:t>
            </a:r>
            <a:r>
              <a:rPr lang="en-US" dirty="0" smtClean="0"/>
              <a:t> </a:t>
            </a:r>
            <a:r>
              <a:rPr lang="en-US" dirty="0" err="1" smtClean="0"/>
              <a:t>seperti</a:t>
            </a:r>
            <a:r>
              <a:rPr lang="en-US" dirty="0" smtClean="0"/>
              <a:t> </a:t>
            </a:r>
            <a:r>
              <a:rPr lang="en-US" dirty="0" err="1" smtClean="0"/>
              <a:t>hendak</a:t>
            </a:r>
            <a:r>
              <a:rPr lang="en-US" dirty="0" smtClean="0"/>
              <a:t> </a:t>
            </a:r>
            <a:r>
              <a:rPr lang="en-US" dirty="0" err="1" smtClean="0"/>
              <a:t>berceramah</a:t>
            </a:r>
            <a:r>
              <a:rPr lang="en-US" dirty="0" smtClean="0"/>
              <a:t>/</a:t>
            </a:r>
            <a:r>
              <a:rPr lang="en-US" dirty="0" err="1" smtClean="0"/>
              <a:t>berpidato</a:t>
            </a:r>
            <a:r>
              <a:rPr lang="en-US" dirty="0" smtClean="0"/>
              <a:t>.</a:t>
            </a:r>
          </a:p>
          <a:p>
            <a:r>
              <a:rPr lang="en-US" dirty="0" err="1" smtClean="0"/>
              <a:t>Jarang</a:t>
            </a:r>
            <a:r>
              <a:rPr lang="en-US" dirty="0" smtClean="0"/>
              <a:t> </a:t>
            </a:r>
            <a:r>
              <a:rPr lang="en-US" dirty="0" err="1" smtClean="0"/>
              <a:t>masuk</a:t>
            </a:r>
            <a:r>
              <a:rPr lang="en-US" dirty="0" smtClean="0"/>
              <a:t> </a:t>
            </a:r>
            <a:r>
              <a:rPr lang="en-US" dirty="0" err="1" smtClean="0"/>
              <a:t>ke</a:t>
            </a:r>
            <a:r>
              <a:rPr lang="en-US" dirty="0" smtClean="0"/>
              <a:t> </a:t>
            </a:r>
            <a:r>
              <a:rPr lang="en-US" dirty="0" err="1" smtClean="0"/>
              <a:t>dalam</a:t>
            </a:r>
            <a:r>
              <a:rPr lang="en-US" dirty="0" smtClean="0"/>
              <a:t> </a:t>
            </a:r>
            <a:r>
              <a:rPr lang="en-US" dirty="0" err="1" smtClean="0"/>
              <a:t>wacana</a:t>
            </a:r>
            <a:r>
              <a:rPr lang="en-US" dirty="0" smtClean="0"/>
              <a:t> </a:t>
            </a:r>
            <a:r>
              <a:rPr lang="en-US" dirty="0" err="1" smtClean="0"/>
              <a:t>masyarakat</a:t>
            </a:r>
            <a:r>
              <a:rPr lang="en-US" dirty="0" smtClean="0"/>
              <a:t> </a:t>
            </a:r>
            <a:r>
              <a:rPr lang="en-US" dirty="0" err="1" smtClean="0"/>
              <a:t>ilmu</a:t>
            </a:r>
            <a:r>
              <a:rPr lang="en-US" dirty="0" smtClean="0"/>
              <a:t> yang </a:t>
            </a:r>
            <a:r>
              <a:rPr lang="en-US" dirty="0" err="1" smtClean="0"/>
              <a:t>menjadi</a:t>
            </a:r>
            <a:r>
              <a:rPr lang="en-US" dirty="0" smtClean="0"/>
              <a:t> </a:t>
            </a:r>
            <a:r>
              <a:rPr lang="en-US" dirty="0" err="1" smtClean="0"/>
              <a:t>disiplin</a:t>
            </a:r>
            <a:r>
              <a:rPr lang="en-US" dirty="0" smtClean="0"/>
              <a:t> </a:t>
            </a:r>
            <a:r>
              <a:rPr lang="en-US" dirty="0" err="1" smtClean="0"/>
              <a:t>keilmuannya</a:t>
            </a:r>
            <a:r>
              <a:rPr lang="en-US" dirty="0" smtClean="0"/>
              <a:t>.</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Merubah</a:t>
            </a:r>
            <a:r>
              <a:rPr lang="en-US" dirty="0" smtClean="0"/>
              <a:t> </a:t>
            </a:r>
            <a:r>
              <a:rPr lang="en-US" dirty="0" err="1" smtClean="0"/>
              <a:t>Skripsi</a:t>
            </a:r>
            <a:r>
              <a:rPr lang="en-US" dirty="0" smtClean="0"/>
              <a:t>/</a:t>
            </a:r>
            <a:r>
              <a:rPr lang="en-US" dirty="0" err="1" smtClean="0"/>
              <a:t>Tesis</a:t>
            </a:r>
            <a:r>
              <a:rPr lang="en-US" dirty="0" smtClean="0"/>
              <a:t>/</a:t>
            </a:r>
            <a:r>
              <a:rPr lang="en-US" dirty="0" err="1" smtClean="0"/>
              <a:t>Disertasi</a:t>
            </a:r>
            <a:r>
              <a:rPr lang="en-US" dirty="0" smtClean="0"/>
              <a:t> </a:t>
            </a:r>
            <a:r>
              <a:rPr lang="en-US" dirty="0" err="1" smtClean="0"/>
              <a:t>mjd</a:t>
            </a:r>
            <a:r>
              <a:rPr lang="en-US" dirty="0" smtClean="0"/>
              <a:t> </a:t>
            </a:r>
            <a:r>
              <a:rPr lang="en-US" dirty="0" err="1" smtClean="0"/>
              <a:t>Jurnal</a:t>
            </a:r>
            <a:endParaRPr lang="en-US" dirty="0"/>
          </a:p>
        </p:txBody>
      </p:sp>
      <p:sp>
        <p:nvSpPr>
          <p:cNvPr id="3" name="Content Placeholder 2"/>
          <p:cNvSpPr>
            <a:spLocks noGrp="1"/>
          </p:cNvSpPr>
          <p:nvPr>
            <p:ph sz="quarter" idx="1"/>
          </p:nvPr>
        </p:nvSpPr>
        <p:spPr/>
        <p:txBody>
          <a:bodyPr/>
          <a:lstStyle/>
          <a:p>
            <a:r>
              <a:rPr lang="en-US" dirty="0" smtClean="0"/>
              <a:t>Model </a:t>
            </a:r>
            <a:r>
              <a:rPr lang="en-US" dirty="0" err="1" smtClean="0"/>
              <a:t>penyajian</a:t>
            </a:r>
            <a:r>
              <a:rPr lang="en-US" dirty="0" smtClean="0"/>
              <a:t> </a:t>
            </a:r>
            <a:r>
              <a:rPr lang="en-US" dirty="0" err="1" smtClean="0">
                <a:solidFill>
                  <a:srgbClr val="FF0000"/>
                </a:solidFill>
              </a:rPr>
              <a:t>hasil</a:t>
            </a:r>
            <a:r>
              <a:rPr lang="en-US" dirty="0" smtClean="0">
                <a:solidFill>
                  <a:srgbClr val="FF0000"/>
                </a:solidFill>
              </a:rPr>
              <a:t> </a:t>
            </a:r>
            <a:r>
              <a:rPr lang="en-US" dirty="0" err="1" smtClean="0">
                <a:solidFill>
                  <a:srgbClr val="FF0000"/>
                </a:solidFill>
              </a:rPr>
              <a:t>penelitian</a:t>
            </a:r>
            <a:endParaRPr lang="en-US" dirty="0" smtClean="0">
              <a:solidFill>
                <a:srgbClr val="FF0000"/>
              </a:solidFill>
            </a:endParaRPr>
          </a:p>
          <a:p>
            <a:r>
              <a:rPr lang="en-US" dirty="0" err="1" smtClean="0"/>
              <a:t>Mempublikasikan</a:t>
            </a:r>
            <a:r>
              <a:rPr lang="en-US" dirty="0" smtClean="0"/>
              <a:t> </a:t>
            </a:r>
            <a:r>
              <a:rPr lang="en-US" dirty="0" err="1" smtClean="0">
                <a:solidFill>
                  <a:srgbClr val="FF0000"/>
                </a:solidFill>
              </a:rPr>
              <a:t>salah</a:t>
            </a:r>
            <a:r>
              <a:rPr lang="en-US" dirty="0" smtClean="0">
                <a:solidFill>
                  <a:srgbClr val="FF0000"/>
                </a:solidFill>
              </a:rPr>
              <a:t> </a:t>
            </a:r>
            <a:r>
              <a:rPr lang="en-US" dirty="0" err="1" smtClean="0">
                <a:solidFill>
                  <a:srgbClr val="FF0000"/>
                </a:solidFill>
              </a:rPr>
              <a:t>satu</a:t>
            </a:r>
            <a:r>
              <a:rPr lang="en-US" dirty="0" smtClean="0">
                <a:solidFill>
                  <a:srgbClr val="FF0000"/>
                </a:solidFill>
              </a:rPr>
              <a:t> </a:t>
            </a:r>
            <a:r>
              <a:rPr lang="en-US" dirty="0" err="1" smtClean="0">
                <a:solidFill>
                  <a:srgbClr val="FF0000"/>
                </a:solidFill>
              </a:rPr>
              <a:t>bab</a:t>
            </a:r>
            <a:r>
              <a:rPr lang="en-US" dirty="0" smtClean="0">
                <a:solidFill>
                  <a:srgbClr val="FF0000"/>
                </a:solidFill>
              </a:rPr>
              <a:t> </a:t>
            </a:r>
            <a:r>
              <a:rPr lang="en-US" dirty="0" err="1" smtClean="0"/>
              <a:t>dalam</a:t>
            </a:r>
            <a:r>
              <a:rPr lang="en-US" dirty="0" smtClean="0"/>
              <a:t> </a:t>
            </a:r>
            <a:r>
              <a:rPr lang="en-US" dirty="0" err="1" smtClean="0"/>
              <a:t>penelitian</a:t>
            </a:r>
            <a:r>
              <a:rPr lang="en-US" dirty="0" smtClean="0"/>
              <a:t> </a:t>
            </a:r>
            <a:r>
              <a:rPr lang="en-US" dirty="0" err="1" smtClean="0"/>
              <a:t>tsb</a:t>
            </a:r>
            <a:r>
              <a:rPr lang="en-US" dirty="0" smtClean="0"/>
              <a:t>.</a:t>
            </a:r>
          </a:p>
          <a:p>
            <a:r>
              <a:rPr lang="en-US" dirty="0" err="1" smtClean="0"/>
              <a:t>Mencari</a:t>
            </a:r>
            <a:r>
              <a:rPr lang="en-US" dirty="0" smtClean="0"/>
              <a:t> </a:t>
            </a:r>
            <a:r>
              <a:rPr lang="en-US" dirty="0" err="1" smtClean="0"/>
              <a:t>judul</a:t>
            </a:r>
            <a:r>
              <a:rPr lang="en-US" dirty="0" smtClean="0"/>
              <a:t> yang </a:t>
            </a:r>
            <a:r>
              <a:rPr lang="en-US" dirty="0" err="1" smtClean="0"/>
              <a:t>tepat</a:t>
            </a:r>
            <a:r>
              <a:rPr lang="en-US" dirty="0"/>
              <a:t> </a:t>
            </a:r>
            <a:r>
              <a:rPr lang="en-US" dirty="0" smtClean="0"/>
              <a:t>(Beda </a:t>
            </a:r>
            <a:r>
              <a:rPr lang="en-US" dirty="0" err="1" smtClean="0"/>
              <a:t>judul</a:t>
            </a:r>
            <a:r>
              <a:rPr lang="en-US" dirty="0" smtClean="0"/>
              <a:t> </a:t>
            </a:r>
            <a:r>
              <a:rPr lang="en-US" dirty="0" err="1" smtClean="0"/>
              <a:t>jurnal</a:t>
            </a:r>
            <a:r>
              <a:rPr lang="en-US" dirty="0" smtClean="0"/>
              <a:t> </a:t>
            </a:r>
            <a:r>
              <a:rPr lang="en-US" dirty="0" err="1" smtClean="0"/>
              <a:t>dengan</a:t>
            </a:r>
            <a:r>
              <a:rPr lang="en-US" dirty="0" smtClean="0"/>
              <a:t> </a:t>
            </a:r>
            <a:r>
              <a:rPr lang="en-US" dirty="0" err="1" smtClean="0"/>
              <a:t>jurnal</a:t>
            </a:r>
            <a:r>
              <a:rPr lang="en-US" dirty="0" smtClean="0"/>
              <a:t>) </a:t>
            </a:r>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val="1349555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Tugas</a:t>
            </a:r>
            <a:r>
              <a:rPr lang="en-US" dirty="0" smtClean="0"/>
              <a:t> </a:t>
            </a:r>
            <a:r>
              <a:rPr lang="en-US" dirty="0" err="1" smtClean="0"/>
              <a:t>dosen</a:t>
            </a:r>
            <a:r>
              <a:rPr lang="en-US" dirty="0" smtClean="0"/>
              <a:t> </a:t>
            </a:r>
            <a:r>
              <a:rPr lang="en-US" dirty="0" err="1" smtClean="0"/>
              <a:t>Pembimbing</a:t>
            </a:r>
            <a:endParaRPr lang="en-US" dirty="0"/>
          </a:p>
        </p:txBody>
      </p:sp>
      <p:sp>
        <p:nvSpPr>
          <p:cNvPr id="3" name="Content Placeholder 2"/>
          <p:cNvSpPr>
            <a:spLocks noGrp="1"/>
          </p:cNvSpPr>
          <p:nvPr>
            <p:ph sz="quarter" idx="1"/>
          </p:nvPr>
        </p:nvSpPr>
        <p:spPr/>
        <p:txBody>
          <a:bodyPr/>
          <a:lstStyle/>
          <a:p>
            <a:r>
              <a:rPr lang="en-US" dirty="0" err="1" smtClean="0"/>
              <a:t>Mengubah</a:t>
            </a:r>
            <a:r>
              <a:rPr lang="en-US" dirty="0" smtClean="0"/>
              <a:t> </a:t>
            </a:r>
            <a:r>
              <a:rPr lang="en-US" dirty="0" err="1" smtClean="0"/>
              <a:t>tata</a:t>
            </a:r>
            <a:r>
              <a:rPr lang="en-US" dirty="0" smtClean="0"/>
              <a:t> </a:t>
            </a:r>
            <a:r>
              <a:rPr lang="en-US" dirty="0" err="1" smtClean="0"/>
              <a:t>bahasa</a:t>
            </a:r>
            <a:endParaRPr lang="en-US" dirty="0" smtClean="0"/>
          </a:p>
          <a:p>
            <a:r>
              <a:rPr lang="en-US" dirty="0" err="1" smtClean="0"/>
              <a:t>Menteoritasikan</a:t>
            </a:r>
            <a:r>
              <a:rPr lang="en-US" dirty="0" smtClean="0"/>
              <a:t> </a:t>
            </a:r>
            <a:r>
              <a:rPr lang="en-US" dirty="0" err="1" smtClean="0"/>
              <a:t>hasil</a:t>
            </a:r>
            <a:r>
              <a:rPr lang="en-US" dirty="0" smtClean="0"/>
              <a:t> </a:t>
            </a:r>
            <a:r>
              <a:rPr lang="en-US" dirty="0" err="1" smtClean="0"/>
              <a:t>penelitian</a:t>
            </a:r>
            <a:endParaRPr lang="en-US" dirty="0" smtClean="0"/>
          </a:p>
          <a:p>
            <a:r>
              <a:rPr lang="en-US" dirty="0" err="1" smtClean="0"/>
              <a:t>Meng</a:t>
            </a:r>
            <a:r>
              <a:rPr lang="en-US" dirty="0" smtClean="0"/>
              <a:t>-up-grade </a:t>
            </a:r>
            <a:r>
              <a:rPr lang="en-US" dirty="0" err="1" smtClean="0"/>
              <a:t>dari</a:t>
            </a:r>
            <a:r>
              <a:rPr lang="en-US" dirty="0" smtClean="0"/>
              <a:t> </a:t>
            </a:r>
            <a:r>
              <a:rPr lang="en-US" dirty="0" err="1" smtClean="0"/>
              <a:t>hasil</a:t>
            </a:r>
            <a:r>
              <a:rPr lang="en-US" dirty="0" smtClean="0"/>
              <a:t> </a:t>
            </a:r>
            <a:r>
              <a:rPr lang="en-US" dirty="0" err="1" smtClean="0"/>
              <a:t>penelitian</a:t>
            </a:r>
            <a:r>
              <a:rPr lang="en-US" dirty="0" smtClean="0"/>
              <a:t> </a:t>
            </a:r>
            <a:r>
              <a:rPr lang="en-US" dirty="0" err="1" smtClean="0"/>
              <a:t>ke</a:t>
            </a:r>
            <a:r>
              <a:rPr lang="en-US" dirty="0" smtClean="0"/>
              <a:t> </a:t>
            </a:r>
            <a:r>
              <a:rPr lang="en-US" dirty="0" err="1" smtClean="0"/>
              <a:t>diskursus</a:t>
            </a:r>
            <a:r>
              <a:rPr lang="en-US" dirty="0" smtClean="0"/>
              <a:t> </a:t>
            </a:r>
            <a:r>
              <a:rPr lang="en-US" dirty="0" err="1" smtClean="0"/>
              <a:t>keilmuan</a:t>
            </a:r>
            <a:r>
              <a:rPr lang="en-US" dirty="0" smtClean="0"/>
              <a:t>.</a:t>
            </a:r>
          </a:p>
          <a:p>
            <a:r>
              <a:rPr lang="en-US" dirty="0" err="1" smtClean="0"/>
              <a:t>Memasukkan</a:t>
            </a:r>
            <a:r>
              <a:rPr lang="en-US" dirty="0" smtClean="0"/>
              <a:t> </a:t>
            </a:r>
            <a:r>
              <a:rPr lang="en-US" dirty="0" err="1" smtClean="0"/>
              <a:t>karya</a:t>
            </a:r>
            <a:r>
              <a:rPr lang="en-US" dirty="0" smtClean="0"/>
              <a:t> </a:t>
            </a:r>
            <a:r>
              <a:rPr lang="en-US" dirty="0" err="1" smtClean="0"/>
              <a:t>mahasiswa-nya</a:t>
            </a:r>
            <a:r>
              <a:rPr lang="en-US" dirty="0" smtClean="0"/>
              <a:t> </a:t>
            </a:r>
            <a:r>
              <a:rPr lang="en-US" dirty="0" err="1" smtClean="0"/>
              <a:t>dalam</a:t>
            </a:r>
            <a:r>
              <a:rPr lang="en-US" dirty="0" smtClean="0"/>
              <a:t> </a:t>
            </a:r>
            <a:r>
              <a:rPr lang="en-US" dirty="0" err="1" smtClean="0"/>
              <a:t>komunitas</a:t>
            </a:r>
            <a:r>
              <a:rPr lang="en-US" dirty="0" smtClean="0"/>
              <a:t> </a:t>
            </a:r>
            <a:r>
              <a:rPr lang="en-US" dirty="0" err="1" smtClean="0"/>
              <a:t>ilmuwan</a:t>
            </a:r>
            <a:r>
              <a:rPr lang="en-US" dirty="0" smtClean="0"/>
              <a:t> (</a:t>
            </a:r>
            <a:r>
              <a:rPr lang="en-US" dirty="0" err="1" smtClean="0"/>
              <a:t>sesuai</a:t>
            </a:r>
            <a:r>
              <a:rPr lang="en-US" dirty="0" smtClean="0"/>
              <a:t> </a:t>
            </a:r>
            <a:r>
              <a:rPr lang="en-US" dirty="0" err="1" smtClean="0"/>
              <a:t>dengan</a:t>
            </a:r>
            <a:r>
              <a:rPr lang="en-US" dirty="0" smtClean="0"/>
              <a:t> </a:t>
            </a:r>
            <a:r>
              <a:rPr lang="en-US" dirty="0" err="1" smtClean="0"/>
              <a:t>disiplin</a:t>
            </a:r>
            <a:r>
              <a:rPr lang="en-US" dirty="0" smtClean="0"/>
              <a:t>). </a:t>
            </a:r>
            <a:endParaRPr lang="en-US" dirty="0"/>
          </a:p>
        </p:txBody>
      </p:sp>
    </p:spTree>
    <p:extLst>
      <p:ext uri="{BB962C8B-B14F-4D97-AF65-F5344CB8AC3E}">
        <p14:creationId xmlns:p14="http://schemas.microsoft.com/office/powerpoint/2010/main" val="3095696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Pengalaman</a:t>
            </a:r>
            <a:endParaRPr lang="en-US" dirty="0"/>
          </a:p>
        </p:txBody>
      </p:sp>
      <p:sp>
        <p:nvSpPr>
          <p:cNvPr id="3" name="Content Placeholder 2"/>
          <p:cNvSpPr>
            <a:spLocks noGrp="1"/>
          </p:cNvSpPr>
          <p:nvPr>
            <p:ph sz="quarter" idx="1"/>
          </p:nvPr>
        </p:nvSpPr>
        <p:spPr/>
        <p:txBody>
          <a:bodyPr>
            <a:normAutofit fontScale="85000" lnSpcReduction="10000"/>
          </a:bodyPr>
          <a:lstStyle/>
          <a:p>
            <a:r>
              <a:rPr lang="en-US" dirty="0" err="1" smtClean="0"/>
              <a:t>Artikel</a:t>
            </a:r>
            <a:r>
              <a:rPr lang="en-US" dirty="0" smtClean="0"/>
              <a:t> </a:t>
            </a:r>
            <a:r>
              <a:rPr lang="en-US" dirty="0" err="1" smtClean="0"/>
              <a:t>ilmiah</a:t>
            </a:r>
            <a:r>
              <a:rPr lang="en-US" dirty="0" smtClean="0"/>
              <a:t> yang </a:t>
            </a:r>
            <a:r>
              <a:rPr lang="en-US" dirty="0" err="1" smtClean="0"/>
              <a:t>pertama</a:t>
            </a:r>
            <a:r>
              <a:rPr lang="en-US" dirty="0" smtClean="0"/>
              <a:t> kali </a:t>
            </a:r>
            <a:r>
              <a:rPr lang="en-US" dirty="0" err="1" smtClean="0"/>
              <a:t>dimuat</a:t>
            </a:r>
            <a:r>
              <a:rPr lang="en-US" dirty="0" smtClean="0"/>
              <a:t>, </a:t>
            </a:r>
            <a:r>
              <a:rPr lang="en-US" dirty="0" err="1" smtClean="0"/>
              <a:t>telah</a:t>
            </a:r>
            <a:r>
              <a:rPr lang="en-US" dirty="0" smtClean="0"/>
              <a:t> </a:t>
            </a:r>
            <a:r>
              <a:rPr lang="en-US" dirty="0" err="1" smtClean="0"/>
              <a:t>direvisi</a:t>
            </a:r>
            <a:r>
              <a:rPr lang="en-US" dirty="0" smtClean="0"/>
              <a:t> 6-7 kali.</a:t>
            </a:r>
          </a:p>
          <a:p>
            <a:r>
              <a:rPr lang="en-US" dirty="0" err="1" smtClean="0"/>
              <a:t>Dimuat</a:t>
            </a:r>
            <a:r>
              <a:rPr lang="en-US" dirty="0" smtClean="0"/>
              <a:t> </a:t>
            </a:r>
            <a:r>
              <a:rPr lang="en-US" dirty="0" err="1" smtClean="0"/>
              <a:t>karena</a:t>
            </a:r>
            <a:r>
              <a:rPr lang="en-US" dirty="0" smtClean="0"/>
              <a:t> </a:t>
            </a:r>
            <a:r>
              <a:rPr lang="en-US" dirty="0" err="1" smtClean="0"/>
              <a:t>perkawanan</a:t>
            </a:r>
            <a:r>
              <a:rPr lang="en-US" dirty="0" smtClean="0"/>
              <a:t> </a:t>
            </a:r>
            <a:r>
              <a:rPr lang="en-US" dirty="0" err="1" smtClean="0"/>
              <a:t>ilmu</a:t>
            </a:r>
            <a:r>
              <a:rPr lang="en-US" dirty="0" smtClean="0"/>
              <a:t>.</a:t>
            </a:r>
          </a:p>
          <a:p>
            <a:r>
              <a:rPr lang="en-US" dirty="0" err="1" smtClean="0"/>
              <a:t>Dua</a:t>
            </a:r>
            <a:r>
              <a:rPr lang="en-US" dirty="0" smtClean="0"/>
              <a:t> </a:t>
            </a:r>
            <a:r>
              <a:rPr lang="en-US" dirty="0" err="1" smtClean="0"/>
              <a:t>artikel</a:t>
            </a:r>
            <a:r>
              <a:rPr lang="en-US" dirty="0" smtClean="0"/>
              <a:t> </a:t>
            </a:r>
            <a:r>
              <a:rPr lang="en-US" dirty="0" err="1" smtClean="0"/>
              <a:t>dalam</a:t>
            </a:r>
            <a:r>
              <a:rPr lang="en-US" dirty="0" smtClean="0"/>
              <a:t> </a:t>
            </a:r>
            <a:r>
              <a:rPr lang="en-US" dirty="0" err="1" smtClean="0"/>
              <a:t>bahasa</a:t>
            </a:r>
            <a:r>
              <a:rPr lang="en-US" dirty="0" smtClean="0"/>
              <a:t> </a:t>
            </a:r>
            <a:r>
              <a:rPr lang="en-US" dirty="0" err="1" smtClean="0"/>
              <a:t>Inggris</a:t>
            </a:r>
            <a:r>
              <a:rPr lang="en-US" dirty="0" smtClean="0"/>
              <a:t>, </a:t>
            </a:r>
            <a:r>
              <a:rPr lang="en-US" dirty="0" err="1" smtClean="0"/>
              <a:t>harus</a:t>
            </a:r>
            <a:r>
              <a:rPr lang="en-US" dirty="0" smtClean="0"/>
              <a:t> </a:t>
            </a:r>
            <a:r>
              <a:rPr lang="en-US" dirty="0" err="1" smtClean="0"/>
              <a:t>diedit</a:t>
            </a:r>
            <a:r>
              <a:rPr lang="en-US" dirty="0" smtClean="0"/>
              <a:t> </a:t>
            </a:r>
            <a:r>
              <a:rPr lang="en-US" dirty="0" err="1" smtClean="0"/>
              <a:t>bahasanya</a:t>
            </a:r>
            <a:r>
              <a:rPr lang="en-US" dirty="0" smtClean="0"/>
              <a:t> </a:t>
            </a:r>
            <a:r>
              <a:rPr lang="en-US" dirty="0" err="1" smtClean="0"/>
              <a:t>oleh</a:t>
            </a:r>
            <a:r>
              <a:rPr lang="en-US" dirty="0" smtClean="0"/>
              <a:t> </a:t>
            </a:r>
            <a:r>
              <a:rPr lang="en-US" i="1" dirty="0" smtClean="0"/>
              <a:t>native speaker</a:t>
            </a:r>
            <a:r>
              <a:rPr lang="en-US" dirty="0" smtClean="0"/>
              <a:t> ( 2 </a:t>
            </a:r>
            <a:r>
              <a:rPr lang="en-US" dirty="0" err="1" smtClean="0"/>
              <a:t>juta</a:t>
            </a:r>
            <a:r>
              <a:rPr lang="en-US" dirty="0" smtClean="0"/>
              <a:t>).</a:t>
            </a:r>
          </a:p>
          <a:p>
            <a:r>
              <a:rPr lang="en-US" dirty="0" err="1" smtClean="0"/>
              <a:t>Ditolak</a:t>
            </a:r>
            <a:r>
              <a:rPr lang="en-US" dirty="0" smtClean="0"/>
              <a:t> </a:t>
            </a:r>
            <a:r>
              <a:rPr lang="en-US" dirty="0" err="1" smtClean="0"/>
              <a:t>dalam</a:t>
            </a:r>
            <a:r>
              <a:rPr lang="en-US" dirty="0" smtClean="0"/>
              <a:t> </a:t>
            </a:r>
            <a:r>
              <a:rPr lang="en-US" dirty="0" err="1" smtClean="0"/>
              <a:t>beberapa</a:t>
            </a:r>
            <a:r>
              <a:rPr lang="en-US" dirty="0" smtClean="0"/>
              <a:t> </a:t>
            </a:r>
            <a:r>
              <a:rPr lang="en-US" dirty="0" err="1" smtClean="0"/>
              <a:t>jurnal</a:t>
            </a:r>
            <a:r>
              <a:rPr lang="en-US" dirty="0" smtClean="0"/>
              <a:t> </a:t>
            </a:r>
            <a:r>
              <a:rPr lang="en-US" dirty="0" err="1" smtClean="0"/>
              <a:t>internasional</a:t>
            </a:r>
            <a:r>
              <a:rPr lang="en-US" dirty="0" smtClean="0"/>
              <a:t>, </a:t>
            </a:r>
            <a:r>
              <a:rPr lang="en-US" dirty="0" err="1" smtClean="0"/>
              <a:t>karena</a:t>
            </a:r>
            <a:r>
              <a:rPr lang="en-US" dirty="0" smtClean="0"/>
              <a:t>: </a:t>
            </a:r>
          </a:p>
          <a:p>
            <a:pPr marL="514350" indent="-514350">
              <a:buAutoNum type="arabicParenBoth"/>
            </a:pPr>
            <a:r>
              <a:rPr lang="en-US" dirty="0" err="1" smtClean="0"/>
              <a:t>skop</a:t>
            </a:r>
            <a:r>
              <a:rPr lang="en-US" dirty="0" smtClean="0"/>
              <a:t> </a:t>
            </a:r>
            <a:r>
              <a:rPr lang="en-US" dirty="0" err="1" smtClean="0"/>
              <a:t>jurnal</a:t>
            </a:r>
            <a:r>
              <a:rPr lang="en-US" dirty="0" smtClean="0"/>
              <a:t> </a:t>
            </a:r>
            <a:r>
              <a:rPr lang="en-US" dirty="0" err="1" smtClean="0"/>
              <a:t>tersebut</a:t>
            </a:r>
            <a:r>
              <a:rPr lang="en-US" dirty="0" smtClean="0"/>
              <a:t> </a:t>
            </a:r>
            <a:r>
              <a:rPr lang="en-US" dirty="0" err="1" smtClean="0"/>
              <a:t>bukan</a:t>
            </a:r>
            <a:r>
              <a:rPr lang="en-US" dirty="0" smtClean="0"/>
              <a:t> </a:t>
            </a:r>
            <a:r>
              <a:rPr lang="en-US" dirty="0" err="1" smtClean="0"/>
              <a:t>untuk</a:t>
            </a:r>
            <a:r>
              <a:rPr lang="en-US" dirty="0" smtClean="0"/>
              <a:t> </a:t>
            </a:r>
            <a:r>
              <a:rPr lang="en-US" dirty="0" err="1" smtClean="0"/>
              <a:t>spesifikasi</a:t>
            </a:r>
            <a:r>
              <a:rPr lang="en-US" dirty="0" smtClean="0"/>
              <a:t> </a:t>
            </a:r>
            <a:r>
              <a:rPr lang="en-US" dirty="0" err="1" smtClean="0"/>
              <a:t>tulisan</a:t>
            </a:r>
            <a:r>
              <a:rPr lang="en-US" dirty="0" smtClean="0"/>
              <a:t> </a:t>
            </a:r>
            <a:r>
              <a:rPr lang="en-US" dirty="0" err="1" smtClean="0"/>
              <a:t>saya</a:t>
            </a:r>
            <a:endParaRPr lang="en-US" dirty="0" smtClean="0"/>
          </a:p>
          <a:p>
            <a:pPr marL="514350" indent="-514350">
              <a:buAutoNum type="arabicParenBoth"/>
            </a:pPr>
            <a:r>
              <a:rPr lang="en-US" dirty="0" err="1" smtClean="0"/>
              <a:t>Tidak</a:t>
            </a:r>
            <a:r>
              <a:rPr lang="en-US" dirty="0" smtClean="0"/>
              <a:t> </a:t>
            </a:r>
            <a:r>
              <a:rPr lang="en-US" dirty="0" err="1" smtClean="0"/>
              <a:t>ada</a:t>
            </a:r>
            <a:r>
              <a:rPr lang="en-US" dirty="0" smtClean="0"/>
              <a:t> </a:t>
            </a:r>
            <a:r>
              <a:rPr lang="en-US" dirty="0" err="1" smtClean="0"/>
              <a:t>teori</a:t>
            </a:r>
            <a:r>
              <a:rPr lang="en-US" dirty="0" smtClean="0"/>
              <a:t> </a:t>
            </a:r>
            <a:r>
              <a:rPr lang="en-US" dirty="0" err="1" smtClean="0"/>
              <a:t>baru</a:t>
            </a:r>
            <a:r>
              <a:rPr lang="en-US" dirty="0" smtClean="0"/>
              <a:t>.</a:t>
            </a:r>
          </a:p>
          <a:p>
            <a:pPr marL="514350" indent="-514350">
              <a:buAutoNum type="arabicParenBoth"/>
            </a:pPr>
            <a:r>
              <a:rPr lang="en-US" dirty="0" err="1" smtClean="0"/>
              <a:t>Tidak</a:t>
            </a:r>
            <a:r>
              <a:rPr lang="en-US" dirty="0" smtClean="0"/>
              <a:t> </a:t>
            </a:r>
            <a:r>
              <a:rPr lang="en-US" dirty="0" err="1" smtClean="0"/>
              <a:t>dikenali</a:t>
            </a:r>
            <a:r>
              <a:rPr lang="en-US" dirty="0" smtClean="0"/>
              <a:t> </a:t>
            </a:r>
            <a:r>
              <a:rPr lang="en-US" dirty="0" err="1" smtClean="0"/>
              <a:t>penulis</a:t>
            </a:r>
            <a:r>
              <a:rPr lang="en-US" dirty="0" smtClean="0"/>
              <a:t>,</a:t>
            </a:r>
          </a:p>
          <a:p>
            <a:pPr marL="514350" indent="-514350">
              <a:buAutoNum type="arabicParenBoth"/>
            </a:pPr>
            <a:r>
              <a:rPr lang="en-US" dirty="0" smtClean="0"/>
              <a:t>Gap </a:t>
            </a:r>
            <a:r>
              <a:rPr lang="en-US" dirty="0" err="1" smtClean="0"/>
              <a:t>geografis</a:t>
            </a:r>
            <a:r>
              <a:rPr lang="en-US" dirty="0" smtClean="0"/>
              <a:t>.</a:t>
            </a:r>
          </a:p>
          <a:p>
            <a:pPr marL="514350" indent="-514350">
              <a:buAutoNum type="arabicParenBoth"/>
            </a:pPr>
            <a:r>
              <a:rPr lang="en-US" dirty="0" err="1" smtClean="0"/>
              <a:t>Tidak</a:t>
            </a:r>
            <a:r>
              <a:rPr lang="en-US" dirty="0" smtClean="0"/>
              <a:t> </a:t>
            </a:r>
            <a:r>
              <a:rPr lang="en-US" dirty="0" err="1" smtClean="0"/>
              <a:t>punya</a:t>
            </a:r>
            <a:r>
              <a:rPr lang="en-US" dirty="0" smtClean="0"/>
              <a:t> </a:t>
            </a:r>
            <a:r>
              <a:rPr lang="en-US" dirty="0" err="1" smtClean="0"/>
              <a:t>jaringan</a:t>
            </a:r>
            <a:r>
              <a:rPr lang="en-US" dirty="0" smtClean="0"/>
              <a:t> </a:t>
            </a:r>
            <a:r>
              <a:rPr lang="en-US" dirty="0" err="1" smtClean="0"/>
              <a:t>dalam</a:t>
            </a:r>
            <a:r>
              <a:rPr lang="en-US" dirty="0" smtClean="0"/>
              <a:t> </a:t>
            </a:r>
            <a:r>
              <a:rPr lang="en-US" dirty="0" err="1" smtClean="0"/>
              <a:t>jurnal</a:t>
            </a:r>
            <a:r>
              <a:rPr lang="en-US" dirty="0" smtClean="0"/>
              <a:t> </a:t>
            </a:r>
            <a:r>
              <a:rPr lang="en-US" dirty="0" err="1" smtClean="0"/>
              <a:t>tersebut</a:t>
            </a:r>
            <a:r>
              <a:rPr lang="en-US" dirty="0" smtClean="0"/>
              <a:t>.</a:t>
            </a:r>
          </a:p>
          <a:p>
            <a:pPr marL="514350" indent="-514350">
              <a:buAutoNum type="arabicParenBoth"/>
            </a:pPr>
            <a:r>
              <a:rPr lang="en-US" dirty="0" err="1" smtClean="0"/>
              <a:t>Tidak</a:t>
            </a:r>
            <a:r>
              <a:rPr lang="en-US" dirty="0" smtClean="0"/>
              <a:t> </a:t>
            </a:r>
            <a:r>
              <a:rPr lang="en-US" dirty="0" err="1" smtClean="0"/>
              <a:t>ada</a:t>
            </a:r>
            <a:r>
              <a:rPr lang="en-US" dirty="0" smtClean="0"/>
              <a:t> </a:t>
            </a:r>
            <a:r>
              <a:rPr lang="en-US" dirty="0" err="1" smtClean="0"/>
              <a:t>berita</a:t>
            </a:r>
            <a:r>
              <a:rPr lang="en-US" dirty="0" smtClean="0"/>
              <a:t> </a:t>
            </a:r>
            <a:r>
              <a:rPr lang="en-US" dirty="0" err="1" smtClean="0"/>
              <a:t>sama</a:t>
            </a:r>
            <a:r>
              <a:rPr lang="en-US" dirty="0" smtClean="0"/>
              <a:t> </a:t>
            </a:r>
            <a:r>
              <a:rPr lang="en-US" dirty="0" err="1" smtClean="0"/>
              <a:t>sekali</a:t>
            </a:r>
            <a:r>
              <a:rPr lang="en-US" dirty="0" smtClean="0"/>
              <a:t>.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Pengalaman</a:t>
            </a:r>
            <a:endParaRPr lang="en-US" dirty="0"/>
          </a:p>
        </p:txBody>
      </p:sp>
      <p:sp>
        <p:nvSpPr>
          <p:cNvPr id="3" name="Content Placeholder 2"/>
          <p:cNvSpPr>
            <a:spLocks noGrp="1"/>
          </p:cNvSpPr>
          <p:nvPr>
            <p:ph sz="quarter" idx="1"/>
          </p:nvPr>
        </p:nvSpPr>
        <p:spPr/>
        <p:txBody>
          <a:bodyPr/>
          <a:lstStyle/>
          <a:p>
            <a:r>
              <a:rPr lang="en-US" dirty="0" err="1" smtClean="0"/>
              <a:t>Skripsi</a:t>
            </a:r>
            <a:r>
              <a:rPr lang="en-US" dirty="0"/>
              <a:t> </a:t>
            </a:r>
            <a:r>
              <a:rPr lang="en-US" dirty="0" smtClean="0"/>
              <a:t>(</a:t>
            </a:r>
            <a:r>
              <a:rPr lang="en-US" dirty="0" err="1" smtClean="0"/>
              <a:t>Profetika</a:t>
            </a:r>
            <a:r>
              <a:rPr lang="en-US" dirty="0" smtClean="0"/>
              <a:t> </a:t>
            </a:r>
            <a:r>
              <a:rPr lang="en-US" dirty="0" err="1" smtClean="0"/>
              <a:t>dan</a:t>
            </a:r>
            <a:r>
              <a:rPr lang="en-US" dirty="0" smtClean="0"/>
              <a:t> </a:t>
            </a:r>
            <a:r>
              <a:rPr lang="en-US" dirty="0" err="1" smtClean="0"/>
              <a:t>Pemikir</a:t>
            </a:r>
            <a:r>
              <a:rPr lang="en-US" dirty="0" smtClean="0"/>
              <a:t>)</a:t>
            </a:r>
          </a:p>
          <a:p>
            <a:r>
              <a:rPr lang="en-US" dirty="0" err="1" smtClean="0"/>
              <a:t>Tesis</a:t>
            </a:r>
            <a:r>
              <a:rPr lang="en-US" dirty="0" smtClean="0"/>
              <a:t> (Al-</a:t>
            </a:r>
            <a:r>
              <a:rPr lang="en-US" dirty="0" err="1" smtClean="0"/>
              <a:t>Jami’ah</a:t>
            </a:r>
            <a:r>
              <a:rPr lang="en-US" dirty="0" smtClean="0"/>
              <a:t> </a:t>
            </a:r>
            <a:r>
              <a:rPr lang="en-US" dirty="0" err="1" smtClean="0"/>
              <a:t>dan</a:t>
            </a:r>
            <a:r>
              <a:rPr lang="en-US" dirty="0" smtClean="0"/>
              <a:t> Kyoto Review)</a:t>
            </a:r>
          </a:p>
          <a:p>
            <a:r>
              <a:rPr lang="en-US" dirty="0" err="1" smtClean="0"/>
              <a:t>Disertasi</a:t>
            </a:r>
            <a:r>
              <a:rPr lang="en-US" dirty="0" smtClean="0"/>
              <a:t> (Book Chapter, Al-</a:t>
            </a:r>
            <a:r>
              <a:rPr lang="en-US" dirty="0" err="1" smtClean="0"/>
              <a:t>Jami’ah</a:t>
            </a:r>
            <a:r>
              <a:rPr lang="en-US" dirty="0" smtClean="0"/>
              <a:t>, </a:t>
            </a:r>
            <a:r>
              <a:rPr lang="en-US" dirty="0" err="1" smtClean="0"/>
              <a:t>Studia</a:t>
            </a:r>
            <a:r>
              <a:rPr lang="en-US" dirty="0" smtClean="0"/>
              <a:t> </a:t>
            </a:r>
            <a:r>
              <a:rPr lang="en-US" dirty="0" err="1" smtClean="0"/>
              <a:t>Islamika</a:t>
            </a:r>
            <a:r>
              <a:rPr lang="en-US" dirty="0" smtClean="0"/>
              <a:t>, Oxford Islamic </a:t>
            </a:r>
            <a:r>
              <a:rPr lang="en-US" smtClean="0"/>
              <a:t>Studies Online).</a:t>
            </a:r>
            <a:endParaRPr lang="en-US"/>
          </a:p>
        </p:txBody>
      </p:sp>
    </p:spTree>
    <p:extLst>
      <p:ext uri="{BB962C8B-B14F-4D97-AF65-F5344CB8AC3E}">
        <p14:creationId xmlns:p14="http://schemas.microsoft.com/office/powerpoint/2010/main" val="2121255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Jadi</a:t>
            </a:r>
            <a:r>
              <a:rPr lang="en-US" dirty="0" smtClean="0"/>
              <a:t>,</a:t>
            </a:r>
            <a:endParaRPr lang="en-US" dirty="0"/>
          </a:p>
        </p:txBody>
      </p:sp>
      <p:sp>
        <p:nvSpPr>
          <p:cNvPr id="3" name="Content Placeholder 2"/>
          <p:cNvSpPr>
            <a:spLocks noGrp="1"/>
          </p:cNvSpPr>
          <p:nvPr>
            <p:ph sz="quarter" idx="1"/>
          </p:nvPr>
        </p:nvSpPr>
        <p:spPr/>
        <p:txBody>
          <a:bodyPr/>
          <a:lstStyle/>
          <a:p>
            <a:r>
              <a:rPr lang="en-US" dirty="0" err="1" smtClean="0"/>
              <a:t>Menulis</a:t>
            </a:r>
            <a:r>
              <a:rPr lang="en-US" dirty="0" smtClean="0"/>
              <a:t> </a:t>
            </a:r>
            <a:r>
              <a:rPr lang="en-US" dirty="0" err="1" smtClean="0"/>
              <a:t>di</a:t>
            </a:r>
            <a:r>
              <a:rPr lang="en-US" dirty="0" smtClean="0"/>
              <a:t> </a:t>
            </a:r>
            <a:r>
              <a:rPr lang="en-US" dirty="0" err="1" smtClean="0"/>
              <a:t>jurnal</a:t>
            </a:r>
            <a:r>
              <a:rPr lang="en-US" dirty="0" smtClean="0"/>
              <a:t> </a:t>
            </a:r>
            <a:r>
              <a:rPr lang="en-US" dirty="0" err="1" smtClean="0"/>
              <a:t>ilmiah</a:t>
            </a:r>
            <a:r>
              <a:rPr lang="en-US" dirty="0" smtClean="0"/>
              <a:t> </a:t>
            </a:r>
            <a:r>
              <a:rPr lang="en-US" dirty="0" err="1" smtClean="0"/>
              <a:t>memang</a:t>
            </a:r>
            <a:r>
              <a:rPr lang="en-US" dirty="0" smtClean="0"/>
              <a:t> </a:t>
            </a:r>
            <a:r>
              <a:rPr lang="en-US" dirty="0" err="1" smtClean="0"/>
              <a:t>menguras</a:t>
            </a:r>
            <a:r>
              <a:rPr lang="en-US" dirty="0" smtClean="0"/>
              <a:t> </a:t>
            </a:r>
            <a:r>
              <a:rPr lang="en-US" dirty="0" err="1" smtClean="0"/>
              <a:t>energi</a:t>
            </a:r>
            <a:r>
              <a:rPr lang="en-US" dirty="0" smtClean="0"/>
              <a:t>.</a:t>
            </a:r>
          </a:p>
          <a:p>
            <a:r>
              <a:rPr lang="en-US" dirty="0" err="1" smtClean="0"/>
              <a:t>Memerlukan</a:t>
            </a:r>
            <a:r>
              <a:rPr lang="en-US" dirty="0" smtClean="0"/>
              <a:t> </a:t>
            </a:r>
            <a:r>
              <a:rPr lang="en-US" dirty="0" err="1" smtClean="0"/>
              <a:t>persiapan</a:t>
            </a:r>
            <a:r>
              <a:rPr lang="en-US" dirty="0" smtClean="0"/>
              <a:t>.</a:t>
            </a:r>
          </a:p>
          <a:p>
            <a:r>
              <a:rPr lang="en-US" dirty="0" err="1" smtClean="0"/>
              <a:t>Rajin</a:t>
            </a:r>
            <a:r>
              <a:rPr lang="en-US" dirty="0" smtClean="0"/>
              <a:t> </a:t>
            </a:r>
            <a:r>
              <a:rPr lang="en-US" dirty="0" err="1" smtClean="0"/>
              <a:t>berkonsultasi</a:t>
            </a:r>
            <a:endParaRPr lang="en-US" dirty="0" smtClean="0"/>
          </a:p>
          <a:p>
            <a:r>
              <a:rPr lang="en-US" dirty="0" err="1" smtClean="0"/>
              <a:t>Perlu</a:t>
            </a:r>
            <a:r>
              <a:rPr lang="en-US" dirty="0" smtClean="0"/>
              <a:t> </a:t>
            </a:r>
            <a:r>
              <a:rPr lang="en-US" i="1" dirty="0" smtClean="0"/>
              <a:t>play maker </a:t>
            </a:r>
            <a:r>
              <a:rPr lang="en-US" dirty="0" smtClean="0"/>
              <a:t>yang </a:t>
            </a:r>
            <a:r>
              <a:rPr lang="en-US" dirty="0" err="1" smtClean="0"/>
              <a:t>memperkenalkan</a:t>
            </a:r>
            <a:r>
              <a:rPr lang="en-US" dirty="0" smtClean="0"/>
              <a:t> </a:t>
            </a:r>
            <a:r>
              <a:rPr lang="en-US" dirty="0" err="1" smtClean="0"/>
              <a:t>kita</a:t>
            </a:r>
            <a:r>
              <a:rPr lang="en-US" dirty="0" smtClean="0"/>
              <a:t> </a:t>
            </a:r>
            <a:r>
              <a:rPr lang="en-US" dirty="0" err="1" smtClean="0"/>
              <a:t>ke</a:t>
            </a:r>
            <a:r>
              <a:rPr lang="en-US" dirty="0" smtClean="0"/>
              <a:t> </a:t>
            </a:r>
            <a:r>
              <a:rPr lang="en-US" dirty="0" err="1" smtClean="0"/>
              <a:t>komunitas</a:t>
            </a:r>
            <a:r>
              <a:rPr lang="en-US" dirty="0" smtClean="0"/>
              <a:t> </a:t>
            </a:r>
            <a:r>
              <a:rPr lang="en-US" dirty="0" err="1" smtClean="0"/>
              <a:t>ilmu</a:t>
            </a:r>
            <a:r>
              <a:rPr lang="en-US" dirty="0" smtClean="0"/>
              <a:t>.</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Jenis</a:t>
            </a:r>
            <a:r>
              <a:rPr lang="en-US" dirty="0" smtClean="0"/>
              <a:t> </a:t>
            </a:r>
            <a:r>
              <a:rPr lang="en-US" dirty="0" err="1" smtClean="0"/>
              <a:t>artikel</a:t>
            </a:r>
            <a:r>
              <a:rPr lang="en-US" dirty="0" smtClean="0"/>
              <a:t> </a:t>
            </a:r>
            <a:r>
              <a:rPr lang="en-US" dirty="0" err="1" smtClean="0"/>
              <a:t>dalam</a:t>
            </a:r>
            <a:r>
              <a:rPr lang="en-US" dirty="0" smtClean="0"/>
              <a:t> </a:t>
            </a:r>
            <a:r>
              <a:rPr lang="en-US" dirty="0" err="1" smtClean="0"/>
              <a:t>jurnal</a:t>
            </a:r>
            <a:r>
              <a:rPr lang="en-US" dirty="0" smtClean="0"/>
              <a:t> </a:t>
            </a:r>
            <a:r>
              <a:rPr lang="en-US" dirty="0" err="1" smtClean="0"/>
              <a:t>ilmiah</a:t>
            </a:r>
            <a:endParaRPr lang="en-US" dirty="0"/>
          </a:p>
        </p:txBody>
      </p:sp>
      <p:sp>
        <p:nvSpPr>
          <p:cNvPr id="3" name="Content Placeholder 2"/>
          <p:cNvSpPr>
            <a:spLocks noGrp="1"/>
          </p:cNvSpPr>
          <p:nvPr>
            <p:ph sz="quarter" idx="1"/>
          </p:nvPr>
        </p:nvSpPr>
        <p:spPr/>
        <p:txBody>
          <a:bodyPr/>
          <a:lstStyle/>
          <a:p>
            <a:r>
              <a:rPr lang="en-US" dirty="0" err="1" smtClean="0"/>
              <a:t>Artikel</a:t>
            </a:r>
            <a:r>
              <a:rPr lang="en-US" dirty="0" smtClean="0"/>
              <a:t> </a:t>
            </a:r>
            <a:r>
              <a:rPr lang="en-US" dirty="0" err="1" smtClean="0"/>
              <a:t>teoritik</a:t>
            </a:r>
            <a:r>
              <a:rPr lang="en-US" dirty="0" smtClean="0"/>
              <a:t>;</a:t>
            </a:r>
          </a:p>
          <a:p>
            <a:r>
              <a:rPr lang="en-US" dirty="0" err="1" smtClean="0"/>
              <a:t>Perdebatan</a:t>
            </a:r>
            <a:r>
              <a:rPr lang="en-US" dirty="0" smtClean="0"/>
              <a:t> </a:t>
            </a:r>
            <a:r>
              <a:rPr lang="en-US" dirty="0" err="1" smtClean="0"/>
              <a:t>di</a:t>
            </a:r>
            <a:r>
              <a:rPr lang="en-US" dirty="0" smtClean="0"/>
              <a:t> </a:t>
            </a:r>
            <a:r>
              <a:rPr lang="en-US" dirty="0" err="1" smtClean="0"/>
              <a:t>satu</a:t>
            </a:r>
            <a:r>
              <a:rPr lang="en-US" dirty="0" smtClean="0"/>
              <a:t> </a:t>
            </a:r>
            <a:r>
              <a:rPr lang="en-US" dirty="0" err="1" smtClean="0"/>
              <a:t>bidang</a:t>
            </a:r>
            <a:r>
              <a:rPr lang="en-US" dirty="0" smtClean="0"/>
              <a:t> </a:t>
            </a:r>
            <a:r>
              <a:rPr lang="en-US" dirty="0" err="1" smtClean="0"/>
              <a:t>ilmu</a:t>
            </a:r>
            <a:r>
              <a:rPr lang="en-US" dirty="0" smtClean="0"/>
              <a:t> </a:t>
            </a:r>
            <a:r>
              <a:rPr lang="en-US" dirty="0" err="1" smtClean="0"/>
              <a:t>oleh</a:t>
            </a:r>
            <a:r>
              <a:rPr lang="en-US" dirty="0" smtClean="0"/>
              <a:t> </a:t>
            </a:r>
            <a:r>
              <a:rPr lang="en-US" dirty="0" err="1" smtClean="0"/>
              <a:t>para</a:t>
            </a:r>
            <a:r>
              <a:rPr lang="en-US" dirty="0" smtClean="0"/>
              <a:t> </a:t>
            </a:r>
            <a:r>
              <a:rPr lang="en-US" dirty="0" err="1" smtClean="0"/>
              <a:t>pakar</a:t>
            </a:r>
            <a:endParaRPr lang="en-US" dirty="0" smtClean="0"/>
          </a:p>
          <a:p>
            <a:r>
              <a:rPr lang="en-US" dirty="0" err="1" smtClean="0"/>
              <a:t>Artikel</a:t>
            </a:r>
            <a:r>
              <a:rPr lang="en-US" dirty="0" smtClean="0"/>
              <a:t> </a:t>
            </a:r>
            <a:r>
              <a:rPr lang="en-US" dirty="0" err="1" smtClean="0"/>
              <a:t>berisi</a:t>
            </a:r>
            <a:r>
              <a:rPr lang="en-US" dirty="0" smtClean="0"/>
              <a:t> </a:t>
            </a:r>
            <a:r>
              <a:rPr lang="en-US" dirty="0" err="1" smtClean="0"/>
              <a:t>hasil</a:t>
            </a:r>
            <a:r>
              <a:rPr lang="en-US" dirty="0" smtClean="0"/>
              <a:t> </a:t>
            </a:r>
            <a:r>
              <a:rPr lang="en-US" dirty="0" err="1" smtClean="0"/>
              <a:t>penelitian</a:t>
            </a:r>
            <a:r>
              <a:rPr lang="en-US" dirty="0" smtClean="0"/>
              <a:t> </a:t>
            </a:r>
            <a:r>
              <a:rPr lang="en-US" dirty="0" err="1" smtClean="0"/>
              <a:t>lapangan</a:t>
            </a:r>
            <a:r>
              <a:rPr lang="en-US" dirty="0" smtClean="0"/>
              <a:t>.</a:t>
            </a:r>
          </a:p>
          <a:p>
            <a:r>
              <a:rPr lang="en-US" i="1" dirty="0" smtClean="0"/>
              <a:t>Review Article</a:t>
            </a:r>
          </a:p>
          <a:p>
            <a:r>
              <a:rPr lang="en-US" dirty="0" smtClean="0"/>
              <a:t>Book review</a:t>
            </a:r>
          </a:p>
          <a:p>
            <a:r>
              <a:rPr lang="en-US" i="1" dirty="0" smtClean="0"/>
              <a:t>Thematic article</a:t>
            </a:r>
          </a:p>
          <a:p>
            <a:r>
              <a:rPr lang="en-US" i="1" dirty="0" smtClean="0"/>
              <a:t>Contemplative article </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sz="quarter" idx="1"/>
          </p:nvPr>
        </p:nvPicPr>
        <p:blipFill>
          <a:blip r:embed="rId2"/>
          <a:srcRect/>
          <a:stretch>
            <a:fillRect/>
          </a:stretch>
        </p:blipFill>
        <p:spPr bwMode="auto">
          <a:xfrm>
            <a:off x="838200" y="1527175"/>
            <a:ext cx="7543799" cy="4572000"/>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2050" name="Picture 2"/>
          <p:cNvPicPr>
            <a:picLocks noGrp="1" noChangeAspect="1" noChangeArrowheads="1"/>
          </p:cNvPicPr>
          <p:nvPr>
            <p:ph sz="quarter" idx="1"/>
          </p:nvPr>
        </p:nvPicPr>
        <p:blipFill>
          <a:blip r:embed="rId2" cstate="print"/>
          <a:srcRect/>
          <a:stretch>
            <a:fillRect/>
          </a:stretch>
        </p:blipFill>
        <p:spPr bwMode="auto">
          <a:xfrm>
            <a:off x="838200" y="1527175"/>
            <a:ext cx="6781800" cy="4572000"/>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1752600" y="0"/>
            <a:ext cx="5800725" cy="144780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074" name="Picture 2"/>
          <p:cNvPicPr>
            <a:picLocks noGrp="1" noChangeAspect="1" noChangeArrowheads="1"/>
          </p:cNvPicPr>
          <p:nvPr>
            <p:ph sz="quarter" idx="1"/>
          </p:nvPr>
        </p:nvPicPr>
        <p:blipFill>
          <a:blip r:embed="rId2" cstate="print"/>
          <a:srcRect/>
          <a:stretch>
            <a:fillRect/>
          </a:stretch>
        </p:blipFill>
        <p:spPr bwMode="auto">
          <a:xfrm>
            <a:off x="838200" y="1905000"/>
            <a:ext cx="7315199" cy="4572000"/>
          </a:xfrm>
          <a:prstGeom prst="rect">
            <a:avLst/>
          </a:prstGeom>
          <a:noFill/>
          <a:ln w="9525">
            <a:noFill/>
            <a:miter lim="800000"/>
            <a:headEnd/>
            <a:tailEnd/>
          </a:ln>
          <a:effectLst/>
        </p:spPr>
      </p:pic>
      <p:pic>
        <p:nvPicPr>
          <p:cNvPr id="3076" name="Picture 4"/>
          <p:cNvPicPr>
            <a:picLocks noChangeAspect="1" noChangeArrowheads="1"/>
          </p:cNvPicPr>
          <p:nvPr/>
        </p:nvPicPr>
        <p:blipFill>
          <a:blip r:embed="rId3"/>
          <a:srcRect/>
          <a:stretch>
            <a:fillRect/>
          </a:stretch>
        </p:blipFill>
        <p:spPr bwMode="auto">
          <a:xfrm>
            <a:off x="-228600" y="0"/>
            <a:ext cx="9077478" cy="1557338"/>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sv-SE" smtClean="0"/>
              <a:t>Scientific writing in general</a:t>
            </a:r>
          </a:p>
        </p:txBody>
      </p:sp>
      <p:sp>
        <p:nvSpPr>
          <p:cNvPr id="16387" name="Rectangle 3"/>
          <p:cNvSpPr>
            <a:spLocks noGrp="1" noChangeArrowheads="1"/>
          </p:cNvSpPr>
          <p:nvPr>
            <p:ph type="body" idx="1"/>
          </p:nvPr>
        </p:nvSpPr>
        <p:spPr>
          <a:xfrm>
            <a:off x="457200" y="1828800"/>
            <a:ext cx="8229600" cy="3692525"/>
          </a:xfrm>
        </p:spPr>
        <p:txBody>
          <a:bodyPr/>
          <a:lstStyle/>
          <a:p>
            <a:pPr eaLnBrk="1" hangingPunct="1"/>
            <a:r>
              <a:rPr lang="sv-SE" dirty="0" smtClean="0"/>
              <a:t>Subject</a:t>
            </a:r>
          </a:p>
          <a:p>
            <a:pPr eaLnBrk="1" hangingPunct="1"/>
            <a:r>
              <a:rPr lang="sv-SE" dirty="0" smtClean="0"/>
              <a:t>Purpose</a:t>
            </a:r>
          </a:p>
          <a:p>
            <a:pPr lvl="1" eaLnBrk="1" hangingPunct="1"/>
            <a:r>
              <a:rPr lang="sv-SE" dirty="0" smtClean="0"/>
              <a:t>to exchange the scientific knowledge</a:t>
            </a:r>
          </a:p>
          <a:p>
            <a:pPr lvl="1" eaLnBrk="1" hangingPunct="1"/>
            <a:r>
              <a:rPr lang="sv-SE" dirty="0" smtClean="0"/>
              <a:t>to ask and answer specific questions</a:t>
            </a:r>
          </a:p>
          <a:p>
            <a:pPr eaLnBrk="1" hangingPunct="1"/>
            <a:r>
              <a:rPr lang="sv-SE" dirty="0" smtClean="0"/>
              <a:t>Audience</a:t>
            </a:r>
          </a:p>
          <a:p>
            <a:pPr lvl="1" eaLnBrk="1" hangingPunct="1"/>
            <a:r>
              <a:rPr lang="sv-SE" dirty="0" smtClean="0"/>
              <a:t>scientists and those interested in the subject</a:t>
            </a:r>
          </a:p>
          <a:p>
            <a:pPr lvl="1" eaLnBrk="1" hangingPunct="1"/>
            <a:r>
              <a:rPr lang="sv-SE" dirty="0" smtClean="0"/>
              <a:t>a publisher or an editor</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sv-SE" smtClean="0"/>
              <a:t>IMRAD format</a:t>
            </a:r>
          </a:p>
        </p:txBody>
      </p:sp>
      <p:sp>
        <p:nvSpPr>
          <p:cNvPr id="17411" name="Rectangle 3"/>
          <p:cNvSpPr>
            <a:spLocks noGrp="1" noChangeArrowheads="1"/>
          </p:cNvSpPr>
          <p:nvPr>
            <p:ph type="body" sz="half" idx="1"/>
          </p:nvPr>
        </p:nvSpPr>
        <p:spPr>
          <a:xfrm>
            <a:off x="457200" y="1447800"/>
            <a:ext cx="4035425" cy="4195763"/>
          </a:xfrm>
        </p:spPr>
        <p:txBody>
          <a:bodyPr/>
          <a:lstStyle/>
          <a:p>
            <a:pPr eaLnBrk="1" hangingPunct="1"/>
            <a:r>
              <a:rPr lang="sv-SE" sz="2600" smtClean="0"/>
              <a:t>Introduction</a:t>
            </a:r>
          </a:p>
          <a:p>
            <a:pPr eaLnBrk="1" hangingPunct="1"/>
            <a:endParaRPr lang="sv-SE" sz="2600" smtClean="0"/>
          </a:p>
          <a:p>
            <a:pPr eaLnBrk="1" hangingPunct="1">
              <a:buFont typeface="Wingdings" pitchFamily="2" charset="2"/>
              <a:buNone/>
            </a:pPr>
            <a:endParaRPr lang="sv-SE" sz="2600" smtClean="0"/>
          </a:p>
          <a:p>
            <a:pPr eaLnBrk="1" hangingPunct="1"/>
            <a:r>
              <a:rPr lang="sv-SE" sz="2600" smtClean="0"/>
              <a:t>Methods</a:t>
            </a:r>
          </a:p>
          <a:p>
            <a:pPr eaLnBrk="1" hangingPunct="1"/>
            <a:r>
              <a:rPr lang="sv-SE" sz="2600" smtClean="0"/>
              <a:t>Results And</a:t>
            </a:r>
          </a:p>
          <a:p>
            <a:pPr eaLnBrk="1" hangingPunct="1"/>
            <a:r>
              <a:rPr lang="sv-SE" sz="2600" smtClean="0"/>
              <a:t>Discussion</a:t>
            </a:r>
          </a:p>
        </p:txBody>
      </p:sp>
      <p:sp>
        <p:nvSpPr>
          <p:cNvPr id="17412" name="Rectangle 4"/>
          <p:cNvSpPr>
            <a:spLocks noGrp="1" noChangeArrowheads="1"/>
          </p:cNvSpPr>
          <p:nvPr>
            <p:ph type="body" sz="half" idx="2"/>
          </p:nvPr>
        </p:nvSpPr>
        <p:spPr>
          <a:xfrm>
            <a:off x="4648200" y="1524000"/>
            <a:ext cx="4035425" cy="4530725"/>
          </a:xfrm>
        </p:spPr>
        <p:txBody>
          <a:bodyPr/>
          <a:lstStyle/>
          <a:p>
            <a:pPr eaLnBrk="1" hangingPunct="1"/>
            <a:r>
              <a:rPr lang="sv-SE" sz="2600" smtClean="0"/>
              <a:t>What problem was studied? What others and you did?</a:t>
            </a:r>
          </a:p>
          <a:p>
            <a:pPr eaLnBrk="1" hangingPunct="1"/>
            <a:r>
              <a:rPr lang="sv-SE" sz="2600" smtClean="0"/>
              <a:t>How do you did it?</a:t>
            </a:r>
          </a:p>
          <a:p>
            <a:pPr eaLnBrk="1" hangingPunct="1"/>
            <a:r>
              <a:rPr lang="sv-SE" sz="2600" smtClean="0"/>
              <a:t>What you found out?</a:t>
            </a:r>
          </a:p>
          <a:p>
            <a:pPr eaLnBrk="1" hangingPunct="1"/>
            <a:r>
              <a:rPr lang="sv-SE" sz="2600" smtClean="0"/>
              <a:t>What your findings mean?... and future plans</a:t>
            </a:r>
          </a:p>
        </p:txBody>
      </p:sp>
      <p:sp>
        <p:nvSpPr>
          <p:cNvPr id="17413" name="Text Box 5"/>
          <p:cNvSpPr txBox="1">
            <a:spLocks noChangeArrowheads="1"/>
          </p:cNvSpPr>
          <p:nvPr/>
        </p:nvSpPr>
        <p:spPr bwMode="auto">
          <a:xfrm>
            <a:off x="762000" y="5181600"/>
            <a:ext cx="7848600" cy="915988"/>
          </a:xfrm>
          <a:prstGeom prst="rect">
            <a:avLst/>
          </a:prstGeom>
          <a:noFill/>
          <a:ln w="9525">
            <a:noFill/>
            <a:miter lim="800000"/>
            <a:headEnd/>
            <a:tailEnd/>
          </a:ln>
        </p:spPr>
        <p:txBody>
          <a:bodyPr>
            <a:spAutoFit/>
          </a:bodyPr>
          <a:lstStyle/>
          <a:p>
            <a:pPr eaLnBrk="0" hangingPunct="0"/>
            <a:r>
              <a:rPr lang="sv-SE">
                <a:solidFill>
                  <a:srgbClr val="CC0000"/>
                </a:solidFill>
                <a:latin typeface="Times New Roman" pitchFamily="18" charset="0"/>
              </a:rPr>
              <a:t>Remember: writing helps you to think and to learn. Don’t misjudge your audience. They can tell you when you are bluffing and when you don’t believe what are you saying or doing. Write clear and simple, the science is not an entertainment.</a:t>
            </a:r>
            <a:endParaRPr lang="sv-SE" sz="2400">
              <a:solidFill>
                <a:srgbClr val="CC0000"/>
              </a:solidFill>
              <a:latin typeface="Times New Roman" pitchFamily="18" charset="0"/>
            </a:endParaRPr>
          </a:p>
        </p:txBody>
      </p:sp>
      <p:pic>
        <p:nvPicPr>
          <p:cNvPr id="17414" name="Picture 9" descr="plazma"/>
          <p:cNvPicPr>
            <a:picLocks noChangeAspect="1" noChangeArrowheads="1"/>
          </p:cNvPicPr>
          <p:nvPr/>
        </p:nvPicPr>
        <p:blipFill>
          <a:blip r:embed="rId2"/>
          <a:srcRect/>
          <a:stretch>
            <a:fillRect/>
          </a:stretch>
        </p:blipFill>
        <p:spPr bwMode="auto">
          <a:xfrm>
            <a:off x="5029200" y="304800"/>
            <a:ext cx="3581400" cy="114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Artikel</a:t>
            </a:r>
            <a:r>
              <a:rPr lang="en-US" dirty="0" smtClean="0"/>
              <a:t> </a:t>
            </a:r>
            <a:r>
              <a:rPr lang="en-US" dirty="0" err="1" smtClean="0"/>
              <a:t>Ilmiah</a:t>
            </a:r>
            <a:endParaRPr lang="en-US" dirty="0"/>
          </a:p>
        </p:txBody>
      </p:sp>
      <p:graphicFrame>
        <p:nvGraphicFramePr>
          <p:cNvPr id="4" name="Content Placeholder 3"/>
          <p:cNvGraphicFramePr>
            <a:graphicFrameLocks noGrp="1"/>
          </p:cNvGraphicFramePr>
          <p:nvPr>
            <p:ph sz="quarter" idx="1"/>
          </p:nvPr>
        </p:nvGraphicFramePr>
        <p:xfrm>
          <a:off x="301625" y="1527175"/>
          <a:ext cx="850423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4"/>
          <p:cNvPicPr>
            <a:picLocks noGrp="1" noChangeAspect="1" noChangeArrowheads="1"/>
          </p:cNvPicPr>
          <p:nvPr>
            <p:ph type="body" idx="1"/>
          </p:nvPr>
        </p:nvPicPr>
        <p:blipFill>
          <a:blip r:embed="rId2"/>
          <a:srcRect/>
          <a:stretch>
            <a:fillRect/>
          </a:stretch>
        </p:blipFill>
        <p:spPr>
          <a:xfrm>
            <a:off x="457200" y="2057400"/>
            <a:ext cx="8229600" cy="1095375"/>
          </a:xfrm>
          <a:noFill/>
        </p:spPr>
      </p:pic>
      <p:sp>
        <p:nvSpPr>
          <p:cNvPr id="29699" name="Rectangle 5"/>
          <p:cNvSpPr>
            <a:spLocks noGrp="1" noChangeArrowheads="1"/>
          </p:cNvSpPr>
          <p:nvPr>
            <p:ph type="title"/>
          </p:nvPr>
        </p:nvSpPr>
        <p:spPr>
          <a:noFill/>
        </p:spPr>
        <p:txBody>
          <a:bodyPr/>
          <a:lstStyle/>
          <a:p>
            <a:pPr eaLnBrk="1" hangingPunct="1"/>
            <a:r>
              <a:rPr lang="sv-SE" smtClean="0"/>
              <a:t>Paper organisation</a:t>
            </a:r>
          </a:p>
        </p:txBody>
      </p:sp>
      <p:sp>
        <p:nvSpPr>
          <p:cNvPr id="29700" name="Text Box 7"/>
          <p:cNvSpPr txBox="1">
            <a:spLocks noChangeArrowheads="1"/>
          </p:cNvSpPr>
          <p:nvPr/>
        </p:nvSpPr>
        <p:spPr bwMode="auto">
          <a:xfrm>
            <a:off x="533400" y="1295400"/>
            <a:ext cx="4114800" cy="457200"/>
          </a:xfrm>
          <a:prstGeom prst="rect">
            <a:avLst/>
          </a:prstGeom>
          <a:noFill/>
          <a:ln w="9525">
            <a:noFill/>
            <a:miter lim="800000"/>
            <a:headEnd/>
            <a:tailEnd/>
          </a:ln>
        </p:spPr>
        <p:txBody>
          <a:bodyPr>
            <a:spAutoFit/>
          </a:bodyPr>
          <a:lstStyle/>
          <a:p>
            <a:pPr>
              <a:spcBef>
                <a:spcPct val="50000"/>
              </a:spcBef>
            </a:pPr>
            <a:r>
              <a:rPr lang="en-US" sz="2400" b="1"/>
              <a:t>Title</a:t>
            </a:r>
          </a:p>
        </p:txBody>
      </p:sp>
      <p:sp>
        <p:nvSpPr>
          <p:cNvPr id="29702" name="TextBox 6"/>
          <p:cNvSpPr txBox="1">
            <a:spLocks noChangeArrowheads="1"/>
          </p:cNvSpPr>
          <p:nvPr/>
        </p:nvSpPr>
        <p:spPr bwMode="auto">
          <a:xfrm>
            <a:off x="533400" y="3276600"/>
            <a:ext cx="8153400" cy="708025"/>
          </a:xfrm>
          <a:prstGeom prst="rect">
            <a:avLst/>
          </a:prstGeom>
          <a:noFill/>
          <a:ln w="9525">
            <a:noFill/>
            <a:miter lim="800000"/>
            <a:headEnd/>
            <a:tailEnd/>
          </a:ln>
        </p:spPr>
        <p:txBody>
          <a:bodyPr>
            <a:spAutoFit/>
          </a:bodyPr>
          <a:lstStyle/>
          <a:p>
            <a:r>
              <a:rPr lang="en-US" sz="2000" b="1">
                <a:solidFill>
                  <a:srgbClr val="FF0000"/>
                </a:solidFill>
              </a:rPr>
              <a:t>Author experience: Not  much problem. Title should be concise, interesting and could be provocative!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ChangeArrowheads="1"/>
          </p:cNvSpPr>
          <p:nvPr>
            <p:ph type="title"/>
          </p:nvPr>
        </p:nvSpPr>
        <p:spPr>
          <a:xfrm>
            <a:off x="609600" y="381000"/>
            <a:ext cx="7772400" cy="1143000"/>
          </a:xfrm>
        </p:spPr>
        <p:txBody>
          <a:bodyPr/>
          <a:lstStyle/>
          <a:p>
            <a:pPr eaLnBrk="1" hangingPunct="1"/>
            <a:r>
              <a:rPr lang="en-US" smtClean="0"/>
              <a:t>Tips for Title </a:t>
            </a:r>
          </a:p>
        </p:txBody>
      </p:sp>
      <p:sp>
        <p:nvSpPr>
          <p:cNvPr id="303109" name="Rectangle 5"/>
          <p:cNvSpPr>
            <a:spLocks noGrp="1" noChangeArrowheads="1"/>
          </p:cNvSpPr>
          <p:nvPr>
            <p:ph type="body" idx="1"/>
          </p:nvPr>
        </p:nvSpPr>
        <p:spPr>
          <a:xfrm>
            <a:off x="685800" y="1752600"/>
            <a:ext cx="7772400" cy="4343400"/>
          </a:xfrm>
        </p:spPr>
        <p:txBody>
          <a:bodyPr/>
          <a:lstStyle/>
          <a:p>
            <a:pPr marL="609600" indent="-609600" eaLnBrk="1" hangingPunct="1"/>
            <a:r>
              <a:rPr lang="en-US" smtClean="0"/>
              <a:t>Less than 10 words.</a:t>
            </a:r>
          </a:p>
          <a:p>
            <a:pPr marL="609600" indent="-609600" eaLnBrk="1" hangingPunct="1"/>
            <a:r>
              <a:rPr lang="en-US" smtClean="0"/>
              <a:t>Reflect the factual content of the paper.</a:t>
            </a:r>
          </a:p>
          <a:p>
            <a:pPr marL="609600" indent="-609600" eaLnBrk="1" hangingPunct="1"/>
            <a:r>
              <a:rPr lang="en-US" smtClean="0"/>
              <a:t>Uses key words that researchers in the field will recognize.</a:t>
            </a:r>
          </a:p>
          <a:p>
            <a:pPr marL="609600" indent="-609600" eaLnBrk="1" hangingPunct="1"/>
            <a:r>
              <a:rPr lang="en-US" smtClean="0"/>
              <a:t>Consider search engines – if you were looking for this article, what key words would you use?</a:t>
            </a:r>
          </a:p>
          <a:p>
            <a:pPr marL="609600" indent="-609600" eaLnBrk="1" hangingPunct="1"/>
            <a:endParaRPr lang="en-US" sz="2800" smtClean="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3109">
                                            <p:txEl>
                                              <p:pRg st="0" end="0"/>
                                            </p:txEl>
                                          </p:spTgt>
                                        </p:tgtEl>
                                        <p:attrNameLst>
                                          <p:attrName>style.visibility</p:attrName>
                                        </p:attrNameLst>
                                      </p:cBhvr>
                                      <p:to>
                                        <p:strVal val="visible"/>
                                      </p:to>
                                    </p:set>
                                    <p:animEffect transition="in" filter="dissolve">
                                      <p:cBhvr>
                                        <p:cTn id="7" dur="500"/>
                                        <p:tgtEl>
                                          <p:spTgt spid="30310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3109">
                                            <p:txEl>
                                              <p:pRg st="1" end="1"/>
                                            </p:txEl>
                                          </p:spTgt>
                                        </p:tgtEl>
                                        <p:attrNameLst>
                                          <p:attrName>style.visibility</p:attrName>
                                        </p:attrNameLst>
                                      </p:cBhvr>
                                      <p:to>
                                        <p:strVal val="visible"/>
                                      </p:to>
                                    </p:set>
                                    <p:animEffect transition="in" filter="dissolve">
                                      <p:cBhvr>
                                        <p:cTn id="12" dur="500"/>
                                        <p:tgtEl>
                                          <p:spTgt spid="30310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03109">
                                            <p:txEl>
                                              <p:pRg st="2" end="2"/>
                                            </p:txEl>
                                          </p:spTgt>
                                        </p:tgtEl>
                                        <p:attrNameLst>
                                          <p:attrName>style.visibility</p:attrName>
                                        </p:attrNameLst>
                                      </p:cBhvr>
                                      <p:to>
                                        <p:strVal val="visible"/>
                                      </p:to>
                                    </p:set>
                                    <p:animEffect transition="in" filter="dissolve">
                                      <p:cBhvr>
                                        <p:cTn id="17" dur="500"/>
                                        <p:tgtEl>
                                          <p:spTgt spid="30310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03109">
                                            <p:txEl>
                                              <p:pRg st="3" end="3"/>
                                            </p:txEl>
                                          </p:spTgt>
                                        </p:tgtEl>
                                        <p:attrNameLst>
                                          <p:attrName>style.visibility</p:attrName>
                                        </p:attrNameLst>
                                      </p:cBhvr>
                                      <p:to>
                                        <p:strVal val="visible"/>
                                      </p:to>
                                    </p:set>
                                    <p:animEffect transition="in" filter="dissolve">
                                      <p:cBhvr>
                                        <p:cTn id="22" dur="500"/>
                                        <p:tgtEl>
                                          <p:spTgt spid="30310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3109"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4"/>
          <p:cNvPicPr>
            <a:picLocks noGrp="1" noChangeAspect="1" noChangeArrowheads="1"/>
          </p:cNvPicPr>
          <p:nvPr>
            <p:ph type="body" idx="1"/>
          </p:nvPr>
        </p:nvPicPr>
        <p:blipFill>
          <a:blip r:embed="rId2"/>
          <a:srcRect/>
          <a:stretch>
            <a:fillRect/>
          </a:stretch>
        </p:blipFill>
        <p:spPr>
          <a:xfrm>
            <a:off x="457200" y="2133600"/>
            <a:ext cx="8229600" cy="1739900"/>
          </a:xfrm>
          <a:noFill/>
        </p:spPr>
      </p:pic>
      <p:sp>
        <p:nvSpPr>
          <p:cNvPr id="31747" name="Rectangle 5"/>
          <p:cNvSpPr>
            <a:spLocks noGrp="1" noChangeArrowheads="1"/>
          </p:cNvSpPr>
          <p:nvPr>
            <p:ph type="title"/>
          </p:nvPr>
        </p:nvSpPr>
        <p:spPr>
          <a:noFill/>
        </p:spPr>
        <p:txBody>
          <a:bodyPr/>
          <a:lstStyle/>
          <a:p>
            <a:pPr eaLnBrk="1" hangingPunct="1"/>
            <a:r>
              <a:rPr lang="sv-SE" smtClean="0"/>
              <a:t>Paper organisation</a:t>
            </a:r>
          </a:p>
        </p:txBody>
      </p:sp>
      <p:sp>
        <p:nvSpPr>
          <p:cNvPr id="31748" name="Text Box 6"/>
          <p:cNvSpPr txBox="1">
            <a:spLocks noChangeArrowheads="1"/>
          </p:cNvSpPr>
          <p:nvPr/>
        </p:nvSpPr>
        <p:spPr bwMode="auto">
          <a:xfrm>
            <a:off x="533400" y="1295400"/>
            <a:ext cx="4114800" cy="457200"/>
          </a:xfrm>
          <a:prstGeom prst="rect">
            <a:avLst/>
          </a:prstGeom>
          <a:noFill/>
          <a:ln w="9525">
            <a:noFill/>
            <a:miter lim="800000"/>
            <a:headEnd/>
            <a:tailEnd/>
          </a:ln>
        </p:spPr>
        <p:txBody>
          <a:bodyPr>
            <a:spAutoFit/>
          </a:bodyPr>
          <a:lstStyle/>
          <a:p>
            <a:pPr>
              <a:spcBef>
                <a:spcPct val="50000"/>
              </a:spcBef>
            </a:pPr>
            <a:r>
              <a:rPr lang="en-US" sz="2400" b="1"/>
              <a:t>Abstract</a:t>
            </a:r>
          </a:p>
        </p:txBody>
      </p:sp>
      <p:sp>
        <p:nvSpPr>
          <p:cNvPr id="31749" name="TextBox 5"/>
          <p:cNvSpPr txBox="1">
            <a:spLocks noChangeArrowheads="1"/>
          </p:cNvSpPr>
          <p:nvPr/>
        </p:nvSpPr>
        <p:spPr bwMode="auto">
          <a:xfrm>
            <a:off x="533400" y="4495800"/>
            <a:ext cx="8382000" cy="708025"/>
          </a:xfrm>
          <a:prstGeom prst="rect">
            <a:avLst/>
          </a:prstGeom>
          <a:noFill/>
          <a:ln w="9525">
            <a:noFill/>
            <a:miter lim="800000"/>
            <a:headEnd/>
            <a:tailEnd/>
          </a:ln>
        </p:spPr>
        <p:txBody>
          <a:bodyPr>
            <a:spAutoFit/>
          </a:bodyPr>
          <a:lstStyle/>
          <a:p>
            <a:r>
              <a:rPr lang="en-US" sz="2000" b="1" dirty="0">
                <a:solidFill>
                  <a:srgbClr val="FF0000"/>
                </a:solidFill>
              </a:rPr>
              <a:t>Author experience: Not  much problem. Abstract should be around 300 words, with the highly of research background &amp; finding.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sv-SE" smtClean="0"/>
              <a:t>Abstracts</a:t>
            </a:r>
          </a:p>
        </p:txBody>
      </p:sp>
      <p:sp>
        <p:nvSpPr>
          <p:cNvPr id="32771" name="Rectangle 3"/>
          <p:cNvSpPr>
            <a:spLocks noGrp="1" noChangeArrowheads="1"/>
          </p:cNvSpPr>
          <p:nvPr>
            <p:ph type="body" idx="1"/>
          </p:nvPr>
        </p:nvSpPr>
        <p:spPr/>
        <p:txBody>
          <a:bodyPr/>
          <a:lstStyle/>
          <a:p>
            <a:pPr eaLnBrk="1" hangingPunct="1"/>
            <a:r>
              <a:rPr lang="sv-SE" smtClean="0"/>
              <a:t>Descriptive abstract</a:t>
            </a:r>
          </a:p>
          <a:p>
            <a:pPr lvl="1" eaLnBrk="1" hangingPunct="1"/>
            <a:r>
              <a:rPr lang="sv-SE" sz="2200" smtClean="0"/>
              <a:t>or topical abstract, describes the contents but contains too little substance and detail</a:t>
            </a:r>
            <a:endParaRPr lang="sv-SE" smtClean="0"/>
          </a:p>
          <a:p>
            <a:pPr eaLnBrk="1" hangingPunct="1"/>
            <a:r>
              <a:rPr lang="sv-SE" smtClean="0"/>
              <a:t>Informative abstract</a:t>
            </a:r>
          </a:p>
          <a:p>
            <a:pPr lvl="1" eaLnBrk="1" hangingPunct="1"/>
            <a:r>
              <a:rPr lang="sv-SE" sz="2200" smtClean="0"/>
              <a:t>self-explanatory report on a scientific investigation (research objectives for conducting the investigation, the basic method used, and the results and significant conclusions) - 200 to 250 words</a:t>
            </a:r>
          </a:p>
          <a:p>
            <a:pPr eaLnBrk="1" hangingPunct="1"/>
            <a:r>
              <a:rPr lang="sv-SE" smtClean="0"/>
              <a:t>Extended abstract</a:t>
            </a:r>
            <a:r>
              <a:rPr lang="sv-SE" sz="2600" smtClean="0"/>
              <a:t> (conference proceedings)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304800"/>
          </a:xfrm>
        </p:spPr>
        <p:txBody>
          <a:bodyPr>
            <a:normAutofit fontScale="90000"/>
          </a:bodyPr>
          <a:lstStyle/>
          <a:p>
            <a:r>
              <a:rPr lang="en-US" dirty="0" err="1" smtClean="0"/>
              <a:t>Contoh</a:t>
            </a:r>
            <a:r>
              <a:rPr lang="en-US" dirty="0" smtClean="0"/>
              <a:t> </a:t>
            </a:r>
            <a:r>
              <a:rPr lang="en-US" dirty="0" err="1" smtClean="0"/>
              <a:t>Abstrak</a:t>
            </a:r>
            <a:endParaRPr lang="en-US" dirty="0"/>
          </a:p>
        </p:txBody>
      </p:sp>
      <p:sp>
        <p:nvSpPr>
          <p:cNvPr id="3" name="Content Placeholder 2"/>
          <p:cNvSpPr>
            <a:spLocks noGrp="1"/>
          </p:cNvSpPr>
          <p:nvPr>
            <p:ph sz="quarter" idx="1"/>
          </p:nvPr>
        </p:nvSpPr>
        <p:spPr>
          <a:xfrm>
            <a:off x="301752" y="533400"/>
            <a:ext cx="8503920" cy="5565648"/>
          </a:xfrm>
          <a:ln>
            <a:solidFill>
              <a:schemeClr val="accent1"/>
            </a:solidFill>
          </a:ln>
        </p:spPr>
        <p:txBody>
          <a:bodyPr>
            <a:normAutofit fontScale="62500" lnSpcReduction="20000"/>
          </a:bodyPr>
          <a:lstStyle/>
          <a:p>
            <a:endParaRPr lang="en-US" sz="2900" dirty="0" smtClean="0">
              <a:solidFill>
                <a:srgbClr val="FF0000"/>
              </a:solidFill>
            </a:endParaRPr>
          </a:p>
          <a:p>
            <a:r>
              <a:rPr lang="en-US" sz="2900" dirty="0" err="1" smtClean="0">
                <a:solidFill>
                  <a:srgbClr val="FF0000"/>
                </a:solidFill>
              </a:rPr>
              <a:t>Artikel</a:t>
            </a:r>
            <a:r>
              <a:rPr lang="en-US" sz="2900" dirty="0" smtClean="0">
                <a:solidFill>
                  <a:srgbClr val="FF0000"/>
                </a:solidFill>
              </a:rPr>
              <a:t>  </a:t>
            </a:r>
            <a:r>
              <a:rPr lang="en-US" sz="2900" dirty="0" err="1" smtClean="0">
                <a:solidFill>
                  <a:srgbClr val="FF0000"/>
                </a:solidFill>
              </a:rPr>
              <a:t>ini</a:t>
            </a:r>
            <a:r>
              <a:rPr lang="en-US" sz="2900" dirty="0" smtClean="0">
                <a:solidFill>
                  <a:srgbClr val="FF0000"/>
                </a:solidFill>
              </a:rPr>
              <a:t> </a:t>
            </a:r>
            <a:r>
              <a:rPr lang="en-US" sz="2900" dirty="0" err="1" smtClean="0">
                <a:solidFill>
                  <a:srgbClr val="FF0000"/>
                </a:solidFill>
              </a:rPr>
              <a:t>bertujuan</a:t>
            </a:r>
            <a:r>
              <a:rPr lang="en-US" sz="2900" dirty="0" smtClean="0">
                <a:solidFill>
                  <a:srgbClr val="FF0000"/>
                </a:solidFill>
              </a:rPr>
              <a:t> </a:t>
            </a:r>
            <a:r>
              <a:rPr lang="en-US" sz="2900" dirty="0" err="1" smtClean="0">
                <a:solidFill>
                  <a:srgbClr val="FF0000"/>
                </a:solidFill>
              </a:rPr>
              <a:t>untuk</a:t>
            </a:r>
            <a:r>
              <a:rPr lang="en-US" sz="2900" dirty="0" smtClean="0">
                <a:solidFill>
                  <a:srgbClr val="FF0000"/>
                </a:solidFill>
              </a:rPr>
              <a:t> </a:t>
            </a:r>
            <a:r>
              <a:rPr lang="en-US" sz="2900" dirty="0" err="1" smtClean="0">
                <a:solidFill>
                  <a:srgbClr val="FF0000"/>
                </a:solidFill>
              </a:rPr>
              <a:t>memamahami</a:t>
            </a:r>
            <a:r>
              <a:rPr lang="en-US" sz="2900" dirty="0" smtClean="0">
                <a:solidFill>
                  <a:srgbClr val="FF0000"/>
                </a:solidFill>
              </a:rPr>
              <a:t> </a:t>
            </a:r>
            <a:r>
              <a:rPr lang="en-US" sz="2900" dirty="0" err="1" smtClean="0">
                <a:solidFill>
                  <a:srgbClr val="FF0000"/>
                </a:solidFill>
              </a:rPr>
              <a:t>apakah</a:t>
            </a:r>
            <a:r>
              <a:rPr lang="en-US" sz="2900" dirty="0" smtClean="0">
                <a:solidFill>
                  <a:srgbClr val="FF0000"/>
                </a:solidFill>
              </a:rPr>
              <a:t> </a:t>
            </a:r>
            <a:r>
              <a:rPr lang="en-US" sz="2900" dirty="0" err="1" smtClean="0">
                <a:solidFill>
                  <a:srgbClr val="FF0000"/>
                </a:solidFill>
              </a:rPr>
              <a:t>masih</a:t>
            </a:r>
            <a:r>
              <a:rPr lang="en-US" sz="2900" dirty="0" smtClean="0">
                <a:solidFill>
                  <a:srgbClr val="FF0000"/>
                </a:solidFill>
              </a:rPr>
              <a:t> </a:t>
            </a:r>
            <a:r>
              <a:rPr lang="en-US" sz="2900" dirty="0" err="1" smtClean="0">
                <a:solidFill>
                  <a:srgbClr val="FF0000"/>
                </a:solidFill>
              </a:rPr>
              <a:t>ada</a:t>
            </a:r>
            <a:r>
              <a:rPr lang="en-US" sz="2900" dirty="0" smtClean="0">
                <a:solidFill>
                  <a:srgbClr val="FF0000"/>
                </a:solidFill>
              </a:rPr>
              <a:t> </a:t>
            </a:r>
            <a:r>
              <a:rPr lang="en-US" sz="2900" dirty="0" err="1" smtClean="0">
                <a:solidFill>
                  <a:srgbClr val="FF0000"/>
                </a:solidFill>
              </a:rPr>
              <a:t>isu</a:t>
            </a:r>
            <a:r>
              <a:rPr lang="en-US" sz="2900" dirty="0" smtClean="0">
                <a:solidFill>
                  <a:srgbClr val="FF0000"/>
                </a:solidFill>
              </a:rPr>
              <a:t> </a:t>
            </a:r>
            <a:r>
              <a:rPr lang="en-US" sz="2900" dirty="0" err="1" smtClean="0">
                <a:solidFill>
                  <a:srgbClr val="FF0000"/>
                </a:solidFill>
              </a:rPr>
              <a:t>separatisme</a:t>
            </a:r>
            <a:r>
              <a:rPr lang="en-US" sz="2900" dirty="0" smtClean="0">
                <a:solidFill>
                  <a:srgbClr val="FF0000"/>
                </a:solidFill>
              </a:rPr>
              <a:t> </a:t>
            </a:r>
            <a:r>
              <a:rPr lang="en-US" sz="2900" dirty="0" err="1" smtClean="0">
                <a:solidFill>
                  <a:srgbClr val="FF0000"/>
                </a:solidFill>
              </a:rPr>
              <a:t>di</a:t>
            </a:r>
            <a:r>
              <a:rPr lang="en-US" sz="2900" dirty="0" smtClean="0">
                <a:solidFill>
                  <a:srgbClr val="FF0000"/>
                </a:solidFill>
              </a:rPr>
              <a:t> Aceh, </a:t>
            </a:r>
            <a:r>
              <a:rPr lang="en-US" sz="2900" dirty="0" err="1" smtClean="0">
                <a:solidFill>
                  <a:srgbClr val="FF0000"/>
                </a:solidFill>
              </a:rPr>
              <a:t>paska</a:t>
            </a:r>
            <a:r>
              <a:rPr lang="en-US" sz="2900" dirty="0" smtClean="0">
                <a:solidFill>
                  <a:srgbClr val="FF0000"/>
                </a:solidFill>
              </a:rPr>
              <a:t> </a:t>
            </a:r>
            <a:r>
              <a:rPr lang="en-US" sz="2900" dirty="0" err="1" smtClean="0">
                <a:solidFill>
                  <a:srgbClr val="FF0000"/>
                </a:solidFill>
              </a:rPr>
              <a:t>penandatangan</a:t>
            </a:r>
            <a:r>
              <a:rPr lang="en-US" sz="2900" dirty="0" smtClean="0">
                <a:solidFill>
                  <a:srgbClr val="FF0000"/>
                </a:solidFill>
              </a:rPr>
              <a:t> </a:t>
            </a:r>
            <a:r>
              <a:rPr lang="en-US" sz="2900" dirty="0" err="1" smtClean="0">
                <a:solidFill>
                  <a:srgbClr val="FF0000"/>
                </a:solidFill>
              </a:rPr>
              <a:t>MoU</a:t>
            </a:r>
            <a:r>
              <a:rPr lang="en-US" sz="2900" dirty="0" smtClean="0">
                <a:solidFill>
                  <a:srgbClr val="FF0000"/>
                </a:solidFill>
              </a:rPr>
              <a:t> Helsinki, 15 </a:t>
            </a:r>
            <a:r>
              <a:rPr lang="en-US" sz="2900" dirty="0" err="1" smtClean="0">
                <a:solidFill>
                  <a:srgbClr val="FF0000"/>
                </a:solidFill>
              </a:rPr>
              <a:t>Agustus</a:t>
            </a:r>
            <a:r>
              <a:rPr lang="en-US" sz="2900" dirty="0" smtClean="0">
                <a:solidFill>
                  <a:srgbClr val="FF0000"/>
                </a:solidFill>
              </a:rPr>
              <a:t> 2005 </a:t>
            </a:r>
            <a:r>
              <a:rPr lang="en-US" sz="2900" b="1" dirty="0" smtClean="0">
                <a:solidFill>
                  <a:srgbClr val="FF0000"/>
                </a:solidFill>
              </a:rPr>
              <a:t>(TUJUAN ARTIKEL)</a:t>
            </a:r>
            <a:r>
              <a:rPr lang="en-US" sz="2900" dirty="0" smtClean="0">
                <a:solidFill>
                  <a:srgbClr val="FF0000"/>
                </a:solidFill>
              </a:rPr>
              <a:t>. </a:t>
            </a:r>
            <a:r>
              <a:rPr lang="en-US" sz="2900" dirty="0" err="1" smtClean="0">
                <a:solidFill>
                  <a:srgbClr val="00B050"/>
                </a:solidFill>
              </a:rPr>
              <a:t>Harus</a:t>
            </a:r>
            <a:r>
              <a:rPr lang="en-US" sz="2900" dirty="0" smtClean="0">
                <a:solidFill>
                  <a:srgbClr val="00B050"/>
                </a:solidFill>
              </a:rPr>
              <a:t> </a:t>
            </a:r>
            <a:r>
              <a:rPr lang="en-US" sz="2900" dirty="0" err="1" smtClean="0">
                <a:solidFill>
                  <a:srgbClr val="00B050"/>
                </a:solidFill>
              </a:rPr>
              <a:t>diakui</a:t>
            </a:r>
            <a:r>
              <a:rPr lang="en-US" sz="2900" dirty="0" smtClean="0">
                <a:solidFill>
                  <a:srgbClr val="00B050"/>
                </a:solidFill>
              </a:rPr>
              <a:t>, </a:t>
            </a:r>
            <a:r>
              <a:rPr lang="en-US" sz="2900" dirty="0" err="1" smtClean="0">
                <a:solidFill>
                  <a:srgbClr val="00B050"/>
                </a:solidFill>
              </a:rPr>
              <a:t>bahwa</a:t>
            </a:r>
            <a:r>
              <a:rPr lang="en-US" sz="2900" dirty="0" smtClean="0">
                <a:solidFill>
                  <a:srgbClr val="00B050"/>
                </a:solidFill>
              </a:rPr>
              <a:t> </a:t>
            </a:r>
            <a:r>
              <a:rPr lang="en-US" sz="2900" dirty="0" err="1" smtClean="0">
                <a:solidFill>
                  <a:srgbClr val="00B050"/>
                </a:solidFill>
              </a:rPr>
              <a:t>di</a:t>
            </a:r>
            <a:r>
              <a:rPr lang="en-US" sz="2900" dirty="0" smtClean="0">
                <a:solidFill>
                  <a:srgbClr val="00B050"/>
                </a:solidFill>
              </a:rPr>
              <a:t> </a:t>
            </a:r>
            <a:r>
              <a:rPr lang="en-US" sz="2900" dirty="0" err="1" smtClean="0">
                <a:solidFill>
                  <a:srgbClr val="00B050"/>
                </a:solidFill>
              </a:rPr>
              <a:t>kalangan</a:t>
            </a:r>
            <a:r>
              <a:rPr lang="en-US" sz="2900" dirty="0" smtClean="0">
                <a:solidFill>
                  <a:srgbClr val="00B050"/>
                </a:solidFill>
              </a:rPr>
              <a:t> GAM </a:t>
            </a:r>
            <a:r>
              <a:rPr lang="en-US" sz="2900" dirty="0" err="1" smtClean="0">
                <a:solidFill>
                  <a:srgbClr val="00B050"/>
                </a:solidFill>
              </a:rPr>
              <a:t>tersendiri</a:t>
            </a:r>
            <a:r>
              <a:rPr lang="en-US" sz="2900" dirty="0" smtClean="0">
                <a:solidFill>
                  <a:srgbClr val="00B050"/>
                </a:solidFill>
              </a:rPr>
              <a:t> </a:t>
            </a:r>
            <a:r>
              <a:rPr lang="en-US" sz="2900" dirty="0" err="1" smtClean="0">
                <a:solidFill>
                  <a:srgbClr val="00B050"/>
                </a:solidFill>
              </a:rPr>
              <a:t>telah</a:t>
            </a:r>
            <a:r>
              <a:rPr lang="en-US" sz="2900" dirty="0" smtClean="0">
                <a:solidFill>
                  <a:srgbClr val="00B050"/>
                </a:solidFill>
              </a:rPr>
              <a:t> </a:t>
            </a:r>
            <a:r>
              <a:rPr lang="en-US" sz="2900" dirty="0" err="1" smtClean="0">
                <a:solidFill>
                  <a:srgbClr val="00B050"/>
                </a:solidFill>
              </a:rPr>
              <a:t>terpecah</a:t>
            </a:r>
            <a:r>
              <a:rPr lang="en-US" sz="2900" dirty="0" smtClean="0">
                <a:solidFill>
                  <a:srgbClr val="00B050"/>
                </a:solidFill>
              </a:rPr>
              <a:t> </a:t>
            </a:r>
            <a:r>
              <a:rPr lang="en-US" sz="2900" dirty="0" err="1" smtClean="0">
                <a:solidFill>
                  <a:srgbClr val="00B050"/>
                </a:solidFill>
              </a:rPr>
              <a:t>ke</a:t>
            </a:r>
            <a:r>
              <a:rPr lang="en-US" sz="2900" dirty="0" smtClean="0">
                <a:solidFill>
                  <a:srgbClr val="00B050"/>
                </a:solidFill>
              </a:rPr>
              <a:t> </a:t>
            </a:r>
            <a:r>
              <a:rPr lang="en-US" sz="2900" dirty="0" err="1" smtClean="0">
                <a:solidFill>
                  <a:srgbClr val="00B050"/>
                </a:solidFill>
              </a:rPr>
              <a:t>dalam</a:t>
            </a:r>
            <a:r>
              <a:rPr lang="en-US" sz="2900" dirty="0" smtClean="0">
                <a:solidFill>
                  <a:srgbClr val="00B050"/>
                </a:solidFill>
              </a:rPr>
              <a:t> </a:t>
            </a:r>
            <a:r>
              <a:rPr lang="en-US" sz="2900" dirty="0" err="1" smtClean="0">
                <a:solidFill>
                  <a:srgbClr val="00B050"/>
                </a:solidFill>
              </a:rPr>
              <a:t>beberapa</a:t>
            </a:r>
            <a:r>
              <a:rPr lang="en-US" sz="2900" dirty="0" smtClean="0">
                <a:solidFill>
                  <a:srgbClr val="00B050"/>
                </a:solidFill>
              </a:rPr>
              <a:t> </a:t>
            </a:r>
            <a:r>
              <a:rPr lang="en-US" sz="2900" dirty="0" err="1" smtClean="0">
                <a:solidFill>
                  <a:srgbClr val="00B050"/>
                </a:solidFill>
              </a:rPr>
              <a:t>kelompok</a:t>
            </a:r>
            <a:r>
              <a:rPr lang="en-US" sz="2900" dirty="0" smtClean="0">
                <a:solidFill>
                  <a:srgbClr val="00B050"/>
                </a:solidFill>
              </a:rPr>
              <a:t> </a:t>
            </a:r>
            <a:r>
              <a:rPr lang="en-US" sz="2900" dirty="0" err="1" smtClean="0">
                <a:solidFill>
                  <a:srgbClr val="00B050"/>
                </a:solidFill>
              </a:rPr>
              <a:t>dan</a:t>
            </a:r>
            <a:r>
              <a:rPr lang="en-US" sz="2900" dirty="0" smtClean="0">
                <a:solidFill>
                  <a:srgbClr val="00B050"/>
                </a:solidFill>
              </a:rPr>
              <a:t> </a:t>
            </a:r>
            <a:r>
              <a:rPr lang="en-US" sz="2900" dirty="0" err="1" smtClean="0">
                <a:solidFill>
                  <a:srgbClr val="00B050"/>
                </a:solidFill>
              </a:rPr>
              <a:t>juga</a:t>
            </a:r>
            <a:r>
              <a:rPr lang="en-US" sz="2900" dirty="0" smtClean="0">
                <a:solidFill>
                  <a:srgbClr val="00B050"/>
                </a:solidFill>
              </a:rPr>
              <a:t> </a:t>
            </a:r>
            <a:r>
              <a:rPr lang="en-US" sz="2900" dirty="0" err="1" smtClean="0">
                <a:solidFill>
                  <a:srgbClr val="00B050"/>
                </a:solidFill>
              </a:rPr>
              <a:t>partai</a:t>
            </a:r>
            <a:r>
              <a:rPr lang="en-US" sz="2900" dirty="0" smtClean="0">
                <a:solidFill>
                  <a:srgbClr val="00B050"/>
                </a:solidFill>
              </a:rPr>
              <a:t> </a:t>
            </a:r>
            <a:r>
              <a:rPr lang="en-US" sz="2900" dirty="0" err="1" smtClean="0">
                <a:solidFill>
                  <a:srgbClr val="00B050"/>
                </a:solidFill>
              </a:rPr>
              <a:t>politik</a:t>
            </a:r>
            <a:r>
              <a:rPr lang="en-US" sz="2900" dirty="0" smtClean="0">
                <a:solidFill>
                  <a:srgbClr val="00B050"/>
                </a:solidFill>
              </a:rPr>
              <a:t>. </a:t>
            </a:r>
            <a:r>
              <a:rPr lang="en-US" sz="2900" dirty="0" err="1" smtClean="0">
                <a:solidFill>
                  <a:srgbClr val="00B050"/>
                </a:solidFill>
              </a:rPr>
              <a:t>Perpecahan</a:t>
            </a:r>
            <a:r>
              <a:rPr lang="en-US" sz="2900" dirty="0" smtClean="0">
                <a:solidFill>
                  <a:srgbClr val="00B050"/>
                </a:solidFill>
              </a:rPr>
              <a:t> </a:t>
            </a:r>
            <a:r>
              <a:rPr lang="en-US" sz="2900" dirty="0" err="1" smtClean="0">
                <a:solidFill>
                  <a:srgbClr val="00B050"/>
                </a:solidFill>
              </a:rPr>
              <a:t>ini</a:t>
            </a:r>
            <a:r>
              <a:rPr lang="en-US" sz="2900" dirty="0" smtClean="0">
                <a:solidFill>
                  <a:srgbClr val="00B050"/>
                </a:solidFill>
              </a:rPr>
              <a:t> </a:t>
            </a:r>
            <a:r>
              <a:rPr lang="en-US" sz="2900" dirty="0" err="1" smtClean="0">
                <a:solidFill>
                  <a:srgbClr val="00B050"/>
                </a:solidFill>
              </a:rPr>
              <a:t>tentu</a:t>
            </a:r>
            <a:r>
              <a:rPr lang="en-US" sz="2900" dirty="0" smtClean="0">
                <a:solidFill>
                  <a:srgbClr val="00B050"/>
                </a:solidFill>
              </a:rPr>
              <a:t> </a:t>
            </a:r>
            <a:r>
              <a:rPr lang="en-US" sz="2900" dirty="0" err="1" smtClean="0">
                <a:solidFill>
                  <a:srgbClr val="00B050"/>
                </a:solidFill>
              </a:rPr>
              <a:t>saja</a:t>
            </a:r>
            <a:r>
              <a:rPr lang="en-US" sz="2900" dirty="0" smtClean="0">
                <a:solidFill>
                  <a:srgbClr val="00B050"/>
                </a:solidFill>
              </a:rPr>
              <a:t> </a:t>
            </a:r>
            <a:r>
              <a:rPr lang="en-US" sz="2900" dirty="0" err="1" smtClean="0">
                <a:solidFill>
                  <a:srgbClr val="00B050"/>
                </a:solidFill>
              </a:rPr>
              <a:t>menyiratkan</a:t>
            </a:r>
            <a:r>
              <a:rPr lang="en-US" sz="2900" dirty="0" smtClean="0">
                <a:solidFill>
                  <a:srgbClr val="00B050"/>
                </a:solidFill>
              </a:rPr>
              <a:t> </a:t>
            </a:r>
            <a:r>
              <a:rPr lang="en-US" sz="2900" dirty="0" err="1" smtClean="0">
                <a:solidFill>
                  <a:srgbClr val="00B050"/>
                </a:solidFill>
              </a:rPr>
              <a:t>satu</a:t>
            </a:r>
            <a:r>
              <a:rPr lang="en-US" sz="2900" dirty="0" smtClean="0">
                <a:solidFill>
                  <a:srgbClr val="00B050"/>
                </a:solidFill>
              </a:rPr>
              <a:t> </a:t>
            </a:r>
            <a:r>
              <a:rPr lang="en-US" sz="2900" dirty="0" err="1" smtClean="0">
                <a:solidFill>
                  <a:srgbClr val="00B050"/>
                </a:solidFill>
              </a:rPr>
              <a:t>persoalan</a:t>
            </a:r>
            <a:r>
              <a:rPr lang="en-US" sz="2900" dirty="0" smtClean="0">
                <a:solidFill>
                  <a:srgbClr val="00B050"/>
                </a:solidFill>
              </a:rPr>
              <a:t> </a:t>
            </a:r>
            <a:r>
              <a:rPr lang="en-US" sz="2900" dirty="0" err="1" smtClean="0">
                <a:solidFill>
                  <a:srgbClr val="00B050"/>
                </a:solidFill>
              </a:rPr>
              <a:t>mengenai</a:t>
            </a:r>
            <a:r>
              <a:rPr lang="en-US" sz="2900" dirty="0" smtClean="0">
                <a:solidFill>
                  <a:srgbClr val="00B050"/>
                </a:solidFill>
              </a:rPr>
              <a:t> </a:t>
            </a:r>
            <a:r>
              <a:rPr lang="en-US" sz="2900" dirty="0" err="1" smtClean="0">
                <a:solidFill>
                  <a:srgbClr val="00B050"/>
                </a:solidFill>
              </a:rPr>
              <a:t>keinginan</a:t>
            </a:r>
            <a:r>
              <a:rPr lang="en-US" sz="2900" dirty="0" smtClean="0">
                <a:solidFill>
                  <a:srgbClr val="00B050"/>
                </a:solidFill>
              </a:rPr>
              <a:t> </a:t>
            </a:r>
            <a:r>
              <a:rPr lang="en-US" sz="2900" dirty="0" err="1" smtClean="0">
                <a:solidFill>
                  <a:srgbClr val="00B050"/>
                </a:solidFill>
              </a:rPr>
              <a:t>beberapa</a:t>
            </a:r>
            <a:r>
              <a:rPr lang="en-US" sz="2900" dirty="0" smtClean="0">
                <a:solidFill>
                  <a:srgbClr val="00B050"/>
                </a:solidFill>
              </a:rPr>
              <a:t> </a:t>
            </a:r>
            <a:r>
              <a:rPr lang="en-US" sz="2900" dirty="0" err="1" smtClean="0">
                <a:solidFill>
                  <a:srgbClr val="00B050"/>
                </a:solidFill>
              </a:rPr>
              <a:t>kalangan</a:t>
            </a:r>
            <a:r>
              <a:rPr lang="en-US" sz="2900" dirty="0" smtClean="0">
                <a:solidFill>
                  <a:srgbClr val="00B050"/>
                </a:solidFill>
              </a:rPr>
              <a:t> </a:t>
            </a:r>
            <a:r>
              <a:rPr lang="en-US" sz="2900" dirty="0" err="1" smtClean="0">
                <a:solidFill>
                  <a:srgbClr val="00B050"/>
                </a:solidFill>
              </a:rPr>
              <a:t>orang</a:t>
            </a:r>
            <a:r>
              <a:rPr lang="en-US" sz="2900" dirty="0" smtClean="0">
                <a:solidFill>
                  <a:srgbClr val="00B050"/>
                </a:solidFill>
              </a:rPr>
              <a:t> Aceh </a:t>
            </a:r>
            <a:r>
              <a:rPr lang="en-US" sz="2900" dirty="0" err="1" smtClean="0">
                <a:solidFill>
                  <a:srgbClr val="00B050"/>
                </a:solidFill>
              </a:rPr>
              <a:t>untuk</a:t>
            </a:r>
            <a:r>
              <a:rPr lang="en-US" sz="2900" dirty="0" smtClean="0">
                <a:solidFill>
                  <a:srgbClr val="00B050"/>
                </a:solidFill>
              </a:rPr>
              <a:t> </a:t>
            </a:r>
            <a:r>
              <a:rPr lang="en-US" sz="2900" dirty="0" err="1" smtClean="0">
                <a:solidFill>
                  <a:srgbClr val="00B050"/>
                </a:solidFill>
              </a:rPr>
              <a:t>tetap</a:t>
            </a:r>
            <a:r>
              <a:rPr lang="en-US" sz="2900" dirty="0" smtClean="0">
                <a:solidFill>
                  <a:srgbClr val="00B050"/>
                </a:solidFill>
              </a:rPr>
              <a:t> </a:t>
            </a:r>
            <a:r>
              <a:rPr lang="en-US" sz="2900" dirty="0" err="1" smtClean="0">
                <a:solidFill>
                  <a:srgbClr val="00B050"/>
                </a:solidFill>
              </a:rPr>
              <a:t>ingin</a:t>
            </a:r>
            <a:r>
              <a:rPr lang="en-US" sz="2900" dirty="0" smtClean="0">
                <a:solidFill>
                  <a:srgbClr val="00B050"/>
                </a:solidFill>
              </a:rPr>
              <a:t> </a:t>
            </a:r>
            <a:r>
              <a:rPr lang="en-US" sz="2900" dirty="0" err="1" smtClean="0">
                <a:solidFill>
                  <a:srgbClr val="00B050"/>
                </a:solidFill>
              </a:rPr>
              <a:t>memisahkan</a:t>
            </a:r>
            <a:r>
              <a:rPr lang="en-US" sz="2900" dirty="0" smtClean="0">
                <a:solidFill>
                  <a:srgbClr val="00B050"/>
                </a:solidFill>
              </a:rPr>
              <a:t> </a:t>
            </a:r>
            <a:r>
              <a:rPr lang="en-US" sz="2900" dirty="0" err="1" smtClean="0">
                <a:solidFill>
                  <a:srgbClr val="00B050"/>
                </a:solidFill>
              </a:rPr>
              <a:t>diri</a:t>
            </a:r>
            <a:r>
              <a:rPr lang="en-US" sz="2900" dirty="0" smtClean="0">
                <a:solidFill>
                  <a:srgbClr val="00B050"/>
                </a:solidFill>
              </a:rPr>
              <a:t> </a:t>
            </a:r>
            <a:r>
              <a:rPr lang="en-US" sz="2900" dirty="0" err="1" smtClean="0">
                <a:solidFill>
                  <a:srgbClr val="00B050"/>
                </a:solidFill>
              </a:rPr>
              <a:t>dari</a:t>
            </a:r>
            <a:r>
              <a:rPr lang="en-US" sz="2900" dirty="0" smtClean="0">
                <a:solidFill>
                  <a:srgbClr val="00B050"/>
                </a:solidFill>
              </a:rPr>
              <a:t> Negara </a:t>
            </a:r>
            <a:r>
              <a:rPr lang="en-US" sz="2900" dirty="0" err="1" smtClean="0">
                <a:solidFill>
                  <a:srgbClr val="00B050"/>
                </a:solidFill>
              </a:rPr>
              <a:t>Kesatuan</a:t>
            </a:r>
            <a:r>
              <a:rPr lang="en-US" sz="2900" dirty="0" smtClean="0">
                <a:solidFill>
                  <a:srgbClr val="00B050"/>
                </a:solidFill>
              </a:rPr>
              <a:t> </a:t>
            </a:r>
            <a:r>
              <a:rPr lang="en-US" sz="2900" dirty="0" err="1" smtClean="0">
                <a:solidFill>
                  <a:srgbClr val="00B050"/>
                </a:solidFill>
              </a:rPr>
              <a:t>Republik</a:t>
            </a:r>
            <a:r>
              <a:rPr lang="en-US" sz="2900" dirty="0" smtClean="0">
                <a:solidFill>
                  <a:srgbClr val="00B050"/>
                </a:solidFill>
              </a:rPr>
              <a:t> Indonesia. </a:t>
            </a:r>
            <a:r>
              <a:rPr lang="en-US" sz="2900" dirty="0" err="1" smtClean="0">
                <a:solidFill>
                  <a:srgbClr val="00B050"/>
                </a:solidFill>
              </a:rPr>
              <a:t>Potret</a:t>
            </a:r>
            <a:r>
              <a:rPr lang="en-US" sz="2900" dirty="0" smtClean="0">
                <a:solidFill>
                  <a:srgbClr val="00B050"/>
                </a:solidFill>
              </a:rPr>
              <a:t> </a:t>
            </a:r>
            <a:r>
              <a:rPr lang="en-US" sz="2900" dirty="0" err="1" smtClean="0">
                <a:solidFill>
                  <a:srgbClr val="00B050"/>
                </a:solidFill>
              </a:rPr>
              <a:t>konflik</a:t>
            </a:r>
            <a:r>
              <a:rPr lang="en-US" sz="2900" dirty="0" smtClean="0">
                <a:solidFill>
                  <a:srgbClr val="00B050"/>
                </a:solidFill>
              </a:rPr>
              <a:t> </a:t>
            </a:r>
            <a:r>
              <a:rPr lang="en-US" sz="2900" dirty="0" err="1" smtClean="0">
                <a:solidFill>
                  <a:srgbClr val="00B050"/>
                </a:solidFill>
              </a:rPr>
              <a:t>di</a:t>
            </a:r>
            <a:r>
              <a:rPr lang="en-US" sz="2900" dirty="0" smtClean="0">
                <a:solidFill>
                  <a:srgbClr val="00B050"/>
                </a:solidFill>
              </a:rPr>
              <a:t> </a:t>
            </a:r>
            <a:r>
              <a:rPr lang="en-US" sz="2900" dirty="0" err="1" smtClean="0">
                <a:solidFill>
                  <a:srgbClr val="00B050"/>
                </a:solidFill>
              </a:rPr>
              <a:t>kalangan</a:t>
            </a:r>
            <a:r>
              <a:rPr lang="en-US" sz="2900" dirty="0" smtClean="0">
                <a:solidFill>
                  <a:srgbClr val="00B050"/>
                </a:solidFill>
              </a:rPr>
              <a:t> GAM </a:t>
            </a:r>
            <a:r>
              <a:rPr lang="en-US" sz="2900" dirty="0" err="1" smtClean="0">
                <a:solidFill>
                  <a:srgbClr val="00B050"/>
                </a:solidFill>
              </a:rPr>
              <a:t>ternyata</a:t>
            </a:r>
            <a:r>
              <a:rPr lang="en-US" sz="2900" dirty="0" smtClean="0">
                <a:solidFill>
                  <a:srgbClr val="00B050"/>
                </a:solidFill>
              </a:rPr>
              <a:t> </a:t>
            </a:r>
            <a:r>
              <a:rPr lang="en-US" sz="2900" dirty="0" err="1" smtClean="0">
                <a:solidFill>
                  <a:srgbClr val="00B050"/>
                </a:solidFill>
              </a:rPr>
              <a:t>menyisakan</a:t>
            </a:r>
            <a:r>
              <a:rPr lang="en-US" sz="2900" dirty="0" smtClean="0">
                <a:solidFill>
                  <a:srgbClr val="00B050"/>
                </a:solidFill>
              </a:rPr>
              <a:t> </a:t>
            </a:r>
            <a:r>
              <a:rPr lang="en-US" sz="2900" dirty="0" err="1" smtClean="0">
                <a:solidFill>
                  <a:srgbClr val="00B050"/>
                </a:solidFill>
              </a:rPr>
              <a:t>satu</a:t>
            </a:r>
            <a:r>
              <a:rPr lang="en-US" sz="2900" dirty="0" smtClean="0">
                <a:solidFill>
                  <a:srgbClr val="00B050"/>
                </a:solidFill>
              </a:rPr>
              <a:t> </a:t>
            </a:r>
            <a:r>
              <a:rPr lang="en-US" sz="2900" dirty="0" err="1" smtClean="0">
                <a:solidFill>
                  <a:srgbClr val="00B050"/>
                </a:solidFill>
              </a:rPr>
              <a:t>persoalan</a:t>
            </a:r>
            <a:r>
              <a:rPr lang="en-US" sz="2900" dirty="0" smtClean="0">
                <a:solidFill>
                  <a:srgbClr val="00B050"/>
                </a:solidFill>
              </a:rPr>
              <a:t> </a:t>
            </a:r>
            <a:r>
              <a:rPr lang="en-US" sz="2900" dirty="0" err="1" smtClean="0">
                <a:solidFill>
                  <a:srgbClr val="00B050"/>
                </a:solidFill>
              </a:rPr>
              <a:t>baru</a:t>
            </a:r>
            <a:r>
              <a:rPr lang="en-US" sz="2900" dirty="0" smtClean="0">
                <a:solidFill>
                  <a:srgbClr val="00B050"/>
                </a:solidFill>
              </a:rPr>
              <a:t> </a:t>
            </a:r>
            <a:r>
              <a:rPr lang="en-US" sz="2900" dirty="0" err="1" smtClean="0">
                <a:solidFill>
                  <a:srgbClr val="00B050"/>
                </a:solidFill>
              </a:rPr>
              <a:t>yaitu</a:t>
            </a:r>
            <a:r>
              <a:rPr lang="en-US" sz="2900" dirty="0" smtClean="0">
                <a:solidFill>
                  <a:srgbClr val="00B050"/>
                </a:solidFill>
              </a:rPr>
              <a:t> </a:t>
            </a:r>
            <a:r>
              <a:rPr lang="en-US" sz="2900" dirty="0" err="1" smtClean="0">
                <a:solidFill>
                  <a:srgbClr val="00B050"/>
                </a:solidFill>
              </a:rPr>
              <a:t>kebangkitan</a:t>
            </a:r>
            <a:r>
              <a:rPr lang="en-US" sz="2900" dirty="0" smtClean="0">
                <a:solidFill>
                  <a:srgbClr val="00B050"/>
                </a:solidFill>
              </a:rPr>
              <a:t> </a:t>
            </a:r>
            <a:r>
              <a:rPr lang="en-US" sz="2900" dirty="0" err="1" smtClean="0">
                <a:solidFill>
                  <a:srgbClr val="00B050"/>
                </a:solidFill>
              </a:rPr>
              <a:t>kelompok</a:t>
            </a:r>
            <a:r>
              <a:rPr lang="en-US" sz="2900" dirty="0" smtClean="0">
                <a:solidFill>
                  <a:srgbClr val="00B050"/>
                </a:solidFill>
              </a:rPr>
              <a:t> neo-GAM yang </a:t>
            </a:r>
            <a:r>
              <a:rPr lang="en-US" sz="2900" dirty="0" err="1" smtClean="0">
                <a:solidFill>
                  <a:srgbClr val="00B050"/>
                </a:solidFill>
              </a:rPr>
              <a:t>memandang</a:t>
            </a:r>
            <a:r>
              <a:rPr lang="en-US" sz="2900" dirty="0" smtClean="0">
                <a:solidFill>
                  <a:srgbClr val="00B050"/>
                </a:solidFill>
              </a:rPr>
              <a:t> </a:t>
            </a:r>
            <a:r>
              <a:rPr lang="en-US" sz="2900" dirty="0" err="1" smtClean="0">
                <a:solidFill>
                  <a:srgbClr val="00B050"/>
                </a:solidFill>
              </a:rPr>
              <a:t>bahwa</a:t>
            </a:r>
            <a:r>
              <a:rPr lang="en-US" sz="2900" dirty="0" smtClean="0">
                <a:solidFill>
                  <a:srgbClr val="00B050"/>
                </a:solidFill>
              </a:rPr>
              <a:t> </a:t>
            </a:r>
            <a:r>
              <a:rPr lang="en-US" sz="2900" dirty="0" err="1" smtClean="0">
                <a:solidFill>
                  <a:srgbClr val="00B050"/>
                </a:solidFill>
              </a:rPr>
              <a:t>perdamaian</a:t>
            </a:r>
            <a:r>
              <a:rPr lang="en-US" sz="2900" dirty="0" smtClean="0">
                <a:solidFill>
                  <a:srgbClr val="00B050"/>
                </a:solidFill>
              </a:rPr>
              <a:t> </a:t>
            </a:r>
            <a:r>
              <a:rPr lang="en-US" sz="2900" dirty="0" err="1" smtClean="0">
                <a:solidFill>
                  <a:srgbClr val="00B050"/>
                </a:solidFill>
              </a:rPr>
              <a:t>ini</a:t>
            </a:r>
            <a:r>
              <a:rPr lang="en-US" sz="2900" dirty="0" smtClean="0">
                <a:solidFill>
                  <a:srgbClr val="00B050"/>
                </a:solidFill>
              </a:rPr>
              <a:t> </a:t>
            </a:r>
            <a:r>
              <a:rPr lang="en-US" sz="2900" dirty="0" err="1" smtClean="0">
                <a:solidFill>
                  <a:srgbClr val="00B050"/>
                </a:solidFill>
              </a:rPr>
              <a:t>bukanlah</a:t>
            </a:r>
            <a:r>
              <a:rPr lang="en-US" sz="2900" dirty="0" smtClean="0">
                <a:solidFill>
                  <a:srgbClr val="00B050"/>
                </a:solidFill>
              </a:rPr>
              <a:t> target </a:t>
            </a:r>
            <a:r>
              <a:rPr lang="en-US" sz="2900" dirty="0" err="1" smtClean="0">
                <a:solidFill>
                  <a:srgbClr val="00B050"/>
                </a:solidFill>
              </a:rPr>
              <a:t>mereka</a:t>
            </a:r>
            <a:r>
              <a:rPr lang="en-US" sz="2900" dirty="0" smtClean="0">
                <a:solidFill>
                  <a:srgbClr val="00B050"/>
                </a:solidFill>
              </a:rPr>
              <a:t>, </a:t>
            </a:r>
            <a:r>
              <a:rPr lang="en-US" sz="2900" dirty="0" err="1" smtClean="0">
                <a:solidFill>
                  <a:srgbClr val="00B050"/>
                </a:solidFill>
              </a:rPr>
              <a:t>sejak</a:t>
            </a:r>
            <a:r>
              <a:rPr lang="en-US" sz="2900" dirty="0" smtClean="0">
                <a:solidFill>
                  <a:srgbClr val="00B050"/>
                </a:solidFill>
              </a:rPr>
              <a:t> </a:t>
            </a:r>
            <a:r>
              <a:rPr lang="en-US" sz="2900" dirty="0" err="1" smtClean="0">
                <a:solidFill>
                  <a:srgbClr val="00B050"/>
                </a:solidFill>
              </a:rPr>
              <a:t>gerakan</a:t>
            </a:r>
            <a:r>
              <a:rPr lang="en-US" sz="2900" dirty="0" smtClean="0">
                <a:solidFill>
                  <a:srgbClr val="00B050"/>
                </a:solidFill>
              </a:rPr>
              <a:t> </a:t>
            </a:r>
            <a:r>
              <a:rPr lang="en-US" sz="2900" dirty="0" err="1" smtClean="0">
                <a:solidFill>
                  <a:srgbClr val="00B050"/>
                </a:solidFill>
              </a:rPr>
              <a:t>ini</a:t>
            </a:r>
            <a:r>
              <a:rPr lang="en-US" sz="2900" dirty="0" smtClean="0">
                <a:solidFill>
                  <a:srgbClr val="00B050"/>
                </a:solidFill>
              </a:rPr>
              <a:t> </a:t>
            </a:r>
            <a:r>
              <a:rPr lang="en-US" sz="2900" dirty="0" err="1" smtClean="0">
                <a:solidFill>
                  <a:srgbClr val="00B050"/>
                </a:solidFill>
              </a:rPr>
              <a:t>didirikan</a:t>
            </a:r>
            <a:r>
              <a:rPr lang="en-US" sz="2900" dirty="0" smtClean="0">
                <a:solidFill>
                  <a:srgbClr val="00B050"/>
                </a:solidFill>
              </a:rPr>
              <a:t> </a:t>
            </a:r>
            <a:r>
              <a:rPr lang="en-US" sz="2900" dirty="0" err="1" smtClean="0">
                <a:solidFill>
                  <a:srgbClr val="00B050"/>
                </a:solidFill>
              </a:rPr>
              <a:t>pada</a:t>
            </a:r>
            <a:r>
              <a:rPr lang="en-US" sz="2900" dirty="0" smtClean="0">
                <a:solidFill>
                  <a:srgbClr val="00B050"/>
                </a:solidFill>
              </a:rPr>
              <a:t> 1976 </a:t>
            </a:r>
            <a:r>
              <a:rPr lang="en-US" sz="2900" b="1" dirty="0" smtClean="0">
                <a:solidFill>
                  <a:srgbClr val="00B050"/>
                </a:solidFill>
              </a:rPr>
              <a:t>(LATAR BELAKANG DAN PEMBATASAN MASALAH YANG DIKAJI)</a:t>
            </a:r>
            <a:r>
              <a:rPr lang="en-US" sz="2900" b="1" dirty="0" smtClean="0"/>
              <a:t>.</a:t>
            </a:r>
            <a:r>
              <a:rPr lang="en-US" sz="2900" dirty="0" smtClean="0"/>
              <a:t> </a:t>
            </a:r>
            <a:r>
              <a:rPr lang="en-US" sz="2900" dirty="0" err="1" smtClean="0">
                <a:solidFill>
                  <a:srgbClr val="0000FF"/>
                </a:solidFill>
              </a:rPr>
              <a:t>Adapun</a:t>
            </a:r>
            <a:r>
              <a:rPr lang="en-US" sz="2900" dirty="0" smtClean="0">
                <a:solidFill>
                  <a:srgbClr val="0000FF"/>
                </a:solidFill>
              </a:rPr>
              <a:t> data yang </a:t>
            </a:r>
            <a:r>
              <a:rPr lang="en-US" sz="2900" dirty="0" err="1" smtClean="0">
                <a:solidFill>
                  <a:srgbClr val="0000FF"/>
                </a:solidFill>
              </a:rPr>
              <a:t>disajikan</a:t>
            </a:r>
            <a:r>
              <a:rPr lang="en-US" sz="2900" dirty="0" smtClean="0">
                <a:solidFill>
                  <a:srgbClr val="0000FF"/>
                </a:solidFill>
              </a:rPr>
              <a:t> </a:t>
            </a:r>
            <a:r>
              <a:rPr lang="en-US" sz="2900" dirty="0" err="1" smtClean="0">
                <a:solidFill>
                  <a:srgbClr val="0000FF"/>
                </a:solidFill>
              </a:rPr>
              <a:t>dari</a:t>
            </a:r>
            <a:r>
              <a:rPr lang="en-US" sz="2900" dirty="0" smtClean="0">
                <a:solidFill>
                  <a:srgbClr val="0000FF"/>
                </a:solidFill>
              </a:rPr>
              <a:t> </a:t>
            </a:r>
            <a:r>
              <a:rPr lang="en-US" sz="2900" dirty="0" err="1" smtClean="0">
                <a:solidFill>
                  <a:srgbClr val="0000FF"/>
                </a:solidFill>
              </a:rPr>
              <a:t>kajian</a:t>
            </a:r>
            <a:r>
              <a:rPr lang="en-US" sz="2900" dirty="0" smtClean="0">
                <a:solidFill>
                  <a:srgbClr val="0000FF"/>
                </a:solidFill>
              </a:rPr>
              <a:t> </a:t>
            </a:r>
            <a:r>
              <a:rPr lang="en-US" sz="2900" dirty="0" err="1" smtClean="0">
                <a:solidFill>
                  <a:srgbClr val="0000FF"/>
                </a:solidFill>
              </a:rPr>
              <a:t>ini</a:t>
            </a:r>
            <a:r>
              <a:rPr lang="en-US" sz="2900" dirty="0" smtClean="0">
                <a:solidFill>
                  <a:srgbClr val="0000FF"/>
                </a:solidFill>
              </a:rPr>
              <a:t> </a:t>
            </a:r>
            <a:r>
              <a:rPr lang="en-US" sz="2900" dirty="0" err="1" smtClean="0">
                <a:solidFill>
                  <a:srgbClr val="0000FF"/>
                </a:solidFill>
              </a:rPr>
              <a:t>berasal</a:t>
            </a:r>
            <a:r>
              <a:rPr lang="en-US" sz="2900" dirty="0" smtClean="0">
                <a:solidFill>
                  <a:srgbClr val="0000FF"/>
                </a:solidFill>
              </a:rPr>
              <a:t> </a:t>
            </a:r>
            <a:r>
              <a:rPr lang="en-US" sz="2900" dirty="0" err="1" smtClean="0">
                <a:solidFill>
                  <a:srgbClr val="0000FF"/>
                </a:solidFill>
              </a:rPr>
              <a:t>dari</a:t>
            </a:r>
            <a:r>
              <a:rPr lang="en-US" sz="2900" dirty="0" smtClean="0">
                <a:solidFill>
                  <a:srgbClr val="0000FF"/>
                </a:solidFill>
              </a:rPr>
              <a:t> </a:t>
            </a:r>
            <a:r>
              <a:rPr lang="en-US" sz="2900" dirty="0" err="1" smtClean="0">
                <a:solidFill>
                  <a:srgbClr val="0000FF"/>
                </a:solidFill>
              </a:rPr>
              <a:t>hasil</a:t>
            </a:r>
            <a:r>
              <a:rPr lang="en-US" sz="2900" dirty="0" smtClean="0">
                <a:solidFill>
                  <a:srgbClr val="0000FF"/>
                </a:solidFill>
              </a:rPr>
              <a:t> </a:t>
            </a:r>
            <a:r>
              <a:rPr lang="en-US" sz="2900" dirty="0" err="1" smtClean="0">
                <a:solidFill>
                  <a:srgbClr val="0000FF"/>
                </a:solidFill>
              </a:rPr>
              <a:t>investigasi</a:t>
            </a:r>
            <a:r>
              <a:rPr lang="en-US" sz="2900" dirty="0" smtClean="0">
                <a:solidFill>
                  <a:srgbClr val="0000FF"/>
                </a:solidFill>
              </a:rPr>
              <a:t> </a:t>
            </a:r>
            <a:r>
              <a:rPr lang="en-US" sz="2900" dirty="0" err="1" smtClean="0">
                <a:solidFill>
                  <a:srgbClr val="0000FF"/>
                </a:solidFill>
              </a:rPr>
              <a:t>selama</a:t>
            </a:r>
            <a:r>
              <a:rPr lang="en-US" sz="2900" dirty="0" smtClean="0">
                <a:solidFill>
                  <a:srgbClr val="0000FF"/>
                </a:solidFill>
              </a:rPr>
              <a:t> </a:t>
            </a:r>
            <a:r>
              <a:rPr lang="en-US" sz="2900" dirty="0" err="1" smtClean="0">
                <a:solidFill>
                  <a:srgbClr val="0000FF"/>
                </a:solidFill>
              </a:rPr>
              <a:t>beberapa</a:t>
            </a:r>
            <a:r>
              <a:rPr lang="en-US" sz="2900" dirty="0" smtClean="0">
                <a:solidFill>
                  <a:srgbClr val="0000FF"/>
                </a:solidFill>
              </a:rPr>
              <a:t> </a:t>
            </a:r>
            <a:r>
              <a:rPr lang="en-US" sz="2900" dirty="0" err="1" smtClean="0">
                <a:solidFill>
                  <a:srgbClr val="0000FF"/>
                </a:solidFill>
              </a:rPr>
              <a:t>tahun</a:t>
            </a:r>
            <a:r>
              <a:rPr lang="en-US" sz="2900" dirty="0" smtClean="0">
                <a:solidFill>
                  <a:srgbClr val="0000FF"/>
                </a:solidFill>
              </a:rPr>
              <a:t> </a:t>
            </a:r>
            <a:r>
              <a:rPr lang="en-US" sz="2900" dirty="0" err="1" smtClean="0">
                <a:solidFill>
                  <a:srgbClr val="0000FF"/>
                </a:solidFill>
              </a:rPr>
              <a:t>terakhir</a:t>
            </a:r>
            <a:r>
              <a:rPr lang="en-US" sz="2900" dirty="0" smtClean="0">
                <a:solidFill>
                  <a:srgbClr val="0000FF"/>
                </a:solidFill>
              </a:rPr>
              <a:t>, </a:t>
            </a:r>
            <a:r>
              <a:rPr lang="en-US" sz="2900" dirty="0" err="1" smtClean="0">
                <a:solidFill>
                  <a:srgbClr val="0000FF"/>
                </a:solidFill>
              </a:rPr>
              <a:t>baik</a:t>
            </a:r>
            <a:r>
              <a:rPr lang="en-US" sz="2900" dirty="0" smtClean="0">
                <a:solidFill>
                  <a:srgbClr val="0000FF"/>
                </a:solidFill>
              </a:rPr>
              <a:t> </a:t>
            </a:r>
            <a:r>
              <a:rPr lang="en-US" sz="2900" dirty="0" err="1" smtClean="0">
                <a:solidFill>
                  <a:srgbClr val="0000FF"/>
                </a:solidFill>
              </a:rPr>
              <a:t>di</a:t>
            </a:r>
            <a:r>
              <a:rPr lang="en-US" sz="2900" dirty="0" smtClean="0">
                <a:solidFill>
                  <a:srgbClr val="0000FF"/>
                </a:solidFill>
              </a:rPr>
              <a:t> </a:t>
            </a:r>
            <a:r>
              <a:rPr lang="en-US" sz="2900" dirty="0" err="1" smtClean="0">
                <a:solidFill>
                  <a:srgbClr val="0000FF"/>
                </a:solidFill>
              </a:rPr>
              <a:t>dalam</a:t>
            </a:r>
            <a:r>
              <a:rPr lang="en-US" sz="2900" dirty="0" smtClean="0">
                <a:solidFill>
                  <a:srgbClr val="0000FF"/>
                </a:solidFill>
              </a:rPr>
              <a:t> </a:t>
            </a:r>
            <a:r>
              <a:rPr lang="en-US" sz="2900" dirty="0" err="1" smtClean="0">
                <a:solidFill>
                  <a:srgbClr val="0000FF"/>
                </a:solidFill>
              </a:rPr>
              <a:t>maupun</a:t>
            </a:r>
            <a:r>
              <a:rPr lang="en-US" sz="2900" dirty="0" smtClean="0">
                <a:solidFill>
                  <a:srgbClr val="0000FF"/>
                </a:solidFill>
              </a:rPr>
              <a:t> </a:t>
            </a:r>
            <a:r>
              <a:rPr lang="en-US" sz="2900" dirty="0" err="1" smtClean="0">
                <a:solidFill>
                  <a:srgbClr val="0000FF"/>
                </a:solidFill>
              </a:rPr>
              <a:t>di</a:t>
            </a:r>
            <a:r>
              <a:rPr lang="en-US" sz="2900" dirty="0" smtClean="0">
                <a:solidFill>
                  <a:srgbClr val="0000FF"/>
                </a:solidFill>
              </a:rPr>
              <a:t> </a:t>
            </a:r>
            <a:r>
              <a:rPr lang="en-US" sz="2900" dirty="0" err="1" smtClean="0">
                <a:solidFill>
                  <a:srgbClr val="0000FF"/>
                </a:solidFill>
              </a:rPr>
              <a:t>luar</a:t>
            </a:r>
            <a:r>
              <a:rPr lang="en-US" sz="2900" dirty="0" smtClean="0">
                <a:solidFill>
                  <a:srgbClr val="0000FF"/>
                </a:solidFill>
              </a:rPr>
              <a:t> </a:t>
            </a:r>
            <a:r>
              <a:rPr lang="en-US" sz="2900" dirty="0" err="1" smtClean="0">
                <a:solidFill>
                  <a:srgbClr val="0000FF"/>
                </a:solidFill>
              </a:rPr>
              <a:t>negeri</a:t>
            </a:r>
            <a:r>
              <a:rPr lang="en-US" sz="2900" dirty="0" smtClean="0">
                <a:solidFill>
                  <a:srgbClr val="0000FF"/>
                </a:solidFill>
              </a:rPr>
              <a:t>. </a:t>
            </a:r>
            <a:r>
              <a:rPr lang="en-US" sz="2900" dirty="0" err="1" smtClean="0">
                <a:solidFill>
                  <a:srgbClr val="0000FF"/>
                </a:solidFill>
              </a:rPr>
              <a:t>Dalam</a:t>
            </a:r>
            <a:r>
              <a:rPr lang="en-US" sz="2900" dirty="0" smtClean="0">
                <a:solidFill>
                  <a:srgbClr val="0000FF"/>
                </a:solidFill>
              </a:rPr>
              <a:t> </a:t>
            </a:r>
            <a:r>
              <a:rPr lang="en-US" sz="2900" dirty="0" err="1" smtClean="0">
                <a:solidFill>
                  <a:srgbClr val="0000FF"/>
                </a:solidFill>
              </a:rPr>
              <a:t>hal</a:t>
            </a:r>
            <a:r>
              <a:rPr lang="en-US" sz="2900" dirty="0" smtClean="0">
                <a:solidFill>
                  <a:srgbClr val="0000FF"/>
                </a:solidFill>
              </a:rPr>
              <a:t> </a:t>
            </a:r>
            <a:r>
              <a:rPr lang="en-US" sz="2900" dirty="0" err="1" smtClean="0">
                <a:solidFill>
                  <a:srgbClr val="0000FF"/>
                </a:solidFill>
              </a:rPr>
              <a:t>ini</a:t>
            </a:r>
            <a:r>
              <a:rPr lang="en-US" sz="2900" dirty="0" smtClean="0">
                <a:solidFill>
                  <a:srgbClr val="0000FF"/>
                </a:solidFill>
              </a:rPr>
              <a:t>, </a:t>
            </a:r>
            <a:r>
              <a:rPr lang="en-US" sz="2900" dirty="0" err="1" smtClean="0">
                <a:solidFill>
                  <a:srgbClr val="0000FF"/>
                </a:solidFill>
              </a:rPr>
              <a:t>wawancara</a:t>
            </a:r>
            <a:r>
              <a:rPr lang="en-US" sz="2900" dirty="0" smtClean="0">
                <a:solidFill>
                  <a:srgbClr val="0000FF"/>
                </a:solidFill>
              </a:rPr>
              <a:t> </a:t>
            </a:r>
            <a:r>
              <a:rPr lang="en-US" sz="2900" dirty="0" err="1" smtClean="0">
                <a:solidFill>
                  <a:srgbClr val="0000FF"/>
                </a:solidFill>
              </a:rPr>
              <a:t>dan</a:t>
            </a:r>
            <a:r>
              <a:rPr lang="en-US" sz="2900" dirty="0" smtClean="0">
                <a:solidFill>
                  <a:srgbClr val="0000FF"/>
                </a:solidFill>
              </a:rPr>
              <a:t> </a:t>
            </a:r>
            <a:r>
              <a:rPr lang="en-US" sz="2900" dirty="0" err="1" smtClean="0">
                <a:solidFill>
                  <a:srgbClr val="0000FF"/>
                </a:solidFill>
              </a:rPr>
              <a:t>observasi</a:t>
            </a:r>
            <a:r>
              <a:rPr lang="en-US" sz="2900" dirty="0" smtClean="0">
                <a:solidFill>
                  <a:srgbClr val="0000FF"/>
                </a:solidFill>
              </a:rPr>
              <a:t> </a:t>
            </a:r>
            <a:r>
              <a:rPr lang="en-US" sz="2900" dirty="0" err="1" smtClean="0">
                <a:solidFill>
                  <a:srgbClr val="0000FF"/>
                </a:solidFill>
              </a:rPr>
              <a:t>telah</a:t>
            </a:r>
            <a:r>
              <a:rPr lang="en-US" sz="2900" dirty="0" smtClean="0">
                <a:solidFill>
                  <a:srgbClr val="0000FF"/>
                </a:solidFill>
              </a:rPr>
              <a:t> </a:t>
            </a:r>
            <a:r>
              <a:rPr lang="en-US" sz="2900" dirty="0" err="1" smtClean="0">
                <a:solidFill>
                  <a:srgbClr val="0000FF"/>
                </a:solidFill>
              </a:rPr>
              <a:t>dilakukan</a:t>
            </a:r>
            <a:r>
              <a:rPr lang="en-US" sz="2900" dirty="0" smtClean="0">
                <a:solidFill>
                  <a:srgbClr val="0000FF"/>
                </a:solidFill>
              </a:rPr>
              <a:t> </a:t>
            </a:r>
            <a:r>
              <a:rPr lang="en-US" sz="2900" dirty="0" err="1" smtClean="0">
                <a:solidFill>
                  <a:srgbClr val="0000FF"/>
                </a:solidFill>
              </a:rPr>
              <a:t>dengan</a:t>
            </a:r>
            <a:r>
              <a:rPr lang="en-US" sz="2900" dirty="0" smtClean="0">
                <a:solidFill>
                  <a:srgbClr val="0000FF"/>
                </a:solidFill>
              </a:rPr>
              <a:t> </a:t>
            </a:r>
            <a:r>
              <a:rPr lang="en-US" sz="2900" dirty="0" err="1" smtClean="0">
                <a:solidFill>
                  <a:srgbClr val="0000FF"/>
                </a:solidFill>
              </a:rPr>
              <a:t>beberapa</a:t>
            </a:r>
            <a:r>
              <a:rPr lang="en-US" sz="2900" dirty="0" smtClean="0">
                <a:solidFill>
                  <a:srgbClr val="0000FF"/>
                </a:solidFill>
              </a:rPr>
              <a:t> </a:t>
            </a:r>
            <a:r>
              <a:rPr lang="en-US" sz="2900" dirty="0" err="1" smtClean="0">
                <a:solidFill>
                  <a:srgbClr val="0000FF"/>
                </a:solidFill>
              </a:rPr>
              <a:t>kelompok</a:t>
            </a:r>
            <a:r>
              <a:rPr lang="en-US" sz="2900" dirty="0" smtClean="0">
                <a:solidFill>
                  <a:srgbClr val="0000FF"/>
                </a:solidFill>
              </a:rPr>
              <a:t> </a:t>
            </a:r>
            <a:r>
              <a:rPr lang="en-US" sz="2900" dirty="0" err="1" smtClean="0">
                <a:solidFill>
                  <a:srgbClr val="0000FF"/>
                </a:solidFill>
              </a:rPr>
              <a:t>mantan</a:t>
            </a:r>
            <a:r>
              <a:rPr lang="en-US" sz="2900" dirty="0" smtClean="0">
                <a:solidFill>
                  <a:srgbClr val="0000FF"/>
                </a:solidFill>
              </a:rPr>
              <a:t> </a:t>
            </a:r>
            <a:r>
              <a:rPr lang="en-US" sz="2900" dirty="0" err="1" smtClean="0">
                <a:solidFill>
                  <a:srgbClr val="0000FF"/>
                </a:solidFill>
              </a:rPr>
              <a:t>kombatan</a:t>
            </a:r>
            <a:r>
              <a:rPr lang="en-US" sz="2900" dirty="0" smtClean="0">
                <a:solidFill>
                  <a:srgbClr val="0000FF"/>
                </a:solidFill>
              </a:rPr>
              <a:t> </a:t>
            </a:r>
            <a:r>
              <a:rPr lang="en-US" sz="2900" dirty="0" err="1" smtClean="0">
                <a:solidFill>
                  <a:srgbClr val="0000FF"/>
                </a:solidFill>
              </a:rPr>
              <a:t>dan</a:t>
            </a:r>
            <a:r>
              <a:rPr lang="en-US" sz="2900" dirty="0" smtClean="0">
                <a:solidFill>
                  <a:srgbClr val="0000FF"/>
                </a:solidFill>
              </a:rPr>
              <a:t> </a:t>
            </a:r>
            <a:r>
              <a:rPr lang="en-US" sz="2900" dirty="0" err="1" smtClean="0">
                <a:solidFill>
                  <a:srgbClr val="0000FF"/>
                </a:solidFill>
              </a:rPr>
              <a:t>juga</a:t>
            </a:r>
            <a:r>
              <a:rPr lang="en-US" sz="2900" dirty="0" smtClean="0">
                <a:solidFill>
                  <a:srgbClr val="0000FF"/>
                </a:solidFill>
              </a:rPr>
              <a:t> </a:t>
            </a:r>
            <a:r>
              <a:rPr lang="en-US" sz="2900" dirty="0" err="1" smtClean="0">
                <a:solidFill>
                  <a:srgbClr val="0000FF"/>
                </a:solidFill>
              </a:rPr>
              <a:t>eksponen</a:t>
            </a:r>
            <a:r>
              <a:rPr lang="en-US" sz="2900" dirty="0" smtClean="0">
                <a:solidFill>
                  <a:srgbClr val="0000FF"/>
                </a:solidFill>
              </a:rPr>
              <a:t> GAM yang </a:t>
            </a:r>
            <a:r>
              <a:rPr lang="en-US" sz="2900" dirty="0" err="1" smtClean="0">
                <a:solidFill>
                  <a:srgbClr val="0000FF"/>
                </a:solidFill>
              </a:rPr>
              <a:t>pernah</a:t>
            </a:r>
            <a:r>
              <a:rPr lang="en-US" sz="2900" dirty="0" smtClean="0">
                <a:solidFill>
                  <a:srgbClr val="0000FF"/>
                </a:solidFill>
              </a:rPr>
              <a:t> </a:t>
            </a:r>
            <a:r>
              <a:rPr lang="en-US" sz="2900" dirty="0" err="1" smtClean="0">
                <a:solidFill>
                  <a:srgbClr val="0000FF"/>
                </a:solidFill>
              </a:rPr>
              <a:t>berdiam</a:t>
            </a:r>
            <a:r>
              <a:rPr lang="en-US" sz="2900" dirty="0" smtClean="0">
                <a:solidFill>
                  <a:srgbClr val="0000FF"/>
                </a:solidFill>
              </a:rPr>
              <a:t> </a:t>
            </a:r>
            <a:r>
              <a:rPr lang="en-US" sz="2900" dirty="0" err="1" smtClean="0">
                <a:solidFill>
                  <a:srgbClr val="0000FF"/>
                </a:solidFill>
              </a:rPr>
              <a:t>di</a:t>
            </a:r>
            <a:r>
              <a:rPr lang="en-US" sz="2900" dirty="0" smtClean="0">
                <a:solidFill>
                  <a:srgbClr val="0000FF"/>
                </a:solidFill>
              </a:rPr>
              <a:t> </a:t>
            </a:r>
            <a:r>
              <a:rPr lang="en-US" sz="2900" dirty="0" err="1" smtClean="0">
                <a:solidFill>
                  <a:srgbClr val="0000FF"/>
                </a:solidFill>
              </a:rPr>
              <a:t>luar</a:t>
            </a:r>
            <a:r>
              <a:rPr lang="en-US" sz="2900" dirty="0" smtClean="0">
                <a:solidFill>
                  <a:srgbClr val="0000FF"/>
                </a:solidFill>
              </a:rPr>
              <a:t> </a:t>
            </a:r>
            <a:r>
              <a:rPr lang="en-US" sz="2900" dirty="0" err="1" smtClean="0">
                <a:solidFill>
                  <a:srgbClr val="0000FF"/>
                </a:solidFill>
              </a:rPr>
              <a:t>neger</a:t>
            </a:r>
            <a:r>
              <a:rPr lang="en-US" sz="2900" dirty="0" err="1" smtClean="0"/>
              <a:t>i</a:t>
            </a:r>
            <a:r>
              <a:rPr lang="en-US" sz="2900" dirty="0" smtClean="0"/>
              <a:t> </a:t>
            </a:r>
            <a:r>
              <a:rPr lang="en-US" sz="2900" b="1" dirty="0" smtClean="0"/>
              <a:t>(SUMBER DATA).</a:t>
            </a:r>
            <a:r>
              <a:rPr lang="en-US" sz="2900" dirty="0" smtClean="0"/>
              <a:t> </a:t>
            </a:r>
            <a:r>
              <a:rPr lang="en-US" sz="2900" dirty="0" err="1" smtClean="0">
                <a:solidFill>
                  <a:srgbClr val="800000"/>
                </a:solidFill>
              </a:rPr>
              <a:t>Disamping</a:t>
            </a:r>
            <a:r>
              <a:rPr lang="en-US" sz="2900" dirty="0" smtClean="0">
                <a:solidFill>
                  <a:srgbClr val="800000"/>
                </a:solidFill>
              </a:rPr>
              <a:t> </a:t>
            </a:r>
            <a:r>
              <a:rPr lang="en-US" sz="2900" dirty="0" err="1" smtClean="0">
                <a:solidFill>
                  <a:srgbClr val="800000"/>
                </a:solidFill>
              </a:rPr>
              <a:t>itu</a:t>
            </a:r>
            <a:r>
              <a:rPr lang="en-US" sz="2900" dirty="0" smtClean="0">
                <a:solidFill>
                  <a:srgbClr val="800000"/>
                </a:solidFill>
              </a:rPr>
              <a:t>, </a:t>
            </a:r>
            <a:r>
              <a:rPr lang="en-US" sz="2900" dirty="0" err="1" smtClean="0">
                <a:solidFill>
                  <a:srgbClr val="800000"/>
                </a:solidFill>
              </a:rPr>
              <a:t>metode</a:t>
            </a:r>
            <a:r>
              <a:rPr lang="en-US" sz="2900" dirty="0" smtClean="0">
                <a:solidFill>
                  <a:srgbClr val="800000"/>
                </a:solidFill>
              </a:rPr>
              <a:t> </a:t>
            </a:r>
            <a:r>
              <a:rPr lang="en-US" sz="2900" dirty="0" err="1" smtClean="0">
                <a:solidFill>
                  <a:srgbClr val="800000"/>
                </a:solidFill>
              </a:rPr>
              <a:t>etnografi</a:t>
            </a:r>
            <a:r>
              <a:rPr lang="en-US" sz="2900" dirty="0" smtClean="0">
                <a:solidFill>
                  <a:srgbClr val="800000"/>
                </a:solidFill>
              </a:rPr>
              <a:t> </a:t>
            </a:r>
            <a:r>
              <a:rPr lang="en-US" sz="2900" dirty="0" err="1" smtClean="0">
                <a:solidFill>
                  <a:srgbClr val="800000"/>
                </a:solidFill>
              </a:rPr>
              <a:t>telah</a:t>
            </a:r>
            <a:r>
              <a:rPr lang="en-US" sz="2900" dirty="0" smtClean="0">
                <a:solidFill>
                  <a:srgbClr val="800000"/>
                </a:solidFill>
              </a:rPr>
              <a:t> </a:t>
            </a:r>
            <a:r>
              <a:rPr lang="en-US" sz="2900" dirty="0" err="1" smtClean="0">
                <a:solidFill>
                  <a:srgbClr val="800000"/>
                </a:solidFill>
              </a:rPr>
              <a:t>dilakukan</a:t>
            </a:r>
            <a:r>
              <a:rPr lang="en-US" sz="2900" dirty="0" smtClean="0">
                <a:solidFill>
                  <a:srgbClr val="800000"/>
                </a:solidFill>
              </a:rPr>
              <a:t> </a:t>
            </a:r>
            <a:r>
              <a:rPr lang="en-US" sz="2900" dirty="0" err="1" smtClean="0">
                <a:solidFill>
                  <a:srgbClr val="800000"/>
                </a:solidFill>
              </a:rPr>
              <a:t>di</a:t>
            </a:r>
            <a:r>
              <a:rPr lang="en-US" sz="2900" dirty="0" smtClean="0">
                <a:solidFill>
                  <a:srgbClr val="800000"/>
                </a:solidFill>
              </a:rPr>
              <a:t> </a:t>
            </a:r>
            <a:r>
              <a:rPr lang="en-US" sz="2900" dirty="0" err="1" smtClean="0">
                <a:solidFill>
                  <a:srgbClr val="800000"/>
                </a:solidFill>
              </a:rPr>
              <a:t>beberapa</a:t>
            </a:r>
            <a:r>
              <a:rPr lang="en-US" sz="2900" dirty="0" smtClean="0">
                <a:solidFill>
                  <a:srgbClr val="800000"/>
                </a:solidFill>
              </a:rPr>
              <a:t> </a:t>
            </a:r>
            <a:r>
              <a:rPr lang="en-US" sz="2900" dirty="0" err="1" smtClean="0">
                <a:solidFill>
                  <a:srgbClr val="800000"/>
                </a:solidFill>
              </a:rPr>
              <a:t>kawasan</a:t>
            </a:r>
            <a:r>
              <a:rPr lang="en-US" sz="2900" dirty="0" smtClean="0">
                <a:solidFill>
                  <a:srgbClr val="800000"/>
                </a:solidFill>
              </a:rPr>
              <a:t> </a:t>
            </a:r>
            <a:r>
              <a:rPr lang="en-US" sz="2900" dirty="0" err="1" smtClean="0">
                <a:solidFill>
                  <a:srgbClr val="800000"/>
                </a:solidFill>
              </a:rPr>
              <a:t>di</a:t>
            </a:r>
            <a:r>
              <a:rPr lang="en-US" sz="2900" dirty="0" smtClean="0">
                <a:solidFill>
                  <a:srgbClr val="800000"/>
                </a:solidFill>
              </a:rPr>
              <a:t> Aceh, </a:t>
            </a:r>
            <a:r>
              <a:rPr lang="en-US" sz="2900" dirty="0" err="1" smtClean="0">
                <a:solidFill>
                  <a:srgbClr val="800000"/>
                </a:solidFill>
              </a:rPr>
              <a:t>untuk</a:t>
            </a:r>
            <a:r>
              <a:rPr lang="en-US" sz="2900" dirty="0" smtClean="0">
                <a:solidFill>
                  <a:srgbClr val="800000"/>
                </a:solidFill>
              </a:rPr>
              <a:t> </a:t>
            </a:r>
            <a:r>
              <a:rPr lang="en-US" sz="2900" dirty="0" err="1" smtClean="0">
                <a:solidFill>
                  <a:srgbClr val="800000"/>
                </a:solidFill>
              </a:rPr>
              <a:t>melihat</a:t>
            </a:r>
            <a:r>
              <a:rPr lang="en-US" sz="2900" dirty="0" smtClean="0">
                <a:solidFill>
                  <a:srgbClr val="800000"/>
                </a:solidFill>
              </a:rPr>
              <a:t> </a:t>
            </a:r>
            <a:r>
              <a:rPr lang="en-US" sz="2900" dirty="0" err="1" smtClean="0">
                <a:solidFill>
                  <a:srgbClr val="800000"/>
                </a:solidFill>
              </a:rPr>
              <a:t>persepsi</a:t>
            </a:r>
            <a:r>
              <a:rPr lang="en-US" sz="2900" dirty="0" smtClean="0">
                <a:solidFill>
                  <a:srgbClr val="800000"/>
                </a:solidFill>
              </a:rPr>
              <a:t> </a:t>
            </a:r>
            <a:r>
              <a:rPr lang="en-US" sz="2900" dirty="0" err="1" smtClean="0">
                <a:solidFill>
                  <a:srgbClr val="800000"/>
                </a:solidFill>
              </a:rPr>
              <a:t>rakyat</a:t>
            </a:r>
            <a:r>
              <a:rPr lang="en-US" sz="2900" dirty="0" smtClean="0">
                <a:solidFill>
                  <a:srgbClr val="800000"/>
                </a:solidFill>
              </a:rPr>
              <a:t> Aceh (</a:t>
            </a:r>
            <a:r>
              <a:rPr lang="en-US" sz="2900" b="1" dirty="0" smtClean="0">
                <a:solidFill>
                  <a:srgbClr val="800000"/>
                </a:solidFill>
              </a:rPr>
              <a:t>METODE)</a:t>
            </a:r>
            <a:r>
              <a:rPr lang="en-US" sz="2900" dirty="0" smtClean="0">
                <a:solidFill>
                  <a:srgbClr val="800000"/>
                </a:solidFill>
              </a:rPr>
              <a:t>.</a:t>
            </a:r>
            <a:r>
              <a:rPr lang="en-US" sz="2900" dirty="0" smtClean="0"/>
              <a:t>  </a:t>
            </a:r>
            <a:r>
              <a:rPr lang="en-US" sz="2900" dirty="0" err="1" smtClean="0"/>
              <a:t>Adapun</a:t>
            </a:r>
            <a:r>
              <a:rPr lang="en-US" sz="2900" dirty="0" smtClean="0"/>
              <a:t> </a:t>
            </a:r>
            <a:r>
              <a:rPr lang="en-US" sz="2900" dirty="0" err="1" smtClean="0"/>
              <a:t>argumen</a:t>
            </a:r>
            <a:r>
              <a:rPr lang="en-US" sz="2900" dirty="0" smtClean="0"/>
              <a:t> yang </a:t>
            </a:r>
            <a:r>
              <a:rPr lang="en-US" sz="2900" dirty="0" err="1" smtClean="0"/>
              <a:t>hendak</a:t>
            </a:r>
            <a:r>
              <a:rPr lang="en-US" sz="2900" dirty="0" smtClean="0"/>
              <a:t> </a:t>
            </a:r>
            <a:r>
              <a:rPr lang="en-US" sz="2900" dirty="0" err="1" smtClean="0"/>
              <a:t>dibangun</a:t>
            </a:r>
            <a:r>
              <a:rPr lang="en-US" sz="2900" dirty="0" smtClean="0"/>
              <a:t> </a:t>
            </a:r>
            <a:r>
              <a:rPr lang="en-US" sz="2900" dirty="0" err="1" smtClean="0"/>
              <a:t>adalah</a:t>
            </a:r>
            <a:r>
              <a:rPr lang="en-US" sz="2900" dirty="0" smtClean="0"/>
              <a:t> </a:t>
            </a:r>
            <a:r>
              <a:rPr lang="en-US" sz="2900" dirty="0" err="1" smtClean="0">
                <a:solidFill>
                  <a:schemeClr val="accent6">
                    <a:lumMod val="50000"/>
                  </a:schemeClr>
                </a:solidFill>
              </a:rPr>
              <a:t>orang</a:t>
            </a:r>
            <a:r>
              <a:rPr lang="en-US" sz="2900" dirty="0" smtClean="0">
                <a:solidFill>
                  <a:schemeClr val="accent6">
                    <a:lumMod val="50000"/>
                  </a:schemeClr>
                </a:solidFill>
              </a:rPr>
              <a:t> Aceh </a:t>
            </a:r>
            <a:r>
              <a:rPr lang="en-US" sz="2900" dirty="0" err="1" smtClean="0">
                <a:solidFill>
                  <a:schemeClr val="accent6">
                    <a:lumMod val="50000"/>
                  </a:schemeClr>
                </a:solidFill>
              </a:rPr>
              <a:t>harus</a:t>
            </a:r>
            <a:r>
              <a:rPr lang="en-US" sz="2900" dirty="0" smtClean="0">
                <a:solidFill>
                  <a:schemeClr val="accent6">
                    <a:lumMod val="50000"/>
                  </a:schemeClr>
                </a:solidFill>
              </a:rPr>
              <a:t> </a:t>
            </a:r>
            <a:r>
              <a:rPr lang="en-US" sz="2900" dirty="0" err="1" smtClean="0">
                <a:solidFill>
                  <a:schemeClr val="accent6">
                    <a:lumMod val="50000"/>
                  </a:schemeClr>
                </a:solidFill>
              </a:rPr>
              <a:t>mampu</a:t>
            </a:r>
            <a:r>
              <a:rPr lang="en-US" sz="2900" dirty="0" smtClean="0">
                <a:solidFill>
                  <a:schemeClr val="accent6">
                    <a:lumMod val="50000"/>
                  </a:schemeClr>
                </a:solidFill>
              </a:rPr>
              <a:t> “</a:t>
            </a:r>
            <a:r>
              <a:rPr lang="en-US" sz="2900" dirty="0" err="1" smtClean="0">
                <a:solidFill>
                  <a:schemeClr val="accent6">
                    <a:lumMod val="50000"/>
                  </a:schemeClr>
                </a:solidFill>
              </a:rPr>
              <a:t>menyeimbangkan</a:t>
            </a:r>
            <a:r>
              <a:rPr lang="en-US" sz="2900" dirty="0" smtClean="0">
                <a:solidFill>
                  <a:schemeClr val="accent6">
                    <a:lumMod val="50000"/>
                  </a:schemeClr>
                </a:solidFill>
              </a:rPr>
              <a:t>” </a:t>
            </a:r>
            <a:r>
              <a:rPr lang="en-US" sz="2900" dirty="0" err="1" smtClean="0">
                <a:solidFill>
                  <a:schemeClr val="accent6">
                    <a:lumMod val="50000"/>
                  </a:schemeClr>
                </a:solidFill>
              </a:rPr>
              <a:t>kepentingan</a:t>
            </a:r>
            <a:r>
              <a:rPr lang="en-US" sz="2900" dirty="0" smtClean="0">
                <a:solidFill>
                  <a:schemeClr val="accent6">
                    <a:lumMod val="50000"/>
                  </a:schemeClr>
                </a:solidFill>
              </a:rPr>
              <a:t> </a:t>
            </a:r>
            <a:r>
              <a:rPr lang="en-US" sz="2900" dirty="0" err="1" smtClean="0">
                <a:solidFill>
                  <a:schemeClr val="accent6">
                    <a:lumMod val="50000"/>
                  </a:schemeClr>
                </a:solidFill>
              </a:rPr>
              <a:t>internasional</a:t>
            </a:r>
            <a:r>
              <a:rPr lang="en-US" sz="2900" dirty="0" smtClean="0">
                <a:solidFill>
                  <a:schemeClr val="accent6">
                    <a:lumMod val="50000"/>
                  </a:schemeClr>
                </a:solidFill>
              </a:rPr>
              <a:t> </a:t>
            </a:r>
            <a:r>
              <a:rPr lang="en-US" sz="2900" dirty="0" err="1" smtClean="0">
                <a:solidFill>
                  <a:schemeClr val="accent6">
                    <a:lumMod val="50000"/>
                  </a:schemeClr>
                </a:solidFill>
              </a:rPr>
              <a:t>dan</a:t>
            </a:r>
            <a:r>
              <a:rPr lang="en-US" sz="2900" dirty="0" smtClean="0">
                <a:solidFill>
                  <a:schemeClr val="accent6">
                    <a:lumMod val="50000"/>
                  </a:schemeClr>
                </a:solidFill>
              </a:rPr>
              <a:t> </a:t>
            </a:r>
            <a:r>
              <a:rPr lang="en-US" sz="2900" dirty="0" err="1" smtClean="0">
                <a:solidFill>
                  <a:schemeClr val="accent6">
                    <a:lumMod val="50000"/>
                  </a:schemeClr>
                </a:solidFill>
              </a:rPr>
              <a:t>nasional</a:t>
            </a:r>
            <a:r>
              <a:rPr lang="en-US" sz="2900" dirty="0" smtClean="0">
                <a:solidFill>
                  <a:schemeClr val="accent6">
                    <a:lumMod val="50000"/>
                  </a:schemeClr>
                </a:solidFill>
              </a:rPr>
              <a:t> </a:t>
            </a:r>
            <a:r>
              <a:rPr lang="en-US" sz="2900" dirty="0" err="1" smtClean="0">
                <a:solidFill>
                  <a:schemeClr val="accent6">
                    <a:lumMod val="50000"/>
                  </a:schemeClr>
                </a:solidFill>
              </a:rPr>
              <a:t>di</a:t>
            </a:r>
            <a:r>
              <a:rPr lang="en-US" sz="2900" dirty="0" smtClean="0">
                <a:solidFill>
                  <a:schemeClr val="accent6">
                    <a:lumMod val="50000"/>
                  </a:schemeClr>
                </a:solidFill>
              </a:rPr>
              <a:t> </a:t>
            </a:r>
            <a:r>
              <a:rPr lang="en-US" sz="2900" dirty="0" err="1" smtClean="0">
                <a:solidFill>
                  <a:schemeClr val="accent6">
                    <a:lumMod val="50000"/>
                  </a:schemeClr>
                </a:solidFill>
              </a:rPr>
              <a:t>dalam</a:t>
            </a:r>
            <a:r>
              <a:rPr lang="en-US" sz="2900" dirty="0" smtClean="0">
                <a:solidFill>
                  <a:schemeClr val="accent6">
                    <a:lumMod val="50000"/>
                  </a:schemeClr>
                </a:solidFill>
              </a:rPr>
              <a:t> </a:t>
            </a:r>
            <a:r>
              <a:rPr lang="en-US" sz="2900" dirty="0" err="1" smtClean="0">
                <a:solidFill>
                  <a:schemeClr val="accent6">
                    <a:lumMod val="50000"/>
                  </a:schemeClr>
                </a:solidFill>
              </a:rPr>
              <a:t>melakukan</a:t>
            </a:r>
            <a:r>
              <a:rPr lang="en-US" sz="2900" dirty="0" smtClean="0">
                <a:solidFill>
                  <a:schemeClr val="accent6">
                    <a:lumMod val="50000"/>
                  </a:schemeClr>
                </a:solidFill>
              </a:rPr>
              <a:t> </a:t>
            </a:r>
            <a:r>
              <a:rPr lang="en-US" sz="2900" dirty="0" err="1" smtClean="0">
                <a:solidFill>
                  <a:schemeClr val="accent6">
                    <a:lumMod val="50000"/>
                  </a:schemeClr>
                </a:solidFill>
              </a:rPr>
              <a:t>manajemen</a:t>
            </a:r>
            <a:r>
              <a:rPr lang="en-US" sz="2900" dirty="0" smtClean="0">
                <a:solidFill>
                  <a:schemeClr val="accent6">
                    <a:lumMod val="50000"/>
                  </a:schemeClr>
                </a:solidFill>
              </a:rPr>
              <a:t> </a:t>
            </a:r>
            <a:r>
              <a:rPr lang="en-US" sz="2900" dirty="0" err="1" smtClean="0">
                <a:solidFill>
                  <a:schemeClr val="accent6">
                    <a:lumMod val="50000"/>
                  </a:schemeClr>
                </a:solidFill>
              </a:rPr>
              <a:t>konflik</a:t>
            </a:r>
            <a:r>
              <a:rPr lang="en-US" sz="2900" dirty="0" smtClean="0">
                <a:solidFill>
                  <a:schemeClr val="accent6">
                    <a:lumMod val="50000"/>
                  </a:schemeClr>
                </a:solidFill>
              </a:rPr>
              <a:t> </a:t>
            </a:r>
            <a:r>
              <a:rPr lang="en-US" sz="2900" dirty="0" err="1" smtClean="0">
                <a:solidFill>
                  <a:schemeClr val="accent6">
                    <a:lumMod val="50000"/>
                  </a:schemeClr>
                </a:solidFill>
              </a:rPr>
              <a:t>di</a:t>
            </a:r>
            <a:r>
              <a:rPr lang="en-US" sz="2900" dirty="0" smtClean="0">
                <a:solidFill>
                  <a:schemeClr val="accent6">
                    <a:lumMod val="50000"/>
                  </a:schemeClr>
                </a:solidFill>
              </a:rPr>
              <a:t> Aceh. </a:t>
            </a:r>
            <a:r>
              <a:rPr lang="en-US" sz="2900" dirty="0" err="1" smtClean="0">
                <a:solidFill>
                  <a:schemeClr val="accent6">
                    <a:lumMod val="50000"/>
                  </a:schemeClr>
                </a:solidFill>
              </a:rPr>
              <a:t>Isu</a:t>
            </a:r>
            <a:r>
              <a:rPr lang="en-US" sz="2900" dirty="0" smtClean="0">
                <a:solidFill>
                  <a:schemeClr val="accent6">
                    <a:lumMod val="50000"/>
                  </a:schemeClr>
                </a:solidFill>
              </a:rPr>
              <a:t> </a:t>
            </a:r>
            <a:r>
              <a:rPr lang="en-US" sz="2900" dirty="0" err="1" smtClean="0">
                <a:solidFill>
                  <a:schemeClr val="accent6">
                    <a:lumMod val="50000"/>
                  </a:schemeClr>
                </a:solidFill>
              </a:rPr>
              <a:t>separatisme</a:t>
            </a:r>
            <a:r>
              <a:rPr lang="en-US" sz="2900" dirty="0" smtClean="0">
                <a:solidFill>
                  <a:schemeClr val="accent6">
                    <a:lumMod val="50000"/>
                  </a:schemeClr>
                </a:solidFill>
              </a:rPr>
              <a:t> </a:t>
            </a:r>
            <a:r>
              <a:rPr lang="en-US" sz="2900" dirty="0" err="1" smtClean="0">
                <a:solidFill>
                  <a:schemeClr val="accent6">
                    <a:lumMod val="50000"/>
                  </a:schemeClr>
                </a:solidFill>
              </a:rPr>
              <a:t>telah</a:t>
            </a:r>
            <a:r>
              <a:rPr lang="en-US" sz="2900" dirty="0" smtClean="0">
                <a:solidFill>
                  <a:schemeClr val="accent6">
                    <a:lumMod val="50000"/>
                  </a:schemeClr>
                </a:solidFill>
              </a:rPr>
              <a:t> </a:t>
            </a:r>
            <a:r>
              <a:rPr lang="en-US" sz="2900" dirty="0" err="1" smtClean="0">
                <a:solidFill>
                  <a:schemeClr val="accent6">
                    <a:lumMod val="50000"/>
                  </a:schemeClr>
                </a:solidFill>
              </a:rPr>
              <a:t>dijadikan</a:t>
            </a:r>
            <a:r>
              <a:rPr lang="en-US" sz="2900" dirty="0" smtClean="0">
                <a:solidFill>
                  <a:schemeClr val="accent6">
                    <a:lumMod val="50000"/>
                  </a:schemeClr>
                </a:solidFill>
              </a:rPr>
              <a:t> </a:t>
            </a:r>
            <a:r>
              <a:rPr lang="en-US" sz="2900" dirty="0" err="1" smtClean="0">
                <a:solidFill>
                  <a:schemeClr val="accent6">
                    <a:lumMod val="50000"/>
                  </a:schemeClr>
                </a:solidFill>
              </a:rPr>
              <a:t>sebagai</a:t>
            </a:r>
            <a:r>
              <a:rPr lang="en-US" sz="2900" dirty="0" smtClean="0">
                <a:solidFill>
                  <a:schemeClr val="accent6">
                    <a:lumMod val="50000"/>
                  </a:schemeClr>
                </a:solidFill>
              </a:rPr>
              <a:t> </a:t>
            </a:r>
            <a:r>
              <a:rPr lang="en-US" sz="2900" dirty="0" err="1" smtClean="0">
                <a:solidFill>
                  <a:schemeClr val="accent6">
                    <a:lumMod val="50000"/>
                  </a:schemeClr>
                </a:solidFill>
              </a:rPr>
              <a:t>bahan</a:t>
            </a:r>
            <a:r>
              <a:rPr lang="en-US" sz="2900" dirty="0" smtClean="0">
                <a:solidFill>
                  <a:schemeClr val="accent6">
                    <a:lumMod val="50000"/>
                  </a:schemeClr>
                </a:solidFill>
              </a:rPr>
              <a:t> </a:t>
            </a:r>
            <a:r>
              <a:rPr lang="en-US" sz="2900" dirty="0" err="1" smtClean="0">
                <a:solidFill>
                  <a:schemeClr val="accent6">
                    <a:lumMod val="50000"/>
                  </a:schemeClr>
                </a:solidFill>
              </a:rPr>
              <a:t>komoditi</a:t>
            </a:r>
            <a:r>
              <a:rPr lang="en-US" sz="2900" dirty="0" smtClean="0">
                <a:solidFill>
                  <a:schemeClr val="accent6">
                    <a:lumMod val="50000"/>
                  </a:schemeClr>
                </a:solidFill>
              </a:rPr>
              <a:t> </a:t>
            </a:r>
            <a:r>
              <a:rPr lang="en-US" sz="2900" dirty="0" err="1" smtClean="0">
                <a:solidFill>
                  <a:schemeClr val="accent6">
                    <a:lumMod val="50000"/>
                  </a:schemeClr>
                </a:solidFill>
              </a:rPr>
              <a:t>baru</a:t>
            </a:r>
            <a:r>
              <a:rPr lang="en-US" sz="2900" dirty="0" smtClean="0">
                <a:solidFill>
                  <a:schemeClr val="accent6">
                    <a:lumMod val="50000"/>
                  </a:schemeClr>
                </a:solidFill>
              </a:rPr>
              <a:t> </a:t>
            </a:r>
            <a:r>
              <a:rPr lang="en-US" sz="2900" dirty="0" err="1" smtClean="0">
                <a:solidFill>
                  <a:schemeClr val="accent6">
                    <a:lumMod val="50000"/>
                  </a:schemeClr>
                </a:solidFill>
              </a:rPr>
              <a:t>di</a:t>
            </a:r>
            <a:r>
              <a:rPr lang="en-US" sz="2900" dirty="0" smtClean="0">
                <a:solidFill>
                  <a:schemeClr val="accent6">
                    <a:lumMod val="50000"/>
                  </a:schemeClr>
                </a:solidFill>
              </a:rPr>
              <a:t> Asia Tenggara </a:t>
            </a:r>
            <a:r>
              <a:rPr lang="en-US" sz="2900" b="1" dirty="0" smtClean="0">
                <a:solidFill>
                  <a:schemeClr val="accent6">
                    <a:lumMod val="50000"/>
                  </a:schemeClr>
                </a:solidFill>
              </a:rPr>
              <a:t>(HASIL PENELITIAN)</a:t>
            </a:r>
            <a:r>
              <a:rPr lang="en-US" sz="2900" b="1" dirty="0" smtClean="0"/>
              <a:t>.</a:t>
            </a:r>
            <a:r>
              <a:rPr lang="en-US" sz="2900" dirty="0" smtClean="0"/>
              <a:t> </a:t>
            </a:r>
            <a:r>
              <a:rPr lang="en-US" sz="2900" dirty="0" err="1" smtClean="0"/>
              <a:t>Selain</a:t>
            </a:r>
            <a:r>
              <a:rPr lang="en-US" sz="2900" dirty="0" smtClean="0"/>
              <a:t> </a:t>
            </a:r>
            <a:r>
              <a:rPr lang="en-US" sz="2900" dirty="0" err="1" smtClean="0"/>
              <a:t>itu</a:t>
            </a:r>
            <a:r>
              <a:rPr lang="en-US" sz="2900" dirty="0" smtClean="0"/>
              <a:t>, </a:t>
            </a:r>
            <a:r>
              <a:rPr lang="en-US" sz="2900" dirty="0" err="1" smtClean="0"/>
              <a:t>pandangan</a:t>
            </a:r>
            <a:r>
              <a:rPr lang="en-US" sz="2900" dirty="0" smtClean="0"/>
              <a:t> lain yang </a:t>
            </a:r>
            <a:r>
              <a:rPr lang="en-US" sz="2900" dirty="0" err="1" smtClean="0"/>
              <a:t>hendak</a:t>
            </a:r>
            <a:r>
              <a:rPr lang="en-US" sz="2900" dirty="0" smtClean="0"/>
              <a:t> </a:t>
            </a:r>
            <a:r>
              <a:rPr lang="en-US" sz="2900" dirty="0" err="1" smtClean="0"/>
              <a:t>dituangkan</a:t>
            </a:r>
            <a:r>
              <a:rPr lang="en-US" sz="2900" dirty="0" smtClean="0"/>
              <a:t> </a:t>
            </a:r>
            <a:r>
              <a:rPr lang="en-US" sz="2900" dirty="0" err="1" smtClean="0"/>
              <a:t>adalah</a:t>
            </a:r>
            <a:r>
              <a:rPr lang="en-US" sz="2900" dirty="0" smtClean="0"/>
              <a:t> </a:t>
            </a:r>
            <a:r>
              <a:rPr lang="en-US" sz="2900" dirty="0" err="1" smtClean="0"/>
              <a:t>bahwa</a:t>
            </a:r>
            <a:r>
              <a:rPr lang="en-US" sz="2900" dirty="0" smtClean="0"/>
              <a:t> </a:t>
            </a:r>
            <a:r>
              <a:rPr lang="en-US" sz="2900" dirty="0" err="1" smtClean="0"/>
              <a:t>polarisasi</a:t>
            </a:r>
            <a:r>
              <a:rPr lang="en-US" sz="2900" dirty="0" smtClean="0"/>
              <a:t> </a:t>
            </a:r>
            <a:r>
              <a:rPr lang="en-US" sz="2900" dirty="0" err="1" smtClean="0"/>
              <a:t>gerakan</a:t>
            </a:r>
            <a:r>
              <a:rPr lang="en-US" sz="2900" dirty="0" smtClean="0"/>
              <a:t> </a:t>
            </a:r>
            <a:r>
              <a:rPr lang="en-US" sz="2900" dirty="0" err="1" smtClean="0"/>
              <a:t>sosial</a:t>
            </a:r>
            <a:r>
              <a:rPr lang="en-US" sz="2900" dirty="0" smtClean="0"/>
              <a:t> </a:t>
            </a:r>
            <a:r>
              <a:rPr lang="en-US" sz="2900" dirty="0" err="1" smtClean="0"/>
              <a:t>politik</a:t>
            </a:r>
            <a:r>
              <a:rPr lang="en-US" sz="2900" dirty="0" smtClean="0"/>
              <a:t> </a:t>
            </a:r>
            <a:r>
              <a:rPr lang="en-US" sz="2900" dirty="0" err="1" smtClean="0"/>
              <a:t>di</a:t>
            </a:r>
            <a:r>
              <a:rPr lang="en-US" sz="2900" dirty="0" smtClean="0"/>
              <a:t> Aceh </a:t>
            </a:r>
            <a:r>
              <a:rPr lang="en-US" sz="2900" dirty="0" err="1" smtClean="0"/>
              <a:t>memang</a:t>
            </a:r>
            <a:r>
              <a:rPr lang="en-US" sz="2900" dirty="0" smtClean="0"/>
              <a:t> </a:t>
            </a:r>
            <a:r>
              <a:rPr lang="en-US" sz="2900" dirty="0" err="1" smtClean="0"/>
              <a:t>tidak</a:t>
            </a:r>
            <a:r>
              <a:rPr lang="en-US" sz="2900" dirty="0" smtClean="0"/>
              <a:t> </a:t>
            </a:r>
            <a:r>
              <a:rPr lang="en-US" sz="2900" dirty="0" err="1" smtClean="0"/>
              <a:t>pernah</a:t>
            </a:r>
            <a:r>
              <a:rPr lang="en-US" sz="2900" dirty="0" smtClean="0"/>
              <a:t> </a:t>
            </a:r>
            <a:r>
              <a:rPr lang="en-US" sz="2900" dirty="0" err="1" smtClean="0"/>
              <a:t>jauh</a:t>
            </a:r>
            <a:r>
              <a:rPr lang="en-US" sz="2900" dirty="0" smtClean="0"/>
              <a:t> </a:t>
            </a:r>
            <a:r>
              <a:rPr lang="en-US" sz="2900" dirty="0" err="1" smtClean="0"/>
              <a:t>dari</a:t>
            </a:r>
            <a:r>
              <a:rPr lang="en-US" sz="2900" dirty="0" smtClean="0"/>
              <a:t> </a:t>
            </a:r>
            <a:r>
              <a:rPr lang="en-US" sz="2900" dirty="0" err="1" smtClean="0"/>
              <a:t>teori-teori</a:t>
            </a:r>
            <a:r>
              <a:rPr lang="en-US" sz="2900" dirty="0" smtClean="0"/>
              <a:t> </a:t>
            </a:r>
            <a:r>
              <a:rPr lang="en-US" sz="2900" dirty="0" err="1" smtClean="0"/>
              <a:t>Marxis</a:t>
            </a:r>
            <a:r>
              <a:rPr lang="en-US" sz="2900" dirty="0" smtClean="0"/>
              <a:t> </a:t>
            </a:r>
            <a:r>
              <a:rPr lang="en-US" sz="2900" b="1" dirty="0" smtClean="0"/>
              <a:t>(KONTRIBUSI TEORITIK).</a:t>
            </a:r>
            <a:r>
              <a:rPr lang="en-US" sz="2900" dirty="0" smtClean="0"/>
              <a:t> </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normAutofit fontScale="62500" lnSpcReduction="20000"/>
          </a:bodyPr>
          <a:lstStyle/>
          <a:p>
            <a:pPr algn="ctr"/>
            <a:r>
              <a:rPr lang="en-US" b="1" dirty="0" smtClean="0"/>
              <a:t>THE APPLICATION OF ISLAMIC LAW IN INDONESIA: The Case Study of Aceh</a:t>
            </a:r>
          </a:p>
          <a:p>
            <a:pPr algn="ctr">
              <a:buNone/>
            </a:pPr>
            <a:r>
              <a:rPr lang="en-US" b="1" dirty="0" err="1" smtClean="0"/>
              <a:t>Kamaruzzaman</a:t>
            </a:r>
            <a:r>
              <a:rPr lang="en-US" b="1" dirty="0" smtClean="0"/>
              <a:t> </a:t>
            </a:r>
            <a:r>
              <a:rPr lang="en-US" b="1" dirty="0" err="1" smtClean="0"/>
              <a:t>Bustamam</a:t>
            </a:r>
            <a:r>
              <a:rPr lang="en-US" b="1" dirty="0" smtClean="0"/>
              <a:t>-Ahmad</a:t>
            </a:r>
          </a:p>
          <a:p>
            <a:pPr algn="ctr"/>
            <a:r>
              <a:rPr lang="en-US" b="1" dirty="0" smtClean="0"/>
              <a:t>La Trobe University - Australia</a:t>
            </a:r>
          </a:p>
          <a:p>
            <a:pPr algn="ctr">
              <a:buNone/>
            </a:pPr>
            <a:endParaRPr lang="en-US" b="1" dirty="0" smtClean="0"/>
          </a:p>
          <a:p>
            <a:pPr algn="ctr">
              <a:buNone/>
            </a:pPr>
            <a:r>
              <a:rPr lang="en-US" b="1" dirty="0" smtClean="0"/>
              <a:t>Abstract: </a:t>
            </a:r>
          </a:p>
          <a:p>
            <a:pPr algn="just">
              <a:buNone/>
            </a:pPr>
            <a:r>
              <a:rPr lang="en-US" dirty="0" smtClean="0"/>
              <a:t>This article provides an </a:t>
            </a:r>
            <a:r>
              <a:rPr lang="en-US" b="1" dirty="0" smtClean="0"/>
              <a:t>historical account </a:t>
            </a:r>
            <a:r>
              <a:rPr lang="en-US" dirty="0" smtClean="0"/>
              <a:t>of the implementation of Islamic law in Aceh and how the issue of Islamic law has been debated. The study will give more emphasis on the </a:t>
            </a:r>
            <a:r>
              <a:rPr lang="en-US" b="1" dirty="0" smtClean="0"/>
              <a:t>dynamics of the implementation of Islamic law</a:t>
            </a:r>
            <a:r>
              <a:rPr lang="en-US" dirty="0" smtClean="0"/>
              <a:t>, its </a:t>
            </a:r>
            <a:r>
              <a:rPr lang="en-US" b="1" dirty="0" smtClean="0"/>
              <a:t>historical development</a:t>
            </a:r>
            <a:r>
              <a:rPr lang="en-US" dirty="0" smtClean="0"/>
              <a:t>, </a:t>
            </a:r>
            <a:r>
              <a:rPr lang="en-US" b="1" dirty="0" smtClean="0"/>
              <a:t>typologies of Islamic law</a:t>
            </a:r>
            <a:r>
              <a:rPr lang="en-US" dirty="0" smtClean="0"/>
              <a:t>,  </a:t>
            </a:r>
            <a:r>
              <a:rPr lang="en-US" b="1" dirty="0" smtClean="0"/>
              <a:t>leaders’ opinions regarding this issue, and the governments’ responses</a:t>
            </a:r>
            <a:r>
              <a:rPr lang="en-US" dirty="0" smtClean="0"/>
              <a:t>. This study </a:t>
            </a:r>
            <a:r>
              <a:rPr lang="en-US" b="1" dirty="0" smtClean="0"/>
              <a:t>argues </a:t>
            </a:r>
            <a:r>
              <a:rPr lang="en-US" dirty="0" smtClean="0"/>
              <a:t>that Islamic law in Aceh has  been misinterpreted merely as </a:t>
            </a:r>
            <a:r>
              <a:rPr lang="en-US" i="1" dirty="0" smtClean="0"/>
              <a:t>h{</a:t>
            </a:r>
            <a:r>
              <a:rPr lang="en-US" i="1" dirty="0" err="1" smtClean="0"/>
              <a:t>udud</a:t>
            </a:r>
            <a:r>
              <a:rPr lang="en-US" i="1" dirty="0" smtClean="0"/>
              <a:t> </a:t>
            </a:r>
            <a:r>
              <a:rPr lang="en-US" dirty="0" smtClean="0"/>
              <a:t>law. In addition, it </a:t>
            </a:r>
            <a:r>
              <a:rPr lang="en-US" b="1" dirty="0" smtClean="0"/>
              <a:t>argues </a:t>
            </a:r>
            <a:r>
              <a:rPr lang="en-US" dirty="0" smtClean="0"/>
              <a:t>that the provincial government tends to put heavy emphasis on symbolic religious issues (such as the Islamic dress code and the usage of Arabic signs and letterheads), rather than the substance of Islamic law such as justice and prosperity for all. Finally, the </a:t>
            </a:r>
            <a:r>
              <a:rPr lang="en-US" b="1" dirty="0" smtClean="0"/>
              <a:t>study has made evident </a:t>
            </a:r>
            <a:r>
              <a:rPr lang="en-US" dirty="0" smtClean="0"/>
              <a:t>that implementing Islamic law is never a good method of attempting to resolve conflict. There is no need to establish Islamic law formally through the political process because, when politics enters in religious arena, it carries with it many interests.</a:t>
            </a:r>
          </a:p>
          <a:p>
            <a:r>
              <a:rPr lang="en-US" b="1" dirty="0" smtClean="0"/>
              <a:t>Keywords: Aceh, </a:t>
            </a:r>
            <a:r>
              <a:rPr lang="en-US" b="1" i="1" dirty="0" err="1" smtClean="0"/>
              <a:t>Shari‘ah</a:t>
            </a:r>
            <a:r>
              <a:rPr lang="en-US" b="1" i="1" dirty="0" smtClean="0"/>
              <a:t>, </a:t>
            </a:r>
            <a:r>
              <a:rPr lang="en-US" b="1" i="1" dirty="0" err="1" smtClean="0"/>
              <a:t>Qanun</a:t>
            </a:r>
            <a:r>
              <a:rPr lang="en-US" b="1" i="1" dirty="0" smtClean="0"/>
              <a:t>, </a:t>
            </a:r>
            <a:r>
              <a:rPr lang="en-US" b="1" i="1" dirty="0" err="1" smtClean="0"/>
              <a:t>Adat</a:t>
            </a:r>
            <a:r>
              <a:rPr lang="en-US" b="1" i="1" dirty="0" smtClean="0"/>
              <a:t>, </a:t>
            </a:r>
            <a:r>
              <a:rPr lang="en-US" b="1" i="1" dirty="0" err="1" smtClean="0"/>
              <a:t>Hudud</a:t>
            </a:r>
            <a:r>
              <a:rPr lang="en-US" b="1" i="1" dirty="0" smtClean="0"/>
              <a:t>.</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Grp="1" noChangeArrowheads="1"/>
          </p:cNvSpPr>
          <p:nvPr>
            <p:ph type="title"/>
          </p:nvPr>
        </p:nvSpPr>
        <p:spPr>
          <a:xfrm>
            <a:off x="609600" y="381000"/>
            <a:ext cx="7772400" cy="838200"/>
          </a:xfrm>
        </p:spPr>
        <p:txBody>
          <a:bodyPr/>
          <a:lstStyle/>
          <a:p>
            <a:pPr eaLnBrk="1" hangingPunct="1"/>
            <a:r>
              <a:rPr lang="en-US" sz="4000" smtClean="0"/>
              <a:t>Tips for Abstract </a:t>
            </a:r>
          </a:p>
        </p:txBody>
      </p:sp>
      <p:sp>
        <p:nvSpPr>
          <p:cNvPr id="304133" name="Rectangle 5"/>
          <p:cNvSpPr>
            <a:spLocks noGrp="1" noChangeArrowheads="1"/>
          </p:cNvSpPr>
          <p:nvPr>
            <p:ph type="body" idx="1"/>
          </p:nvPr>
        </p:nvSpPr>
        <p:spPr>
          <a:xfrm>
            <a:off x="685800" y="1676400"/>
            <a:ext cx="7772400" cy="4343400"/>
          </a:xfrm>
        </p:spPr>
        <p:txBody>
          <a:bodyPr/>
          <a:lstStyle/>
          <a:p>
            <a:pPr marL="609600" indent="-609600" eaLnBrk="1" hangingPunct="1"/>
            <a:r>
              <a:rPr lang="en-US" smtClean="0"/>
              <a:t>Purpose:  allows the reader to quickly judge whether the article will serve his or her needs.</a:t>
            </a:r>
          </a:p>
          <a:p>
            <a:pPr marL="609600" indent="-609600" eaLnBrk="1" hangingPunct="1"/>
            <a:r>
              <a:rPr lang="en-US" smtClean="0"/>
              <a:t>Concise (100 – 200 words).</a:t>
            </a:r>
          </a:p>
          <a:p>
            <a:pPr marL="609600" indent="-609600" eaLnBrk="1" hangingPunct="1"/>
            <a:r>
              <a:rPr lang="en-US" smtClean="0"/>
              <a:t>Provided at the beginning.</a:t>
            </a:r>
          </a:p>
          <a:p>
            <a:pPr marL="609600" indent="-609600" eaLnBrk="1" hangingPunct="1"/>
            <a:r>
              <a:rPr lang="en-US" smtClean="0"/>
              <a:t>Summarizes the purpose of the report, the data presented, and the author’s major conclusions.</a:t>
            </a:r>
          </a:p>
          <a:p>
            <a:pPr marL="609600" indent="-609600" eaLnBrk="1" hangingPunct="1"/>
            <a:endParaRPr lang="en-US" sz="2800" smtClean="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4133">
                                            <p:txEl>
                                              <p:pRg st="0" end="0"/>
                                            </p:txEl>
                                          </p:spTgt>
                                        </p:tgtEl>
                                        <p:attrNameLst>
                                          <p:attrName>style.visibility</p:attrName>
                                        </p:attrNameLst>
                                      </p:cBhvr>
                                      <p:to>
                                        <p:strVal val="visible"/>
                                      </p:to>
                                    </p:set>
                                    <p:animEffect transition="in" filter="dissolve">
                                      <p:cBhvr>
                                        <p:cTn id="7" dur="500"/>
                                        <p:tgtEl>
                                          <p:spTgt spid="30413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4133">
                                            <p:txEl>
                                              <p:pRg st="1" end="1"/>
                                            </p:txEl>
                                          </p:spTgt>
                                        </p:tgtEl>
                                        <p:attrNameLst>
                                          <p:attrName>style.visibility</p:attrName>
                                        </p:attrNameLst>
                                      </p:cBhvr>
                                      <p:to>
                                        <p:strVal val="visible"/>
                                      </p:to>
                                    </p:set>
                                    <p:animEffect transition="in" filter="dissolve">
                                      <p:cBhvr>
                                        <p:cTn id="12" dur="500"/>
                                        <p:tgtEl>
                                          <p:spTgt spid="30413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04133">
                                            <p:txEl>
                                              <p:pRg st="2" end="2"/>
                                            </p:txEl>
                                          </p:spTgt>
                                        </p:tgtEl>
                                        <p:attrNameLst>
                                          <p:attrName>style.visibility</p:attrName>
                                        </p:attrNameLst>
                                      </p:cBhvr>
                                      <p:to>
                                        <p:strVal val="visible"/>
                                      </p:to>
                                    </p:set>
                                    <p:animEffect transition="in" filter="dissolve">
                                      <p:cBhvr>
                                        <p:cTn id="17" dur="500"/>
                                        <p:tgtEl>
                                          <p:spTgt spid="30413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04133">
                                            <p:txEl>
                                              <p:pRg st="3" end="3"/>
                                            </p:txEl>
                                          </p:spTgt>
                                        </p:tgtEl>
                                        <p:attrNameLst>
                                          <p:attrName>style.visibility</p:attrName>
                                        </p:attrNameLst>
                                      </p:cBhvr>
                                      <p:to>
                                        <p:strVal val="visible"/>
                                      </p:to>
                                    </p:set>
                                    <p:animEffect transition="in" filter="dissolve">
                                      <p:cBhvr>
                                        <p:cTn id="22" dur="500"/>
                                        <p:tgtEl>
                                          <p:spTgt spid="30413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133"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sv-SE" smtClean="0"/>
              <a:t>Paper organisation</a:t>
            </a:r>
          </a:p>
        </p:txBody>
      </p:sp>
      <p:sp>
        <p:nvSpPr>
          <p:cNvPr id="35843" name="Rectangle 3"/>
          <p:cNvSpPr>
            <a:spLocks noGrp="1" noChangeArrowheads="1"/>
          </p:cNvSpPr>
          <p:nvPr>
            <p:ph type="body" idx="1"/>
          </p:nvPr>
        </p:nvSpPr>
        <p:spPr>
          <a:xfrm>
            <a:off x="990600" y="1600200"/>
            <a:ext cx="7772400" cy="4114800"/>
          </a:xfrm>
        </p:spPr>
        <p:txBody>
          <a:bodyPr/>
          <a:lstStyle/>
          <a:p>
            <a:pPr eaLnBrk="1" hangingPunct="1"/>
            <a:r>
              <a:rPr lang="sv-SE" smtClean="0"/>
              <a:t>Introduction</a:t>
            </a:r>
          </a:p>
          <a:p>
            <a:pPr lvl="1" eaLnBrk="1" hangingPunct="1"/>
            <a:r>
              <a:rPr lang="sv-SE" smtClean="0"/>
              <a:t>call attention to the specific subject, define the problem</a:t>
            </a:r>
          </a:p>
          <a:p>
            <a:pPr lvl="1" eaLnBrk="1" hangingPunct="1"/>
            <a:r>
              <a:rPr lang="sv-SE" smtClean="0"/>
              <a:t>provide background and present the results of other studies (literature review)</a:t>
            </a:r>
          </a:p>
          <a:p>
            <a:pPr lvl="1" eaLnBrk="1" hangingPunct="1"/>
            <a:r>
              <a:rPr lang="sv-SE" smtClean="0"/>
              <a:t>list the structure of your research project and what you plan to present in your paper</a:t>
            </a:r>
          </a:p>
        </p:txBody>
      </p:sp>
      <p:sp>
        <p:nvSpPr>
          <p:cNvPr id="35844" name="Text Box 4"/>
          <p:cNvSpPr txBox="1">
            <a:spLocks noChangeArrowheads="1"/>
          </p:cNvSpPr>
          <p:nvPr/>
        </p:nvSpPr>
        <p:spPr bwMode="auto">
          <a:xfrm>
            <a:off x="1355725" y="5167313"/>
            <a:ext cx="6859588" cy="581025"/>
          </a:xfrm>
          <a:prstGeom prst="rect">
            <a:avLst/>
          </a:prstGeom>
          <a:noFill/>
          <a:ln w="9525">
            <a:noFill/>
            <a:miter lim="800000"/>
            <a:headEnd/>
            <a:tailEnd/>
          </a:ln>
        </p:spPr>
        <p:txBody>
          <a:bodyPr wrap="none">
            <a:spAutoFit/>
          </a:bodyPr>
          <a:lstStyle/>
          <a:p>
            <a:pPr eaLnBrk="0" hangingPunct="0"/>
            <a:r>
              <a:rPr lang="sv-SE" sz="1600">
                <a:latin typeface="Times New Roman" pitchFamily="18" charset="0"/>
              </a:rPr>
              <a:t>Reading a scientific article isn’t the same as reading a detective story. We want to</a:t>
            </a:r>
          </a:p>
          <a:p>
            <a:pPr eaLnBrk="0" hangingPunct="0"/>
            <a:r>
              <a:rPr lang="sv-SE" sz="1600">
                <a:latin typeface="Times New Roman" pitchFamily="18" charset="0"/>
              </a:rPr>
              <a:t>know from the start that the butler did it (Ratnoff, 1981)</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mtClean="0"/>
              <a:t>Purpose of Introduction</a:t>
            </a:r>
          </a:p>
        </p:txBody>
      </p:sp>
      <p:pic>
        <p:nvPicPr>
          <p:cNvPr id="36867" name="Picture 4"/>
          <p:cNvPicPr>
            <a:picLocks noGrp="1" noChangeAspect="1" noChangeArrowheads="1"/>
          </p:cNvPicPr>
          <p:nvPr>
            <p:ph type="body" idx="1"/>
          </p:nvPr>
        </p:nvPicPr>
        <p:blipFill>
          <a:blip r:embed="rId2"/>
          <a:srcRect/>
          <a:stretch>
            <a:fillRect/>
          </a:stretch>
        </p:blipFill>
        <p:spPr>
          <a:xfrm>
            <a:off x="457200" y="1752600"/>
            <a:ext cx="8229600" cy="1920875"/>
          </a:xfrm>
          <a:noFill/>
        </p:spPr>
      </p:pic>
      <p:sp>
        <p:nvSpPr>
          <p:cNvPr id="36868" name="TextBox 4"/>
          <p:cNvSpPr txBox="1">
            <a:spLocks noChangeArrowheads="1"/>
          </p:cNvSpPr>
          <p:nvPr/>
        </p:nvSpPr>
        <p:spPr bwMode="auto">
          <a:xfrm>
            <a:off x="457200" y="4572000"/>
            <a:ext cx="8458200" cy="708025"/>
          </a:xfrm>
          <a:prstGeom prst="rect">
            <a:avLst/>
          </a:prstGeom>
          <a:noFill/>
          <a:ln w="9525">
            <a:noFill/>
            <a:miter lim="800000"/>
            <a:headEnd/>
            <a:tailEnd/>
          </a:ln>
        </p:spPr>
        <p:txBody>
          <a:bodyPr>
            <a:spAutoFit/>
          </a:bodyPr>
          <a:lstStyle/>
          <a:p>
            <a:r>
              <a:rPr lang="en-US" sz="2000" b="1">
                <a:solidFill>
                  <a:srgbClr val="FF0000"/>
                </a:solidFill>
              </a:rPr>
              <a:t>Author experience: Often make problem! Introduction should be contain logical thinking in related to existing research &amp; technology.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20" name="Rectangle 4"/>
          <p:cNvSpPr>
            <a:spLocks noGrp="1" noChangeArrowheads="1"/>
          </p:cNvSpPr>
          <p:nvPr>
            <p:ph type="title"/>
          </p:nvPr>
        </p:nvSpPr>
        <p:spPr>
          <a:xfrm>
            <a:off x="914400" y="228600"/>
            <a:ext cx="7924800" cy="1143000"/>
          </a:xfrm>
        </p:spPr>
        <p:txBody>
          <a:bodyPr>
            <a:normAutofit fontScale="90000"/>
          </a:bodyPr>
          <a:lstStyle/>
          <a:p>
            <a:pPr eaLnBrk="1" hangingPunct="1">
              <a:defRPr/>
            </a:pPr>
            <a:r>
              <a:rPr lang="en-US" altLang="zh-CN" sz="3600" dirty="0" smtClean="0">
                <a:ea typeface="宋体" charset="-122"/>
              </a:rPr>
              <a:t>The Most Important Part of Your Paper: the Introduction</a:t>
            </a:r>
          </a:p>
        </p:txBody>
      </p:sp>
      <p:sp>
        <p:nvSpPr>
          <p:cNvPr id="342021" name="Rectangle 5"/>
          <p:cNvSpPr>
            <a:spLocks noGrp="1" noChangeArrowheads="1"/>
          </p:cNvSpPr>
          <p:nvPr>
            <p:ph idx="1"/>
          </p:nvPr>
        </p:nvSpPr>
        <p:spPr>
          <a:xfrm>
            <a:off x="609600" y="1371600"/>
            <a:ext cx="8534400" cy="5105400"/>
          </a:xfrm>
        </p:spPr>
        <p:txBody>
          <a:bodyPr>
            <a:normAutofit lnSpcReduction="10000"/>
          </a:bodyPr>
          <a:lstStyle/>
          <a:p>
            <a:pPr eaLnBrk="1" hangingPunct="1">
              <a:defRPr/>
            </a:pPr>
            <a:r>
              <a:rPr lang="en-US" altLang="zh-CN" sz="2400" dirty="0" smtClean="0">
                <a:ea typeface="宋体" charset="-122"/>
              </a:rPr>
              <a:t>The 1/3 – 2/3 Rule from a reviewer’s perspective:</a:t>
            </a:r>
          </a:p>
          <a:p>
            <a:pPr lvl="1" eaLnBrk="1" hangingPunct="1">
              <a:defRPr/>
            </a:pPr>
            <a:r>
              <a:rPr lang="en-US" altLang="zh-CN" sz="2400" dirty="0" smtClean="0">
                <a:ea typeface="宋体" charset="-122"/>
              </a:rPr>
              <a:t>1/3 time to read your introduction and make a decision</a:t>
            </a:r>
          </a:p>
          <a:p>
            <a:pPr lvl="1" eaLnBrk="1" hangingPunct="1">
              <a:defRPr/>
            </a:pPr>
            <a:r>
              <a:rPr lang="en-US" altLang="zh-CN" sz="2400" dirty="0" smtClean="0">
                <a:ea typeface="宋体" charset="-122"/>
              </a:rPr>
              <a:t>Remaining 2/3 time to find evidence for the decision</a:t>
            </a:r>
          </a:p>
          <a:p>
            <a:pPr eaLnBrk="1" hangingPunct="1">
              <a:defRPr/>
            </a:pPr>
            <a:r>
              <a:rPr lang="en-US" altLang="zh-CN" sz="2400" b="1" dirty="0" smtClean="0">
                <a:ea typeface="宋体" charset="-122"/>
              </a:rPr>
              <a:t>A good introduction with a good motivation is half of your success!</a:t>
            </a:r>
          </a:p>
          <a:p>
            <a:pPr eaLnBrk="1" hangingPunct="1">
              <a:defRPr/>
            </a:pPr>
            <a:r>
              <a:rPr lang="en-US" altLang="zh-CN" sz="2400" dirty="0" smtClean="0">
                <a:ea typeface="宋体" charset="-122"/>
              </a:rPr>
              <a:t>What to cover in the introduction</a:t>
            </a:r>
          </a:p>
          <a:p>
            <a:pPr lvl="1" eaLnBrk="1" hangingPunct="1">
              <a:defRPr/>
            </a:pPr>
            <a:r>
              <a:rPr lang="en-US" altLang="zh-CN" sz="2400" dirty="0" smtClean="0">
                <a:ea typeface="宋体" charset="-122"/>
              </a:rPr>
              <a:t>The research problem</a:t>
            </a:r>
          </a:p>
          <a:p>
            <a:pPr lvl="1" eaLnBrk="1" hangingPunct="1">
              <a:defRPr/>
            </a:pPr>
            <a:r>
              <a:rPr lang="en-US" altLang="zh-CN" sz="2400" dirty="0" smtClean="0">
                <a:ea typeface="宋体" charset="-122"/>
              </a:rPr>
              <a:t>The motivation of your research on the research problem</a:t>
            </a:r>
          </a:p>
          <a:p>
            <a:pPr lvl="1" eaLnBrk="1" hangingPunct="1">
              <a:defRPr/>
            </a:pPr>
            <a:r>
              <a:rPr lang="en-US" altLang="zh-CN" sz="2400" dirty="0" smtClean="0">
                <a:ea typeface="宋体" charset="-122"/>
              </a:rPr>
              <a:t>The claim of your contribution</a:t>
            </a:r>
          </a:p>
          <a:p>
            <a:pPr lvl="1" eaLnBrk="1" hangingPunct="1">
              <a:defRPr/>
            </a:pPr>
            <a:r>
              <a:rPr lang="en-US" altLang="zh-CN" sz="2400" dirty="0" smtClean="0">
                <a:ea typeface="宋体" charset="-122"/>
              </a:rPr>
              <a:t>A summary of your evidence to support your claim</a:t>
            </a:r>
          </a:p>
          <a:p>
            <a:pPr lvl="1" eaLnBrk="1" hangingPunct="1">
              <a:defRPr/>
            </a:pPr>
            <a:r>
              <a:rPr lang="en-US" altLang="zh-CN" sz="2400" dirty="0" smtClean="0">
                <a:ea typeface="宋体" charset="-122"/>
              </a:rPr>
              <a:t>The significance of your contribution</a:t>
            </a:r>
          </a:p>
          <a:p>
            <a:pPr lvl="1" eaLnBrk="1" hangingPunct="1">
              <a:defRPr/>
            </a:pPr>
            <a:r>
              <a:rPr lang="en-US" altLang="zh-CN" sz="2400" dirty="0" smtClean="0">
                <a:ea typeface="宋体" charset="-122"/>
              </a:rPr>
              <a:t>An outline of the rest of the paper.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42021">
                                            <p:txEl>
                                              <p:pRg st="0" end="0"/>
                                            </p:txEl>
                                          </p:spTgt>
                                        </p:tgtEl>
                                        <p:attrNameLst>
                                          <p:attrName>style.visibility</p:attrName>
                                        </p:attrNameLst>
                                      </p:cBhvr>
                                      <p:to>
                                        <p:strVal val="visible"/>
                                      </p:to>
                                    </p:set>
                                    <p:anim calcmode="lin" valueType="num">
                                      <p:cBhvr>
                                        <p:cTn id="7" dur="500" fill="hold"/>
                                        <p:tgtEl>
                                          <p:spTgt spid="34202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42021">
                                            <p:txEl>
                                              <p:pRg st="0" end="0"/>
                                            </p:txEl>
                                          </p:spTgt>
                                        </p:tgtEl>
                                        <p:attrNameLst>
                                          <p:attrName>ppt_h</p:attrName>
                                        </p:attrNameLst>
                                      </p:cBhvr>
                                      <p:tavLst>
                                        <p:tav tm="0">
                                          <p:val>
                                            <p:fltVal val="0"/>
                                          </p:val>
                                        </p:tav>
                                        <p:tav tm="100000">
                                          <p:val>
                                            <p:strVal val="#ppt_h"/>
                                          </p:val>
                                        </p:tav>
                                      </p:tavLst>
                                    </p:anim>
                                  </p:childTnLst>
                                  <p:subTnLst>
                                    <p:animClr clrSpc="rgb" dir="cw">
                                      <p:cBhvr override="childStyle">
                                        <p:cTn dur="1" fill="hold" display="0" masterRel="nextClick" afterEffect="1"/>
                                        <p:tgtEl>
                                          <p:spTgt spid="342021">
                                            <p:txEl>
                                              <p:pRg st="0" end="0"/>
                                            </p:txEl>
                                          </p:spTgt>
                                        </p:tgtEl>
                                        <p:attrNameLst>
                                          <p:attrName>ppt_c</p:attrName>
                                        </p:attrNameLst>
                                      </p:cBhvr>
                                      <p:to>
                                        <a:schemeClr val="bg2"/>
                                      </p:to>
                                    </p:animClr>
                                    <p:audio>
                                      <p:cMediaNode>
                                        <p:cTn display="0" masterRel="sameClick">
                                          <p:stCondLst>
                                            <p:cond evt="begin" delay="0">
                                              <p:tn val="5"/>
                                            </p:cond>
                                          </p:stCondLst>
                                          <p:endCondLst>
                                            <p:cond evt="onStopAudio" delay="0">
                                              <p:tgtEl>
                                                <p:sldTgt/>
                                              </p:tgtEl>
                                            </p:cond>
                                          </p:endCondLst>
                                        </p:cTn>
                                        <p:tgtEl>
                                          <p:sndTgt r:embed="rId2" name="TYPE.WAV"/>
                                        </p:tgtEl>
                                      </p:cMediaNode>
                                    </p:audio>
                                  </p:subTnLst>
                                </p:cTn>
                              </p:par>
                              <p:par>
                                <p:cTn id="9" presetID="23" presetClass="entr" presetSubtype="16" fill="hold" grpId="0" nodeType="withEffect">
                                  <p:stCondLst>
                                    <p:cond delay="0"/>
                                  </p:stCondLst>
                                  <p:childTnLst>
                                    <p:set>
                                      <p:cBhvr>
                                        <p:cTn id="10" dur="1" fill="hold">
                                          <p:stCondLst>
                                            <p:cond delay="0"/>
                                          </p:stCondLst>
                                        </p:cTn>
                                        <p:tgtEl>
                                          <p:spTgt spid="342021">
                                            <p:txEl>
                                              <p:pRg st="1" end="1"/>
                                            </p:txEl>
                                          </p:spTgt>
                                        </p:tgtEl>
                                        <p:attrNameLst>
                                          <p:attrName>style.visibility</p:attrName>
                                        </p:attrNameLst>
                                      </p:cBhvr>
                                      <p:to>
                                        <p:strVal val="visible"/>
                                      </p:to>
                                    </p:set>
                                    <p:anim calcmode="lin" valueType="num">
                                      <p:cBhvr>
                                        <p:cTn id="11" dur="500" fill="hold"/>
                                        <p:tgtEl>
                                          <p:spTgt spid="342021">
                                            <p:txEl>
                                              <p:pRg st="1" end="1"/>
                                            </p:txEl>
                                          </p:spTgt>
                                        </p:tgtEl>
                                        <p:attrNameLst>
                                          <p:attrName>ppt_w</p:attrName>
                                        </p:attrNameLst>
                                      </p:cBhvr>
                                      <p:tavLst>
                                        <p:tav tm="0">
                                          <p:val>
                                            <p:fltVal val="0"/>
                                          </p:val>
                                        </p:tav>
                                        <p:tav tm="100000">
                                          <p:val>
                                            <p:strVal val="#ppt_w"/>
                                          </p:val>
                                        </p:tav>
                                      </p:tavLst>
                                    </p:anim>
                                    <p:anim calcmode="lin" valueType="num">
                                      <p:cBhvr>
                                        <p:cTn id="12" dur="500" fill="hold"/>
                                        <p:tgtEl>
                                          <p:spTgt spid="342021">
                                            <p:txEl>
                                              <p:pRg st="1" end="1"/>
                                            </p:txEl>
                                          </p:spTgt>
                                        </p:tgtEl>
                                        <p:attrNameLst>
                                          <p:attrName>ppt_h</p:attrName>
                                        </p:attrNameLst>
                                      </p:cBhvr>
                                      <p:tavLst>
                                        <p:tav tm="0">
                                          <p:val>
                                            <p:fltVal val="0"/>
                                          </p:val>
                                        </p:tav>
                                        <p:tav tm="100000">
                                          <p:val>
                                            <p:strVal val="#ppt_h"/>
                                          </p:val>
                                        </p:tav>
                                      </p:tavLst>
                                    </p:anim>
                                  </p:childTnLst>
                                  <p:subTnLst>
                                    <p:animClr clrSpc="rgb" dir="cw">
                                      <p:cBhvr override="childStyle">
                                        <p:cTn dur="1" fill="hold" display="0" masterRel="nextClick" afterEffect="1"/>
                                        <p:tgtEl>
                                          <p:spTgt spid="342021">
                                            <p:txEl>
                                              <p:pRg st="1" end="1"/>
                                            </p:txEl>
                                          </p:spTgt>
                                        </p:tgtEl>
                                        <p:attrNameLst>
                                          <p:attrName>ppt_c</p:attrName>
                                        </p:attrNameLst>
                                      </p:cBhvr>
                                      <p:to>
                                        <a:schemeClr val="bg2"/>
                                      </p:to>
                                    </p:animClr>
                                    <p:audio>
                                      <p:cMediaNode>
                                        <p:cTn display="0" masterRel="sameClick">
                                          <p:stCondLst>
                                            <p:cond evt="begin" delay="0">
                                              <p:tn val="9"/>
                                            </p:cond>
                                          </p:stCondLst>
                                          <p:endCondLst>
                                            <p:cond evt="onStopAudio" delay="0">
                                              <p:tgtEl>
                                                <p:sldTgt/>
                                              </p:tgtEl>
                                            </p:cond>
                                          </p:endCondLst>
                                        </p:cTn>
                                        <p:tgtEl>
                                          <p:sndTgt r:embed="rId2" name="TYPE.WAV"/>
                                        </p:tgtEl>
                                      </p:cMediaNode>
                                    </p:audio>
                                  </p:subTnLst>
                                </p:cTn>
                              </p:par>
                              <p:par>
                                <p:cTn id="13" presetID="23" presetClass="entr" presetSubtype="16" fill="hold" grpId="0" nodeType="withEffect">
                                  <p:stCondLst>
                                    <p:cond delay="0"/>
                                  </p:stCondLst>
                                  <p:childTnLst>
                                    <p:set>
                                      <p:cBhvr>
                                        <p:cTn id="14" dur="1" fill="hold">
                                          <p:stCondLst>
                                            <p:cond delay="0"/>
                                          </p:stCondLst>
                                        </p:cTn>
                                        <p:tgtEl>
                                          <p:spTgt spid="342021">
                                            <p:txEl>
                                              <p:pRg st="2" end="2"/>
                                            </p:txEl>
                                          </p:spTgt>
                                        </p:tgtEl>
                                        <p:attrNameLst>
                                          <p:attrName>style.visibility</p:attrName>
                                        </p:attrNameLst>
                                      </p:cBhvr>
                                      <p:to>
                                        <p:strVal val="visible"/>
                                      </p:to>
                                    </p:set>
                                    <p:anim calcmode="lin" valueType="num">
                                      <p:cBhvr>
                                        <p:cTn id="15" dur="500" fill="hold"/>
                                        <p:tgtEl>
                                          <p:spTgt spid="342021">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342021">
                                            <p:txEl>
                                              <p:pRg st="2" end="2"/>
                                            </p:txEl>
                                          </p:spTgt>
                                        </p:tgtEl>
                                        <p:attrNameLst>
                                          <p:attrName>ppt_h</p:attrName>
                                        </p:attrNameLst>
                                      </p:cBhvr>
                                      <p:tavLst>
                                        <p:tav tm="0">
                                          <p:val>
                                            <p:fltVal val="0"/>
                                          </p:val>
                                        </p:tav>
                                        <p:tav tm="100000">
                                          <p:val>
                                            <p:strVal val="#ppt_h"/>
                                          </p:val>
                                        </p:tav>
                                      </p:tavLst>
                                    </p:anim>
                                  </p:childTnLst>
                                  <p:subTnLst>
                                    <p:animClr clrSpc="rgb" dir="cw">
                                      <p:cBhvr override="childStyle">
                                        <p:cTn dur="1" fill="hold" display="0" masterRel="nextClick" afterEffect="1"/>
                                        <p:tgtEl>
                                          <p:spTgt spid="342021">
                                            <p:txEl>
                                              <p:pRg st="2" end="2"/>
                                            </p:txEl>
                                          </p:spTgt>
                                        </p:tgtEl>
                                        <p:attrNameLst>
                                          <p:attrName>ppt_c</p:attrName>
                                        </p:attrNameLst>
                                      </p:cBhvr>
                                      <p:to>
                                        <a:schemeClr val="bg2"/>
                                      </p:to>
                                    </p:animClr>
                                    <p:audio>
                                      <p:cMediaNode>
                                        <p:cTn display="0" masterRel="sameClick">
                                          <p:stCondLst>
                                            <p:cond evt="begin" delay="0">
                                              <p:tn val="13"/>
                                            </p:cond>
                                          </p:stCondLst>
                                          <p:endCondLst>
                                            <p:cond evt="onStopAudio" delay="0">
                                              <p:tgtEl>
                                                <p:sldTgt/>
                                              </p:tgtEl>
                                            </p:cond>
                                          </p:endCondLst>
                                        </p:cTn>
                                        <p:tgtEl>
                                          <p:sndTgt r:embed="rId2" name="TYPE.WAV"/>
                                        </p:tgtEl>
                                      </p:cMediaNode>
                                    </p:audio>
                                  </p:subTnLst>
                                </p:cTn>
                              </p:par>
                            </p:childTnLst>
                          </p:cTn>
                        </p:par>
                      </p:childTnLst>
                    </p:cTn>
                  </p:par>
                  <p:par>
                    <p:cTn id="17" fill="hold">
                      <p:stCondLst>
                        <p:cond delay="indefinite"/>
                      </p:stCondLst>
                      <p:childTnLst>
                        <p:par>
                          <p:cTn id="18" fill="hold">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342021">
                                            <p:txEl>
                                              <p:pRg st="3" end="3"/>
                                            </p:txEl>
                                          </p:spTgt>
                                        </p:tgtEl>
                                        <p:attrNameLst>
                                          <p:attrName>style.visibility</p:attrName>
                                        </p:attrNameLst>
                                      </p:cBhvr>
                                      <p:to>
                                        <p:strVal val="visible"/>
                                      </p:to>
                                    </p:set>
                                    <p:anim calcmode="lin" valueType="num">
                                      <p:cBhvr>
                                        <p:cTn id="21" dur="500" fill="hold"/>
                                        <p:tgtEl>
                                          <p:spTgt spid="342021">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342021">
                                            <p:txEl>
                                              <p:pRg st="3" end="3"/>
                                            </p:txEl>
                                          </p:spTgt>
                                        </p:tgtEl>
                                        <p:attrNameLst>
                                          <p:attrName>ppt_h</p:attrName>
                                        </p:attrNameLst>
                                      </p:cBhvr>
                                      <p:tavLst>
                                        <p:tav tm="0">
                                          <p:val>
                                            <p:fltVal val="0"/>
                                          </p:val>
                                        </p:tav>
                                        <p:tav tm="100000">
                                          <p:val>
                                            <p:strVal val="#ppt_h"/>
                                          </p:val>
                                        </p:tav>
                                      </p:tavLst>
                                    </p:anim>
                                  </p:childTnLst>
                                  <p:subTnLst>
                                    <p:animClr clrSpc="rgb" dir="cw">
                                      <p:cBhvr override="childStyle">
                                        <p:cTn dur="1" fill="hold" display="0" masterRel="nextClick" afterEffect="1"/>
                                        <p:tgtEl>
                                          <p:spTgt spid="342021">
                                            <p:txEl>
                                              <p:pRg st="3" end="3"/>
                                            </p:txEl>
                                          </p:spTgt>
                                        </p:tgtEl>
                                        <p:attrNameLst>
                                          <p:attrName>ppt_c</p:attrName>
                                        </p:attrNameLst>
                                      </p:cBhvr>
                                      <p:to>
                                        <a:schemeClr val="bg2"/>
                                      </p:to>
                                    </p:animClr>
                                    <p:audio>
                                      <p:cMediaNode>
                                        <p:cTn display="0" masterRel="sameClick">
                                          <p:stCondLst>
                                            <p:cond evt="begin" delay="0">
                                              <p:tn val="19"/>
                                            </p:cond>
                                          </p:stCondLst>
                                          <p:endCondLst>
                                            <p:cond evt="onStopAudio" delay="0">
                                              <p:tgtEl>
                                                <p:sldTgt/>
                                              </p:tgtEl>
                                            </p:cond>
                                          </p:endCondLst>
                                        </p:cTn>
                                        <p:tgtEl>
                                          <p:sndTgt r:embed="rId2" name="TYPE.WAV"/>
                                        </p:tgtEl>
                                      </p:cMediaNode>
                                    </p:audio>
                                  </p:subTnLst>
                                </p:cTn>
                              </p:par>
                            </p:childTnLst>
                          </p:cTn>
                        </p:par>
                      </p:childTnLst>
                    </p:cTn>
                  </p:par>
                  <p:par>
                    <p:cTn id="23" fill="hold">
                      <p:stCondLst>
                        <p:cond delay="indefinite"/>
                      </p:stCondLst>
                      <p:childTnLst>
                        <p:par>
                          <p:cTn id="24" fill="hold">
                            <p:stCondLst>
                              <p:cond delay="0"/>
                            </p:stCondLst>
                            <p:childTnLst>
                              <p:par>
                                <p:cTn id="25" presetID="23" presetClass="entr" presetSubtype="16" fill="hold" grpId="0" nodeType="clickEffect">
                                  <p:stCondLst>
                                    <p:cond delay="0"/>
                                  </p:stCondLst>
                                  <p:childTnLst>
                                    <p:set>
                                      <p:cBhvr>
                                        <p:cTn id="26" dur="1" fill="hold">
                                          <p:stCondLst>
                                            <p:cond delay="0"/>
                                          </p:stCondLst>
                                        </p:cTn>
                                        <p:tgtEl>
                                          <p:spTgt spid="342021">
                                            <p:txEl>
                                              <p:pRg st="4" end="4"/>
                                            </p:txEl>
                                          </p:spTgt>
                                        </p:tgtEl>
                                        <p:attrNameLst>
                                          <p:attrName>style.visibility</p:attrName>
                                        </p:attrNameLst>
                                      </p:cBhvr>
                                      <p:to>
                                        <p:strVal val="visible"/>
                                      </p:to>
                                    </p:set>
                                    <p:anim calcmode="lin" valueType="num">
                                      <p:cBhvr>
                                        <p:cTn id="27" dur="500" fill="hold"/>
                                        <p:tgtEl>
                                          <p:spTgt spid="342021">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342021">
                                            <p:txEl>
                                              <p:pRg st="4" end="4"/>
                                            </p:txEl>
                                          </p:spTgt>
                                        </p:tgtEl>
                                        <p:attrNameLst>
                                          <p:attrName>ppt_h</p:attrName>
                                        </p:attrNameLst>
                                      </p:cBhvr>
                                      <p:tavLst>
                                        <p:tav tm="0">
                                          <p:val>
                                            <p:fltVal val="0"/>
                                          </p:val>
                                        </p:tav>
                                        <p:tav tm="100000">
                                          <p:val>
                                            <p:strVal val="#ppt_h"/>
                                          </p:val>
                                        </p:tav>
                                      </p:tavLst>
                                    </p:anim>
                                  </p:childTnLst>
                                  <p:subTnLst>
                                    <p:animClr clrSpc="rgb" dir="cw">
                                      <p:cBhvr override="childStyle">
                                        <p:cTn dur="1" fill="hold" display="0" masterRel="nextClick" afterEffect="1"/>
                                        <p:tgtEl>
                                          <p:spTgt spid="342021">
                                            <p:txEl>
                                              <p:pRg st="4" end="4"/>
                                            </p:txEl>
                                          </p:spTgt>
                                        </p:tgtEl>
                                        <p:attrNameLst>
                                          <p:attrName>ppt_c</p:attrName>
                                        </p:attrNameLst>
                                      </p:cBhvr>
                                      <p:to>
                                        <a:schemeClr val="bg2"/>
                                      </p:to>
                                    </p:animClr>
                                    <p:audio>
                                      <p:cMediaNode>
                                        <p:cTn display="0" masterRel="sameClick">
                                          <p:stCondLst>
                                            <p:cond evt="begin" delay="0">
                                              <p:tn val="25"/>
                                            </p:cond>
                                          </p:stCondLst>
                                          <p:endCondLst>
                                            <p:cond evt="onStopAudio" delay="0">
                                              <p:tgtEl>
                                                <p:sldTgt/>
                                              </p:tgtEl>
                                            </p:cond>
                                          </p:endCondLst>
                                        </p:cTn>
                                        <p:tgtEl>
                                          <p:sndTgt r:embed="rId2" name="TYPE.WAV"/>
                                        </p:tgtEl>
                                      </p:cMediaNode>
                                    </p:audio>
                                  </p:subTnLst>
                                </p:cTn>
                              </p:par>
                              <p:par>
                                <p:cTn id="29" presetID="23" presetClass="entr" presetSubtype="16" fill="hold" grpId="0" nodeType="withEffect">
                                  <p:stCondLst>
                                    <p:cond delay="0"/>
                                  </p:stCondLst>
                                  <p:childTnLst>
                                    <p:set>
                                      <p:cBhvr>
                                        <p:cTn id="30" dur="1" fill="hold">
                                          <p:stCondLst>
                                            <p:cond delay="0"/>
                                          </p:stCondLst>
                                        </p:cTn>
                                        <p:tgtEl>
                                          <p:spTgt spid="342021">
                                            <p:txEl>
                                              <p:pRg st="5" end="5"/>
                                            </p:txEl>
                                          </p:spTgt>
                                        </p:tgtEl>
                                        <p:attrNameLst>
                                          <p:attrName>style.visibility</p:attrName>
                                        </p:attrNameLst>
                                      </p:cBhvr>
                                      <p:to>
                                        <p:strVal val="visible"/>
                                      </p:to>
                                    </p:set>
                                    <p:anim calcmode="lin" valueType="num">
                                      <p:cBhvr>
                                        <p:cTn id="31" dur="500" fill="hold"/>
                                        <p:tgtEl>
                                          <p:spTgt spid="342021">
                                            <p:txEl>
                                              <p:pRg st="5" end="5"/>
                                            </p:txEl>
                                          </p:spTgt>
                                        </p:tgtEl>
                                        <p:attrNameLst>
                                          <p:attrName>ppt_w</p:attrName>
                                        </p:attrNameLst>
                                      </p:cBhvr>
                                      <p:tavLst>
                                        <p:tav tm="0">
                                          <p:val>
                                            <p:fltVal val="0"/>
                                          </p:val>
                                        </p:tav>
                                        <p:tav tm="100000">
                                          <p:val>
                                            <p:strVal val="#ppt_w"/>
                                          </p:val>
                                        </p:tav>
                                      </p:tavLst>
                                    </p:anim>
                                    <p:anim calcmode="lin" valueType="num">
                                      <p:cBhvr>
                                        <p:cTn id="32" dur="500" fill="hold"/>
                                        <p:tgtEl>
                                          <p:spTgt spid="342021">
                                            <p:txEl>
                                              <p:pRg st="5" end="5"/>
                                            </p:txEl>
                                          </p:spTgt>
                                        </p:tgtEl>
                                        <p:attrNameLst>
                                          <p:attrName>ppt_h</p:attrName>
                                        </p:attrNameLst>
                                      </p:cBhvr>
                                      <p:tavLst>
                                        <p:tav tm="0">
                                          <p:val>
                                            <p:fltVal val="0"/>
                                          </p:val>
                                        </p:tav>
                                        <p:tav tm="100000">
                                          <p:val>
                                            <p:strVal val="#ppt_h"/>
                                          </p:val>
                                        </p:tav>
                                      </p:tavLst>
                                    </p:anim>
                                  </p:childTnLst>
                                  <p:subTnLst>
                                    <p:animClr clrSpc="rgb" dir="cw">
                                      <p:cBhvr override="childStyle">
                                        <p:cTn dur="1" fill="hold" display="0" masterRel="nextClick" afterEffect="1"/>
                                        <p:tgtEl>
                                          <p:spTgt spid="342021">
                                            <p:txEl>
                                              <p:pRg st="5" end="5"/>
                                            </p:txEl>
                                          </p:spTgt>
                                        </p:tgtEl>
                                        <p:attrNameLst>
                                          <p:attrName>ppt_c</p:attrName>
                                        </p:attrNameLst>
                                      </p:cBhvr>
                                      <p:to>
                                        <a:schemeClr val="bg2"/>
                                      </p:to>
                                    </p:animClr>
                                    <p:audio>
                                      <p:cMediaNode>
                                        <p:cTn display="0" masterRel="sameClick">
                                          <p:stCondLst>
                                            <p:cond evt="begin" delay="0">
                                              <p:tn val="29"/>
                                            </p:cond>
                                          </p:stCondLst>
                                          <p:endCondLst>
                                            <p:cond evt="onStopAudio" delay="0">
                                              <p:tgtEl>
                                                <p:sldTgt/>
                                              </p:tgtEl>
                                            </p:cond>
                                          </p:endCondLst>
                                        </p:cTn>
                                        <p:tgtEl>
                                          <p:sndTgt r:embed="rId2" name="TYPE.WAV"/>
                                        </p:tgtEl>
                                      </p:cMediaNode>
                                    </p:audio>
                                  </p:subTnLst>
                                </p:cTn>
                              </p:par>
                              <p:par>
                                <p:cTn id="33" presetID="23" presetClass="entr" presetSubtype="16" fill="hold" grpId="0" nodeType="withEffect">
                                  <p:stCondLst>
                                    <p:cond delay="0"/>
                                  </p:stCondLst>
                                  <p:childTnLst>
                                    <p:set>
                                      <p:cBhvr>
                                        <p:cTn id="34" dur="1" fill="hold">
                                          <p:stCondLst>
                                            <p:cond delay="0"/>
                                          </p:stCondLst>
                                        </p:cTn>
                                        <p:tgtEl>
                                          <p:spTgt spid="342021">
                                            <p:txEl>
                                              <p:pRg st="6" end="6"/>
                                            </p:txEl>
                                          </p:spTgt>
                                        </p:tgtEl>
                                        <p:attrNameLst>
                                          <p:attrName>style.visibility</p:attrName>
                                        </p:attrNameLst>
                                      </p:cBhvr>
                                      <p:to>
                                        <p:strVal val="visible"/>
                                      </p:to>
                                    </p:set>
                                    <p:anim calcmode="lin" valueType="num">
                                      <p:cBhvr>
                                        <p:cTn id="35" dur="500" fill="hold"/>
                                        <p:tgtEl>
                                          <p:spTgt spid="342021">
                                            <p:txEl>
                                              <p:pRg st="6" end="6"/>
                                            </p:txEl>
                                          </p:spTgt>
                                        </p:tgtEl>
                                        <p:attrNameLst>
                                          <p:attrName>ppt_w</p:attrName>
                                        </p:attrNameLst>
                                      </p:cBhvr>
                                      <p:tavLst>
                                        <p:tav tm="0">
                                          <p:val>
                                            <p:fltVal val="0"/>
                                          </p:val>
                                        </p:tav>
                                        <p:tav tm="100000">
                                          <p:val>
                                            <p:strVal val="#ppt_w"/>
                                          </p:val>
                                        </p:tav>
                                      </p:tavLst>
                                    </p:anim>
                                    <p:anim calcmode="lin" valueType="num">
                                      <p:cBhvr>
                                        <p:cTn id="36" dur="500" fill="hold"/>
                                        <p:tgtEl>
                                          <p:spTgt spid="342021">
                                            <p:txEl>
                                              <p:pRg st="6" end="6"/>
                                            </p:txEl>
                                          </p:spTgt>
                                        </p:tgtEl>
                                        <p:attrNameLst>
                                          <p:attrName>ppt_h</p:attrName>
                                        </p:attrNameLst>
                                      </p:cBhvr>
                                      <p:tavLst>
                                        <p:tav tm="0">
                                          <p:val>
                                            <p:fltVal val="0"/>
                                          </p:val>
                                        </p:tav>
                                        <p:tav tm="100000">
                                          <p:val>
                                            <p:strVal val="#ppt_h"/>
                                          </p:val>
                                        </p:tav>
                                      </p:tavLst>
                                    </p:anim>
                                  </p:childTnLst>
                                  <p:subTnLst>
                                    <p:animClr clrSpc="rgb" dir="cw">
                                      <p:cBhvr override="childStyle">
                                        <p:cTn dur="1" fill="hold" display="0" masterRel="nextClick" afterEffect="1"/>
                                        <p:tgtEl>
                                          <p:spTgt spid="342021">
                                            <p:txEl>
                                              <p:pRg st="6" end="6"/>
                                            </p:txEl>
                                          </p:spTgt>
                                        </p:tgtEl>
                                        <p:attrNameLst>
                                          <p:attrName>ppt_c</p:attrName>
                                        </p:attrNameLst>
                                      </p:cBhvr>
                                      <p:to>
                                        <a:schemeClr val="bg2"/>
                                      </p:to>
                                    </p:animClr>
                                    <p:audio>
                                      <p:cMediaNode>
                                        <p:cTn display="0" masterRel="sameClick">
                                          <p:stCondLst>
                                            <p:cond evt="begin" delay="0">
                                              <p:tn val="33"/>
                                            </p:cond>
                                          </p:stCondLst>
                                          <p:endCondLst>
                                            <p:cond evt="onStopAudio" delay="0">
                                              <p:tgtEl>
                                                <p:sldTgt/>
                                              </p:tgtEl>
                                            </p:cond>
                                          </p:endCondLst>
                                        </p:cTn>
                                        <p:tgtEl>
                                          <p:sndTgt r:embed="rId2" name="TYPE.WAV"/>
                                        </p:tgtEl>
                                      </p:cMediaNode>
                                    </p:audio>
                                  </p:subTnLst>
                                </p:cTn>
                              </p:par>
                              <p:par>
                                <p:cTn id="37" presetID="23" presetClass="entr" presetSubtype="16" fill="hold" grpId="0" nodeType="withEffect">
                                  <p:stCondLst>
                                    <p:cond delay="0"/>
                                  </p:stCondLst>
                                  <p:childTnLst>
                                    <p:set>
                                      <p:cBhvr>
                                        <p:cTn id="38" dur="1" fill="hold">
                                          <p:stCondLst>
                                            <p:cond delay="0"/>
                                          </p:stCondLst>
                                        </p:cTn>
                                        <p:tgtEl>
                                          <p:spTgt spid="342021">
                                            <p:txEl>
                                              <p:pRg st="7" end="7"/>
                                            </p:txEl>
                                          </p:spTgt>
                                        </p:tgtEl>
                                        <p:attrNameLst>
                                          <p:attrName>style.visibility</p:attrName>
                                        </p:attrNameLst>
                                      </p:cBhvr>
                                      <p:to>
                                        <p:strVal val="visible"/>
                                      </p:to>
                                    </p:set>
                                    <p:anim calcmode="lin" valueType="num">
                                      <p:cBhvr>
                                        <p:cTn id="39" dur="500" fill="hold"/>
                                        <p:tgtEl>
                                          <p:spTgt spid="342021">
                                            <p:txEl>
                                              <p:pRg st="7" end="7"/>
                                            </p:txEl>
                                          </p:spTgt>
                                        </p:tgtEl>
                                        <p:attrNameLst>
                                          <p:attrName>ppt_w</p:attrName>
                                        </p:attrNameLst>
                                      </p:cBhvr>
                                      <p:tavLst>
                                        <p:tav tm="0">
                                          <p:val>
                                            <p:fltVal val="0"/>
                                          </p:val>
                                        </p:tav>
                                        <p:tav tm="100000">
                                          <p:val>
                                            <p:strVal val="#ppt_w"/>
                                          </p:val>
                                        </p:tav>
                                      </p:tavLst>
                                    </p:anim>
                                    <p:anim calcmode="lin" valueType="num">
                                      <p:cBhvr>
                                        <p:cTn id="40" dur="500" fill="hold"/>
                                        <p:tgtEl>
                                          <p:spTgt spid="342021">
                                            <p:txEl>
                                              <p:pRg st="7" end="7"/>
                                            </p:txEl>
                                          </p:spTgt>
                                        </p:tgtEl>
                                        <p:attrNameLst>
                                          <p:attrName>ppt_h</p:attrName>
                                        </p:attrNameLst>
                                      </p:cBhvr>
                                      <p:tavLst>
                                        <p:tav tm="0">
                                          <p:val>
                                            <p:fltVal val="0"/>
                                          </p:val>
                                        </p:tav>
                                        <p:tav tm="100000">
                                          <p:val>
                                            <p:strVal val="#ppt_h"/>
                                          </p:val>
                                        </p:tav>
                                      </p:tavLst>
                                    </p:anim>
                                  </p:childTnLst>
                                  <p:subTnLst>
                                    <p:animClr clrSpc="rgb" dir="cw">
                                      <p:cBhvr override="childStyle">
                                        <p:cTn dur="1" fill="hold" display="0" masterRel="nextClick" afterEffect="1"/>
                                        <p:tgtEl>
                                          <p:spTgt spid="342021">
                                            <p:txEl>
                                              <p:pRg st="7" end="7"/>
                                            </p:txEl>
                                          </p:spTgt>
                                        </p:tgtEl>
                                        <p:attrNameLst>
                                          <p:attrName>ppt_c</p:attrName>
                                        </p:attrNameLst>
                                      </p:cBhvr>
                                      <p:to>
                                        <a:schemeClr val="bg2"/>
                                      </p:to>
                                    </p:animClr>
                                    <p:audio>
                                      <p:cMediaNode>
                                        <p:cTn display="0" masterRel="sameClick">
                                          <p:stCondLst>
                                            <p:cond evt="begin" delay="0">
                                              <p:tn val="37"/>
                                            </p:cond>
                                          </p:stCondLst>
                                          <p:endCondLst>
                                            <p:cond evt="onStopAudio" delay="0">
                                              <p:tgtEl>
                                                <p:sldTgt/>
                                              </p:tgtEl>
                                            </p:cond>
                                          </p:endCondLst>
                                        </p:cTn>
                                        <p:tgtEl>
                                          <p:sndTgt r:embed="rId2" name="TYPE.WAV"/>
                                        </p:tgtEl>
                                      </p:cMediaNode>
                                    </p:audio>
                                  </p:subTnLst>
                                </p:cTn>
                              </p:par>
                              <p:par>
                                <p:cTn id="41" presetID="23" presetClass="entr" presetSubtype="16" fill="hold" grpId="0" nodeType="withEffect">
                                  <p:stCondLst>
                                    <p:cond delay="0"/>
                                  </p:stCondLst>
                                  <p:childTnLst>
                                    <p:set>
                                      <p:cBhvr>
                                        <p:cTn id="42" dur="1" fill="hold">
                                          <p:stCondLst>
                                            <p:cond delay="0"/>
                                          </p:stCondLst>
                                        </p:cTn>
                                        <p:tgtEl>
                                          <p:spTgt spid="342021">
                                            <p:txEl>
                                              <p:pRg st="8" end="8"/>
                                            </p:txEl>
                                          </p:spTgt>
                                        </p:tgtEl>
                                        <p:attrNameLst>
                                          <p:attrName>style.visibility</p:attrName>
                                        </p:attrNameLst>
                                      </p:cBhvr>
                                      <p:to>
                                        <p:strVal val="visible"/>
                                      </p:to>
                                    </p:set>
                                    <p:anim calcmode="lin" valueType="num">
                                      <p:cBhvr>
                                        <p:cTn id="43" dur="500" fill="hold"/>
                                        <p:tgtEl>
                                          <p:spTgt spid="342021">
                                            <p:txEl>
                                              <p:pRg st="8" end="8"/>
                                            </p:txEl>
                                          </p:spTgt>
                                        </p:tgtEl>
                                        <p:attrNameLst>
                                          <p:attrName>ppt_w</p:attrName>
                                        </p:attrNameLst>
                                      </p:cBhvr>
                                      <p:tavLst>
                                        <p:tav tm="0">
                                          <p:val>
                                            <p:fltVal val="0"/>
                                          </p:val>
                                        </p:tav>
                                        <p:tav tm="100000">
                                          <p:val>
                                            <p:strVal val="#ppt_w"/>
                                          </p:val>
                                        </p:tav>
                                      </p:tavLst>
                                    </p:anim>
                                    <p:anim calcmode="lin" valueType="num">
                                      <p:cBhvr>
                                        <p:cTn id="44" dur="500" fill="hold"/>
                                        <p:tgtEl>
                                          <p:spTgt spid="342021">
                                            <p:txEl>
                                              <p:pRg st="8" end="8"/>
                                            </p:txEl>
                                          </p:spTgt>
                                        </p:tgtEl>
                                        <p:attrNameLst>
                                          <p:attrName>ppt_h</p:attrName>
                                        </p:attrNameLst>
                                      </p:cBhvr>
                                      <p:tavLst>
                                        <p:tav tm="0">
                                          <p:val>
                                            <p:fltVal val="0"/>
                                          </p:val>
                                        </p:tav>
                                        <p:tav tm="100000">
                                          <p:val>
                                            <p:strVal val="#ppt_h"/>
                                          </p:val>
                                        </p:tav>
                                      </p:tavLst>
                                    </p:anim>
                                  </p:childTnLst>
                                  <p:subTnLst>
                                    <p:animClr clrSpc="rgb" dir="cw">
                                      <p:cBhvr override="childStyle">
                                        <p:cTn dur="1" fill="hold" display="0" masterRel="nextClick" afterEffect="1"/>
                                        <p:tgtEl>
                                          <p:spTgt spid="342021">
                                            <p:txEl>
                                              <p:pRg st="8" end="8"/>
                                            </p:txEl>
                                          </p:spTgt>
                                        </p:tgtEl>
                                        <p:attrNameLst>
                                          <p:attrName>ppt_c</p:attrName>
                                        </p:attrNameLst>
                                      </p:cBhvr>
                                      <p:to>
                                        <a:schemeClr val="bg2"/>
                                      </p:to>
                                    </p:animClr>
                                    <p:audio>
                                      <p:cMediaNode>
                                        <p:cTn display="0" masterRel="sameClick">
                                          <p:stCondLst>
                                            <p:cond evt="begin" delay="0">
                                              <p:tn val="41"/>
                                            </p:cond>
                                          </p:stCondLst>
                                          <p:endCondLst>
                                            <p:cond evt="onStopAudio" delay="0">
                                              <p:tgtEl>
                                                <p:sldTgt/>
                                              </p:tgtEl>
                                            </p:cond>
                                          </p:endCondLst>
                                        </p:cTn>
                                        <p:tgtEl>
                                          <p:sndTgt r:embed="rId2" name="TYPE.WAV"/>
                                        </p:tgtEl>
                                      </p:cMediaNode>
                                    </p:audio>
                                  </p:subTnLst>
                                </p:cTn>
                              </p:par>
                              <p:par>
                                <p:cTn id="45" presetID="23" presetClass="entr" presetSubtype="16" fill="hold" grpId="0" nodeType="withEffect">
                                  <p:stCondLst>
                                    <p:cond delay="0"/>
                                  </p:stCondLst>
                                  <p:childTnLst>
                                    <p:set>
                                      <p:cBhvr>
                                        <p:cTn id="46" dur="1" fill="hold">
                                          <p:stCondLst>
                                            <p:cond delay="0"/>
                                          </p:stCondLst>
                                        </p:cTn>
                                        <p:tgtEl>
                                          <p:spTgt spid="342021">
                                            <p:txEl>
                                              <p:pRg st="9" end="9"/>
                                            </p:txEl>
                                          </p:spTgt>
                                        </p:tgtEl>
                                        <p:attrNameLst>
                                          <p:attrName>style.visibility</p:attrName>
                                        </p:attrNameLst>
                                      </p:cBhvr>
                                      <p:to>
                                        <p:strVal val="visible"/>
                                      </p:to>
                                    </p:set>
                                    <p:anim calcmode="lin" valueType="num">
                                      <p:cBhvr>
                                        <p:cTn id="47" dur="500" fill="hold"/>
                                        <p:tgtEl>
                                          <p:spTgt spid="342021">
                                            <p:txEl>
                                              <p:pRg st="9" end="9"/>
                                            </p:txEl>
                                          </p:spTgt>
                                        </p:tgtEl>
                                        <p:attrNameLst>
                                          <p:attrName>ppt_w</p:attrName>
                                        </p:attrNameLst>
                                      </p:cBhvr>
                                      <p:tavLst>
                                        <p:tav tm="0">
                                          <p:val>
                                            <p:fltVal val="0"/>
                                          </p:val>
                                        </p:tav>
                                        <p:tav tm="100000">
                                          <p:val>
                                            <p:strVal val="#ppt_w"/>
                                          </p:val>
                                        </p:tav>
                                      </p:tavLst>
                                    </p:anim>
                                    <p:anim calcmode="lin" valueType="num">
                                      <p:cBhvr>
                                        <p:cTn id="48" dur="500" fill="hold"/>
                                        <p:tgtEl>
                                          <p:spTgt spid="342021">
                                            <p:txEl>
                                              <p:pRg st="9" end="9"/>
                                            </p:txEl>
                                          </p:spTgt>
                                        </p:tgtEl>
                                        <p:attrNameLst>
                                          <p:attrName>ppt_h</p:attrName>
                                        </p:attrNameLst>
                                      </p:cBhvr>
                                      <p:tavLst>
                                        <p:tav tm="0">
                                          <p:val>
                                            <p:fltVal val="0"/>
                                          </p:val>
                                        </p:tav>
                                        <p:tav tm="100000">
                                          <p:val>
                                            <p:strVal val="#ppt_h"/>
                                          </p:val>
                                        </p:tav>
                                      </p:tavLst>
                                    </p:anim>
                                  </p:childTnLst>
                                  <p:subTnLst>
                                    <p:animClr clrSpc="rgb" dir="cw">
                                      <p:cBhvr override="childStyle">
                                        <p:cTn dur="1" fill="hold" display="0" masterRel="nextClick" afterEffect="1"/>
                                        <p:tgtEl>
                                          <p:spTgt spid="342021">
                                            <p:txEl>
                                              <p:pRg st="9" end="9"/>
                                            </p:txEl>
                                          </p:spTgt>
                                        </p:tgtEl>
                                        <p:attrNameLst>
                                          <p:attrName>ppt_c</p:attrName>
                                        </p:attrNameLst>
                                      </p:cBhvr>
                                      <p:to>
                                        <a:schemeClr val="bg2"/>
                                      </p:to>
                                    </p:animClr>
                                    <p:audio>
                                      <p:cMediaNode>
                                        <p:cTn display="0" masterRel="sameClick">
                                          <p:stCondLst>
                                            <p:cond evt="begin" delay="0">
                                              <p:tn val="45"/>
                                            </p:cond>
                                          </p:stCondLst>
                                          <p:endCondLst>
                                            <p:cond evt="onStopAudio" delay="0">
                                              <p:tgtEl>
                                                <p:sldTgt/>
                                              </p:tgtEl>
                                            </p:cond>
                                          </p:endCondLst>
                                        </p:cTn>
                                        <p:tgtEl>
                                          <p:sndTgt r:embed="rId2" name="TYPE.WAV"/>
                                        </p:tgtEl>
                                      </p:cMediaNode>
                                    </p:audio>
                                  </p:subTnLst>
                                </p:cTn>
                              </p:par>
                              <p:par>
                                <p:cTn id="49" presetID="23" presetClass="entr" presetSubtype="16" fill="hold" grpId="0" nodeType="withEffect">
                                  <p:stCondLst>
                                    <p:cond delay="0"/>
                                  </p:stCondLst>
                                  <p:childTnLst>
                                    <p:set>
                                      <p:cBhvr>
                                        <p:cTn id="50" dur="1" fill="hold">
                                          <p:stCondLst>
                                            <p:cond delay="0"/>
                                          </p:stCondLst>
                                        </p:cTn>
                                        <p:tgtEl>
                                          <p:spTgt spid="342021">
                                            <p:txEl>
                                              <p:pRg st="10" end="10"/>
                                            </p:txEl>
                                          </p:spTgt>
                                        </p:tgtEl>
                                        <p:attrNameLst>
                                          <p:attrName>style.visibility</p:attrName>
                                        </p:attrNameLst>
                                      </p:cBhvr>
                                      <p:to>
                                        <p:strVal val="visible"/>
                                      </p:to>
                                    </p:set>
                                    <p:anim calcmode="lin" valueType="num">
                                      <p:cBhvr>
                                        <p:cTn id="51" dur="500" fill="hold"/>
                                        <p:tgtEl>
                                          <p:spTgt spid="342021">
                                            <p:txEl>
                                              <p:pRg st="10" end="10"/>
                                            </p:txEl>
                                          </p:spTgt>
                                        </p:tgtEl>
                                        <p:attrNameLst>
                                          <p:attrName>ppt_w</p:attrName>
                                        </p:attrNameLst>
                                      </p:cBhvr>
                                      <p:tavLst>
                                        <p:tav tm="0">
                                          <p:val>
                                            <p:fltVal val="0"/>
                                          </p:val>
                                        </p:tav>
                                        <p:tav tm="100000">
                                          <p:val>
                                            <p:strVal val="#ppt_w"/>
                                          </p:val>
                                        </p:tav>
                                      </p:tavLst>
                                    </p:anim>
                                    <p:anim calcmode="lin" valueType="num">
                                      <p:cBhvr>
                                        <p:cTn id="52" dur="500" fill="hold"/>
                                        <p:tgtEl>
                                          <p:spTgt spid="342021">
                                            <p:txEl>
                                              <p:pRg st="10" end="10"/>
                                            </p:txEl>
                                          </p:spTgt>
                                        </p:tgtEl>
                                        <p:attrNameLst>
                                          <p:attrName>ppt_h</p:attrName>
                                        </p:attrNameLst>
                                      </p:cBhvr>
                                      <p:tavLst>
                                        <p:tav tm="0">
                                          <p:val>
                                            <p:fltVal val="0"/>
                                          </p:val>
                                        </p:tav>
                                        <p:tav tm="100000">
                                          <p:val>
                                            <p:strVal val="#ppt_h"/>
                                          </p:val>
                                        </p:tav>
                                      </p:tavLst>
                                    </p:anim>
                                  </p:childTnLst>
                                  <p:subTnLst>
                                    <p:animClr clrSpc="rgb" dir="cw">
                                      <p:cBhvr override="childStyle">
                                        <p:cTn dur="1" fill="hold" display="0" masterRel="nextClick" afterEffect="1"/>
                                        <p:tgtEl>
                                          <p:spTgt spid="342021">
                                            <p:txEl>
                                              <p:pRg st="10" end="10"/>
                                            </p:txEl>
                                          </p:spTgt>
                                        </p:tgtEl>
                                        <p:attrNameLst>
                                          <p:attrName>ppt_c</p:attrName>
                                        </p:attrNameLst>
                                      </p:cBhvr>
                                      <p:to>
                                        <a:schemeClr val="bg2"/>
                                      </p:to>
                                    </p:animClr>
                                    <p:audio>
                                      <p:cMediaNode>
                                        <p:cTn display="0" masterRel="sameClick">
                                          <p:stCondLst>
                                            <p:cond evt="begin" delay="0">
                                              <p:tn val="49"/>
                                            </p:cond>
                                          </p:stCondLst>
                                          <p:endCondLst>
                                            <p:cond evt="onStopAudio" delay="0">
                                              <p:tgtEl>
                                                <p:sldTgt/>
                                              </p:tgtEl>
                                            </p:cond>
                                          </p:endCondLst>
                                        </p:cTn>
                                        <p:tgtEl>
                                          <p:sndTgt r:embed="rId2" name="TYP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21"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a:xfrm>
            <a:off x="468313" y="304800"/>
            <a:ext cx="8229600" cy="587375"/>
          </a:xfrm>
        </p:spPr>
        <p:txBody>
          <a:bodyPr>
            <a:normAutofit fontScale="90000"/>
          </a:bodyPr>
          <a:lstStyle/>
          <a:p>
            <a:pPr eaLnBrk="1" hangingPunct="1"/>
            <a:r>
              <a:rPr lang="en-US" altLang="zh-TW" sz="4000" smtClean="0">
                <a:ea typeface="新細明體" charset="-120"/>
              </a:rPr>
              <a:t>Tips for Introduction</a:t>
            </a:r>
          </a:p>
        </p:txBody>
      </p:sp>
      <p:sp>
        <p:nvSpPr>
          <p:cNvPr id="39939" name="Rectangle 5"/>
          <p:cNvSpPr>
            <a:spLocks noGrp="1" noChangeArrowheads="1"/>
          </p:cNvSpPr>
          <p:nvPr>
            <p:ph type="body" idx="1"/>
          </p:nvPr>
        </p:nvSpPr>
        <p:spPr>
          <a:xfrm>
            <a:off x="457200" y="1295400"/>
            <a:ext cx="8229600" cy="5229225"/>
          </a:xfrm>
        </p:spPr>
        <p:txBody>
          <a:bodyPr/>
          <a:lstStyle/>
          <a:p>
            <a:pPr eaLnBrk="1" hangingPunct="1"/>
            <a:r>
              <a:rPr lang="en-US" altLang="zh-TW" smtClean="0">
                <a:ea typeface="新細明體" charset="-120"/>
              </a:rPr>
              <a:t>1. General setting</a:t>
            </a:r>
            <a:endParaRPr lang="en-US" altLang="zh-TW" i="1" smtClean="0">
              <a:ea typeface="新細明體" charset="-120"/>
            </a:endParaRPr>
          </a:p>
          <a:p>
            <a:pPr eaLnBrk="1" hangingPunct="1">
              <a:buFont typeface="Wingdings" pitchFamily="2" charset="2"/>
              <a:buNone/>
            </a:pPr>
            <a:r>
              <a:rPr lang="en-US" altLang="zh-TW" i="1" smtClean="0">
                <a:ea typeface="新細明體" charset="-120"/>
              </a:rPr>
              <a:t>	… have long been used as</a:t>
            </a:r>
            <a:endParaRPr lang="en-US" altLang="zh-TW" smtClean="0">
              <a:ea typeface="新細明體" charset="-120"/>
            </a:endParaRPr>
          </a:p>
          <a:p>
            <a:pPr eaLnBrk="1" hangingPunct="1"/>
            <a:r>
              <a:rPr lang="en-US" altLang="zh-TW" smtClean="0">
                <a:ea typeface="新細明體" charset="-120"/>
              </a:rPr>
              <a:t>2. Purpose of research</a:t>
            </a:r>
            <a:endParaRPr lang="en-US" altLang="zh-TW" i="1" smtClean="0">
              <a:ea typeface="新細明體" charset="-120"/>
            </a:endParaRPr>
          </a:p>
          <a:p>
            <a:pPr eaLnBrk="1" hangingPunct="1">
              <a:buFont typeface="Wingdings" pitchFamily="2" charset="2"/>
              <a:buNone/>
            </a:pPr>
            <a:r>
              <a:rPr lang="en-US" altLang="zh-TW" i="1" smtClean="0">
                <a:ea typeface="新細明體" charset="-120"/>
              </a:rPr>
              <a:t>	The purpose of the present research was to</a:t>
            </a:r>
            <a:endParaRPr lang="en-US" altLang="zh-TW" smtClean="0">
              <a:ea typeface="新細明體" charset="-120"/>
            </a:endParaRPr>
          </a:p>
          <a:p>
            <a:pPr eaLnBrk="1" hangingPunct="1"/>
            <a:r>
              <a:rPr lang="en-US" altLang="zh-TW" smtClean="0">
                <a:ea typeface="新細明體" charset="-120"/>
              </a:rPr>
              <a:t>3. Literature review</a:t>
            </a:r>
            <a:endParaRPr lang="en-US" altLang="zh-TW" i="1" smtClean="0">
              <a:ea typeface="新細明體" charset="-120"/>
            </a:endParaRPr>
          </a:p>
          <a:p>
            <a:pPr eaLnBrk="1" hangingPunct="1">
              <a:buFont typeface="Wingdings" pitchFamily="2" charset="2"/>
              <a:buNone/>
            </a:pPr>
            <a:r>
              <a:rPr lang="en-US" altLang="zh-TW" i="1" smtClean="0">
                <a:ea typeface="新細明體" charset="-120"/>
              </a:rPr>
              <a:t>	(citation) demonstrated that</a:t>
            </a:r>
            <a:endParaRPr lang="en-US" altLang="zh-TW" smtClean="0">
              <a:ea typeface="新細明體" charset="-120"/>
            </a:endParaRPr>
          </a:p>
          <a:p>
            <a:pPr eaLnBrk="1" hangingPunct="1"/>
            <a:r>
              <a:rPr lang="en-US" altLang="zh-TW" smtClean="0">
                <a:ea typeface="新細明體" charset="-120"/>
              </a:rPr>
              <a:t>4. Indication of a gap or extension of previous knowledge</a:t>
            </a:r>
            <a:endParaRPr lang="en-US" altLang="zh-TW" i="1" smtClean="0">
              <a:ea typeface="新細明體" charset="-120"/>
            </a:endParaRPr>
          </a:p>
          <a:p>
            <a:pPr eaLnBrk="1" hangingPunct="1">
              <a:buFont typeface="Wingdings" pitchFamily="2" charset="2"/>
              <a:buNone/>
            </a:pPr>
            <a:r>
              <a:rPr lang="en-US" altLang="zh-TW" i="1" smtClean="0">
                <a:ea typeface="新細明體" charset="-120"/>
              </a:rPr>
              <a:t>	However, few researchers have reported</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Grp="1" noChangeArrowheads="1"/>
          </p:cNvSpPr>
          <p:nvPr>
            <p:ph type="title"/>
          </p:nvPr>
        </p:nvSpPr>
        <p:spPr>
          <a:xfrm>
            <a:off x="838200" y="188913"/>
            <a:ext cx="7859713" cy="703262"/>
          </a:xfrm>
        </p:spPr>
        <p:txBody>
          <a:bodyPr/>
          <a:lstStyle/>
          <a:p>
            <a:pPr eaLnBrk="1" hangingPunct="1"/>
            <a:r>
              <a:rPr lang="en-US" altLang="zh-TW" sz="4000" smtClean="0">
                <a:ea typeface="新細明體" charset="-120"/>
              </a:rPr>
              <a:t>Introduction</a:t>
            </a:r>
          </a:p>
        </p:txBody>
      </p:sp>
      <p:sp>
        <p:nvSpPr>
          <p:cNvPr id="40963" name="Rectangle 5"/>
          <p:cNvSpPr>
            <a:spLocks noGrp="1" noChangeArrowheads="1"/>
          </p:cNvSpPr>
          <p:nvPr>
            <p:ph type="body" idx="1"/>
          </p:nvPr>
        </p:nvSpPr>
        <p:spPr>
          <a:xfrm>
            <a:off x="838200" y="914400"/>
            <a:ext cx="8001000" cy="5305425"/>
          </a:xfrm>
        </p:spPr>
        <p:txBody>
          <a:bodyPr/>
          <a:lstStyle/>
          <a:p>
            <a:pPr eaLnBrk="1" hangingPunct="1"/>
            <a:r>
              <a:rPr lang="en-US" altLang="zh-TW" sz="2800" smtClean="0">
                <a:ea typeface="新細明體" charset="-120"/>
              </a:rPr>
              <a:t>5. Rationale</a:t>
            </a:r>
            <a:endParaRPr lang="en-US" altLang="zh-TW" sz="2800" i="1" smtClean="0">
              <a:ea typeface="新細明體" charset="-120"/>
            </a:endParaRPr>
          </a:p>
          <a:p>
            <a:pPr eaLnBrk="1" hangingPunct="1">
              <a:buFont typeface="Wingdings" pitchFamily="2" charset="2"/>
              <a:buNone/>
            </a:pPr>
            <a:r>
              <a:rPr lang="en-US" altLang="zh-TW" sz="2800" i="1" smtClean="0">
                <a:ea typeface="新細明體" charset="-120"/>
              </a:rPr>
              <a:t>	A reason for this study is to</a:t>
            </a:r>
            <a:endParaRPr lang="en-US" altLang="zh-TW" sz="2800" smtClean="0">
              <a:ea typeface="新細明體" charset="-120"/>
            </a:endParaRPr>
          </a:p>
          <a:p>
            <a:pPr eaLnBrk="1" hangingPunct="1"/>
            <a:r>
              <a:rPr lang="en-US" altLang="zh-TW" sz="2800" smtClean="0">
                <a:ea typeface="新細明體" charset="-120"/>
              </a:rPr>
              <a:t>6. Major findings and results</a:t>
            </a:r>
            <a:endParaRPr lang="en-US" altLang="zh-TW" sz="2800" i="1" smtClean="0">
              <a:ea typeface="新細明體" charset="-120"/>
            </a:endParaRPr>
          </a:p>
          <a:p>
            <a:pPr eaLnBrk="1" hangingPunct="1">
              <a:buFont typeface="Wingdings" pitchFamily="2" charset="2"/>
              <a:buNone/>
            </a:pPr>
            <a:r>
              <a:rPr lang="en-US" altLang="zh-TW" sz="2800" i="1" smtClean="0">
                <a:ea typeface="新細明體" charset="-120"/>
              </a:rPr>
              <a:t>	The results show that</a:t>
            </a:r>
            <a:endParaRPr lang="en-US" altLang="zh-TW" sz="2800" smtClean="0">
              <a:ea typeface="新細明體" charset="-120"/>
            </a:endParaRPr>
          </a:p>
          <a:p>
            <a:pPr eaLnBrk="1" hangingPunct="1"/>
            <a:r>
              <a:rPr lang="en-US" altLang="zh-TW" sz="2800" smtClean="0">
                <a:ea typeface="新細明體" charset="-120"/>
              </a:rPr>
              <a:t>7. Main features of research</a:t>
            </a:r>
            <a:endParaRPr lang="en-US" altLang="zh-TW" sz="2800" i="1" smtClean="0">
              <a:ea typeface="新細明體" charset="-120"/>
            </a:endParaRPr>
          </a:p>
          <a:p>
            <a:pPr eaLnBrk="1" hangingPunct="1">
              <a:buFont typeface="Wingdings" pitchFamily="2" charset="2"/>
              <a:buNone/>
            </a:pPr>
            <a:r>
              <a:rPr lang="en-US" altLang="zh-TW" sz="2800" i="1" smtClean="0">
                <a:ea typeface="新細明體" charset="-120"/>
              </a:rPr>
              <a:t>	In this paper, a … is developed</a:t>
            </a:r>
            <a:endParaRPr lang="en-US" altLang="zh-TW" sz="2800" smtClean="0">
              <a:ea typeface="新細明體" charset="-120"/>
            </a:endParaRPr>
          </a:p>
          <a:p>
            <a:pPr eaLnBrk="1" hangingPunct="1"/>
            <a:r>
              <a:rPr lang="en-US" altLang="zh-TW" sz="2800" smtClean="0">
                <a:ea typeface="新細明體" charset="-120"/>
              </a:rPr>
              <a:t>8. Value of research</a:t>
            </a:r>
            <a:endParaRPr lang="en-US" altLang="zh-TW" sz="2800" i="1" smtClean="0">
              <a:ea typeface="新細明體" charset="-120"/>
            </a:endParaRPr>
          </a:p>
          <a:p>
            <a:pPr eaLnBrk="1" hangingPunct="1">
              <a:buFont typeface="Wingdings" pitchFamily="2" charset="2"/>
              <a:buNone/>
            </a:pPr>
            <a:r>
              <a:rPr lang="en-US" altLang="zh-TW" sz="2800" i="1" smtClean="0">
                <a:ea typeface="新細明體" charset="-120"/>
              </a:rPr>
              <a:t>	…would greatly improve</a:t>
            </a:r>
            <a:endParaRPr lang="en-US" altLang="zh-TW" sz="2800" smtClean="0">
              <a:ea typeface="新細明體" charset="-120"/>
            </a:endParaRPr>
          </a:p>
          <a:p>
            <a:pPr eaLnBrk="1" hangingPunct="1"/>
            <a:r>
              <a:rPr lang="en-US" altLang="zh-TW" sz="2800" smtClean="0">
                <a:ea typeface="新細明體" charset="-120"/>
              </a:rPr>
              <a:t>9. Content and organization to follow</a:t>
            </a:r>
            <a:endParaRPr lang="en-US" altLang="zh-TW" sz="2800" i="1" smtClean="0">
              <a:ea typeface="新細明體" charset="-120"/>
            </a:endParaRPr>
          </a:p>
          <a:p>
            <a:pPr eaLnBrk="1" hangingPunct="1">
              <a:buFont typeface="Wingdings" pitchFamily="2" charset="2"/>
              <a:buNone/>
            </a:pPr>
            <a:r>
              <a:rPr lang="en-US" altLang="zh-TW" sz="2800" i="1" smtClean="0">
                <a:ea typeface="新細明體" charset="-120"/>
              </a:rPr>
              <a:t>	…in the following sections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sv-SE" smtClean="0"/>
              <a:t>Paper organization</a:t>
            </a:r>
          </a:p>
        </p:txBody>
      </p:sp>
      <p:sp>
        <p:nvSpPr>
          <p:cNvPr id="41987" name="Rectangle 3"/>
          <p:cNvSpPr>
            <a:spLocks noGrp="1" noChangeArrowheads="1"/>
          </p:cNvSpPr>
          <p:nvPr>
            <p:ph type="body" idx="1"/>
          </p:nvPr>
        </p:nvSpPr>
        <p:spPr>
          <a:xfrm>
            <a:off x="990600" y="1524000"/>
            <a:ext cx="7772400" cy="4114800"/>
          </a:xfrm>
        </p:spPr>
        <p:txBody>
          <a:bodyPr/>
          <a:lstStyle/>
          <a:p>
            <a:pPr eaLnBrk="1" hangingPunct="1"/>
            <a:r>
              <a:rPr lang="sv-SE" smtClean="0"/>
              <a:t>Methods</a:t>
            </a:r>
          </a:p>
          <a:p>
            <a:pPr lvl="1" eaLnBrk="1" hangingPunct="1"/>
            <a:r>
              <a:rPr lang="sv-SE" smtClean="0"/>
              <a:t>complete information of materials and methods used, conditions present, actions, experimental design, etc.</a:t>
            </a:r>
          </a:p>
          <a:p>
            <a:pPr lvl="1" eaLnBrk="1" hangingPunct="1"/>
            <a:r>
              <a:rPr lang="sv-SE" smtClean="0"/>
              <a:t>this section usually has subheadings; when possible match those to be used in Results</a:t>
            </a:r>
          </a:p>
          <a:p>
            <a:pPr lvl="1" eaLnBrk="1" hangingPunct="1"/>
            <a:r>
              <a:rPr lang="sv-SE" smtClean="0"/>
              <a:t>enough information must be given so that the experiments could be reproduced</a:t>
            </a:r>
          </a:p>
          <a:p>
            <a:pPr lvl="1" eaLnBrk="1" hangingPunct="1"/>
            <a:r>
              <a:rPr lang="sv-SE" smtClean="0"/>
              <a:t>ask a colleague if he/she can follow the methodology</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smtClean="0"/>
              <a:t>Methods</a:t>
            </a:r>
          </a:p>
        </p:txBody>
      </p:sp>
      <p:pic>
        <p:nvPicPr>
          <p:cNvPr id="43011" name="Picture 4"/>
          <p:cNvPicPr>
            <a:picLocks noGrp="1" noChangeAspect="1" noChangeArrowheads="1"/>
          </p:cNvPicPr>
          <p:nvPr>
            <p:ph type="body" idx="1"/>
          </p:nvPr>
        </p:nvPicPr>
        <p:blipFill>
          <a:blip r:embed="rId2"/>
          <a:srcRect/>
          <a:stretch>
            <a:fillRect/>
          </a:stretch>
        </p:blipFill>
        <p:spPr>
          <a:xfrm>
            <a:off x="457200" y="1371600"/>
            <a:ext cx="8229600" cy="2079625"/>
          </a:xfrm>
          <a:noFill/>
        </p:spPr>
      </p:pic>
      <p:sp>
        <p:nvSpPr>
          <p:cNvPr id="43012" name="TextBox 4"/>
          <p:cNvSpPr txBox="1">
            <a:spLocks noChangeArrowheads="1"/>
          </p:cNvSpPr>
          <p:nvPr/>
        </p:nvSpPr>
        <p:spPr bwMode="auto">
          <a:xfrm>
            <a:off x="457200" y="4267200"/>
            <a:ext cx="8458200" cy="708025"/>
          </a:xfrm>
          <a:prstGeom prst="rect">
            <a:avLst/>
          </a:prstGeom>
          <a:noFill/>
          <a:ln w="9525">
            <a:noFill/>
            <a:miter lim="800000"/>
            <a:headEnd/>
            <a:tailEnd/>
          </a:ln>
        </p:spPr>
        <p:txBody>
          <a:bodyPr>
            <a:spAutoFit/>
          </a:bodyPr>
          <a:lstStyle/>
          <a:p>
            <a:r>
              <a:rPr lang="en-US" sz="2000" b="1">
                <a:solidFill>
                  <a:srgbClr val="FF0000"/>
                </a:solidFill>
              </a:rPr>
              <a:t>Author experience: Often make problem! Method should be contain the important details of the experimentation.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smtClean="0"/>
              <a:t>Results</a:t>
            </a:r>
          </a:p>
        </p:txBody>
      </p:sp>
      <p:pic>
        <p:nvPicPr>
          <p:cNvPr id="48131" name="Picture 4"/>
          <p:cNvPicPr>
            <a:picLocks noGrp="1" noChangeAspect="1" noChangeArrowheads="1"/>
          </p:cNvPicPr>
          <p:nvPr>
            <p:ph type="body" idx="1"/>
          </p:nvPr>
        </p:nvPicPr>
        <p:blipFill>
          <a:blip r:embed="rId2"/>
          <a:srcRect/>
          <a:stretch>
            <a:fillRect/>
          </a:stretch>
        </p:blipFill>
        <p:spPr>
          <a:xfrm>
            <a:off x="457200" y="1600200"/>
            <a:ext cx="8229600" cy="2676525"/>
          </a:xfrm>
          <a:noFill/>
        </p:spPr>
      </p:pic>
      <p:sp>
        <p:nvSpPr>
          <p:cNvPr id="48132" name="TextBox 4"/>
          <p:cNvSpPr txBox="1">
            <a:spLocks noChangeArrowheads="1"/>
          </p:cNvSpPr>
          <p:nvPr/>
        </p:nvSpPr>
        <p:spPr bwMode="auto">
          <a:xfrm>
            <a:off x="457200" y="4800600"/>
            <a:ext cx="8458200" cy="708025"/>
          </a:xfrm>
          <a:prstGeom prst="rect">
            <a:avLst/>
          </a:prstGeom>
          <a:noFill/>
          <a:ln w="9525">
            <a:noFill/>
            <a:miter lim="800000"/>
            <a:headEnd/>
            <a:tailEnd/>
          </a:ln>
        </p:spPr>
        <p:txBody>
          <a:bodyPr>
            <a:spAutoFit/>
          </a:bodyPr>
          <a:lstStyle/>
          <a:p>
            <a:r>
              <a:rPr lang="en-US" sz="2000" b="1">
                <a:solidFill>
                  <a:srgbClr val="FF0000"/>
                </a:solidFill>
              </a:rPr>
              <a:t>Author experience: Very often make problem! Results always as a focus of the referees evaluation. Be careful with this part.</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
          <p:cNvSpPr>
            <a:spLocks noGrp="1" noChangeArrowheads="1"/>
          </p:cNvSpPr>
          <p:nvPr>
            <p:ph type="title"/>
          </p:nvPr>
        </p:nvSpPr>
        <p:spPr>
          <a:xfrm>
            <a:off x="990600" y="228600"/>
            <a:ext cx="8153400" cy="838200"/>
          </a:xfrm>
        </p:spPr>
        <p:txBody>
          <a:bodyPr>
            <a:normAutofit fontScale="90000"/>
          </a:bodyPr>
          <a:lstStyle/>
          <a:p>
            <a:pPr eaLnBrk="1" hangingPunct="1"/>
            <a:r>
              <a:rPr lang="en-US" altLang="zh-CN" sz="4000" smtClean="0">
                <a:ea typeface="宋体" charset="-122"/>
              </a:rPr>
              <a:t>In-Depth Analysis of Empirical Results</a:t>
            </a:r>
          </a:p>
        </p:txBody>
      </p:sp>
      <p:sp>
        <p:nvSpPr>
          <p:cNvPr id="340997" name="Rectangle 5"/>
          <p:cNvSpPr>
            <a:spLocks noGrp="1" noChangeArrowheads="1"/>
          </p:cNvSpPr>
          <p:nvPr>
            <p:ph idx="1"/>
          </p:nvPr>
        </p:nvSpPr>
        <p:spPr>
          <a:xfrm>
            <a:off x="609600" y="1066800"/>
            <a:ext cx="8229600" cy="5105400"/>
          </a:xfrm>
        </p:spPr>
        <p:txBody>
          <a:bodyPr>
            <a:normAutofit lnSpcReduction="10000"/>
          </a:bodyPr>
          <a:lstStyle/>
          <a:p>
            <a:pPr eaLnBrk="1" hangingPunct="1">
              <a:defRPr/>
            </a:pPr>
            <a:r>
              <a:rPr lang="en-US" altLang="zh-CN" sz="2400" dirty="0" smtClean="0">
                <a:ea typeface="宋体" charset="-122"/>
              </a:rPr>
              <a:t>Enough details for your experiment settings (so that other researchers can verify and improve your results)</a:t>
            </a:r>
          </a:p>
          <a:p>
            <a:pPr eaLnBrk="1" hangingPunct="1">
              <a:defRPr/>
            </a:pPr>
            <a:r>
              <a:rPr lang="en-US" altLang="zh-CN" sz="2400" dirty="0" smtClean="0">
                <a:ea typeface="宋体" charset="-122"/>
              </a:rPr>
              <a:t>What were the alternatives considered at various points of your experiments? Why and how have you made the choices for your experiments?</a:t>
            </a:r>
          </a:p>
          <a:p>
            <a:pPr eaLnBrk="1" hangingPunct="1">
              <a:defRPr/>
            </a:pPr>
            <a:r>
              <a:rPr lang="en-US" altLang="zh-CN" sz="2400" dirty="0" smtClean="0">
                <a:ea typeface="宋体" charset="-122"/>
              </a:rPr>
              <a:t>Are the experimental results consistent and conclusive?</a:t>
            </a:r>
          </a:p>
          <a:p>
            <a:pPr eaLnBrk="1" hangingPunct="1">
              <a:defRPr/>
            </a:pPr>
            <a:r>
              <a:rPr lang="en-US" altLang="zh-CN" sz="2400" dirty="0" smtClean="0">
                <a:ea typeface="宋体" charset="-122"/>
              </a:rPr>
              <a:t>Can you fine-tune some key parameters to get better or worse results? If so, use figures and tables to show their impacts on your system performances</a:t>
            </a:r>
          </a:p>
          <a:p>
            <a:pPr eaLnBrk="1" hangingPunct="1">
              <a:defRPr/>
            </a:pPr>
            <a:r>
              <a:rPr lang="en-US" altLang="zh-CN" sz="2400" dirty="0" smtClean="0">
                <a:ea typeface="宋体" charset="-122"/>
              </a:rPr>
              <a:t>How do the experimental results correspond to the motivation of the paper?</a:t>
            </a:r>
          </a:p>
          <a:p>
            <a:pPr eaLnBrk="1" hangingPunct="1">
              <a:defRPr/>
            </a:pPr>
            <a:r>
              <a:rPr lang="en-US" altLang="zh-CN" sz="2400" dirty="0" smtClean="0">
                <a:ea typeface="宋体" charset="-122"/>
              </a:rPr>
              <a:t>What have you found surprising and tried to avoid in these experiments? How generally applicable are these lessons?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4"/>
          <p:cNvSpPr>
            <a:spLocks noGrp="1" noChangeArrowheads="1"/>
          </p:cNvSpPr>
          <p:nvPr>
            <p:ph type="title"/>
          </p:nvPr>
        </p:nvSpPr>
        <p:spPr>
          <a:xfrm>
            <a:off x="457200" y="277813"/>
            <a:ext cx="8229600" cy="630237"/>
          </a:xfrm>
        </p:spPr>
        <p:txBody>
          <a:bodyPr>
            <a:normAutofit fontScale="90000"/>
          </a:bodyPr>
          <a:lstStyle/>
          <a:p>
            <a:pPr eaLnBrk="1" hangingPunct="1"/>
            <a:r>
              <a:rPr lang="en-US" altLang="zh-TW" sz="4000" smtClean="0">
                <a:ea typeface="新細明體" charset="-120"/>
              </a:rPr>
              <a:t>Tips for Results</a:t>
            </a:r>
          </a:p>
        </p:txBody>
      </p:sp>
      <p:sp>
        <p:nvSpPr>
          <p:cNvPr id="51203" name="Rectangle 5"/>
          <p:cNvSpPr>
            <a:spLocks noGrp="1" noChangeArrowheads="1"/>
          </p:cNvSpPr>
          <p:nvPr>
            <p:ph type="body" idx="1"/>
          </p:nvPr>
        </p:nvSpPr>
        <p:spPr>
          <a:xfrm>
            <a:off x="457200" y="1295400"/>
            <a:ext cx="8435975" cy="5005388"/>
          </a:xfrm>
        </p:spPr>
        <p:txBody>
          <a:bodyPr/>
          <a:lstStyle/>
          <a:p>
            <a:pPr eaLnBrk="1" hangingPunct="1"/>
            <a:r>
              <a:rPr lang="en-US" altLang="zh-TW" smtClean="0">
                <a:ea typeface="新細明體" charset="-120"/>
              </a:rPr>
              <a:t>1. Overall description of the investigation</a:t>
            </a:r>
            <a:endParaRPr lang="en-US" altLang="zh-TW" i="1" smtClean="0">
              <a:ea typeface="新細明體" charset="-120"/>
            </a:endParaRPr>
          </a:p>
          <a:p>
            <a:pPr eaLnBrk="1" hangingPunct="1">
              <a:buFont typeface="Wingdings" pitchFamily="2" charset="2"/>
              <a:buNone/>
            </a:pPr>
            <a:r>
              <a:rPr lang="en-US" altLang="zh-TW" i="1" smtClean="0">
                <a:ea typeface="新細明體" charset="-120"/>
              </a:rPr>
              <a:t>	Analyses were conducted using</a:t>
            </a:r>
            <a:endParaRPr lang="en-US" altLang="zh-TW" smtClean="0">
              <a:ea typeface="新細明體" charset="-120"/>
            </a:endParaRPr>
          </a:p>
          <a:p>
            <a:pPr eaLnBrk="1" hangingPunct="1"/>
            <a:r>
              <a:rPr lang="en-US" altLang="zh-TW" smtClean="0">
                <a:ea typeface="新細明體" charset="-120"/>
              </a:rPr>
              <a:t>2. Location of figures and tables</a:t>
            </a:r>
            <a:endParaRPr lang="en-US" altLang="zh-TW" i="1" smtClean="0">
              <a:ea typeface="新細明體" charset="-120"/>
            </a:endParaRPr>
          </a:p>
          <a:p>
            <a:pPr eaLnBrk="1" hangingPunct="1">
              <a:buFont typeface="Wingdings" pitchFamily="2" charset="2"/>
              <a:buNone/>
            </a:pPr>
            <a:r>
              <a:rPr lang="en-US" altLang="zh-TW" i="1" smtClean="0">
                <a:ea typeface="新細明體" charset="-120"/>
              </a:rPr>
              <a:t>	… be presented in Fig. (number)</a:t>
            </a:r>
            <a:endParaRPr lang="en-US" altLang="zh-TW" smtClean="0">
              <a:ea typeface="新細明體" charset="-120"/>
            </a:endParaRPr>
          </a:p>
          <a:p>
            <a:pPr eaLnBrk="1" hangingPunct="1"/>
            <a:r>
              <a:rPr lang="en-US" altLang="zh-TW" smtClean="0">
                <a:ea typeface="新細明體" charset="-120"/>
              </a:rPr>
              <a:t>3. Presentation of important findings and results</a:t>
            </a:r>
            <a:endParaRPr lang="en-US" altLang="zh-TW" i="1" smtClean="0">
              <a:ea typeface="新細明體" charset="-120"/>
            </a:endParaRPr>
          </a:p>
          <a:p>
            <a:pPr eaLnBrk="1" hangingPunct="1">
              <a:buFont typeface="Wingdings" pitchFamily="2" charset="2"/>
              <a:buNone/>
            </a:pPr>
            <a:r>
              <a:rPr lang="en-US" altLang="zh-TW" i="1" smtClean="0">
                <a:ea typeface="新細明體" charset="-120"/>
              </a:rPr>
              <a:t>	As can be seen in Fig.(number)</a:t>
            </a:r>
            <a:endParaRPr lang="en-US" altLang="zh-TW" smtClean="0">
              <a:ea typeface="新細明體" charset="-120"/>
            </a:endParaRPr>
          </a:p>
          <a:p>
            <a:pPr eaLnBrk="1" hangingPunct="1"/>
            <a:r>
              <a:rPr lang="en-US" altLang="zh-TW" smtClean="0">
                <a:ea typeface="新細明體" charset="-120"/>
              </a:rPr>
              <a:t>4. Comments on the results</a:t>
            </a:r>
            <a:endParaRPr lang="en-US" altLang="zh-TW" i="1" smtClean="0">
              <a:ea typeface="新細明體" charset="-120"/>
            </a:endParaRPr>
          </a:p>
          <a:p>
            <a:pPr eaLnBrk="1" hangingPunct="1">
              <a:buFont typeface="Wingdings" pitchFamily="2" charset="2"/>
              <a:buNone/>
            </a:pPr>
            <a:r>
              <a:rPr lang="en-US" altLang="zh-TW" i="1" smtClean="0">
                <a:ea typeface="新細明體" charset="-120"/>
              </a:rPr>
              <a:t>	These results suggest that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sv-SE" smtClean="0"/>
              <a:t>Paper organization</a:t>
            </a:r>
          </a:p>
        </p:txBody>
      </p:sp>
      <p:sp>
        <p:nvSpPr>
          <p:cNvPr id="52227" name="Rectangle 3"/>
          <p:cNvSpPr>
            <a:spLocks noGrp="1" noChangeArrowheads="1"/>
          </p:cNvSpPr>
          <p:nvPr>
            <p:ph type="body" idx="1"/>
          </p:nvPr>
        </p:nvSpPr>
        <p:spPr/>
        <p:txBody>
          <a:bodyPr/>
          <a:lstStyle/>
          <a:p>
            <a:pPr eaLnBrk="1" hangingPunct="1"/>
            <a:r>
              <a:rPr lang="sv-SE" smtClean="0"/>
              <a:t>Discussion</a:t>
            </a:r>
          </a:p>
          <a:p>
            <a:pPr lvl="1" eaLnBrk="1" hangingPunct="1"/>
            <a:r>
              <a:rPr lang="sv-SE" smtClean="0"/>
              <a:t>the hardest section to write, you discuss, you do not recapitulate the Results</a:t>
            </a:r>
          </a:p>
          <a:p>
            <a:pPr lvl="1" eaLnBrk="1" hangingPunct="1"/>
            <a:r>
              <a:rPr lang="sv-SE" smtClean="0"/>
              <a:t>show the relationship among observed facts</a:t>
            </a:r>
          </a:p>
          <a:p>
            <a:pPr lvl="1" eaLnBrk="1" hangingPunct="1"/>
            <a:r>
              <a:rPr lang="sv-SE" smtClean="0"/>
              <a:t>state your conclusion as clearly as possible</a:t>
            </a:r>
          </a:p>
          <a:p>
            <a:pPr lvl="1" eaLnBrk="1" hangingPunct="1"/>
            <a:r>
              <a:rPr lang="sv-SE" smtClean="0"/>
              <a:t>summarize your evidence for each conclusion</a:t>
            </a:r>
          </a:p>
          <a:p>
            <a:pPr lvl="1" eaLnBrk="1" hangingPunct="1"/>
            <a:r>
              <a:rPr lang="sv-SE" smtClean="0"/>
              <a:t>end with a short summary/conclusion regarding the significance of your work</a:t>
            </a:r>
          </a:p>
          <a:p>
            <a:pPr lvl="1" eaLnBrk="1" hangingPunct="1"/>
            <a:endParaRPr lang="sv-SE"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smtClean="0"/>
              <a:t>Discussion</a:t>
            </a:r>
          </a:p>
        </p:txBody>
      </p:sp>
      <p:pic>
        <p:nvPicPr>
          <p:cNvPr id="53251" name="Picture 4"/>
          <p:cNvPicPr>
            <a:picLocks noGrp="1" noChangeAspect="1" noChangeArrowheads="1"/>
          </p:cNvPicPr>
          <p:nvPr>
            <p:ph type="body" idx="1"/>
          </p:nvPr>
        </p:nvPicPr>
        <p:blipFill>
          <a:blip r:embed="rId2"/>
          <a:srcRect/>
          <a:stretch>
            <a:fillRect/>
          </a:stretch>
        </p:blipFill>
        <p:spPr>
          <a:xfrm>
            <a:off x="457200" y="1295400"/>
            <a:ext cx="8229600" cy="2039938"/>
          </a:xfrm>
          <a:noFill/>
        </p:spPr>
      </p:pic>
      <p:sp>
        <p:nvSpPr>
          <p:cNvPr id="53252" name="TextBox 4"/>
          <p:cNvSpPr txBox="1">
            <a:spLocks noChangeArrowheads="1"/>
          </p:cNvSpPr>
          <p:nvPr/>
        </p:nvSpPr>
        <p:spPr bwMode="auto">
          <a:xfrm>
            <a:off x="381000" y="4038600"/>
            <a:ext cx="8458200" cy="708025"/>
          </a:xfrm>
          <a:prstGeom prst="rect">
            <a:avLst/>
          </a:prstGeom>
          <a:noFill/>
          <a:ln w="9525">
            <a:noFill/>
            <a:miter lim="800000"/>
            <a:headEnd/>
            <a:tailEnd/>
          </a:ln>
        </p:spPr>
        <p:txBody>
          <a:bodyPr>
            <a:spAutoFit/>
          </a:bodyPr>
          <a:lstStyle/>
          <a:p>
            <a:r>
              <a:rPr lang="en-US" sz="2000" b="1">
                <a:solidFill>
                  <a:srgbClr val="FF0000"/>
                </a:solidFill>
              </a:rPr>
              <a:t>Author experience: Very often make problem! Discussions always as a focus of the referees evaluation too. Be criticize with this part.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4"/>
          <p:cNvSpPr>
            <a:spLocks noGrp="1" noChangeArrowheads="1"/>
          </p:cNvSpPr>
          <p:nvPr>
            <p:ph type="title"/>
          </p:nvPr>
        </p:nvSpPr>
        <p:spPr>
          <a:xfrm>
            <a:off x="457200" y="277813"/>
            <a:ext cx="8229600" cy="788987"/>
          </a:xfrm>
        </p:spPr>
        <p:txBody>
          <a:bodyPr/>
          <a:lstStyle/>
          <a:p>
            <a:pPr eaLnBrk="1" hangingPunct="1"/>
            <a:r>
              <a:rPr lang="en-US" altLang="zh-TW" sz="4400" smtClean="0">
                <a:ea typeface="新細明體" charset="-120"/>
              </a:rPr>
              <a:t>Tips for Discussions </a:t>
            </a:r>
          </a:p>
        </p:txBody>
      </p:sp>
      <p:sp>
        <p:nvSpPr>
          <p:cNvPr id="55299" name="Rectangle 5"/>
          <p:cNvSpPr>
            <a:spLocks noGrp="1" noChangeArrowheads="1"/>
          </p:cNvSpPr>
          <p:nvPr>
            <p:ph type="body" idx="1"/>
          </p:nvPr>
        </p:nvSpPr>
        <p:spPr>
          <a:xfrm>
            <a:off x="838200" y="1524000"/>
            <a:ext cx="7848600" cy="5027613"/>
          </a:xfrm>
        </p:spPr>
        <p:txBody>
          <a:bodyPr/>
          <a:lstStyle/>
          <a:p>
            <a:pPr eaLnBrk="1" hangingPunct="1"/>
            <a:r>
              <a:rPr lang="en-US" altLang="zh-TW" smtClean="0">
                <a:ea typeface="新細明體" charset="-120"/>
              </a:rPr>
              <a:t>1. Background information</a:t>
            </a:r>
            <a:endParaRPr lang="en-US" altLang="zh-TW" i="1" smtClean="0">
              <a:ea typeface="新細明體" charset="-120"/>
            </a:endParaRPr>
          </a:p>
          <a:p>
            <a:pPr eaLnBrk="1" hangingPunct="1">
              <a:buFont typeface="Wingdings" pitchFamily="2" charset="2"/>
              <a:buNone/>
            </a:pPr>
            <a:r>
              <a:rPr lang="en-US" altLang="zh-TW" i="1" smtClean="0">
                <a:ea typeface="新細明體" charset="-120"/>
              </a:rPr>
              <a:t>	An effort has been made to</a:t>
            </a:r>
            <a:endParaRPr lang="en-US" altLang="zh-TW" smtClean="0">
              <a:ea typeface="新細明體" charset="-120"/>
            </a:endParaRPr>
          </a:p>
          <a:p>
            <a:pPr eaLnBrk="1" hangingPunct="1"/>
            <a:r>
              <a:rPr lang="en-US" altLang="zh-TW" smtClean="0">
                <a:ea typeface="新細明體" charset="-120"/>
              </a:rPr>
              <a:t>2. Statement of results</a:t>
            </a:r>
            <a:endParaRPr lang="en-US" altLang="zh-TW" i="1" smtClean="0">
              <a:ea typeface="新細明體" charset="-120"/>
            </a:endParaRPr>
          </a:p>
          <a:p>
            <a:pPr eaLnBrk="1" hangingPunct="1">
              <a:buFont typeface="Wingdings" pitchFamily="2" charset="2"/>
              <a:buNone/>
            </a:pPr>
            <a:r>
              <a:rPr lang="en-US" altLang="zh-TW" i="1" smtClean="0">
                <a:ea typeface="新細明體" charset="-120"/>
              </a:rPr>
              <a:t>	It has been shown that</a:t>
            </a:r>
            <a:endParaRPr lang="en-US" altLang="zh-TW" smtClean="0">
              <a:ea typeface="新細明體" charset="-120"/>
            </a:endParaRPr>
          </a:p>
          <a:p>
            <a:pPr eaLnBrk="1" hangingPunct="1"/>
            <a:r>
              <a:rPr lang="en-US" altLang="zh-TW" smtClean="0">
                <a:ea typeface="新細明體" charset="-120"/>
              </a:rPr>
              <a:t>3. Expected or unexpected outcome</a:t>
            </a:r>
            <a:endParaRPr lang="en-US" altLang="zh-TW" i="1" smtClean="0">
              <a:ea typeface="新細明體" charset="-120"/>
            </a:endParaRPr>
          </a:p>
          <a:p>
            <a:pPr eaLnBrk="1" hangingPunct="1">
              <a:buFont typeface="Wingdings" pitchFamily="2" charset="2"/>
              <a:buNone/>
            </a:pPr>
            <a:r>
              <a:rPr lang="en-US" altLang="zh-TW" i="1" smtClean="0">
                <a:ea typeface="新細明體" charset="-120"/>
              </a:rPr>
              <a:t>	Unfortunately, we were not able to</a:t>
            </a:r>
            <a:endParaRPr lang="en-US" altLang="zh-TW" smtClean="0">
              <a:ea typeface="新細明體" charset="-120"/>
            </a:endParaRPr>
          </a:p>
          <a:p>
            <a:pPr eaLnBrk="1" hangingPunct="1"/>
            <a:r>
              <a:rPr lang="en-US" altLang="zh-TW" smtClean="0">
                <a:ea typeface="新細明體" charset="-120"/>
              </a:rPr>
              <a:t>4. Reference to previous research</a:t>
            </a:r>
            <a:endParaRPr lang="en-US" altLang="zh-TW" i="1" smtClean="0">
              <a:ea typeface="新細明體" charset="-120"/>
            </a:endParaRPr>
          </a:p>
          <a:p>
            <a:pPr eaLnBrk="1" hangingPunct="1">
              <a:buFont typeface="Wingdings" pitchFamily="2" charset="2"/>
              <a:buNone/>
            </a:pPr>
            <a:r>
              <a:rPr lang="en-US" altLang="zh-TW" i="1" smtClean="0">
                <a:ea typeface="新細明體" charset="-120"/>
              </a:rPr>
              <a:t>	This is in good agreement with (citation)</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id-ID" smtClean="0"/>
              <a:t>Conclusions or Summary</a:t>
            </a:r>
            <a:endParaRPr lang="en-US" smtClean="0"/>
          </a:p>
        </p:txBody>
      </p:sp>
      <p:pic>
        <p:nvPicPr>
          <p:cNvPr id="56323" name="Picture 4"/>
          <p:cNvPicPr>
            <a:picLocks noGrp="1" noChangeAspect="1" noChangeArrowheads="1"/>
          </p:cNvPicPr>
          <p:nvPr>
            <p:ph type="body" idx="1"/>
          </p:nvPr>
        </p:nvPicPr>
        <p:blipFill>
          <a:blip r:embed="rId2"/>
          <a:srcRect/>
          <a:stretch>
            <a:fillRect/>
          </a:stretch>
        </p:blipFill>
        <p:spPr>
          <a:xfrm>
            <a:off x="457200" y="1828800"/>
            <a:ext cx="8229600" cy="1733550"/>
          </a:xfrm>
          <a:noFill/>
        </p:spPr>
      </p:pic>
      <p:sp>
        <p:nvSpPr>
          <p:cNvPr id="56324" name="TextBox 4"/>
          <p:cNvSpPr txBox="1">
            <a:spLocks noChangeArrowheads="1"/>
          </p:cNvSpPr>
          <p:nvPr/>
        </p:nvSpPr>
        <p:spPr bwMode="auto">
          <a:xfrm>
            <a:off x="457200" y="4114800"/>
            <a:ext cx="8458200" cy="708025"/>
          </a:xfrm>
          <a:prstGeom prst="rect">
            <a:avLst/>
          </a:prstGeom>
          <a:noFill/>
          <a:ln w="9525">
            <a:noFill/>
            <a:miter lim="800000"/>
            <a:headEnd/>
            <a:tailEnd/>
          </a:ln>
        </p:spPr>
        <p:txBody>
          <a:bodyPr>
            <a:spAutoFit/>
          </a:bodyPr>
          <a:lstStyle/>
          <a:p>
            <a:r>
              <a:rPr lang="en-US" sz="2000" b="1">
                <a:solidFill>
                  <a:srgbClr val="FF0000"/>
                </a:solidFill>
              </a:rPr>
              <a:t>Author experience: Not make much problem! </a:t>
            </a:r>
            <a:r>
              <a:rPr lang="id-ID" sz="2000" b="1">
                <a:solidFill>
                  <a:srgbClr val="FF0000"/>
                </a:solidFill>
              </a:rPr>
              <a:t>C</a:t>
            </a:r>
            <a:r>
              <a:rPr lang="en-US" sz="2000" b="1">
                <a:solidFill>
                  <a:srgbClr val="FF0000"/>
                </a:solidFill>
              </a:rPr>
              <a:t>onclusion</a:t>
            </a:r>
            <a:r>
              <a:rPr lang="id-ID" sz="2000" b="1">
                <a:solidFill>
                  <a:srgbClr val="FF0000"/>
                </a:solidFill>
              </a:rPr>
              <a:t>s</a:t>
            </a:r>
            <a:r>
              <a:rPr lang="en-US" sz="2000" b="1">
                <a:solidFill>
                  <a:srgbClr val="FF0000"/>
                </a:solidFill>
              </a:rPr>
              <a:t> should be short and informative.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p:cNvSpPr>
            <a:spLocks noGrp="1" noChangeArrowheads="1"/>
          </p:cNvSpPr>
          <p:nvPr>
            <p:ph type="title"/>
          </p:nvPr>
        </p:nvSpPr>
        <p:spPr>
          <a:xfrm>
            <a:off x="457200" y="277813"/>
            <a:ext cx="8229600" cy="865187"/>
          </a:xfrm>
        </p:spPr>
        <p:txBody>
          <a:bodyPr/>
          <a:lstStyle/>
          <a:p>
            <a:pPr eaLnBrk="1" hangingPunct="1"/>
            <a:r>
              <a:rPr lang="id-ID" altLang="zh-TW" sz="4000" smtClean="0">
                <a:ea typeface="新細明體" charset="-120"/>
              </a:rPr>
              <a:t>Tips for </a:t>
            </a:r>
            <a:r>
              <a:rPr lang="en-US" altLang="zh-TW" sz="4000" smtClean="0">
                <a:ea typeface="新細明體" charset="-120"/>
              </a:rPr>
              <a:t>Conclusions</a:t>
            </a:r>
          </a:p>
        </p:txBody>
      </p:sp>
      <p:sp>
        <p:nvSpPr>
          <p:cNvPr id="58371" name="Rectangle 5"/>
          <p:cNvSpPr>
            <a:spLocks noGrp="1" noChangeArrowheads="1"/>
          </p:cNvSpPr>
          <p:nvPr>
            <p:ph type="body" idx="1"/>
          </p:nvPr>
        </p:nvSpPr>
        <p:spPr>
          <a:xfrm>
            <a:off x="609600" y="1600200"/>
            <a:ext cx="8305800" cy="4708525"/>
          </a:xfrm>
        </p:spPr>
        <p:txBody>
          <a:bodyPr/>
          <a:lstStyle/>
          <a:p>
            <a:pPr eaLnBrk="1" hangingPunct="1"/>
            <a:r>
              <a:rPr lang="id-ID" altLang="zh-TW" smtClean="0">
                <a:ea typeface="新細明體" charset="-120"/>
              </a:rPr>
              <a:t>1</a:t>
            </a:r>
            <a:r>
              <a:rPr lang="en-US" altLang="zh-TW" smtClean="0">
                <a:ea typeface="新細明體" charset="-120"/>
              </a:rPr>
              <a:t>. Explanation</a:t>
            </a:r>
            <a:endParaRPr lang="en-US" altLang="zh-TW" i="1" smtClean="0">
              <a:ea typeface="新細明體" charset="-120"/>
            </a:endParaRPr>
          </a:p>
          <a:p>
            <a:pPr eaLnBrk="1" hangingPunct="1">
              <a:buFont typeface="Wingdings" pitchFamily="2" charset="2"/>
              <a:buNone/>
            </a:pPr>
            <a:r>
              <a:rPr lang="en-US" altLang="zh-TW" i="1" smtClean="0">
                <a:ea typeface="新細明體" charset="-120"/>
              </a:rPr>
              <a:t>	In view of the fact that</a:t>
            </a:r>
            <a:endParaRPr lang="en-US" altLang="zh-TW" smtClean="0">
              <a:ea typeface="新細明體" charset="-120"/>
            </a:endParaRPr>
          </a:p>
          <a:p>
            <a:pPr eaLnBrk="1" hangingPunct="1"/>
            <a:r>
              <a:rPr lang="id-ID" altLang="zh-TW" smtClean="0">
                <a:ea typeface="新細明體" charset="-120"/>
              </a:rPr>
              <a:t>2</a:t>
            </a:r>
            <a:r>
              <a:rPr lang="en-US" altLang="zh-TW" smtClean="0">
                <a:ea typeface="新細明體" charset="-120"/>
              </a:rPr>
              <a:t>. Deductions, generalizations, and applications</a:t>
            </a:r>
            <a:endParaRPr lang="en-US" altLang="zh-TW" i="1" smtClean="0">
              <a:ea typeface="新細明體" charset="-120"/>
            </a:endParaRPr>
          </a:p>
          <a:p>
            <a:pPr eaLnBrk="1" hangingPunct="1">
              <a:buFont typeface="Wingdings" pitchFamily="2" charset="2"/>
              <a:buNone/>
            </a:pPr>
            <a:r>
              <a:rPr lang="en-US" altLang="zh-TW" i="1" smtClean="0">
                <a:ea typeface="新細明體" charset="-120"/>
              </a:rPr>
              <a:t>	It can be concluded that</a:t>
            </a:r>
            <a:endParaRPr lang="en-US" altLang="zh-TW" smtClean="0">
              <a:ea typeface="新細明體" charset="-120"/>
            </a:endParaRPr>
          </a:p>
          <a:p>
            <a:pPr eaLnBrk="1" hangingPunct="1"/>
            <a:r>
              <a:rPr lang="id-ID" altLang="zh-TW" smtClean="0">
                <a:ea typeface="新細明體" charset="-120"/>
              </a:rPr>
              <a:t>3</a:t>
            </a:r>
            <a:r>
              <a:rPr lang="en-US" altLang="zh-TW" smtClean="0">
                <a:ea typeface="新細明體" charset="-120"/>
              </a:rPr>
              <a:t>. Recommendations</a:t>
            </a:r>
            <a:endParaRPr lang="en-US" altLang="zh-TW" i="1" smtClean="0">
              <a:ea typeface="新細明體" charset="-120"/>
            </a:endParaRPr>
          </a:p>
          <a:p>
            <a:pPr eaLnBrk="1" hangingPunct="1">
              <a:buFont typeface="Wingdings" pitchFamily="2" charset="2"/>
              <a:buNone/>
            </a:pPr>
            <a:r>
              <a:rPr lang="en-US" altLang="zh-TW" i="1" smtClean="0">
                <a:ea typeface="新細明體" charset="-120"/>
              </a:rPr>
              <a:t>	… be still needed for future…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Grp="1" noChangeArrowheads="1"/>
          </p:cNvSpPr>
          <p:nvPr>
            <p:ph type="title"/>
          </p:nvPr>
        </p:nvSpPr>
        <p:spPr>
          <a:xfrm>
            <a:off x="457200" y="277813"/>
            <a:ext cx="8229600" cy="630237"/>
          </a:xfrm>
        </p:spPr>
        <p:txBody>
          <a:bodyPr>
            <a:normAutofit fontScale="90000"/>
          </a:bodyPr>
          <a:lstStyle/>
          <a:p>
            <a:pPr eaLnBrk="1" hangingPunct="1"/>
            <a:r>
              <a:rPr lang="en-US" altLang="zh-TW" sz="4000" smtClean="0">
                <a:ea typeface="新細明體" charset="-120"/>
              </a:rPr>
              <a:t>Tips for Materials and Methods</a:t>
            </a:r>
          </a:p>
        </p:txBody>
      </p:sp>
      <p:sp>
        <p:nvSpPr>
          <p:cNvPr id="45059" name="Rectangle 5"/>
          <p:cNvSpPr>
            <a:spLocks noGrp="1" noChangeArrowheads="1"/>
          </p:cNvSpPr>
          <p:nvPr>
            <p:ph type="body" idx="1"/>
          </p:nvPr>
        </p:nvSpPr>
        <p:spPr>
          <a:xfrm>
            <a:off x="457200" y="1066800"/>
            <a:ext cx="8229600" cy="5449888"/>
          </a:xfrm>
        </p:spPr>
        <p:txBody>
          <a:bodyPr/>
          <a:lstStyle/>
          <a:p>
            <a:pPr eaLnBrk="1" hangingPunct="1"/>
            <a:r>
              <a:rPr lang="en-US" altLang="zh-TW" sz="2400" smtClean="0">
                <a:ea typeface="新細明體" charset="-120"/>
              </a:rPr>
              <a:t>1. Overview or design of the investigation</a:t>
            </a:r>
            <a:endParaRPr lang="en-US" altLang="zh-TW" sz="2400" i="1" smtClean="0">
              <a:ea typeface="新細明體" charset="-120"/>
            </a:endParaRPr>
          </a:p>
          <a:p>
            <a:pPr eaLnBrk="1" hangingPunct="1">
              <a:buFont typeface="Wingdings" pitchFamily="2" charset="2"/>
              <a:buNone/>
            </a:pPr>
            <a:r>
              <a:rPr lang="en-US" altLang="zh-TW" sz="2400" i="1" smtClean="0">
                <a:ea typeface="新細明體" charset="-120"/>
              </a:rPr>
              <a:t>	Experiments were undertaken to</a:t>
            </a:r>
            <a:endParaRPr lang="en-US" altLang="zh-TW" sz="2400" smtClean="0">
              <a:ea typeface="新細明體" charset="-120"/>
            </a:endParaRPr>
          </a:p>
          <a:p>
            <a:pPr eaLnBrk="1" hangingPunct="1"/>
            <a:r>
              <a:rPr lang="en-US" altLang="zh-TW" sz="2400" smtClean="0">
                <a:ea typeface="新細明體" charset="-120"/>
              </a:rPr>
              <a:t>2. Methods, approaches, models, techniques, or systems</a:t>
            </a:r>
          </a:p>
          <a:p>
            <a:pPr eaLnBrk="1" hangingPunct="1">
              <a:buFont typeface="Wingdings" pitchFamily="2" charset="2"/>
              <a:buNone/>
            </a:pPr>
            <a:r>
              <a:rPr lang="en-US" altLang="zh-TW" sz="2400" smtClean="0">
                <a:ea typeface="新細明體" charset="-120"/>
              </a:rPr>
              <a:t>	… </a:t>
            </a:r>
            <a:r>
              <a:rPr lang="en-US" altLang="zh-TW" sz="2400" i="1" smtClean="0">
                <a:ea typeface="新細明體" charset="-120"/>
              </a:rPr>
              <a:t>techniques were used to</a:t>
            </a:r>
            <a:endParaRPr lang="en-US" altLang="zh-TW" sz="2400" smtClean="0">
              <a:ea typeface="新細明體" charset="-120"/>
            </a:endParaRPr>
          </a:p>
          <a:p>
            <a:pPr eaLnBrk="1" hangingPunct="1"/>
            <a:r>
              <a:rPr lang="en-US" altLang="zh-TW" sz="2400" smtClean="0">
                <a:ea typeface="新細明體" charset="-120"/>
              </a:rPr>
              <a:t>3. Population, samples, or subjects</a:t>
            </a:r>
            <a:endParaRPr lang="en-US" altLang="zh-TW" sz="2400" i="1" smtClean="0">
              <a:ea typeface="新細明體" charset="-120"/>
            </a:endParaRPr>
          </a:p>
          <a:p>
            <a:pPr eaLnBrk="1" hangingPunct="1">
              <a:buFont typeface="Wingdings" pitchFamily="2" charset="2"/>
              <a:buNone/>
            </a:pPr>
            <a:r>
              <a:rPr lang="en-US" altLang="zh-TW" sz="2400" i="1" smtClean="0">
                <a:ea typeface="新細明體" charset="-120"/>
              </a:rPr>
              <a:t>	Samples of … were collected from</a:t>
            </a:r>
            <a:endParaRPr lang="en-US" altLang="zh-TW" sz="2400" smtClean="0">
              <a:ea typeface="新細明體" charset="-120"/>
            </a:endParaRPr>
          </a:p>
          <a:p>
            <a:pPr eaLnBrk="1" hangingPunct="1"/>
            <a:r>
              <a:rPr lang="en-US" altLang="zh-TW" sz="2400" smtClean="0">
                <a:ea typeface="新細明體" charset="-120"/>
              </a:rPr>
              <a:t>4. Location, time, or figures and tables</a:t>
            </a:r>
            <a:endParaRPr lang="en-US" altLang="zh-TW" sz="2400" i="1" smtClean="0">
              <a:ea typeface="新細明體" charset="-120"/>
            </a:endParaRPr>
          </a:p>
          <a:p>
            <a:pPr eaLnBrk="1" hangingPunct="1">
              <a:buFont typeface="Wingdings" pitchFamily="2" charset="2"/>
              <a:buNone/>
            </a:pPr>
            <a:r>
              <a:rPr lang="en-US" altLang="zh-TW" sz="2400" i="1" smtClean="0">
                <a:ea typeface="新細明體" charset="-120"/>
              </a:rPr>
              <a:t>	This is illustrated in Fig. (number), where</a:t>
            </a:r>
            <a:endParaRPr lang="en-US" altLang="zh-TW" sz="2400" smtClean="0">
              <a:ea typeface="新細明體" charset="-120"/>
            </a:endParaRPr>
          </a:p>
          <a:p>
            <a:pPr eaLnBrk="1" hangingPunct="1"/>
            <a:r>
              <a:rPr lang="en-US" altLang="zh-TW" sz="2400" smtClean="0">
                <a:ea typeface="新細明體" charset="-120"/>
              </a:rPr>
              <a:t>5. Experimental conditions, criteria, or hypotheses</a:t>
            </a:r>
            <a:endParaRPr lang="en-US" altLang="zh-TW" sz="2400" i="1" smtClean="0">
              <a:ea typeface="新細明體" charset="-120"/>
            </a:endParaRPr>
          </a:p>
          <a:p>
            <a:pPr eaLnBrk="1" hangingPunct="1">
              <a:buFont typeface="Wingdings" pitchFamily="2" charset="2"/>
              <a:buNone/>
            </a:pPr>
            <a:r>
              <a:rPr lang="en-US" altLang="zh-TW" sz="2400" i="1" smtClean="0">
                <a:ea typeface="新細明體" charset="-120"/>
              </a:rPr>
              <a:t>	It is assumed that</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4"/>
          <p:cNvSpPr>
            <a:spLocks noGrp="1" noChangeArrowheads="1"/>
          </p:cNvSpPr>
          <p:nvPr>
            <p:ph type="title"/>
          </p:nvPr>
        </p:nvSpPr>
        <p:spPr>
          <a:xfrm>
            <a:off x="457200" y="277813"/>
            <a:ext cx="8229600" cy="630237"/>
          </a:xfrm>
        </p:spPr>
        <p:txBody>
          <a:bodyPr>
            <a:normAutofit fontScale="90000"/>
          </a:bodyPr>
          <a:lstStyle/>
          <a:p>
            <a:pPr eaLnBrk="1" hangingPunct="1"/>
            <a:r>
              <a:rPr lang="en-US" altLang="zh-TW" sz="4000" smtClean="0">
                <a:ea typeface="新細明體" charset="-120"/>
              </a:rPr>
              <a:t>Materials and Methods</a:t>
            </a:r>
          </a:p>
        </p:txBody>
      </p:sp>
      <p:sp>
        <p:nvSpPr>
          <p:cNvPr id="46083" name="Rectangle 5"/>
          <p:cNvSpPr>
            <a:spLocks noGrp="1" noChangeArrowheads="1"/>
          </p:cNvSpPr>
          <p:nvPr>
            <p:ph type="body" idx="1"/>
          </p:nvPr>
        </p:nvSpPr>
        <p:spPr>
          <a:xfrm>
            <a:off x="609600" y="1066800"/>
            <a:ext cx="8229600" cy="5307013"/>
          </a:xfrm>
        </p:spPr>
        <p:txBody>
          <a:bodyPr/>
          <a:lstStyle/>
          <a:p>
            <a:pPr eaLnBrk="1" hangingPunct="1"/>
            <a:r>
              <a:rPr lang="en-US" altLang="zh-TW" sz="2600" smtClean="0">
                <a:ea typeface="新細明體" charset="-120"/>
              </a:rPr>
              <a:t>6. Procedure</a:t>
            </a:r>
            <a:endParaRPr lang="en-US" altLang="zh-TW" sz="2600" i="1" smtClean="0">
              <a:ea typeface="新細明體" charset="-120"/>
            </a:endParaRPr>
          </a:p>
          <a:p>
            <a:pPr eaLnBrk="1" hangingPunct="1">
              <a:buFont typeface="Wingdings" pitchFamily="2" charset="2"/>
              <a:buNone/>
            </a:pPr>
            <a:r>
              <a:rPr lang="en-US" altLang="zh-TW" sz="2600" i="1" smtClean="0">
                <a:ea typeface="新細明體" charset="-120"/>
              </a:rPr>
              <a:t>	Several steps were taken to</a:t>
            </a:r>
            <a:endParaRPr lang="en-US" altLang="zh-TW" sz="2600" smtClean="0">
              <a:ea typeface="新細明體" charset="-120"/>
            </a:endParaRPr>
          </a:p>
          <a:p>
            <a:pPr eaLnBrk="1" hangingPunct="1"/>
            <a:r>
              <a:rPr lang="en-US" altLang="zh-TW" sz="2600" smtClean="0">
                <a:ea typeface="新細明體" charset="-120"/>
              </a:rPr>
              <a:t>7. Materials or equipment</a:t>
            </a:r>
            <a:endParaRPr lang="en-US" altLang="zh-TW" sz="2600" i="1" smtClean="0">
              <a:ea typeface="新細明體" charset="-120"/>
            </a:endParaRPr>
          </a:p>
          <a:p>
            <a:pPr eaLnBrk="1" hangingPunct="1">
              <a:buFont typeface="Wingdings" pitchFamily="2" charset="2"/>
              <a:buNone/>
            </a:pPr>
            <a:r>
              <a:rPr lang="en-US" altLang="zh-TW" sz="2600" i="1" smtClean="0">
                <a:ea typeface="新細明體" charset="-120"/>
              </a:rPr>
              <a:t>	… be measured using</a:t>
            </a:r>
            <a:endParaRPr lang="en-US" altLang="zh-TW" sz="2600" smtClean="0">
              <a:ea typeface="新細明體" charset="-120"/>
            </a:endParaRPr>
          </a:p>
          <a:p>
            <a:pPr eaLnBrk="1" hangingPunct="1"/>
            <a:r>
              <a:rPr lang="en-US" altLang="zh-TW" sz="2600" smtClean="0">
                <a:ea typeface="新細明體" charset="-120"/>
              </a:rPr>
              <a:t>8. Variables, equations, or measurements</a:t>
            </a:r>
            <a:endParaRPr lang="en-US" altLang="zh-TW" sz="2600" i="1" smtClean="0">
              <a:ea typeface="新細明體" charset="-120"/>
            </a:endParaRPr>
          </a:p>
          <a:p>
            <a:pPr eaLnBrk="1" hangingPunct="1">
              <a:buFont typeface="Wingdings" pitchFamily="2" charset="2"/>
              <a:buNone/>
            </a:pPr>
            <a:r>
              <a:rPr lang="en-US" altLang="zh-TW" sz="2600" i="1" smtClean="0">
                <a:ea typeface="新細明體" charset="-120"/>
              </a:rPr>
              <a:t>	The equation for … is as follows: …where</a:t>
            </a:r>
            <a:endParaRPr lang="en-US" altLang="zh-TW" sz="2600" smtClean="0">
              <a:ea typeface="新細明體" charset="-120"/>
            </a:endParaRPr>
          </a:p>
          <a:p>
            <a:pPr eaLnBrk="1" hangingPunct="1"/>
            <a:r>
              <a:rPr lang="en-US" altLang="zh-TW" sz="2600" smtClean="0">
                <a:ea typeface="新細明體" charset="-120"/>
              </a:rPr>
              <a:t>9. Tests</a:t>
            </a:r>
            <a:endParaRPr lang="en-US" altLang="zh-TW" sz="2600" i="1" smtClean="0">
              <a:ea typeface="新細明體" charset="-120"/>
            </a:endParaRPr>
          </a:p>
          <a:p>
            <a:pPr eaLnBrk="1" hangingPunct="1">
              <a:buFont typeface="Wingdings" pitchFamily="2" charset="2"/>
              <a:buNone/>
            </a:pPr>
            <a:r>
              <a:rPr lang="en-US" altLang="zh-TW" sz="2600" i="1" smtClean="0">
                <a:ea typeface="新細明體" charset="-120"/>
              </a:rPr>
              <a:t>	Tests were performed</a:t>
            </a:r>
            <a:endParaRPr lang="en-US" altLang="zh-TW" sz="2600" smtClean="0">
              <a:ea typeface="新細明體" charset="-120"/>
            </a:endParaRPr>
          </a:p>
          <a:p>
            <a:pPr eaLnBrk="1" hangingPunct="1"/>
            <a:r>
              <a:rPr lang="en-US" altLang="zh-TW" sz="2600" smtClean="0">
                <a:ea typeface="新細明體" charset="-120"/>
              </a:rPr>
              <a:t>10. Comparison with other studies</a:t>
            </a:r>
            <a:endParaRPr lang="en-US" altLang="zh-TW" sz="2600" i="1" smtClean="0">
              <a:ea typeface="新細明體" charset="-120"/>
            </a:endParaRPr>
          </a:p>
          <a:p>
            <a:pPr eaLnBrk="1" hangingPunct="1">
              <a:buFont typeface="Wingdings" pitchFamily="2" charset="2"/>
              <a:buNone/>
            </a:pPr>
            <a:r>
              <a:rPr lang="en-US" altLang="zh-TW" sz="2600" i="1" smtClean="0">
                <a:ea typeface="新細明體" charset="-120"/>
              </a:rPr>
              <a:t>	The same … has been reported in (citation)</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sv-SE" smtClean="0"/>
              <a:t>Paper organization</a:t>
            </a:r>
          </a:p>
        </p:txBody>
      </p:sp>
      <p:sp>
        <p:nvSpPr>
          <p:cNvPr id="47107" name="Rectangle 3"/>
          <p:cNvSpPr>
            <a:spLocks noGrp="1" noChangeArrowheads="1"/>
          </p:cNvSpPr>
          <p:nvPr>
            <p:ph type="body" idx="1"/>
          </p:nvPr>
        </p:nvSpPr>
        <p:spPr>
          <a:xfrm>
            <a:off x="990600" y="1219200"/>
            <a:ext cx="7772400" cy="4114800"/>
          </a:xfrm>
        </p:spPr>
        <p:txBody>
          <a:bodyPr/>
          <a:lstStyle/>
          <a:p>
            <a:pPr eaLnBrk="1" hangingPunct="1"/>
            <a:r>
              <a:rPr lang="sv-SE" smtClean="0"/>
              <a:t>Results</a:t>
            </a:r>
          </a:p>
          <a:p>
            <a:pPr lvl="1" eaLnBrk="1" hangingPunct="1"/>
            <a:r>
              <a:rPr lang="sv-SE" smtClean="0"/>
              <a:t>display of data with logical development showing how your findings satisfy your objectives</a:t>
            </a:r>
          </a:p>
          <a:p>
            <a:pPr lvl="1" eaLnBrk="1" hangingPunct="1"/>
            <a:r>
              <a:rPr lang="sv-SE" smtClean="0"/>
              <a:t>where possible give illustrative examples and compare those with known results from literature</a:t>
            </a:r>
          </a:p>
          <a:p>
            <a:pPr lvl="1" eaLnBrk="1" hangingPunct="1"/>
            <a:r>
              <a:rPr lang="sv-SE" smtClean="0"/>
              <a:t>use tables and figures</a:t>
            </a:r>
          </a:p>
          <a:p>
            <a:pPr lvl="1" eaLnBrk="1" hangingPunct="1"/>
            <a:r>
              <a:rPr lang="sv-SE" smtClean="0"/>
              <a:t>”the fool collects facts; the wise man selects them” (J. W. Powell, 1888)</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smtClean="0"/>
              <a:t>Results</a:t>
            </a:r>
          </a:p>
        </p:txBody>
      </p:sp>
      <p:pic>
        <p:nvPicPr>
          <p:cNvPr id="48131" name="Picture 4"/>
          <p:cNvPicPr>
            <a:picLocks noGrp="1" noChangeAspect="1" noChangeArrowheads="1"/>
          </p:cNvPicPr>
          <p:nvPr>
            <p:ph type="body" idx="1"/>
          </p:nvPr>
        </p:nvPicPr>
        <p:blipFill>
          <a:blip r:embed="rId2"/>
          <a:srcRect/>
          <a:stretch>
            <a:fillRect/>
          </a:stretch>
        </p:blipFill>
        <p:spPr>
          <a:xfrm>
            <a:off x="457200" y="1600200"/>
            <a:ext cx="8229600" cy="2676525"/>
          </a:xfrm>
          <a:noFill/>
        </p:spPr>
      </p:pic>
      <p:sp>
        <p:nvSpPr>
          <p:cNvPr id="48132" name="TextBox 4"/>
          <p:cNvSpPr txBox="1">
            <a:spLocks noChangeArrowheads="1"/>
          </p:cNvSpPr>
          <p:nvPr/>
        </p:nvSpPr>
        <p:spPr bwMode="auto">
          <a:xfrm>
            <a:off x="457200" y="4800600"/>
            <a:ext cx="8458200" cy="708025"/>
          </a:xfrm>
          <a:prstGeom prst="rect">
            <a:avLst/>
          </a:prstGeom>
          <a:noFill/>
          <a:ln w="9525">
            <a:noFill/>
            <a:miter lim="800000"/>
            <a:headEnd/>
            <a:tailEnd/>
          </a:ln>
        </p:spPr>
        <p:txBody>
          <a:bodyPr>
            <a:spAutoFit/>
          </a:bodyPr>
          <a:lstStyle/>
          <a:p>
            <a:r>
              <a:rPr lang="en-US" sz="2000" b="1">
                <a:solidFill>
                  <a:srgbClr val="FF0000"/>
                </a:solidFill>
              </a:rPr>
              <a:t>Author experience: Very often make problem! Results always as a focus of the referees evaluation. Be careful with this part.</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
          <p:cNvSpPr>
            <a:spLocks noGrp="1" noChangeArrowheads="1"/>
          </p:cNvSpPr>
          <p:nvPr>
            <p:ph type="title"/>
          </p:nvPr>
        </p:nvSpPr>
        <p:spPr>
          <a:xfrm>
            <a:off x="990600" y="228600"/>
            <a:ext cx="8153400" cy="838200"/>
          </a:xfrm>
        </p:spPr>
        <p:txBody>
          <a:bodyPr>
            <a:normAutofit fontScale="90000"/>
          </a:bodyPr>
          <a:lstStyle/>
          <a:p>
            <a:pPr eaLnBrk="1" hangingPunct="1"/>
            <a:r>
              <a:rPr lang="en-US" altLang="zh-CN" sz="4000" smtClean="0">
                <a:ea typeface="宋体" charset="-122"/>
              </a:rPr>
              <a:t>In-Depth Analysis of Empirical Results</a:t>
            </a:r>
          </a:p>
        </p:txBody>
      </p:sp>
      <p:sp>
        <p:nvSpPr>
          <p:cNvPr id="340997" name="Rectangle 5"/>
          <p:cNvSpPr>
            <a:spLocks noGrp="1" noChangeArrowheads="1"/>
          </p:cNvSpPr>
          <p:nvPr>
            <p:ph idx="1"/>
          </p:nvPr>
        </p:nvSpPr>
        <p:spPr>
          <a:xfrm>
            <a:off x="609600" y="1066800"/>
            <a:ext cx="8229600" cy="5105400"/>
          </a:xfrm>
        </p:spPr>
        <p:txBody>
          <a:bodyPr>
            <a:normAutofit lnSpcReduction="10000"/>
          </a:bodyPr>
          <a:lstStyle/>
          <a:p>
            <a:pPr eaLnBrk="1" hangingPunct="1">
              <a:defRPr/>
            </a:pPr>
            <a:r>
              <a:rPr lang="en-US" altLang="zh-CN" sz="2400" dirty="0" smtClean="0">
                <a:ea typeface="宋体" charset="-122"/>
              </a:rPr>
              <a:t>Enough details for your experiment settings (so that other researchers can verify and improve your results)</a:t>
            </a:r>
          </a:p>
          <a:p>
            <a:pPr eaLnBrk="1" hangingPunct="1">
              <a:defRPr/>
            </a:pPr>
            <a:r>
              <a:rPr lang="en-US" altLang="zh-CN" sz="2400" dirty="0" smtClean="0">
                <a:ea typeface="宋体" charset="-122"/>
              </a:rPr>
              <a:t>What were the alternatives considered at various points of your experiments? Why and how have you made the choices for your experiments?</a:t>
            </a:r>
          </a:p>
          <a:p>
            <a:pPr eaLnBrk="1" hangingPunct="1">
              <a:defRPr/>
            </a:pPr>
            <a:r>
              <a:rPr lang="en-US" altLang="zh-CN" sz="2400" dirty="0" smtClean="0">
                <a:ea typeface="宋体" charset="-122"/>
              </a:rPr>
              <a:t>Are the experimental results consistent and conclusive?</a:t>
            </a:r>
          </a:p>
          <a:p>
            <a:pPr eaLnBrk="1" hangingPunct="1">
              <a:defRPr/>
            </a:pPr>
            <a:r>
              <a:rPr lang="en-US" altLang="zh-CN" sz="2400" dirty="0" smtClean="0">
                <a:ea typeface="宋体" charset="-122"/>
              </a:rPr>
              <a:t>Can you fine-tune some key parameters to get better or worse results? If so, use figures and tables to show their impacts on your system performances</a:t>
            </a:r>
          </a:p>
          <a:p>
            <a:pPr eaLnBrk="1" hangingPunct="1">
              <a:defRPr/>
            </a:pPr>
            <a:r>
              <a:rPr lang="en-US" altLang="zh-CN" sz="2400" dirty="0" smtClean="0">
                <a:ea typeface="宋体" charset="-122"/>
              </a:rPr>
              <a:t>How do the experimental results correspond to the motivation of the paper?</a:t>
            </a:r>
          </a:p>
          <a:p>
            <a:pPr eaLnBrk="1" hangingPunct="1">
              <a:defRPr/>
            </a:pPr>
            <a:r>
              <a:rPr lang="en-US" altLang="zh-CN" sz="2400" dirty="0" smtClean="0">
                <a:ea typeface="宋体" charset="-122"/>
              </a:rPr>
              <a:t>What have you found surprising and tried to avoid in these experiments? How generally applicable are these lessons?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4"/>
          <p:cNvSpPr>
            <a:spLocks noGrp="1" noChangeArrowheads="1"/>
          </p:cNvSpPr>
          <p:nvPr>
            <p:ph type="title"/>
          </p:nvPr>
        </p:nvSpPr>
        <p:spPr>
          <a:xfrm>
            <a:off x="457200" y="277813"/>
            <a:ext cx="8229600" cy="630237"/>
          </a:xfrm>
        </p:spPr>
        <p:txBody>
          <a:bodyPr>
            <a:normAutofit fontScale="90000"/>
          </a:bodyPr>
          <a:lstStyle/>
          <a:p>
            <a:pPr eaLnBrk="1" hangingPunct="1"/>
            <a:r>
              <a:rPr lang="en-US" altLang="zh-TW" sz="4000" smtClean="0">
                <a:ea typeface="新細明體" charset="-120"/>
              </a:rPr>
              <a:t>Tips for Results</a:t>
            </a:r>
          </a:p>
        </p:txBody>
      </p:sp>
      <p:sp>
        <p:nvSpPr>
          <p:cNvPr id="51203" name="Rectangle 5"/>
          <p:cNvSpPr>
            <a:spLocks noGrp="1" noChangeArrowheads="1"/>
          </p:cNvSpPr>
          <p:nvPr>
            <p:ph type="body" idx="1"/>
          </p:nvPr>
        </p:nvSpPr>
        <p:spPr>
          <a:xfrm>
            <a:off x="457200" y="1295400"/>
            <a:ext cx="8435975" cy="5005388"/>
          </a:xfrm>
        </p:spPr>
        <p:txBody>
          <a:bodyPr/>
          <a:lstStyle/>
          <a:p>
            <a:pPr eaLnBrk="1" hangingPunct="1"/>
            <a:r>
              <a:rPr lang="en-US" altLang="zh-TW" smtClean="0">
                <a:ea typeface="新細明體" charset="-120"/>
              </a:rPr>
              <a:t>1. Overall description of the investigation</a:t>
            </a:r>
            <a:endParaRPr lang="en-US" altLang="zh-TW" i="1" smtClean="0">
              <a:ea typeface="新細明體" charset="-120"/>
            </a:endParaRPr>
          </a:p>
          <a:p>
            <a:pPr eaLnBrk="1" hangingPunct="1">
              <a:buFont typeface="Wingdings" pitchFamily="2" charset="2"/>
              <a:buNone/>
            </a:pPr>
            <a:r>
              <a:rPr lang="en-US" altLang="zh-TW" i="1" smtClean="0">
                <a:ea typeface="新細明體" charset="-120"/>
              </a:rPr>
              <a:t>	Analyses were conducted using</a:t>
            </a:r>
            <a:endParaRPr lang="en-US" altLang="zh-TW" smtClean="0">
              <a:ea typeface="新細明體" charset="-120"/>
            </a:endParaRPr>
          </a:p>
          <a:p>
            <a:pPr eaLnBrk="1" hangingPunct="1"/>
            <a:r>
              <a:rPr lang="en-US" altLang="zh-TW" smtClean="0">
                <a:ea typeface="新細明體" charset="-120"/>
              </a:rPr>
              <a:t>2. Location of figures and tables</a:t>
            </a:r>
            <a:endParaRPr lang="en-US" altLang="zh-TW" i="1" smtClean="0">
              <a:ea typeface="新細明體" charset="-120"/>
            </a:endParaRPr>
          </a:p>
          <a:p>
            <a:pPr eaLnBrk="1" hangingPunct="1">
              <a:buFont typeface="Wingdings" pitchFamily="2" charset="2"/>
              <a:buNone/>
            </a:pPr>
            <a:r>
              <a:rPr lang="en-US" altLang="zh-TW" i="1" smtClean="0">
                <a:ea typeface="新細明體" charset="-120"/>
              </a:rPr>
              <a:t>	… be presented in Fig. (number)</a:t>
            </a:r>
            <a:endParaRPr lang="en-US" altLang="zh-TW" smtClean="0">
              <a:ea typeface="新細明體" charset="-120"/>
            </a:endParaRPr>
          </a:p>
          <a:p>
            <a:pPr eaLnBrk="1" hangingPunct="1"/>
            <a:r>
              <a:rPr lang="en-US" altLang="zh-TW" smtClean="0">
                <a:ea typeface="新細明體" charset="-120"/>
              </a:rPr>
              <a:t>3. Presentation of important findings and results</a:t>
            </a:r>
            <a:endParaRPr lang="en-US" altLang="zh-TW" i="1" smtClean="0">
              <a:ea typeface="新細明體" charset="-120"/>
            </a:endParaRPr>
          </a:p>
          <a:p>
            <a:pPr eaLnBrk="1" hangingPunct="1">
              <a:buFont typeface="Wingdings" pitchFamily="2" charset="2"/>
              <a:buNone/>
            </a:pPr>
            <a:r>
              <a:rPr lang="en-US" altLang="zh-TW" i="1" smtClean="0">
                <a:ea typeface="新細明體" charset="-120"/>
              </a:rPr>
              <a:t>	As can be seen in Fig.(number)</a:t>
            </a:r>
            <a:endParaRPr lang="en-US" altLang="zh-TW" smtClean="0">
              <a:ea typeface="新細明體" charset="-120"/>
            </a:endParaRPr>
          </a:p>
          <a:p>
            <a:pPr eaLnBrk="1" hangingPunct="1"/>
            <a:r>
              <a:rPr lang="en-US" altLang="zh-TW" smtClean="0">
                <a:ea typeface="新細明體" charset="-120"/>
              </a:rPr>
              <a:t>4. Comments on the results</a:t>
            </a:r>
            <a:endParaRPr lang="en-US" altLang="zh-TW" i="1" smtClean="0">
              <a:ea typeface="新細明體" charset="-120"/>
            </a:endParaRPr>
          </a:p>
          <a:p>
            <a:pPr eaLnBrk="1" hangingPunct="1">
              <a:buFont typeface="Wingdings" pitchFamily="2" charset="2"/>
              <a:buNone/>
            </a:pPr>
            <a:r>
              <a:rPr lang="en-US" altLang="zh-TW" i="1" smtClean="0">
                <a:ea typeface="新細明體" charset="-120"/>
              </a:rPr>
              <a:t>	These results suggest that</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sv-SE" smtClean="0"/>
              <a:t>Paper organization</a:t>
            </a:r>
          </a:p>
        </p:txBody>
      </p:sp>
      <p:sp>
        <p:nvSpPr>
          <p:cNvPr id="52227" name="Rectangle 3"/>
          <p:cNvSpPr>
            <a:spLocks noGrp="1" noChangeArrowheads="1"/>
          </p:cNvSpPr>
          <p:nvPr>
            <p:ph type="body" idx="1"/>
          </p:nvPr>
        </p:nvSpPr>
        <p:spPr/>
        <p:txBody>
          <a:bodyPr/>
          <a:lstStyle/>
          <a:p>
            <a:pPr eaLnBrk="1" hangingPunct="1"/>
            <a:r>
              <a:rPr lang="sv-SE" smtClean="0"/>
              <a:t>Discussion</a:t>
            </a:r>
          </a:p>
          <a:p>
            <a:pPr lvl="1" eaLnBrk="1" hangingPunct="1"/>
            <a:r>
              <a:rPr lang="sv-SE" smtClean="0"/>
              <a:t>the hardest section to write, you discuss, you do not recapitulate the Results</a:t>
            </a:r>
          </a:p>
          <a:p>
            <a:pPr lvl="1" eaLnBrk="1" hangingPunct="1"/>
            <a:r>
              <a:rPr lang="sv-SE" smtClean="0"/>
              <a:t>show the relationship among observed facts</a:t>
            </a:r>
          </a:p>
          <a:p>
            <a:pPr lvl="1" eaLnBrk="1" hangingPunct="1"/>
            <a:r>
              <a:rPr lang="sv-SE" smtClean="0"/>
              <a:t>state your conclusion as clearly as possible</a:t>
            </a:r>
          </a:p>
          <a:p>
            <a:pPr lvl="1" eaLnBrk="1" hangingPunct="1"/>
            <a:r>
              <a:rPr lang="sv-SE" smtClean="0"/>
              <a:t>summarize your evidence for each conclusion</a:t>
            </a:r>
          </a:p>
          <a:p>
            <a:pPr lvl="1" eaLnBrk="1" hangingPunct="1"/>
            <a:r>
              <a:rPr lang="sv-SE" smtClean="0"/>
              <a:t>end with a short summary/conclusion regarding the significance of your work</a:t>
            </a:r>
          </a:p>
          <a:p>
            <a:pPr lvl="1" eaLnBrk="1" hangingPunct="1"/>
            <a:endParaRPr lang="sv-SE"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smtClean="0"/>
              <a:t>Discussion</a:t>
            </a:r>
          </a:p>
        </p:txBody>
      </p:sp>
      <p:pic>
        <p:nvPicPr>
          <p:cNvPr id="53251" name="Picture 4"/>
          <p:cNvPicPr>
            <a:picLocks noGrp="1" noChangeAspect="1" noChangeArrowheads="1"/>
          </p:cNvPicPr>
          <p:nvPr>
            <p:ph type="body" idx="1"/>
          </p:nvPr>
        </p:nvPicPr>
        <p:blipFill>
          <a:blip r:embed="rId2"/>
          <a:srcRect/>
          <a:stretch>
            <a:fillRect/>
          </a:stretch>
        </p:blipFill>
        <p:spPr>
          <a:xfrm>
            <a:off x="457200" y="1295400"/>
            <a:ext cx="8229600" cy="2039938"/>
          </a:xfrm>
          <a:noFill/>
        </p:spPr>
      </p:pic>
      <p:sp>
        <p:nvSpPr>
          <p:cNvPr id="53252" name="TextBox 4"/>
          <p:cNvSpPr txBox="1">
            <a:spLocks noChangeArrowheads="1"/>
          </p:cNvSpPr>
          <p:nvPr/>
        </p:nvSpPr>
        <p:spPr bwMode="auto">
          <a:xfrm>
            <a:off x="381000" y="4038600"/>
            <a:ext cx="8458200" cy="708025"/>
          </a:xfrm>
          <a:prstGeom prst="rect">
            <a:avLst/>
          </a:prstGeom>
          <a:noFill/>
          <a:ln w="9525">
            <a:noFill/>
            <a:miter lim="800000"/>
            <a:headEnd/>
            <a:tailEnd/>
          </a:ln>
        </p:spPr>
        <p:txBody>
          <a:bodyPr>
            <a:spAutoFit/>
          </a:bodyPr>
          <a:lstStyle/>
          <a:p>
            <a:r>
              <a:rPr lang="en-US" sz="2000" b="1">
                <a:solidFill>
                  <a:srgbClr val="FF0000"/>
                </a:solidFill>
              </a:rPr>
              <a:t>Author experience: Very often make problem! Discussions always as a focus of the referees evaluation too. Be criticize with this part.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4"/>
          <p:cNvSpPr>
            <a:spLocks noGrp="1" noChangeArrowheads="1"/>
          </p:cNvSpPr>
          <p:nvPr>
            <p:ph type="title"/>
          </p:nvPr>
        </p:nvSpPr>
        <p:spPr>
          <a:xfrm>
            <a:off x="457200" y="277813"/>
            <a:ext cx="8229600" cy="788987"/>
          </a:xfrm>
        </p:spPr>
        <p:txBody>
          <a:bodyPr/>
          <a:lstStyle/>
          <a:p>
            <a:pPr eaLnBrk="1" hangingPunct="1"/>
            <a:r>
              <a:rPr lang="en-US" altLang="zh-TW" sz="4400" smtClean="0">
                <a:ea typeface="新細明體" charset="-120"/>
              </a:rPr>
              <a:t>Tips for Discussions </a:t>
            </a:r>
          </a:p>
        </p:txBody>
      </p:sp>
      <p:sp>
        <p:nvSpPr>
          <p:cNvPr id="55299" name="Rectangle 5"/>
          <p:cNvSpPr>
            <a:spLocks noGrp="1" noChangeArrowheads="1"/>
          </p:cNvSpPr>
          <p:nvPr>
            <p:ph type="body" idx="1"/>
          </p:nvPr>
        </p:nvSpPr>
        <p:spPr>
          <a:xfrm>
            <a:off x="838200" y="1524000"/>
            <a:ext cx="7848600" cy="5027613"/>
          </a:xfrm>
        </p:spPr>
        <p:txBody>
          <a:bodyPr/>
          <a:lstStyle/>
          <a:p>
            <a:pPr eaLnBrk="1" hangingPunct="1"/>
            <a:r>
              <a:rPr lang="en-US" altLang="zh-TW" smtClean="0">
                <a:ea typeface="新細明體" charset="-120"/>
              </a:rPr>
              <a:t>1. Background information</a:t>
            </a:r>
            <a:endParaRPr lang="en-US" altLang="zh-TW" i="1" smtClean="0">
              <a:ea typeface="新細明體" charset="-120"/>
            </a:endParaRPr>
          </a:p>
          <a:p>
            <a:pPr eaLnBrk="1" hangingPunct="1">
              <a:buFont typeface="Wingdings" pitchFamily="2" charset="2"/>
              <a:buNone/>
            </a:pPr>
            <a:r>
              <a:rPr lang="en-US" altLang="zh-TW" i="1" smtClean="0">
                <a:ea typeface="新細明體" charset="-120"/>
              </a:rPr>
              <a:t>	An effort has been made to</a:t>
            </a:r>
            <a:endParaRPr lang="en-US" altLang="zh-TW" smtClean="0">
              <a:ea typeface="新細明體" charset="-120"/>
            </a:endParaRPr>
          </a:p>
          <a:p>
            <a:pPr eaLnBrk="1" hangingPunct="1"/>
            <a:r>
              <a:rPr lang="en-US" altLang="zh-TW" smtClean="0">
                <a:ea typeface="新細明體" charset="-120"/>
              </a:rPr>
              <a:t>2. Statement of results</a:t>
            </a:r>
            <a:endParaRPr lang="en-US" altLang="zh-TW" i="1" smtClean="0">
              <a:ea typeface="新細明體" charset="-120"/>
            </a:endParaRPr>
          </a:p>
          <a:p>
            <a:pPr eaLnBrk="1" hangingPunct="1">
              <a:buFont typeface="Wingdings" pitchFamily="2" charset="2"/>
              <a:buNone/>
            </a:pPr>
            <a:r>
              <a:rPr lang="en-US" altLang="zh-TW" i="1" smtClean="0">
                <a:ea typeface="新細明體" charset="-120"/>
              </a:rPr>
              <a:t>	It has been shown that</a:t>
            </a:r>
            <a:endParaRPr lang="en-US" altLang="zh-TW" smtClean="0">
              <a:ea typeface="新細明體" charset="-120"/>
            </a:endParaRPr>
          </a:p>
          <a:p>
            <a:pPr eaLnBrk="1" hangingPunct="1"/>
            <a:r>
              <a:rPr lang="en-US" altLang="zh-TW" smtClean="0">
                <a:ea typeface="新細明體" charset="-120"/>
              </a:rPr>
              <a:t>3. Expected or unexpected outcome</a:t>
            </a:r>
            <a:endParaRPr lang="en-US" altLang="zh-TW" i="1" smtClean="0">
              <a:ea typeface="新細明體" charset="-120"/>
            </a:endParaRPr>
          </a:p>
          <a:p>
            <a:pPr eaLnBrk="1" hangingPunct="1">
              <a:buFont typeface="Wingdings" pitchFamily="2" charset="2"/>
              <a:buNone/>
            </a:pPr>
            <a:r>
              <a:rPr lang="en-US" altLang="zh-TW" i="1" smtClean="0">
                <a:ea typeface="新細明體" charset="-120"/>
              </a:rPr>
              <a:t>	Unfortunately, we were not able to</a:t>
            </a:r>
            <a:endParaRPr lang="en-US" altLang="zh-TW" smtClean="0">
              <a:ea typeface="新細明體" charset="-120"/>
            </a:endParaRPr>
          </a:p>
          <a:p>
            <a:pPr eaLnBrk="1" hangingPunct="1"/>
            <a:r>
              <a:rPr lang="en-US" altLang="zh-TW" smtClean="0">
                <a:ea typeface="新細明體" charset="-120"/>
              </a:rPr>
              <a:t>4. Reference to previous research</a:t>
            </a:r>
            <a:endParaRPr lang="en-US" altLang="zh-TW" i="1" smtClean="0">
              <a:ea typeface="新細明體" charset="-120"/>
            </a:endParaRPr>
          </a:p>
          <a:p>
            <a:pPr eaLnBrk="1" hangingPunct="1">
              <a:buFont typeface="Wingdings" pitchFamily="2" charset="2"/>
              <a:buNone/>
            </a:pPr>
            <a:r>
              <a:rPr lang="en-US" altLang="zh-TW" i="1" smtClean="0">
                <a:ea typeface="新細明體" charset="-120"/>
              </a:rPr>
              <a:t>	This is in good agreement with (citation)</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id-ID" smtClean="0"/>
              <a:t>Conclusions or Summary</a:t>
            </a:r>
            <a:endParaRPr lang="en-US" smtClean="0"/>
          </a:p>
        </p:txBody>
      </p:sp>
      <p:pic>
        <p:nvPicPr>
          <p:cNvPr id="56323" name="Picture 4"/>
          <p:cNvPicPr>
            <a:picLocks noGrp="1" noChangeAspect="1" noChangeArrowheads="1"/>
          </p:cNvPicPr>
          <p:nvPr>
            <p:ph type="body" idx="1"/>
          </p:nvPr>
        </p:nvPicPr>
        <p:blipFill>
          <a:blip r:embed="rId2"/>
          <a:srcRect/>
          <a:stretch>
            <a:fillRect/>
          </a:stretch>
        </p:blipFill>
        <p:spPr>
          <a:xfrm>
            <a:off x="457200" y="1828800"/>
            <a:ext cx="8229600" cy="1733550"/>
          </a:xfrm>
          <a:noFill/>
        </p:spPr>
      </p:pic>
      <p:sp>
        <p:nvSpPr>
          <p:cNvPr id="56324" name="TextBox 4"/>
          <p:cNvSpPr txBox="1">
            <a:spLocks noChangeArrowheads="1"/>
          </p:cNvSpPr>
          <p:nvPr/>
        </p:nvSpPr>
        <p:spPr bwMode="auto">
          <a:xfrm>
            <a:off x="457200" y="4114800"/>
            <a:ext cx="8458200" cy="708025"/>
          </a:xfrm>
          <a:prstGeom prst="rect">
            <a:avLst/>
          </a:prstGeom>
          <a:noFill/>
          <a:ln w="9525">
            <a:noFill/>
            <a:miter lim="800000"/>
            <a:headEnd/>
            <a:tailEnd/>
          </a:ln>
        </p:spPr>
        <p:txBody>
          <a:bodyPr>
            <a:spAutoFit/>
          </a:bodyPr>
          <a:lstStyle/>
          <a:p>
            <a:r>
              <a:rPr lang="en-US" sz="2000" b="1">
                <a:solidFill>
                  <a:srgbClr val="FF0000"/>
                </a:solidFill>
              </a:rPr>
              <a:t>Author experience: Not make much problem! </a:t>
            </a:r>
            <a:r>
              <a:rPr lang="id-ID" sz="2000" b="1">
                <a:solidFill>
                  <a:srgbClr val="FF0000"/>
                </a:solidFill>
              </a:rPr>
              <a:t>C</a:t>
            </a:r>
            <a:r>
              <a:rPr lang="en-US" sz="2000" b="1">
                <a:solidFill>
                  <a:srgbClr val="FF0000"/>
                </a:solidFill>
              </a:rPr>
              <a:t>onclusion</a:t>
            </a:r>
            <a:r>
              <a:rPr lang="id-ID" sz="2000" b="1">
                <a:solidFill>
                  <a:srgbClr val="FF0000"/>
                </a:solidFill>
              </a:rPr>
              <a:t>s</a:t>
            </a:r>
            <a:r>
              <a:rPr lang="en-US" sz="2000" b="1">
                <a:solidFill>
                  <a:srgbClr val="FF0000"/>
                </a:solidFill>
              </a:rPr>
              <a:t> should be short and informative.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p:cNvSpPr>
            <a:spLocks noGrp="1" noChangeArrowheads="1"/>
          </p:cNvSpPr>
          <p:nvPr>
            <p:ph type="title"/>
          </p:nvPr>
        </p:nvSpPr>
        <p:spPr>
          <a:xfrm>
            <a:off x="457200" y="277813"/>
            <a:ext cx="8229600" cy="865187"/>
          </a:xfrm>
        </p:spPr>
        <p:txBody>
          <a:bodyPr/>
          <a:lstStyle/>
          <a:p>
            <a:pPr eaLnBrk="1" hangingPunct="1"/>
            <a:r>
              <a:rPr lang="id-ID" altLang="zh-TW" sz="4000" smtClean="0">
                <a:ea typeface="新細明體" charset="-120"/>
              </a:rPr>
              <a:t>Tips for </a:t>
            </a:r>
            <a:r>
              <a:rPr lang="en-US" altLang="zh-TW" sz="4000" smtClean="0">
                <a:ea typeface="新細明體" charset="-120"/>
              </a:rPr>
              <a:t>Conclusions</a:t>
            </a:r>
          </a:p>
        </p:txBody>
      </p:sp>
      <p:sp>
        <p:nvSpPr>
          <p:cNvPr id="58371" name="Rectangle 5"/>
          <p:cNvSpPr>
            <a:spLocks noGrp="1" noChangeArrowheads="1"/>
          </p:cNvSpPr>
          <p:nvPr>
            <p:ph type="body" idx="1"/>
          </p:nvPr>
        </p:nvSpPr>
        <p:spPr>
          <a:xfrm>
            <a:off x="609600" y="1600200"/>
            <a:ext cx="8305800" cy="4708525"/>
          </a:xfrm>
        </p:spPr>
        <p:txBody>
          <a:bodyPr/>
          <a:lstStyle/>
          <a:p>
            <a:pPr eaLnBrk="1" hangingPunct="1"/>
            <a:r>
              <a:rPr lang="id-ID" altLang="zh-TW" smtClean="0">
                <a:ea typeface="新細明體" charset="-120"/>
              </a:rPr>
              <a:t>1</a:t>
            </a:r>
            <a:r>
              <a:rPr lang="en-US" altLang="zh-TW" smtClean="0">
                <a:ea typeface="新細明體" charset="-120"/>
              </a:rPr>
              <a:t>. Explanation</a:t>
            </a:r>
            <a:endParaRPr lang="en-US" altLang="zh-TW" i="1" smtClean="0">
              <a:ea typeface="新細明體" charset="-120"/>
            </a:endParaRPr>
          </a:p>
          <a:p>
            <a:pPr eaLnBrk="1" hangingPunct="1">
              <a:buFont typeface="Wingdings" pitchFamily="2" charset="2"/>
              <a:buNone/>
            </a:pPr>
            <a:r>
              <a:rPr lang="en-US" altLang="zh-TW" i="1" smtClean="0">
                <a:ea typeface="新細明體" charset="-120"/>
              </a:rPr>
              <a:t>	In view of the fact that</a:t>
            </a:r>
            <a:endParaRPr lang="en-US" altLang="zh-TW" smtClean="0">
              <a:ea typeface="新細明體" charset="-120"/>
            </a:endParaRPr>
          </a:p>
          <a:p>
            <a:pPr eaLnBrk="1" hangingPunct="1"/>
            <a:r>
              <a:rPr lang="id-ID" altLang="zh-TW" smtClean="0">
                <a:ea typeface="新細明體" charset="-120"/>
              </a:rPr>
              <a:t>2</a:t>
            </a:r>
            <a:r>
              <a:rPr lang="en-US" altLang="zh-TW" smtClean="0">
                <a:ea typeface="新細明體" charset="-120"/>
              </a:rPr>
              <a:t>. Deductions, generalizations, and applications</a:t>
            </a:r>
            <a:endParaRPr lang="en-US" altLang="zh-TW" i="1" smtClean="0">
              <a:ea typeface="新細明體" charset="-120"/>
            </a:endParaRPr>
          </a:p>
          <a:p>
            <a:pPr eaLnBrk="1" hangingPunct="1">
              <a:buFont typeface="Wingdings" pitchFamily="2" charset="2"/>
              <a:buNone/>
            </a:pPr>
            <a:r>
              <a:rPr lang="en-US" altLang="zh-TW" i="1" smtClean="0">
                <a:ea typeface="新細明體" charset="-120"/>
              </a:rPr>
              <a:t>	It can be concluded that</a:t>
            </a:r>
            <a:endParaRPr lang="en-US" altLang="zh-TW" smtClean="0">
              <a:ea typeface="新細明體" charset="-120"/>
            </a:endParaRPr>
          </a:p>
          <a:p>
            <a:pPr eaLnBrk="1" hangingPunct="1"/>
            <a:r>
              <a:rPr lang="id-ID" altLang="zh-TW" smtClean="0">
                <a:ea typeface="新細明體" charset="-120"/>
              </a:rPr>
              <a:t>3</a:t>
            </a:r>
            <a:r>
              <a:rPr lang="en-US" altLang="zh-TW" smtClean="0">
                <a:ea typeface="新細明體" charset="-120"/>
              </a:rPr>
              <a:t>. Recommendations</a:t>
            </a:r>
            <a:endParaRPr lang="en-US" altLang="zh-TW" i="1" smtClean="0">
              <a:ea typeface="新細明體" charset="-120"/>
            </a:endParaRPr>
          </a:p>
          <a:p>
            <a:pPr eaLnBrk="1" hangingPunct="1">
              <a:buFont typeface="Wingdings" pitchFamily="2" charset="2"/>
              <a:buNone/>
            </a:pPr>
            <a:r>
              <a:rPr lang="en-US" altLang="zh-TW" i="1" smtClean="0">
                <a:ea typeface="新細明體" charset="-120"/>
              </a:rPr>
              <a:t>	… be still needed for future…</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smtClean="0"/>
              <a:t>Acknowledgments</a:t>
            </a:r>
          </a:p>
        </p:txBody>
      </p:sp>
      <p:pic>
        <p:nvPicPr>
          <p:cNvPr id="59395" name="Picture 4"/>
          <p:cNvPicPr>
            <a:picLocks noGrp="1" noChangeAspect="1" noChangeArrowheads="1"/>
          </p:cNvPicPr>
          <p:nvPr>
            <p:ph type="body" idx="1"/>
          </p:nvPr>
        </p:nvPicPr>
        <p:blipFill>
          <a:blip r:embed="rId2"/>
          <a:srcRect/>
          <a:stretch>
            <a:fillRect/>
          </a:stretch>
        </p:blipFill>
        <p:spPr>
          <a:xfrm>
            <a:off x="457200" y="2438400"/>
            <a:ext cx="8229600" cy="969963"/>
          </a:xfrm>
          <a:noFill/>
        </p:spPr>
      </p:pic>
      <p:sp>
        <p:nvSpPr>
          <p:cNvPr id="59396" name="TextBox 4"/>
          <p:cNvSpPr txBox="1">
            <a:spLocks noChangeArrowheads="1"/>
          </p:cNvSpPr>
          <p:nvPr/>
        </p:nvSpPr>
        <p:spPr bwMode="auto">
          <a:xfrm>
            <a:off x="457200" y="4343400"/>
            <a:ext cx="8458200" cy="400050"/>
          </a:xfrm>
          <a:prstGeom prst="rect">
            <a:avLst/>
          </a:prstGeom>
          <a:noFill/>
          <a:ln w="9525">
            <a:noFill/>
            <a:miter lim="800000"/>
            <a:headEnd/>
            <a:tailEnd/>
          </a:ln>
        </p:spPr>
        <p:txBody>
          <a:bodyPr>
            <a:spAutoFit/>
          </a:bodyPr>
          <a:lstStyle/>
          <a:p>
            <a:r>
              <a:rPr lang="en-US" sz="2000" b="1">
                <a:solidFill>
                  <a:srgbClr val="FF0000"/>
                </a:solidFill>
              </a:rPr>
              <a:t>Author experience: Not make problem! But don’t forget this part.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smtClean="0"/>
              <a:t>References</a:t>
            </a:r>
          </a:p>
        </p:txBody>
      </p:sp>
      <p:pic>
        <p:nvPicPr>
          <p:cNvPr id="60419" name="Picture 4"/>
          <p:cNvPicPr>
            <a:picLocks noGrp="1" noChangeAspect="1" noChangeArrowheads="1"/>
          </p:cNvPicPr>
          <p:nvPr>
            <p:ph type="body" idx="1"/>
          </p:nvPr>
        </p:nvPicPr>
        <p:blipFill>
          <a:blip r:embed="rId2"/>
          <a:srcRect/>
          <a:stretch>
            <a:fillRect/>
          </a:stretch>
        </p:blipFill>
        <p:spPr>
          <a:xfrm>
            <a:off x="457200" y="1143000"/>
            <a:ext cx="8229600" cy="4410075"/>
          </a:xfrm>
          <a:noFill/>
        </p:spPr>
      </p:pic>
      <p:sp>
        <p:nvSpPr>
          <p:cNvPr id="60420" name="TextBox 4"/>
          <p:cNvSpPr txBox="1">
            <a:spLocks noChangeArrowheads="1"/>
          </p:cNvSpPr>
          <p:nvPr/>
        </p:nvSpPr>
        <p:spPr bwMode="auto">
          <a:xfrm>
            <a:off x="381000" y="5562600"/>
            <a:ext cx="8458200" cy="708025"/>
          </a:xfrm>
          <a:prstGeom prst="rect">
            <a:avLst/>
          </a:prstGeom>
          <a:noFill/>
          <a:ln w="9525">
            <a:noFill/>
            <a:miter lim="800000"/>
            <a:headEnd/>
            <a:tailEnd/>
          </a:ln>
        </p:spPr>
        <p:txBody>
          <a:bodyPr>
            <a:spAutoFit/>
          </a:bodyPr>
          <a:lstStyle/>
          <a:p>
            <a:r>
              <a:rPr lang="en-US" sz="2000" b="1">
                <a:solidFill>
                  <a:srgbClr val="FF0000"/>
                </a:solidFill>
              </a:rPr>
              <a:t>Author experience: Not make problem! It should follow the guideline and be consistent. </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3"/>
          <p:cNvPicPr>
            <a:picLocks noChangeAspect="1" noChangeArrowheads="1"/>
          </p:cNvPicPr>
          <p:nvPr/>
        </p:nvPicPr>
        <p:blipFill>
          <a:blip r:embed="rId2"/>
          <a:srcRect/>
          <a:stretch>
            <a:fillRect/>
          </a:stretch>
        </p:blipFill>
        <p:spPr bwMode="auto">
          <a:xfrm>
            <a:off x="609600" y="304800"/>
            <a:ext cx="7772400" cy="6292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4"/>
          <p:cNvSpPr>
            <a:spLocks noGrp="1" noChangeArrowheads="1"/>
          </p:cNvSpPr>
          <p:nvPr>
            <p:ph type="title"/>
          </p:nvPr>
        </p:nvSpPr>
        <p:spPr>
          <a:xfrm>
            <a:off x="609600" y="152400"/>
            <a:ext cx="7772400" cy="685800"/>
          </a:xfrm>
        </p:spPr>
        <p:txBody>
          <a:bodyPr anchorCtr="1"/>
          <a:lstStyle/>
          <a:p>
            <a:pPr eaLnBrk="1" hangingPunct="1"/>
            <a:r>
              <a:rPr lang="en-US" sz="4000" smtClean="0"/>
              <a:t>Tips about references…</a:t>
            </a:r>
          </a:p>
        </p:txBody>
      </p:sp>
      <p:sp>
        <p:nvSpPr>
          <p:cNvPr id="62467" name="Rectangle 5"/>
          <p:cNvSpPr>
            <a:spLocks noGrp="1" noChangeArrowheads="1"/>
          </p:cNvSpPr>
          <p:nvPr>
            <p:ph type="body" idx="1"/>
          </p:nvPr>
        </p:nvSpPr>
        <p:spPr>
          <a:xfrm>
            <a:off x="228600" y="762000"/>
            <a:ext cx="8915400" cy="5867400"/>
          </a:xfrm>
        </p:spPr>
        <p:txBody>
          <a:bodyPr/>
          <a:lstStyle/>
          <a:p>
            <a:pPr eaLnBrk="1" hangingPunct="1"/>
            <a:r>
              <a:rPr lang="en-US" sz="1800" smtClean="0"/>
              <a:t>Showing command of the literature is extremely important. You need to describe the foundation on which your contribution to human knowledge is based. Extensive referencing is the scholarly and ethical thing to do, it’s also useful to readers </a:t>
            </a:r>
            <a:r>
              <a:rPr lang="en-US" sz="1800" u="sng" smtClean="0"/>
              <a:t>and it makes your paper more accessible by search engines!</a:t>
            </a:r>
          </a:p>
          <a:p>
            <a:pPr eaLnBrk="1" hangingPunct="1"/>
            <a:r>
              <a:rPr lang="en-US" sz="1800" smtClean="0"/>
              <a:t>So be serious about literature search and reading papers – devote a bit of time to this each day. Use search engines (like SCI) to search forward in time.</a:t>
            </a:r>
          </a:p>
          <a:p>
            <a:pPr eaLnBrk="1" hangingPunct="1"/>
            <a:r>
              <a:rPr lang="en-US" sz="1800" smtClean="0"/>
              <a:t>Never cite a paper for which you haven’t read at least the relevant part. </a:t>
            </a:r>
          </a:p>
          <a:p>
            <a:pPr eaLnBrk="1" hangingPunct="1"/>
            <a:r>
              <a:rPr lang="en-US" sz="1800" smtClean="0"/>
              <a:t>Cite papers in a context that makes it clear what the paper did – otherwise the reference is useless. If you’re not clear on what the paper you’re citing actually did, go back and (re-)read the paper – it’s the intellectually honest thing to do and you may learn something.</a:t>
            </a:r>
          </a:p>
          <a:p>
            <a:pPr eaLnBrk="1" hangingPunct="1"/>
            <a:r>
              <a:rPr lang="en-US" sz="1800" smtClean="0"/>
              <a:t>Don’t cite textbooks – they may be difficult for reader to access, information may be buried. </a:t>
            </a:r>
          </a:p>
          <a:p>
            <a:pPr eaLnBrk="1" hangingPunct="1"/>
            <a:r>
              <a:rPr lang="en-US" sz="1800" smtClean="0"/>
              <a:t>There’s nothing wrong with citing yourself or your group extensively – in fact that’s normal since that’s the work you typically build on, and that’s part of advertising. But don’t ignore what others have done!</a:t>
            </a:r>
          </a:p>
          <a:p>
            <a:pPr eaLnBrk="1" hangingPunct="1"/>
            <a:r>
              <a:rPr lang="en-US" sz="1800" smtClean="0"/>
              <a:t>References should be helpful to the reader, not of historical interest (unless you’re writing a review) </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sv-SE" smtClean="0"/>
              <a:t>Citations and references</a:t>
            </a:r>
          </a:p>
        </p:txBody>
      </p:sp>
      <p:sp>
        <p:nvSpPr>
          <p:cNvPr id="63491" name="Rectangle 3"/>
          <p:cNvSpPr>
            <a:spLocks noGrp="1" noChangeArrowheads="1"/>
          </p:cNvSpPr>
          <p:nvPr>
            <p:ph type="body" idx="1"/>
          </p:nvPr>
        </p:nvSpPr>
        <p:spPr/>
        <p:txBody>
          <a:bodyPr/>
          <a:lstStyle/>
          <a:p>
            <a:pPr eaLnBrk="1" hangingPunct="1"/>
            <a:r>
              <a:rPr lang="sv-SE" sz="2100" smtClean="0"/>
              <a:t>For a better credibility you have to review the literature and show that your contribution extends from a solid foundation of research</a:t>
            </a:r>
          </a:p>
          <a:p>
            <a:pPr eaLnBrk="1" hangingPunct="1"/>
            <a:r>
              <a:rPr lang="sv-SE" sz="2100" smtClean="0"/>
              <a:t>Quality and quantity of the sources you have consulted will enhance your work</a:t>
            </a:r>
          </a:p>
          <a:p>
            <a:pPr eaLnBrk="1" hangingPunct="1"/>
            <a:r>
              <a:rPr lang="sv-SE" sz="2100" smtClean="0"/>
              <a:t>You have make it possible for readers to retrace your steps</a:t>
            </a:r>
          </a:p>
          <a:p>
            <a:pPr eaLnBrk="1" hangingPunct="1"/>
            <a:r>
              <a:rPr lang="sv-SE" sz="2100" smtClean="0"/>
              <a:t>Your references can be as valuable as your research methods and findings</a:t>
            </a:r>
          </a:p>
          <a:p>
            <a:pPr eaLnBrk="1" hangingPunct="1"/>
            <a:r>
              <a:rPr lang="sv-SE" sz="2100" smtClean="0"/>
              <a:t>At least three citation styles (in-text citations) and 100 reference styles are commonly used</a:t>
            </a:r>
            <a:endParaRPr lang="sv-SE"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80</TotalTime>
  <Words>2383</Words>
  <Application>Microsoft Office PowerPoint</Application>
  <PresentationFormat>On-screen Show (4:3)</PresentationFormat>
  <Paragraphs>303</Paragraphs>
  <Slides>53</Slides>
  <Notes>1</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Civic</vt:lpstr>
      <vt:lpstr>STRATEGI MENULIS DALAM JURNAL ILMIAH</vt:lpstr>
      <vt:lpstr>Level penelitian</vt:lpstr>
      <vt:lpstr>Kesusahan saat hendak menulis</vt:lpstr>
      <vt:lpstr>Merubah Skripsi/Tesis/Disertasi mjd Jurnal</vt:lpstr>
      <vt:lpstr>Tugas dosen Pembimbing</vt:lpstr>
      <vt:lpstr>Pengalaman</vt:lpstr>
      <vt:lpstr>Pengalaman</vt:lpstr>
      <vt:lpstr>Jadi,</vt:lpstr>
      <vt:lpstr>Jenis artikel dalam jurnal ilmiah</vt:lpstr>
      <vt:lpstr>PowerPoint Presentation</vt:lpstr>
      <vt:lpstr>PowerPoint Presentation</vt:lpstr>
      <vt:lpstr>PowerPoint Presentation</vt:lpstr>
      <vt:lpstr>Scientific writing in general</vt:lpstr>
      <vt:lpstr>IMRAD format</vt:lpstr>
      <vt:lpstr>Artikel Ilmiah</vt:lpstr>
      <vt:lpstr>Paper organisation</vt:lpstr>
      <vt:lpstr>Tips for Title </vt:lpstr>
      <vt:lpstr>Paper organisation</vt:lpstr>
      <vt:lpstr>Abstracts</vt:lpstr>
      <vt:lpstr>Contoh Abstrak</vt:lpstr>
      <vt:lpstr>PowerPoint Presentation</vt:lpstr>
      <vt:lpstr>Tips for Abstract </vt:lpstr>
      <vt:lpstr>Paper organisation</vt:lpstr>
      <vt:lpstr>Purpose of Introduction</vt:lpstr>
      <vt:lpstr>The Most Important Part of Your Paper: the Introduction</vt:lpstr>
      <vt:lpstr>Tips for Introduction</vt:lpstr>
      <vt:lpstr>Introduction</vt:lpstr>
      <vt:lpstr>Paper organization</vt:lpstr>
      <vt:lpstr>Methods</vt:lpstr>
      <vt:lpstr>Results</vt:lpstr>
      <vt:lpstr>In-Depth Analysis of Empirical Results</vt:lpstr>
      <vt:lpstr>Tips for Results</vt:lpstr>
      <vt:lpstr>Paper organization</vt:lpstr>
      <vt:lpstr>Discussion</vt:lpstr>
      <vt:lpstr>Tips for Discussions </vt:lpstr>
      <vt:lpstr>Conclusions or Summary</vt:lpstr>
      <vt:lpstr>Tips for Conclusions</vt:lpstr>
      <vt:lpstr>Tips for Materials and Methods</vt:lpstr>
      <vt:lpstr>Materials and Methods</vt:lpstr>
      <vt:lpstr>Paper organization</vt:lpstr>
      <vt:lpstr>Results</vt:lpstr>
      <vt:lpstr>In-Depth Analysis of Empirical Results</vt:lpstr>
      <vt:lpstr>Tips for Results</vt:lpstr>
      <vt:lpstr>Paper organization</vt:lpstr>
      <vt:lpstr>Discussion</vt:lpstr>
      <vt:lpstr>Tips for Discussions </vt:lpstr>
      <vt:lpstr>Conclusions or Summary</vt:lpstr>
      <vt:lpstr>Tips for Conclusions</vt:lpstr>
      <vt:lpstr>Acknowledgments</vt:lpstr>
      <vt:lpstr>References</vt:lpstr>
      <vt:lpstr>PowerPoint Presentation</vt:lpstr>
      <vt:lpstr>Tips about references…</vt:lpstr>
      <vt:lpstr>Citations and 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 MENULIS DALAM JURNAL ILMIAH</dc:title>
  <dc:creator>user</dc:creator>
  <cp:lastModifiedBy>Dell</cp:lastModifiedBy>
  <cp:revision>8</cp:revision>
  <dcterms:created xsi:type="dcterms:W3CDTF">2011-08-31T16:02:53Z</dcterms:created>
  <dcterms:modified xsi:type="dcterms:W3CDTF">2015-05-08T01:19:22Z</dcterms:modified>
</cp:coreProperties>
</file>