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85" r:id="rId4"/>
    <p:sldId id="286" r:id="rId5"/>
    <p:sldId id="288" r:id="rId6"/>
    <p:sldId id="290" r:id="rId7"/>
    <p:sldId id="260" r:id="rId8"/>
    <p:sldId id="261" r:id="rId9"/>
    <p:sldId id="266" r:id="rId10"/>
    <p:sldId id="267" r:id="rId11"/>
    <p:sldId id="269" r:id="rId12"/>
    <p:sldId id="277" r:id="rId13"/>
    <p:sldId id="278" r:id="rId14"/>
    <p:sldId id="279" r:id="rId15"/>
    <p:sldId id="280" r:id="rId16"/>
    <p:sldId id="281" r:id="rId17"/>
    <p:sldId id="28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333626-9638-4B25-B132-7E8249895E7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0E7FCF-9212-4EAE-AA39-229835A15F20}">
      <dgm:prSet phldrT="[Text]"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Implikasi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29A560-6951-4AF5-9B33-1FEF75B9ADE1}" type="parTrans" cxnId="{5B295CB3-063F-4AB5-B850-91F0A861915B}">
      <dgm:prSet/>
      <dgm:spPr/>
      <dgm:t>
        <a:bodyPr/>
        <a:lstStyle/>
        <a:p>
          <a:endParaRPr lang="id-ID"/>
        </a:p>
      </dgm:t>
    </dgm:pt>
    <dgm:pt modelId="{9D673D94-1C90-48A4-BCAE-31492ED61134}" type="sibTrans" cxnId="{5B295CB3-063F-4AB5-B850-91F0A861915B}">
      <dgm:prSet custT="1"/>
      <dgm:spPr/>
      <dgm:t>
        <a:bodyPr/>
        <a:lstStyle/>
        <a:p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Cara </a:t>
          </a:r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pandang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Masalah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F5F95797-8092-4049-99A5-8FB863FAC8FF}">
      <dgm:prSet phldrT="[Text]" custT="1"/>
      <dgm:spPr/>
      <dgm:t>
        <a:bodyPr/>
        <a:lstStyle/>
        <a:p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Data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CDB3D1E0-8855-4333-9B1A-E90EC11C6764}" type="parTrans" cxnId="{ADC8FB93-C367-4594-A3D2-CF6A4BFB9A28}">
      <dgm:prSet/>
      <dgm:spPr/>
      <dgm:t>
        <a:bodyPr/>
        <a:lstStyle/>
        <a:p>
          <a:endParaRPr lang="id-ID"/>
        </a:p>
      </dgm:t>
    </dgm:pt>
    <dgm:pt modelId="{5F9664E3-5DB3-429C-9A02-83B9024EBA66}" type="sibTrans" cxnId="{ADC8FB93-C367-4594-A3D2-CF6A4BFB9A28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Asumsi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7745A428-7F57-4AD7-9727-343BA8411405}">
      <dgm:prSet phldrT="[Text]"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Konsep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30BFC4-1113-4AC4-8EC4-6D6D0993019D}" type="parTrans" cxnId="{19123016-96BE-4566-BC37-1E856529DDBE}">
      <dgm:prSet/>
      <dgm:spPr/>
      <dgm:t>
        <a:bodyPr/>
        <a:lstStyle/>
        <a:p>
          <a:endParaRPr lang="id-ID"/>
        </a:p>
      </dgm:t>
    </dgm:pt>
    <dgm:pt modelId="{1E9099D5-495A-4BC9-B34C-80247417626F}" type="sibTrans" cxnId="{19123016-96BE-4566-BC37-1E856529DDBE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Informasi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E929174A-D16D-42A5-9BD4-C00BDB38670F}">
      <dgm:prSet phldrT="[Text]" phldr="1" custT="1"/>
      <dgm:spPr/>
      <dgm:t>
        <a:bodyPr/>
        <a:lstStyle/>
        <a:p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37676CB-FAD3-4DA0-A1B1-8174EE529561}" type="parTrans" cxnId="{93CB5C8D-2C7A-449F-AB7E-5E7836D116BA}">
      <dgm:prSet/>
      <dgm:spPr/>
      <dgm:t>
        <a:bodyPr/>
        <a:lstStyle/>
        <a:p>
          <a:endParaRPr lang="id-ID"/>
        </a:p>
      </dgm:t>
    </dgm:pt>
    <dgm:pt modelId="{47B7E19A-B0AD-499E-9DE4-87E6ECD4306B}" type="sibTrans" cxnId="{93CB5C8D-2C7A-449F-AB7E-5E7836D116BA}">
      <dgm:prSet/>
      <dgm:spPr/>
      <dgm:t>
        <a:bodyPr/>
        <a:lstStyle/>
        <a:p>
          <a:endParaRPr lang="id-ID"/>
        </a:p>
      </dgm:t>
    </dgm:pt>
    <dgm:pt modelId="{00B03500-A8A1-4C3C-A483-A3188A6E13A0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Tujuan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BF2791AA-649B-4031-AAD4-31ACDBDE7C27}" type="parTrans" cxnId="{60FF09B5-06CD-49A5-9942-0FF2D01EA9B5}">
      <dgm:prSet/>
      <dgm:spPr/>
      <dgm:t>
        <a:bodyPr/>
        <a:lstStyle/>
        <a:p>
          <a:endParaRPr lang="id-ID"/>
        </a:p>
      </dgm:t>
    </dgm:pt>
    <dgm:pt modelId="{050624F3-02C6-4788-AAAC-3BAEE602EE11}" type="sibTrans" cxnId="{60FF09B5-06CD-49A5-9942-0FF2D01EA9B5}">
      <dgm:prSet custT="1"/>
      <dgm:spPr/>
      <dgm:t>
        <a:bodyPr/>
        <a:lstStyle/>
        <a:p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Cara Pandang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22CA6E1-0806-48E6-AF23-F6C28758E537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Elemen</a:t>
          </a:r>
          <a:r>
            <a:rPr lang="en-US" sz="18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Pikiran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5BA666B7-DC1E-491B-B613-1DA62E8AC17F}" type="parTrans" cxnId="{AB59403C-9CD4-4F7F-8DC6-03937E014483}">
      <dgm:prSet/>
      <dgm:spPr/>
      <dgm:t>
        <a:bodyPr/>
        <a:lstStyle/>
        <a:p>
          <a:endParaRPr lang="id-ID"/>
        </a:p>
      </dgm:t>
    </dgm:pt>
    <dgm:pt modelId="{E55B592D-C358-45C5-8735-820487B70F3D}" type="sibTrans" cxnId="{AB59403C-9CD4-4F7F-8DC6-03937E014483}">
      <dgm:prSet custT="1"/>
      <dgm:spPr/>
      <dgm:t>
        <a:bodyPr/>
        <a:lstStyle/>
        <a:p>
          <a:r>
            <a:rPr lang="en-US" sz="18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Interpretasi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D023DE0C-E660-4EF2-B267-DE3A95030430}" type="pres">
      <dgm:prSet presAssocID="{71333626-9638-4B25-B132-7E8249895E7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50084D37-34F9-4499-84F1-5FBB922C3EE8}" type="pres">
      <dgm:prSet presAssocID="{00B03500-A8A1-4C3C-A483-A3188A6E13A0}" presName="composite" presStyleCnt="0"/>
      <dgm:spPr/>
    </dgm:pt>
    <dgm:pt modelId="{69D74E10-A8E9-4FD2-B7F9-8410AA8F0D29}" type="pres">
      <dgm:prSet presAssocID="{00B03500-A8A1-4C3C-A483-A3188A6E13A0}" presName="Parent1" presStyleLbl="node1" presStyleIdx="0" presStyleCnt="10" custScaleX="235047" custLinFactX="137763" custLinFactNeighborX="200000" custLinFactNeighborY="-1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FCD86DB-8311-4B39-B279-6DF9A33C096B}" type="pres">
      <dgm:prSet presAssocID="{00B03500-A8A1-4C3C-A483-A3188A6E13A0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D077AB5A-D54F-49D5-898D-1B71469405F5}" type="pres">
      <dgm:prSet presAssocID="{00B03500-A8A1-4C3C-A483-A3188A6E13A0}" presName="BalanceSpacing" presStyleCnt="0"/>
      <dgm:spPr/>
    </dgm:pt>
    <dgm:pt modelId="{05B4C493-5B89-4DE3-87C9-361FC8AE3618}" type="pres">
      <dgm:prSet presAssocID="{00B03500-A8A1-4C3C-A483-A3188A6E13A0}" presName="BalanceSpacing1" presStyleCnt="0"/>
      <dgm:spPr/>
    </dgm:pt>
    <dgm:pt modelId="{732AB82E-A419-4DD3-BB2A-15309C5C824B}" type="pres">
      <dgm:prSet presAssocID="{050624F3-02C6-4788-AAAC-3BAEE602EE11}" presName="Accent1Text" presStyleLbl="node1" presStyleIdx="1" presStyleCnt="10" custScaleX="260427" custLinFactX="-113291" custLinFactNeighborX="-200000" custLinFactNeighborY="8442"/>
      <dgm:spPr/>
      <dgm:t>
        <a:bodyPr/>
        <a:lstStyle/>
        <a:p>
          <a:endParaRPr lang="id-ID"/>
        </a:p>
      </dgm:t>
    </dgm:pt>
    <dgm:pt modelId="{2E33E6BE-7546-45CA-9199-46321118710D}" type="pres">
      <dgm:prSet presAssocID="{050624F3-02C6-4788-AAAC-3BAEE602EE11}" presName="spaceBetweenRectangles" presStyleCnt="0"/>
      <dgm:spPr/>
    </dgm:pt>
    <dgm:pt modelId="{4724FC21-9D6B-40D1-A3E4-012A02A3DAA5}" type="pres">
      <dgm:prSet presAssocID="{DE0E7FCF-9212-4EAE-AA39-229835A15F20}" presName="composite" presStyleCnt="0"/>
      <dgm:spPr/>
    </dgm:pt>
    <dgm:pt modelId="{0F680FDE-73EE-46F2-8824-2BD705852961}" type="pres">
      <dgm:prSet presAssocID="{DE0E7FCF-9212-4EAE-AA39-229835A15F20}" presName="Parent1" presStyleLbl="node1" presStyleIdx="2" presStyleCnt="10" custScaleX="277607" custLinFactNeighborX="19047" custLinFactNeighborY="-7760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B3327D-FDD8-4E63-82B1-415586B72A82}" type="pres">
      <dgm:prSet presAssocID="{DE0E7FCF-9212-4EAE-AA39-229835A15F20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8B92630-AC39-4675-A555-BF2367F3CEEC}" type="pres">
      <dgm:prSet presAssocID="{DE0E7FCF-9212-4EAE-AA39-229835A15F20}" presName="BalanceSpacing" presStyleCnt="0"/>
      <dgm:spPr/>
    </dgm:pt>
    <dgm:pt modelId="{8128AF29-8655-4532-86E5-AB1BF8CFAF1B}" type="pres">
      <dgm:prSet presAssocID="{DE0E7FCF-9212-4EAE-AA39-229835A15F20}" presName="BalanceSpacing1" presStyleCnt="0"/>
      <dgm:spPr/>
    </dgm:pt>
    <dgm:pt modelId="{30527C8B-0F65-4EB6-B508-E7F6FE8DEA51}" type="pres">
      <dgm:prSet presAssocID="{9D673D94-1C90-48A4-BCAE-31492ED61134}" presName="Accent1Text" presStyleLbl="node1" presStyleIdx="3" presStyleCnt="10" custScaleX="260637" custLinFactX="100000" custLinFactNeighborX="178499" custLinFactNeighborY="26218"/>
      <dgm:spPr/>
      <dgm:t>
        <a:bodyPr/>
        <a:lstStyle/>
        <a:p>
          <a:endParaRPr lang="id-ID"/>
        </a:p>
      </dgm:t>
    </dgm:pt>
    <dgm:pt modelId="{92851309-014C-485A-966D-E3E88326BB74}" type="pres">
      <dgm:prSet presAssocID="{9D673D94-1C90-48A4-BCAE-31492ED61134}" presName="spaceBetweenRectangles" presStyleCnt="0"/>
      <dgm:spPr/>
    </dgm:pt>
    <dgm:pt modelId="{8BAFE1EF-6430-4F3A-ABCC-D6FE22DA44D2}" type="pres">
      <dgm:prSet presAssocID="{F5F95797-8092-4049-99A5-8FB863FAC8FF}" presName="composite" presStyleCnt="0"/>
      <dgm:spPr/>
    </dgm:pt>
    <dgm:pt modelId="{6CF4CEFD-9E4B-453B-BC82-095D3B120963}" type="pres">
      <dgm:prSet presAssocID="{F5F95797-8092-4049-99A5-8FB863FAC8FF}" presName="Parent1" presStyleLbl="node1" presStyleIdx="4" presStyleCnt="10" custScaleX="260635" custLinFactX="150557" custLinFactNeighborX="200000" custLinFactNeighborY="782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78A59F9-BC9B-43E1-9330-EEEAD780A471}" type="pres">
      <dgm:prSet presAssocID="{F5F95797-8092-4049-99A5-8FB863FAC8FF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85ECF32-97D0-47C5-B1CB-908332981AF4}" type="pres">
      <dgm:prSet presAssocID="{F5F95797-8092-4049-99A5-8FB863FAC8FF}" presName="BalanceSpacing" presStyleCnt="0"/>
      <dgm:spPr/>
    </dgm:pt>
    <dgm:pt modelId="{68880E10-0420-49B4-9071-58414B198548}" type="pres">
      <dgm:prSet presAssocID="{F5F95797-8092-4049-99A5-8FB863FAC8FF}" presName="BalanceSpacing1" presStyleCnt="0"/>
      <dgm:spPr/>
    </dgm:pt>
    <dgm:pt modelId="{57653231-2391-431E-BBE0-6F19CE5FAE07}" type="pres">
      <dgm:prSet presAssocID="{5F9664E3-5DB3-429C-9A02-83B9024EBA66}" presName="Accent1Text" presStyleLbl="node1" presStyleIdx="5" presStyleCnt="10" custScaleX="217995" custLinFactX="-131407" custLinFactNeighborX="-200000" custLinFactNeighborY="1221"/>
      <dgm:spPr/>
      <dgm:t>
        <a:bodyPr/>
        <a:lstStyle/>
        <a:p>
          <a:endParaRPr lang="id-ID"/>
        </a:p>
      </dgm:t>
    </dgm:pt>
    <dgm:pt modelId="{26419082-2B83-4DF9-B1A2-F993B5FB3DAF}" type="pres">
      <dgm:prSet presAssocID="{5F9664E3-5DB3-429C-9A02-83B9024EBA66}" presName="spaceBetweenRectangles" presStyleCnt="0"/>
      <dgm:spPr/>
    </dgm:pt>
    <dgm:pt modelId="{029E4C52-61CC-4DF6-B087-85CB59915003}" type="pres">
      <dgm:prSet presAssocID="{7745A428-7F57-4AD7-9727-343BA8411405}" presName="composite" presStyleCnt="0"/>
      <dgm:spPr/>
    </dgm:pt>
    <dgm:pt modelId="{7BD9AE0A-1F2F-4EBD-A005-A46C638DA780}" type="pres">
      <dgm:prSet presAssocID="{7745A428-7F57-4AD7-9727-343BA8411405}" presName="Parent1" presStyleLbl="node1" presStyleIdx="6" presStyleCnt="10" custScaleX="184073" custLinFactX="-197738" custLinFactNeighborX="-200000" custLinFactNeighborY="929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613B696-38A7-45EB-959C-C75DA26D4C25}" type="pres">
      <dgm:prSet presAssocID="{7745A428-7F57-4AD7-9727-343BA8411405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85EB4E-2B17-4E48-B954-FE10B4095293}" type="pres">
      <dgm:prSet presAssocID="{7745A428-7F57-4AD7-9727-343BA8411405}" presName="BalanceSpacing" presStyleCnt="0"/>
      <dgm:spPr/>
    </dgm:pt>
    <dgm:pt modelId="{9C2D3DE0-E977-4FC3-9397-22D98A8EB7EA}" type="pres">
      <dgm:prSet presAssocID="{7745A428-7F57-4AD7-9727-343BA8411405}" presName="BalanceSpacing1" presStyleCnt="0"/>
      <dgm:spPr/>
    </dgm:pt>
    <dgm:pt modelId="{8278B1CA-44F8-4CB1-B39A-96A31185C450}" type="pres">
      <dgm:prSet presAssocID="{1E9099D5-495A-4BC9-B34C-80247417626F}" presName="Accent1Text" presStyleLbl="node1" presStyleIdx="7" presStyleCnt="10" custScaleX="216262" custScaleY="106053" custLinFactX="104076" custLinFactY="30209" custLinFactNeighborX="200000" custLinFactNeighborY="100000"/>
      <dgm:spPr/>
      <dgm:t>
        <a:bodyPr/>
        <a:lstStyle/>
        <a:p>
          <a:endParaRPr lang="id-ID"/>
        </a:p>
      </dgm:t>
    </dgm:pt>
    <dgm:pt modelId="{1F18F7CF-AE30-4737-A065-3E2AD5E1444E}" type="pres">
      <dgm:prSet presAssocID="{1E9099D5-495A-4BC9-B34C-80247417626F}" presName="spaceBetweenRectangles" presStyleCnt="0"/>
      <dgm:spPr/>
    </dgm:pt>
    <dgm:pt modelId="{0108388A-AA0D-40E9-BDC1-4CE94230C195}" type="pres">
      <dgm:prSet presAssocID="{922CA6E1-0806-48E6-AF23-F6C28758E537}" presName="composite" presStyleCnt="0"/>
      <dgm:spPr/>
    </dgm:pt>
    <dgm:pt modelId="{FE6ED850-099E-4F77-8B0D-1CB544B7B974}" type="pres">
      <dgm:prSet presAssocID="{922CA6E1-0806-48E6-AF23-F6C28758E537}" presName="Parent1" presStyleLbl="node1" presStyleIdx="8" presStyleCnt="10" custScaleX="323317" custScaleY="162315" custLinFactY="-84161" custLinFactNeighborX="-77713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4CE298D-B8E0-4677-8E1B-AC5987FAD06E}" type="pres">
      <dgm:prSet presAssocID="{922CA6E1-0806-48E6-AF23-F6C28758E537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446A996-A0F2-482F-8271-25CDDA168C7D}" type="pres">
      <dgm:prSet presAssocID="{922CA6E1-0806-48E6-AF23-F6C28758E537}" presName="BalanceSpacing" presStyleCnt="0"/>
      <dgm:spPr/>
    </dgm:pt>
    <dgm:pt modelId="{F5329FFC-E2A7-401D-9342-513A9218A846}" type="pres">
      <dgm:prSet presAssocID="{922CA6E1-0806-48E6-AF23-F6C28758E537}" presName="BalanceSpacing1" presStyleCnt="0"/>
      <dgm:spPr/>
    </dgm:pt>
    <dgm:pt modelId="{5988B675-173B-465E-ABB6-81F0797D4229}" type="pres">
      <dgm:prSet presAssocID="{E55B592D-C358-45C5-8735-820487B70F3D}" presName="Accent1Text" presStyleLbl="node1" presStyleIdx="9" presStyleCnt="10" custScaleX="282824" custScaleY="117981" custLinFactNeighborX="40620" custLinFactNeighborY="-3269"/>
      <dgm:spPr/>
      <dgm:t>
        <a:bodyPr/>
        <a:lstStyle/>
        <a:p>
          <a:endParaRPr lang="id-ID"/>
        </a:p>
      </dgm:t>
    </dgm:pt>
  </dgm:ptLst>
  <dgm:cxnLst>
    <dgm:cxn modelId="{AB59403C-9CD4-4F7F-8DC6-03937E014483}" srcId="{71333626-9638-4B25-B132-7E8249895E72}" destId="{922CA6E1-0806-48E6-AF23-F6C28758E537}" srcOrd="4" destOrd="0" parTransId="{5BA666B7-DC1E-491B-B613-1DA62E8AC17F}" sibTransId="{E55B592D-C358-45C5-8735-820487B70F3D}"/>
    <dgm:cxn modelId="{E0BE8BD3-B1AF-4B7D-BD9F-12E20D656287}" type="presOf" srcId="{922CA6E1-0806-48E6-AF23-F6C28758E537}" destId="{FE6ED850-099E-4F77-8B0D-1CB544B7B974}" srcOrd="0" destOrd="0" presId="urn:microsoft.com/office/officeart/2008/layout/AlternatingHexagons"/>
    <dgm:cxn modelId="{60FF09B5-06CD-49A5-9942-0FF2D01EA9B5}" srcId="{71333626-9638-4B25-B132-7E8249895E72}" destId="{00B03500-A8A1-4C3C-A483-A3188A6E13A0}" srcOrd="0" destOrd="0" parTransId="{BF2791AA-649B-4031-AAD4-31ACDBDE7C27}" sibTransId="{050624F3-02C6-4788-AAAC-3BAEE602EE11}"/>
    <dgm:cxn modelId="{E291A68B-EC64-4A4E-89C6-C46EE90BE970}" type="presOf" srcId="{E55B592D-C358-45C5-8735-820487B70F3D}" destId="{5988B675-173B-465E-ABB6-81F0797D4229}" srcOrd="0" destOrd="0" presId="urn:microsoft.com/office/officeart/2008/layout/AlternatingHexagons"/>
    <dgm:cxn modelId="{5B295CB3-063F-4AB5-B850-91F0A861915B}" srcId="{71333626-9638-4B25-B132-7E8249895E72}" destId="{DE0E7FCF-9212-4EAE-AA39-229835A15F20}" srcOrd="1" destOrd="0" parTransId="{9E29A560-6951-4AF5-9B33-1FEF75B9ADE1}" sibTransId="{9D673D94-1C90-48A4-BCAE-31492ED61134}"/>
    <dgm:cxn modelId="{93CB5C8D-2C7A-449F-AB7E-5E7836D116BA}" srcId="{7745A428-7F57-4AD7-9727-343BA8411405}" destId="{E929174A-D16D-42A5-9BD4-C00BDB38670F}" srcOrd="0" destOrd="0" parTransId="{937676CB-FAD3-4DA0-A1B1-8174EE529561}" sibTransId="{47B7E19A-B0AD-499E-9DE4-87E6ECD4306B}"/>
    <dgm:cxn modelId="{19F5DABB-E636-4996-BB25-893E0BF0A083}" type="presOf" srcId="{050624F3-02C6-4788-AAAC-3BAEE602EE11}" destId="{732AB82E-A419-4DD3-BB2A-15309C5C824B}" srcOrd="0" destOrd="0" presId="urn:microsoft.com/office/officeart/2008/layout/AlternatingHexagons"/>
    <dgm:cxn modelId="{0697097B-D30A-4ABB-9D7F-4B037EA7C4EE}" type="presOf" srcId="{71333626-9638-4B25-B132-7E8249895E72}" destId="{D023DE0C-E660-4EF2-B267-DE3A95030430}" srcOrd="0" destOrd="0" presId="urn:microsoft.com/office/officeart/2008/layout/AlternatingHexagons"/>
    <dgm:cxn modelId="{E7B19BAC-3F01-460B-BDD1-73874F4B8E19}" type="presOf" srcId="{9D673D94-1C90-48A4-BCAE-31492ED61134}" destId="{30527C8B-0F65-4EB6-B508-E7F6FE8DEA51}" srcOrd="0" destOrd="0" presId="urn:microsoft.com/office/officeart/2008/layout/AlternatingHexagons"/>
    <dgm:cxn modelId="{174C714B-B0C4-4D31-B0AF-2B6E142915AA}" type="presOf" srcId="{1E9099D5-495A-4BC9-B34C-80247417626F}" destId="{8278B1CA-44F8-4CB1-B39A-96A31185C450}" srcOrd="0" destOrd="0" presId="urn:microsoft.com/office/officeart/2008/layout/AlternatingHexagons"/>
    <dgm:cxn modelId="{19123016-96BE-4566-BC37-1E856529DDBE}" srcId="{71333626-9638-4B25-B132-7E8249895E72}" destId="{7745A428-7F57-4AD7-9727-343BA8411405}" srcOrd="3" destOrd="0" parTransId="{9E30BFC4-1113-4AC4-8EC4-6D6D0993019D}" sibTransId="{1E9099D5-495A-4BC9-B34C-80247417626F}"/>
    <dgm:cxn modelId="{4A3C05BB-0318-434E-9578-73668D7711BC}" type="presOf" srcId="{00B03500-A8A1-4C3C-A483-A3188A6E13A0}" destId="{69D74E10-A8E9-4FD2-B7F9-8410AA8F0D29}" srcOrd="0" destOrd="0" presId="urn:microsoft.com/office/officeart/2008/layout/AlternatingHexagons"/>
    <dgm:cxn modelId="{8EA74FC3-50A9-439D-81EA-0CD29DA1A6CB}" type="presOf" srcId="{DE0E7FCF-9212-4EAE-AA39-229835A15F20}" destId="{0F680FDE-73EE-46F2-8824-2BD705852961}" srcOrd="0" destOrd="0" presId="urn:microsoft.com/office/officeart/2008/layout/AlternatingHexagons"/>
    <dgm:cxn modelId="{77FCCDBC-FA27-49CF-8DB8-1F3B3E9DA167}" type="presOf" srcId="{5F9664E3-5DB3-429C-9A02-83B9024EBA66}" destId="{57653231-2391-431E-BBE0-6F19CE5FAE07}" srcOrd="0" destOrd="0" presId="urn:microsoft.com/office/officeart/2008/layout/AlternatingHexagons"/>
    <dgm:cxn modelId="{A86F166B-B626-4F78-89C9-B282AB436212}" type="presOf" srcId="{7745A428-7F57-4AD7-9727-343BA8411405}" destId="{7BD9AE0A-1F2F-4EBD-A005-A46C638DA780}" srcOrd="0" destOrd="0" presId="urn:microsoft.com/office/officeart/2008/layout/AlternatingHexagons"/>
    <dgm:cxn modelId="{682799B7-4E38-4635-8B80-199C5F4FC973}" type="presOf" srcId="{F5F95797-8092-4049-99A5-8FB863FAC8FF}" destId="{6CF4CEFD-9E4B-453B-BC82-095D3B120963}" srcOrd="0" destOrd="0" presId="urn:microsoft.com/office/officeart/2008/layout/AlternatingHexagons"/>
    <dgm:cxn modelId="{ADC8FB93-C367-4594-A3D2-CF6A4BFB9A28}" srcId="{71333626-9638-4B25-B132-7E8249895E72}" destId="{F5F95797-8092-4049-99A5-8FB863FAC8FF}" srcOrd="2" destOrd="0" parTransId="{CDB3D1E0-8855-4333-9B1A-E90EC11C6764}" sibTransId="{5F9664E3-5DB3-429C-9A02-83B9024EBA66}"/>
    <dgm:cxn modelId="{F7FA8736-9936-4335-9223-CD5D17E956FB}" type="presOf" srcId="{E929174A-D16D-42A5-9BD4-C00BDB38670F}" destId="{C613B696-38A7-45EB-959C-C75DA26D4C25}" srcOrd="0" destOrd="0" presId="urn:microsoft.com/office/officeart/2008/layout/AlternatingHexagons"/>
    <dgm:cxn modelId="{E2D64DF2-2302-44E7-9583-D7B41E497D02}" type="presParOf" srcId="{D023DE0C-E660-4EF2-B267-DE3A95030430}" destId="{50084D37-34F9-4499-84F1-5FBB922C3EE8}" srcOrd="0" destOrd="0" presId="urn:microsoft.com/office/officeart/2008/layout/AlternatingHexagons"/>
    <dgm:cxn modelId="{706B5F6E-71DD-4871-A076-8C792D390EBA}" type="presParOf" srcId="{50084D37-34F9-4499-84F1-5FBB922C3EE8}" destId="{69D74E10-A8E9-4FD2-B7F9-8410AA8F0D29}" srcOrd="0" destOrd="0" presId="urn:microsoft.com/office/officeart/2008/layout/AlternatingHexagons"/>
    <dgm:cxn modelId="{CA6F3FE5-E8BE-4BC3-BF53-107F96B954B3}" type="presParOf" srcId="{50084D37-34F9-4499-84F1-5FBB922C3EE8}" destId="{1FCD86DB-8311-4B39-B279-6DF9A33C096B}" srcOrd="1" destOrd="0" presId="urn:microsoft.com/office/officeart/2008/layout/AlternatingHexagons"/>
    <dgm:cxn modelId="{C1C2CCB1-F7B6-4E45-8908-E7A0647BDFCB}" type="presParOf" srcId="{50084D37-34F9-4499-84F1-5FBB922C3EE8}" destId="{D077AB5A-D54F-49D5-898D-1B71469405F5}" srcOrd="2" destOrd="0" presId="urn:microsoft.com/office/officeart/2008/layout/AlternatingHexagons"/>
    <dgm:cxn modelId="{47253B03-8EB1-44AB-ADF3-E7A7D4B44E9B}" type="presParOf" srcId="{50084D37-34F9-4499-84F1-5FBB922C3EE8}" destId="{05B4C493-5B89-4DE3-87C9-361FC8AE3618}" srcOrd="3" destOrd="0" presId="urn:microsoft.com/office/officeart/2008/layout/AlternatingHexagons"/>
    <dgm:cxn modelId="{DB5BD0A1-4F01-4FA0-A008-6F0FB2CA90B3}" type="presParOf" srcId="{50084D37-34F9-4499-84F1-5FBB922C3EE8}" destId="{732AB82E-A419-4DD3-BB2A-15309C5C824B}" srcOrd="4" destOrd="0" presId="urn:microsoft.com/office/officeart/2008/layout/AlternatingHexagons"/>
    <dgm:cxn modelId="{848C2115-8A2E-48F0-A951-71E79632C74B}" type="presParOf" srcId="{D023DE0C-E660-4EF2-B267-DE3A95030430}" destId="{2E33E6BE-7546-45CA-9199-46321118710D}" srcOrd="1" destOrd="0" presId="urn:microsoft.com/office/officeart/2008/layout/AlternatingHexagons"/>
    <dgm:cxn modelId="{BAD2B358-F1AD-4F2B-82B9-806762B352F0}" type="presParOf" srcId="{D023DE0C-E660-4EF2-B267-DE3A95030430}" destId="{4724FC21-9D6B-40D1-A3E4-012A02A3DAA5}" srcOrd="2" destOrd="0" presId="urn:microsoft.com/office/officeart/2008/layout/AlternatingHexagons"/>
    <dgm:cxn modelId="{16FB493F-A355-4454-929A-928F15239973}" type="presParOf" srcId="{4724FC21-9D6B-40D1-A3E4-012A02A3DAA5}" destId="{0F680FDE-73EE-46F2-8824-2BD705852961}" srcOrd="0" destOrd="0" presId="urn:microsoft.com/office/officeart/2008/layout/AlternatingHexagons"/>
    <dgm:cxn modelId="{D4CA87E2-D740-4E89-B8F9-B81CDED088C1}" type="presParOf" srcId="{4724FC21-9D6B-40D1-A3E4-012A02A3DAA5}" destId="{D6B3327D-FDD8-4E63-82B1-415586B72A82}" srcOrd="1" destOrd="0" presId="urn:microsoft.com/office/officeart/2008/layout/AlternatingHexagons"/>
    <dgm:cxn modelId="{0E648D1E-F5D9-475A-B566-B40E11504D27}" type="presParOf" srcId="{4724FC21-9D6B-40D1-A3E4-012A02A3DAA5}" destId="{D8B92630-AC39-4675-A555-BF2367F3CEEC}" srcOrd="2" destOrd="0" presId="urn:microsoft.com/office/officeart/2008/layout/AlternatingHexagons"/>
    <dgm:cxn modelId="{B62DF2DE-4007-4D76-9F6A-D3416CEB0780}" type="presParOf" srcId="{4724FC21-9D6B-40D1-A3E4-012A02A3DAA5}" destId="{8128AF29-8655-4532-86E5-AB1BF8CFAF1B}" srcOrd="3" destOrd="0" presId="urn:microsoft.com/office/officeart/2008/layout/AlternatingHexagons"/>
    <dgm:cxn modelId="{51513596-76F5-4E82-9D6B-FD31530B2A5D}" type="presParOf" srcId="{4724FC21-9D6B-40D1-A3E4-012A02A3DAA5}" destId="{30527C8B-0F65-4EB6-B508-E7F6FE8DEA51}" srcOrd="4" destOrd="0" presId="urn:microsoft.com/office/officeart/2008/layout/AlternatingHexagons"/>
    <dgm:cxn modelId="{C2260954-4C57-434C-9029-E585E962AEAB}" type="presParOf" srcId="{D023DE0C-E660-4EF2-B267-DE3A95030430}" destId="{92851309-014C-485A-966D-E3E88326BB74}" srcOrd="3" destOrd="0" presId="urn:microsoft.com/office/officeart/2008/layout/AlternatingHexagons"/>
    <dgm:cxn modelId="{734275DC-32B9-47B7-9D4A-E806AC5D067F}" type="presParOf" srcId="{D023DE0C-E660-4EF2-B267-DE3A95030430}" destId="{8BAFE1EF-6430-4F3A-ABCC-D6FE22DA44D2}" srcOrd="4" destOrd="0" presId="urn:microsoft.com/office/officeart/2008/layout/AlternatingHexagons"/>
    <dgm:cxn modelId="{CCE79304-556A-40F5-A6EB-C4C84875C04C}" type="presParOf" srcId="{8BAFE1EF-6430-4F3A-ABCC-D6FE22DA44D2}" destId="{6CF4CEFD-9E4B-453B-BC82-095D3B120963}" srcOrd="0" destOrd="0" presId="urn:microsoft.com/office/officeart/2008/layout/AlternatingHexagons"/>
    <dgm:cxn modelId="{F1A86A17-E511-4128-9565-90C28EE3DE67}" type="presParOf" srcId="{8BAFE1EF-6430-4F3A-ABCC-D6FE22DA44D2}" destId="{478A59F9-BC9B-43E1-9330-EEEAD780A471}" srcOrd="1" destOrd="0" presId="urn:microsoft.com/office/officeart/2008/layout/AlternatingHexagons"/>
    <dgm:cxn modelId="{58EF6891-2744-41DD-BFE9-7E334DE51435}" type="presParOf" srcId="{8BAFE1EF-6430-4F3A-ABCC-D6FE22DA44D2}" destId="{785ECF32-97D0-47C5-B1CB-908332981AF4}" srcOrd="2" destOrd="0" presId="urn:microsoft.com/office/officeart/2008/layout/AlternatingHexagons"/>
    <dgm:cxn modelId="{CCDB93BB-290A-4614-8BF9-FEFD3B99DACF}" type="presParOf" srcId="{8BAFE1EF-6430-4F3A-ABCC-D6FE22DA44D2}" destId="{68880E10-0420-49B4-9071-58414B198548}" srcOrd="3" destOrd="0" presId="urn:microsoft.com/office/officeart/2008/layout/AlternatingHexagons"/>
    <dgm:cxn modelId="{228D9220-EF48-4444-9F39-F58B5F14A84F}" type="presParOf" srcId="{8BAFE1EF-6430-4F3A-ABCC-D6FE22DA44D2}" destId="{57653231-2391-431E-BBE0-6F19CE5FAE07}" srcOrd="4" destOrd="0" presId="urn:microsoft.com/office/officeart/2008/layout/AlternatingHexagons"/>
    <dgm:cxn modelId="{94BBB2AC-050B-47FF-925B-987CC626A8DC}" type="presParOf" srcId="{D023DE0C-E660-4EF2-B267-DE3A95030430}" destId="{26419082-2B83-4DF9-B1A2-F993B5FB3DAF}" srcOrd="5" destOrd="0" presId="urn:microsoft.com/office/officeart/2008/layout/AlternatingHexagons"/>
    <dgm:cxn modelId="{C33CC2E3-310C-4478-A816-87604277956C}" type="presParOf" srcId="{D023DE0C-E660-4EF2-B267-DE3A95030430}" destId="{029E4C52-61CC-4DF6-B087-85CB59915003}" srcOrd="6" destOrd="0" presId="urn:microsoft.com/office/officeart/2008/layout/AlternatingHexagons"/>
    <dgm:cxn modelId="{FFF641EB-5F72-41CF-8BB3-F387149276D2}" type="presParOf" srcId="{029E4C52-61CC-4DF6-B087-85CB59915003}" destId="{7BD9AE0A-1F2F-4EBD-A005-A46C638DA780}" srcOrd="0" destOrd="0" presId="urn:microsoft.com/office/officeart/2008/layout/AlternatingHexagons"/>
    <dgm:cxn modelId="{61D42855-0627-4993-9CF4-F2B7EFCF0622}" type="presParOf" srcId="{029E4C52-61CC-4DF6-B087-85CB59915003}" destId="{C613B696-38A7-45EB-959C-C75DA26D4C25}" srcOrd="1" destOrd="0" presId="urn:microsoft.com/office/officeart/2008/layout/AlternatingHexagons"/>
    <dgm:cxn modelId="{F02AC9AE-500D-4A6B-B9DF-F5DC07FB198B}" type="presParOf" srcId="{029E4C52-61CC-4DF6-B087-85CB59915003}" destId="{4D85EB4E-2B17-4E48-B954-FE10B4095293}" srcOrd="2" destOrd="0" presId="urn:microsoft.com/office/officeart/2008/layout/AlternatingHexagons"/>
    <dgm:cxn modelId="{F61BB7D0-9AE0-44F1-BACA-8B1C47AC2671}" type="presParOf" srcId="{029E4C52-61CC-4DF6-B087-85CB59915003}" destId="{9C2D3DE0-E977-4FC3-9397-22D98A8EB7EA}" srcOrd="3" destOrd="0" presId="urn:microsoft.com/office/officeart/2008/layout/AlternatingHexagons"/>
    <dgm:cxn modelId="{5FD01F28-E7CD-466D-9F3B-B5BA66676AF4}" type="presParOf" srcId="{029E4C52-61CC-4DF6-B087-85CB59915003}" destId="{8278B1CA-44F8-4CB1-B39A-96A31185C450}" srcOrd="4" destOrd="0" presId="urn:microsoft.com/office/officeart/2008/layout/AlternatingHexagons"/>
    <dgm:cxn modelId="{A9F7E2A2-2066-4344-A17B-06A9FBA53047}" type="presParOf" srcId="{D023DE0C-E660-4EF2-B267-DE3A95030430}" destId="{1F18F7CF-AE30-4737-A065-3E2AD5E1444E}" srcOrd="7" destOrd="0" presId="urn:microsoft.com/office/officeart/2008/layout/AlternatingHexagons"/>
    <dgm:cxn modelId="{AC061270-8445-4F2C-A6C0-80ABC991A108}" type="presParOf" srcId="{D023DE0C-E660-4EF2-B267-DE3A95030430}" destId="{0108388A-AA0D-40E9-BDC1-4CE94230C195}" srcOrd="8" destOrd="0" presId="urn:microsoft.com/office/officeart/2008/layout/AlternatingHexagons"/>
    <dgm:cxn modelId="{1334442B-2120-4AA3-9F9F-A5CFF1459BD4}" type="presParOf" srcId="{0108388A-AA0D-40E9-BDC1-4CE94230C195}" destId="{FE6ED850-099E-4F77-8B0D-1CB544B7B974}" srcOrd="0" destOrd="0" presId="urn:microsoft.com/office/officeart/2008/layout/AlternatingHexagons"/>
    <dgm:cxn modelId="{9378873E-2E13-4423-AEC7-E4D99C3908E6}" type="presParOf" srcId="{0108388A-AA0D-40E9-BDC1-4CE94230C195}" destId="{A4CE298D-B8E0-4677-8E1B-AC5987FAD06E}" srcOrd="1" destOrd="0" presId="urn:microsoft.com/office/officeart/2008/layout/AlternatingHexagons"/>
    <dgm:cxn modelId="{F10EDABC-633A-4F1E-BBC6-879BBC6611F4}" type="presParOf" srcId="{0108388A-AA0D-40E9-BDC1-4CE94230C195}" destId="{2446A996-A0F2-482F-8271-25CDDA168C7D}" srcOrd="2" destOrd="0" presId="urn:microsoft.com/office/officeart/2008/layout/AlternatingHexagons"/>
    <dgm:cxn modelId="{08AF7727-F19F-47C0-9AB6-2950CCBEE5AF}" type="presParOf" srcId="{0108388A-AA0D-40E9-BDC1-4CE94230C195}" destId="{F5329FFC-E2A7-401D-9342-513A9218A846}" srcOrd="3" destOrd="0" presId="urn:microsoft.com/office/officeart/2008/layout/AlternatingHexagons"/>
    <dgm:cxn modelId="{32D03146-CD48-437E-A225-E32E3BADF7FD}" type="presParOf" srcId="{0108388A-AA0D-40E9-BDC1-4CE94230C195}" destId="{5988B675-173B-465E-ABB6-81F0797D422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0C63FC-5C7A-4009-AB78-4AD7224BD7C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B5D10C31-D457-4C89-BD2A-F9CC0742CA9B}">
      <dgm:prSet phldrT="[Text]"/>
      <dgm:spPr/>
      <dgm:t>
        <a:bodyPr/>
        <a:lstStyle/>
        <a:p>
          <a:r>
            <a:rPr lang="en-US" dirty="0" smtClean="0"/>
            <a:t>Spirit</a:t>
          </a:r>
          <a:endParaRPr lang="en-US" dirty="0"/>
        </a:p>
      </dgm:t>
    </dgm:pt>
    <dgm:pt modelId="{BAA2F62B-B1A3-467D-A4BF-7F11EB251FFC}" type="parTrans" cxnId="{E1F2A627-3245-4FD8-8E0D-D4E808B3ED09}">
      <dgm:prSet/>
      <dgm:spPr/>
      <dgm:t>
        <a:bodyPr/>
        <a:lstStyle/>
        <a:p>
          <a:endParaRPr lang="en-US"/>
        </a:p>
      </dgm:t>
    </dgm:pt>
    <dgm:pt modelId="{B8FA2F38-791A-463F-ADAE-AAF855BAF0B2}" type="sibTrans" cxnId="{E1F2A627-3245-4FD8-8E0D-D4E808B3ED09}">
      <dgm:prSet/>
      <dgm:spPr/>
      <dgm:t>
        <a:bodyPr/>
        <a:lstStyle/>
        <a:p>
          <a:endParaRPr lang="en-US"/>
        </a:p>
      </dgm:t>
    </dgm:pt>
    <dgm:pt modelId="{95A99466-E82B-435B-A120-411DF4167789}">
      <dgm:prSet phldrT="[Text]"/>
      <dgm:spPr/>
      <dgm:t>
        <a:bodyPr/>
        <a:lstStyle/>
        <a:p>
          <a:r>
            <a:rPr lang="en-US" dirty="0" smtClean="0"/>
            <a:t>Agama</a:t>
          </a:r>
          <a:endParaRPr lang="en-US" dirty="0"/>
        </a:p>
      </dgm:t>
    </dgm:pt>
    <dgm:pt modelId="{BFB2E77C-CF28-4914-82DE-757A8904BFDB}" type="parTrans" cxnId="{75D1F289-763E-44CE-9483-08AEC1D0F45E}">
      <dgm:prSet/>
      <dgm:spPr/>
      <dgm:t>
        <a:bodyPr/>
        <a:lstStyle/>
        <a:p>
          <a:endParaRPr lang="en-US"/>
        </a:p>
      </dgm:t>
    </dgm:pt>
    <dgm:pt modelId="{68B97923-60F0-4A78-9BCD-4A6AF524D11E}" type="sibTrans" cxnId="{75D1F289-763E-44CE-9483-08AEC1D0F45E}">
      <dgm:prSet/>
      <dgm:spPr/>
      <dgm:t>
        <a:bodyPr/>
        <a:lstStyle/>
        <a:p>
          <a:endParaRPr lang="en-US"/>
        </a:p>
      </dgm:t>
    </dgm:pt>
    <dgm:pt modelId="{486A4792-74EC-4110-9613-609AA47DB6FD}">
      <dgm:prSet phldrT="[Text]"/>
      <dgm:spPr/>
      <dgm:t>
        <a:bodyPr/>
        <a:lstStyle/>
        <a:p>
          <a:r>
            <a:rPr lang="en-US" dirty="0" err="1" smtClean="0"/>
            <a:t>Budaya</a:t>
          </a:r>
          <a:endParaRPr lang="en-US" dirty="0"/>
        </a:p>
      </dgm:t>
    </dgm:pt>
    <dgm:pt modelId="{97790798-C982-4387-9CE3-F469F816B6B1}" type="parTrans" cxnId="{5C5083C8-26A2-4FA2-8911-9BC2550EEB22}">
      <dgm:prSet/>
      <dgm:spPr/>
      <dgm:t>
        <a:bodyPr/>
        <a:lstStyle/>
        <a:p>
          <a:endParaRPr lang="en-US"/>
        </a:p>
      </dgm:t>
    </dgm:pt>
    <dgm:pt modelId="{E322783F-24F7-4305-B634-B9A3711578B0}" type="sibTrans" cxnId="{5C5083C8-26A2-4FA2-8911-9BC2550EEB22}">
      <dgm:prSet/>
      <dgm:spPr/>
      <dgm:t>
        <a:bodyPr/>
        <a:lstStyle/>
        <a:p>
          <a:endParaRPr lang="en-US"/>
        </a:p>
      </dgm:t>
    </dgm:pt>
    <dgm:pt modelId="{91FEEE96-38D0-4676-9CEB-A49A0E23E50A}" type="pres">
      <dgm:prSet presAssocID="{940C63FC-5C7A-4009-AB78-4AD7224BD7C5}" presName="compositeShape" presStyleCnt="0">
        <dgm:presLayoutVars>
          <dgm:chMax val="7"/>
          <dgm:dir/>
          <dgm:resizeHandles val="exact"/>
        </dgm:presLayoutVars>
      </dgm:prSet>
      <dgm:spPr/>
    </dgm:pt>
    <dgm:pt modelId="{B0FC2BFC-E900-4A23-8853-B5325000B4AE}" type="pres">
      <dgm:prSet presAssocID="{B5D10C31-D457-4C89-BD2A-F9CC0742CA9B}" presName="circ1" presStyleLbl="vennNode1" presStyleIdx="0" presStyleCnt="3"/>
      <dgm:spPr/>
      <dgm:t>
        <a:bodyPr/>
        <a:lstStyle/>
        <a:p>
          <a:endParaRPr lang="en-US"/>
        </a:p>
      </dgm:t>
    </dgm:pt>
    <dgm:pt modelId="{41B98197-196A-4001-97D3-651167DA9EF3}" type="pres">
      <dgm:prSet presAssocID="{B5D10C31-D457-4C89-BD2A-F9CC0742CA9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33DE44-7342-4B4D-AEFD-9A99BEA3E5C1}" type="pres">
      <dgm:prSet presAssocID="{95A99466-E82B-435B-A120-411DF4167789}" presName="circ2" presStyleLbl="vennNode1" presStyleIdx="1" presStyleCnt="3"/>
      <dgm:spPr/>
      <dgm:t>
        <a:bodyPr/>
        <a:lstStyle/>
        <a:p>
          <a:endParaRPr lang="en-US"/>
        </a:p>
      </dgm:t>
    </dgm:pt>
    <dgm:pt modelId="{3AA70444-FBC0-49FF-945C-02CED214B316}" type="pres">
      <dgm:prSet presAssocID="{95A99466-E82B-435B-A120-411DF416778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AC1A69-0ECA-4486-AD33-7ABE69C94039}" type="pres">
      <dgm:prSet presAssocID="{486A4792-74EC-4110-9613-609AA47DB6FD}" presName="circ3" presStyleLbl="vennNode1" presStyleIdx="2" presStyleCnt="3"/>
      <dgm:spPr/>
      <dgm:t>
        <a:bodyPr/>
        <a:lstStyle/>
        <a:p>
          <a:endParaRPr lang="en-US"/>
        </a:p>
      </dgm:t>
    </dgm:pt>
    <dgm:pt modelId="{64EE4963-D468-41B7-995F-48C718F06046}" type="pres">
      <dgm:prSet presAssocID="{486A4792-74EC-4110-9613-609AA47DB6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1C7F03-4C58-4CA7-9DC2-915B42D4F8AC}" type="presOf" srcId="{95A99466-E82B-435B-A120-411DF4167789}" destId="{6933DE44-7342-4B4D-AEFD-9A99BEA3E5C1}" srcOrd="0" destOrd="0" presId="urn:microsoft.com/office/officeart/2005/8/layout/venn1"/>
    <dgm:cxn modelId="{79721968-C968-4610-9DDB-2E8CD8C248F6}" type="presOf" srcId="{940C63FC-5C7A-4009-AB78-4AD7224BD7C5}" destId="{91FEEE96-38D0-4676-9CEB-A49A0E23E50A}" srcOrd="0" destOrd="0" presId="urn:microsoft.com/office/officeart/2005/8/layout/venn1"/>
    <dgm:cxn modelId="{D90AB840-0B84-4BC5-95A8-7353D20BBDFE}" type="presOf" srcId="{486A4792-74EC-4110-9613-609AA47DB6FD}" destId="{64EE4963-D468-41B7-995F-48C718F06046}" srcOrd="1" destOrd="0" presId="urn:microsoft.com/office/officeart/2005/8/layout/venn1"/>
    <dgm:cxn modelId="{BDB668F0-9BAE-4887-9336-9EACC992A064}" type="presOf" srcId="{B5D10C31-D457-4C89-BD2A-F9CC0742CA9B}" destId="{41B98197-196A-4001-97D3-651167DA9EF3}" srcOrd="1" destOrd="0" presId="urn:microsoft.com/office/officeart/2005/8/layout/venn1"/>
    <dgm:cxn modelId="{75D1F289-763E-44CE-9483-08AEC1D0F45E}" srcId="{940C63FC-5C7A-4009-AB78-4AD7224BD7C5}" destId="{95A99466-E82B-435B-A120-411DF4167789}" srcOrd="1" destOrd="0" parTransId="{BFB2E77C-CF28-4914-82DE-757A8904BFDB}" sibTransId="{68B97923-60F0-4A78-9BCD-4A6AF524D11E}"/>
    <dgm:cxn modelId="{DFFE53E8-E5C5-4C16-8F65-C4F8C8F6E74C}" type="presOf" srcId="{95A99466-E82B-435B-A120-411DF4167789}" destId="{3AA70444-FBC0-49FF-945C-02CED214B316}" srcOrd="1" destOrd="0" presId="urn:microsoft.com/office/officeart/2005/8/layout/venn1"/>
    <dgm:cxn modelId="{E1F2A627-3245-4FD8-8E0D-D4E808B3ED09}" srcId="{940C63FC-5C7A-4009-AB78-4AD7224BD7C5}" destId="{B5D10C31-D457-4C89-BD2A-F9CC0742CA9B}" srcOrd="0" destOrd="0" parTransId="{BAA2F62B-B1A3-467D-A4BF-7F11EB251FFC}" sibTransId="{B8FA2F38-791A-463F-ADAE-AAF855BAF0B2}"/>
    <dgm:cxn modelId="{5C5083C8-26A2-4FA2-8911-9BC2550EEB22}" srcId="{940C63FC-5C7A-4009-AB78-4AD7224BD7C5}" destId="{486A4792-74EC-4110-9613-609AA47DB6FD}" srcOrd="2" destOrd="0" parTransId="{97790798-C982-4387-9CE3-F469F816B6B1}" sibTransId="{E322783F-24F7-4305-B634-B9A3711578B0}"/>
    <dgm:cxn modelId="{80DAFF8F-B29A-40B7-92A2-E2EE7EEFB67D}" type="presOf" srcId="{B5D10C31-D457-4C89-BD2A-F9CC0742CA9B}" destId="{B0FC2BFC-E900-4A23-8853-B5325000B4AE}" srcOrd="0" destOrd="0" presId="urn:microsoft.com/office/officeart/2005/8/layout/venn1"/>
    <dgm:cxn modelId="{75761549-FAD9-49B6-B2F8-AF4842AA1D27}" type="presOf" srcId="{486A4792-74EC-4110-9613-609AA47DB6FD}" destId="{38AC1A69-0ECA-4486-AD33-7ABE69C94039}" srcOrd="0" destOrd="0" presId="urn:microsoft.com/office/officeart/2005/8/layout/venn1"/>
    <dgm:cxn modelId="{96704B28-C51A-432C-9957-5F59CB1F0036}" type="presParOf" srcId="{91FEEE96-38D0-4676-9CEB-A49A0E23E50A}" destId="{B0FC2BFC-E900-4A23-8853-B5325000B4AE}" srcOrd="0" destOrd="0" presId="urn:microsoft.com/office/officeart/2005/8/layout/venn1"/>
    <dgm:cxn modelId="{43905A6D-0900-4F71-AD3B-CCEC46C3E02D}" type="presParOf" srcId="{91FEEE96-38D0-4676-9CEB-A49A0E23E50A}" destId="{41B98197-196A-4001-97D3-651167DA9EF3}" srcOrd="1" destOrd="0" presId="urn:microsoft.com/office/officeart/2005/8/layout/venn1"/>
    <dgm:cxn modelId="{B7604931-2CBB-42CE-8A59-2A9C3D22A70D}" type="presParOf" srcId="{91FEEE96-38D0-4676-9CEB-A49A0E23E50A}" destId="{6933DE44-7342-4B4D-AEFD-9A99BEA3E5C1}" srcOrd="2" destOrd="0" presId="urn:microsoft.com/office/officeart/2005/8/layout/venn1"/>
    <dgm:cxn modelId="{CD2E9E7F-20C1-4A89-8E87-C38D64253571}" type="presParOf" srcId="{91FEEE96-38D0-4676-9CEB-A49A0E23E50A}" destId="{3AA70444-FBC0-49FF-945C-02CED214B316}" srcOrd="3" destOrd="0" presId="urn:microsoft.com/office/officeart/2005/8/layout/venn1"/>
    <dgm:cxn modelId="{69C40268-3747-4975-9F3E-5FF45F6616B4}" type="presParOf" srcId="{91FEEE96-38D0-4676-9CEB-A49A0E23E50A}" destId="{38AC1A69-0ECA-4486-AD33-7ABE69C94039}" srcOrd="4" destOrd="0" presId="urn:microsoft.com/office/officeart/2005/8/layout/venn1"/>
    <dgm:cxn modelId="{9BFA9A87-C06D-4332-AC24-C90D7826F0F8}" type="presParOf" srcId="{91FEEE96-38D0-4676-9CEB-A49A0E23E50A}" destId="{64EE4963-D468-41B7-995F-48C718F0604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EA05B9-4AEF-4DEC-83B3-CD0F110CB1B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454ACDA-C58F-45FE-B7A3-7680B3B11220}">
      <dgm:prSet phldrT="[Text]" custT="1"/>
      <dgm:spPr/>
      <dgm:t>
        <a:bodyPr/>
        <a:lstStyle/>
        <a:p>
          <a:r>
            <a:rPr lang="en-US" sz="3200" dirty="0" err="1" smtClean="0"/>
            <a:t>Keseimbangan</a:t>
          </a:r>
          <a:r>
            <a:rPr lang="id-ID" sz="3200" dirty="0" smtClean="0"/>
            <a:t> </a:t>
          </a:r>
          <a:endParaRPr lang="id-ID" sz="3200" dirty="0"/>
        </a:p>
      </dgm:t>
    </dgm:pt>
    <dgm:pt modelId="{76D96283-40F7-4D1D-BD99-A1AE2CEFEBEA}" type="parTrans" cxnId="{71661A31-E605-4C6F-8993-F3741074C264}">
      <dgm:prSet/>
      <dgm:spPr/>
      <dgm:t>
        <a:bodyPr/>
        <a:lstStyle/>
        <a:p>
          <a:endParaRPr lang="id-ID"/>
        </a:p>
      </dgm:t>
    </dgm:pt>
    <dgm:pt modelId="{1298215A-2BA4-4D91-A457-D257FB342FAC}" type="sibTrans" cxnId="{71661A31-E605-4C6F-8993-F3741074C264}">
      <dgm:prSet/>
      <dgm:spPr/>
      <dgm:t>
        <a:bodyPr/>
        <a:lstStyle/>
        <a:p>
          <a:endParaRPr lang="id-ID" sz="3200"/>
        </a:p>
      </dgm:t>
    </dgm:pt>
    <dgm:pt modelId="{C5BCC310-D4CE-4E4E-94D8-2E3814BF551E}">
      <dgm:prSet phldrT="[Text]" custT="1"/>
      <dgm:spPr/>
      <dgm:t>
        <a:bodyPr/>
        <a:lstStyle/>
        <a:p>
          <a:r>
            <a:rPr lang="en-US" sz="3200" dirty="0" err="1" smtClean="0"/>
            <a:t>Mengingat</a:t>
          </a:r>
          <a:endParaRPr lang="id-ID" sz="3200" dirty="0"/>
        </a:p>
      </dgm:t>
    </dgm:pt>
    <dgm:pt modelId="{7D0BB1ED-BD11-4E2E-9446-295D3AFA1CD5}" type="parTrans" cxnId="{2F9DDB12-67A5-404F-9C12-1C00BE9A4EBE}">
      <dgm:prSet/>
      <dgm:spPr/>
      <dgm:t>
        <a:bodyPr/>
        <a:lstStyle/>
        <a:p>
          <a:endParaRPr lang="id-ID"/>
        </a:p>
      </dgm:t>
    </dgm:pt>
    <dgm:pt modelId="{B956EC15-6203-4F92-8439-1F5CB4A7FFC6}" type="sibTrans" cxnId="{2F9DDB12-67A5-404F-9C12-1C00BE9A4EBE}">
      <dgm:prSet/>
      <dgm:spPr/>
      <dgm:t>
        <a:bodyPr/>
        <a:lstStyle/>
        <a:p>
          <a:endParaRPr lang="id-ID" sz="3200"/>
        </a:p>
      </dgm:t>
    </dgm:pt>
    <dgm:pt modelId="{7F9D84DE-E23D-434E-9D28-1DE5923567CF}">
      <dgm:prSet phldrT="[Text]" custT="1"/>
      <dgm:spPr/>
      <dgm:t>
        <a:bodyPr/>
        <a:lstStyle/>
        <a:p>
          <a:r>
            <a:rPr lang="id-ID" sz="3200" dirty="0" smtClean="0"/>
            <a:t>Syukur</a:t>
          </a:r>
          <a:endParaRPr lang="id-ID" sz="3200" dirty="0"/>
        </a:p>
      </dgm:t>
    </dgm:pt>
    <dgm:pt modelId="{6DCEC914-5D80-45A7-A107-7D88C864214A}" type="parTrans" cxnId="{AEB136E4-0B16-468E-B0FF-E2C2E9F0B35D}">
      <dgm:prSet/>
      <dgm:spPr/>
      <dgm:t>
        <a:bodyPr/>
        <a:lstStyle/>
        <a:p>
          <a:endParaRPr lang="id-ID"/>
        </a:p>
      </dgm:t>
    </dgm:pt>
    <dgm:pt modelId="{379A1533-A1A6-4DA9-804B-B26124522E5D}" type="sibTrans" cxnId="{AEB136E4-0B16-468E-B0FF-E2C2E9F0B35D}">
      <dgm:prSet/>
      <dgm:spPr/>
      <dgm:t>
        <a:bodyPr/>
        <a:lstStyle/>
        <a:p>
          <a:endParaRPr lang="id-ID" sz="3200"/>
        </a:p>
      </dgm:t>
    </dgm:pt>
    <dgm:pt modelId="{0225A971-4ABA-4401-94DB-12A751C13616}">
      <dgm:prSet phldrT="[Text]" custT="1"/>
      <dgm:spPr/>
      <dgm:t>
        <a:bodyPr/>
        <a:lstStyle/>
        <a:p>
          <a:r>
            <a:rPr lang="en-US" sz="3200" dirty="0" err="1" smtClean="0"/>
            <a:t>Berkah</a:t>
          </a:r>
          <a:endParaRPr lang="id-ID" sz="3200" dirty="0"/>
        </a:p>
      </dgm:t>
    </dgm:pt>
    <dgm:pt modelId="{7F9E0248-897F-4FBE-9945-C0E71E9758AC}" type="parTrans" cxnId="{8C6912E6-7E92-4F8A-89C2-C59526E9F5F3}">
      <dgm:prSet/>
      <dgm:spPr/>
      <dgm:t>
        <a:bodyPr/>
        <a:lstStyle/>
        <a:p>
          <a:endParaRPr lang="id-ID"/>
        </a:p>
      </dgm:t>
    </dgm:pt>
    <dgm:pt modelId="{6B25C841-4474-4E52-9EC2-2E514229FF7D}" type="sibTrans" cxnId="{8C6912E6-7E92-4F8A-89C2-C59526E9F5F3}">
      <dgm:prSet/>
      <dgm:spPr/>
      <dgm:t>
        <a:bodyPr/>
        <a:lstStyle/>
        <a:p>
          <a:endParaRPr lang="id-ID" sz="3200"/>
        </a:p>
      </dgm:t>
    </dgm:pt>
    <dgm:pt modelId="{FF659935-3478-46A4-93BC-4E001E06C340}">
      <dgm:prSet phldrT="[Text]" custT="1"/>
      <dgm:spPr/>
      <dgm:t>
        <a:bodyPr/>
        <a:lstStyle/>
        <a:p>
          <a:r>
            <a:rPr lang="en-US" sz="3200" dirty="0" err="1" smtClean="0"/>
            <a:t>Kabar</a:t>
          </a:r>
          <a:r>
            <a:rPr lang="en-US" sz="3200" dirty="0" smtClean="0"/>
            <a:t> </a:t>
          </a:r>
          <a:r>
            <a:rPr lang="en-US" sz="3200" dirty="0" err="1" smtClean="0"/>
            <a:t>Baik</a:t>
          </a:r>
          <a:endParaRPr lang="id-ID" sz="3200" dirty="0"/>
        </a:p>
      </dgm:t>
    </dgm:pt>
    <dgm:pt modelId="{35FB5D50-75C7-45E8-83E4-BEBFE20A4833}" type="parTrans" cxnId="{B5CBA698-DFA0-40E1-A676-DFEB1751CF3D}">
      <dgm:prSet/>
      <dgm:spPr/>
      <dgm:t>
        <a:bodyPr/>
        <a:lstStyle/>
        <a:p>
          <a:endParaRPr lang="id-ID"/>
        </a:p>
      </dgm:t>
    </dgm:pt>
    <dgm:pt modelId="{CB24952E-D530-4179-9F9C-F02F45375BFC}" type="sibTrans" cxnId="{B5CBA698-DFA0-40E1-A676-DFEB1751CF3D}">
      <dgm:prSet/>
      <dgm:spPr/>
      <dgm:t>
        <a:bodyPr/>
        <a:lstStyle/>
        <a:p>
          <a:endParaRPr lang="id-ID" sz="3200"/>
        </a:p>
      </dgm:t>
    </dgm:pt>
    <dgm:pt modelId="{499C9D40-69BF-4498-B1DB-D84F047540CC}" type="pres">
      <dgm:prSet presAssocID="{F1EA05B9-4AEF-4DEC-83B3-CD0F110CB1B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C06D57EC-89A7-4B86-8EE2-9398F6823874}" type="pres">
      <dgm:prSet presAssocID="{7454ACDA-C58F-45FE-B7A3-7680B3B11220}" presName="node" presStyleLbl="node1" presStyleIdx="0" presStyleCnt="5" custScaleX="22552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DB7732A-C60B-4C4E-B666-9BFAD0545F75}" type="pres">
      <dgm:prSet presAssocID="{7454ACDA-C58F-45FE-B7A3-7680B3B11220}" presName="spNode" presStyleCnt="0"/>
      <dgm:spPr/>
    </dgm:pt>
    <dgm:pt modelId="{7DB8C30C-0C7E-4DC0-AA4C-D96A32758A6A}" type="pres">
      <dgm:prSet presAssocID="{1298215A-2BA4-4D91-A457-D257FB342FAC}" presName="sibTrans" presStyleLbl="sibTrans1D1" presStyleIdx="0" presStyleCnt="5" custScaleX="1589024"/>
      <dgm:spPr/>
      <dgm:t>
        <a:bodyPr/>
        <a:lstStyle/>
        <a:p>
          <a:endParaRPr lang="id-ID"/>
        </a:p>
      </dgm:t>
    </dgm:pt>
    <dgm:pt modelId="{57DB0D1B-38AB-4CC2-9A31-D33E1FC46933}" type="pres">
      <dgm:prSet presAssocID="{C5BCC310-D4CE-4E4E-94D8-2E3814BF551E}" presName="node" presStyleLbl="node1" presStyleIdx="1" presStyleCnt="5" custScaleX="18358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6C5AD33-9619-420A-B478-79A1D6EAAA9C}" type="pres">
      <dgm:prSet presAssocID="{C5BCC310-D4CE-4E4E-94D8-2E3814BF551E}" presName="spNode" presStyleCnt="0"/>
      <dgm:spPr/>
    </dgm:pt>
    <dgm:pt modelId="{B712A25D-7D6B-40AE-9961-13ECBD16104B}" type="pres">
      <dgm:prSet presAssocID="{B956EC15-6203-4F92-8439-1F5CB4A7FFC6}" presName="sibTrans" presStyleLbl="sibTrans1D1" presStyleIdx="1" presStyleCnt="5" custScaleX="1589024"/>
      <dgm:spPr/>
      <dgm:t>
        <a:bodyPr/>
        <a:lstStyle/>
        <a:p>
          <a:endParaRPr lang="id-ID"/>
        </a:p>
      </dgm:t>
    </dgm:pt>
    <dgm:pt modelId="{739FE9CE-B76D-4411-BFED-2E48EC64F533}" type="pres">
      <dgm:prSet presAssocID="{7F9D84DE-E23D-434E-9D28-1DE5923567CF}" presName="node" presStyleLbl="node1" presStyleIdx="2" presStyleCnt="5" custScaleX="13212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5D6D549-A3A7-4811-AED2-871821404C67}" type="pres">
      <dgm:prSet presAssocID="{7F9D84DE-E23D-434E-9D28-1DE5923567CF}" presName="spNode" presStyleCnt="0"/>
      <dgm:spPr/>
    </dgm:pt>
    <dgm:pt modelId="{36EA252E-BDF6-45E6-817D-91E40D7689A5}" type="pres">
      <dgm:prSet presAssocID="{379A1533-A1A6-4DA9-804B-B26124522E5D}" presName="sibTrans" presStyleLbl="sibTrans1D1" presStyleIdx="2" presStyleCnt="5" custScaleX="1589024"/>
      <dgm:spPr/>
      <dgm:t>
        <a:bodyPr/>
        <a:lstStyle/>
        <a:p>
          <a:endParaRPr lang="id-ID"/>
        </a:p>
      </dgm:t>
    </dgm:pt>
    <dgm:pt modelId="{A257105C-BA35-49AF-A665-15C2BBE82233}" type="pres">
      <dgm:prSet presAssocID="{0225A971-4ABA-4401-94DB-12A751C13616}" presName="node" presStyleLbl="node1" presStyleIdx="3" presStyleCnt="5" custScaleX="13212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5E95646-D4BA-4619-94A8-107E7D5851FA}" type="pres">
      <dgm:prSet presAssocID="{0225A971-4ABA-4401-94DB-12A751C13616}" presName="spNode" presStyleCnt="0"/>
      <dgm:spPr/>
    </dgm:pt>
    <dgm:pt modelId="{B977BDC9-153A-4B1A-92CE-DA944B1D194D}" type="pres">
      <dgm:prSet presAssocID="{6B25C841-4474-4E52-9EC2-2E514229FF7D}" presName="sibTrans" presStyleLbl="sibTrans1D1" presStyleIdx="3" presStyleCnt="5" custScaleX="1589024"/>
      <dgm:spPr/>
      <dgm:t>
        <a:bodyPr/>
        <a:lstStyle/>
        <a:p>
          <a:endParaRPr lang="id-ID"/>
        </a:p>
      </dgm:t>
    </dgm:pt>
    <dgm:pt modelId="{0C35C94B-D45E-4F9D-88C3-4A5F917B97E6}" type="pres">
      <dgm:prSet presAssocID="{FF659935-3478-46A4-93BC-4E001E06C340}" presName="node" presStyleLbl="node1" presStyleIdx="4" presStyleCnt="5" custScaleX="18358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D085F3A-3A73-4F07-8FFD-672FFA9C695E}" type="pres">
      <dgm:prSet presAssocID="{FF659935-3478-46A4-93BC-4E001E06C340}" presName="spNode" presStyleCnt="0"/>
      <dgm:spPr/>
    </dgm:pt>
    <dgm:pt modelId="{260BBCD1-6E0A-4BA0-BC26-6ACBCEFD15B2}" type="pres">
      <dgm:prSet presAssocID="{CB24952E-D530-4179-9F9C-F02F45375BFC}" presName="sibTrans" presStyleLbl="sibTrans1D1" presStyleIdx="4" presStyleCnt="5" custScaleX="1589024"/>
      <dgm:spPr/>
      <dgm:t>
        <a:bodyPr/>
        <a:lstStyle/>
        <a:p>
          <a:endParaRPr lang="id-ID"/>
        </a:p>
      </dgm:t>
    </dgm:pt>
  </dgm:ptLst>
  <dgm:cxnLst>
    <dgm:cxn modelId="{97CFF159-C856-4FEE-8C66-8279D0D31C2F}" type="presOf" srcId="{7F9D84DE-E23D-434E-9D28-1DE5923567CF}" destId="{739FE9CE-B76D-4411-BFED-2E48EC64F533}" srcOrd="0" destOrd="0" presId="urn:microsoft.com/office/officeart/2005/8/layout/cycle5"/>
    <dgm:cxn modelId="{B5CBA698-DFA0-40E1-A676-DFEB1751CF3D}" srcId="{F1EA05B9-4AEF-4DEC-83B3-CD0F110CB1B1}" destId="{FF659935-3478-46A4-93BC-4E001E06C340}" srcOrd="4" destOrd="0" parTransId="{35FB5D50-75C7-45E8-83E4-BEBFE20A4833}" sibTransId="{CB24952E-D530-4179-9F9C-F02F45375BFC}"/>
    <dgm:cxn modelId="{97289918-4689-494D-9494-DCDAADD6877C}" type="presOf" srcId="{C5BCC310-D4CE-4E4E-94D8-2E3814BF551E}" destId="{57DB0D1B-38AB-4CC2-9A31-D33E1FC46933}" srcOrd="0" destOrd="0" presId="urn:microsoft.com/office/officeart/2005/8/layout/cycle5"/>
    <dgm:cxn modelId="{2F9DDB12-67A5-404F-9C12-1C00BE9A4EBE}" srcId="{F1EA05B9-4AEF-4DEC-83B3-CD0F110CB1B1}" destId="{C5BCC310-D4CE-4E4E-94D8-2E3814BF551E}" srcOrd="1" destOrd="0" parTransId="{7D0BB1ED-BD11-4E2E-9446-295D3AFA1CD5}" sibTransId="{B956EC15-6203-4F92-8439-1F5CB4A7FFC6}"/>
    <dgm:cxn modelId="{2C76CCFA-7308-4246-B90F-C84C70B9583F}" type="presOf" srcId="{F1EA05B9-4AEF-4DEC-83B3-CD0F110CB1B1}" destId="{499C9D40-69BF-4498-B1DB-D84F047540CC}" srcOrd="0" destOrd="0" presId="urn:microsoft.com/office/officeart/2005/8/layout/cycle5"/>
    <dgm:cxn modelId="{8C6912E6-7E92-4F8A-89C2-C59526E9F5F3}" srcId="{F1EA05B9-4AEF-4DEC-83B3-CD0F110CB1B1}" destId="{0225A971-4ABA-4401-94DB-12A751C13616}" srcOrd="3" destOrd="0" parTransId="{7F9E0248-897F-4FBE-9945-C0E71E9758AC}" sibTransId="{6B25C841-4474-4E52-9EC2-2E514229FF7D}"/>
    <dgm:cxn modelId="{BE65DF1C-1C14-4E22-AB7D-A49066D63B4A}" type="presOf" srcId="{1298215A-2BA4-4D91-A457-D257FB342FAC}" destId="{7DB8C30C-0C7E-4DC0-AA4C-D96A32758A6A}" srcOrd="0" destOrd="0" presId="urn:microsoft.com/office/officeart/2005/8/layout/cycle5"/>
    <dgm:cxn modelId="{71661A31-E605-4C6F-8993-F3741074C264}" srcId="{F1EA05B9-4AEF-4DEC-83B3-CD0F110CB1B1}" destId="{7454ACDA-C58F-45FE-B7A3-7680B3B11220}" srcOrd="0" destOrd="0" parTransId="{76D96283-40F7-4D1D-BD99-A1AE2CEFEBEA}" sibTransId="{1298215A-2BA4-4D91-A457-D257FB342FAC}"/>
    <dgm:cxn modelId="{7EE06CDC-D229-4E89-9A87-4B5B3FA4E609}" type="presOf" srcId="{FF659935-3478-46A4-93BC-4E001E06C340}" destId="{0C35C94B-D45E-4F9D-88C3-4A5F917B97E6}" srcOrd="0" destOrd="0" presId="urn:microsoft.com/office/officeart/2005/8/layout/cycle5"/>
    <dgm:cxn modelId="{3521183F-2F58-4590-99C2-4E58B1C6990A}" type="presOf" srcId="{0225A971-4ABA-4401-94DB-12A751C13616}" destId="{A257105C-BA35-49AF-A665-15C2BBE82233}" srcOrd="0" destOrd="0" presId="urn:microsoft.com/office/officeart/2005/8/layout/cycle5"/>
    <dgm:cxn modelId="{22B20417-A7F3-4517-B9F0-24B40A2773C9}" type="presOf" srcId="{B956EC15-6203-4F92-8439-1F5CB4A7FFC6}" destId="{B712A25D-7D6B-40AE-9961-13ECBD16104B}" srcOrd="0" destOrd="0" presId="urn:microsoft.com/office/officeart/2005/8/layout/cycle5"/>
    <dgm:cxn modelId="{1380555D-0ED2-4BA1-BA38-0EC210CF6041}" type="presOf" srcId="{6B25C841-4474-4E52-9EC2-2E514229FF7D}" destId="{B977BDC9-153A-4B1A-92CE-DA944B1D194D}" srcOrd="0" destOrd="0" presId="urn:microsoft.com/office/officeart/2005/8/layout/cycle5"/>
    <dgm:cxn modelId="{3DF638CB-04E2-41D9-9F1D-A0BFF3F43D4D}" type="presOf" srcId="{CB24952E-D530-4179-9F9C-F02F45375BFC}" destId="{260BBCD1-6E0A-4BA0-BC26-6ACBCEFD15B2}" srcOrd="0" destOrd="0" presId="urn:microsoft.com/office/officeart/2005/8/layout/cycle5"/>
    <dgm:cxn modelId="{AD013CC4-2BF7-4757-8133-C61FB2A5EB7C}" type="presOf" srcId="{7454ACDA-C58F-45FE-B7A3-7680B3B11220}" destId="{C06D57EC-89A7-4B86-8EE2-9398F6823874}" srcOrd="0" destOrd="0" presId="urn:microsoft.com/office/officeart/2005/8/layout/cycle5"/>
    <dgm:cxn modelId="{55D7DB9F-2894-49E3-BF48-492FF384A7AD}" type="presOf" srcId="{379A1533-A1A6-4DA9-804B-B26124522E5D}" destId="{36EA252E-BDF6-45E6-817D-91E40D7689A5}" srcOrd="0" destOrd="0" presId="urn:microsoft.com/office/officeart/2005/8/layout/cycle5"/>
    <dgm:cxn modelId="{AEB136E4-0B16-468E-B0FF-E2C2E9F0B35D}" srcId="{F1EA05B9-4AEF-4DEC-83B3-CD0F110CB1B1}" destId="{7F9D84DE-E23D-434E-9D28-1DE5923567CF}" srcOrd="2" destOrd="0" parTransId="{6DCEC914-5D80-45A7-A107-7D88C864214A}" sibTransId="{379A1533-A1A6-4DA9-804B-B26124522E5D}"/>
    <dgm:cxn modelId="{9730D2E6-88D9-491C-97F7-60E3B0802B53}" type="presParOf" srcId="{499C9D40-69BF-4498-B1DB-D84F047540CC}" destId="{C06D57EC-89A7-4B86-8EE2-9398F6823874}" srcOrd="0" destOrd="0" presId="urn:microsoft.com/office/officeart/2005/8/layout/cycle5"/>
    <dgm:cxn modelId="{43C31009-450B-4B2E-83E8-B7BE9BC71D14}" type="presParOf" srcId="{499C9D40-69BF-4498-B1DB-D84F047540CC}" destId="{EDB7732A-C60B-4C4E-B666-9BFAD0545F75}" srcOrd="1" destOrd="0" presId="urn:microsoft.com/office/officeart/2005/8/layout/cycle5"/>
    <dgm:cxn modelId="{15416D65-BDA0-4A49-9FBC-1C194991B4ED}" type="presParOf" srcId="{499C9D40-69BF-4498-B1DB-D84F047540CC}" destId="{7DB8C30C-0C7E-4DC0-AA4C-D96A32758A6A}" srcOrd="2" destOrd="0" presId="urn:microsoft.com/office/officeart/2005/8/layout/cycle5"/>
    <dgm:cxn modelId="{A49C11A3-1767-46CB-96F4-68381AB55A6D}" type="presParOf" srcId="{499C9D40-69BF-4498-B1DB-D84F047540CC}" destId="{57DB0D1B-38AB-4CC2-9A31-D33E1FC46933}" srcOrd="3" destOrd="0" presId="urn:microsoft.com/office/officeart/2005/8/layout/cycle5"/>
    <dgm:cxn modelId="{E605FE80-90AA-4CEC-B08D-61EB89513F03}" type="presParOf" srcId="{499C9D40-69BF-4498-B1DB-D84F047540CC}" destId="{16C5AD33-9619-420A-B478-79A1D6EAAA9C}" srcOrd="4" destOrd="0" presId="urn:microsoft.com/office/officeart/2005/8/layout/cycle5"/>
    <dgm:cxn modelId="{6E33D1CB-770D-4D23-BD61-DACEC45C03F0}" type="presParOf" srcId="{499C9D40-69BF-4498-B1DB-D84F047540CC}" destId="{B712A25D-7D6B-40AE-9961-13ECBD16104B}" srcOrd="5" destOrd="0" presId="urn:microsoft.com/office/officeart/2005/8/layout/cycle5"/>
    <dgm:cxn modelId="{4DE6BDB7-FA9D-4AFC-B8DA-664E206470D7}" type="presParOf" srcId="{499C9D40-69BF-4498-B1DB-D84F047540CC}" destId="{739FE9CE-B76D-4411-BFED-2E48EC64F533}" srcOrd="6" destOrd="0" presId="urn:microsoft.com/office/officeart/2005/8/layout/cycle5"/>
    <dgm:cxn modelId="{8949F515-0BBC-4B6C-ACBE-D8A7A7944214}" type="presParOf" srcId="{499C9D40-69BF-4498-B1DB-D84F047540CC}" destId="{05D6D549-A3A7-4811-AED2-871821404C67}" srcOrd="7" destOrd="0" presId="urn:microsoft.com/office/officeart/2005/8/layout/cycle5"/>
    <dgm:cxn modelId="{1DE0AF5B-CE2B-40D4-BFED-7B2A183B17C1}" type="presParOf" srcId="{499C9D40-69BF-4498-B1DB-D84F047540CC}" destId="{36EA252E-BDF6-45E6-817D-91E40D7689A5}" srcOrd="8" destOrd="0" presId="urn:microsoft.com/office/officeart/2005/8/layout/cycle5"/>
    <dgm:cxn modelId="{9AFCC833-BE43-428B-A9A5-3876284C9570}" type="presParOf" srcId="{499C9D40-69BF-4498-B1DB-D84F047540CC}" destId="{A257105C-BA35-49AF-A665-15C2BBE82233}" srcOrd="9" destOrd="0" presId="urn:microsoft.com/office/officeart/2005/8/layout/cycle5"/>
    <dgm:cxn modelId="{C976B278-42B2-458B-B99A-6D3EE6ECB6C6}" type="presParOf" srcId="{499C9D40-69BF-4498-B1DB-D84F047540CC}" destId="{F5E95646-D4BA-4619-94A8-107E7D5851FA}" srcOrd="10" destOrd="0" presId="urn:microsoft.com/office/officeart/2005/8/layout/cycle5"/>
    <dgm:cxn modelId="{831E0DED-40A1-4E13-BDDD-8FD6ABFD525A}" type="presParOf" srcId="{499C9D40-69BF-4498-B1DB-D84F047540CC}" destId="{B977BDC9-153A-4B1A-92CE-DA944B1D194D}" srcOrd="11" destOrd="0" presId="urn:microsoft.com/office/officeart/2005/8/layout/cycle5"/>
    <dgm:cxn modelId="{A8E8816C-B437-4B36-AB56-A5981A068A93}" type="presParOf" srcId="{499C9D40-69BF-4498-B1DB-D84F047540CC}" destId="{0C35C94B-D45E-4F9D-88C3-4A5F917B97E6}" srcOrd="12" destOrd="0" presId="urn:microsoft.com/office/officeart/2005/8/layout/cycle5"/>
    <dgm:cxn modelId="{B7C7FF7A-D4D5-46DD-A82B-6FC258D31302}" type="presParOf" srcId="{499C9D40-69BF-4498-B1DB-D84F047540CC}" destId="{0D085F3A-3A73-4F07-8FFD-672FFA9C695E}" srcOrd="13" destOrd="0" presId="urn:microsoft.com/office/officeart/2005/8/layout/cycle5"/>
    <dgm:cxn modelId="{4EAA2D14-F2A5-4132-BDD9-D829E4F82924}" type="presParOf" srcId="{499C9D40-69BF-4498-B1DB-D84F047540CC}" destId="{260BBCD1-6E0A-4BA0-BC26-6ACBCEFD15B2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16EE60-3440-478B-A49D-3ECC47F6499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C6C0289-107B-4DE2-9BC9-87CE78C01657}">
      <dgm:prSet phldrT="[Text]"/>
      <dgm:spPr/>
      <dgm:t>
        <a:bodyPr/>
        <a:lstStyle/>
        <a:p>
          <a:r>
            <a:rPr lang="id-ID" dirty="0" smtClean="0"/>
            <a:t>Allah</a:t>
          </a:r>
          <a:endParaRPr lang="id-ID" dirty="0"/>
        </a:p>
      </dgm:t>
    </dgm:pt>
    <dgm:pt modelId="{11AE6D8D-9508-46B2-B77A-949C29B3648B}" type="parTrans" cxnId="{067789A3-60AD-4153-A9E3-402BEACFD8B9}">
      <dgm:prSet/>
      <dgm:spPr/>
      <dgm:t>
        <a:bodyPr/>
        <a:lstStyle/>
        <a:p>
          <a:endParaRPr lang="id-ID"/>
        </a:p>
      </dgm:t>
    </dgm:pt>
    <dgm:pt modelId="{0CD6F0ED-56E0-4D0E-AFAD-C442DB63A9BB}" type="sibTrans" cxnId="{067789A3-60AD-4153-A9E3-402BEACFD8B9}">
      <dgm:prSet/>
      <dgm:spPr/>
      <dgm:t>
        <a:bodyPr/>
        <a:lstStyle/>
        <a:p>
          <a:endParaRPr lang="id-ID"/>
        </a:p>
      </dgm:t>
    </dgm:pt>
    <dgm:pt modelId="{3D4D148C-5DAD-4C2B-80AF-67948ADEED09}">
      <dgm:prSet phldrT="[Text]"/>
      <dgm:spPr/>
      <dgm:t>
        <a:bodyPr/>
        <a:lstStyle/>
        <a:p>
          <a:r>
            <a:rPr lang="id-ID" dirty="0" smtClean="0"/>
            <a:t>Alam</a:t>
          </a:r>
          <a:endParaRPr lang="id-ID" dirty="0"/>
        </a:p>
      </dgm:t>
    </dgm:pt>
    <dgm:pt modelId="{008DD464-DADD-422A-A4AF-7E466DD7278F}" type="parTrans" cxnId="{BD3BE0C1-E8B4-46B2-BE53-34890E65E535}">
      <dgm:prSet/>
      <dgm:spPr/>
      <dgm:t>
        <a:bodyPr/>
        <a:lstStyle/>
        <a:p>
          <a:endParaRPr lang="id-ID"/>
        </a:p>
      </dgm:t>
    </dgm:pt>
    <dgm:pt modelId="{3F66118B-2124-42FC-B94C-6E735E9800D2}" type="sibTrans" cxnId="{BD3BE0C1-E8B4-46B2-BE53-34890E65E535}">
      <dgm:prSet/>
      <dgm:spPr/>
      <dgm:t>
        <a:bodyPr/>
        <a:lstStyle/>
        <a:p>
          <a:endParaRPr lang="id-ID"/>
        </a:p>
      </dgm:t>
    </dgm:pt>
    <dgm:pt modelId="{45D5B22D-0BAB-4F46-8C46-B6D5F127DA69}">
      <dgm:prSet phldrT="[Text]"/>
      <dgm:spPr/>
      <dgm:t>
        <a:bodyPr/>
        <a:lstStyle/>
        <a:p>
          <a:r>
            <a:rPr lang="id-ID" dirty="0" smtClean="0"/>
            <a:t>Manusia</a:t>
          </a:r>
          <a:endParaRPr lang="id-ID" dirty="0"/>
        </a:p>
      </dgm:t>
    </dgm:pt>
    <dgm:pt modelId="{3A6E2664-664B-488A-9C2E-C4801CBC8FBA}" type="parTrans" cxnId="{3F07C374-5FE9-4134-BBBC-96D6A67E4E83}">
      <dgm:prSet/>
      <dgm:spPr/>
      <dgm:t>
        <a:bodyPr/>
        <a:lstStyle/>
        <a:p>
          <a:endParaRPr lang="id-ID"/>
        </a:p>
      </dgm:t>
    </dgm:pt>
    <dgm:pt modelId="{D7E1CE65-1D02-46F4-BB8B-46021D14EF9A}" type="sibTrans" cxnId="{3F07C374-5FE9-4134-BBBC-96D6A67E4E83}">
      <dgm:prSet/>
      <dgm:spPr/>
      <dgm:t>
        <a:bodyPr/>
        <a:lstStyle/>
        <a:p>
          <a:endParaRPr lang="id-ID"/>
        </a:p>
      </dgm:t>
    </dgm:pt>
    <dgm:pt modelId="{A3A24FD1-DEA2-4D84-8501-F52785F2F9B7}" type="pres">
      <dgm:prSet presAssocID="{A316EE60-3440-478B-A49D-3ECC47F6499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2A7BE6E-8F9C-4CD4-AEBF-4792592EE6D7}" type="pres">
      <dgm:prSet presAssocID="{1C6C0289-107B-4DE2-9BC9-87CE78C0165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8BD6F74-069B-4871-9451-177E76573F3F}" type="pres">
      <dgm:prSet presAssocID="{0CD6F0ED-56E0-4D0E-AFAD-C442DB63A9BB}" presName="sibTrans" presStyleLbl="sibTrans2D1" presStyleIdx="0" presStyleCnt="3"/>
      <dgm:spPr/>
      <dgm:t>
        <a:bodyPr/>
        <a:lstStyle/>
        <a:p>
          <a:endParaRPr lang="id-ID"/>
        </a:p>
      </dgm:t>
    </dgm:pt>
    <dgm:pt modelId="{2598E0EF-FF0A-4D2C-911E-E78AF5C8657A}" type="pres">
      <dgm:prSet presAssocID="{0CD6F0ED-56E0-4D0E-AFAD-C442DB63A9BB}" presName="connectorText" presStyleLbl="sibTrans2D1" presStyleIdx="0" presStyleCnt="3"/>
      <dgm:spPr/>
      <dgm:t>
        <a:bodyPr/>
        <a:lstStyle/>
        <a:p>
          <a:endParaRPr lang="id-ID"/>
        </a:p>
      </dgm:t>
    </dgm:pt>
    <dgm:pt modelId="{3CD06E97-BA09-4A93-8EC8-60C9D3C7AD24}" type="pres">
      <dgm:prSet presAssocID="{3D4D148C-5DAD-4C2B-80AF-67948ADEED0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D4DDE9F-7CD9-4415-B2E3-53FE538334A3}" type="pres">
      <dgm:prSet presAssocID="{3F66118B-2124-42FC-B94C-6E735E9800D2}" presName="sibTrans" presStyleLbl="sibTrans2D1" presStyleIdx="1" presStyleCnt="3"/>
      <dgm:spPr/>
      <dgm:t>
        <a:bodyPr/>
        <a:lstStyle/>
        <a:p>
          <a:endParaRPr lang="id-ID"/>
        </a:p>
      </dgm:t>
    </dgm:pt>
    <dgm:pt modelId="{5237253F-0F1B-4B28-93FD-DA0CCBFC1C0F}" type="pres">
      <dgm:prSet presAssocID="{3F66118B-2124-42FC-B94C-6E735E9800D2}" presName="connectorText" presStyleLbl="sibTrans2D1" presStyleIdx="1" presStyleCnt="3"/>
      <dgm:spPr/>
      <dgm:t>
        <a:bodyPr/>
        <a:lstStyle/>
        <a:p>
          <a:endParaRPr lang="id-ID"/>
        </a:p>
      </dgm:t>
    </dgm:pt>
    <dgm:pt modelId="{5508392B-3494-4F8F-B540-3F1E1100763C}" type="pres">
      <dgm:prSet presAssocID="{45D5B22D-0BAB-4F46-8C46-B6D5F127DA6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7AE13F8-530B-46C4-AD7F-3B95DEBCE28D}" type="pres">
      <dgm:prSet presAssocID="{D7E1CE65-1D02-46F4-BB8B-46021D14EF9A}" presName="sibTrans" presStyleLbl="sibTrans2D1" presStyleIdx="2" presStyleCnt="3"/>
      <dgm:spPr/>
      <dgm:t>
        <a:bodyPr/>
        <a:lstStyle/>
        <a:p>
          <a:endParaRPr lang="id-ID"/>
        </a:p>
      </dgm:t>
    </dgm:pt>
    <dgm:pt modelId="{293E4A55-58D7-4967-883E-6DB24A07822A}" type="pres">
      <dgm:prSet presAssocID="{D7E1CE65-1D02-46F4-BB8B-46021D14EF9A}" presName="connectorText" presStyleLbl="sibTrans2D1" presStyleIdx="2" presStyleCnt="3"/>
      <dgm:spPr/>
      <dgm:t>
        <a:bodyPr/>
        <a:lstStyle/>
        <a:p>
          <a:endParaRPr lang="id-ID"/>
        </a:p>
      </dgm:t>
    </dgm:pt>
  </dgm:ptLst>
  <dgm:cxnLst>
    <dgm:cxn modelId="{462C29E4-96A3-42A2-8E9E-8A0DC1E113DF}" type="presOf" srcId="{0CD6F0ED-56E0-4D0E-AFAD-C442DB63A9BB}" destId="{68BD6F74-069B-4871-9451-177E76573F3F}" srcOrd="0" destOrd="0" presId="urn:microsoft.com/office/officeart/2005/8/layout/cycle7"/>
    <dgm:cxn modelId="{A3A37D8A-467D-43A7-9CDF-98C7CC12BAC8}" type="presOf" srcId="{D7E1CE65-1D02-46F4-BB8B-46021D14EF9A}" destId="{293E4A55-58D7-4967-883E-6DB24A07822A}" srcOrd="1" destOrd="0" presId="urn:microsoft.com/office/officeart/2005/8/layout/cycle7"/>
    <dgm:cxn modelId="{86B749DC-ABFC-49AF-BA9A-D2E4E6622464}" type="presOf" srcId="{A316EE60-3440-478B-A49D-3ECC47F64996}" destId="{A3A24FD1-DEA2-4D84-8501-F52785F2F9B7}" srcOrd="0" destOrd="0" presId="urn:microsoft.com/office/officeart/2005/8/layout/cycle7"/>
    <dgm:cxn modelId="{BD3BE0C1-E8B4-46B2-BE53-34890E65E535}" srcId="{A316EE60-3440-478B-A49D-3ECC47F64996}" destId="{3D4D148C-5DAD-4C2B-80AF-67948ADEED09}" srcOrd="1" destOrd="0" parTransId="{008DD464-DADD-422A-A4AF-7E466DD7278F}" sibTransId="{3F66118B-2124-42FC-B94C-6E735E9800D2}"/>
    <dgm:cxn modelId="{D74B3ECC-3B30-47C4-A026-C143F811933F}" type="presOf" srcId="{3F66118B-2124-42FC-B94C-6E735E9800D2}" destId="{5237253F-0F1B-4B28-93FD-DA0CCBFC1C0F}" srcOrd="1" destOrd="0" presId="urn:microsoft.com/office/officeart/2005/8/layout/cycle7"/>
    <dgm:cxn modelId="{490B962A-07B6-487A-A773-D8D8F8C7AE9C}" type="presOf" srcId="{3D4D148C-5DAD-4C2B-80AF-67948ADEED09}" destId="{3CD06E97-BA09-4A93-8EC8-60C9D3C7AD24}" srcOrd="0" destOrd="0" presId="urn:microsoft.com/office/officeart/2005/8/layout/cycle7"/>
    <dgm:cxn modelId="{32A0372E-FD78-463A-B563-FBB9B987C359}" type="presOf" srcId="{45D5B22D-0BAB-4F46-8C46-B6D5F127DA69}" destId="{5508392B-3494-4F8F-B540-3F1E1100763C}" srcOrd="0" destOrd="0" presId="urn:microsoft.com/office/officeart/2005/8/layout/cycle7"/>
    <dgm:cxn modelId="{55D546BB-3DD8-4F41-A14E-8218809775DE}" type="presOf" srcId="{D7E1CE65-1D02-46F4-BB8B-46021D14EF9A}" destId="{77AE13F8-530B-46C4-AD7F-3B95DEBCE28D}" srcOrd="0" destOrd="0" presId="urn:microsoft.com/office/officeart/2005/8/layout/cycle7"/>
    <dgm:cxn modelId="{63F0F929-28DB-4224-945F-CC48F5801B56}" type="presOf" srcId="{3F66118B-2124-42FC-B94C-6E735E9800D2}" destId="{BD4DDE9F-7CD9-4415-B2E3-53FE538334A3}" srcOrd="0" destOrd="0" presId="urn:microsoft.com/office/officeart/2005/8/layout/cycle7"/>
    <dgm:cxn modelId="{067789A3-60AD-4153-A9E3-402BEACFD8B9}" srcId="{A316EE60-3440-478B-A49D-3ECC47F64996}" destId="{1C6C0289-107B-4DE2-9BC9-87CE78C01657}" srcOrd="0" destOrd="0" parTransId="{11AE6D8D-9508-46B2-B77A-949C29B3648B}" sibTransId="{0CD6F0ED-56E0-4D0E-AFAD-C442DB63A9BB}"/>
    <dgm:cxn modelId="{D0401983-00F3-4AFE-B3B5-D34D5CFFD467}" type="presOf" srcId="{0CD6F0ED-56E0-4D0E-AFAD-C442DB63A9BB}" destId="{2598E0EF-FF0A-4D2C-911E-E78AF5C8657A}" srcOrd="1" destOrd="0" presId="urn:microsoft.com/office/officeart/2005/8/layout/cycle7"/>
    <dgm:cxn modelId="{3F07C374-5FE9-4134-BBBC-96D6A67E4E83}" srcId="{A316EE60-3440-478B-A49D-3ECC47F64996}" destId="{45D5B22D-0BAB-4F46-8C46-B6D5F127DA69}" srcOrd="2" destOrd="0" parTransId="{3A6E2664-664B-488A-9C2E-C4801CBC8FBA}" sibTransId="{D7E1CE65-1D02-46F4-BB8B-46021D14EF9A}"/>
    <dgm:cxn modelId="{59DF5A8B-BEDB-4394-861E-135B9CC3146A}" type="presOf" srcId="{1C6C0289-107B-4DE2-9BC9-87CE78C01657}" destId="{B2A7BE6E-8F9C-4CD4-AEBF-4792592EE6D7}" srcOrd="0" destOrd="0" presId="urn:microsoft.com/office/officeart/2005/8/layout/cycle7"/>
    <dgm:cxn modelId="{84069644-E38D-4F12-906C-454B24FE3D72}" type="presParOf" srcId="{A3A24FD1-DEA2-4D84-8501-F52785F2F9B7}" destId="{B2A7BE6E-8F9C-4CD4-AEBF-4792592EE6D7}" srcOrd="0" destOrd="0" presId="urn:microsoft.com/office/officeart/2005/8/layout/cycle7"/>
    <dgm:cxn modelId="{13882E69-BACE-4B37-80DF-D07E48BC5AD0}" type="presParOf" srcId="{A3A24FD1-DEA2-4D84-8501-F52785F2F9B7}" destId="{68BD6F74-069B-4871-9451-177E76573F3F}" srcOrd="1" destOrd="0" presId="urn:microsoft.com/office/officeart/2005/8/layout/cycle7"/>
    <dgm:cxn modelId="{EE91532C-D4B9-4A51-A22C-A544515B700B}" type="presParOf" srcId="{68BD6F74-069B-4871-9451-177E76573F3F}" destId="{2598E0EF-FF0A-4D2C-911E-E78AF5C8657A}" srcOrd="0" destOrd="0" presId="urn:microsoft.com/office/officeart/2005/8/layout/cycle7"/>
    <dgm:cxn modelId="{1B4EB16D-D926-45C5-8DF4-532DE4DBCECC}" type="presParOf" srcId="{A3A24FD1-DEA2-4D84-8501-F52785F2F9B7}" destId="{3CD06E97-BA09-4A93-8EC8-60C9D3C7AD24}" srcOrd="2" destOrd="0" presId="urn:microsoft.com/office/officeart/2005/8/layout/cycle7"/>
    <dgm:cxn modelId="{4CE16FEC-1C39-486A-9437-3E12BAC12F97}" type="presParOf" srcId="{A3A24FD1-DEA2-4D84-8501-F52785F2F9B7}" destId="{BD4DDE9F-7CD9-4415-B2E3-53FE538334A3}" srcOrd="3" destOrd="0" presId="urn:microsoft.com/office/officeart/2005/8/layout/cycle7"/>
    <dgm:cxn modelId="{80E41F03-A829-4C6E-A694-2777D8AC2084}" type="presParOf" srcId="{BD4DDE9F-7CD9-4415-B2E3-53FE538334A3}" destId="{5237253F-0F1B-4B28-93FD-DA0CCBFC1C0F}" srcOrd="0" destOrd="0" presId="urn:microsoft.com/office/officeart/2005/8/layout/cycle7"/>
    <dgm:cxn modelId="{3012770E-C007-42C9-9D5C-507609562233}" type="presParOf" srcId="{A3A24FD1-DEA2-4D84-8501-F52785F2F9B7}" destId="{5508392B-3494-4F8F-B540-3F1E1100763C}" srcOrd="4" destOrd="0" presId="urn:microsoft.com/office/officeart/2005/8/layout/cycle7"/>
    <dgm:cxn modelId="{5737A84E-6C1F-4AB3-A36F-722879398D31}" type="presParOf" srcId="{A3A24FD1-DEA2-4D84-8501-F52785F2F9B7}" destId="{77AE13F8-530B-46C4-AD7F-3B95DEBCE28D}" srcOrd="5" destOrd="0" presId="urn:microsoft.com/office/officeart/2005/8/layout/cycle7"/>
    <dgm:cxn modelId="{38AC7D68-F504-460F-A64D-CE5BA8AC35F4}" type="presParOf" srcId="{77AE13F8-530B-46C4-AD7F-3B95DEBCE28D}" destId="{293E4A55-58D7-4967-883E-6DB24A07822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8D34D9-AA17-49B6-B6FB-C5814689F471}" type="doc">
      <dgm:prSet loTypeId="urn:microsoft.com/office/officeart/2005/8/layout/cycle4#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0F53AE7-1C40-42A8-A4CC-7D95831435C5}">
      <dgm:prSet phldrT="[Text]"/>
      <dgm:spPr/>
      <dgm:t>
        <a:bodyPr/>
        <a:lstStyle/>
        <a:p>
          <a:r>
            <a:rPr lang="id-ID" dirty="0" smtClean="0"/>
            <a:t>Keluarga</a:t>
          </a:r>
          <a:endParaRPr lang="id-ID" dirty="0"/>
        </a:p>
      </dgm:t>
    </dgm:pt>
    <dgm:pt modelId="{1AE4B169-6C44-4337-929C-026319229E6A}" type="parTrans" cxnId="{6C236FF6-845C-41F8-ADFE-E7DF3A6C3780}">
      <dgm:prSet/>
      <dgm:spPr/>
      <dgm:t>
        <a:bodyPr/>
        <a:lstStyle/>
        <a:p>
          <a:endParaRPr lang="id-ID"/>
        </a:p>
      </dgm:t>
    </dgm:pt>
    <dgm:pt modelId="{591B5B3D-AC53-402D-BC13-D60E98ECDB22}" type="sibTrans" cxnId="{6C236FF6-845C-41F8-ADFE-E7DF3A6C3780}">
      <dgm:prSet/>
      <dgm:spPr/>
      <dgm:t>
        <a:bodyPr/>
        <a:lstStyle/>
        <a:p>
          <a:endParaRPr lang="id-ID"/>
        </a:p>
      </dgm:t>
    </dgm:pt>
    <dgm:pt modelId="{7FE5D859-0B7C-4BD0-8FB1-7E39DF966130}">
      <dgm:prSet phldrT="[Text]"/>
      <dgm:spPr/>
      <dgm:t>
        <a:bodyPr/>
        <a:lstStyle/>
        <a:p>
          <a:r>
            <a:rPr lang="id-ID" dirty="0" smtClean="0"/>
            <a:t>Meutaloe wareh</a:t>
          </a:r>
          <a:endParaRPr lang="id-ID" dirty="0"/>
        </a:p>
      </dgm:t>
    </dgm:pt>
    <dgm:pt modelId="{19620AC5-9854-43F2-9E4F-0A4383F2B535}" type="parTrans" cxnId="{96805EB9-285D-4C57-A2D2-5E125C110FB5}">
      <dgm:prSet/>
      <dgm:spPr/>
      <dgm:t>
        <a:bodyPr/>
        <a:lstStyle/>
        <a:p>
          <a:endParaRPr lang="id-ID"/>
        </a:p>
      </dgm:t>
    </dgm:pt>
    <dgm:pt modelId="{ECFA7E03-59A6-469B-8072-C6B1F0B4FBB9}" type="sibTrans" cxnId="{96805EB9-285D-4C57-A2D2-5E125C110FB5}">
      <dgm:prSet/>
      <dgm:spPr/>
      <dgm:t>
        <a:bodyPr/>
        <a:lstStyle/>
        <a:p>
          <a:endParaRPr lang="id-ID"/>
        </a:p>
      </dgm:t>
    </dgm:pt>
    <dgm:pt modelId="{B988299B-687E-475A-8202-A6DCBE49BD3B}">
      <dgm:prSet phldrT="[Text]"/>
      <dgm:spPr/>
      <dgm:t>
        <a:bodyPr/>
        <a:lstStyle/>
        <a:p>
          <a:r>
            <a:rPr lang="id-ID" dirty="0" smtClean="0"/>
            <a:t>Pendidikan</a:t>
          </a:r>
          <a:endParaRPr lang="id-ID" dirty="0"/>
        </a:p>
      </dgm:t>
    </dgm:pt>
    <dgm:pt modelId="{17EB68AC-F059-4462-902A-44431345DB26}" type="parTrans" cxnId="{FEF8EF28-8239-4F78-BE6F-329F0AFC8758}">
      <dgm:prSet/>
      <dgm:spPr/>
      <dgm:t>
        <a:bodyPr/>
        <a:lstStyle/>
        <a:p>
          <a:endParaRPr lang="id-ID"/>
        </a:p>
      </dgm:t>
    </dgm:pt>
    <dgm:pt modelId="{C7AAA55A-A11C-4E12-8855-DBC8B67DE208}" type="sibTrans" cxnId="{FEF8EF28-8239-4F78-BE6F-329F0AFC8758}">
      <dgm:prSet/>
      <dgm:spPr/>
      <dgm:t>
        <a:bodyPr/>
        <a:lstStyle/>
        <a:p>
          <a:endParaRPr lang="id-ID"/>
        </a:p>
      </dgm:t>
    </dgm:pt>
    <dgm:pt modelId="{29E62E2E-FA1E-4BCB-8BA4-8B7736D0CE3F}">
      <dgm:prSet phldrT="[Text]"/>
      <dgm:spPr/>
      <dgm:t>
        <a:bodyPr/>
        <a:lstStyle/>
        <a:p>
          <a:r>
            <a:rPr lang="en-US" dirty="0" err="1" smtClean="0"/>
            <a:t>Belajar</a:t>
          </a:r>
          <a:r>
            <a:rPr lang="en-US" dirty="0" smtClean="0"/>
            <a:t> (</a:t>
          </a:r>
          <a:r>
            <a:rPr lang="en-US" dirty="0" err="1" smtClean="0"/>
            <a:t>Jak</a:t>
          </a:r>
          <a:r>
            <a:rPr lang="en-US" dirty="0" smtClean="0"/>
            <a:t> </a:t>
          </a:r>
          <a:r>
            <a:rPr lang="en-US" dirty="0" err="1" smtClean="0"/>
            <a:t>MeununtuT</a:t>
          </a:r>
          <a:endParaRPr lang="id-ID" dirty="0"/>
        </a:p>
      </dgm:t>
    </dgm:pt>
    <dgm:pt modelId="{57CEEBF2-B851-47D7-84A0-A80899B64693}" type="parTrans" cxnId="{64046FB3-1CB8-413B-8F12-9C84E60DF9EB}">
      <dgm:prSet/>
      <dgm:spPr/>
      <dgm:t>
        <a:bodyPr/>
        <a:lstStyle/>
        <a:p>
          <a:endParaRPr lang="id-ID"/>
        </a:p>
      </dgm:t>
    </dgm:pt>
    <dgm:pt modelId="{B0F457A0-2EB1-45D5-9677-D3708E246CD0}" type="sibTrans" cxnId="{64046FB3-1CB8-413B-8F12-9C84E60DF9EB}">
      <dgm:prSet/>
      <dgm:spPr/>
      <dgm:t>
        <a:bodyPr/>
        <a:lstStyle/>
        <a:p>
          <a:endParaRPr lang="id-ID"/>
        </a:p>
      </dgm:t>
    </dgm:pt>
    <dgm:pt modelId="{6B313F27-A61A-421F-A768-C1B7061E8D81}">
      <dgm:prSet phldrT="[Text]"/>
      <dgm:spPr/>
      <dgm:t>
        <a:bodyPr/>
        <a:lstStyle/>
        <a:p>
          <a:r>
            <a:rPr lang="id-ID" dirty="0" smtClean="0"/>
            <a:t>Lingkungan</a:t>
          </a:r>
          <a:endParaRPr lang="id-ID" dirty="0"/>
        </a:p>
      </dgm:t>
    </dgm:pt>
    <dgm:pt modelId="{ED0058B7-A71A-460E-A99F-767D2F5807D6}" type="parTrans" cxnId="{9EA7762E-4106-431D-A517-0158F4FF6D8B}">
      <dgm:prSet/>
      <dgm:spPr/>
      <dgm:t>
        <a:bodyPr/>
        <a:lstStyle/>
        <a:p>
          <a:endParaRPr lang="id-ID"/>
        </a:p>
      </dgm:t>
    </dgm:pt>
    <dgm:pt modelId="{17DBC9FC-65BF-40C3-A0D5-C1298B3A48D5}" type="sibTrans" cxnId="{9EA7762E-4106-431D-A517-0158F4FF6D8B}">
      <dgm:prSet/>
      <dgm:spPr/>
      <dgm:t>
        <a:bodyPr/>
        <a:lstStyle/>
        <a:p>
          <a:endParaRPr lang="id-ID"/>
        </a:p>
      </dgm:t>
    </dgm:pt>
    <dgm:pt modelId="{6A3A5B18-2523-40D1-9983-939A5050239F}">
      <dgm:prSet phldrT="[Text]"/>
      <dgm:spPr/>
      <dgm:t>
        <a:bodyPr/>
        <a:lstStyle/>
        <a:p>
          <a:r>
            <a:rPr lang="id-ID" dirty="0" smtClean="0"/>
            <a:t>Tipologi masyarakat</a:t>
          </a:r>
          <a:endParaRPr lang="id-ID" dirty="0"/>
        </a:p>
      </dgm:t>
    </dgm:pt>
    <dgm:pt modelId="{5783C145-BDD9-4ABA-869F-A56D923CB383}" type="parTrans" cxnId="{EFFA6822-5AAD-4B37-8888-19A595F9F7E6}">
      <dgm:prSet/>
      <dgm:spPr/>
      <dgm:t>
        <a:bodyPr/>
        <a:lstStyle/>
        <a:p>
          <a:endParaRPr lang="id-ID"/>
        </a:p>
      </dgm:t>
    </dgm:pt>
    <dgm:pt modelId="{D0008AA7-23CC-4DF7-8B7E-D9C9EDEE06A3}" type="sibTrans" cxnId="{EFFA6822-5AAD-4B37-8888-19A595F9F7E6}">
      <dgm:prSet/>
      <dgm:spPr/>
      <dgm:t>
        <a:bodyPr/>
        <a:lstStyle/>
        <a:p>
          <a:endParaRPr lang="id-ID"/>
        </a:p>
      </dgm:t>
    </dgm:pt>
    <dgm:pt modelId="{0AACCBEA-CCCD-48C4-BCA6-EA1D25A217CF}">
      <dgm:prSet phldrT="[Text]"/>
      <dgm:spPr/>
      <dgm:t>
        <a:bodyPr/>
        <a:lstStyle/>
        <a:p>
          <a:r>
            <a:rPr lang="id-ID" dirty="0" smtClean="0"/>
            <a:t>Arah kehidupan</a:t>
          </a:r>
          <a:endParaRPr lang="id-ID" dirty="0"/>
        </a:p>
      </dgm:t>
    </dgm:pt>
    <dgm:pt modelId="{2B29F301-C1D8-4E8F-8C53-8AE9E5BC1E77}" type="parTrans" cxnId="{CB9FE38E-40FF-43F1-BA13-D3EFF101DEB0}">
      <dgm:prSet/>
      <dgm:spPr/>
      <dgm:t>
        <a:bodyPr/>
        <a:lstStyle/>
        <a:p>
          <a:endParaRPr lang="id-ID"/>
        </a:p>
      </dgm:t>
    </dgm:pt>
    <dgm:pt modelId="{A767A18F-8B57-410D-B463-6CD770D0E23E}" type="sibTrans" cxnId="{CB9FE38E-40FF-43F1-BA13-D3EFF101DEB0}">
      <dgm:prSet/>
      <dgm:spPr/>
      <dgm:t>
        <a:bodyPr/>
        <a:lstStyle/>
        <a:p>
          <a:endParaRPr lang="id-ID"/>
        </a:p>
      </dgm:t>
    </dgm:pt>
    <dgm:pt modelId="{38F6D7AD-081A-4ABF-AA52-EF45B9906E1F}">
      <dgm:prSet phldrT="[Text]"/>
      <dgm:spPr/>
      <dgm:t>
        <a:bodyPr/>
        <a:lstStyle/>
        <a:p>
          <a:r>
            <a:rPr lang="id-ID" dirty="0" smtClean="0"/>
            <a:t>Tuho, tupat, turi, tu’oh, dsb</a:t>
          </a:r>
          <a:endParaRPr lang="id-ID" dirty="0"/>
        </a:p>
      </dgm:t>
    </dgm:pt>
    <dgm:pt modelId="{87B4D0A3-195D-4D82-8A6B-0B8D5D0461A4}" type="parTrans" cxnId="{A836F4A0-DFBA-427B-9C6D-86F0538817E9}">
      <dgm:prSet/>
      <dgm:spPr/>
      <dgm:t>
        <a:bodyPr/>
        <a:lstStyle/>
        <a:p>
          <a:endParaRPr lang="id-ID"/>
        </a:p>
      </dgm:t>
    </dgm:pt>
    <dgm:pt modelId="{796168CD-9726-4E6C-BF19-C71F2C3D3BB3}" type="sibTrans" cxnId="{A836F4A0-DFBA-427B-9C6D-86F0538817E9}">
      <dgm:prSet/>
      <dgm:spPr/>
      <dgm:t>
        <a:bodyPr/>
        <a:lstStyle/>
        <a:p>
          <a:endParaRPr lang="id-ID"/>
        </a:p>
      </dgm:t>
    </dgm:pt>
    <dgm:pt modelId="{0CE36E29-695F-43F0-8755-BC49A45FFC09}" type="pres">
      <dgm:prSet presAssocID="{B58D34D9-AA17-49B6-B6FB-C5814689F47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542C561-353E-418F-8264-40A858552CBC}" type="pres">
      <dgm:prSet presAssocID="{B58D34D9-AA17-49B6-B6FB-C5814689F471}" presName="children" presStyleCnt="0"/>
      <dgm:spPr/>
    </dgm:pt>
    <dgm:pt modelId="{A4E874C7-279B-4F84-8DA6-7D08DAD0FDAF}" type="pres">
      <dgm:prSet presAssocID="{B58D34D9-AA17-49B6-B6FB-C5814689F471}" presName="child1group" presStyleCnt="0"/>
      <dgm:spPr/>
    </dgm:pt>
    <dgm:pt modelId="{08B9422E-E5AF-4F5D-8353-1E861C009C12}" type="pres">
      <dgm:prSet presAssocID="{B58D34D9-AA17-49B6-B6FB-C5814689F471}" presName="child1" presStyleLbl="bgAcc1" presStyleIdx="0" presStyleCnt="4"/>
      <dgm:spPr/>
      <dgm:t>
        <a:bodyPr/>
        <a:lstStyle/>
        <a:p>
          <a:endParaRPr lang="id-ID"/>
        </a:p>
      </dgm:t>
    </dgm:pt>
    <dgm:pt modelId="{36552D09-B0E0-4441-991B-27C04F12CD5E}" type="pres">
      <dgm:prSet presAssocID="{B58D34D9-AA17-49B6-B6FB-C5814689F471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F06D213-CA1A-4B0E-8668-DCB55DBD37EB}" type="pres">
      <dgm:prSet presAssocID="{B58D34D9-AA17-49B6-B6FB-C5814689F471}" presName="child2group" presStyleCnt="0"/>
      <dgm:spPr/>
    </dgm:pt>
    <dgm:pt modelId="{AC5C942D-2B9B-4B81-B08A-C34A423D82A7}" type="pres">
      <dgm:prSet presAssocID="{B58D34D9-AA17-49B6-B6FB-C5814689F471}" presName="child2" presStyleLbl="bgAcc1" presStyleIdx="1" presStyleCnt="4"/>
      <dgm:spPr/>
      <dgm:t>
        <a:bodyPr/>
        <a:lstStyle/>
        <a:p>
          <a:endParaRPr lang="id-ID"/>
        </a:p>
      </dgm:t>
    </dgm:pt>
    <dgm:pt modelId="{F339DD54-5A55-4D8B-8133-D1FE5608552A}" type="pres">
      <dgm:prSet presAssocID="{B58D34D9-AA17-49B6-B6FB-C5814689F471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346B314-B43A-4602-9C32-B6CDFB2618BE}" type="pres">
      <dgm:prSet presAssocID="{B58D34D9-AA17-49B6-B6FB-C5814689F471}" presName="child3group" presStyleCnt="0"/>
      <dgm:spPr/>
    </dgm:pt>
    <dgm:pt modelId="{1F06D544-32B6-4204-9C40-1AFB50251935}" type="pres">
      <dgm:prSet presAssocID="{B58D34D9-AA17-49B6-B6FB-C5814689F471}" presName="child3" presStyleLbl="bgAcc1" presStyleIdx="2" presStyleCnt="4"/>
      <dgm:spPr/>
      <dgm:t>
        <a:bodyPr/>
        <a:lstStyle/>
        <a:p>
          <a:endParaRPr lang="id-ID"/>
        </a:p>
      </dgm:t>
    </dgm:pt>
    <dgm:pt modelId="{72B303A4-53C1-4B72-8661-A1C3B3703163}" type="pres">
      <dgm:prSet presAssocID="{B58D34D9-AA17-49B6-B6FB-C5814689F471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1E1FBBB-BA9B-42C3-8A7E-E403C394F065}" type="pres">
      <dgm:prSet presAssocID="{B58D34D9-AA17-49B6-B6FB-C5814689F471}" presName="child4group" presStyleCnt="0"/>
      <dgm:spPr/>
    </dgm:pt>
    <dgm:pt modelId="{C5AEE38B-0C88-4D29-813E-964139A1C95B}" type="pres">
      <dgm:prSet presAssocID="{B58D34D9-AA17-49B6-B6FB-C5814689F471}" presName="child4" presStyleLbl="bgAcc1" presStyleIdx="3" presStyleCnt="4"/>
      <dgm:spPr/>
      <dgm:t>
        <a:bodyPr/>
        <a:lstStyle/>
        <a:p>
          <a:endParaRPr lang="id-ID"/>
        </a:p>
      </dgm:t>
    </dgm:pt>
    <dgm:pt modelId="{D4C322AE-58D7-4025-911E-9A8314F622E4}" type="pres">
      <dgm:prSet presAssocID="{B58D34D9-AA17-49B6-B6FB-C5814689F471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9F14BDE-144C-474C-B8BA-019993371195}" type="pres">
      <dgm:prSet presAssocID="{B58D34D9-AA17-49B6-B6FB-C5814689F471}" presName="childPlaceholder" presStyleCnt="0"/>
      <dgm:spPr/>
    </dgm:pt>
    <dgm:pt modelId="{0EB5E1D4-ECC5-4320-A492-33818FCE7F29}" type="pres">
      <dgm:prSet presAssocID="{B58D34D9-AA17-49B6-B6FB-C5814689F471}" presName="circle" presStyleCnt="0"/>
      <dgm:spPr/>
    </dgm:pt>
    <dgm:pt modelId="{7EE0D615-58FC-4185-B7E0-3DA652ED7214}" type="pres">
      <dgm:prSet presAssocID="{B58D34D9-AA17-49B6-B6FB-C5814689F471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C75E2EF-B866-4D60-9F87-717585D7D050}" type="pres">
      <dgm:prSet presAssocID="{B58D34D9-AA17-49B6-B6FB-C5814689F471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CB4EA33-6D9A-48AE-9EFE-D7761D960157}" type="pres">
      <dgm:prSet presAssocID="{B58D34D9-AA17-49B6-B6FB-C5814689F471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5E366DD-4FEE-4909-B3AA-F8806B42A283}" type="pres">
      <dgm:prSet presAssocID="{B58D34D9-AA17-49B6-B6FB-C5814689F471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B75DD44-6566-42BB-A11D-066AE87D6D72}" type="pres">
      <dgm:prSet presAssocID="{B58D34D9-AA17-49B6-B6FB-C5814689F471}" presName="quadrantPlaceholder" presStyleCnt="0"/>
      <dgm:spPr/>
    </dgm:pt>
    <dgm:pt modelId="{431C6A36-0F94-431B-B6A3-85531A66816A}" type="pres">
      <dgm:prSet presAssocID="{B58D34D9-AA17-49B6-B6FB-C5814689F471}" presName="center1" presStyleLbl="fgShp" presStyleIdx="0" presStyleCnt="2"/>
      <dgm:spPr/>
    </dgm:pt>
    <dgm:pt modelId="{7199A2FE-1411-41F1-8896-F8FE798B7197}" type="pres">
      <dgm:prSet presAssocID="{B58D34D9-AA17-49B6-B6FB-C5814689F471}" presName="center2" presStyleLbl="fgShp" presStyleIdx="1" presStyleCnt="2"/>
      <dgm:spPr/>
    </dgm:pt>
  </dgm:ptLst>
  <dgm:cxnLst>
    <dgm:cxn modelId="{EBB8194F-F97E-4FEA-B15E-1AF911AA79E2}" type="presOf" srcId="{38F6D7AD-081A-4ABF-AA52-EF45B9906E1F}" destId="{C5AEE38B-0C88-4D29-813E-964139A1C95B}" srcOrd="0" destOrd="0" presId="urn:microsoft.com/office/officeart/2005/8/layout/cycle4#1"/>
    <dgm:cxn modelId="{47386332-4C05-4F13-A57B-FF97D9FC2C0F}" type="presOf" srcId="{29E62E2E-FA1E-4BCB-8BA4-8B7736D0CE3F}" destId="{AC5C942D-2B9B-4B81-B08A-C34A423D82A7}" srcOrd="0" destOrd="0" presId="urn:microsoft.com/office/officeart/2005/8/layout/cycle4#1"/>
    <dgm:cxn modelId="{CB9FE38E-40FF-43F1-BA13-D3EFF101DEB0}" srcId="{B58D34D9-AA17-49B6-B6FB-C5814689F471}" destId="{0AACCBEA-CCCD-48C4-BCA6-EA1D25A217CF}" srcOrd="3" destOrd="0" parTransId="{2B29F301-C1D8-4E8F-8C53-8AE9E5BC1E77}" sibTransId="{A767A18F-8B57-410D-B463-6CD770D0E23E}"/>
    <dgm:cxn modelId="{7AC5D4BF-8FDD-427F-8070-247B423E671C}" type="presOf" srcId="{0AACCBEA-CCCD-48C4-BCA6-EA1D25A217CF}" destId="{E5E366DD-4FEE-4909-B3AA-F8806B42A283}" srcOrd="0" destOrd="0" presId="urn:microsoft.com/office/officeart/2005/8/layout/cycle4#1"/>
    <dgm:cxn modelId="{EE9F9963-C1B3-4876-84F3-26B273809BE8}" type="presOf" srcId="{7FE5D859-0B7C-4BD0-8FB1-7E39DF966130}" destId="{36552D09-B0E0-4441-991B-27C04F12CD5E}" srcOrd="1" destOrd="0" presId="urn:microsoft.com/office/officeart/2005/8/layout/cycle4#1"/>
    <dgm:cxn modelId="{9EA7762E-4106-431D-A517-0158F4FF6D8B}" srcId="{B58D34D9-AA17-49B6-B6FB-C5814689F471}" destId="{6B313F27-A61A-421F-A768-C1B7061E8D81}" srcOrd="2" destOrd="0" parTransId="{ED0058B7-A71A-460E-A99F-767D2F5807D6}" sibTransId="{17DBC9FC-65BF-40C3-A0D5-C1298B3A48D5}"/>
    <dgm:cxn modelId="{EFFA6822-5AAD-4B37-8888-19A595F9F7E6}" srcId="{6B313F27-A61A-421F-A768-C1B7061E8D81}" destId="{6A3A5B18-2523-40D1-9983-939A5050239F}" srcOrd="0" destOrd="0" parTransId="{5783C145-BDD9-4ABA-869F-A56D923CB383}" sibTransId="{D0008AA7-23CC-4DF7-8B7E-D9C9EDEE06A3}"/>
    <dgm:cxn modelId="{FEF8EF28-8239-4F78-BE6F-329F0AFC8758}" srcId="{B58D34D9-AA17-49B6-B6FB-C5814689F471}" destId="{B988299B-687E-475A-8202-A6DCBE49BD3B}" srcOrd="1" destOrd="0" parTransId="{17EB68AC-F059-4462-902A-44431345DB26}" sibTransId="{C7AAA55A-A11C-4E12-8855-DBC8B67DE208}"/>
    <dgm:cxn modelId="{6C236FF6-845C-41F8-ADFE-E7DF3A6C3780}" srcId="{B58D34D9-AA17-49B6-B6FB-C5814689F471}" destId="{D0F53AE7-1C40-42A8-A4CC-7D95831435C5}" srcOrd="0" destOrd="0" parTransId="{1AE4B169-6C44-4337-929C-026319229E6A}" sibTransId="{591B5B3D-AC53-402D-BC13-D60E98ECDB22}"/>
    <dgm:cxn modelId="{0A39A6EC-0044-4701-A48D-F298B6B082CC}" type="presOf" srcId="{38F6D7AD-081A-4ABF-AA52-EF45B9906E1F}" destId="{D4C322AE-58D7-4025-911E-9A8314F622E4}" srcOrd="1" destOrd="0" presId="urn:microsoft.com/office/officeart/2005/8/layout/cycle4#1"/>
    <dgm:cxn modelId="{819CF287-AC5F-4912-93E6-926DE90DAAB6}" type="presOf" srcId="{6B313F27-A61A-421F-A768-C1B7061E8D81}" destId="{4CB4EA33-6D9A-48AE-9EFE-D7761D960157}" srcOrd="0" destOrd="0" presId="urn:microsoft.com/office/officeart/2005/8/layout/cycle4#1"/>
    <dgm:cxn modelId="{96805EB9-285D-4C57-A2D2-5E125C110FB5}" srcId="{D0F53AE7-1C40-42A8-A4CC-7D95831435C5}" destId="{7FE5D859-0B7C-4BD0-8FB1-7E39DF966130}" srcOrd="0" destOrd="0" parTransId="{19620AC5-9854-43F2-9E4F-0A4383F2B535}" sibTransId="{ECFA7E03-59A6-469B-8072-C6B1F0B4FBB9}"/>
    <dgm:cxn modelId="{47446E8F-9367-4252-91CA-2261A61F5D29}" type="presOf" srcId="{7FE5D859-0B7C-4BD0-8FB1-7E39DF966130}" destId="{08B9422E-E5AF-4F5D-8353-1E861C009C12}" srcOrd="0" destOrd="0" presId="urn:microsoft.com/office/officeart/2005/8/layout/cycle4#1"/>
    <dgm:cxn modelId="{02F0F20D-7BF0-44C7-94E4-3EEBE0E15DA6}" type="presOf" srcId="{6A3A5B18-2523-40D1-9983-939A5050239F}" destId="{1F06D544-32B6-4204-9C40-1AFB50251935}" srcOrd="0" destOrd="0" presId="urn:microsoft.com/office/officeart/2005/8/layout/cycle4#1"/>
    <dgm:cxn modelId="{A836F4A0-DFBA-427B-9C6D-86F0538817E9}" srcId="{0AACCBEA-CCCD-48C4-BCA6-EA1D25A217CF}" destId="{38F6D7AD-081A-4ABF-AA52-EF45B9906E1F}" srcOrd="0" destOrd="0" parTransId="{87B4D0A3-195D-4D82-8A6B-0B8D5D0461A4}" sibTransId="{796168CD-9726-4E6C-BF19-C71F2C3D3BB3}"/>
    <dgm:cxn modelId="{8D017189-8C4A-499D-9F34-7EC20A9A6C5B}" type="presOf" srcId="{B58D34D9-AA17-49B6-B6FB-C5814689F471}" destId="{0CE36E29-695F-43F0-8755-BC49A45FFC09}" srcOrd="0" destOrd="0" presId="urn:microsoft.com/office/officeart/2005/8/layout/cycle4#1"/>
    <dgm:cxn modelId="{64046FB3-1CB8-413B-8F12-9C84E60DF9EB}" srcId="{B988299B-687E-475A-8202-A6DCBE49BD3B}" destId="{29E62E2E-FA1E-4BCB-8BA4-8B7736D0CE3F}" srcOrd="0" destOrd="0" parTransId="{57CEEBF2-B851-47D7-84A0-A80899B64693}" sibTransId="{B0F457A0-2EB1-45D5-9677-D3708E246CD0}"/>
    <dgm:cxn modelId="{9B5CFE1B-DFD4-4507-990D-6072923FE12C}" type="presOf" srcId="{D0F53AE7-1C40-42A8-A4CC-7D95831435C5}" destId="{7EE0D615-58FC-4185-B7E0-3DA652ED7214}" srcOrd="0" destOrd="0" presId="urn:microsoft.com/office/officeart/2005/8/layout/cycle4#1"/>
    <dgm:cxn modelId="{282CCC7D-4A12-4509-B2EE-72EC48FBAC27}" type="presOf" srcId="{6A3A5B18-2523-40D1-9983-939A5050239F}" destId="{72B303A4-53C1-4B72-8661-A1C3B3703163}" srcOrd="1" destOrd="0" presId="urn:microsoft.com/office/officeart/2005/8/layout/cycle4#1"/>
    <dgm:cxn modelId="{574C6B3C-3D73-4187-B1F7-F3842E8BD266}" type="presOf" srcId="{29E62E2E-FA1E-4BCB-8BA4-8B7736D0CE3F}" destId="{F339DD54-5A55-4D8B-8133-D1FE5608552A}" srcOrd="1" destOrd="0" presId="urn:microsoft.com/office/officeart/2005/8/layout/cycle4#1"/>
    <dgm:cxn modelId="{02424C6C-D00D-41CC-8AFA-4AB250F45466}" type="presOf" srcId="{B988299B-687E-475A-8202-A6DCBE49BD3B}" destId="{DC75E2EF-B866-4D60-9F87-717585D7D050}" srcOrd="0" destOrd="0" presId="urn:microsoft.com/office/officeart/2005/8/layout/cycle4#1"/>
    <dgm:cxn modelId="{F36525BC-551B-4119-8BC8-F28CAF4CAEEF}" type="presParOf" srcId="{0CE36E29-695F-43F0-8755-BC49A45FFC09}" destId="{2542C561-353E-418F-8264-40A858552CBC}" srcOrd="0" destOrd="0" presId="urn:microsoft.com/office/officeart/2005/8/layout/cycle4#1"/>
    <dgm:cxn modelId="{5F07D9A4-4A65-4460-8AC3-AD81CCE913E9}" type="presParOf" srcId="{2542C561-353E-418F-8264-40A858552CBC}" destId="{A4E874C7-279B-4F84-8DA6-7D08DAD0FDAF}" srcOrd="0" destOrd="0" presId="urn:microsoft.com/office/officeart/2005/8/layout/cycle4#1"/>
    <dgm:cxn modelId="{652E2185-1EC9-4F3D-9B87-58C9AC5D4864}" type="presParOf" srcId="{A4E874C7-279B-4F84-8DA6-7D08DAD0FDAF}" destId="{08B9422E-E5AF-4F5D-8353-1E861C009C12}" srcOrd="0" destOrd="0" presId="urn:microsoft.com/office/officeart/2005/8/layout/cycle4#1"/>
    <dgm:cxn modelId="{D95ECE2A-A763-49FD-BCF9-76CC16ECE8FE}" type="presParOf" srcId="{A4E874C7-279B-4F84-8DA6-7D08DAD0FDAF}" destId="{36552D09-B0E0-4441-991B-27C04F12CD5E}" srcOrd="1" destOrd="0" presId="urn:microsoft.com/office/officeart/2005/8/layout/cycle4#1"/>
    <dgm:cxn modelId="{CAA2ABF0-AFD8-402A-906F-8596D4D4FA49}" type="presParOf" srcId="{2542C561-353E-418F-8264-40A858552CBC}" destId="{8F06D213-CA1A-4B0E-8668-DCB55DBD37EB}" srcOrd="1" destOrd="0" presId="urn:microsoft.com/office/officeart/2005/8/layout/cycle4#1"/>
    <dgm:cxn modelId="{6A69770F-B7C6-4F04-82A4-A1BA99C5AA85}" type="presParOf" srcId="{8F06D213-CA1A-4B0E-8668-DCB55DBD37EB}" destId="{AC5C942D-2B9B-4B81-B08A-C34A423D82A7}" srcOrd="0" destOrd="0" presId="urn:microsoft.com/office/officeart/2005/8/layout/cycle4#1"/>
    <dgm:cxn modelId="{BAF8F3F5-A0BE-41A5-ACEA-75C549C6DC08}" type="presParOf" srcId="{8F06D213-CA1A-4B0E-8668-DCB55DBD37EB}" destId="{F339DD54-5A55-4D8B-8133-D1FE5608552A}" srcOrd="1" destOrd="0" presId="urn:microsoft.com/office/officeart/2005/8/layout/cycle4#1"/>
    <dgm:cxn modelId="{368B48D2-17EE-4E35-96C0-D613C7CED0F4}" type="presParOf" srcId="{2542C561-353E-418F-8264-40A858552CBC}" destId="{5346B314-B43A-4602-9C32-B6CDFB2618BE}" srcOrd="2" destOrd="0" presId="urn:microsoft.com/office/officeart/2005/8/layout/cycle4#1"/>
    <dgm:cxn modelId="{ADFEFF65-9D78-4FCE-B65F-BD407AD5B0E7}" type="presParOf" srcId="{5346B314-B43A-4602-9C32-B6CDFB2618BE}" destId="{1F06D544-32B6-4204-9C40-1AFB50251935}" srcOrd="0" destOrd="0" presId="urn:microsoft.com/office/officeart/2005/8/layout/cycle4#1"/>
    <dgm:cxn modelId="{76AEED1F-5E44-4F1C-8614-9504A1EC3347}" type="presParOf" srcId="{5346B314-B43A-4602-9C32-B6CDFB2618BE}" destId="{72B303A4-53C1-4B72-8661-A1C3B3703163}" srcOrd="1" destOrd="0" presId="urn:microsoft.com/office/officeart/2005/8/layout/cycle4#1"/>
    <dgm:cxn modelId="{6FBD5B4F-DE1D-4BCF-9875-748817D1652A}" type="presParOf" srcId="{2542C561-353E-418F-8264-40A858552CBC}" destId="{D1E1FBBB-BA9B-42C3-8A7E-E403C394F065}" srcOrd="3" destOrd="0" presId="urn:microsoft.com/office/officeart/2005/8/layout/cycle4#1"/>
    <dgm:cxn modelId="{99209087-0A7E-459A-89DE-B2062D4139AD}" type="presParOf" srcId="{D1E1FBBB-BA9B-42C3-8A7E-E403C394F065}" destId="{C5AEE38B-0C88-4D29-813E-964139A1C95B}" srcOrd="0" destOrd="0" presId="urn:microsoft.com/office/officeart/2005/8/layout/cycle4#1"/>
    <dgm:cxn modelId="{D09948CA-4824-483D-A102-37C91B597629}" type="presParOf" srcId="{D1E1FBBB-BA9B-42C3-8A7E-E403C394F065}" destId="{D4C322AE-58D7-4025-911E-9A8314F622E4}" srcOrd="1" destOrd="0" presId="urn:microsoft.com/office/officeart/2005/8/layout/cycle4#1"/>
    <dgm:cxn modelId="{9B6AFAB4-5F1A-46CD-AC5E-D254C62C0CAA}" type="presParOf" srcId="{2542C561-353E-418F-8264-40A858552CBC}" destId="{29F14BDE-144C-474C-B8BA-019993371195}" srcOrd="4" destOrd="0" presId="urn:microsoft.com/office/officeart/2005/8/layout/cycle4#1"/>
    <dgm:cxn modelId="{5541BE43-3287-48FA-B1FE-B71BCB69EB24}" type="presParOf" srcId="{0CE36E29-695F-43F0-8755-BC49A45FFC09}" destId="{0EB5E1D4-ECC5-4320-A492-33818FCE7F29}" srcOrd="1" destOrd="0" presId="urn:microsoft.com/office/officeart/2005/8/layout/cycle4#1"/>
    <dgm:cxn modelId="{7EA65BCA-C5AE-4D1A-9937-846C45ECDD1D}" type="presParOf" srcId="{0EB5E1D4-ECC5-4320-A492-33818FCE7F29}" destId="{7EE0D615-58FC-4185-B7E0-3DA652ED7214}" srcOrd="0" destOrd="0" presId="urn:microsoft.com/office/officeart/2005/8/layout/cycle4#1"/>
    <dgm:cxn modelId="{72EFC0FA-91E2-4590-8062-CB9F97250B73}" type="presParOf" srcId="{0EB5E1D4-ECC5-4320-A492-33818FCE7F29}" destId="{DC75E2EF-B866-4D60-9F87-717585D7D050}" srcOrd="1" destOrd="0" presId="urn:microsoft.com/office/officeart/2005/8/layout/cycle4#1"/>
    <dgm:cxn modelId="{D5E045FE-688F-44AF-AA74-0EBD73D49C30}" type="presParOf" srcId="{0EB5E1D4-ECC5-4320-A492-33818FCE7F29}" destId="{4CB4EA33-6D9A-48AE-9EFE-D7761D960157}" srcOrd="2" destOrd="0" presId="urn:microsoft.com/office/officeart/2005/8/layout/cycle4#1"/>
    <dgm:cxn modelId="{6D8E8C58-785F-49D2-B815-F00242F4BA43}" type="presParOf" srcId="{0EB5E1D4-ECC5-4320-A492-33818FCE7F29}" destId="{E5E366DD-4FEE-4909-B3AA-F8806B42A283}" srcOrd="3" destOrd="0" presId="urn:microsoft.com/office/officeart/2005/8/layout/cycle4#1"/>
    <dgm:cxn modelId="{5AB536BC-2100-4D75-9B1D-10189D5183E6}" type="presParOf" srcId="{0EB5E1D4-ECC5-4320-A492-33818FCE7F29}" destId="{3B75DD44-6566-42BB-A11D-066AE87D6D72}" srcOrd="4" destOrd="0" presId="urn:microsoft.com/office/officeart/2005/8/layout/cycle4#1"/>
    <dgm:cxn modelId="{7E8FF52A-4C05-40F0-9A3D-8086E01E6D31}" type="presParOf" srcId="{0CE36E29-695F-43F0-8755-BC49A45FFC09}" destId="{431C6A36-0F94-431B-B6A3-85531A66816A}" srcOrd="2" destOrd="0" presId="urn:microsoft.com/office/officeart/2005/8/layout/cycle4#1"/>
    <dgm:cxn modelId="{D1627F38-966F-41D3-9979-A51D2F4F92B1}" type="presParOf" srcId="{0CE36E29-695F-43F0-8755-BC49A45FFC09}" destId="{7199A2FE-1411-41F1-8896-F8FE798B7197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5D19A6D-8B61-48B2-80E2-25E508D5C43C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209EE101-6179-484A-AE0C-FFB0D7DF70FB}">
      <dgm:prSet phldrT="[Text]"/>
      <dgm:spPr/>
      <dgm:t>
        <a:bodyPr/>
        <a:lstStyle/>
        <a:p>
          <a:r>
            <a:rPr lang="id-ID" dirty="0" smtClean="0"/>
            <a:t>BKA</a:t>
          </a:r>
          <a:endParaRPr lang="id-ID" dirty="0"/>
        </a:p>
      </dgm:t>
    </dgm:pt>
    <dgm:pt modelId="{EE0073B7-EE0E-44CF-BA7E-713D66541D3A}" type="parTrans" cxnId="{E4959E4A-BAD3-4A18-9B3F-183C1C1FDE9D}">
      <dgm:prSet/>
      <dgm:spPr/>
      <dgm:t>
        <a:bodyPr/>
        <a:lstStyle/>
        <a:p>
          <a:endParaRPr lang="id-ID"/>
        </a:p>
      </dgm:t>
    </dgm:pt>
    <dgm:pt modelId="{9893CBAE-79B2-4EF4-82D0-75C602438893}" type="sibTrans" cxnId="{E4959E4A-BAD3-4A18-9B3F-183C1C1FDE9D}">
      <dgm:prSet/>
      <dgm:spPr/>
      <dgm:t>
        <a:bodyPr/>
        <a:lstStyle/>
        <a:p>
          <a:endParaRPr lang="id-ID"/>
        </a:p>
      </dgm:t>
    </dgm:pt>
    <dgm:pt modelId="{D43F7B40-8440-40A9-864E-2B6E8168A6A5}">
      <dgm:prSet phldrT="[Text]" custT="1"/>
      <dgm:spPr/>
      <dgm:t>
        <a:bodyPr/>
        <a:lstStyle/>
        <a:p>
          <a:r>
            <a:rPr lang="id-ID" sz="2400" dirty="0" smtClean="0"/>
            <a:t>Po tala</a:t>
          </a:r>
          <a:endParaRPr lang="id-ID" sz="2400" dirty="0"/>
        </a:p>
      </dgm:t>
    </dgm:pt>
    <dgm:pt modelId="{D76FED69-2D8B-405E-8292-BFF677199FB4}" type="parTrans" cxnId="{CE6D6815-04A4-4CC0-8D80-A143F17D2E43}">
      <dgm:prSet/>
      <dgm:spPr/>
      <dgm:t>
        <a:bodyPr/>
        <a:lstStyle/>
        <a:p>
          <a:endParaRPr lang="id-ID"/>
        </a:p>
      </dgm:t>
    </dgm:pt>
    <dgm:pt modelId="{F37E5E32-36B1-404F-8AF3-990734F0996B}" type="sibTrans" cxnId="{CE6D6815-04A4-4CC0-8D80-A143F17D2E43}">
      <dgm:prSet/>
      <dgm:spPr/>
      <dgm:t>
        <a:bodyPr/>
        <a:lstStyle/>
        <a:p>
          <a:endParaRPr lang="id-ID"/>
        </a:p>
      </dgm:t>
    </dgm:pt>
    <dgm:pt modelId="{CB8BE1AF-7645-4760-8427-0C098501E5F6}">
      <dgm:prSet phldrT="[Text]"/>
      <dgm:spPr/>
      <dgm:t>
        <a:bodyPr/>
        <a:lstStyle/>
        <a:p>
          <a:r>
            <a:rPr lang="id-ID" dirty="0" smtClean="0"/>
            <a:t>Hareukat </a:t>
          </a:r>
          <a:endParaRPr lang="id-ID" dirty="0"/>
        </a:p>
      </dgm:t>
    </dgm:pt>
    <dgm:pt modelId="{364A51BA-5351-47CA-852B-E93EB4F50EF7}" type="parTrans" cxnId="{2DC8420C-E2BA-46C4-A85E-8E052AF16AB0}">
      <dgm:prSet/>
      <dgm:spPr/>
      <dgm:t>
        <a:bodyPr/>
        <a:lstStyle/>
        <a:p>
          <a:endParaRPr lang="id-ID"/>
        </a:p>
      </dgm:t>
    </dgm:pt>
    <dgm:pt modelId="{BF4B417C-8D16-45A7-89EA-D9E9A6BAA447}" type="sibTrans" cxnId="{2DC8420C-E2BA-46C4-A85E-8E052AF16AB0}">
      <dgm:prSet/>
      <dgm:spPr/>
      <dgm:t>
        <a:bodyPr/>
        <a:lstStyle/>
        <a:p>
          <a:endParaRPr lang="id-ID"/>
        </a:p>
      </dgm:t>
    </dgm:pt>
    <dgm:pt modelId="{BDE46CF4-9B57-44E0-B9E9-04104C0D281C}">
      <dgm:prSet phldrT="[Text]"/>
      <dgm:spPr/>
      <dgm:t>
        <a:bodyPr/>
        <a:lstStyle/>
        <a:p>
          <a:r>
            <a:rPr lang="id-ID" dirty="0" smtClean="0"/>
            <a:t>Meukat</a:t>
          </a:r>
          <a:endParaRPr lang="id-ID" dirty="0"/>
        </a:p>
      </dgm:t>
    </dgm:pt>
    <dgm:pt modelId="{CF430D0D-9F43-4CB6-B6F8-015BE734A202}" type="parTrans" cxnId="{5FA3EA6C-0FAF-488D-8BCB-1A2498578B7D}">
      <dgm:prSet/>
      <dgm:spPr/>
      <dgm:t>
        <a:bodyPr/>
        <a:lstStyle/>
        <a:p>
          <a:endParaRPr lang="id-ID"/>
        </a:p>
      </dgm:t>
    </dgm:pt>
    <dgm:pt modelId="{F1E19EB4-E3A1-470C-B30B-555289ACEAD3}" type="sibTrans" cxnId="{5FA3EA6C-0FAF-488D-8BCB-1A2498578B7D}">
      <dgm:prSet/>
      <dgm:spPr/>
      <dgm:t>
        <a:bodyPr/>
        <a:lstStyle/>
        <a:p>
          <a:endParaRPr lang="id-ID"/>
        </a:p>
      </dgm:t>
    </dgm:pt>
    <dgm:pt modelId="{B584D797-93B6-40D2-917E-CFDB9AE545B5}">
      <dgm:prSet phldrT="[Text]" custT="1"/>
      <dgm:spPr/>
      <dgm:t>
        <a:bodyPr/>
        <a:lstStyle/>
        <a:p>
          <a:r>
            <a:rPr lang="id-ID" sz="2800" dirty="0" smtClean="0"/>
            <a:t>Euleume</a:t>
          </a:r>
          <a:endParaRPr lang="id-ID" sz="2800" dirty="0"/>
        </a:p>
      </dgm:t>
    </dgm:pt>
    <dgm:pt modelId="{12BAE060-BC68-4342-B555-BC211BA78EE8}" type="parTrans" cxnId="{06391E48-54CA-48E9-988B-54F2296E7510}">
      <dgm:prSet/>
      <dgm:spPr/>
      <dgm:t>
        <a:bodyPr/>
        <a:lstStyle/>
        <a:p>
          <a:endParaRPr lang="id-ID"/>
        </a:p>
      </dgm:t>
    </dgm:pt>
    <dgm:pt modelId="{5DEEB153-294B-404B-96F2-DD414229077F}" type="sibTrans" cxnId="{06391E48-54CA-48E9-988B-54F2296E7510}">
      <dgm:prSet/>
      <dgm:spPr/>
      <dgm:t>
        <a:bodyPr/>
        <a:lstStyle/>
        <a:p>
          <a:endParaRPr lang="id-ID"/>
        </a:p>
      </dgm:t>
    </dgm:pt>
    <dgm:pt modelId="{2B3E42CA-2819-4DD1-AF60-C8BF92C8B552}" type="pres">
      <dgm:prSet presAssocID="{65D19A6D-8B61-48B2-80E2-25E508D5C43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CC25C03-884E-4765-8E6A-8431FB635B35}" type="pres">
      <dgm:prSet presAssocID="{65D19A6D-8B61-48B2-80E2-25E508D5C43C}" presName="radial" presStyleCnt="0">
        <dgm:presLayoutVars>
          <dgm:animLvl val="ctr"/>
        </dgm:presLayoutVars>
      </dgm:prSet>
      <dgm:spPr/>
    </dgm:pt>
    <dgm:pt modelId="{00AE7752-3F64-45C3-9CF0-F7B5D68A4176}" type="pres">
      <dgm:prSet presAssocID="{209EE101-6179-484A-AE0C-FFB0D7DF70FB}" presName="centerShape" presStyleLbl="vennNode1" presStyleIdx="0" presStyleCnt="5"/>
      <dgm:spPr/>
      <dgm:t>
        <a:bodyPr/>
        <a:lstStyle/>
        <a:p>
          <a:endParaRPr lang="id-ID"/>
        </a:p>
      </dgm:t>
    </dgm:pt>
    <dgm:pt modelId="{B9235063-5D8D-41DF-824C-F1EF9E9024FB}" type="pres">
      <dgm:prSet presAssocID="{D43F7B40-8440-40A9-864E-2B6E8168A6A5}" presName="node" presStyleLbl="vennNode1" presStyleIdx="1" presStyleCnt="5" custScaleX="18285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DEF29A6-5767-4B42-B049-4FB4B2BDF106}" type="pres">
      <dgm:prSet presAssocID="{CB8BE1AF-7645-4760-8427-0C098501E5F6}" presName="node" presStyleLbl="vennNode1" presStyleIdx="2" presStyleCnt="5" custScaleX="17127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A4DFE8B-5C47-4058-A73E-7DF48CA6FF6B}" type="pres">
      <dgm:prSet presAssocID="{BDE46CF4-9B57-44E0-B9E9-04104C0D281C}" presName="node" presStyleLbl="vennNode1" presStyleIdx="3" presStyleCnt="5" custScaleX="15289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CFCF922-0768-4382-8386-DE3230DC8218}" type="pres">
      <dgm:prSet presAssocID="{B584D797-93B6-40D2-917E-CFDB9AE545B5}" presName="node" presStyleLbl="vennNode1" presStyleIdx="4" presStyleCnt="5" custScaleX="18268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5FA3EA6C-0FAF-488D-8BCB-1A2498578B7D}" srcId="{209EE101-6179-484A-AE0C-FFB0D7DF70FB}" destId="{BDE46CF4-9B57-44E0-B9E9-04104C0D281C}" srcOrd="2" destOrd="0" parTransId="{CF430D0D-9F43-4CB6-B6F8-015BE734A202}" sibTransId="{F1E19EB4-E3A1-470C-B30B-555289ACEAD3}"/>
    <dgm:cxn modelId="{2DC8420C-E2BA-46C4-A85E-8E052AF16AB0}" srcId="{209EE101-6179-484A-AE0C-FFB0D7DF70FB}" destId="{CB8BE1AF-7645-4760-8427-0C098501E5F6}" srcOrd="1" destOrd="0" parTransId="{364A51BA-5351-47CA-852B-E93EB4F50EF7}" sibTransId="{BF4B417C-8D16-45A7-89EA-D9E9A6BAA447}"/>
    <dgm:cxn modelId="{06391E48-54CA-48E9-988B-54F2296E7510}" srcId="{209EE101-6179-484A-AE0C-FFB0D7DF70FB}" destId="{B584D797-93B6-40D2-917E-CFDB9AE545B5}" srcOrd="3" destOrd="0" parTransId="{12BAE060-BC68-4342-B555-BC211BA78EE8}" sibTransId="{5DEEB153-294B-404B-96F2-DD414229077F}"/>
    <dgm:cxn modelId="{CE6D6815-04A4-4CC0-8D80-A143F17D2E43}" srcId="{209EE101-6179-484A-AE0C-FFB0D7DF70FB}" destId="{D43F7B40-8440-40A9-864E-2B6E8168A6A5}" srcOrd="0" destOrd="0" parTransId="{D76FED69-2D8B-405E-8292-BFF677199FB4}" sibTransId="{F37E5E32-36B1-404F-8AF3-990734F0996B}"/>
    <dgm:cxn modelId="{9C88EDFF-EBD4-44B7-87DB-9395CEF86B26}" type="presOf" srcId="{B584D797-93B6-40D2-917E-CFDB9AE545B5}" destId="{1CFCF922-0768-4382-8386-DE3230DC8218}" srcOrd="0" destOrd="0" presId="urn:microsoft.com/office/officeart/2005/8/layout/radial3"/>
    <dgm:cxn modelId="{677DE47B-D47B-4D49-AAF4-59B7015C3215}" type="presOf" srcId="{209EE101-6179-484A-AE0C-FFB0D7DF70FB}" destId="{00AE7752-3F64-45C3-9CF0-F7B5D68A4176}" srcOrd="0" destOrd="0" presId="urn:microsoft.com/office/officeart/2005/8/layout/radial3"/>
    <dgm:cxn modelId="{E4959E4A-BAD3-4A18-9B3F-183C1C1FDE9D}" srcId="{65D19A6D-8B61-48B2-80E2-25E508D5C43C}" destId="{209EE101-6179-484A-AE0C-FFB0D7DF70FB}" srcOrd="0" destOrd="0" parTransId="{EE0073B7-EE0E-44CF-BA7E-713D66541D3A}" sibTransId="{9893CBAE-79B2-4EF4-82D0-75C602438893}"/>
    <dgm:cxn modelId="{900C0219-4C95-4144-9FD5-E0CAADE43C50}" type="presOf" srcId="{BDE46CF4-9B57-44E0-B9E9-04104C0D281C}" destId="{CA4DFE8B-5C47-4058-A73E-7DF48CA6FF6B}" srcOrd="0" destOrd="0" presId="urn:microsoft.com/office/officeart/2005/8/layout/radial3"/>
    <dgm:cxn modelId="{ECC05A87-C47A-44BA-984B-949359EBE434}" type="presOf" srcId="{65D19A6D-8B61-48B2-80E2-25E508D5C43C}" destId="{2B3E42CA-2819-4DD1-AF60-C8BF92C8B552}" srcOrd="0" destOrd="0" presId="urn:microsoft.com/office/officeart/2005/8/layout/radial3"/>
    <dgm:cxn modelId="{8B20587C-4455-420C-8537-284087D7C123}" type="presOf" srcId="{CB8BE1AF-7645-4760-8427-0C098501E5F6}" destId="{5DEF29A6-5767-4B42-B049-4FB4B2BDF106}" srcOrd="0" destOrd="0" presId="urn:microsoft.com/office/officeart/2005/8/layout/radial3"/>
    <dgm:cxn modelId="{278AA2D4-A6DC-4710-930C-FFF57D23D2EE}" type="presOf" srcId="{D43F7B40-8440-40A9-864E-2B6E8168A6A5}" destId="{B9235063-5D8D-41DF-824C-F1EF9E9024FB}" srcOrd="0" destOrd="0" presId="urn:microsoft.com/office/officeart/2005/8/layout/radial3"/>
    <dgm:cxn modelId="{F8A758FF-7357-4A42-B29F-9CC41DD1AB07}" type="presParOf" srcId="{2B3E42CA-2819-4DD1-AF60-C8BF92C8B552}" destId="{BCC25C03-884E-4765-8E6A-8431FB635B35}" srcOrd="0" destOrd="0" presId="urn:microsoft.com/office/officeart/2005/8/layout/radial3"/>
    <dgm:cxn modelId="{67EA0019-36E5-46BB-83FC-AFA083DBEBAC}" type="presParOf" srcId="{BCC25C03-884E-4765-8E6A-8431FB635B35}" destId="{00AE7752-3F64-45C3-9CF0-F7B5D68A4176}" srcOrd="0" destOrd="0" presId="urn:microsoft.com/office/officeart/2005/8/layout/radial3"/>
    <dgm:cxn modelId="{73F24673-3B7E-4B57-88BF-3C754EC38AF2}" type="presParOf" srcId="{BCC25C03-884E-4765-8E6A-8431FB635B35}" destId="{B9235063-5D8D-41DF-824C-F1EF9E9024FB}" srcOrd="1" destOrd="0" presId="urn:microsoft.com/office/officeart/2005/8/layout/radial3"/>
    <dgm:cxn modelId="{3D6CDB8A-91BF-4B83-AC5A-F6E62D580D6F}" type="presParOf" srcId="{BCC25C03-884E-4765-8E6A-8431FB635B35}" destId="{5DEF29A6-5767-4B42-B049-4FB4B2BDF106}" srcOrd="2" destOrd="0" presId="urn:microsoft.com/office/officeart/2005/8/layout/radial3"/>
    <dgm:cxn modelId="{715C5F82-EA61-4FE0-A3C8-1ED2FFCB8256}" type="presParOf" srcId="{BCC25C03-884E-4765-8E6A-8431FB635B35}" destId="{CA4DFE8B-5C47-4058-A73E-7DF48CA6FF6B}" srcOrd="3" destOrd="0" presId="urn:microsoft.com/office/officeart/2005/8/layout/radial3"/>
    <dgm:cxn modelId="{30418226-2DBE-4926-ABAF-C503177F46AC}" type="presParOf" srcId="{BCC25C03-884E-4765-8E6A-8431FB635B35}" destId="{1CFCF922-0768-4382-8386-DE3230DC8218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31C85A-2347-445A-BE1F-8289EB98CF08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C33EE96-8FFD-4177-BAE4-3DBC2ECAD387}">
      <dgm:prSet phldrT="[Text]"/>
      <dgm:spPr/>
      <dgm:t>
        <a:bodyPr/>
        <a:lstStyle/>
        <a:p>
          <a:r>
            <a:rPr lang="id-ID" dirty="0" smtClean="0"/>
            <a:t>Spiritual</a:t>
          </a:r>
          <a:endParaRPr lang="id-ID" dirty="0"/>
        </a:p>
      </dgm:t>
    </dgm:pt>
    <dgm:pt modelId="{7FFCA3A9-DC24-45BC-886D-C0558EBCA687}" type="parTrans" cxnId="{C27996A5-9A8D-49D2-B035-D22EDCF324C6}">
      <dgm:prSet/>
      <dgm:spPr/>
      <dgm:t>
        <a:bodyPr/>
        <a:lstStyle/>
        <a:p>
          <a:endParaRPr lang="id-ID"/>
        </a:p>
      </dgm:t>
    </dgm:pt>
    <dgm:pt modelId="{29EA3D04-713C-4525-BE3C-5EEC7A498C70}" type="sibTrans" cxnId="{C27996A5-9A8D-49D2-B035-D22EDCF324C6}">
      <dgm:prSet/>
      <dgm:spPr/>
      <dgm:t>
        <a:bodyPr/>
        <a:lstStyle/>
        <a:p>
          <a:endParaRPr lang="id-ID"/>
        </a:p>
      </dgm:t>
    </dgm:pt>
    <dgm:pt modelId="{61E6FF2B-6DF7-47EF-B18F-EA878F122701}">
      <dgm:prSet phldrT="[Text]"/>
      <dgm:spPr/>
      <dgm:t>
        <a:bodyPr/>
        <a:lstStyle/>
        <a:p>
          <a:r>
            <a:rPr lang="id-ID" dirty="0" smtClean="0"/>
            <a:t>Intelektual</a:t>
          </a:r>
          <a:endParaRPr lang="id-ID" dirty="0"/>
        </a:p>
      </dgm:t>
    </dgm:pt>
    <dgm:pt modelId="{A576E4D8-ABA4-4526-8471-B30F7D3B4654}" type="parTrans" cxnId="{64BE87E7-A126-472F-B8FA-01CDDF8CA4B1}">
      <dgm:prSet/>
      <dgm:spPr/>
      <dgm:t>
        <a:bodyPr/>
        <a:lstStyle/>
        <a:p>
          <a:endParaRPr lang="id-ID"/>
        </a:p>
      </dgm:t>
    </dgm:pt>
    <dgm:pt modelId="{F388F5D7-06FB-4601-B54B-7490DAD3286E}" type="sibTrans" cxnId="{64BE87E7-A126-472F-B8FA-01CDDF8CA4B1}">
      <dgm:prSet/>
      <dgm:spPr/>
      <dgm:t>
        <a:bodyPr/>
        <a:lstStyle/>
        <a:p>
          <a:endParaRPr lang="id-ID"/>
        </a:p>
      </dgm:t>
    </dgm:pt>
    <dgm:pt modelId="{6CCAB8C4-D80C-4A83-BE1C-B7941BE05436}">
      <dgm:prSet phldrT="[Text]"/>
      <dgm:spPr/>
      <dgm:t>
        <a:bodyPr/>
        <a:lstStyle/>
        <a:p>
          <a:r>
            <a:rPr lang="id-ID" dirty="0" smtClean="0"/>
            <a:t>Amal</a:t>
          </a:r>
          <a:endParaRPr lang="id-ID" dirty="0"/>
        </a:p>
      </dgm:t>
    </dgm:pt>
    <dgm:pt modelId="{E252AEAE-A6F2-4CB3-BA29-7423AB699D61}" type="parTrans" cxnId="{C1BB1D26-38A4-4ED8-9B10-E9BC3D871449}">
      <dgm:prSet/>
      <dgm:spPr/>
      <dgm:t>
        <a:bodyPr/>
        <a:lstStyle/>
        <a:p>
          <a:endParaRPr lang="id-ID"/>
        </a:p>
      </dgm:t>
    </dgm:pt>
    <dgm:pt modelId="{79740573-5990-4CF2-B652-8B526CBE999C}" type="sibTrans" cxnId="{C1BB1D26-38A4-4ED8-9B10-E9BC3D871449}">
      <dgm:prSet/>
      <dgm:spPr/>
      <dgm:t>
        <a:bodyPr/>
        <a:lstStyle/>
        <a:p>
          <a:endParaRPr lang="id-ID"/>
        </a:p>
      </dgm:t>
    </dgm:pt>
    <dgm:pt modelId="{336AE856-FF49-4847-BF4A-3F524F3C4B14}" type="pres">
      <dgm:prSet presAssocID="{0631C85A-2347-445A-BE1F-8289EB98CF0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0F81B5E-EA70-491A-8B24-7E755A342424}" type="pres">
      <dgm:prSet presAssocID="{1C33EE96-8FFD-4177-BAE4-3DBC2ECAD38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A2F27CB-F7E7-48AF-A1A8-9ABD0F4C0F2E}" type="pres">
      <dgm:prSet presAssocID="{29EA3D04-713C-4525-BE3C-5EEC7A498C70}" presName="sibTrans" presStyleLbl="sibTrans2D1" presStyleIdx="0" presStyleCnt="3"/>
      <dgm:spPr/>
      <dgm:t>
        <a:bodyPr/>
        <a:lstStyle/>
        <a:p>
          <a:endParaRPr lang="id-ID"/>
        </a:p>
      </dgm:t>
    </dgm:pt>
    <dgm:pt modelId="{4D330F60-CBE3-4029-9724-0E8E5F227DFD}" type="pres">
      <dgm:prSet presAssocID="{29EA3D04-713C-4525-BE3C-5EEC7A498C70}" presName="connectorText" presStyleLbl="sibTrans2D1" presStyleIdx="0" presStyleCnt="3"/>
      <dgm:spPr/>
      <dgm:t>
        <a:bodyPr/>
        <a:lstStyle/>
        <a:p>
          <a:endParaRPr lang="id-ID"/>
        </a:p>
      </dgm:t>
    </dgm:pt>
    <dgm:pt modelId="{E1A16332-E99E-47EF-8812-AD870F405835}" type="pres">
      <dgm:prSet presAssocID="{61E6FF2B-6DF7-47EF-B18F-EA878F12270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811C03A-A357-4895-B4BC-683E5317E53B}" type="pres">
      <dgm:prSet presAssocID="{F388F5D7-06FB-4601-B54B-7490DAD3286E}" presName="sibTrans" presStyleLbl="sibTrans2D1" presStyleIdx="1" presStyleCnt="3"/>
      <dgm:spPr/>
      <dgm:t>
        <a:bodyPr/>
        <a:lstStyle/>
        <a:p>
          <a:endParaRPr lang="id-ID"/>
        </a:p>
      </dgm:t>
    </dgm:pt>
    <dgm:pt modelId="{B1DBBCE3-021C-480C-BF48-142CABD14F0B}" type="pres">
      <dgm:prSet presAssocID="{F388F5D7-06FB-4601-B54B-7490DAD3286E}" presName="connectorText" presStyleLbl="sibTrans2D1" presStyleIdx="1" presStyleCnt="3"/>
      <dgm:spPr/>
      <dgm:t>
        <a:bodyPr/>
        <a:lstStyle/>
        <a:p>
          <a:endParaRPr lang="id-ID"/>
        </a:p>
      </dgm:t>
    </dgm:pt>
    <dgm:pt modelId="{95755D39-328D-4211-ACA0-7E24C25F4D25}" type="pres">
      <dgm:prSet presAssocID="{6CCAB8C4-D80C-4A83-BE1C-B7941BE0543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86CDBA3-71D7-4E2B-9D6D-3DACE99B52DB}" type="pres">
      <dgm:prSet presAssocID="{79740573-5990-4CF2-B652-8B526CBE999C}" presName="sibTrans" presStyleLbl="sibTrans2D1" presStyleIdx="2" presStyleCnt="3"/>
      <dgm:spPr/>
      <dgm:t>
        <a:bodyPr/>
        <a:lstStyle/>
        <a:p>
          <a:endParaRPr lang="id-ID"/>
        </a:p>
      </dgm:t>
    </dgm:pt>
    <dgm:pt modelId="{42FEBD90-9733-45E0-9051-6E7DB79095F1}" type="pres">
      <dgm:prSet presAssocID="{79740573-5990-4CF2-B652-8B526CBE999C}" presName="connectorText" presStyleLbl="sibTrans2D1" presStyleIdx="2" presStyleCnt="3"/>
      <dgm:spPr/>
      <dgm:t>
        <a:bodyPr/>
        <a:lstStyle/>
        <a:p>
          <a:endParaRPr lang="id-ID"/>
        </a:p>
      </dgm:t>
    </dgm:pt>
  </dgm:ptLst>
  <dgm:cxnLst>
    <dgm:cxn modelId="{C1BB1D26-38A4-4ED8-9B10-E9BC3D871449}" srcId="{0631C85A-2347-445A-BE1F-8289EB98CF08}" destId="{6CCAB8C4-D80C-4A83-BE1C-B7941BE05436}" srcOrd="2" destOrd="0" parTransId="{E252AEAE-A6F2-4CB3-BA29-7423AB699D61}" sibTransId="{79740573-5990-4CF2-B652-8B526CBE999C}"/>
    <dgm:cxn modelId="{C27996A5-9A8D-49D2-B035-D22EDCF324C6}" srcId="{0631C85A-2347-445A-BE1F-8289EB98CF08}" destId="{1C33EE96-8FFD-4177-BAE4-3DBC2ECAD387}" srcOrd="0" destOrd="0" parTransId="{7FFCA3A9-DC24-45BC-886D-C0558EBCA687}" sibTransId="{29EA3D04-713C-4525-BE3C-5EEC7A498C70}"/>
    <dgm:cxn modelId="{E3682F23-EF4A-4F06-B978-40B52159094C}" type="presOf" srcId="{61E6FF2B-6DF7-47EF-B18F-EA878F122701}" destId="{E1A16332-E99E-47EF-8812-AD870F405835}" srcOrd="0" destOrd="0" presId="urn:microsoft.com/office/officeart/2005/8/layout/cycle7"/>
    <dgm:cxn modelId="{64BE87E7-A126-472F-B8FA-01CDDF8CA4B1}" srcId="{0631C85A-2347-445A-BE1F-8289EB98CF08}" destId="{61E6FF2B-6DF7-47EF-B18F-EA878F122701}" srcOrd="1" destOrd="0" parTransId="{A576E4D8-ABA4-4526-8471-B30F7D3B4654}" sibTransId="{F388F5D7-06FB-4601-B54B-7490DAD3286E}"/>
    <dgm:cxn modelId="{F4356A70-41D5-4D1B-9A23-0E98005E6627}" type="presOf" srcId="{1C33EE96-8FFD-4177-BAE4-3DBC2ECAD387}" destId="{10F81B5E-EA70-491A-8B24-7E755A342424}" srcOrd="0" destOrd="0" presId="urn:microsoft.com/office/officeart/2005/8/layout/cycle7"/>
    <dgm:cxn modelId="{BDD257D4-5A54-4433-B791-C5183AEEDEEE}" type="presOf" srcId="{0631C85A-2347-445A-BE1F-8289EB98CF08}" destId="{336AE856-FF49-4847-BF4A-3F524F3C4B14}" srcOrd="0" destOrd="0" presId="urn:microsoft.com/office/officeart/2005/8/layout/cycle7"/>
    <dgm:cxn modelId="{C0D4E458-8551-4BDE-86F8-1EFE5642CE63}" type="presOf" srcId="{F388F5D7-06FB-4601-B54B-7490DAD3286E}" destId="{D811C03A-A357-4895-B4BC-683E5317E53B}" srcOrd="0" destOrd="0" presId="urn:microsoft.com/office/officeart/2005/8/layout/cycle7"/>
    <dgm:cxn modelId="{F0E83EC9-A707-4323-BE03-C0DE0CDDAB25}" type="presOf" srcId="{29EA3D04-713C-4525-BE3C-5EEC7A498C70}" destId="{BA2F27CB-F7E7-48AF-A1A8-9ABD0F4C0F2E}" srcOrd="0" destOrd="0" presId="urn:microsoft.com/office/officeart/2005/8/layout/cycle7"/>
    <dgm:cxn modelId="{1C2AC307-C6CA-4322-BE86-482999B8477C}" type="presOf" srcId="{29EA3D04-713C-4525-BE3C-5EEC7A498C70}" destId="{4D330F60-CBE3-4029-9724-0E8E5F227DFD}" srcOrd="1" destOrd="0" presId="urn:microsoft.com/office/officeart/2005/8/layout/cycle7"/>
    <dgm:cxn modelId="{C4D9F515-1BAA-4754-9496-E3ABEA7D6AED}" type="presOf" srcId="{79740573-5990-4CF2-B652-8B526CBE999C}" destId="{42FEBD90-9733-45E0-9051-6E7DB79095F1}" srcOrd="1" destOrd="0" presId="urn:microsoft.com/office/officeart/2005/8/layout/cycle7"/>
    <dgm:cxn modelId="{BB75EB74-AE50-4475-B572-CE437C9F6396}" type="presOf" srcId="{F388F5D7-06FB-4601-B54B-7490DAD3286E}" destId="{B1DBBCE3-021C-480C-BF48-142CABD14F0B}" srcOrd="1" destOrd="0" presId="urn:microsoft.com/office/officeart/2005/8/layout/cycle7"/>
    <dgm:cxn modelId="{34CD00C1-B4E9-4BAD-B956-61592F90F797}" type="presOf" srcId="{6CCAB8C4-D80C-4A83-BE1C-B7941BE05436}" destId="{95755D39-328D-4211-ACA0-7E24C25F4D25}" srcOrd="0" destOrd="0" presId="urn:microsoft.com/office/officeart/2005/8/layout/cycle7"/>
    <dgm:cxn modelId="{989AC98B-AEB0-4CCA-B3B9-62F44AED648D}" type="presOf" srcId="{79740573-5990-4CF2-B652-8B526CBE999C}" destId="{586CDBA3-71D7-4E2B-9D6D-3DACE99B52DB}" srcOrd="0" destOrd="0" presId="urn:microsoft.com/office/officeart/2005/8/layout/cycle7"/>
    <dgm:cxn modelId="{70E5A16F-80F0-47FE-8C38-5B8DAF495CCD}" type="presParOf" srcId="{336AE856-FF49-4847-BF4A-3F524F3C4B14}" destId="{10F81B5E-EA70-491A-8B24-7E755A342424}" srcOrd="0" destOrd="0" presId="urn:microsoft.com/office/officeart/2005/8/layout/cycle7"/>
    <dgm:cxn modelId="{97C10DB5-07A3-43D1-8D6B-3257A80A6120}" type="presParOf" srcId="{336AE856-FF49-4847-BF4A-3F524F3C4B14}" destId="{BA2F27CB-F7E7-48AF-A1A8-9ABD0F4C0F2E}" srcOrd="1" destOrd="0" presId="urn:microsoft.com/office/officeart/2005/8/layout/cycle7"/>
    <dgm:cxn modelId="{78238291-C1E7-435C-8C1F-776DA1BF7DE0}" type="presParOf" srcId="{BA2F27CB-F7E7-48AF-A1A8-9ABD0F4C0F2E}" destId="{4D330F60-CBE3-4029-9724-0E8E5F227DFD}" srcOrd="0" destOrd="0" presId="urn:microsoft.com/office/officeart/2005/8/layout/cycle7"/>
    <dgm:cxn modelId="{0C160498-78BA-423F-9846-2AC5D4B93756}" type="presParOf" srcId="{336AE856-FF49-4847-BF4A-3F524F3C4B14}" destId="{E1A16332-E99E-47EF-8812-AD870F405835}" srcOrd="2" destOrd="0" presId="urn:microsoft.com/office/officeart/2005/8/layout/cycle7"/>
    <dgm:cxn modelId="{171DD1C0-9FC2-4CE6-A84A-570EDFF3E25C}" type="presParOf" srcId="{336AE856-FF49-4847-BF4A-3F524F3C4B14}" destId="{D811C03A-A357-4895-B4BC-683E5317E53B}" srcOrd="3" destOrd="0" presId="urn:microsoft.com/office/officeart/2005/8/layout/cycle7"/>
    <dgm:cxn modelId="{930D9BC8-1A98-4D71-8B47-AB1BDA18BDC6}" type="presParOf" srcId="{D811C03A-A357-4895-B4BC-683E5317E53B}" destId="{B1DBBCE3-021C-480C-BF48-142CABD14F0B}" srcOrd="0" destOrd="0" presId="urn:microsoft.com/office/officeart/2005/8/layout/cycle7"/>
    <dgm:cxn modelId="{9AE57DBE-00C2-49F8-A4F4-8DC6A787A416}" type="presParOf" srcId="{336AE856-FF49-4847-BF4A-3F524F3C4B14}" destId="{95755D39-328D-4211-ACA0-7E24C25F4D25}" srcOrd="4" destOrd="0" presId="urn:microsoft.com/office/officeart/2005/8/layout/cycle7"/>
    <dgm:cxn modelId="{F18FC83B-233C-47B2-AA99-C6F946F3AC56}" type="presParOf" srcId="{336AE856-FF49-4847-BF4A-3F524F3C4B14}" destId="{586CDBA3-71D7-4E2B-9D6D-3DACE99B52DB}" srcOrd="5" destOrd="0" presId="urn:microsoft.com/office/officeart/2005/8/layout/cycle7"/>
    <dgm:cxn modelId="{0D07D893-BEEC-49DF-8492-CDCD3791658B}" type="presParOf" srcId="{586CDBA3-71D7-4E2B-9D6D-3DACE99B52DB}" destId="{42FEBD90-9733-45E0-9051-6E7DB79095F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3B14C5-53F5-4835-961D-B5781108ED85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4CE0CC1-2148-4779-A853-8C610B91747E}">
      <dgm:prSet phldrT="[Text]"/>
      <dgm:spPr/>
      <dgm:t>
        <a:bodyPr/>
        <a:lstStyle/>
        <a:p>
          <a:r>
            <a:rPr lang="id-ID" dirty="0" smtClean="0"/>
            <a:t>Pasar</a:t>
          </a:r>
          <a:endParaRPr lang="id-ID" dirty="0"/>
        </a:p>
      </dgm:t>
    </dgm:pt>
    <dgm:pt modelId="{307B429F-1D09-4ED8-B255-8ECE5FAAD04D}" type="parTrans" cxnId="{9EBA50B3-E33E-409F-8C2E-3E585B2D122D}">
      <dgm:prSet/>
      <dgm:spPr/>
      <dgm:t>
        <a:bodyPr/>
        <a:lstStyle/>
        <a:p>
          <a:endParaRPr lang="id-ID"/>
        </a:p>
      </dgm:t>
    </dgm:pt>
    <dgm:pt modelId="{C2B2B34A-B4A1-4869-907E-33A99AC3CE5C}" type="sibTrans" cxnId="{9EBA50B3-E33E-409F-8C2E-3E585B2D122D}">
      <dgm:prSet/>
      <dgm:spPr/>
      <dgm:t>
        <a:bodyPr/>
        <a:lstStyle/>
        <a:p>
          <a:endParaRPr lang="id-ID"/>
        </a:p>
      </dgm:t>
    </dgm:pt>
    <dgm:pt modelId="{0F42EE1D-57F8-4424-ACE0-EFE3740AB26D}">
      <dgm:prSet phldrT="[Text]"/>
      <dgm:spPr/>
      <dgm:t>
        <a:bodyPr/>
        <a:lstStyle/>
        <a:p>
          <a:r>
            <a:rPr lang="id-ID" dirty="0" smtClean="0"/>
            <a:t>Masjid</a:t>
          </a:r>
          <a:endParaRPr lang="id-ID" dirty="0"/>
        </a:p>
      </dgm:t>
    </dgm:pt>
    <dgm:pt modelId="{448F5EC5-5ECE-4C12-A54B-CB31AAD8C933}" type="parTrans" cxnId="{12FA6615-4798-4E92-AFFA-54259B4AA753}">
      <dgm:prSet/>
      <dgm:spPr/>
      <dgm:t>
        <a:bodyPr/>
        <a:lstStyle/>
        <a:p>
          <a:endParaRPr lang="id-ID"/>
        </a:p>
      </dgm:t>
    </dgm:pt>
    <dgm:pt modelId="{62AA8D17-FA65-433F-94B9-FFE3CB6E51F6}" type="sibTrans" cxnId="{12FA6615-4798-4E92-AFFA-54259B4AA753}">
      <dgm:prSet/>
      <dgm:spPr/>
      <dgm:t>
        <a:bodyPr/>
        <a:lstStyle/>
        <a:p>
          <a:endParaRPr lang="id-ID"/>
        </a:p>
      </dgm:t>
    </dgm:pt>
    <dgm:pt modelId="{5C19AF42-F6CB-41CA-BB87-06B83CDF693E}">
      <dgm:prSet phldrT="[Text]"/>
      <dgm:spPr/>
      <dgm:t>
        <a:bodyPr/>
        <a:lstStyle/>
        <a:p>
          <a:r>
            <a:rPr lang="en-US" dirty="0" err="1" smtClean="0"/>
            <a:t>Dayah</a:t>
          </a:r>
          <a:endParaRPr lang="id-ID" dirty="0"/>
        </a:p>
      </dgm:t>
    </dgm:pt>
    <dgm:pt modelId="{D61365DF-65C8-4CF4-B5E0-0637406A2F8C}" type="parTrans" cxnId="{D8490420-5AE4-4254-9488-ABC258263A07}">
      <dgm:prSet/>
      <dgm:spPr/>
      <dgm:t>
        <a:bodyPr/>
        <a:lstStyle/>
        <a:p>
          <a:endParaRPr lang="id-ID"/>
        </a:p>
      </dgm:t>
    </dgm:pt>
    <dgm:pt modelId="{9F5CA8AE-AEFE-44D6-986F-D7449B837441}" type="sibTrans" cxnId="{D8490420-5AE4-4254-9488-ABC258263A07}">
      <dgm:prSet/>
      <dgm:spPr/>
      <dgm:t>
        <a:bodyPr/>
        <a:lstStyle/>
        <a:p>
          <a:endParaRPr lang="id-ID"/>
        </a:p>
      </dgm:t>
    </dgm:pt>
    <dgm:pt modelId="{DBAF4A42-F5C4-42BF-BAEA-624092404EAB}" type="pres">
      <dgm:prSet presAssocID="{5C3B14C5-53F5-4835-961D-B5781108ED8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07A9A21-2DCA-4D81-9A57-BC8E93D09BEA}" type="pres">
      <dgm:prSet presAssocID="{34CE0CC1-2148-4779-A853-8C610B91747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B2BC086-7D6A-4518-83D9-70616CEBE372}" type="pres">
      <dgm:prSet presAssocID="{C2B2B34A-B4A1-4869-907E-33A99AC3CE5C}" presName="sibTrans" presStyleLbl="sibTrans2D1" presStyleIdx="0" presStyleCnt="3"/>
      <dgm:spPr/>
      <dgm:t>
        <a:bodyPr/>
        <a:lstStyle/>
        <a:p>
          <a:endParaRPr lang="id-ID"/>
        </a:p>
      </dgm:t>
    </dgm:pt>
    <dgm:pt modelId="{1C279014-B8B3-42CB-A3ED-B357E580F2A2}" type="pres">
      <dgm:prSet presAssocID="{C2B2B34A-B4A1-4869-907E-33A99AC3CE5C}" presName="connectorText" presStyleLbl="sibTrans2D1" presStyleIdx="0" presStyleCnt="3"/>
      <dgm:spPr/>
      <dgm:t>
        <a:bodyPr/>
        <a:lstStyle/>
        <a:p>
          <a:endParaRPr lang="id-ID"/>
        </a:p>
      </dgm:t>
    </dgm:pt>
    <dgm:pt modelId="{88E9C488-18D5-4B8C-A25B-E6BAF9117869}" type="pres">
      <dgm:prSet presAssocID="{0F42EE1D-57F8-4424-ACE0-EFE3740AB26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2E28201-4626-4DC0-B4FB-B1B23D4F8A82}" type="pres">
      <dgm:prSet presAssocID="{62AA8D17-FA65-433F-94B9-FFE3CB6E51F6}" presName="sibTrans" presStyleLbl="sibTrans2D1" presStyleIdx="1" presStyleCnt="3"/>
      <dgm:spPr/>
      <dgm:t>
        <a:bodyPr/>
        <a:lstStyle/>
        <a:p>
          <a:endParaRPr lang="id-ID"/>
        </a:p>
      </dgm:t>
    </dgm:pt>
    <dgm:pt modelId="{9088109D-E8A6-4B91-8894-A27D9A473CD9}" type="pres">
      <dgm:prSet presAssocID="{62AA8D17-FA65-433F-94B9-FFE3CB6E51F6}" presName="connectorText" presStyleLbl="sibTrans2D1" presStyleIdx="1" presStyleCnt="3"/>
      <dgm:spPr/>
      <dgm:t>
        <a:bodyPr/>
        <a:lstStyle/>
        <a:p>
          <a:endParaRPr lang="id-ID"/>
        </a:p>
      </dgm:t>
    </dgm:pt>
    <dgm:pt modelId="{47F44223-E834-4979-8E43-C85B71AA8B10}" type="pres">
      <dgm:prSet presAssocID="{5C19AF42-F6CB-41CA-BB87-06B83CDF693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93058AF-80C9-4420-9B6F-6C09FF88C2CF}" type="pres">
      <dgm:prSet presAssocID="{9F5CA8AE-AEFE-44D6-986F-D7449B837441}" presName="sibTrans" presStyleLbl="sibTrans2D1" presStyleIdx="2" presStyleCnt="3"/>
      <dgm:spPr/>
      <dgm:t>
        <a:bodyPr/>
        <a:lstStyle/>
        <a:p>
          <a:endParaRPr lang="id-ID"/>
        </a:p>
      </dgm:t>
    </dgm:pt>
    <dgm:pt modelId="{47D7AE7A-08F7-40B7-A99C-C1FD77A860B7}" type="pres">
      <dgm:prSet presAssocID="{9F5CA8AE-AEFE-44D6-986F-D7449B837441}" presName="connectorText" presStyleLbl="sibTrans2D1" presStyleIdx="2" presStyleCnt="3"/>
      <dgm:spPr/>
      <dgm:t>
        <a:bodyPr/>
        <a:lstStyle/>
        <a:p>
          <a:endParaRPr lang="id-ID"/>
        </a:p>
      </dgm:t>
    </dgm:pt>
  </dgm:ptLst>
  <dgm:cxnLst>
    <dgm:cxn modelId="{E7242DCC-B739-4015-A704-5411CB67D228}" type="presOf" srcId="{5C19AF42-F6CB-41CA-BB87-06B83CDF693E}" destId="{47F44223-E834-4979-8E43-C85B71AA8B10}" srcOrd="0" destOrd="0" presId="urn:microsoft.com/office/officeart/2005/8/layout/cycle7"/>
    <dgm:cxn modelId="{D8490420-5AE4-4254-9488-ABC258263A07}" srcId="{5C3B14C5-53F5-4835-961D-B5781108ED85}" destId="{5C19AF42-F6CB-41CA-BB87-06B83CDF693E}" srcOrd="2" destOrd="0" parTransId="{D61365DF-65C8-4CF4-B5E0-0637406A2F8C}" sibTransId="{9F5CA8AE-AEFE-44D6-986F-D7449B837441}"/>
    <dgm:cxn modelId="{7B47BD8E-06F0-4D13-9DFE-03057EF2F2EB}" type="presOf" srcId="{9F5CA8AE-AEFE-44D6-986F-D7449B837441}" destId="{47D7AE7A-08F7-40B7-A99C-C1FD77A860B7}" srcOrd="1" destOrd="0" presId="urn:microsoft.com/office/officeart/2005/8/layout/cycle7"/>
    <dgm:cxn modelId="{49D5F38E-09F1-436F-B301-CFAD318C0D98}" type="presOf" srcId="{0F42EE1D-57F8-4424-ACE0-EFE3740AB26D}" destId="{88E9C488-18D5-4B8C-A25B-E6BAF9117869}" srcOrd="0" destOrd="0" presId="urn:microsoft.com/office/officeart/2005/8/layout/cycle7"/>
    <dgm:cxn modelId="{9EBA50B3-E33E-409F-8C2E-3E585B2D122D}" srcId="{5C3B14C5-53F5-4835-961D-B5781108ED85}" destId="{34CE0CC1-2148-4779-A853-8C610B91747E}" srcOrd="0" destOrd="0" parTransId="{307B429F-1D09-4ED8-B255-8ECE5FAAD04D}" sibTransId="{C2B2B34A-B4A1-4869-907E-33A99AC3CE5C}"/>
    <dgm:cxn modelId="{58788ADE-9833-40D4-AB7A-C37F8ED5250F}" type="presOf" srcId="{C2B2B34A-B4A1-4869-907E-33A99AC3CE5C}" destId="{4B2BC086-7D6A-4518-83D9-70616CEBE372}" srcOrd="0" destOrd="0" presId="urn:microsoft.com/office/officeart/2005/8/layout/cycle7"/>
    <dgm:cxn modelId="{12FA6615-4798-4E92-AFFA-54259B4AA753}" srcId="{5C3B14C5-53F5-4835-961D-B5781108ED85}" destId="{0F42EE1D-57F8-4424-ACE0-EFE3740AB26D}" srcOrd="1" destOrd="0" parTransId="{448F5EC5-5ECE-4C12-A54B-CB31AAD8C933}" sibTransId="{62AA8D17-FA65-433F-94B9-FFE3CB6E51F6}"/>
    <dgm:cxn modelId="{7AE38DA6-BBFA-4E9F-B118-B16A2E3DEB84}" type="presOf" srcId="{62AA8D17-FA65-433F-94B9-FFE3CB6E51F6}" destId="{82E28201-4626-4DC0-B4FB-B1B23D4F8A82}" srcOrd="0" destOrd="0" presId="urn:microsoft.com/office/officeart/2005/8/layout/cycle7"/>
    <dgm:cxn modelId="{73941264-9190-4188-9D24-40D902FDD042}" type="presOf" srcId="{9F5CA8AE-AEFE-44D6-986F-D7449B837441}" destId="{A93058AF-80C9-4420-9B6F-6C09FF88C2CF}" srcOrd="0" destOrd="0" presId="urn:microsoft.com/office/officeart/2005/8/layout/cycle7"/>
    <dgm:cxn modelId="{26727E89-4094-4977-8102-3297609EDBB1}" type="presOf" srcId="{62AA8D17-FA65-433F-94B9-FFE3CB6E51F6}" destId="{9088109D-E8A6-4B91-8894-A27D9A473CD9}" srcOrd="1" destOrd="0" presId="urn:microsoft.com/office/officeart/2005/8/layout/cycle7"/>
    <dgm:cxn modelId="{8035A20D-2590-4009-ADFB-CF5E6643DAA7}" type="presOf" srcId="{34CE0CC1-2148-4779-A853-8C610B91747E}" destId="{607A9A21-2DCA-4D81-9A57-BC8E93D09BEA}" srcOrd="0" destOrd="0" presId="urn:microsoft.com/office/officeart/2005/8/layout/cycle7"/>
    <dgm:cxn modelId="{1575B794-4C00-4724-A75B-8FD4AC3AD378}" type="presOf" srcId="{5C3B14C5-53F5-4835-961D-B5781108ED85}" destId="{DBAF4A42-F5C4-42BF-BAEA-624092404EAB}" srcOrd="0" destOrd="0" presId="urn:microsoft.com/office/officeart/2005/8/layout/cycle7"/>
    <dgm:cxn modelId="{292059F6-FCF6-4D9A-BC65-FE97E8630311}" type="presOf" srcId="{C2B2B34A-B4A1-4869-907E-33A99AC3CE5C}" destId="{1C279014-B8B3-42CB-A3ED-B357E580F2A2}" srcOrd="1" destOrd="0" presId="urn:microsoft.com/office/officeart/2005/8/layout/cycle7"/>
    <dgm:cxn modelId="{DF268B23-3EA5-44E7-A11A-D6A5764E343E}" type="presParOf" srcId="{DBAF4A42-F5C4-42BF-BAEA-624092404EAB}" destId="{607A9A21-2DCA-4D81-9A57-BC8E93D09BEA}" srcOrd="0" destOrd="0" presId="urn:microsoft.com/office/officeart/2005/8/layout/cycle7"/>
    <dgm:cxn modelId="{4E8B7E5B-3F95-41EE-A404-EF214CCA6FC7}" type="presParOf" srcId="{DBAF4A42-F5C4-42BF-BAEA-624092404EAB}" destId="{4B2BC086-7D6A-4518-83D9-70616CEBE372}" srcOrd="1" destOrd="0" presId="urn:microsoft.com/office/officeart/2005/8/layout/cycle7"/>
    <dgm:cxn modelId="{F79848EF-D32C-455F-BCFD-AA81CE95F80E}" type="presParOf" srcId="{4B2BC086-7D6A-4518-83D9-70616CEBE372}" destId="{1C279014-B8B3-42CB-A3ED-B357E580F2A2}" srcOrd="0" destOrd="0" presId="urn:microsoft.com/office/officeart/2005/8/layout/cycle7"/>
    <dgm:cxn modelId="{60771A6F-8992-4C60-8609-65A629BBAC76}" type="presParOf" srcId="{DBAF4A42-F5C4-42BF-BAEA-624092404EAB}" destId="{88E9C488-18D5-4B8C-A25B-E6BAF9117869}" srcOrd="2" destOrd="0" presId="urn:microsoft.com/office/officeart/2005/8/layout/cycle7"/>
    <dgm:cxn modelId="{7869A96E-8459-487B-9878-8F8F3DF802DF}" type="presParOf" srcId="{DBAF4A42-F5C4-42BF-BAEA-624092404EAB}" destId="{82E28201-4626-4DC0-B4FB-B1B23D4F8A82}" srcOrd="3" destOrd="0" presId="urn:microsoft.com/office/officeart/2005/8/layout/cycle7"/>
    <dgm:cxn modelId="{39964B81-199C-4D58-B187-AD0661650C48}" type="presParOf" srcId="{82E28201-4626-4DC0-B4FB-B1B23D4F8A82}" destId="{9088109D-E8A6-4B91-8894-A27D9A473CD9}" srcOrd="0" destOrd="0" presId="urn:microsoft.com/office/officeart/2005/8/layout/cycle7"/>
    <dgm:cxn modelId="{EEF9415D-0BE6-44D8-9ACD-9263630B4871}" type="presParOf" srcId="{DBAF4A42-F5C4-42BF-BAEA-624092404EAB}" destId="{47F44223-E834-4979-8E43-C85B71AA8B10}" srcOrd="4" destOrd="0" presId="urn:microsoft.com/office/officeart/2005/8/layout/cycle7"/>
    <dgm:cxn modelId="{0D3AF538-6357-4B43-99C2-71372982997E}" type="presParOf" srcId="{DBAF4A42-F5C4-42BF-BAEA-624092404EAB}" destId="{A93058AF-80C9-4420-9B6F-6C09FF88C2CF}" srcOrd="5" destOrd="0" presId="urn:microsoft.com/office/officeart/2005/8/layout/cycle7"/>
    <dgm:cxn modelId="{C09C2B01-87F7-43F6-A0F2-432CD3F243C9}" type="presParOf" srcId="{A93058AF-80C9-4420-9B6F-6C09FF88C2CF}" destId="{47D7AE7A-08F7-40B7-A99C-C1FD77A860B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0C6F0B2-A6CD-4CFD-B460-E08F36C28A60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FEDE1346-C2B1-446C-9EA1-62333718880E}">
      <dgm:prSet phldrT="[Text]"/>
      <dgm:spPr/>
      <dgm:t>
        <a:bodyPr/>
        <a:lstStyle/>
        <a:p>
          <a:r>
            <a:rPr lang="id-ID" dirty="0" smtClean="0"/>
            <a:t>Lanskap Kampung</a:t>
          </a:r>
          <a:endParaRPr lang="id-ID" dirty="0"/>
        </a:p>
      </dgm:t>
    </dgm:pt>
    <dgm:pt modelId="{33187E89-BC48-45AC-A6D6-F86C1DF230F4}" type="parTrans" cxnId="{2B8F638A-F0FB-4480-B810-90453F980B0C}">
      <dgm:prSet/>
      <dgm:spPr/>
      <dgm:t>
        <a:bodyPr/>
        <a:lstStyle/>
        <a:p>
          <a:endParaRPr lang="id-ID"/>
        </a:p>
      </dgm:t>
    </dgm:pt>
    <dgm:pt modelId="{8F14364A-186B-42B6-9E3F-609343435968}" type="sibTrans" cxnId="{2B8F638A-F0FB-4480-B810-90453F980B0C}">
      <dgm:prSet/>
      <dgm:spPr/>
      <dgm:t>
        <a:bodyPr/>
        <a:lstStyle/>
        <a:p>
          <a:endParaRPr lang="id-ID"/>
        </a:p>
      </dgm:t>
    </dgm:pt>
    <dgm:pt modelId="{2F2863E6-89B4-4DBB-9AED-D212D5DC414F}">
      <dgm:prSet phldrT="[Text]"/>
      <dgm:spPr/>
      <dgm:t>
        <a:bodyPr/>
        <a:lstStyle/>
        <a:p>
          <a:r>
            <a:rPr lang="id-ID" dirty="0" smtClean="0"/>
            <a:t>Sawah-Laut-Sungai</a:t>
          </a:r>
          <a:endParaRPr lang="id-ID" dirty="0"/>
        </a:p>
      </dgm:t>
    </dgm:pt>
    <dgm:pt modelId="{E9871178-68E9-46D2-A432-1090F80B3F2F}" type="parTrans" cxnId="{99AF6647-1CDF-448A-BC01-93304ED72252}">
      <dgm:prSet/>
      <dgm:spPr/>
      <dgm:t>
        <a:bodyPr/>
        <a:lstStyle/>
        <a:p>
          <a:endParaRPr lang="id-ID"/>
        </a:p>
      </dgm:t>
    </dgm:pt>
    <dgm:pt modelId="{B6695265-7972-4C6D-B104-872E60691FA9}" type="sibTrans" cxnId="{99AF6647-1CDF-448A-BC01-93304ED72252}">
      <dgm:prSet/>
      <dgm:spPr/>
      <dgm:t>
        <a:bodyPr/>
        <a:lstStyle/>
        <a:p>
          <a:endParaRPr lang="id-ID"/>
        </a:p>
      </dgm:t>
    </dgm:pt>
    <dgm:pt modelId="{816718BD-9E38-454C-8462-0A808F206C1C}">
      <dgm:prSet phldrT="[Text]"/>
      <dgm:spPr/>
      <dgm:t>
        <a:bodyPr/>
        <a:lstStyle/>
        <a:p>
          <a:r>
            <a:rPr lang="id-ID" dirty="0" smtClean="0"/>
            <a:t>Bukit – Sawah- Sungai</a:t>
          </a:r>
          <a:endParaRPr lang="id-ID" dirty="0"/>
        </a:p>
      </dgm:t>
    </dgm:pt>
    <dgm:pt modelId="{638B6CB1-5994-4B04-B320-2F5FD5867705}" type="parTrans" cxnId="{9CA2B233-33B6-4FE7-9F96-096A177259AD}">
      <dgm:prSet/>
      <dgm:spPr/>
      <dgm:t>
        <a:bodyPr/>
        <a:lstStyle/>
        <a:p>
          <a:endParaRPr lang="id-ID"/>
        </a:p>
      </dgm:t>
    </dgm:pt>
    <dgm:pt modelId="{C8D413B9-3469-4FD3-B341-A2404CEAAD4A}" type="sibTrans" cxnId="{9CA2B233-33B6-4FE7-9F96-096A177259AD}">
      <dgm:prSet/>
      <dgm:spPr/>
      <dgm:t>
        <a:bodyPr/>
        <a:lstStyle/>
        <a:p>
          <a:endParaRPr lang="id-ID"/>
        </a:p>
      </dgm:t>
    </dgm:pt>
    <dgm:pt modelId="{12204372-08F0-4BC8-8E0C-57F8C78EDAF2}">
      <dgm:prSet phldrT="[Text]"/>
      <dgm:spPr/>
      <dgm:t>
        <a:bodyPr/>
        <a:lstStyle/>
        <a:p>
          <a:r>
            <a:rPr lang="id-ID" dirty="0" smtClean="0"/>
            <a:t>Hutan- Pegunungan-  Sungai</a:t>
          </a:r>
          <a:endParaRPr lang="id-ID" dirty="0"/>
        </a:p>
      </dgm:t>
    </dgm:pt>
    <dgm:pt modelId="{3D911315-99D3-4594-A4AF-32EF32B23D25}" type="parTrans" cxnId="{19013EE6-E12A-49FC-93CD-AC0A6C045608}">
      <dgm:prSet/>
      <dgm:spPr/>
      <dgm:t>
        <a:bodyPr/>
        <a:lstStyle/>
        <a:p>
          <a:endParaRPr lang="id-ID"/>
        </a:p>
      </dgm:t>
    </dgm:pt>
    <dgm:pt modelId="{FFAE3ADD-B95A-4847-97CC-774ACEC27AC3}" type="sibTrans" cxnId="{19013EE6-E12A-49FC-93CD-AC0A6C045608}">
      <dgm:prSet/>
      <dgm:spPr/>
      <dgm:t>
        <a:bodyPr/>
        <a:lstStyle/>
        <a:p>
          <a:endParaRPr lang="id-ID"/>
        </a:p>
      </dgm:t>
    </dgm:pt>
    <dgm:pt modelId="{F8997CEB-F7B2-4EF2-9888-5F7F4606855E}" type="pres">
      <dgm:prSet presAssocID="{00C6F0B2-A6CD-4CFD-B460-E08F36C28A6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7E8EF245-F4E2-4BFF-97E0-0FE252FE3655}" type="pres">
      <dgm:prSet presAssocID="{FEDE1346-C2B1-446C-9EA1-62333718880E}" presName="roof" presStyleLbl="dkBgShp" presStyleIdx="0" presStyleCnt="2"/>
      <dgm:spPr/>
      <dgm:t>
        <a:bodyPr/>
        <a:lstStyle/>
        <a:p>
          <a:endParaRPr lang="id-ID"/>
        </a:p>
      </dgm:t>
    </dgm:pt>
    <dgm:pt modelId="{DE47B4E7-7DDB-48D0-B5CC-9B8A2E58EB0D}" type="pres">
      <dgm:prSet presAssocID="{FEDE1346-C2B1-446C-9EA1-62333718880E}" presName="pillars" presStyleCnt="0"/>
      <dgm:spPr/>
    </dgm:pt>
    <dgm:pt modelId="{1F72C3A3-2E53-4130-805D-199DA3C7B2A0}" type="pres">
      <dgm:prSet presAssocID="{FEDE1346-C2B1-446C-9EA1-62333718880E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E3D194A-7ACF-4631-BB98-4B8DEDE3D042}" type="pres">
      <dgm:prSet presAssocID="{816718BD-9E38-454C-8462-0A808F206C1C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9654ED5-8635-4D37-9FC5-452C31F037AC}" type="pres">
      <dgm:prSet presAssocID="{12204372-08F0-4BC8-8E0C-57F8C78EDAF2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5FB87BA-A927-4940-BB54-55EDFA781C8F}" type="pres">
      <dgm:prSet presAssocID="{FEDE1346-C2B1-446C-9EA1-62333718880E}" presName="base" presStyleLbl="dkBgShp" presStyleIdx="1" presStyleCnt="2"/>
      <dgm:spPr/>
    </dgm:pt>
  </dgm:ptLst>
  <dgm:cxnLst>
    <dgm:cxn modelId="{1F147221-1198-4F9F-B23E-DBF4765D0944}" type="presOf" srcId="{00C6F0B2-A6CD-4CFD-B460-E08F36C28A60}" destId="{F8997CEB-F7B2-4EF2-9888-5F7F4606855E}" srcOrd="0" destOrd="0" presId="urn:microsoft.com/office/officeart/2005/8/layout/hList3"/>
    <dgm:cxn modelId="{99AF6647-1CDF-448A-BC01-93304ED72252}" srcId="{FEDE1346-C2B1-446C-9EA1-62333718880E}" destId="{2F2863E6-89B4-4DBB-9AED-D212D5DC414F}" srcOrd="0" destOrd="0" parTransId="{E9871178-68E9-46D2-A432-1090F80B3F2F}" sibTransId="{B6695265-7972-4C6D-B104-872E60691FA9}"/>
    <dgm:cxn modelId="{9CA2B233-33B6-4FE7-9F96-096A177259AD}" srcId="{FEDE1346-C2B1-446C-9EA1-62333718880E}" destId="{816718BD-9E38-454C-8462-0A808F206C1C}" srcOrd="1" destOrd="0" parTransId="{638B6CB1-5994-4B04-B320-2F5FD5867705}" sibTransId="{C8D413B9-3469-4FD3-B341-A2404CEAAD4A}"/>
    <dgm:cxn modelId="{19013EE6-E12A-49FC-93CD-AC0A6C045608}" srcId="{FEDE1346-C2B1-446C-9EA1-62333718880E}" destId="{12204372-08F0-4BC8-8E0C-57F8C78EDAF2}" srcOrd="2" destOrd="0" parTransId="{3D911315-99D3-4594-A4AF-32EF32B23D25}" sibTransId="{FFAE3ADD-B95A-4847-97CC-774ACEC27AC3}"/>
    <dgm:cxn modelId="{C52CAD47-91F5-4966-A1D4-B0B463E5845D}" type="presOf" srcId="{816718BD-9E38-454C-8462-0A808F206C1C}" destId="{FE3D194A-7ACF-4631-BB98-4B8DEDE3D042}" srcOrd="0" destOrd="0" presId="urn:microsoft.com/office/officeart/2005/8/layout/hList3"/>
    <dgm:cxn modelId="{31A2DA86-8CB9-4BEC-B334-7020C71084F4}" type="presOf" srcId="{12204372-08F0-4BC8-8E0C-57F8C78EDAF2}" destId="{39654ED5-8635-4D37-9FC5-452C31F037AC}" srcOrd="0" destOrd="0" presId="urn:microsoft.com/office/officeart/2005/8/layout/hList3"/>
    <dgm:cxn modelId="{2B8F638A-F0FB-4480-B810-90453F980B0C}" srcId="{00C6F0B2-A6CD-4CFD-B460-E08F36C28A60}" destId="{FEDE1346-C2B1-446C-9EA1-62333718880E}" srcOrd="0" destOrd="0" parTransId="{33187E89-BC48-45AC-A6D6-F86C1DF230F4}" sibTransId="{8F14364A-186B-42B6-9E3F-609343435968}"/>
    <dgm:cxn modelId="{A053D6FA-A535-4868-A324-140C03224A33}" type="presOf" srcId="{FEDE1346-C2B1-446C-9EA1-62333718880E}" destId="{7E8EF245-F4E2-4BFF-97E0-0FE252FE3655}" srcOrd="0" destOrd="0" presId="urn:microsoft.com/office/officeart/2005/8/layout/hList3"/>
    <dgm:cxn modelId="{35BD148F-D60C-4E4C-9012-089D0C0571A0}" type="presOf" srcId="{2F2863E6-89B4-4DBB-9AED-D212D5DC414F}" destId="{1F72C3A3-2E53-4130-805D-199DA3C7B2A0}" srcOrd="0" destOrd="0" presId="urn:microsoft.com/office/officeart/2005/8/layout/hList3"/>
    <dgm:cxn modelId="{22C47DB7-6040-45F3-9FFF-F433CA9B1570}" type="presParOf" srcId="{F8997CEB-F7B2-4EF2-9888-5F7F4606855E}" destId="{7E8EF245-F4E2-4BFF-97E0-0FE252FE3655}" srcOrd="0" destOrd="0" presId="urn:microsoft.com/office/officeart/2005/8/layout/hList3"/>
    <dgm:cxn modelId="{23C7CD60-6893-4734-B534-DDD2AA8F2881}" type="presParOf" srcId="{F8997CEB-F7B2-4EF2-9888-5F7F4606855E}" destId="{DE47B4E7-7DDB-48D0-B5CC-9B8A2E58EB0D}" srcOrd="1" destOrd="0" presId="urn:microsoft.com/office/officeart/2005/8/layout/hList3"/>
    <dgm:cxn modelId="{B99299A0-BECE-4DF5-8422-D8203696DB3E}" type="presParOf" srcId="{DE47B4E7-7DDB-48D0-B5CC-9B8A2E58EB0D}" destId="{1F72C3A3-2E53-4130-805D-199DA3C7B2A0}" srcOrd="0" destOrd="0" presId="urn:microsoft.com/office/officeart/2005/8/layout/hList3"/>
    <dgm:cxn modelId="{3D67977D-C552-44C1-8DFF-33E542D6FC8D}" type="presParOf" srcId="{DE47B4E7-7DDB-48D0-B5CC-9B8A2E58EB0D}" destId="{FE3D194A-7ACF-4631-BB98-4B8DEDE3D042}" srcOrd="1" destOrd="0" presId="urn:microsoft.com/office/officeart/2005/8/layout/hList3"/>
    <dgm:cxn modelId="{413F2DDD-1AEF-4AD9-825E-E83CFEA8C160}" type="presParOf" srcId="{DE47B4E7-7DDB-48D0-B5CC-9B8A2E58EB0D}" destId="{39654ED5-8635-4D37-9FC5-452C31F037AC}" srcOrd="2" destOrd="0" presId="urn:microsoft.com/office/officeart/2005/8/layout/hList3"/>
    <dgm:cxn modelId="{38B09221-4CAD-4DC9-89CA-E0701C183D56}" type="presParOf" srcId="{F8997CEB-F7B2-4EF2-9888-5F7F4606855E}" destId="{15FB87BA-A927-4940-BB54-55EDFA781C8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F12DCC2-211D-40E5-B885-0A920D3E4410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5EAF474-5349-43E9-8B7E-B2250B1A6DED}">
      <dgm:prSet phldrT="[Text]"/>
      <dgm:spPr/>
      <dgm:t>
        <a:bodyPr/>
        <a:lstStyle/>
        <a:p>
          <a:r>
            <a:rPr lang="id-ID" dirty="0" smtClean="0"/>
            <a:t>Sistem Makna</a:t>
          </a:r>
          <a:endParaRPr lang="id-ID" dirty="0"/>
        </a:p>
      </dgm:t>
    </dgm:pt>
    <dgm:pt modelId="{33D4CDEB-2E9C-42BD-8480-359B6D09AB6E}" type="parTrans" cxnId="{FD3074A9-C7FB-4B55-AFD8-E66C07EF87F9}">
      <dgm:prSet/>
      <dgm:spPr/>
      <dgm:t>
        <a:bodyPr/>
        <a:lstStyle/>
        <a:p>
          <a:endParaRPr lang="id-ID"/>
        </a:p>
      </dgm:t>
    </dgm:pt>
    <dgm:pt modelId="{5CF9EB73-5F2F-434A-9D93-D31EF2F00568}" type="sibTrans" cxnId="{FD3074A9-C7FB-4B55-AFD8-E66C07EF87F9}">
      <dgm:prSet/>
      <dgm:spPr/>
      <dgm:t>
        <a:bodyPr/>
        <a:lstStyle/>
        <a:p>
          <a:endParaRPr lang="id-ID"/>
        </a:p>
      </dgm:t>
    </dgm:pt>
    <dgm:pt modelId="{C17530D9-1D48-4A2D-A28D-A7101C6C0ED7}">
      <dgm:prSet phldrT="[Text]"/>
      <dgm:spPr/>
      <dgm:t>
        <a:bodyPr/>
        <a:lstStyle/>
        <a:p>
          <a:r>
            <a:rPr lang="id-ID" dirty="0" smtClean="0"/>
            <a:t>Sistem Simbolik</a:t>
          </a:r>
          <a:endParaRPr lang="id-ID" dirty="0"/>
        </a:p>
      </dgm:t>
    </dgm:pt>
    <dgm:pt modelId="{FBEC6954-1CCA-46F7-B6BD-F8A7D9820BB1}" type="parTrans" cxnId="{16F5F2F7-296B-4C89-9607-15D0F517BE44}">
      <dgm:prSet/>
      <dgm:spPr/>
      <dgm:t>
        <a:bodyPr/>
        <a:lstStyle/>
        <a:p>
          <a:endParaRPr lang="id-ID"/>
        </a:p>
      </dgm:t>
    </dgm:pt>
    <dgm:pt modelId="{34DEBCA9-A52A-4AFB-ADA1-85E601929063}" type="sibTrans" cxnId="{16F5F2F7-296B-4C89-9607-15D0F517BE44}">
      <dgm:prSet/>
      <dgm:spPr/>
      <dgm:t>
        <a:bodyPr/>
        <a:lstStyle/>
        <a:p>
          <a:endParaRPr lang="id-ID"/>
        </a:p>
      </dgm:t>
    </dgm:pt>
    <dgm:pt modelId="{E892F392-EADE-40C7-B60C-32DCD4B9D7A5}">
      <dgm:prSet phldrT="[Text]"/>
      <dgm:spPr/>
      <dgm:t>
        <a:bodyPr/>
        <a:lstStyle/>
        <a:p>
          <a:r>
            <a:rPr lang="id-ID" dirty="0" smtClean="0"/>
            <a:t>Sistem berpikir </a:t>
          </a:r>
          <a:endParaRPr lang="id-ID" dirty="0"/>
        </a:p>
      </dgm:t>
    </dgm:pt>
    <dgm:pt modelId="{3C2FC110-CCA4-4C5F-BF8B-CD25C7508F0F}" type="parTrans" cxnId="{A93CCE7E-4744-4A90-A731-86AFB650925D}">
      <dgm:prSet/>
      <dgm:spPr/>
      <dgm:t>
        <a:bodyPr/>
        <a:lstStyle/>
        <a:p>
          <a:endParaRPr lang="id-ID"/>
        </a:p>
      </dgm:t>
    </dgm:pt>
    <dgm:pt modelId="{09597DCE-606E-4BC8-AACA-87E40F43359F}" type="sibTrans" cxnId="{A93CCE7E-4744-4A90-A731-86AFB650925D}">
      <dgm:prSet/>
      <dgm:spPr/>
      <dgm:t>
        <a:bodyPr/>
        <a:lstStyle/>
        <a:p>
          <a:endParaRPr lang="id-ID"/>
        </a:p>
      </dgm:t>
    </dgm:pt>
    <dgm:pt modelId="{4D1566B9-DA01-4C37-9A5F-032F8C73DA31}" type="pres">
      <dgm:prSet presAssocID="{1F12DCC2-211D-40E5-B885-0A920D3E441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C8693EC-A5B7-42FE-90A6-80125FF0EA9B}" type="pres">
      <dgm:prSet presAssocID="{65EAF474-5349-43E9-8B7E-B2250B1A6DE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7299C98-1829-4F09-8FED-37CA0650456C}" type="pres">
      <dgm:prSet presAssocID="{5CF9EB73-5F2F-434A-9D93-D31EF2F00568}" presName="sibTrans" presStyleLbl="sibTrans2D1" presStyleIdx="0" presStyleCnt="3"/>
      <dgm:spPr/>
      <dgm:t>
        <a:bodyPr/>
        <a:lstStyle/>
        <a:p>
          <a:endParaRPr lang="id-ID"/>
        </a:p>
      </dgm:t>
    </dgm:pt>
    <dgm:pt modelId="{459F61A9-5CA3-4C57-85F6-9AF2B81C4D5F}" type="pres">
      <dgm:prSet presAssocID="{5CF9EB73-5F2F-434A-9D93-D31EF2F00568}" presName="connectorText" presStyleLbl="sibTrans2D1" presStyleIdx="0" presStyleCnt="3"/>
      <dgm:spPr/>
      <dgm:t>
        <a:bodyPr/>
        <a:lstStyle/>
        <a:p>
          <a:endParaRPr lang="id-ID"/>
        </a:p>
      </dgm:t>
    </dgm:pt>
    <dgm:pt modelId="{4B96A78C-2E97-4A72-A0E5-0D58251BD7F0}" type="pres">
      <dgm:prSet presAssocID="{C17530D9-1D48-4A2D-A28D-A7101C6C0ED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35CB793-AA66-4CCF-82FB-9C25B80747A6}" type="pres">
      <dgm:prSet presAssocID="{34DEBCA9-A52A-4AFB-ADA1-85E601929063}" presName="sibTrans" presStyleLbl="sibTrans2D1" presStyleIdx="1" presStyleCnt="3"/>
      <dgm:spPr/>
      <dgm:t>
        <a:bodyPr/>
        <a:lstStyle/>
        <a:p>
          <a:endParaRPr lang="id-ID"/>
        </a:p>
      </dgm:t>
    </dgm:pt>
    <dgm:pt modelId="{314FDE72-3D15-40CC-8AEF-AA3DC0AC6AAA}" type="pres">
      <dgm:prSet presAssocID="{34DEBCA9-A52A-4AFB-ADA1-85E601929063}" presName="connectorText" presStyleLbl="sibTrans2D1" presStyleIdx="1" presStyleCnt="3"/>
      <dgm:spPr/>
      <dgm:t>
        <a:bodyPr/>
        <a:lstStyle/>
        <a:p>
          <a:endParaRPr lang="id-ID"/>
        </a:p>
      </dgm:t>
    </dgm:pt>
    <dgm:pt modelId="{0FA5DCEA-2C26-4DD8-ABA4-6FA671918CF2}" type="pres">
      <dgm:prSet presAssocID="{E892F392-EADE-40C7-B60C-32DCD4B9D7A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7C47B66-0939-4592-9F44-B0ECA92E3D3A}" type="pres">
      <dgm:prSet presAssocID="{09597DCE-606E-4BC8-AACA-87E40F43359F}" presName="sibTrans" presStyleLbl="sibTrans2D1" presStyleIdx="2" presStyleCnt="3"/>
      <dgm:spPr/>
      <dgm:t>
        <a:bodyPr/>
        <a:lstStyle/>
        <a:p>
          <a:endParaRPr lang="id-ID"/>
        </a:p>
      </dgm:t>
    </dgm:pt>
    <dgm:pt modelId="{0787FD85-7DDD-4BEA-A35E-4EC487E207FA}" type="pres">
      <dgm:prSet presAssocID="{09597DCE-606E-4BC8-AACA-87E40F43359F}" presName="connectorText" presStyleLbl="sibTrans2D1" presStyleIdx="2" presStyleCnt="3"/>
      <dgm:spPr/>
      <dgm:t>
        <a:bodyPr/>
        <a:lstStyle/>
        <a:p>
          <a:endParaRPr lang="id-ID"/>
        </a:p>
      </dgm:t>
    </dgm:pt>
  </dgm:ptLst>
  <dgm:cxnLst>
    <dgm:cxn modelId="{FE52F456-5255-499B-B0C7-8BC533205151}" type="presOf" srcId="{5CF9EB73-5F2F-434A-9D93-D31EF2F00568}" destId="{87299C98-1829-4F09-8FED-37CA0650456C}" srcOrd="0" destOrd="0" presId="urn:microsoft.com/office/officeart/2005/8/layout/cycle7"/>
    <dgm:cxn modelId="{16F5F2F7-296B-4C89-9607-15D0F517BE44}" srcId="{1F12DCC2-211D-40E5-B885-0A920D3E4410}" destId="{C17530D9-1D48-4A2D-A28D-A7101C6C0ED7}" srcOrd="1" destOrd="0" parTransId="{FBEC6954-1CCA-46F7-B6BD-F8A7D9820BB1}" sibTransId="{34DEBCA9-A52A-4AFB-ADA1-85E601929063}"/>
    <dgm:cxn modelId="{C780CF57-E5FC-42D7-8EC4-E6DB73EE0A0B}" type="presOf" srcId="{5CF9EB73-5F2F-434A-9D93-D31EF2F00568}" destId="{459F61A9-5CA3-4C57-85F6-9AF2B81C4D5F}" srcOrd="1" destOrd="0" presId="urn:microsoft.com/office/officeart/2005/8/layout/cycle7"/>
    <dgm:cxn modelId="{39747823-6C24-4339-A0A0-3D4BF6CF7CB8}" type="presOf" srcId="{C17530D9-1D48-4A2D-A28D-A7101C6C0ED7}" destId="{4B96A78C-2E97-4A72-A0E5-0D58251BD7F0}" srcOrd="0" destOrd="0" presId="urn:microsoft.com/office/officeart/2005/8/layout/cycle7"/>
    <dgm:cxn modelId="{A93CCE7E-4744-4A90-A731-86AFB650925D}" srcId="{1F12DCC2-211D-40E5-B885-0A920D3E4410}" destId="{E892F392-EADE-40C7-B60C-32DCD4B9D7A5}" srcOrd="2" destOrd="0" parTransId="{3C2FC110-CCA4-4C5F-BF8B-CD25C7508F0F}" sibTransId="{09597DCE-606E-4BC8-AACA-87E40F43359F}"/>
    <dgm:cxn modelId="{B498488A-F458-426A-A491-0A463AD96193}" type="presOf" srcId="{09597DCE-606E-4BC8-AACA-87E40F43359F}" destId="{0787FD85-7DDD-4BEA-A35E-4EC487E207FA}" srcOrd="1" destOrd="0" presId="urn:microsoft.com/office/officeart/2005/8/layout/cycle7"/>
    <dgm:cxn modelId="{A383EDFB-4A8A-42B6-AF54-EF6CB0BEA23C}" type="presOf" srcId="{65EAF474-5349-43E9-8B7E-B2250B1A6DED}" destId="{6C8693EC-A5B7-42FE-90A6-80125FF0EA9B}" srcOrd="0" destOrd="0" presId="urn:microsoft.com/office/officeart/2005/8/layout/cycle7"/>
    <dgm:cxn modelId="{1E8CB0EB-F2B0-4F30-8C99-0161648336AB}" type="presOf" srcId="{09597DCE-606E-4BC8-AACA-87E40F43359F}" destId="{67C47B66-0939-4592-9F44-B0ECA92E3D3A}" srcOrd="0" destOrd="0" presId="urn:microsoft.com/office/officeart/2005/8/layout/cycle7"/>
    <dgm:cxn modelId="{AB5A19BB-DEF1-4BA2-89DD-9F4212C67283}" type="presOf" srcId="{34DEBCA9-A52A-4AFB-ADA1-85E601929063}" destId="{135CB793-AA66-4CCF-82FB-9C25B80747A6}" srcOrd="0" destOrd="0" presId="urn:microsoft.com/office/officeart/2005/8/layout/cycle7"/>
    <dgm:cxn modelId="{F421B79C-BF74-41A9-83E4-225479A72953}" type="presOf" srcId="{34DEBCA9-A52A-4AFB-ADA1-85E601929063}" destId="{314FDE72-3D15-40CC-8AEF-AA3DC0AC6AAA}" srcOrd="1" destOrd="0" presId="urn:microsoft.com/office/officeart/2005/8/layout/cycle7"/>
    <dgm:cxn modelId="{4DC841F2-2763-423C-9A1E-8727F2C950B4}" type="presOf" srcId="{1F12DCC2-211D-40E5-B885-0A920D3E4410}" destId="{4D1566B9-DA01-4C37-9A5F-032F8C73DA31}" srcOrd="0" destOrd="0" presId="urn:microsoft.com/office/officeart/2005/8/layout/cycle7"/>
    <dgm:cxn modelId="{04DD858D-83D6-4300-8072-57AFE3BD79E6}" type="presOf" srcId="{E892F392-EADE-40C7-B60C-32DCD4B9D7A5}" destId="{0FA5DCEA-2C26-4DD8-ABA4-6FA671918CF2}" srcOrd="0" destOrd="0" presId="urn:microsoft.com/office/officeart/2005/8/layout/cycle7"/>
    <dgm:cxn modelId="{FD3074A9-C7FB-4B55-AFD8-E66C07EF87F9}" srcId="{1F12DCC2-211D-40E5-B885-0A920D3E4410}" destId="{65EAF474-5349-43E9-8B7E-B2250B1A6DED}" srcOrd="0" destOrd="0" parTransId="{33D4CDEB-2E9C-42BD-8480-359B6D09AB6E}" sibTransId="{5CF9EB73-5F2F-434A-9D93-D31EF2F00568}"/>
    <dgm:cxn modelId="{09B94AE5-F13F-4EB8-8C33-FEC35499CB28}" type="presParOf" srcId="{4D1566B9-DA01-4C37-9A5F-032F8C73DA31}" destId="{6C8693EC-A5B7-42FE-90A6-80125FF0EA9B}" srcOrd="0" destOrd="0" presId="urn:microsoft.com/office/officeart/2005/8/layout/cycle7"/>
    <dgm:cxn modelId="{86D607A3-A680-43E0-B66A-D0B4C5C67702}" type="presParOf" srcId="{4D1566B9-DA01-4C37-9A5F-032F8C73DA31}" destId="{87299C98-1829-4F09-8FED-37CA0650456C}" srcOrd="1" destOrd="0" presId="urn:microsoft.com/office/officeart/2005/8/layout/cycle7"/>
    <dgm:cxn modelId="{DD76B4E1-4D8D-4443-BFE6-294865E7FF67}" type="presParOf" srcId="{87299C98-1829-4F09-8FED-37CA0650456C}" destId="{459F61A9-5CA3-4C57-85F6-9AF2B81C4D5F}" srcOrd="0" destOrd="0" presId="urn:microsoft.com/office/officeart/2005/8/layout/cycle7"/>
    <dgm:cxn modelId="{7D98B361-BE66-4D1E-A757-CF85F2A97C8F}" type="presParOf" srcId="{4D1566B9-DA01-4C37-9A5F-032F8C73DA31}" destId="{4B96A78C-2E97-4A72-A0E5-0D58251BD7F0}" srcOrd="2" destOrd="0" presId="urn:microsoft.com/office/officeart/2005/8/layout/cycle7"/>
    <dgm:cxn modelId="{DB464AC1-F68C-4DE9-B999-5486930934C0}" type="presParOf" srcId="{4D1566B9-DA01-4C37-9A5F-032F8C73DA31}" destId="{135CB793-AA66-4CCF-82FB-9C25B80747A6}" srcOrd="3" destOrd="0" presId="urn:microsoft.com/office/officeart/2005/8/layout/cycle7"/>
    <dgm:cxn modelId="{3BC292A5-B5A7-4420-9E5A-7DEDA7FC8DCE}" type="presParOf" srcId="{135CB793-AA66-4CCF-82FB-9C25B80747A6}" destId="{314FDE72-3D15-40CC-8AEF-AA3DC0AC6AAA}" srcOrd="0" destOrd="0" presId="urn:microsoft.com/office/officeart/2005/8/layout/cycle7"/>
    <dgm:cxn modelId="{B7A6EDF5-53D1-4042-9B7B-D7CF9CC0D1BA}" type="presParOf" srcId="{4D1566B9-DA01-4C37-9A5F-032F8C73DA31}" destId="{0FA5DCEA-2C26-4DD8-ABA4-6FA671918CF2}" srcOrd="4" destOrd="0" presId="urn:microsoft.com/office/officeart/2005/8/layout/cycle7"/>
    <dgm:cxn modelId="{81216717-6699-443C-9E37-0020E6E6A8F4}" type="presParOf" srcId="{4D1566B9-DA01-4C37-9A5F-032F8C73DA31}" destId="{67C47B66-0939-4592-9F44-B0ECA92E3D3A}" srcOrd="5" destOrd="0" presId="urn:microsoft.com/office/officeart/2005/8/layout/cycle7"/>
    <dgm:cxn modelId="{38CD907C-DAE7-4F8B-A00B-D8A89A847EED}" type="presParOf" srcId="{67C47B66-0939-4592-9F44-B0ECA92E3D3A}" destId="{0787FD85-7DDD-4BEA-A35E-4EC487E207F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D74E10-A8E9-4FD2-B7F9-8410AA8F0D29}">
      <dsp:nvSpPr>
        <dsp:cNvPr id="0" name=""/>
        <dsp:cNvSpPr/>
      </dsp:nvSpPr>
      <dsp:spPr>
        <a:xfrm rot="5400000">
          <a:off x="6693266" y="-501525"/>
          <a:ext cx="959941" cy="19629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Tujuan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6518906" y="159990"/>
        <a:ext cx="1308662" cy="639961"/>
      </dsp:txXfrm>
    </dsp:sp>
    <dsp:sp modelId="{1FCD86DB-8311-4B39-B279-6DF9A33C096B}">
      <dsp:nvSpPr>
        <dsp:cNvPr id="0" name=""/>
        <dsp:cNvSpPr/>
      </dsp:nvSpPr>
      <dsp:spPr>
        <a:xfrm>
          <a:off x="4795330" y="192674"/>
          <a:ext cx="1071294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AB82E-A419-4DD3-BB2A-15309C5C824B}">
      <dsp:nvSpPr>
        <dsp:cNvPr id="0" name=""/>
        <dsp:cNvSpPr/>
      </dsp:nvSpPr>
      <dsp:spPr>
        <a:xfrm rot="5400000">
          <a:off x="607506" y="-525781"/>
          <a:ext cx="959941" cy="217495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Cara Pandang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62492" y="241715"/>
        <a:ext cx="1449969" cy="639961"/>
      </dsp:txXfrm>
    </dsp:sp>
    <dsp:sp modelId="{0F680FDE-73EE-46F2-8824-2BD705852961}">
      <dsp:nvSpPr>
        <dsp:cNvPr id="0" name=""/>
        <dsp:cNvSpPr/>
      </dsp:nvSpPr>
      <dsp:spPr>
        <a:xfrm rot="5400000">
          <a:off x="3543177" y="-608723"/>
          <a:ext cx="959941" cy="231843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Implikasi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250337" y="230512"/>
        <a:ext cx="1545622" cy="639961"/>
      </dsp:txXfrm>
    </dsp:sp>
    <dsp:sp modelId="{D6B3327D-FDD8-4E63-82B1-415586B72A82}">
      <dsp:nvSpPr>
        <dsp:cNvPr id="0" name=""/>
        <dsp:cNvSpPr/>
      </dsp:nvSpPr>
      <dsp:spPr>
        <a:xfrm>
          <a:off x="2375208" y="1007472"/>
          <a:ext cx="1036736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27C8B-0F65-4EB6-B508-E7F6FE8DEA51}">
      <dsp:nvSpPr>
        <dsp:cNvPr id="0" name=""/>
        <dsp:cNvSpPr/>
      </dsp:nvSpPr>
      <dsp:spPr>
        <a:xfrm rot="5400000">
          <a:off x="6611949" y="458779"/>
          <a:ext cx="959941" cy="217670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Cara </a:t>
          </a: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pandang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Masalah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6366351" y="1227152"/>
        <a:ext cx="1451138" cy="639961"/>
      </dsp:txXfrm>
    </dsp:sp>
    <dsp:sp modelId="{6CF4CEFD-9E4B-453B-BC82-095D3B120963}">
      <dsp:nvSpPr>
        <dsp:cNvPr id="0" name=""/>
        <dsp:cNvSpPr/>
      </dsp:nvSpPr>
      <dsp:spPr>
        <a:xfrm rot="5400000">
          <a:off x="6661283" y="1772716"/>
          <a:ext cx="959941" cy="217669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Data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6415691" y="2541080"/>
        <a:ext cx="1451126" cy="639961"/>
      </dsp:txXfrm>
    </dsp:sp>
    <dsp:sp modelId="{478A59F9-BC9B-43E1-9330-EEEAD780A471}">
      <dsp:nvSpPr>
        <dsp:cNvPr id="0" name=""/>
        <dsp:cNvSpPr/>
      </dsp:nvSpPr>
      <dsp:spPr>
        <a:xfrm>
          <a:off x="4771399" y="1822271"/>
          <a:ext cx="1071294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653231-2391-431E-BBE0-6F19CE5FAE07}">
      <dsp:nvSpPr>
        <dsp:cNvPr id="0" name=""/>
        <dsp:cNvSpPr/>
      </dsp:nvSpPr>
      <dsp:spPr>
        <a:xfrm rot="5400000">
          <a:off x="430320" y="1211682"/>
          <a:ext cx="959941" cy="182058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Asumsi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03430" y="1801993"/>
        <a:ext cx="1213722" cy="639961"/>
      </dsp:txXfrm>
    </dsp:sp>
    <dsp:sp modelId="{7BD9AE0A-1F2F-4EBD-A005-A46C638DA780}">
      <dsp:nvSpPr>
        <dsp:cNvPr id="0" name=""/>
        <dsp:cNvSpPr/>
      </dsp:nvSpPr>
      <dsp:spPr>
        <a:xfrm rot="5400000">
          <a:off x="288671" y="3077862"/>
          <a:ext cx="959941" cy="153728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Konsep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56214" y="3526523"/>
        <a:ext cx="1024855" cy="639961"/>
      </dsp:txXfrm>
    </dsp:sp>
    <dsp:sp modelId="{C613B696-38A7-45EB-959C-C75DA26D4C25}">
      <dsp:nvSpPr>
        <dsp:cNvPr id="0" name=""/>
        <dsp:cNvSpPr/>
      </dsp:nvSpPr>
      <dsp:spPr>
        <a:xfrm>
          <a:off x="2386905" y="2666122"/>
          <a:ext cx="1036736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2386905" y="2666122"/>
        <a:ext cx="1036736" cy="575964"/>
      </dsp:txXfrm>
    </dsp:sp>
    <dsp:sp modelId="{8278B1CA-44F8-4CB1-B39A-96A31185C450}">
      <dsp:nvSpPr>
        <dsp:cNvPr id="0" name=""/>
        <dsp:cNvSpPr/>
      </dsp:nvSpPr>
      <dsp:spPr>
        <a:xfrm rot="5400000">
          <a:off x="6808199" y="3300979"/>
          <a:ext cx="1018046" cy="180610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Informasi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6715186" y="3864684"/>
        <a:ext cx="1204073" cy="678698"/>
      </dsp:txXfrm>
    </dsp:sp>
    <dsp:sp modelId="{FE6ED850-099E-4F77-8B0D-1CB544B7B974}">
      <dsp:nvSpPr>
        <dsp:cNvPr id="0" name=""/>
        <dsp:cNvSpPr/>
      </dsp:nvSpPr>
      <dsp:spPr>
        <a:xfrm rot="5400000">
          <a:off x="2971091" y="979122"/>
          <a:ext cx="1558128" cy="270017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Elemen</a:t>
          </a:r>
          <a:r>
            <a:rPr lang="en-US" sz="18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Pikiran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850096" y="1809835"/>
        <a:ext cx="1800118" cy="1038752"/>
      </dsp:txXfrm>
    </dsp:sp>
    <dsp:sp modelId="{A4CE298D-B8E0-4677-8E1B-AC5987FAD06E}">
      <dsp:nvSpPr>
        <dsp:cNvPr id="0" name=""/>
        <dsp:cNvSpPr/>
      </dsp:nvSpPr>
      <dsp:spPr>
        <a:xfrm>
          <a:off x="4842092" y="3809066"/>
          <a:ext cx="1071294" cy="575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88B675-173B-465E-ABB6-81F0797D4229}">
      <dsp:nvSpPr>
        <dsp:cNvPr id="0" name=""/>
        <dsp:cNvSpPr/>
      </dsp:nvSpPr>
      <dsp:spPr>
        <a:xfrm rot="5400000">
          <a:off x="3270177" y="2884667"/>
          <a:ext cx="1132548" cy="236200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bg1">
                  <a:lumMod val="95000"/>
                  <a:lumOff val="5000"/>
                </a:schemeClr>
              </a:solidFill>
            </a:rPr>
            <a:t>Interpretasi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049118" y="3688151"/>
        <a:ext cx="1574667" cy="755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C2BFC-E900-4A23-8853-B5325000B4AE}">
      <dsp:nvSpPr>
        <dsp:cNvPr id="0" name=""/>
        <dsp:cNvSpPr/>
      </dsp:nvSpPr>
      <dsp:spPr>
        <a:xfrm>
          <a:off x="2669394" y="54867"/>
          <a:ext cx="2633662" cy="263366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Spirit</a:t>
          </a:r>
          <a:endParaRPr lang="en-US" sz="4100" kern="1200" dirty="0"/>
        </a:p>
      </dsp:txBody>
      <dsp:txXfrm>
        <a:off x="3020549" y="515758"/>
        <a:ext cx="1931352" cy="1185147"/>
      </dsp:txXfrm>
    </dsp:sp>
    <dsp:sp modelId="{6933DE44-7342-4B4D-AEFD-9A99BEA3E5C1}">
      <dsp:nvSpPr>
        <dsp:cNvPr id="0" name=""/>
        <dsp:cNvSpPr/>
      </dsp:nvSpPr>
      <dsp:spPr>
        <a:xfrm>
          <a:off x="3619708" y="1700906"/>
          <a:ext cx="2633662" cy="263366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Agama</a:t>
          </a:r>
          <a:endParaRPr lang="en-US" sz="4100" kern="1200" dirty="0"/>
        </a:p>
      </dsp:txBody>
      <dsp:txXfrm>
        <a:off x="4425169" y="2381269"/>
        <a:ext cx="1580197" cy="1448514"/>
      </dsp:txXfrm>
    </dsp:sp>
    <dsp:sp modelId="{38AC1A69-0ECA-4486-AD33-7ABE69C94039}">
      <dsp:nvSpPr>
        <dsp:cNvPr id="0" name=""/>
        <dsp:cNvSpPr/>
      </dsp:nvSpPr>
      <dsp:spPr>
        <a:xfrm>
          <a:off x="1719081" y="1700906"/>
          <a:ext cx="2633662" cy="263366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err="1" smtClean="0"/>
            <a:t>Budaya</a:t>
          </a:r>
          <a:endParaRPr lang="en-US" sz="4100" kern="1200" dirty="0"/>
        </a:p>
      </dsp:txBody>
      <dsp:txXfrm>
        <a:off x="1967084" y="2381269"/>
        <a:ext cx="1580197" cy="14485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6D57EC-89A7-4B86-8EE2-9398F6823874}">
      <dsp:nvSpPr>
        <dsp:cNvPr id="0" name=""/>
        <dsp:cNvSpPr/>
      </dsp:nvSpPr>
      <dsp:spPr>
        <a:xfrm>
          <a:off x="2666995" y="1960"/>
          <a:ext cx="3352808" cy="9663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Keseimbangan</a:t>
          </a:r>
          <a:r>
            <a:rPr lang="id-ID" sz="3200" kern="1200" dirty="0" smtClean="0"/>
            <a:t> </a:t>
          </a:r>
          <a:endParaRPr lang="id-ID" sz="3200" kern="1200" dirty="0"/>
        </a:p>
      </dsp:txBody>
      <dsp:txXfrm>
        <a:off x="2714168" y="49133"/>
        <a:ext cx="3258462" cy="871996"/>
      </dsp:txXfrm>
    </dsp:sp>
    <dsp:sp modelId="{7DB8C30C-0C7E-4DC0-AA4C-D96A32758A6A}">
      <dsp:nvSpPr>
        <dsp:cNvPr id="0" name=""/>
        <dsp:cNvSpPr/>
      </dsp:nvSpPr>
      <dsp:spPr>
        <a:xfrm>
          <a:off x="2211456" y="762763"/>
          <a:ext cx="3860466" cy="3860466"/>
        </a:xfrm>
        <a:custGeom>
          <a:avLst/>
          <a:gdLst/>
          <a:ahLst/>
          <a:cxnLst/>
          <a:rect l="0" t="0" r="0" b="0"/>
          <a:pathLst>
            <a:path>
              <a:moveTo>
                <a:pt x="2906781" y="265254"/>
              </a:moveTo>
              <a:arcTo wR="1930233" hR="1930233" stAng="18023556" swAng="6728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B0D1B-38AB-4CC2-9A31-D33E1FC46933}">
      <dsp:nvSpPr>
        <dsp:cNvPr id="0" name=""/>
        <dsp:cNvSpPr/>
      </dsp:nvSpPr>
      <dsp:spPr>
        <a:xfrm>
          <a:off x="4814521" y="1335719"/>
          <a:ext cx="2729279" cy="9663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Mengingat</a:t>
          </a:r>
          <a:endParaRPr lang="id-ID" sz="3200" kern="1200" dirty="0"/>
        </a:p>
      </dsp:txBody>
      <dsp:txXfrm>
        <a:off x="4861694" y="1382892"/>
        <a:ext cx="2634933" cy="871996"/>
      </dsp:txXfrm>
    </dsp:sp>
    <dsp:sp modelId="{B712A25D-7D6B-40AE-9961-13ECBD16104B}">
      <dsp:nvSpPr>
        <dsp:cNvPr id="0" name=""/>
        <dsp:cNvSpPr/>
      </dsp:nvSpPr>
      <dsp:spPr>
        <a:xfrm>
          <a:off x="2413166" y="485132"/>
          <a:ext cx="3860466" cy="3860466"/>
        </a:xfrm>
        <a:custGeom>
          <a:avLst/>
          <a:gdLst/>
          <a:ahLst/>
          <a:cxnLst/>
          <a:rect l="0" t="0" r="0" b="0"/>
          <a:pathLst>
            <a:path>
              <a:moveTo>
                <a:pt x="3855835" y="2063860"/>
              </a:moveTo>
              <a:arcTo wR="1930233" hR="1930233" stAng="21838181" swAng="135968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FE9CE-B76D-4411-BFED-2E48EC64F533}">
      <dsp:nvSpPr>
        <dsp:cNvPr id="0" name=""/>
        <dsp:cNvSpPr/>
      </dsp:nvSpPr>
      <dsp:spPr>
        <a:xfrm>
          <a:off x="4495801" y="3493786"/>
          <a:ext cx="1964322" cy="9663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/>
            <a:t>Syukur</a:t>
          </a:r>
          <a:endParaRPr lang="id-ID" sz="3200" kern="1200" dirty="0"/>
        </a:p>
      </dsp:txBody>
      <dsp:txXfrm>
        <a:off x="4542974" y="3540959"/>
        <a:ext cx="1869976" cy="871996"/>
      </dsp:txXfrm>
    </dsp:sp>
    <dsp:sp modelId="{36EA252E-BDF6-45E6-817D-91E40D7689A5}">
      <dsp:nvSpPr>
        <dsp:cNvPr id="0" name=""/>
        <dsp:cNvSpPr/>
      </dsp:nvSpPr>
      <dsp:spPr>
        <a:xfrm>
          <a:off x="2413166" y="485132"/>
          <a:ext cx="3860466" cy="3860466"/>
        </a:xfrm>
        <a:custGeom>
          <a:avLst/>
          <a:gdLst/>
          <a:ahLst/>
          <a:cxnLst/>
          <a:rect l="0" t="0" r="0" b="0"/>
          <a:pathLst>
            <a:path>
              <a:moveTo>
                <a:pt x="2021798" y="3858293"/>
              </a:moveTo>
              <a:arcTo wR="1930233" hR="1930233" stAng="5236861" swAng="32627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7105C-BA35-49AF-A665-15C2BBE82233}">
      <dsp:nvSpPr>
        <dsp:cNvPr id="0" name=""/>
        <dsp:cNvSpPr/>
      </dsp:nvSpPr>
      <dsp:spPr>
        <a:xfrm>
          <a:off x="2226676" y="3493786"/>
          <a:ext cx="1964322" cy="9663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Berkah</a:t>
          </a:r>
          <a:endParaRPr lang="id-ID" sz="3200" kern="1200" dirty="0"/>
        </a:p>
      </dsp:txBody>
      <dsp:txXfrm>
        <a:off x="2273849" y="3540959"/>
        <a:ext cx="1869976" cy="871996"/>
      </dsp:txXfrm>
    </dsp:sp>
    <dsp:sp modelId="{B977BDC9-153A-4B1A-92CE-DA944B1D194D}">
      <dsp:nvSpPr>
        <dsp:cNvPr id="0" name=""/>
        <dsp:cNvSpPr/>
      </dsp:nvSpPr>
      <dsp:spPr>
        <a:xfrm>
          <a:off x="2413166" y="485132"/>
          <a:ext cx="3860466" cy="3860466"/>
        </a:xfrm>
        <a:custGeom>
          <a:avLst/>
          <a:gdLst/>
          <a:ahLst/>
          <a:cxnLst/>
          <a:rect l="0" t="0" r="0" b="0"/>
          <a:pathLst>
            <a:path>
              <a:moveTo>
                <a:pt x="204775" y="2795448"/>
              </a:moveTo>
              <a:arcTo wR="1930233" hR="1930233" stAng="9202137" swAng="135968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35C94B-D45E-4F9D-88C3-4A5F917B97E6}">
      <dsp:nvSpPr>
        <dsp:cNvPr id="0" name=""/>
        <dsp:cNvSpPr/>
      </dsp:nvSpPr>
      <dsp:spPr>
        <a:xfrm>
          <a:off x="1142999" y="1335719"/>
          <a:ext cx="2729279" cy="9663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Kabar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Baik</a:t>
          </a:r>
          <a:endParaRPr lang="id-ID" sz="3200" kern="1200" dirty="0"/>
        </a:p>
      </dsp:txBody>
      <dsp:txXfrm>
        <a:off x="1190172" y="1382892"/>
        <a:ext cx="2634933" cy="871996"/>
      </dsp:txXfrm>
    </dsp:sp>
    <dsp:sp modelId="{260BBCD1-6E0A-4BA0-BC26-6ACBCEFD15B2}">
      <dsp:nvSpPr>
        <dsp:cNvPr id="0" name=""/>
        <dsp:cNvSpPr/>
      </dsp:nvSpPr>
      <dsp:spPr>
        <a:xfrm>
          <a:off x="2614877" y="762763"/>
          <a:ext cx="3860466" cy="3860466"/>
        </a:xfrm>
        <a:custGeom>
          <a:avLst/>
          <a:gdLst/>
          <a:ahLst/>
          <a:cxnLst/>
          <a:rect l="0" t="0" r="0" b="0"/>
          <a:pathLst>
            <a:path>
              <a:moveTo>
                <a:pt x="648514" y="486974"/>
              </a:moveTo>
              <a:arcTo wR="1930233" hR="1930233" stAng="13703556" swAng="67288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7BE6E-8F9C-4CD4-AEBF-4792592EE6D7}">
      <dsp:nvSpPr>
        <dsp:cNvPr id="0" name=""/>
        <dsp:cNvSpPr/>
      </dsp:nvSpPr>
      <dsp:spPr>
        <a:xfrm>
          <a:off x="3172717" y="227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/>
            <a:t>Allah</a:t>
          </a:r>
          <a:endParaRPr lang="id-ID" sz="4300" kern="1200" dirty="0"/>
        </a:p>
      </dsp:txBody>
      <dsp:txXfrm>
        <a:off x="3207005" y="34515"/>
        <a:ext cx="2272788" cy="1102106"/>
      </dsp:txXfrm>
    </dsp:sp>
    <dsp:sp modelId="{68BD6F74-069B-4871-9451-177E76573F3F}">
      <dsp:nvSpPr>
        <dsp:cNvPr id="0" name=""/>
        <dsp:cNvSpPr/>
      </dsp:nvSpPr>
      <dsp:spPr>
        <a:xfrm rot="3600000">
          <a:off x="4698872" y="2058111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>
        <a:off x="4821793" y="2140059"/>
        <a:ext cx="980121" cy="245842"/>
      </dsp:txXfrm>
    </dsp:sp>
    <dsp:sp modelId="{3CD06E97-BA09-4A93-8EC8-60C9D3C7AD24}">
      <dsp:nvSpPr>
        <dsp:cNvPr id="0" name=""/>
        <dsp:cNvSpPr/>
      </dsp:nvSpPr>
      <dsp:spPr>
        <a:xfrm>
          <a:off x="5109627" y="3355052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/>
            <a:t>Alam</a:t>
          </a:r>
          <a:endParaRPr lang="id-ID" sz="4300" kern="1200" dirty="0"/>
        </a:p>
      </dsp:txBody>
      <dsp:txXfrm>
        <a:off x="5143915" y="3389340"/>
        <a:ext cx="2272788" cy="1102106"/>
      </dsp:txXfrm>
    </dsp:sp>
    <dsp:sp modelId="{BD4DDE9F-7CD9-4415-B2E3-53FE538334A3}">
      <dsp:nvSpPr>
        <dsp:cNvPr id="0" name=""/>
        <dsp:cNvSpPr/>
      </dsp:nvSpPr>
      <dsp:spPr>
        <a:xfrm rot="10800000">
          <a:off x="3730418" y="3735524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 rot="10800000">
        <a:off x="3853339" y="3817472"/>
        <a:ext cx="980121" cy="245842"/>
      </dsp:txXfrm>
    </dsp:sp>
    <dsp:sp modelId="{5508392B-3494-4F8F-B540-3F1E1100763C}">
      <dsp:nvSpPr>
        <dsp:cNvPr id="0" name=""/>
        <dsp:cNvSpPr/>
      </dsp:nvSpPr>
      <dsp:spPr>
        <a:xfrm>
          <a:off x="1235808" y="3355052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/>
            <a:t>Manusia</a:t>
          </a:r>
          <a:endParaRPr lang="id-ID" sz="4300" kern="1200" dirty="0"/>
        </a:p>
      </dsp:txBody>
      <dsp:txXfrm>
        <a:off x="1270096" y="3389340"/>
        <a:ext cx="2272788" cy="1102106"/>
      </dsp:txXfrm>
    </dsp:sp>
    <dsp:sp modelId="{77AE13F8-530B-46C4-AD7F-3B95DEBCE28D}">
      <dsp:nvSpPr>
        <dsp:cNvPr id="0" name=""/>
        <dsp:cNvSpPr/>
      </dsp:nvSpPr>
      <dsp:spPr>
        <a:xfrm rot="18000000">
          <a:off x="2761963" y="2058111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>
        <a:off x="2884884" y="2140059"/>
        <a:ext cx="980121" cy="2458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6D544-32B6-4204-9C40-1AFB50251935}">
      <dsp:nvSpPr>
        <dsp:cNvPr id="0" name=""/>
        <dsp:cNvSpPr/>
      </dsp:nvSpPr>
      <dsp:spPr>
        <a:xfrm>
          <a:off x="5049450" y="3077654"/>
          <a:ext cx="2235825" cy="1448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Tipologi masyarakat</a:t>
          </a:r>
          <a:endParaRPr lang="id-ID" sz="1800" kern="1200" dirty="0"/>
        </a:p>
      </dsp:txBody>
      <dsp:txXfrm>
        <a:off x="5752012" y="3471546"/>
        <a:ext cx="1501447" cy="1022600"/>
      </dsp:txXfrm>
    </dsp:sp>
    <dsp:sp modelId="{C5AEE38B-0C88-4D29-813E-964139A1C95B}">
      <dsp:nvSpPr>
        <dsp:cNvPr id="0" name=""/>
        <dsp:cNvSpPr/>
      </dsp:nvSpPr>
      <dsp:spPr>
        <a:xfrm>
          <a:off x="1401524" y="3077654"/>
          <a:ext cx="2235825" cy="1448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Tuho, tupat, turi, tu’oh, dsb</a:t>
          </a:r>
          <a:endParaRPr lang="id-ID" sz="1800" kern="1200" dirty="0"/>
        </a:p>
      </dsp:txBody>
      <dsp:txXfrm>
        <a:off x="1433339" y="3471546"/>
        <a:ext cx="1501447" cy="1022600"/>
      </dsp:txXfrm>
    </dsp:sp>
    <dsp:sp modelId="{AC5C942D-2B9B-4B81-B08A-C34A423D82A7}">
      <dsp:nvSpPr>
        <dsp:cNvPr id="0" name=""/>
        <dsp:cNvSpPr/>
      </dsp:nvSpPr>
      <dsp:spPr>
        <a:xfrm>
          <a:off x="5049450" y="0"/>
          <a:ext cx="2235825" cy="1448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Belajar</a:t>
          </a:r>
          <a:r>
            <a:rPr lang="en-US" sz="1800" kern="1200" dirty="0" smtClean="0"/>
            <a:t> (</a:t>
          </a:r>
          <a:r>
            <a:rPr lang="en-US" sz="1800" kern="1200" dirty="0" err="1" smtClean="0"/>
            <a:t>Jak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MeununtuT</a:t>
          </a:r>
          <a:endParaRPr lang="id-ID" sz="1800" kern="1200" dirty="0"/>
        </a:p>
      </dsp:txBody>
      <dsp:txXfrm>
        <a:off x="5752012" y="31815"/>
        <a:ext cx="1501447" cy="1022600"/>
      </dsp:txXfrm>
    </dsp:sp>
    <dsp:sp modelId="{08B9422E-E5AF-4F5D-8353-1E861C009C12}">
      <dsp:nvSpPr>
        <dsp:cNvPr id="0" name=""/>
        <dsp:cNvSpPr/>
      </dsp:nvSpPr>
      <dsp:spPr>
        <a:xfrm>
          <a:off x="1401524" y="0"/>
          <a:ext cx="2235825" cy="1448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Meutaloe wareh</a:t>
          </a:r>
          <a:endParaRPr lang="id-ID" sz="1800" kern="1200" dirty="0"/>
        </a:p>
      </dsp:txBody>
      <dsp:txXfrm>
        <a:off x="1433339" y="31815"/>
        <a:ext cx="1501447" cy="1022600"/>
      </dsp:txXfrm>
    </dsp:sp>
    <dsp:sp modelId="{7EE0D615-58FC-4185-B7E0-3DA652ED7214}">
      <dsp:nvSpPr>
        <dsp:cNvPr id="0" name=""/>
        <dsp:cNvSpPr/>
      </dsp:nvSpPr>
      <dsp:spPr>
        <a:xfrm>
          <a:off x="2338398" y="257979"/>
          <a:ext cx="1959741" cy="195974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Keluarga</a:t>
          </a:r>
          <a:endParaRPr lang="id-ID" sz="1900" kern="1200" dirty="0"/>
        </a:p>
      </dsp:txBody>
      <dsp:txXfrm>
        <a:off x="2912393" y="831974"/>
        <a:ext cx="1385746" cy="1385746"/>
      </dsp:txXfrm>
    </dsp:sp>
    <dsp:sp modelId="{DC75E2EF-B866-4D60-9F87-717585D7D050}">
      <dsp:nvSpPr>
        <dsp:cNvPr id="0" name=""/>
        <dsp:cNvSpPr/>
      </dsp:nvSpPr>
      <dsp:spPr>
        <a:xfrm rot="5400000">
          <a:off x="4388659" y="257979"/>
          <a:ext cx="1959741" cy="195974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Pendidikan</a:t>
          </a:r>
          <a:endParaRPr lang="id-ID" sz="1900" kern="1200" dirty="0"/>
        </a:p>
      </dsp:txBody>
      <dsp:txXfrm rot="-5400000">
        <a:off x="4388659" y="831974"/>
        <a:ext cx="1385746" cy="1385746"/>
      </dsp:txXfrm>
    </dsp:sp>
    <dsp:sp modelId="{4CB4EA33-6D9A-48AE-9EFE-D7761D960157}">
      <dsp:nvSpPr>
        <dsp:cNvPr id="0" name=""/>
        <dsp:cNvSpPr/>
      </dsp:nvSpPr>
      <dsp:spPr>
        <a:xfrm rot="10800000">
          <a:off x="4388659" y="2308240"/>
          <a:ext cx="1959741" cy="195974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Lingkungan</a:t>
          </a:r>
          <a:endParaRPr lang="id-ID" sz="1900" kern="1200" dirty="0"/>
        </a:p>
      </dsp:txBody>
      <dsp:txXfrm rot="10800000">
        <a:off x="4388659" y="2308240"/>
        <a:ext cx="1385746" cy="1385746"/>
      </dsp:txXfrm>
    </dsp:sp>
    <dsp:sp modelId="{E5E366DD-4FEE-4909-B3AA-F8806B42A283}">
      <dsp:nvSpPr>
        <dsp:cNvPr id="0" name=""/>
        <dsp:cNvSpPr/>
      </dsp:nvSpPr>
      <dsp:spPr>
        <a:xfrm rot="16200000">
          <a:off x="2338398" y="2308240"/>
          <a:ext cx="1959741" cy="195974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Arah kehidupan</a:t>
          </a:r>
          <a:endParaRPr lang="id-ID" sz="1900" kern="1200" dirty="0"/>
        </a:p>
      </dsp:txBody>
      <dsp:txXfrm rot="5400000">
        <a:off x="2912393" y="2308240"/>
        <a:ext cx="1385746" cy="1385746"/>
      </dsp:txXfrm>
    </dsp:sp>
    <dsp:sp modelId="{431C6A36-0F94-431B-B6A3-85531A66816A}">
      <dsp:nvSpPr>
        <dsp:cNvPr id="0" name=""/>
        <dsp:cNvSpPr/>
      </dsp:nvSpPr>
      <dsp:spPr>
        <a:xfrm>
          <a:off x="4005084" y="1855644"/>
          <a:ext cx="676631" cy="58837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9A2FE-1411-41F1-8896-F8FE798B7197}">
      <dsp:nvSpPr>
        <dsp:cNvPr id="0" name=""/>
        <dsp:cNvSpPr/>
      </dsp:nvSpPr>
      <dsp:spPr>
        <a:xfrm rot="10800000">
          <a:off x="4005084" y="2081942"/>
          <a:ext cx="676631" cy="58837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AE7752-3F64-45C3-9CF0-F7B5D68A4176}">
      <dsp:nvSpPr>
        <dsp:cNvPr id="0" name=""/>
        <dsp:cNvSpPr/>
      </dsp:nvSpPr>
      <dsp:spPr>
        <a:xfrm>
          <a:off x="3123952" y="1007733"/>
          <a:ext cx="2510494" cy="25104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500" kern="1200" dirty="0" smtClean="0"/>
            <a:t>BKA</a:t>
          </a:r>
          <a:endParaRPr lang="id-ID" sz="6500" kern="1200" dirty="0"/>
        </a:p>
      </dsp:txBody>
      <dsp:txXfrm>
        <a:off x="3491605" y="1375386"/>
        <a:ext cx="1775188" cy="1775188"/>
      </dsp:txXfrm>
    </dsp:sp>
    <dsp:sp modelId="{B9235063-5D8D-41DF-824C-F1EF9E9024FB}">
      <dsp:nvSpPr>
        <dsp:cNvPr id="0" name=""/>
        <dsp:cNvSpPr/>
      </dsp:nvSpPr>
      <dsp:spPr>
        <a:xfrm>
          <a:off x="3231589" y="448"/>
          <a:ext cx="2295219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Po tala</a:t>
          </a:r>
          <a:endParaRPr lang="id-ID" sz="2400" kern="1200" dirty="0"/>
        </a:p>
      </dsp:txBody>
      <dsp:txXfrm>
        <a:off x="3567716" y="184275"/>
        <a:ext cx="1622965" cy="887593"/>
      </dsp:txXfrm>
    </dsp:sp>
    <dsp:sp modelId="{5DEF29A6-5767-4B42-B049-4FB4B2BDF106}">
      <dsp:nvSpPr>
        <dsp:cNvPr id="0" name=""/>
        <dsp:cNvSpPr/>
      </dsp:nvSpPr>
      <dsp:spPr>
        <a:xfrm>
          <a:off x="4939133" y="1635357"/>
          <a:ext cx="2149949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000" kern="1200" dirty="0" smtClean="0"/>
            <a:t>Hareukat </a:t>
          </a:r>
          <a:endParaRPr lang="id-ID" sz="3000" kern="1200" dirty="0"/>
        </a:p>
      </dsp:txBody>
      <dsp:txXfrm>
        <a:off x="5253986" y="1819184"/>
        <a:ext cx="1520243" cy="887593"/>
      </dsp:txXfrm>
    </dsp:sp>
    <dsp:sp modelId="{CA4DFE8B-5C47-4058-A73E-7DF48CA6FF6B}">
      <dsp:nvSpPr>
        <dsp:cNvPr id="0" name=""/>
        <dsp:cNvSpPr/>
      </dsp:nvSpPr>
      <dsp:spPr>
        <a:xfrm>
          <a:off x="3419625" y="3270266"/>
          <a:ext cx="1919147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000" kern="1200" dirty="0" smtClean="0"/>
            <a:t>Meukat</a:t>
          </a:r>
          <a:endParaRPr lang="id-ID" sz="3000" kern="1200" dirty="0"/>
        </a:p>
      </dsp:txBody>
      <dsp:txXfrm>
        <a:off x="3700678" y="3454093"/>
        <a:ext cx="1357041" cy="887593"/>
      </dsp:txXfrm>
    </dsp:sp>
    <dsp:sp modelId="{1CFCF922-0768-4382-8386-DE3230DC8218}">
      <dsp:nvSpPr>
        <dsp:cNvPr id="0" name=""/>
        <dsp:cNvSpPr/>
      </dsp:nvSpPr>
      <dsp:spPr>
        <a:xfrm>
          <a:off x="1597716" y="1635357"/>
          <a:ext cx="2293148" cy="12552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Euleume</a:t>
          </a:r>
          <a:endParaRPr lang="id-ID" sz="2800" kern="1200" dirty="0"/>
        </a:p>
      </dsp:txBody>
      <dsp:txXfrm>
        <a:off x="1933540" y="1819184"/>
        <a:ext cx="1621500" cy="8875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F81B5E-EA70-491A-8B24-7E755A342424}">
      <dsp:nvSpPr>
        <dsp:cNvPr id="0" name=""/>
        <dsp:cNvSpPr/>
      </dsp:nvSpPr>
      <dsp:spPr>
        <a:xfrm>
          <a:off x="3172717" y="227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kern="1200" dirty="0" smtClean="0"/>
            <a:t>Spiritual</a:t>
          </a:r>
          <a:endParaRPr lang="id-ID" sz="3600" kern="1200" dirty="0"/>
        </a:p>
      </dsp:txBody>
      <dsp:txXfrm>
        <a:off x="3207005" y="34515"/>
        <a:ext cx="2272788" cy="1102106"/>
      </dsp:txXfrm>
    </dsp:sp>
    <dsp:sp modelId="{BA2F27CB-F7E7-48AF-A1A8-9ABD0F4C0F2E}">
      <dsp:nvSpPr>
        <dsp:cNvPr id="0" name=""/>
        <dsp:cNvSpPr/>
      </dsp:nvSpPr>
      <dsp:spPr>
        <a:xfrm rot="3600000">
          <a:off x="4698872" y="2058111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>
        <a:off x="4821793" y="2140059"/>
        <a:ext cx="980121" cy="245842"/>
      </dsp:txXfrm>
    </dsp:sp>
    <dsp:sp modelId="{E1A16332-E99E-47EF-8812-AD870F405835}">
      <dsp:nvSpPr>
        <dsp:cNvPr id="0" name=""/>
        <dsp:cNvSpPr/>
      </dsp:nvSpPr>
      <dsp:spPr>
        <a:xfrm>
          <a:off x="5109627" y="3355052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kern="1200" dirty="0" smtClean="0"/>
            <a:t>Intelektual</a:t>
          </a:r>
          <a:endParaRPr lang="id-ID" sz="3600" kern="1200" dirty="0"/>
        </a:p>
      </dsp:txBody>
      <dsp:txXfrm>
        <a:off x="5143915" y="3389340"/>
        <a:ext cx="2272788" cy="1102106"/>
      </dsp:txXfrm>
    </dsp:sp>
    <dsp:sp modelId="{D811C03A-A357-4895-B4BC-683E5317E53B}">
      <dsp:nvSpPr>
        <dsp:cNvPr id="0" name=""/>
        <dsp:cNvSpPr/>
      </dsp:nvSpPr>
      <dsp:spPr>
        <a:xfrm rot="10800000">
          <a:off x="3730418" y="3735524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 rot="10800000">
        <a:off x="3853339" y="3817472"/>
        <a:ext cx="980121" cy="245842"/>
      </dsp:txXfrm>
    </dsp:sp>
    <dsp:sp modelId="{95755D39-328D-4211-ACA0-7E24C25F4D25}">
      <dsp:nvSpPr>
        <dsp:cNvPr id="0" name=""/>
        <dsp:cNvSpPr/>
      </dsp:nvSpPr>
      <dsp:spPr>
        <a:xfrm>
          <a:off x="1235808" y="3355052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kern="1200" dirty="0" smtClean="0"/>
            <a:t>Amal</a:t>
          </a:r>
          <a:endParaRPr lang="id-ID" sz="3600" kern="1200" dirty="0"/>
        </a:p>
      </dsp:txBody>
      <dsp:txXfrm>
        <a:off x="1270096" y="3389340"/>
        <a:ext cx="2272788" cy="1102106"/>
      </dsp:txXfrm>
    </dsp:sp>
    <dsp:sp modelId="{586CDBA3-71D7-4E2B-9D6D-3DACE99B52DB}">
      <dsp:nvSpPr>
        <dsp:cNvPr id="0" name=""/>
        <dsp:cNvSpPr/>
      </dsp:nvSpPr>
      <dsp:spPr>
        <a:xfrm rot="18000000">
          <a:off x="2761963" y="2058111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>
        <a:off x="2884884" y="2140059"/>
        <a:ext cx="980121" cy="2458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A9A21-2DCA-4D81-9A57-BC8E93D09BEA}">
      <dsp:nvSpPr>
        <dsp:cNvPr id="0" name=""/>
        <dsp:cNvSpPr/>
      </dsp:nvSpPr>
      <dsp:spPr>
        <a:xfrm>
          <a:off x="3172717" y="227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100" kern="1200" dirty="0" smtClean="0"/>
            <a:t>Pasar</a:t>
          </a:r>
          <a:endParaRPr lang="id-ID" sz="5100" kern="1200" dirty="0"/>
        </a:p>
      </dsp:txBody>
      <dsp:txXfrm>
        <a:off x="3207005" y="34515"/>
        <a:ext cx="2272788" cy="1102106"/>
      </dsp:txXfrm>
    </dsp:sp>
    <dsp:sp modelId="{4B2BC086-7D6A-4518-83D9-70616CEBE372}">
      <dsp:nvSpPr>
        <dsp:cNvPr id="0" name=""/>
        <dsp:cNvSpPr/>
      </dsp:nvSpPr>
      <dsp:spPr>
        <a:xfrm rot="3600000">
          <a:off x="4698872" y="2058111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>
        <a:off x="4821793" y="2140059"/>
        <a:ext cx="980121" cy="245842"/>
      </dsp:txXfrm>
    </dsp:sp>
    <dsp:sp modelId="{88E9C488-18D5-4B8C-A25B-E6BAF9117869}">
      <dsp:nvSpPr>
        <dsp:cNvPr id="0" name=""/>
        <dsp:cNvSpPr/>
      </dsp:nvSpPr>
      <dsp:spPr>
        <a:xfrm>
          <a:off x="5109627" y="3355052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100" kern="1200" dirty="0" smtClean="0"/>
            <a:t>Masjid</a:t>
          </a:r>
          <a:endParaRPr lang="id-ID" sz="5100" kern="1200" dirty="0"/>
        </a:p>
      </dsp:txBody>
      <dsp:txXfrm>
        <a:off x="5143915" y="3389340"/>
        <a:ext cx="2272788" cy="1102106"/>
      </dsp:txXfrm>
    </dsp:sp>
    <dsp:sp modelId="{82E28201-4626-4DC0-B4FB-B1B23D4F8A82}">
      <dsp:nvSpPr>
        <dsp:cNvPr id="0" name=""/>
        <dsp:cNvSpPr/>
      </dsp:nvSpPr>
      <dsp:spPr>
        <a:xfrm rot="10800000">
          <a:off x="3730418" y="3735524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 rot="10800000">
        <a:off x="3853339" y="3817472"/>
        <a:ext cx="980121" cy="245842"/>
      </dsp:txXfrm>
    </dsp:sp>
    <dsp:sp modelId="{47F44223-E834-4979-8E43-C85B71AA8B10}">
      <dsp:nvSpPr>
        <dsp:cNvPr id="0" name=""/>
        <dsp:cNvSpPr/>
      </dsp:nvSpPr>
      <dsp:spPr>
        <a:xfrm>
          <a:off x="1235808" y="3355052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 err="1" smtClean="0"/>
            <a:t>Dayah</a:t>
          </a:r>
          <a:endParaRPr lang="id-ID" sz="5100" kern="1200" dirty="0"/>
        </a:p>
      </dsp:txBody>
      <dsp:txXfrm>
        <a:off x="1270096" y="3389340"/>
        <a:ext cx="2272788" cy="1102106"/>
      </dsp:txXfrm>
    </dsp:sp>
    <dsp:sp modelId="{A93058AF-80C9-4420-9B6F-6C09FF88C2CF}">
      <dsp:nvSpPr>
        <dsp:cNvPr id="0" name=""/>
        <dsp:cNvSpPr/>
      </dsp:nvSpPr>
      <dsp:spPr>
        <a:xfrm rot="18000000">
          <a:off x="2761963" y="2058111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>
        <a:off x="2884884" y="2140059"/>
        <a:ext cx="980121" cy="24584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EF245-F4E2-4BFF-97E0-0FE252FE3655}">
      <dsp:nvSpPr>
        <dsp:cNvPr id="0" name=""/>
        <dsp:cNvSpPr/>
      </dsp:nvSpPr>
      <dsp:spPr>
        <a:xfrm>
          <a:off x="0" y="0"/>
          <a:ext cx="8686800" cy="13577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200" kern="1200" dirty="0" smtClean="0"/>
            <a:t>Lanskap Kampung</a:t>
          </a:r>
          <a:endParaRPr lang="id-ID" sz="6200" kern="1200" dirty="0"/>
        </a:p>
      </dsp:txBody>
      <dsp:txXfrm>
        <a:off x="0" y="0"/>
        <a:ext cx="8686800" cy="1357788"/>
      </dsp:txXfrm>
    </dsp:sp>
    <dsp:sp modelId="{1F72C3A3-2E53-4130-805D-199DA3C7B2A0}">
      <dsp:nvSpPr>
        <dsp:cNvPr id="0" name=""/>
        <dsp:cNvSpPr/>
      </dsp:nvSpPr>
      <dsp:spPr>
        <a:xfrm>
          <a:off x="4241" y="1357788"/>
          <a:ext cx="2892772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 smtClean="0"/>
            <a:t>Sawah-Laut-Sungai</a:t>
          </a:r>
          <a:endParaRPr lang="id-ID" sz="3800" kern="1200" dirty="0"/>
        </a:p>
      </dsp:txBody>
      <dsp:txXfrm>
        <a:off x="4241" y="1357788"/>
        <a:ext cx="2892772" cy="2851356"/>
      </dsp:txXfrm>
    </dsp:sp>
    <dsp:sp modelId="{FE3D194A-7ACF-4631-BB98-4B8DEDE3D042}">
      <dsp:nvSpPr>
        <dsp:cNvPr id="0" name=""/>
        <dsp:cNvSpPr/>
      </dsp:nvSpPr>
      <dsp:spPr>
        <a:xfrm>
          <a:off x="2897013" y="1357788"/>
          <a:ext cx="2892772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 smtClean="0"/>
            <a:t>Bukit – Sawah- Sungai</a:t>
          </a:r>
          <a:endParaRPr lang="id-ID" sz="3800" kern="1200" dirty="0"/>
        </a:p>
      </dsp:txBody>
      <dsp:txXfrm>
        <a:off x="2897013" y="1357788"/>
        <a:ext cx="2892772" cy="2851356"/>
      </dsp:txXfrm>
    </dsp:sp>
    <dsp:sp modelId="{39654ED5-8635-4D37-9FC5-452C31F037AC}">
      <dsp:nvSpPr>
        <dsp:cNvPr id="0" name=""/>
        <dsp:cNvSpPr/>
      </dsp:nvSpPr>
      <dsp:spPr>
        <a:xfrm>
          <a:off x="5789786" y="1357788"/>
          <a:ext cx="2892772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800" kern="1200" dirty="0" smtClean="0"/>
            <a:t>Hutan- Pegunungan-  Sungai</a:t>
          </a:r>
          <a:endParaRPr lang="id-ID" sz="3800" kern="1200" dirty="0"/>
        </a:p>
      </dsp:txBody>
      <dsp:txXfrm>
        <a:off x="5789786" y="1357788"/>
        <a:ext cx="2892772" cy="2851356"/>
      </dsp:txXfrm>
    </dsp:sp>
    <dsp:sp modelId="{15FB87BA-A927-4940-BB54-55EDFA781C8F}">
      <dsp:nvSpPr>
        <dsp:cNvPr id="0" name=""/>
        <dsp:cNvSpPr/>
      </dsp:nvSpPr>
      <dsp:spPr>
        <a:xfrm>
          <a:off x="0" y="4209144"/>
          <a:ext cx="8686800" cy="31681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693EC-A5B7-42FE-90A6-80125FF0EA9B}">
      <dsp:nvSpPr>
        <dsp:cNvPr id="0" name=""/>
        <dsp:cNvSpPr/>
      </dsp:nvSpPr>
      <dsp:spPr>
        <a:xfrm>
          <a:off x="3172717" y="227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100" kern="1200" dirty="0" smtClean="0"/>
            <a:t>Sistem Makna</a:t>
          </a:r>
          <a:endParaRPr lang="id-ID" sz="3100" kern="1200" dirty="0"/>
        </a:p>
      </dsp:txBody>
      <dsp:txXfrm>
        <a:off x="3207005" y="34515"/>
        <a:ext cx="2272788" cy="1102106"/>
      </dsp:txXfrm>
    </dsp:sp>
    <dsp:sp modelId="{87299C98-1829-4F09-8FED-37CA0650456C}">
      <dsp:nvSpPr>
        <dsp:cNvPr id="0" name=""/>
        <dsp:cNvSpPr/>
      </dsp:nvSpPr>
      <dsp:spPr>
        <a:xfrm rot="3600000">
          <a:off x="4698872" y="2058111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>
        <a:off x="4821793" y="2140059"/>
        <a:ext cx="980121" cy="245842"/>
      </dsp:txXfrm>
    </dsp:sp>
    <dsp:sp modelId="{4B96A78C-2E97-4A72-A0E5-0D58251BD7F0}">
      <dsp:nvSpPr>
        <dsp:cNvPr id="0" name=""/>
        <dsp:cNvSpPr/>
      </dsp:nvSpPr>
      <dsp:spPr>
        <a:xfrm>
          <a:off x="5109627" y="3355052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100" kern="1200" dirty="0" smtClean="0"/>
            <a:t>Sistem Simbolik</a:t>
          </a:r>
          <a:endParaRPr lang="id-ID" sz="3100" kern="1200" dirty="0"/>
        </a:p>
      </dsp:txBody>
      <dsp:txXfrm>
        <a:off x="5143915" y="3389340"/>
        <a:ext cx="2272788" cy="1102106"/>
      </dsp:txXfrm>
    </dsp:sp>
    <dsp:sp modelId="{135CB793-AA66-4CCF-82FB-9C25B80747A6}">
      <dsp:nvSpPr>
        <dsp:cNvPr id="0" name=""/>
        <dsp:cNvSpPr/>
      </dsp:nvSpPr>
      <dsp:spPr>
        <a:xfrm rot="10800000">
          <a:off x="3730418" y="3735524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 rot="10800000">
        <a:off x="3853339" y="3817472"/>
        <a:ext cx="980121" cy="245842"/>
      </dsp:txXfrm>
    </dsp:sp>
    <dsp:sp modelId="{0FA5DCEA-2C26-4DD8-ABA4-6FA671918CF2}">
      <dsp:nvSpPr>
        <dsp:cNvPr id="0" name=""/>
        <dsp:cNvSpPr/>
      </dsp:nvSpPr>
      <dsp:spPr>
        <a:xfrm>
          <a:off x="1235808" y="3355052"/>
          <a:ext cx="2341364" cy="117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100" kern="1200" dirty="0" smtClean="0"/>
            <a:t>Sistem berpikir </a:t>
          </a:r>
          <a:endParaRPr lang="id-ID" sz="3100" kern="1200" dirty="0"/>
        </a:p>
      </dsp:txBody>
      <dsp:txXfrm>
        <a:off x="1270096" y="3389340"/>
        <a:ext cx="2272788" cy="1102106"/>
      </dsp:txXfrm>
    </dsp:sp>
    <dsp:sp modelId="{67C47B66-0939-4592-9F44-B0ECA92E3D3A}">
      <dsp:nvSpPr>
        <dsp:cNvPr id="0" name=""/>
        <dsp:cNvSpPr/>
      </dsp:nvSpPr>
      <dsp:spPr>
        <a:xfrm rot="18000000">
          <a:off x="2761963" y="2058111"/>
          <a:ext cx="1225963" cy="40973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/>
        </a:p>
      </dsp:txBody>
      <dsp:txXfrm>
        <a:off x="2884884" y="2140059"/>
        <a:ext cx="980121" cy="245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5E642-2510-4F0A-916B-6920B0C0F971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94D43-178A-4CDF-B2D9-ABEE967D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0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9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32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3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9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3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86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669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24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24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3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1811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56D18-B4CE-4C3E-8492-D0A1F7CAFC7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00ECE-1733-4C54-A535-247D51D27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4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3048000"/>
            <a:ext cx="8458200" cy="1752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Pencegahan</a:t>
            </a:r>
            <a:r>
              <a:rPr lang="en-US" dirty="0" smtClean="0"/>
              <a:t> </a:t>
            </a:r>
            <a:r>
              <a:rPr lang="en-US" dirty="0" err="1" smtClean="0"/>
              <a:t>Paham</a:t>
            </a:r>
            <a:r>
              <a:rPr lang="en-US" dirty="0" smtClean="0"/>
              <a:t> </a:t>
            </a:r>
            <a:r>
              <a:rPr lang="en-US" dirty="0" err="1" smtClean="0"/>
              <a:t>Radikal</a:t>
            </a:r>
            <a:r>
              <a:rPr lang="en-US" dirty="0" smtClean="0"/>
              <a:t> </a:t>
            </a:r>
            <a:r>
              <a:rPr lang="en-US" dirty="0" err="1" smtClean="0"/>
              <a:t>Terorisme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Paham</a:t>
            </a:r>
            <a:r>
              <a:rPr lang="en-US" dirty="0" smtClean="0"/>
              <a:t> </a:t>
            </a:r>
            <a:r>
              <a:rPr lang="en-US" dirty="0" err="1" smtClean="0"/>
              <a:t>Keagamaan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286388"/>
            <a:ext cx="8458200" cy="121444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id-ID" b="1" dirty="0" smtClean="0"/>
              <a:t>K</a:t>
            </a:r>
            <a:r>
              <a:rPr lang="en-US" b="1" dirty="0" err="1" smtClean="0"/>
              <a:t>amaruzzaman</a:t>
            </a:r>
            <a:r>
              <a:rPr lang="en-US" b="1" dirty="0" smtClean="0"/>
              <a:t> </a:t>
            </a:r>
            <a:r>
              <a:rPr lang="en-US" b="1" dirty="0" err="1" smtClean="0"/>
              <a:t>Bustamam</a:t>
            </a:r>
            <a:r>
              <a:rPr lang="en-US" b="1" dirty="0" smtClean="0"/>
              <a:t>-Ahmad</a:t>
            </a:r>
            <a:endParaRPr lang="id-ID" b="1" dirty="0" smtClean="0"/>
          </a:p>
          <a:p>
            <a:pPr algn="ctr"/>
            <a:r>
              <a:rPr lang="id-ID" dirty="0" smtClean="0"/>
              <a:t/>
            </a:r>
            <a:endParaRPr lang="id-ID" dirty="0" smtClean="0"/>
          </a:p>
          <a:p>
            <a:pPr algn="ctr"/>
            <a:r>
              <a:rPr lang="id-ID" dirty="0" smtClean="0"/>
              <a:t/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01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 descr="D:\Gambar juni 2017\IMG-20170524-WA00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786050" y="3000348"/>
            <a:ext cx="3373755" cy="3857652"/>
          </a:xfrm>
          <a:prstGeom prst="rect">
            <a:avLst/>
          </a:prstGeom>
          <a:noFill/>
        </p:spPr>
      </p:pic>
      <p:pic>
        <p:nvPicPr>
          <p:cNvPr id="2051" name="Picture 3" descr="D:\Gambar juni 2017\IMG-20170622-WA00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3071810"/>
            <a:ext cx="2857488" cy="3786190"/>
          </a:xfrm>
          <a:prstGeom prst="rect">
            <a:avLst/>
          </a:prstGeom>
          <a:noFill/>
        </p:spPr>
      </p:pic>
      <p:pic>
        <p:nvPicPr>
          <p:cNvPr id="2052" name="Picture 4" descr="D:\Gambars15\Foto September 2016\IMG-20160802-WA00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19446"/>
            <a:ext cx="3000396" cy="3738554"/>
          </a:xfrm>
          <a:prstGeom prst="rect">
            <a:avLst/>
          </a:prstGeom>
          <a:noFill/>
        </p:spPr>
      </p:pic>
      <p:pic>
        <p:nvPicPr>
          <p:cNvPr id="2053" name="Picture 5" descr="E:\Database\Data Base\MINE\Acehnologi Jilid I\cover Acehnolog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285728"/>
            <a:ext cx="5435602" cy="2743194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321467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5315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Pengetahuan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Berbasiskan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pada</a:t>
            </a:r>
            <a:r>
              <a:rPr lang="en-US" b="1" dirty="0" smtClean="0">
                <a:solidFill>
                  <a:srgbClr val="FF0000"/>
                </a:solidFill>
              </a:rPr>
              <a:t> Internet</a:t>
            </a:r>
            <a:r>
              <a:rPr lang="en-US" dirty="0" smtClean="0"/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Zona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Aman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dalam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Dunia</a:t>
            </a:r>
            <a:r>
              <a:rPr lang="en-US" b="1" dirty="0" smtClean="0">
                <a:solidFill>
                  <a:srgbClr val="FF0000"/>
                </a:solidFill>
              </a:rPr>
              <a:t> Maya</a:t>
            </a:r>
            <a:r>
              <a:rPr lang="en-US" dirty="0" smtClean="0"/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Informasi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Berdasarkan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Profil</a:t>
            </a:r>
            <a:r>
              <a:rPr lang="en-US" b="1" dirty="0" smtClean="0">
                <a:solidFill>
                  <a:srgbClr val="FF0000"/>
                </a:solidFill>
              </a:rPr>
              <a:t> Kita di </a:t>
            </a:r>
            <a:r>
              <a:rPr lang="en-US" b="1" dirty="0" err="1" smtClean="0">
                <a:solidFill>
                  <a:srgbClr val="FF0000"/>
                </a:solidFill>
              </a:rPr>
              <a:t>Dunia</a:t>
            </a:r>
            <a:r>
              <a:rPr lang="en-US" b="1" dirty="0" smtClean="0">
                <a:solidFill>
                  <a:srgbClr val="FF0000"/>
                </a:solidFill>
              </a:rPr>
              <a:t> Maya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Kecanduan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Agama </a:t>
            </a:r>
            <a:r>
              <a:rPr lang="en-US" dirty="0" err="1" smtClean="0"/>
              <a:t>secara</a:t>
            </a:r>
            <a:r>
              <a:rPr lang="en-US" dirty="0" smtClean="0"/>
              <a:t> Virtual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err="1" smtClean="0">
                <a:solidFill>
                  <a:srgbClr val="FF0000"/>
                </a:solidFill>
              </a:rPr>
              <a:t>Reproduksi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Musuh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dalam</a:t>
            </a:r>
            <a:r>
              <a:rPr lang="en-US" b="1" dirty="0" smtClean="0">
                <a:solidFill>
                  <a:srgbClr val="FF0000"/>
                </a:solidFill>
              </a:rPr>
              <a:t> Internal </a:t>
            </a:r>
            <a:r>
              <a:rPr lang="en-US" b="1" dirty="0" err="1" smtClean="0">
                <a:solidFill>
                  <a:srgbClr val="FF0000"/>
                </a:solidFill>
              </a:rPr>
              <a:t>Masyarakat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Tren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Konflik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Pikiran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69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180154"/>
              </p:ext>
            </p:extLst>
          </p:nvPr>
        </p:nvGraphicFramePr>
        <p:xfrm>
          <a:off x="533400" y="17526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Cara </a:t>
            </a:r>
            <a:r>
              <a:rPr lang="en-US" sz="3600" dirty="0" err="1" smtClean="0"/>
              <a:t>Memengaruhi</a:t>
            </a:r>
            <a:r>
              <a:rPr lang="en-US" sz="3600" dirty="0" smtClean="0"/>
              <a:t> </a:t>
            </a:r>
            <a:r>
              <a:rPr lang="en-US" sz="3600" dirty="0" err="1" smtClean="0"/>
              <a:t>Pemikiran</a:t>
            </a:r>
            <a:r>
              <a:rPr lang="en-US" sz="3600" dirty="0" smtClean="0"/>
              <a:t>: </a:t>
            </a:r>
            <a:r>
              <a:rPr lang="en-US" sz="3600" dirty="0" err="1" smtClean="0"/>
              <a:t>Konflik</a:t>
            </a:r>
            <a:r>
              <a:rPr lang="en-US" sz="3600" dirty="0" smtClean="0"/>
              <a:t> </a:t>
            </a:r>
            <a:r>
              <a:rPr lang="en-US" sz="3600" dirty="0" err="1" smtClean="0"/>
              <a:t>Pemikiran</a:t>
            </a:r>
            <a:r>
              <a:rPr lang="en-US" sz="3600" dirty="0" smtClean="0"/>
              <a:t> </a:t>
            </a:r>
            <a:endParaRPr lang="id-ID" sz="3600" dirty="0"/>
          </a:p>
        </p:txBody>
      </p:sp>
      <p:sp>
        <p:nvSpPr>
          <p:cNvPr id="5" name="Right Arrow 4"/>
          <p:cNvSpPr/>
          <p:nvPr/>
        </p:nvSpPr>
        <p:spPr>
          <a:xfrm>
            <a:off x="2514600" y="3948752"/>
            <a:ext cx="4572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own Arrow 6"/>
          <p:cNvSpPr/>
          <p:nvPr/>
        </p:nvSpPr>
        <p:spPr>
          <a:xfrm>
            <a:off x="4177921" y="2895600"/>
            <a:ext cx="3810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Left Arrow 7"/>
          <p:cNvSpPr/>
          <p:nvPr/>
        </p:nvSpPr>
        <p:spPr>
          <a:xfrm>
            <a:off x="5799265" y="3643952"/>
            <a:ext cx="533400" cy="609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Up Arrow 8"/>
          <p:cNvSpPr/>
          <p:nvPr/>
        </p:nvSpPr>
        <p:spPr>
          <a:xfrm>
            <a:off x="4204880" y="4876800"/>
            <a:ext cx="419100" cy="3810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063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6000" dirty="0" smtClean="0"/>
              <a:t>Homegrown Terrorism?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72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Ciri-ciri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Zona</a:t>
            </a:r>
            <a:r>
              <a:rPr lang="en-US" dirty="0" smtClean="0"/>
              <a:t> </a:t>
            </a:r>
            <a:r>
              <a:rPr lang="en-US" dirty="0" err="1" smtClean="0"/>
              <a:t>Aman</a:t>
            </a:r>
            <a:r>
              <a:rPr lang="en-US" dirty="0" smtClean="0"/>
              <a:t>,” “</a:t>
            </a:r>
            <a:r>
              <a:rPr lang="en-US" dirty="0" err="1" smtClean="0"/>
              <a:t>Ancaman</a:t>
            </a:r>
            <a:r>
              <a:rPr lang="en-US" dirty="0" smtClean="0"/>
              <a:t>,” “</a:t>
            </a:r>
            <a:r>
              <a:rPr lang="en-US" dirty="0" err="1" smtClean="0"/>
              <a:t>Kebangkitan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“Wilayah Agama” </a:t>
            </a:r>
            <a:r>
              <a:rPr lang="en-US" dirty="0" err="1" smtClean="0"/>
              <a:t>dan</a:t>
            </a:r>
            <a:r>
              <a:rPr lang="en-US" dirty="0" smtClean="0"/>
              <a:t> “Wilayah </a:t>
            </a:r>
            <a:r>
              <a:rPr lang="en-US" dirty="0" err="1" smtClean="0"/>
              <a:t>Ideologi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Kontestasi</a:t>
            </a:r>
            <a:r>
              <a:rPr lang="en-US" dirty="0" smtClean="0"/>
              <a:t> Internal </a:t>
            </a:r>
            <a:r>
              <a:rPr lang="en-US" dirty="0" err="1" smtClean="0"/>
              <a:t>Keagamaan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“Kaya </a:t>
            </a:r>
            <a:r>
              <a:rPr lang="en-US" dirty="0" err="1" smtClean="0"/>
              <a:t>dalam</a:t>
            </a:r>
            <a:r>
              <a:rPr lang="en-US" dirty="0" smtClean="0"/>
              <a:t> 10 </a:t>
            </a:r>
            <a:r>
              <a:rPr lang="en-US" dirty="0" err="1" smtClean="0"/>
              <a:t>Menit</a:t>
            </a:r>
            <a:r>
              <a:rPr lang="en-US" dirty="0" smtClean="0"/>
              <a:t>.” (S-2).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Lanskap</a:t>
            </a:r>
            <a:r>
              <a:rPr lang="en-US" dirty="0" smtClean="0"/>
              <a:t> </a:t>
            </a:r>
            <a:r>
              <a:rPr lang="en-US" dirty="0" err="1" smtClean="0"/>
              <a:t>Konflik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Konflik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</a:t>
            </a:r>
            <a:r>
              <a:rPr lang="en-US" dirty="0" err="1" smtClean="0"/>
              <a:t>dibawa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Daerah.”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DUNIA ACEH</a:t>
            </a:r>
            <a:endParaRPr lang="en-US" dirty="0"/>
          </a:p>
        </p:txBody>
      </p:sp>
      <p:grpSp>
        <p:nvGrpSpPr>
          <p:cNvPr id="3" name="Group 4"/>
          <p:cNvGrpSpPr/>
          <p:nvPr/>
        </p:nvGrpSpPr>
        <p:grpSpPr>
          <a:xfrm>
            <a:off x="1181959" y="1235861"/>
            <a:ext cx="6768764" cy="5201460"/>
            <a:chOff x="1181959" y="1235861"/>
            <a:chExt cx="6768764" cy="5201460"/>
          </a:xfrm>
        </p:grpSpPr>
        <p:sp>
          <p:nvSpPr>
            <p:cNvPr id="6" name="Oval 5"/>
            <p:cNvSpPr/>
            <p:nvPr/>
          </p:nvSpPr>
          <p:spPr>
            <a:xfrm>
              <a:off x="2741813" y="2123513"/>
              <a:ext cx="3649057" cy="1267269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Down Arrow 6"/>
            <p:cNvSpPr/>
            <p:nvPr/>
          </p:nvSpPr>
          <p:spPr>
            <a:xfrm>
              <a:off x="4218409" y="5226626"/>
              <a:ext cx="707181" cy="452596"/>
            </a:xfrm>
            <a:prstGeom prst="downArrow">
              <a:avLst/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2874763" y="5588703"/>
              <a:ext cx="3394472" cy="848618"/>
            </a:xfrm>
            <a:custGeom>
              <a:avLst/>
              <a:gdLst>
                <a:gd name="connsiteX0" fmla="*/ 0 w 3394472"/>
                <a:gd name="connsiteY0" fmla="*/ 0 h 848618"/>
                <a:gd name="connsiteX1" fmla="*/ 3394472 w 3394472"/>
                <a:gd name="connsiteY1" fmla="*/ 0 h 848618"/>
                <a:gd name="connsiteX2" fmla="*/ 3394472 w 3394472"/>
                <a:gd name="connsiteY2" fmla="*/ 848618 h 848618"/>
                <a:gd name="connsiteX3" fmla="*/ 0 w 3394472"/>
                <a:gd name="connsiteY3" fmla="*/ 848618 h 848618"/>
                <a:gd name="connsiteX4" fmla="*/ 0 w 3394472"/>
                <a:gd name="connsiteY4" fmla="*/ 0 h 84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472" h="848618">
                  <a:moveTo>
                    <a:pt x="0" y="0"/>
                  </a:moveTo>
                  <a:lnTo>
                    <a:pt x="3394472" y="0"/>
                  </a:lnTo>
                  <a:lnTo>
                    <a:pt x="3394472" y="848618"/>
                  </a:lnTo>
                  <a:lnTo>
                    <a:pt x="0" y="848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472" tIns="220472" rIns="220472" bIns="220472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>
                  <a:solidFill>
                    <a:srgbClr val="FF0000"/>
                  </a:solidFill>
                </a:rPr>
                <a:t>Aceh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2071670" y="2533678"/>
              <a:ext cx="2146740" cy="1272927"/>
            </a:xfrm>
            <a:custGeom>
              <a:avLst/>
              <a:gdLst>
                <a:gd name="connsiteX0" fmla="*/ 0 w 1180499"/>
                <a:gd name="connsiteY0" fmla="*/ 636464 h 1272927"/>
                <a:gd name="connsiteX1" fmla="*/ 590250 w 1180499"/>
                <a:gd name="connsiteY1" fmla="*/ 0 h 1272927"/>
                <a:gd name="connsiteX2" fmla="*/ 1180500 w 1180499"/>
                <a:gd name="connsiteY2" fmla="*/ 636464 h 1272927"/>
                <a:gd name="connsiteX3" fmla="*/ 590250 w 1180499"/>
                <a:gd name="connsiteY3" fmla="*/ 1272928 h 1272927"/>
                <a:gd name="connsiteX4" fmla="*/ 0 w 1180499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99" h="1272927">
                  <a:moveTo>
                    <a:pt x="0" y="636464"/>
                  </a:moveTo>
                  <a:cubicBezTo>
                    <a:pt x="0" y="284955"/>
                    <a:pt x="264264" y="0"/>
                    <a:pt x="590250" y="0"/>
                  </a:cubicBezTo>
                  <a:cubicBezTo>
                    <a:pt x="916236" y="0"/>
                    <a:pt x="1180500" y="284955"/>
                    <a:pt x="1180500" y="636464"/>
                  </a:cubicBezTo>
                  <a:cubicBezTo>
                    <a:pt x="1180500" y="987973"/>
                    <a:pt x="916236" y="1272928"/>
                    <a:pt x="590250" y="1272928"/>
                  </a:cubicBezTo>
                  <a:cubicBezTo>
                    <a:pt x="264264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93200" tIns="206736" rIns="193200" bIns="2067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err="1">
                  <a:latin typeface="Shonar Bangla" pitchFamily="34" charset="0"/>
                  <a:cs typeface="Shonar Bangla" pitchFamily="34" charset="0"/>
                </a:rPr>
                <a:t>Kerajaan</a:t>
              </a:r>
              <a:r>
                <a:rPr lang="en-US" sz="2400" kern="1200" dirty="0">
                  <a:latin typeface="Shonar Bangla" pitchFamily="34" charset="0"/>
                  <a:cs typeface="Shonar Bangla" pitchFamily="34" charset="0"/>
                </a:rPr>
                <a:t>  - </a:t>
              </a:r>
              <a:r>
                <a:rPr lang="en-US" sz="2400" kern="1200" dirty="0" err="1">
                  <a:latin typeface="Shonar Bangla" pitchFamily="34" charset="0"/>
                  <a:cs typeface="Shonar Bangla" pitchFamily="34" charset="0"/>
                </a:rPr>
                <a:t>Diplomasi</a:t>
              </a:r>
              <a:r>
                <a:rPr lang="en-US" sz="2400" kern="1200" dirty="0">
                  <a:latin typeface="Shonar Bangla" pitchFamily="34" charset="0"/>
                  <a:cs typeface="Shonar Bangla" pitchFamily="34" charset="0"/>
                </a:rPr>
                <a:t> 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106460" y="2225913"/>
              <a:ext cx="1977708" cy="1272927"/>
            </a:xfrm>
            <a:custGeom>
              <a:avLst/>
              <a:gdLst>
                <a:gd name="connsiteX0" fmla="*/ 0 w 1977708"/>
                <a:gd name="connsiteY0" fmla="*/ 636464 h 1272927"/>
                <a:gd name="connsiteX1" fmla="*/ 988854 w 1977708"/>
                <a:gd name="connsiteY1" fmla="*/ 0 h 1272927"/>
                <a:gd name="connsiteX2" fmla="*/ 1977708 w 1977708"/>
                <a:gd name="connsiteY2" fmla="*/ 636464 h 1272927"/>
                <a:gd name="connsiteX3" fmla="*/ 988854 w 1977708"/>
                <a:gd name="connsiteY3" fmla="*/ 1272928 h 1272927"/>
                <a:gd name="connsiteX4" fmla="*/ 0 w 1977708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7708" h="1272927">
                  <a:moveTo>
                    <a:pt x="0" y="636464"/>
                  </a:moveTo>
                  <a:cubicBezTo>
                    <a:pt x="0" y="284955"/>
                    <a:pt x="442725" y="0"/>
                    <a:pt x="988854" y="0"/>
                  </a:cubicBezTo>
                  <a:cubicBezTo>
                    <a:pt x="1534983" y="0"/>
                    <a:pt x="1977708" y="284955"/>
                    <a:pt x="1977708" y="636464"/>
                  </a:cubicBezTo>
                  <a:cubicBezTo>
                    <a:pt x="1977708" y="987973"/>
                    <a:pt x="1534983" y="1272928"/>
                    <a:pt x="988854" y="1272928"/>
                  </a:cubicBezTo>
                  <a:cubicBezTo>
                    <a:pt x="442725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20109" tIns="216896" rIns="320109" bIns="21689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err="1">
                  <a:latin typeface="Sakkal Majalla" pitchFamily="2" charset="-78"/>
                  <a:cs typeface="Sakkal Majalla" pitchFamily="2" charset="-78"/>
                </a:rPr>
                <a:t>Ilmu</a:t>
              </a:r>
              <a:r>
                <a:rPr lang="en-US" sz="2800" kern="1200" dirty="0">
                  <a:latin typeface="Sakkal Majalla" pitchFamily="2" charset="-78"/>
                  <a:cs typeface="Sakkal Majalla" pitchFamily="2" charset="-78"/>
                </a:rPr>
                <a:t> -</a:t>
              </a:r>
              <a:r>
                <a:rPr lang="en-US" sz="2800" kern="1200" dirty="0" err="1">
                  <a:latin typeface="Sakkal Majalla" pitchFamily="2" charset="-78"/>
                  <a:cs typeface="Sakkal Majalla" pitchFamily="2" charset="-78"/>
                </a:rPr>
                <a:t>ulama</a:t>
              </a:r>
              <a:r>
                <a:rPr lang="en-US" sz="2800" kern="1200" dirty="0">
                  <a:latin typeface="Sakkal Majalla" pitchFamily="2" charset="-78"/>
                  <a:cs typeface="Sakkal Majalla" pitchFamily="2" charset="-78"/>
                </a:rPr>
                <a:t> - </a:t>
              </a:r>
              <a:r>
                <a:rPr lang="en-US" sz="2800" kern="1200" dirty="0" err="1">
                  <a:latin typeface="Sakkal Majalla" pitchFamily="2" charset="-78"/>
                  <a:cs typeface="Sakkal Majalla" pitchFamily="2" charset="-78"/>
                </a:rPr>
                <a:t>budaya</a:t>
              </a:r>
              <a:endParaRPr lang="en-US" sz="2800" kern="1200" dirty="0"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2" name="Shape 11"/>
            <p:cNvSpPr/>
            <p:nvPr/>
          </p:nvSpPr>
          <p:spPr>
            <a:xfrm>
              <a:off x="1181959" y="1235861"/>
              <a:ext cx="6768764" cy="4525958"/>
            </a:xfrm>
            <a:prstGeom prst="funnel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3923928" y="3488656"/>
              <a:ext cx="1933956" cy="1272927"/>
            </a:xfrm>
            <a:custGeom>
              <a:avLst/>
              <a:gdLst>
                <a:gd name="connsiteX0" fmla="*/ 0 w 1272927"/>
                <a:gd name="connsiteY0" fmla="*/ 636464 h 1272927"/>
                <a:gd name="connsiteX1" fmla="*/ 636464 w 1272927"/>
                <a:gd name="connsiteY1" fmla="*/ 0 h 1272927"/>
                <a:gd name="connsiteX2" fmla="*/ 1272928 w 1272927"/>
                <a:gd name="connsiteY2" fmla="*/ 636464 h 1272927"/>
                <a:gd name="connsiteX3" fmla="*/ 636464 w 1272927"/>
                <a:gd name="connsiteY3" fmla="*/ 1272928 h 1272927"/>
                <a:gd name="connsiteX4" fmla="*/ 0 w 1272927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2927" h="1272927">
                  <a:moveTo>
                    <a:pt x="0" y="636464"/>
                  </a:moveTo>
                  <a:cubicBezTo>
                    <a:pt x="0" y="284955"/>
                    <a:pt x="284955" y="0"/>
                    <a:pt x="636464" y="0"/>
                  </a:cubicBezTo>
                  <a:cubicBezTo>
                    <a:pt x="987973" y="0"/>
                    <a:pt x="1272928" y="284955"/>
                    <a:pt x="1272928" y="636464"/>
                  </a:cubicBezTo>
                  <a:cubicBezTo>
                    <a:pt x="1272928" y="987973"/>
                    <a:pt x="987973" y="1272928"/>
                    <a:pt x="636464" y="1272928"/>
                  </a:cubicBezTo>
                  <a:cubicBezTo>
                    <a:pt x="284955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96576" tIns="196576" rIns="196576" bIns="196576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err="1">
                  <a:latin typeface="Times New Roman" pitchFamily="18" charset="0"/>
                  <a:cs typeface="Times New Roman" pitchFamily="18" charset="0"/>
                </a:rPr>
                <a:t>Peperangan</a:t>
              </a:r>
              <a:r>
                <a:rPr lang="en-US" kern="1200" dirty="0">
                  <a:latin typeface="Times New Roman" pitchFamily="18" charset="0"/>
                  <a:cs typeface="Times New Roman" pitchFamily="18" charset="0"/>
                </a:rPr>
                <a:t>  -  </a:t>
              </a:r>
              <a:r>
                <a:rPr lang="en-US" kern="1200" dirty="0" err="1">
                  <a:latin typeface="Times New Roman" pitchFamily="18" charset="0"/>
                  <a:cs typeface="Times New Roman" pitchFamily="18" charset="0"/>
                </a:rPr>
                <a:t>Perjuangan</a:t>
              </a:r>
              <a:r>
                <a:rPr lang="en-US" kern="1200" dirty="0">
                  <a:latin typeface="Times New Roman" pitchFamily="18" charset="0"/>
                  <a:cs typeface="Times New Roman" pitchFamily="18" charset="0"/>
                </a:rPr>
                <a:t> -  </a:t>
              </a:r>
              <a:r>
                <a:rPr lang="en-US" kern="1200" dirty="0" err="1">
                  <a:latin typeface="Times New Roman" pitchFamily="18" charset="0"/>
                  <a:cs typeface="Times New Roman" pitchFamily="18" charset="0"/>
                </a:rPr>
                <a:t>Pengkhianatan</a:t>
              </a:r>
              <a:r>
                <a:rPr lang="en-US" kern="1200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511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Basis Spiritual Aceh</a:t>
            </a:r>
            <a:endParaRPr lang="id-ID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415165"/>
              </p:ext>
            </p:extLst>
          </p:nvPr>
        </p:nvGraphicFramePr>
        <p:xfrm>
          <a:off x="457200" y="1935163"/>
          <a:ext cx="7972452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519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Basis Etika Aceh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298506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057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Basis Seni Aceh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084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Basis Moral Aceh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916051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260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Basis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id-ID" dirty="0" smtClean="0"/>
              <a:t>Aceh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5119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Basis Laku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362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Basis Aksi Sosial Aceh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118401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5652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Basis Sosio-Kebudayaan Aceh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3379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Basis Kebudayaan Aceh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7776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E:\Gambar dr BB\3c43a8ffcc655d4170a703f02c2831b6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1314450" cy="1905000"/>
          </a:xfrm>
          <a:prstGeom prst="rect">
            <a:avLst/>
          </a:prstGeom>
          <a:noFill/>
        </p:spPr>
      </p:pic>
      <p:pic>
        <p:nvPicPr>
          <p:cNvPr id="4099" name="Picture 3" descr="E:\Gambar dr BB\61JqdOT6bK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81000"/>
            <a:ext cx="2457450" cy="2990850"/>
          </a:xfrm>
          <a:prstGeom prst="rect">
            <a:avLst/>
          </a:prstGeom>
          <a:noFill/>
        </p:spPr>
      </p:pic>
      <p:pic>
        <p:nvPicPr>
          <p:cNvPr id="4100" name="Picture 4" descr="E:\Gambar dr BB\Cover Depa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05650" y="4419600"/>
            <a:ext cx="2038350" cy="2286000"/>
          </a:xfrm>
          <a:prstGeom prst="rect">
            <a:avLst/>
          </a:prstGeom>
          <a:noFill/>
        </p:spPr>
      </p:pic>
      <p:pic>
        <p:nvPicPr>
          <p:cNvPr id="4102" name="Picture 6" descr="D:\Research Fellow UM\Research Methodology\Islam Histori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962400"/>
            <a:ext cx="2247900" cy="2895600"/>
          </a:xfrm>
          <a:prstGeom prst="rect">
            <a:avLst/>
          </a:prstGeom>
          <a:noFill/>
        </p:spPr>
      </p:pic>
      <p:pic>
        <p:nvPicPr>
          <p:cNvPr id="4103" name="Picture 7" descr="D:\Research Fellow UM\Research Methodology\Islam in SE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57400" y="914400"/>
            <a:ext cx="1981200" cy="2819400"/>
          </a:xfrm>
          <a:prstGeom prst="rect">
            <a:avLst/>
          </a:prstGeom>
          <a:noFill/>
        </p:spPr>
      </p:pic>
      <p:pic>
        <p:nvPicPr>
          <p:cNvPr id="2051" name="Picture 3" descr="G:\ABAH\cover041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4603" y="457200"/>
            <a:ext cx="2429397" cy="3276600"/>
          </a:xfrm>
          <a:prstGeom prst="rect">
            <a:avLst/>
          </a:prstGeom>
          <a:noFill/>
        </p:spPr>
      </p:pic>
      <p:pic>
        <p:nvPicPr>
          <p:cNvPr id="2052" name="Picture 4" descr="G:\ABAH\Islamic Thought in SE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7800" y="4495800"/>
            <a:ext cx="2571750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319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228</Words>
  <Application>Microsoft Office PowerPoint</Application>
  <PresentationFormat>On-screen Show (4:3)</PresentationFormat>
  <Paragraphs>80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Strategi Pencegahan Paham Radikal Terorisme Berbasis Paham Keagamaan dan Budaya Lokal </vt:lpstr>
      <vt:lpstr>PowerPoint Presentation</vt:lpstr>
      <vt:lpstr>Tren Baru Konflik dalam Pikiran Manusia</vt:lpstr>
      <vt:lpstr>Cara Memengaruhi Pemikiran: Konflik Pemikiran </vt:lpstr>
      <vt:lpstr>PowerPoint Presentation</vt:lpstr>
      <vt:lpstr>Ciri-ciri baru</vt:lpstr>
      <vt:lpstr>DUNIA ACEH</vt:lpstr>
      <vt:lpstr>Basis Spiritual Aceh</vt:lpstr>
      <vt:lpstr>Basis Etika Aceh</vt:lpstr>
      <vt:lpstr>Basis Seni Aceh</vt:lpstr>
      <vt:lpstr>Basis Moral Aceh</vt:lpstr>
      <vt:lpstr>Basis Perilaku Aceh</vt:lpstr>
      <vt:lpstr>Basis Laku Sosial</vt:lpstr>
      <vt:lpstr>Basis Aksi Sosial Aceh</vt:lpstr>
      <vt:lpstr>Basis Sosio-Kebudayaan Aceh</vt:lpstr>
      <vt:lpstr>Basis Kebudayaan Aceh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Pencegahan Paham Radikal Terorisme Berbasis Paham Keagamaan dan Budaya Lokal </dc:title>
  <dc:creator>welcome</dc:creator>
  <cp:lastModifiedBy>welcome</cp:lastModifiedBy>
  <cp:revision>5</cp:revision>
  <dcterms:created xsi:type="dcterms:W3CDTF">2019-03-13T22:04:37Z</dcterms:created>
  <dcterms:modified xsi:type="dcterms:W3CDTF">2019-03-13T22:23:11Z</dcterms:modified>
</cp:coreProperties>
</file>