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1" r:id="rId2"/>
    <p:sldId id="260" r:id="rId3"/>
    <p:sldId id="256" r:id="rId4"/>
    <p:sldId id="258" r:id="rId5"/>
    <p:sldId id="259" r:id="rId6"/>
    <p:sldId id="257" r:id="rId7"/>
  </p:sldIdLst>
  <p:sldSz cx="16573500" cy="127127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81"/>
  </p:normalViewPr>
  <p:slideViewPr>
    <p:cSldViewPr>
      <p:cViewPr varScale="1">
        <p:scale>
          <a:sx n="58" d="100"/>
          <a:sy n="58" d="100"/>
        </p:scale>
        <p:origin x="1872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6573500" cy="127127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777886" y="2363519"/>
            <a:ext cx="13017732" cy="798566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972247" y="2567966"/>
            <a:ext cx="12629007" cy="7576769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6878003" y="2349996"/>
            <a:ext cx="2817495" cy="11865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7043738" y="2349998"/>
            <a:ext cx="2486025" cy="1017016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22947" y="3876582"/>
            <a:ext cx="12327610" cy="4802576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11238" b="0" kern="1200" cap="all" spc="-181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3480" y="8679156"/>
            <a:ext cx="12330684" cy="932265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538" spc="145" baseline="0">
                <a:solidFill>
                  <a:schemeClr val="tx1"/>
                </a:solidFill>
              </a:defRPr>
            </a:lvl1pPr>
            <a:lvl2pPr marL="828675" indent="0" algn="ctr">
              <a:buNone/>
              <a:defRPr sz="2538"/>
            </a:lvl2pPr>
            <a:lvl3pPr marL="1657350" indent="0" algn="ctr">
              <a:buNone/>
              <a:defRPr sz="2538"/>
            </a:lvl3pPr>
            <a:lvl4pPr marL="2486025" indent="0" algn="ctr">
              <a:buNone/>
              <a:defRPr sz="2538"/>
            </a:lvl4pPr>
            <a:lvl5pPr marL="3314700" indent="0" algn="ctr">
              <a:buNone/>
              <a:defRPr sz="2538"/>
            </a:lvl5pPr>
            <a:lvl6pPr marL="4143375" indent="0" algn="ctr">
              <a:buNone/>
              <a:defRPr sz="2538"/>
            </a:lvl6pPr>
            <a:lvl7pPr marL="4972050" indent="0" algn="ctr">
              <a:buNone/>
              <a:defRPr sz="2538"/>
            </a:lvl7pPr>
            <a:lvl8pPr marL="5800725" indent="0" algn="ctr">
              <a:buNone/>
              <a:defRPr sz="2538"/>
            </a:lvl8pPr>
            <a:lvl9pPr marL="6629400" indent="0" algn="ctr">
              <a:buNone/>
              <a:defRPr sz="2538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7126605" y="2460213"/>
            <a:ext cx="2320290" cy="847513"/>
          </a:xfrm>
        </p:spPr>
        <p:txBody>
          <a:bodyPr/>
          <a:lstStyle>
            <a:lvl1pPr algn="ctr">
              <a:defRPr sz="1994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2024/4/24</a:t>
            </a:fld>
            <a:endParaRPr lang="zh-CN" alt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2002697" y="9659761"/>
            <a:ext cx="8027789" cy="423757"/>
          </a:xfrm>
        </p:spPr>
        <p:txBody>
          <a:bodyPr/>
          <a:lstStyle>
            <a:lvl1pPr algn="l">
              <a:defRPr sz="163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11700033" y="9661652"/>
            <a:ext cx="2870839" cy="423757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810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2024/4/24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631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6573500" cy="127127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777886" y="2363519"/>
            <a:ext cx="13017732" cy="798566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972247" y="2567966"/>
            <a:ext cx="12629007" cy="7576769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6878003" y="2349996"/>
            <a:ext cx="2817495" cy="11865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7043738" y="2349998"/>
            <a:ext cx="2486025" cy="1017016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5550" y="3882229"/>
            <a:ext cx="12330684" cy="4796925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11238" kern="1200" cap="all" spc="-181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5551" y="8679156"/>
            <a:ext cx="12330684" cy="932265"/>
          </a:xfrm>
        </p:spPr>
        <p:txBody>
          <a:bodyPr anchor="t">
            <a:normAutofit/>
          </a:bodyPr>
          <a:lstStyle>
            <a:lvl1pPr marL="0" indent="0" algn="ctr">
              <a:buNone/>
              <a:defRPr sz="2538">
                <a:solidFill>
                  <a:schemeClr val="tx1"/>
                </a:solidFill>
                <a:effectLst/>
              </a:defRPr>
            </a:lvl1pPr>
            <a:lvl2pPr marL="828675" indent="0">
              <a:buNone/>
              <a:defRPr sz="2538">
                <a:solidFill>
                  <a:schemeClr val="tx1">
                    <a:tint val="75000"/>
                  </a:schemeClr>
                </a:solidFill>
              </a:defRPr>
            </a:lvl2pPr>
            <a:lvl3pPr marL="1657350" indent="0">
              <a:buNone/>
              <a:defRPr sz="2538">
                <a:solidFill>
                  <a:schemeClr val="tx1">
                    <a:tint val="75000"/>
                  </a:schemeClr>
                </a:solidFill>
              </a:defRPr>
            </a:lvl3pPr>
            <a:lvl4pPr marL="2486025" indent="0">
              <a:buNone/>
              <a:defRPr sz="2538">
                <a:solidFill>
                  <a:schemeClr val="tx1">
                    <a:tint val="75000"/>
                  </a:schemeClr>
                </a:solidFill>
              </a:defRPr>
            </a:lvl4pPr>
            <a:lvl5pPr marL="3314700" indent="0">
              <a:buNone/>
              <a:defRPr sz="2538">
                <a:solidFill>
                  <a:schemeClr val="tx1">
                    <a:tint val="75000"/>
                  </a:schemeClr>
                </a:solidFill>
              </a:defRPr>
            </a:lvl5pPr>
            <a:lvl6pPr marL="4143375" indent="0">
              <a:buNone/>
              <a:defRPr sz="2538">
                <a:solidFill>
                  <a:schemeClr val="tx1">
                    <a:tint val="75000"/>
                  </a:schemeClr>
                </a:solidFill>
              </a:defRPr>
            </a:lvl6pPr>
            <a:lvl7pPr marL="4972050" indent="0">
              <a:buNone/>
              <a:defRPr sz="2538">
                <a:solidFill>
                  <a:schemeClr val="tx1">
                    <a:tint val="75000"/>
                  </a:schemeClr>
                </a:solidFill>
              </a:defRPr>
            </a:lvl7pPr>
            <a:lvl8pPr marL="5800725" indent="0">
              <a:buNone/>
              <a:defRPr sz="2538">
                <a:solidFill>
                  <a:schemeClr val="tx1">
                    <a:tint val="75000"/>
                  </a:schemeClr>
                </a:solidFill>
              </a:defRPr>
            </a:lvl8pPr>
            <a:lvl9pPr marL="6629400" indent="0">
              <a:buNone/>
              <a:defRPr sz="25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126605" y="2457789"/>
            <a:ext cx="2320290" cy="847513"/>
          </a:xfrm>
        </p:spPr>
        <p:txBody>
          <a:bodyPr/>
          <a:lstStyle>
            <a:lvl1pPr algn="ctr">
              <a:defRPr lang="en-US" sz="1994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30820CF-B880-4189-942D-D702A7CBA730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02231" y="9659761"/>
            <a:ext cx="8029861" cy="423757"/>
          </a:xfrm>
        </p:spPr>
        <p:txBody>
          <a:bodyPr/>
          <a:lstStyle>
            <a:lvl1pPr algn="l"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96748" y="9659761"/>
            <a:ext cx="2871359" cy="423757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6234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5880" y="3898561"/>
            <a:ext cx="6629400" cy="7288615"/>
          </a:xfrm>
        </p:spPr>
        <p:txBody>
          <a:bodyPr/>
          <a:lstStyle>
            <a:lvl1pPr>
              <a:defRPr sz="3263"/>
            </a:lvl1pPr>
            <a:lvl2pPr>
              <a:defRPr sz="2900"/>
            </a:lvl2pPr>
            <a:lvl3pPr>
              <a:defRPr sz="2538"/>
            </a:lvl3pPr>
            <a:lvl4pPr>
              <a:defRPr sz="2538"/>
            </a:lvl4pPr>
            <a:lvl5pPr>
              <a:defRPr sz="2538"/>
            </a:lvl5pPr>
            <a:lvl6pPr>
              <a:defRPr sz="2538"/>
            </a:lvl6pPr>
            <a:lvl7pPr>
              <a:defRPr sz="2538"/>
            </a:lvl7pPr>
            <a:lvl8pPr>
              <a:defRPr sz="2538"/>
            </a:lvl8pPr>
            <a:lvl9pPr>
              <a:defRPr sz="253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18220" y="3898561"/>
            <a:ext cx="6629400" cy="7288615"/>
          </a:xfrm>
        </p:spPr>
        <p:txBody>
          <a:bodyPr/>
          <a:lstStyle>
            <a:lvl1pPr>
              <a:defRPr sz="3263"/>
            </a:lvl1pPr>
            <a:lvl2pPr>
              <a:defRPr sz="2900"/>
            </a:lvl2pPr>
            <a:lvl3pPr>
              <a:defRPr sz="2538"/>
            </a:lvl3pPr>
            <a:lvl4pPr>
              <a:defRPr sz="2538"/>
            </a:lvl4pPr>
            <a:lvl5pPr>
              <a:defRPr sz="2538"/>
            </a:lvl5pPr>
            <a:lvl6pPr>
              <a:defRPr sz="2538"/>
            </a:lvl6pPr>
            <a:lvl7pPr>
              <a:defRPr sz="2538"/>
            </a:lvl7pPr>
            <a:lvl8pPr>
              <a:defRPr sz="2538"/>
            </a:lvl8pPr>
            <a:lvl9pPr>
              <a:defRPr sz="253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8550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5880" y="3845200"/>
            <a:ext cx="6629400" cy="1186519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3444" b="0">
                <a:solidFill>
                  <a:schemeClr val="tx2"/>
                </a:solidFill>
                <a:latin typeface="+mn-lt"/>
              </a:defRPr>
            </a:lvl1pPr>
            <a:lvl2pPr marL="828675" indent="0">
              <a:buNone/>
              <a:defRPr sz="3444" b="1"/>
            </a:lvl2pPr>
            <a:lvl3pPr marL="1657350" indent="0">
              <a:buNone/>
              <a:defRPr sz="3263" b="1"/>
            </a:lvl3pPr>
            <a:lvl4pPr marL="2486025" indent="0">
              <a:buNone/>
              <a:defRPr sz="2900" b="1"/>
            </a:lvl4pPr>
            <a:lvl5pPr marL="3314700" indent="0">
              <a:buNone/>
              <a:defRPr sz="2900" b="1"/>
            </a:lvl5pPr>
            <a:lvl6pPr marL="4143375" indent="0">
              <a:buNone/>
              <a:defRPr sz="2900" b="1"/>
            </a:lvl6pPr>
            <a:lvl7pPr marL="4972050" indent="0">
              <a:buNone/>
              <a:defRPr sz="2900" b="1"/>
            </a:lvl7pPr>
            <a:lvl8pPr marL="5800725" indent="0">
              <a:buNone/>
              <a:defRPr sz="2900" b="1"/>
            </a:lvl8pPr>
            <a:lvl9pPr marL="6629400" indent="0">
              <a:buNone/>
              <a:defRPr sz="2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25880" y="5108618"/>
            <a:ext cx="6629400" cy="5932593"/>
          </a:xfrm>
        </p:spPr>
        <p:txBody>
          <a:bodyPr/>
          <a:lstStyle>
            <a:lvl1pPr>
              <a:defRPr sz="3263"/>
            </a:lvl1pPr>
            <a:lvl2pPr>
              <a:defRPr sz="2900"/>
            </a:lvl2pPr>
            <a:lvl3pPr>
              <a:defRPr sz="2538"/>
            </a:lvl3pPr>
            <a:lvl4pPr>
              <a:defRPr sz="2538"/>
            </a:lvl4pPr>
            <a:lvl5pPr>
              <a:defRPr sz="2538"/>
            </a:lvl5pPr>
            <a:lvl6pPr>
              <a:defRPr sz="2538"/>
            </a:lvl6pPr>
            <a:lvl7pPr>
              <a:defRPr sz="2538"/>
            </a:lvl7pPr>
            <a:lvl8pPr>
              <a:defRPr sz="2538"/>
            </a:lvl8pPr>
            <a:lvl9pPr>
              <a:defRPr sz="253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618220" y="3845200"/>
            <a:ext cx="6629400" cy="1186519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3444" b="0">
                <a:solidFill>
                  <a:schemeClr val="tx2"/>
                </a:solidFill>
              </a:defRPr>
            </a:lvl1pPr>
            <a:lvl2pPr marL="828675" indent="0">
              <a:buNone/>
              <a:defRPr sz="3444" b="1"/>
            </a:lvl2pPr>
            <a:lvl3pPr marL="1657350" indent="0">
              <a:buNone/>
              <a:defRPr sz="3263" b="1"/>
            </a:lvl3pPr>
            <a:lvl4pPr marL="2486025" indent="0">
              <a:buNone/>
              <a:defRPr sz="2900" b="1"/>
            </a:lvl4pPr>
            <a:lvl5pPr marL="3314700" indent="0">
              <a:buNone/>
              <a:defRPr sz="2900" b="1"/>
            </a:lvl5pPr>
            <a:lvl6pPr marL="4143375" indent="0">
              <a:buNone/>
              <a:defRPr sz="2900" b="1"/>
            </a:lvl6pPr>
            <a:lvl7pPr marL="4972050" indent="0">
              <a:buNone/>
              <a:defRPr sz="2900" b="1"/>
            </a:lvl7pPr>
            <a:lvl8pPr marL="5800725" indent="0">
              <a:buNone/>
              <a:defRPr sz="2900" b="1"/>
            </a:lvl8pPr>
            <a:lvl9pPr marL="6629400" indent="0">
              <a:buNone/>
              <a:defRPr sz="2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618220" y="5109885"/>
            <a:ext cx="6629400" cy="5932593"/>
          </a:xfrm>
        </p:spPr>
        <p:txBody>
          <a:bodyPr/>
          <a:lstStyle>
            <a:lvl1pPr>
              <a:defRPr sz="3263"/>
            </a:lvl1pPr>
            <a:lvl2pPr>
              <a:defRPr sz="2900"/>
            </a:lvl2pPr>
            <a:lvl3pPr>
              <a:defRPr sz="2538"/>
            </a:lvl3pPr>
            <a:lvl4pPr>
              <a:defRPr sz="2538"/>
            </a:lvl4pPr>
            <a:lvl5pPr>
              <a:defRPr sz="2538"/>
            </a:lvl5pPr>
            <a:lvl6pPr>
              <a:defRPr sz="2538"/>
            </a:lvl6pPr>
            <a:lvl7pPr>
              <a:defRPr sz="2538"/>
            </a:lvl7pPr>
            <a:lvl8pPr>
              <a:defRPr sz="2538"/>
            </a:lvl8pPr>
            <a:lvl9pPr>
              <a:defRPr sz="253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138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2252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2024/4/24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417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333766" y="322055"/>
            <a:ext cx="11597307" cy="120685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2262088" y="322055"/>
            <a:ext cx="3977640" cy="120685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37294" y="1125925"/>
            <a:ext cx="3304342" cy="3051048"/>
          </a:xfrm>
        </p:spPr>
        <p:txBody>
          <a:bodyPr anchor="b">
            <a:normAutofit/>
          </a:bodyPr>
          <a:lstStyle>
            <a:lvl1pPr algn="l" defTabSz="1657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35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2519" y="1681575"/>
            <a:ext cx="9839802" cy="9349551"/>
          </a:xfrm>
        </p:spPr>
        <p:txBody>
          <a:bodyPr/>
          <a:lstStyle>
            <a:lvl1pPr>
              <a:defRPr sz="3263"/>
            </a:lvl1pPr>
            <a:lvl2pPr>
              <a:defRPr sz="2900"/>
            </a:lvl2pPr>
            <a:lvl3pPr>
              <a:defRPr sz="2538"/>
            </a:lvl3pPr>
            <a:lvl4pPr>
              <a:defRPr sz="2538"/>
            </a:lvl4pPr>
            <a:lvl5pPr>
              <a:defRPr sz="2538"/>
            </a:lvl5pPr>
            <a:lvl6pPr>
              <a:defRPr sz="2538"/>
            </a:lvl6pPr>
            <a:lvl7pPr>
              <a:defRPr sz="2538"/>
            </a:lvl7pPr>
            <a:lvl8pPr>
              <a:defRPr sz="2538"/>
            </a:lvl8pPr>
            <a:lvl9pPr>
              <a:defRPr sz="253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637294" y="4237567"/>
            <a:ext cx="3304342" cy="649760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450"/>
              </a:spcBef>
              <a:buNone/>
              <a:defRPr sz="2356">
                <a:solidFill>
                  <a:srgbClr val="FFFFFF"/>
                </a:solidFill>
              </a:defRPr>
            </a:lvl1pPr>
            <a:lvl2pPr marL="828675" indent="0">
              <a:buNone/>
              <a:defRPr sz="2175"/>
            </a:lvl2pPr>
            <a:lvl3pPr marL="1657350" indent="0">
              <a:buNone/>
              <a:defRPr sz="1813"/>
            </a:lvl3pPr>
            <a:lvl4pPr marL="2486025" indent="0">
              <a:buNone/>
              <a:defRPr sz="1631"/>
            </a:lvl4pPr>
            <a:lvl5pPr marL="3314700" indent="0">
              <a:buNone/>
              <a:defRPr sz="1631"/>
            </a:lvl5pPr>
            <a:lvl6pPr marL="4143375" indent="0">
              <a:buNone/>
              <a:defRPr sz="1631"/>
            </a:lvl6pPr>
            <a:lvl7pPr marL="4972050" indent="0">
              <a:buNone/>
              <a:defRPr sz="1631"/>
            </a:lvl7pPr>
            <a:lvl8pPr marL="5800725" indent="0">
              <a:buNone/>
              <a:defRPr sz="1631"/>
            </a:lvl8pPr>
            <a:lvl9pPr marL="6629400" indent="0">
              <a:buNone/>
              <a:defRPr sz="163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zh-CN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4128905" y="11697030"/>
            <a:ext cx="1988820" cy="50850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Rectangle 11"/>
          <p:cNvSpPr/>
          <p:nvPr/>
        </p:nvSpPr>
        <p:spPr>
          <a:xfrm>
            <a:off x="12448540" y="508508"/>
            <a:ext cx="3604736" cy="11695684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25495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2262088" y="322055"/>
            <a:ext cx="3977640" cy="120685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37294" y="1118718"/>
            <a:ext cx="3306413" cy="3051048"/>
          </a:xfrm>
        </p:spPr>
        <p:txBody>
          <a:bodyPr anchor="b">
            <a:noAutofit/>
          </a:bodyPr>
          <a:lstStyle>
            <a:lvl1pPr algn="l">
              <a:defRPr sz="435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751" y="322055"/>
            <a:ext cx="11597307" cy="12068590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5800"/>
            </a:lvl1pPr>
            <a:lvl2pPr marL="828675" indent="0">
              <a:buNone/>
              <a:defRPr sz="5075"/>
            </a:lvl2pPr>
            <a:lvl3pPr marL="1657350" indent="0">
              <a:buNone/>
              <a:defRPr sz="4350"/>
            </a:lvl3pPr>
            <a:lvl4pPr marL="2486025" indent="0">
              <a:buNone/>
              <a:defRPr sz="3625"/>
            </a:lvl4pPr>
            <a:lvl5pPr marL="3314700" indent="0">
              <a:buNone/>
              <a:defRPr sz="3625"/>
            </a:lvl5pPr>
            <a:lvl6pPr marL="4143375" indent="0">
              <a:buNone/>
              <a:defRPr sz="3625"/>
            </a:lvl6pPr>
            <a:lvl7pPr marL="4972050" indent="0">
              <a:buNone/>
              <a:defRPr sz="3625"/>
            </a:lvl7pPr>
            <a:lvl8pPr marL="5800725" indent="0">
              <a:buNone/>
              <a:defRPr sz="3625"/>
            </a:lvl8pPr>
            <a:lvl9pPr marL="6629400" indent="0">
              <a:buNone/>
              <a:defRPr sz="36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637294" y="4237567"/>
            <a:ext cx="3306413" cy="64919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450"/>
              </a:spcBef>
              <a:buNone/>
              <a:defRPr sz="2356">
                <a:solidFill>
                  <a:srgbClr val="FFFFFF"/>
                </a:solidFill>
              </a:defRPr>
            </a:lvl1pPr>
            <a:lvl2pPr marL="828675" indent="0">
              <a:buNone/>
              <a:defRPr sz="2175"/>
            </a:lvl2pPr>
            <a:lvl3pPr marL="1657350" indent="0">
              <a:buNone/>
              <a:defRPr sz="1813"/>
            </a:lvl3pPr>
            <a:lvl4pPr marL="2486025" indent="0">
              <a:buNone/>
              <a:defRPr sz="1631"/>
            </a:lvl4pPr>
            <a:lvl5pPr marL="3314700" indent="0">
              <a:buNone/>
              <a:defRPr sz="1631"/>
            </a:lvl5pPr>
            <a:lvl6pPr marL="4143375" indent="0">
              <a:buNone/>
              <a:defRPr sz="1631"/>
            </a:lvl6pPr>
            <a:lvl7pPr marL="4972050" indent="0">
              <a:buNone/>
              <a:defRPr sz="1631"/>
            </a:lvl7pPr>
            <a:lvl8pPr marL="5800725" indent="0">
              <a:buNone/>
              <a:defRPr sz="1631"/>
            </a:lvl8pPr>
            <a:lvl9pPr marL="6629400" indent="0">
              <a:buNone/>
              <a:defRPr sz="163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30820CF-B880-4189-942D-D702A7CBA730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1657350" rtl="0" eaLnBrk="1" latinLnBrk="0" hangingPunct="1">
              <a:defRPr lang="en-US" sz="1631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133052" y="11695684"/>
            <a:ext cx="1988820" cy="50850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2448540" y="508508"/>
            <a:ext cx="3604736" cy="11695684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23958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2024/4/24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6006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222956" y="1412522"/>
            <a:ext cx="3211116" cy="974640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9428" y="1412522"/>
            <a:ext cx="10979944" cy="97464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6186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9040" y="322055"/>
            <a:ext cx="15935420" cy="12068590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25880" y="1191179"/>
            <a:ext cx="13921740" cy="2542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5880" y="3898561"/>
            <a:ext cx="13921740" cy="7288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5517" y="11695684"/>
            <a:ext cx="3729038" cy="5085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63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06874" y="11695684"/>
            <a:ext cx="7159752" cy="5085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63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179880" y="11695684"/>
            <a:ext cx="1988820" cy="5085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63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81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1657350" rtl="0" eaLnBrk="1" latinLnBrk="0" hangingPunct="1">
        <a:lnSpc>
          <a:spcPct val="90000"/>
        </a:lnSpc>
        <a:spcBef>
          <a:spcPct val="0"/>
        </a:spcBef>
        <a:buNone/>
        <a:defRPr lang="en-US" sz="725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331470" indent="-331470" algn="l" defTabSz="1657350" rtl="0" eaLnBrk="1" latinLnBrk="0" hangingPunct="1">
        <a:lnSpc>
          <a:spcPct val="100000"/>
        </a:lnSpc>
        <a:spcBef>
          <a:spcPts val="1631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3263" kern="1200">
          <a:solidFill>
            <a:schemeClr val="tx1"/>
          </a:solidFill>
          <a:latin typeface="+mn-lt"/>
          <a:ea typeface="+mn-ea"/>
          <a:cs typeface="+mn-cs"/>
        </a:defRPr>
      </a:lvl1pPr>
      <a:lvl2pPr marL="828675" indent="-331470" algn="l" defTabSz="1657350" rtl="0" eaLnBrk="1" latinLnBrk="0" hangingPunct="1">
        <a:lnSpc>
          <a:spcPct val="100000"/>
        </a:lnSpc>
        <a:spcBef>
          <a:spcPts val="906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325880" indent="-331470" algn="l" defTabSz="1657350" rtl="0" eaLnBrk="1" latinLnBrk="0" hangingPunct="1">
        <a:lnSpc>
          <a:spcPct val="100000"/>
        </a:lnSpc>
        <a:spcBef>
          <a:spcPts val="906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2538" kern="1200">
          <a:solidFill>
            <a:schemeClr val="tx1"/>
          </a:solidFill>
          <a:latin typeface="+mn-lt"/>
          <a:ea typeface="+mn-ea"/>
          <a:cs typeface="+mn-cs"/>
        </a:defRPr>
      </a:lvl3pPr>
      <a:lvl4pPr marL="1823085" indent="-331470" algn="l" defTabSz="1657350" rtl="0" eaLnBrk="1" latinLnBrk="0" hangingPunct="1">
        <a:lnSpc>
          <a:spcPct val="100000"/>
        </a:lnSpc>
        <a:spcBef>
          <a:spcPts val="906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2538" kern="1200">
          <a:solidFill>
            <a:schemeClr val="tx1"/>
          </a:solidFill>
          <a:latin typeface="+mn-lt"/>
          <a:ea typeface="+mn-ea"/>
          <a:cs typeface="+mn-cs"/>
        </a:defRPr>
      </a:lvl4pPr>
      <a:lvl5pPr marL="2320290" indent="-331470" algn="l" defTabSz="1657350" rtl="0" eaLnBrk="1" latinLnBrk="0" hangingPunct="1">
        <a:lnSpc>
          <a:spcPct val="100000"/>
        </a:lnSpc>
        <a:spcBef>
          <a:spcPts val="906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2538" kern="1200">
          <a:solidFill>
            <a:schemeClr val="tx1"/>
          </a:solidFill>
          <a:latin typeface="+mn-lt"/>
          <a:ea typeface="+mn-ea"/>
          <a:cs typeface="+mn-cs"/>
        </a:defRPr>
      </a:lvl5pPr>
      <a:lvl6pPr marL="2900000" indent="-414338" algn="l" defTabSz="1657350" rtl="0" eaLnBrk="1" latinLnBrk="0" hangingPunct="1">
        <a:lnSpc>
          <a:spcPct val="100000"/>
        </a:lnSpc>
        <a:spcBef>
          <a:spcPts val="906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2538" kern="1200">
          <a:solidFill>
            <a:schemeClr val="tx1"/>
          </a:solidFill>
          <a:latin typeface="+mn-lt"/>
          <a:ea typeface="+mn-ea"/>
          <a:cs typeface="+mn-cs"/>
        </a:defRPr>
      </a:lvl6pPr>
      <a:lvl7pPr marL="3443750" indent="-414338" algn="l" defTabSz="1657350" rtl="0" eaLnBrk="1" latinLnBrk="0" hangingPunct="1">
        <a:lnSpc>
          <a:spcPct val="100000"/>
        </a:lnSpc>
        <a:spcBef>
          <a:spcPts val="906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2538" kern="1200">
          <a:solidFill>
            <a:schemeClr val="tx1"/>
          </a:solidFill>
          <a:latin typeface="+mn-lt"/>
          <a:ea typeface="+mn-ea"/>
          <a:cs typeface="+mn-cs"/>
        </a:defRPr>
      </a:lvl7pPr>
      <a:lvl8pPr marL="3987500" indent="-414338" algn="l" defTabSz="1657350" rtl="0" eaLnBrk="1" latinLnBrk="0" hangingPunct="1">
        <a:lnSpc>
          <a:spcPct val="100000"/>
        </a:lnSpc>
        <a:spcBef>
          <a:spcPts val="906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2538" kern="1200">
          <a:solidFill>
            <a:schemeClr val="tx1"/>
          </a:solidFill>
          <a:latin typeface="+mn-lt"/>
          <a:ea typeface="+mn-ea"/>
          <a:cs typeface="+mn-cs"/>
        </a:defRPr>
      </a:lvl8pPr>
      <a:lvl9pPr marL="4531250" indent="-414338" algn="l" defTabSz="1657350" rtl="0" eaLnBrk="1" latinLnBrk="0" hangingPunct="1">
        <a:lnSpc>
          <a:spcPct val="100000"/>
        </a:lnSpc>
        <a:spcBef>
          <a:spcPts val="906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25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57350" rtl="0" eaLnBrk="1" latinLnBrk="0" hangingPunct="1">
        <a:defRPr sz="3263" kern="1200">
          <a:solidFill>
            <a:schemeClr val="tx1"/>
          </a:solidFill>
          <a:latin typeface="+mn-lt"/>
          <a:ea typeface="+mn-ea"/>
          <a:cs typeface="+mn-cs"/>
        </a:defRPr>
      </a:lvl1pPr>
      <a:lvl2pPr marL="828675" algn="l" defTabSz="1657350" rtl="0" eaLnBrk="1" latinLnBrk="0" hangingPunct="1">
        <a:defRPr sz="3263" kern="1200">
          <a:solidFill>
            <a:schemeClr val="tx1"/>
          </a:solidFill>
          <a:latin typeface="+mn-lt"/>
          <a:ea typeface="+mn-ea"/>
          <a:cs typeface="+mn-cs"/>
        </a:defRPr>
      </a:lvl2pPr>
      <a:lvl3pPr marL="1657350" algn="l" defTabSz="1657350" rtl="0" eaLnBrk="1" latinLnBrk="0" hangingPunct="1">
        <a:defRPr sz="3263" kern="1200">
          <a:solidFill>
            <a:schemeClr val="tx1"/>
          </a:solidFill>
          <a:latin typeface="+mn-lt"/>
          <a:ea typeface="+mn-ea"/>
          <a:cs typeface="+mn-cs"/>
        </a:defRPr>
      </a:lvl3pPr>
      <a:lvl4pPr marL="2486025" algn="l" defTabSz="1657350" rtl="0" eaLnBrk="1" latinLnBrk="0" hangingPunct="1">
        <a:defRPr sz="3263" kern="1200">
          <a:solidFill>
            <a:schemeClr val="tx1"/>
          </a:solidFill>
          <a:latin typeface="+mn-lt"/>
          <a:ea typeface="+mn-ea"/>
          <a:cs typeface="+mn-cs"/>
        </a:defRPr>
      </a:lvl4pPr>
      <a:lvl5pPr marL="3314700" algn="l" defTabSz="1657350" rtl="0" eaLnBrk="1" latinLnBrk="0" hangingPunct="1">
        <a:defRPr sz="3263" kern="1200">
          <a:solidFill>
            <a:schemeClr val="tx1"/>
          </a:solidFill>
          <a:latin typeface="+mn-lt"/>
          <a:ea typeface="+mn-ea"/>
          <a:cs typeface="+mn-cs"/>
        </a:defRPr>
      </a:lvl5pPr>
      <a:lvl6pPr marL="4143375" algn="l" defTabSz="1657350" rtl="0" eaLnBrk="1" latinLnBrk="0" hangingPunct="1">
        <a:defRPr sz="3263" kern="1200">
          <a:solidFill>
            <a:schemeClr val="tx1"/>
          </a:solidFill>
          <a:latin typeface="+mn-lt"/>
          <a:ea typeface="+mn-ea"/>
          <a:cs typeface="+mn-cs"/>
        </a:defRPr>
      </a:lvl6pPr>
      <a:lvl7pPr marL="4972050" algn="l" defTabSz="1657350" rtl="0" eaLnBrk="1" latinLnBrk="0" hangingPunct="1">
        <a:defRPr sz="3263" kern="1200">
          <a:solidFill>
            <a:schemeClr val="tx1"/>
          </a:solidFill>
          <a:latin typeface="+mn-lt"/>
          <a:ea typeface="+mn-ea"/>
          <a:cs typeface="+mn-cs"/>
        </a:defRPr>
      </a:lvl7pPr>
      <a:lvl8pPr marL="5800725" algn="l" defTabSz="1657350" rtl="0" eaLnBrk="1" latinLnBrk="0" hangingPunct="1">
        <a:defRPr sz="3263" kern="1200">
          <a:solidFill>
            <a:schemeClr val="tx1"/>
          </a:solidFill>
          <a:latin typeface="+mn-lt"/>
          <a:ea typeface="+mn-ea"/>
          <a:cs typeface="+mn-cs"/>
        </a:defRPr>
      </a:lvl8pPr>
      <a:lvl9pPr marL="6629400" algn="l" defTabSz="1657350" rtl="0" eaLnBrk="1" latinLnBrk="0" hangingPunct="1">
        <a:defRPr sz="32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20E500-AC75-1C45-5605-12E937C7FC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9750" y="2130425"/>
            <a:ext cx="12954000" cy="4683125"/>
          </a:xfrm>
        </p:spPr>
        <p:txBody>
          <a:bodyPr>
            <a:normAutofit/>
          </a:bodyPr>
          <a:lstStyle/>
          <a:p>
            <a:br>
              <a:rPr lang="en-US" sz="6600" b="1" dirty="0">
                <a:latin typeface="Katari" pitchFamily="2" charset="0"/>
                <a:cs typeface="Katari" pitchFamily="2" charset="0"/>
              </a:rPr>
            </a:br>
            <a:r>
              <a:rPr lang="en-US" sz="6600" b="1" dirty="0" err="1">
                <a:latin typeface="Katari" pitchFamily="2" charset="0"/>
                <a:cs typeface="Katari" pitchFamily="2" charset="0"/>
              </a:rPr>
              <a:t>Tawaran</a:t>
            </a:r>
            <a:r>
              <a:rPr lang="en-US" sz="6600" b="1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6600" b="1" dirty="0" err="1">
                <a:latin typeface="Katari" pitchFamily="2" charset="0"/>
                <a:cs typeface="Katari" pitchFamily="2" charset="0"/>
              </a:rPr>
              <a:t>paradigma</a:t>
            </a:r>
            <a:r>
              <a:rPr lang="en-US" sz="6600" b="1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6600" b="1" dirty="0" err="1">
                <a:latin typeface="Katari" pitchFamily="2" charset="0"/>
                <a:cs typeface="Katari" pitchFamily="2" charset="0"/>
              </a:rPr>
              <a:t>ar-raniry</a:t>
            </a:r>
            <a:r>
              <a:rPr lang="en-US" sz="6600" b="1" dirty="0">
                <a:latin typeface="Katari" pitchFamily="2" charset="0"/>
                <a:cs typeface="Katari" pitchFamily="2" charset="0"/>
              </a:rPr>
              <a:t>: </a:t>
            </a:r>
            <a:r>
              <a:rPr lang="en-US" sz="6600" b="1" dirty="0" err="1">
                <a:latin typeface="Katari" pitchFamily="2" charset="0"/>
                <a:cs typeface="Katari" pitchFamily="2" charset="0"/>
              </a:rPr>
              <a:t>Sebuah</a:t>
            </a:r>
            <a:r>
              <a:rPr lang="en-US" sz="6600" b="1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6600" b="1" dirty="0" err="1">
                <a:latin typeface="Katari" pitchFamily="2" charset="0"/>
                <a:cs typeface="Katari" pitchFamily="2" charset="0"/>
              </a:rPr>
              <a:t>gagasan</a:t>
            </a:r>
            <a:r>
              <a:rPr lang="en-US" sz="6600" b="1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6600" b="1" dirty="0" err="1">
                <a:latin typeface="Katari" pitchFamily="2" charset="0"/>
                <a:cs typeface="Katari" pitchFamily="2" charset="0"/>
              </a:rPr>
              <a:t>awal</a:t>
            </a:r>
            <a:endParaRPr lang="en-US" sz="6600" b="1" dirty="0">
              <a:latin typeface="Katari" pitchFamily="2" charset="0"/>
              <a:cs typeface="Katari" pitchFamily="2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5E6288B-F650-95E3-0E3C-0E51FDCC80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19475" y="7499350"/>
            <a:ext cx="8610600" cy="1752600"/>
          </a:xfrm>
        </p:spPr>
        <p:txBody>
          <a:bodyPr>
            <a:normAutofit/>
          </a:bodyPr>
          <a:lstStyle/>
          <a:p>
            <a:r>
              <a:rPr lang="en-US" sz="4000" dirty="0" err="1">
                <a:latin typeface="Katari" pitchFamily="2" charset="0"/>
                <a:cs typeface="Katari" pitchFamily="2" charset="0"/>
              </a:rPr>
              <a:t>Kamaruzzaman</a:t>
            </a:r>
            <a:r>
              <a:rPr lang="en-US" sz="4000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4000" dirty="0" err="1">
                <a:latin typeface="Katari" pitchFamily="2" charset="0"/>
                <a:cs typeface="Katari" pitchFamily="2" charset="0"/>
              </a:rPr>
              <a:t>Bustamam</a:t>
            </a:r>
            <a:r>
              <a:rPr lang="en-US" sz="4000" dirty="0">
                <a:latin typeface="Katari" pitchFamily="2" charset="0"/>
                <a:cs typeface="Katari" pitchFamily="2" charset="0"/>
              </a:rPr>
              <a:t>-Ahmad</a:t>
            </a:r>
          </a:p>
          <a:p>
            <a:endParaRPr lang="en-US" sz="4000" dirty="0">
              <a:latin typeface="Katari" pitchFamily="2" charset="0"/>
              <a:cs typeface="Kata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877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6ADC7-ABDC-B840-3175-61B56F44C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6CA462-D5E2-68E9-B6D2-766D530AED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16287750" cy="12712700"/>
          </a:xfrm>
        </p:spPr>
      </p:pic>
    </p:spTree>
    <p:extLst>
      <p:ext uri="{BB962C8B-B14F-4D97-AF65-F5344CB8AC3E}">
        <p14:creationId xmlns:p14="http://schemas.microsoft.com/office/powerpoint/2010/main" val="3148582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33450" y="0"/>
            <a:ext cx="18288000" cy="13442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50173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36F395-9CB2-EF4C-5342-B9E3963B3B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363950" cy="12528550"/>
          </a:xfrm>
        </p:spPr>
      </p:pic>
    </p:spTree>
    <p:extLst>
      <p:ext uri="{BB962C8B-B14F-4D97-AF65-F5344CB8AC3E}">
        <p14:creationId xmlns:p14="http://schemas.microsoft.com/office/powerpoint/2010/main" val="3429339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FA892-192B-4E7C-99D7-33C09C2DA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ED4900-84A2-101A-A050-2EF3E44038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0"/>
            <a:ext cx="16154400" cy="12712700"/>
          </a:xfrm>
        </p:spPr>
      </p:pic>
    </p:spTree>
    <p:extLst>
      <p:ext uri="{BB962C8B-B14F-4D97-AF65-F5344CB8AC3E}">
        <p14:creationId xmlns:p14="http://schemas.microsoft.com/office/powerpoint/2010/main" val="2709749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FA942-A287-A16A-D671-EB69478E9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67CDD9-298E-5A02-13F4-17EF2EE8ED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36550"/>
            <a:ext cx="16363950" cy="12191999"/>
          </a:xfrm>
        </p:spPr>
      </p:pic>
    </p:spTree>
    <p:extLst>
      <p:ext uri="{BB962C8B-B14F-4D97-AF65-F5344CB8AC3E}">
        <p14:creationId xmlns:p14="http://schemas.microsoft.com/office/powerpoint/2010/main" val="30274066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{8B023D5A-8523-A64F-8B85-14FA8EA95701}tf10001067</Template>
  <TotalTime>149</TotalTime>
  <Words>10</Words>
  <Application>Microsoft Macintosh PowerPoint</Application>
  <PresentationFormat>Custom</PresentationFormat>
  <Paragraphs>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Century Gothic</vt:lpstr>
      <vt:lpstr>Garamond</vt:lpstr>
      <vt:lpstr>Katari</vt:lpstr>
      <vt:lpstr>Savon</vt:lpstr>
      <vt:lpstr> Tawaran paradigma ar-raniry: Sebuah gagasan awal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PDF Technologies,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Powered by ComPDFKit</dc:title>
  <dc:subject>Powered by ComPDFKit</dc:subject>
  <dc:creator>Powered by ComPDFKit</dc:creator>
  <dc:description>Contact: support@compdf.com
Website: https://www.compdf.com</dc:description>
  <cp:lastModifiedBy>Kamaruzzaman Bustamam Ahmad</cp:lastModifiedBy>
  <cp:revision>6</cp:revision>
  <dcterms:created xsi:type="dcterms:W3CDTF">2024-04-24T05:08:01Z</dcterms:created>
  <dcterms:modified xsi:type="dcterms:W3CDTF">2024-04-24T00:30:33Z</dcterms:modified>
</cp:coreProperties>
</file>