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diagrams/colors1.xml" ContentType="application/vnd.openxmlformats-officedocument.drawingml.diagramColors+xml"/>
  <Override PartName="/ppt/diagrams/colors2.xml" ContentType="application/vnd.openxmlformats-officedocument.drawingml.diagramColors+xml"/>
  <Override PartName="/ppt/diagrams/colors3.xml" ContentType="application/vnd.openxmlformats-officedocument.drawingml.diagramColors+xml"/>
  <Override PartName="/ppt/diagrams/colors4.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drawing3.xml" ContentType="application/vnd.ms-office.drawingml.diagramDrawing+xml"/>
  <Override PartName="/ppt/diagrams/drawing4.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layout3.xml" ContentType="application/vnd.openxmlformats-officedocument.drawingml.diagramLayout+xml"/>
  <Override PartName="/ppt/diagrams/layout4.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diagrams/quickStyle3.xml" ContentType="application/vnd.openxmlformats-officedocument.drawingml.diagramStyle+xml"/>
  <Override PartName="/ppt/diagrams/quickStyle4.xml" ContentType="application/vnd.openxmlformats-officedocument.drawingml.diagramStyl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97" r:id="rId3"/>
    <p:sldId id="261" r:id="rId4"/>
    <p:sldId id="258" r:id="rId5"/>
    <p:sldId id="259" r:id="rId6"/>
    <p:sldId id="295" r:id="rId7"/>
    <p:sldId id="262" r:id="rId8"/>
    <p:sldId id="263" r:id="rId9"/>
    <p:sldId id="264" r:id="rId10"/>
    <p:sldId id="265" r:id="rId11"/>
    <p:sldId id="266" r:id="rId12"/>
    <p:sldId id="268" r:id="rId13"/>
    <p:sldId id="271" r:id="rId14"/>
    <p:sldId id="269" r:id="rId15"/>
    <p:sldId id="270" r:id="rId16"/>
    <p:sldId id="273" r:id="rId17"/>
    <p:sldId id="274" r:id="rId18"/>
    <p:sldId id="275" r:id="rId19"/>
    <p:sldId id="277" r:id="rId20"/>
    <p:sldId id="278" r:id="rId21"/>
    <p:sldId id="288" r:id="rId22"/>
    <p:sldId id="286" r:id="rId23"/>
    <p:sldId id="290" r:id="rId24"/>
    <p:sldId id="292" r:id="rId25"/>
    <p:sldId id="294" r:id="rId26"/>
    <p:sldId id="279"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E41D5F3-F4FE-4426-92AA-2AEFFC96EB55}"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B35E8A12-5BE1-4B6A-96B5-F0B9B4D07510}">
      <dgm:prSet phldrT="[Text]"/>
      <dgm:spPr/>
      <dgm:t>
        <a:bodyPr/>
        <a:lstStyle/>
        <a:p>
          <a:r>
            <a:rPr lang="en-US" dirty="0" err="1" smtClean="0"/>
            <a:t>Jenis</a:t>
          </a:r>
          <a:r>
            <a:rPr lang="en-US" dirty="0" smtClean="0"/>
            <a:t> </a:t>
          </a:r>
          <a:r>
            <a:rPr lang="en-US" dirty="0" err="1" smtClean="0"/>
            <a:t>Karangan</a:t>
          </a:r>
          <a:endParaRPr lang="en-US" dirty="0"/>
        </a:p>
      </dgm:t>
    </dgm:pt>
    <dgm:pt modelId="{A6A37758-F235-4FBB-BE57-7B0325D8976B}" type="parTrans" cxnId="{A52FF060-F4FF-4CED-8D31-1FDC021C1CEA}">
      <dgm:prSet/>
      <dgm:spPr/>
      <dgm:t>
        <a:bodyPr/>
        <a:lstStyle/>
        <a:p>
          <a:endParaRPr lang="en-US"/>
        </a:p>
      </dgm:t>
    </dgm:pt>
    <dgm:pt modelId="{1C0981AC-E16A-480C-9572-EF291810E5D3}" type="sibTrans" cxnId="{A52FF060-F4FF-4CED-8D31-1FDC021C1CEA}">
      <dgm:prSet/>
      <dgm:spPr/>
      <dgm:t>
        <a:bodyPr/>
        <a:lstStyle/>
        <a:p>
          <a:endParaRPr lang="en-US"/>
        </a:p>
      </dgm:t>
    </dgm:pt>
    <dgm:pt modelId="{31B94CAE-F789-4FD8-821E-4C1D71C49917}">
      <dgm:prSet phldrT="[Text]"/>
      <dgm:spPr/>
      <dgm:t>
        <a:bodyPr/>
        <a:lstStyle/>
        <a:p>
          <a:r>
            <a:rPr lang="en-US" dirty="0" err="1" smtClean="0"/>
            <a:t>Karangan</a:t>
          </a:r>
          <a:r>
            <a:rPr lang="en-US" dirty="0" smtClean="0"/>
            <a:t> </a:t>
          </a:r>
          <a:r>
            <a:rPr lang="en-US" dirty="0" err="1" smtClean="0"/>
            <a:t>Ilmiah</a:t>
          </a:r>
          <a:endParaRPr lang="en-US" dirty="0"/>
        </a:p>
      </dgm:t>
    </dgm:pt>
    <dgm:pt modelId="{D85ACF40-5864-49E3-BAF3-9D3AB3A7A38F}" type="parTrans" cxnId="{0231E969-6CF1-4D1A-8238-25EA1C392C65}">
      <dgm:prSet/>
      <dgm:spPr/>
      <dgm:t>
        <a:bodyPr/>
        <a:lstStyle/>
        <a:p>
          <a:endParaRPr lang="en-US"/>
        </a:p>
      </dgm:t>
    </dgm:pt>
    <dgm:pt modelId="{30B5CCBA-7B9E-420C-8461-B7C1E9CECD48}" type="sibTrans" cxnId="{0231E969-6CF1-4D1A-8238-25EA1C392C65}">
      <dgm:prSet/>
      <dgm:spPr/>
      <dgm:t>
        <a:bodyPr/>
        <a:lstStyle/>
        <a:p>
          <a:endParaRPr lang="en-US"/>
        </a:p>
      </dgm:t>
    </dgm:pt>
    <dgm:pt modelId="{25A4CC02-5564-498A-A80E-290DDCA33743}">
      <dgm:prSet phldrT="[Text]"/>
      <dgm:spPr/>
      <dgm:t>
        <a:bodyPr/>
        <a:lstStyle/>
        <a:p>
          <a:r>
            <a:rPr lang="en-US" dirty="0" err="1" smtClean="0"/>
            <a:t>Karangan</a:t>
          </a:r>
          <a:r>
            <a:rPr lang="en-US" dirty="0" smtClean="0"/>
            <a:t> </a:t>
          </a:r>
          <a:r>
            <a:rPr lang="en-US" dirty="0" err="1" smtClean="0"/>
            <a:t>Pendidikan</a:t>
          </a:r>
          <a:endParaRPr lang="en-US" dirty="0"/>
        </a:p>
      </dgm:t>
    </dgm:pt>
    <dgm:pt modelId="{497AFCA7-02CB-4D76-8090-1FF9D1B20CE4}" type="parTrans" cxnId="{8D95BED9-923E-4B75-813A-9D0F6B93FE90}">
      <dgm:prSet/>
      <dgm:spPr/>
      <dgm:t>
        <a:bodyPr/>
        <a:lstStyle/>
        <a:p>
          <a:endParaRPr lang="en-US"/>
        </a:p>
      </dgm:t>
    </dgm:pt>
    <dgm:pt modelId="{68AC9497-D7E2-4609-B405-738EBFBBB83D}" type="sibTrans" cxnId="{8D95BED9-923E-4B75-813A-9D0F6B93FE90}">
      <dgm:prSet/>
      <dgm:spPr/>
      <dgm:t>
        <a:bodyPr/>
        <a:lstStyle/>
        <a:p>
          <a:endParaRPr lang="en-US"/>
        </a:p>
      </dgm:t>
    </dgm:pt>
    <dgm:pt modelId="{6A5AEFAB-68C3-4931-9723-A64B4FD5ECB4}">
      <dgm:prSet phldrT="[Text]"/>
      <dgm:spPr/>
      <dgm:t>
        <a:bodyPr/>
        <a:lstStyle/>
        <a:p>
          <a:r>
            <a:rPr lang="en-US" dirty="0" err="1" smtClean="0"/>
            <a:t>Karangan</a:t>
          </a:r>
          <a:r>
            <a:rPr lang="en-US" dirty="0" smtClean="0"/>
            <a:t> </a:t>
          </a:r>
          <a:r>
            <a:rPr lang="en-US" dirty="0" err="1" smtClean="0"/>
            <a:t>Penelitian</a:t>
          </a:r>
          <a:endParaRPr lang="en-US" dirty="0"/>
        </a:p>
      </dgm:t>
    </dgm:pt>
    <dgm:pt modelId="{8BED08EC-CB70-4E65-8C2B-C07646F6B404}" type="parTrans" cxnId="{D3F5C9E8-DC2D-466B-804A-946712F1849C}">
      <dgm:prSet/>
      <dgm:spPr/>
      <dgm:t>
        <a:bodyPr/>
        <a:lstStyle/>
        <a:p>
          <a:endParaRPr lang="en-US"/>
        </a:p>
      </dgm:t>
    </dgm:pt>
    <dgm:pt modelId="{E2A48D6E-7EC1-4CAF-A675-D6F77B8B4CFD}" type="sibTrans" cxnId="{D3F5C9E8-DC2D-466B-804A-946712F1849C}">
      <dgm:prSet/>
      <dgm:spPr/>
      <dgm:t>
        <a:bodyPr/>
        <a:lstStyle/>
        <a:p>
          <a:endParaRPr lang="en-US"/>
        </a:p>
      </dgm:t>
    </dgm:pt>
    <dgm:pt modelId="{A83FAE41-C762-4AA7-A87E-1B8D37CC7515}">
      <dgm:prSet phldrT="[Text]"/>
      <dgm:spPr/>
      <dgm:t>
        <a:bodyPr/>
        <a:lstStyle/>
        <a:p>
          <a:r>
            <a:rPr lang="en-US" dirty="0" err="1" smtClean="0"/>
            <a:t>Karangan</a:t>
          </a:r>
          <a:r>
            <a:rPr lang="en-US" dirty="0" smtClean="0"/>
            <a:t> </a:t>
          </a:r>
          <a:r>
            <a:rPr lang="en-US" dirty="0" err="1" smtClean="0"/>
            <a:t>Informatif</a:t>
          </a:r>
          <a:r>
            <a:rPr lang="en-US" dirty="0" smtClean="0"/>
            <a:t> </a:t>
          </a:r>
          <a:endParaRPr lang="en-US" dirty="0"/>
        </a:p>
      </dgm:t>
    </dgm:pt>
    <dgm:pt modelId="{77CBB6EB-DC49-4C31-8594-3125E1AC2FB8}" type="parTrans" cxnId="{D8B36F74-39C5-453D-9997-3AD25667BD98}">
      <dgm:prSet/>
      <dgm:spPr/>
      <dgm:t>
        <a:bodyPr/>
        <a:lstStyle/>
        <a:p>
          <a:endParaRPr lang="en-US"/>
        </a:p>
      </dgm:t>
    </dgm:pt>
    <dgm:pt modelId="{CC6792ED-3616-4136-BCEC-CA4B5A3714CB}" type="sibTrans" cxnId="{D8B36F74-39C5-453D-9997-3AD25667BD98}">
      <dgm:prSet/>
      <dgm:spPr/>
      <dgm:t>
        <a:bodyPr/>
        <a:lstStyle/>
        <a:p>
          <a:endParaRPr lang="en-US"/>
        </a:p>
      </dgm:t>
    </dgm:pt>
    <dgm:pt modelId="{CED37DC3-02E9-4B39-8334-88C4ABB40628}">
      <dgm:prSet phldrT="[Text]"/>
      <dgm:spPr/>
      <dgm:t>
        <a:bodyPr/>
        <a:lstStyle/>
        <a:p>
          <a:r>
            <a:rPr lang="en-US" dirty="0" err="1" smtClean="0"/>
            <a:t>Kisah</a:t>
          </a:r>
          <a:endParaRPr lang="en-US" dirty="0"/>
        </a:p>
      </dgm:t>
    </dgm:pt>
    <dgm:pt modelId="{4717E7C3-14F8-4F02-A7FD-F2565F6DC2B0}" type="parTrans" cxnId="{AED74F2F-CF4A-4686-91BA-9088B07A3071}">
      <dgm:prSet/>
      <dgm:spPr/>
      <dgm:t>
        <a:bodyPr/>
        <a:lstStyle/>
        <a:p>
          <a:endParaRPr lang="en-US"/>
        </a:p>
      </dgm:t>
    </dgm:pt>
    <dgm:pt modelId="{8C66755A-7CEC-4F26-B5F0-85C9AA2C44CD}" type="sibTrans" cxnId="{AED74F2F-CF4A-4686-91BA-9088B07A3071}">
      <dgm:prSet/>
      <dgm:spPr/>
      <dgm:t>
        <a:bodyPr/>
        <a:lstStyle/>
        <a:p>
          <a:endParaRPr lang="en-US"/>
        </a:p>
      </dgm:t>
    </dgm:pt>
    <dgm:pt modelId="{6D259966-2AD3-4495-97F3-5777D0DF73CE}">
      <dgm:prSet/>
      <dgm:spPr/>
      <dgm:t>
        <a:bodyPr/>
        <a:lstStyle/>
        <a:p>
          <a:r>
            <a:rPr lang="en-US" dirty="0" err="1" smtClean="0"/>
            <a:t>Prosa</a:t>
          </a:r>
          <a:endParaRPr lang="en-US" dirty="0"/>
        </a:p>
      </dgm:t>
    </dgm:pt>
    <dgm:pt modelId="{20D36DCC-1C23-4F1D-811D-E81D35A676AD}" type="parTrans" cxnId="{E98C00CF-46F5-4B57-AC44-BBE8AAF46933}">
      <dgm:prSet/>
      <dgm:spPr/>
      <dgm:t>
        <a:bodyPr/>
        <a:lstStyle/>
        <a:p>
          <a:endParaRPr lang="en-US"/>
        </a:p>
      </dgm:t>
    </dgm:pt>
    <dgm:pt modelId="{DD8E7228-674A-4C73-9DA6-C0C8033260AE}" type="sibTrans" cxnId="{E98C00CF-46F5-4B57-AC44-BBE8AAF46933}">
      <dgm:prSet/>
      <dgm:spPr/>
      <dgm:t>
        <a:bodyPr/>
        <a:lstStyle/>
        <a:p>
          <a:endParaRPr lang="en-US"/>
        </a:p>
      </dgm:t>
    </dgm:pt>
    <dgm:pt modelId="{E339993E-A127-44B0-896C-70AB64746CF8}">
      <dgm:prSet/>
      <dgm:spPr/>
      <dgm:t>
        <a:bodyPr/>
        <a:lstStyle/>
        <a:p>
          <a:r>
            <a:rPr lang="en-US" dirty="0" err="1" smtClean="0"/>
            <a:t>Puisis</a:t>
          </a:r>
          <a:endParaRPr lang="en-US" dirty="0"/>
        </a:p>
      </dgm:t>
    </dgm:pt>
    <dgm:pt modelId="{DA262BF7-A8B3-4930-B183-65BF6B0145E3}" type="parTrans" cxnId="{64AE2A01-EC7C-4CD0-9A22-6A3453C7D38F}">
      <dgm:prSet/>
      <dgm:spPr/>
      <dgm:t>
        <a:bodyPr/>
        <a:lstStyle/>
        <a:p>
          <a:endParaRPr lang="en-US"/>
        </a:p>
      </dgm:t>
    </dgm:pt>
    <dgm:pt modelId="{13094F54-4898-4C09-BF9B-099E1CAB1E2E}" type="sibTrans" cxnId="{64AE2A01-EC7C-4CD0-9A22-6A3453C7D38F}">
      <dgm:prSet/>
      <dgm:spPr/>
      <dgm:t>
        <a:bodyPr/>
        <a:lstStyle/>
        <a:p>
          <a:endParaRPr lang="en-US"/>
        </a:p>
      </dgm:t>
    </dgm:pt>
    <dgm:pt modelId="{663F0107-E044-4868-B5B7-05072D5002C6}">
      <dgm:prSet/>
      <dgm:spPr/>
      <dgm:t>
        <a:bodyPr/>
        <a:lstStyle/>
        <a:p>
          <a:r>
            <a:rPr lang="en-US" dirty="0" err="1" smtClean="0"/>
            <a:t>Laporan</a:t>
          </a:r>
          <a:endParaRPr lang="en-US" dirty="0"/>
        </a:p>
      </dgm:t>
    </dgm:pt>
    <dgm:pt modelId="{3746CE19-ECBC-46E6-8A67-26834806EB81}" type="parTrans" cxnId="{6217FCB7-4D28-4F05-82F9-512E50927518}">
      <dgm:prSet/>
      <dgm:spPr/>
      <dgm:t>
        <a:bodyPr/>
        <a:lstStyle/>
        <a:p>
          <a:endParaRPr lang="en-US"/>
        </a:p>
      </dgm:t>
    </dgm:pt>
    <dgm:pt modelId="{673AC4CC-E4F4-4081-83B9-39421AD8C768}" type="sibTrans" cxnId="{6217FCB7-4D28-4F05-82F9-512E50927518}">
      <dgm:prSet/>
      <dgm:spPr/>
      <dgm:t>
        <a:bodyPr/>
        <a:lstStyle/>
        <a:p>
          <a:endParaRPr lang="en-US"/>
        </a:p>
      </dgm:t>
    </dgm:pt>
    <dgm:pt modelId="{55B0C53F-FD20-427B-841C-DF8850BA68F9}">
      <dgm:prSet/>
      <dgm:spPr/>
      <dgm:t>
        <a:bodyPr/>
        <a:lstStyle/>
        <a:p>
          <a:r>
            <a:rPr lang="en-US" dirty="0" err="1" smtClean="0"/>
            <a:t>Ringkasan</a:t>
          </a:r>
          <a:endParaRPr lang="en-US" dirty="0"/>
        </a:p>
      </dgm:t>
    </dgm:pt>
    <dgm:pt modelId="{6EC09E8F-594A-4133-AD90-8BFE25C2871D}" type="parTrans" cxnId="{0CC363FB-4205-4B06-B2BE-C78175F8D5C8}">
      <dgm:prSet/>
      <dgm:spPr/>
      <dgm:t>
        <a:bodyPr/>
        <a:lstStyle/>
        <a:p>
          <a:endParaRPr lang="en-US"/>
        </a:p>
      </dgm:t>
    </dgm:pt>
    <dgm:pt modelId="{E3447612-C396-4F9A-8E45-4B7B43E56AE0}" type="sibTrans" cxnId="{0CC363FB-4205-4B06-B2BE-C78175F8D5C8}">
      <dgm:prSet/>
      <dgm:spPr/>
      <dgm:t>
        <a:bodyPr/>
        <a:lstStyle/>
        <a:p>
          <a:endParaRPr lang="en-US"/>
        </a:p>
      </dgm:t>
    </dgm:pt>
    <dgm:pt modelId="{BADD89C9-FD69-4242-9CEE-47FEABAFC355}">
      <dgm:prSet/>
      <dgm:spPr/>
      <dgm:t>
        <a:bodyPr/>
        <a:lstStyle/>
        <a:p>
          <a:r>
            <a:rPr lang="en-US" dirty="0" err="1" smtClean="0"/>
            <a:t>Ulasan</a:t>
          </a:r>
          <a:endParaRPr lang="en-US" dirty="0"/>
        </a:p>
      </dgm:t>
    </dgm:pt>
    <dgm:pt modelId="{1D1A7652-75F0-4FB0-8553-16A355EF2C47}" type="parTrans" cxnId="{0137E26A-A106-4ECE-8AD7-832877A022E0}">
      <dgm:prSet/>
      <dgm:spPr/>
      <dgm:t>
        <a:bodyPr/>
        <a:lstStyle/>
        <a:p>
          <a:endParaRPr lang="en-US"/>
        </a:p>
      </dgm:t>
    </dgm:pt>
    <dgm:pt modelId="{6B142A76-DFD6-4032-85C5-3BE96D2353FC}" type="sibTrans" cxnId="{0137E26A-A106-4ECE-8AD7-832877A022E0}">
      <dgm:prSet/>
      <dgm:spPr/>
      <dgm:t>
        <a:bodyPr/>
        <a:lstStyle/>
        <a:p>
          <a:endParaRPr lang="en-US"/>
        </a:p>
      </dgm:t>
    </dgm:pt>
    <dgm:pt modelId="{67C606A9-50C1-4009-A938-D8CADFD349D9}">
      <dgm:prSet/>
      <dgm:spPr/>
      <dgm:t>
        <a:bodyPr/>
        <a:lstStyle/>
        <a:p>
          <a:r>
            <a:rPr lang="en-US" dirty="0" smtClean="0"/>
            <a:t>Novel</a:t>
          </a:r>
          <a:endParaRPr lang="en-US" dirty="0"/>
        </a:p>
      </dgm:t>
    </dgm:pt>
    <dgm:pt modelId="{18A2D1B9-37A9-4CF8-A82E-17A659CEF33C}" type="parTrans" cxnId="{954F37A8-5544-4D2E-BAC6-97FB72FD10F2}">
      <dgm:prSet/>
      <dgm:spPr/>
      <dgm:t>
        <a:bodyPr/>
        <a:lstStyle/>
        <a:p>
          <a:endParaRPr lang="en-US"/>
        </a:p>
      </dgm:t>
    </dgm:pt>
    <dgm:pt modelId="{3F89DA90-0A4B-4638-A449-BA40443EE680}" type="sibTrans" cxnId="{954F37A8-5544-4D2E-BAC6-97FB72FD10F2}">
      <dgm:prSet/>
      <dgm:spPr/>
      <dgm:t>
        <a:bodyPr/>
        <a:lstStyle/>
        <a:p>
          <a:endParaRPr lang="en-US"/>
        </a:p>
      </dgm:t>
    </dgm:pt>
    <dgm:pt modelId="{E3769035-72DE-4525-BF29-0BF2AC7C4B3F}">
      <dgm:prSet/>
      <dgm:spPr/>
      <dgm:t>
        <a:bodyPr/>
        <a:lstStyle/>
        <a:p>
          <a:r>
            <a:rPr lang="en-US" dirty="0" err="1" smtClean="0"/>
            <a:t>Cerpen</a:t>
          </a:r>
          <a:endParaRPr lang="en-US" dirty="0"/>
        </a:p>
      </dgm:t>
    </dgm:pt>
    <dgm:pt modelId="{0C4F45C1-B8BD-43DA-8265-A8A9AA24E7AC}" type="parTrans" cxnId="{E97F2447-7E06-4B6A-A8B5-76F432DF3FC3}">
      <dgm:prSet/>
      <dgm:spPr/>
      <dgm:t>
        <a:bodyPr/>
        <a:lstStyle/>
        <a:p>
          <a:endParaRPr lang="en-US"/>
        </a:p>
      </dgm:t>
    </dgm:pt>
    <dgm:pt modelId="{CB195CE1-BC66-4091-86B0-0230C5739DE8}" type="sibTrans" cxnId="{E97F2447-7E06-4B6A-A8B5-76F432DF3FC3}">
      <dgm:prSet/>
      <dgm:spPr/>
      <dgm:t>
        <a:bodyPr/>
        <a:lstStyle/>
        <a:p>
          <a:endParaRPr lang="en-US"/>
        </a:p>
      </dgm:t>
    </dgm:pt>
    <dgm:pt modelId="{67EA280E-77BC-4C29-BF44-E3A7874D5F69}">
      <dgm:prSet/>
      <dgm:spPr/>
      <dgm:t>
        <a:bodyPr/>
        <a:lstStyle/>
        <a:p>
          <a:r>
            <a:rPr lang="en-US" dirty="0" err="1" smtClean="0"/>
            <a:t>Fiksi</a:t>
          </a:r>
          <a:r>
            <a:rPr lang="en-US" dirty="0" smtClean="0"/>
            <a:t> </a:t>
          </a:r>
          <a:r>
            <a:rPr lang="en-US" dirty="0" err="1" smtClean="0"/>
            <a:t>Ilmu</a:t>
          </a:r>
          <a:endParaRPr lang="en-US" dirty="0"/>
        </a:p>
      </dgm:t>
    </dgm:pt>
    <dgm:pt modelId="{C30BDBF4-C308-4F9B-9479-D21272366396}" type="parTrans" cxnId="{093DAA09-16D1-43D2-8A48-2886A4A3CCA3}">
      <dgm:prSet/>
      <dgm:spPr/>
      <dgm:t>
        <a:bodyPr/>
        <a:lstStyle/>
        <a:p>
          <a:endParaRPr lang="en-US"/>
        </a:p>
      </dgm:t>
    </dgm:pt>
    <dgm:pt modelId="{44E8857A-43D0-43EB-B13D-B17251A54822}" type="sibTrans" cxnId="{093DAA09-16D1-43D2-8A48-2886A4A3CCA3}">
      <dgm:prSet/>
      <dgm:spPr/>
      <dgm:t>
        <a:bodyPr/>
        <a:lstStyle/>
        <a:p>
          <a:endParaRPr lang="en-US"/>
        </a:p>
      </dgm:t>
    </dgm:pt>
    <dgm:pt modelId="{0961515B-4A63-4CA0-8268-B14865146556}">
      <dgm:prSet/>
      <dgm:spPr/>
      <dgm:t>
        <a:bodyPr/>
        <a:lstStyle/>
        <a:p>
          <a:r>
            <a:rPr lang="en-US" dirty="0" smtClean="0"/>
            <a:t>Drama</a:t>
          </a:r>
          <a:endParaRPr lang="en-US" dirty="0"/>
        </a:p>
      </dgm:t>
    </dgm:pt>
    <dgm:pt modelId="{952307D0-6434-46C3-BD68-28333DC604F3}" type="parTrans" cxnId="{FA51D162-69AC-45C9-B200-71E773110AD1}">
      <dgm:prSet/>
      <dgm:spPr/>
      <dgm:t>
        <a:bodyPr/>
        <a:lstStyle/>
        <a:p>
          <a:endParaRPr lang="en-US"/>
        </a:p>
      </dgm:t>
    </dgm:pt>
    <dgm:pt modelId="{5AEE9B23-F2A8-4AAD-A4D0-52526E91CB13}" type="sibTrans" cxnId="{FA51D162-69AC-45C9-B200-71E773110AD1}">
      <dgm:prSet/>
      <dgm:spPr/>
      <dgm:t>
        <a:bodyPr/>
        <a:lstStyle/>
        <a:p>
          <a:endParaRPr lang="en-US"/>
        </a:p>
      </dgm:t>
    </dgm:pt>
    <dgm:pt modelId="{67371506-4250-42D5-80BA-FD034CAB9323}">
      <dgm:prSet/>
      <dgm:spPr/>
      <dgm:t>
        <a:bodyPr/>
        <a:lstStyle/>
        <a:p>
          <a:r>
            <a:rPr lang="en-US" dirty="0" err="1" smtClean="0"/>
            <a:t>Lirik</a:t>
          </a:r>
          <a:endParaRPr lang="en-US" dirty="0"/>
        </a:p>
      </dgm:t>
    </dgm:pt>
    <dgm:pt modelId="{927BA0D9-1B61-4B68-B068-0FAB4119D879}" type="parTrans" cxnId="{E174AC02-A5A6-4456-AA70-E1DC1DFF77CC}">
      <dgm:prSet/>
      <dgm:spPr/>
      <dgm:t>
        <a:bodyPr/>
        <a:lstStyle/>
        <a:p>
          <a:endParaRPr lang="en-US"/>
        </a:p>
      </dgm:t>
    </dgm:pt>
    <dgm:pt modelId="{7501CDEA-C041-4302-9534-C85C74AF89F4}" type="sibTrans" cxnId="{E174AC02-A5A6-4456-AA70-E1DC1DFF77CC}">
      <dgm:prSet/>
      <dgm:spPr/>
      <dgm:t>
        <a:bodyPr/>
        <a:lstStyle/>
        <a:p>
          <a:endParaRPr lang="en-US"/>
        </a:p>
      </dgm:t>
    </dgm:pt>
    <dgm:pt modelId="{E2FB2BE9-A6F1-450F-92A2-1F802FFBF13F}">
      <dgm:prSet/>
      <dgm:spPr/>
      <dgm:t>
        <a:bodyPr/>
        <a:lstStyle/>
        <a:p>
          <a:r>
            <a:rPr lang="en-US" dirty="0" err="1" smtClean="0"/>
            <a:t>Epik</a:t>
          </a:r>
          <a:endParaRPr lang="en-US" dirty="0"/>
        </a:p>
      </dgm:t>
    </dgm:pt>
    <dgm:pt modelId="{7512E34E-6923-4E93-B25F-1380166521B9}" type="parTrans" cxnId="{DA8F833C-0FFA-47F8-8730-91C0AF239334}">
      <dgm:prSet/>
      <dgm:spPr/>
      <dgm:t>
        <a:bodyPr/>
        <a:lstStyle/>
        <a:p>
          <a:endParaRPr lang="en-US"/>
        </a:p>
      </dgm:t>
    </dgm:pt>
    <dgm:pt modelId="{F9DCD0E6-F3D9-4115-83AD-417EC95C8591}" type="sibTrans" cxnId="{DA8F833C-0FFA-47F8-8730-91C0AF239334}">
      <dgm:prSet/>
      <dgm:spPr/>
      <dgm:t>
        <a:bodyPr/>
        <a:lstStyle/>
        <a:p>
          <a:endParaRPr lang="en-US"/>
        </a:p>
      </dgm:t>
    </dgm:pt>
    <dgm:pt modelId="{298F853B-388D-47B5-A923-6DC37FB695D0}">
      <dgm:prSet/>
      <dgm:spPr/>
      <dgm:t>
        <a:bodyPr/>
        <a:lstStyle/>
        <a:p>
          <a:r>
            <a:rPr lang="en-US" dirty="0" err="1" smtClean="0"/>
            <a:t>Dramatik</a:t>
          </a:r>
          <a:endParaRPr lang="en-US" dirty="0"/>
        </a:p>
      </dgm:t>
    </dgm:pt>
    <dgm:pt modelId="{38E44569-2F25-4E5F-984E-E4B4667298F5}" type="parTrans" cxnId="{BC8FA635-CCFE-48A8-AC00-095AB510896F}">
      <dgm:prSet/>
      <dgm:spPr/>
      <dgm:t>
        <a:bodyPr/>
        <a:lstStyle/>
        <a:p>
          <a:endParaRPr lang="en-US"/>
        </a:p>
      </dgm:t>
    </dgm:pt>
    <dgm:pt modelId="{059D1647-AF84-4E4E-8D1F-9B0412D3BC8B}" type="sibTrans" cxnId="{BC8FA635-CCFE-48A8-AC00-095AB510896F}">
      <dgm:prSet/>
      <dgm:spPr/>
      <dgm:t>
        <a:bodyPr/>
        <a:lstStyle/>
        <a:p>
          <a:endParaRPr lang="en-US"/>
        </a:p>
      </dgm:t>
    </dgm:pt>
    <dgm:pt modelId="{FA07DC9E-C75A-46A1-8029-23208D94C475}" type="pres">
      <dgm:prSet presAssocID="{2E41D5F3-F4FE-4426-92AA-2AEFFC96EB55}" presName="hierChild1" presStyleCnt="0">
        <dgm:presLayoutVars>
          <dgm:chPref val="1"/>
          <dgm:dir/>
          <dgm:animOne val="branch"/>
          <dgm:animLvl val="lvl"/>
          <dgm:resizeHandles/>
        </dgm:presLayoutVars>
      </dgm:prSet>
      <dgm:spPr/>
      <dgm:t>
        <a:bodyPr/>
        <a:lstStyle/>
        <a:p>
          <a:endParaRPr lang="id-ID"/>
        </a:p>
      </dgm:t>
    </dgm:pt>
    <dgm:pt modelId="{7D091684-5726-431A-956B-11D576FA00B8}" type="pres">
      <dgm:prSet presAssocID="{B35E8A12-5BE1-4B6A-96B5-F0B9B4D07510}" presName="hierRoot1" presStyleCnt="0"/>
      <dgm:spPr/>
    </dgm:pt>
    <dgm:pt modelId="{A39A83A4-82C2-4EEC-8751-E4A8FA7772B1}" type="pres">
      <dgm:prSet presAssocID="{B35E8A12-5BE1-4B6A-96B5-F0B9B4D07510}" presName="composite" presStyleCnt="0"/>
      <dgm:spPr/>
    </dgm:pt>
    <dgm:pt modelId="{69E7C5A0-D648-4171-A59F-E91EBB9DE6FC}" type="pres">
      <dgm:prSet presAssocID="{B35E8A12-5BE1-4B6A-96B5-F0B9B4D07510}" presName="background" presStyleLbl="node0" presStyleIdx="0" presStyleCnt="1"/>
      <dgm:spPr/>
    </dgm:pt>
    <dgm:pt modelId="{71E6C92D-BC3A-42C6-9CD1-0BF509546C27}" type="pres">
      <dgm:prSet presAssocID="{B35E8A12-5BE1-4B6A-96B5-F0B9B4D07510}" presName="text" presStyleLbl="fgAcc0" presStyleIdx="0" presStyleCnt="1">
        <dgm:presLayoutVars>
          <dgm:chPref val="3"/>
        </dgm:presLayoutVars>
      </dgm:prSet>
      <dgm:spPr/>
      <dgm:t>
        <a:bodyPr/>
        <a:lstStyle/>
        <a:p>
          <a:endParaRPr lang="en-US"/>
        </a:p>
      </dgm:t>
    </dgm:pt>
    <dgm:pt modelId="{1E04A67F-75A6-4F72-94F8-DC93799DC7F3}" type="pres">
      <dgm:prSet presAssocID="{B35E8A12-5BE1-4B6A-96B5-F0B9B4D07510}" presName="hierChild2" presStyleCnt="0"/>
      <dgm:spPr/>
    </dgm:pt>
    <dgm:pt modelId="{39E4AF40-9141-4094-BA50-AB8640E154A5}" type="pres">
      <dgm:prSet presAssocID="{D85ACF40-5864-49E3-BAF3-9D3AB3A7A38F}" presName="Name10" presStyleLbl="parChTrans1D2" presStyleIdx="0" presStyleCnt="4"/>
      <dgm:spPr/>
      <dgm:t>
        <a:bodyPr/>
        <a:lstStyle/>
        <a:p>
          <a:endParaRPr lang="id-ID"/>
        </a:p>
      </dgm:t>
    </dgm:pt>
    <dgm:pt modelId="{A19D9413-B169-485B-B6A0-EF1606803CE7}" type="pres">
      <dgm:prSet presAssocID="{31B94CAE-F789-4FD8-821E-4C1D71C49917}" presName="hierRoot2" presStyleCnt="0"/>
      <dgm:spPr/>
    </dgm:pt>
    <dgm:pt modelId="{D3536B6F-5ED1-4FDF-9340-F8B19057B75A}" type="pres">
      <dgm:prSet presAssocID="{31B94CAE-F789-4FD8-821E-4C1D71C49917}" presName="composite2" presStyleCnt="0"/>
      <dgm:spPr/>
    </dgm:pt>
    <dgm:pt modelId="{BD5C0571-C5B8-4008-A27E-F48AB52CF5EE}" type="pres">
      <dgm:prSet presAssocID="{31B94CAE-F789-4FD8-821E-4C1D71C49917}" presName="background2" presStyleLbl="node2" presStyleIdx="0" presStyleCnt="4"/>
      <dgm:spPr/>
    </dgm:pt>
    <dgm:pt modelId="{332DA583-12F8-4773-BD5F-5405AD87F142}" type="pres">
      <dgm:prSet presAssocID="{31B94CAE-F789-4FD8-821E-4C1D71C49917}" presName="text2" presStyleLbl="fgAcc2" presStyleIdx="0" presStyleCnt="4">
        <dgm:presLayoutVars>
          <dgm:chPref val="3"/>
        </dgm:presLayoutVars>
      </dgm:prSet>
      <dgm:spPr/>
      <dgm:t>
        <a:bodyPr/>
        <a:lstStyle/>
        <a:p>
          <a:endParaRPr lang="id-ID"/>
        </a:p>
      </dgm:t>
    </dgm:pt>
    <dgm:pt modelId="{BA9B7DB7-7A12-40D7-9D49-D5240574215C}" type="pres">
      <dgm:prSet presAssocID="{31B94CAE-F789-4FD8-821E-4C1D71C49917}" presName="hierChild3" presStyleCnt="0"/>
      <dgm:spPr/>
    </dgm:pt>
    <dgm:pt modelId="{1FE6AF99-4522-43E6-A1B5-77BB5F059CEA}" type="pres">
      <dgm:prSet presAssocID="{497AFCA7-02CB-4D76-8090-1FF9D1B20CE4}" presName="Name17" presStyleLbl="parChTrans1D3" presStyleIdx="0" presStyleCnt="13"/>
      <dgm:spPr/>
      <dgm:t>
        <a:bodyPr/>
        <a:lstStyle/>
        <a:p>
          <a:endParaRPr lang="id-ID"/>
        </a:p>
      </dgm:t>
    </dgm:pt>
    <dgm:pt modelId="{60733BC9-2474-4238-8AF8-BAD5DD776C38}" type="pres">
      <dgm:prSet presAssocID="{25A4CC02-5564-498A-A80E-290DDCA33743}" presName="hierRoot3" presStyleCnt="0"/>
      <dgm:spPr/>
    </dgm:pt>
    <dgm:pt modelId="{1C02E4F0-A186-44EE-9BCE-B0112360E716}" type="pres">
      <dgm:prSet presAssocID="{25A4CC02-5564-498A-A80E-290DDCA33743}" presName="composite3" presStyleCnt="0"/>
      <dgm:spPr/>
    </dgm:pt>
    <dgm:pt modelId="{C16FCFB2-811D-48F5-B2D9-A901B404FE09}" type="pres">
      <dgm:prSet presAssocID="{25A4CC02-5564-498A-A80E-290DDCA33743}" presName="background3" presStyleLbl="node3" presStyleIdx="0" presStyleCnt="13"/>
      <dgm:spPr/>
    </dgm:pt>
    <dgm:pt modelId="{15B33FB0-D671-40C5-913D-1ED9D3C33179}" type="pres">
      <dgm:prSet presAssocID="{25A4CC02-5564-498A-A80E-290DDCA33743}" presName="text3" presStyleLbl="fgAcc3" presStyleIdx="0" presStyleCnt="13">
        <dgm:presLayoutVars>
          <dgm:chPref val="3"/>
        </dgm:presLayoutVars>
      </dgm:prSet>
      <dgm:spPr/>
      <dgm:t>
        <a:bodyPr/>
        <a:lstStyle/>
        <a:p>
          <a:endParaRPr lang="en-US"/>
        </a:p>
      </dgm:t>
    </dgm:pt>
    <dgm:pt modelId="{7803F414-12F1-45EC-A4EB-0F69A3F18504}" type="pres">
      <dgm:prSet presAssocID="{25A4CC02-5564-498A-A80E-290DDCA33743}" presName="hierChild4" presStyleCnt="0"/>
      <dgm:spPr/>
    </dgm:pt>
    <dgm:pt modelId="{80039F89-347C-49BD-BED1-DF73249A384C}" type="pres">
      <dgm:prSet presAssocID="{8BED08EC-CB70-4E65-8C2B-C07646F6B404}" presName="Name17" presStyleLbl="parChTrans1D3" presStyleIdx="1" presStyleCnt="13"/>
      <dgm:spPr/>
      <dgm:t>
        <a:bodyPr/>
        <a:lstStyle/>
        <a:p>
          <a:endParaRPr lang="id-ID"/>
        </a:p>
      </dgm:t>
    </dgm:pt>
    <dgm:pt modelId="{533852E0-2856-44A4-B734-4EDB05DE41C6}" type="pres">
      <dgm:prSet presAssocID="{6A5AEFAB-68C3-4931-9723-A64B4FD5ECB4}" presName="hierRoot3" presStyleCnt="0"/>
      <dgm:spPr/>
    </dgm:pt>
    <dgm:pt modelId="{321823EB-5BFD-48C1-89A5-3FA8DB5E46A3}" type="pres">
      <dgm:prSet presAssocID="{6A5AEFAB-68C3-4931-9723-A64B4FD5ECB4}" presName="composite3" presStyleCnt="0"/>
      <dgm:spPr/>
    </dgm:pt>
    <dgm:pt modelId="{8E4DE897-D78C-4F61-B312-24D1DD1B7CF6}" type="pres">
      <dgm:prSet presAssocID="{6A5AEFAB-68C3-4931-9723-A64B4FD5ECB4}" presName="background3" presStyleLbl="node3" presStyleIdx="1" presStyleCnt="13"/>
      <dgm:spPr/>
    </dgm:pt>
    <dgm:pt modelId="{3ACA3F0F-600C-4C7E-B5B0-76841930B25E}" type="pres">
      <dgm:prSet presAssocID="{6A5AEFAB-68C3-4931-9723-A64B4FD5ECB4}" presName="text3" presStyleLbl="fgAcc3" presStyleIdx="1" presStyleCnt="13">
        <dgm:presLayoutVars>
          <dgm:chPref val="3"/>
        </dgm:presLayoutVars>
      </dgm:prSet>
      <dgm:spPr/>
      <dgm:t>
        <a:bodyPr/>
        <a:lstStyle/>
        <a:p>
          <a:endParaRPr lang="id-ID"/>
        </a:p>
      </dgm:t>
    </dgm:pt>
    <dgm:pt modelId="{BF6A76F0-06A6-4FF3-9154-3F5D7137A2EB}" type="pres">
      <dgm:prSet presAssocID="{6A5AEFAB-68C3-4931-9723-A64B4FD5ECB4}" presName="hierChild4" presStyleCnt="0"/>
      <dgm:spPr/>
    </dgm:pt>
    <dgm:pt modelId="{F83FB083-6ADF-4A46-9490-F1160B1CB128}" type="pres">
      <dgm:prSet presAssocID="{77CBB6EB-DC49-4C31-8594-3125E1AC2FB8}" presName="Name10" presStyleLbl="parChTrans1D2" presStyleIdx="1" presStyleCnt="4"/>
      <dgm:spPr/>
      <dgm:t>
        <a:bodyPr/>
        <a:lstStyle/>
        <a:p>
          <a:endParaRPr lang="id-ID"/>
        </a:p>
      </dgm:t>
    </dgm:pt>
    <dgm:pt modelId="{7935E2D1-62A8-4623-A327-F12ACA406510}" type="pres">
      <dgm:prSet presAssocID="{A83FAE41-C762-4AA7-A87E-1B8D37CC7515}" presName="hierRoot2" presStyleCnt="0"/>
      <dgm:spPr/>
    </dgm:pt>
    <dgm:pt modelId="{80F3B9C0-5A23-44C9-BE66-799D5EFE6319}" type="pres">
      <dgm:prSet presAssocID="{A83FAE41-C762-4AA7-A87E-1B8D37CC7515}" presName="composite2" presStyleCnt="0"/>
      <dgm:spPr/>
    </dgm:pt>
    <dgm:pt modelId="{5833F93B-9E7C-4AC1-B56C-C4F3CFD89877}" type="pres">
      <dgm:prSet presAssocID="{A83FAE41-C762-4AA7-A87E-1B8D37CC7515}" presName="background2" presStyleLbl="node2" presStyleIdx="1" presStyleCnt="4"/>
      <dgm:spPr/>
    </dgm:pt>
    <dgm:pt modelId="{5167C692-CBF0-4149-A218-CC25BFA60162}" type="pres">
      <dgm:prSet presAssocID="{A83FAE41-C762-4AA7-A87E-1B8D37CC7515}" presName="text2" presStyleLbl="fgAcc2" presStyleIdx="1" presStyleCnt="4">
        <dgm:presLayoutVars>
          <dgm:chPref val="3"/>
        </dgm:presLayoutVars>
      </dgm:prSet>
      <dgm:spPr/>
      <dgm:t>
        <a:bodyPr/>
        <a:lstStyle/>
        <a:p>
          <a:endParaRPr lang="en-US"/>
        </a:p>
      </dgm:t>
    </dgm:pt>
    <dgm:pt modelId="{EA4AB1DC-6674-429C-9312-7BDEA52AA068}" type="pres">
      <dgm:prSet presAssocID="{A83FAE41-C762-4AA7-A87E-1B8D37CC7515}" presName="hierChild3" presStyleCnt="0"/>
      <dgm:spPr/>
    </dgm:pt>
    <dgm:pt modelId="{50B16CE5-270F-4B16-9BB8-800B09263723}" type="pres">
      <dgm:prSet presAssocID="{4717E7C3-14F8-4F02-A7FD-F2565F6DC2B0}" presName="Name17" presStyleLbl="parChTrans1D3" presStyleIdx="2" presStyleCnt="13"/>
      <dgm:spPr/>
      <dgm:t>
        <a:bodyPr/>
        <a:lstStyle/>
        <a:p>
          <a:endParaRPr lang="id-ID"/>
        </a:p>
      </dgm:t>
    </dgm:pt>
    <dgm:pt modelId="{EFC4F155-BAF9-4192-835C-84E41877DCC1}" type="pres">
      <dgm:prSet presAssocID="{CED37DC3-02E9-4B39-8334-88C4ABB40628}" presName="hierRoot3" presStyleCnt="0"/>
      <dgm:spPr/>
    </dgm:pt>
    <dgm:pt modelId="{3AE907DE-4EBB-47A2-8A77-C194B00971E0}" type="pres">
      <dgm:prSet presAssocID="{CED37DC3-02E9-4B39-8334-88C4ABB40628}" presName="composite3" presStyleCnt="0"/>
      <dgm:spPr/>
    </dgm:pt>
    <dgm:pt modelId="{8AED9FD3-08BB-41D3-B67E-E12250711168}" type="pres">
      <dgm:prSet presAssocID="{CED37DC3-02E9-4B39-8334-88C4ABB40628}" presName="background3" presStyleLbl="node3" presStyleIdx="2" presStyleCnt="13"/>
      <dgm:spPr/>
    </dgm:pt>
    <dgm:pt modelId="{2D56024E-2857-4798-95F2-9D4065740EA2}" type="pres">
      <dgm:prSet presAssocID="{CED37DC3-02E9-4B39-8334-88C4ABB40628}" presName="text3" presStyleLbl="fgAcc3" presStyleIdx="2" presStyleCnt="13">
        <dgm:presLayoutVars>
          <dgm:chPref val="3"/>
        </dgm:presLayoutVars>
      </dgm:prSet>
      <dgm:spPr/>
      <dgm:t>
        <a:bodyPr/>
        <a:lstStyle/>
        <a:p>
          <a:endParaRPr lang="id-ID"/>
        </a:p>
      </dgm:t>
    </dgm:pt>
    <dgm:pt modelId="{BB5B1393-1C5E-45BD-B298-5A6D6549F546}" type="pres">
      <dgm:prSet presAssocID="{CED37DC3-02E9-4B39-8334-88C4ABB40628}" presName="hierChild4" presStyleCnt="0"/>
      <dgm:spPr/>
    </dgm:pt>
    <dgm:pt modelId="{778BF401-386F-4F44-8A34-740ADD7AF9C1}" type="pres">
      <dgm:prSet presAssocID="{3746CE19-ECBC-46E6-8A67-26834806EB81}" presName="Name17" presStyleLbl="parChTrans1D3" presStyleIdx="3" presStyleCnt="13"/>
      <dgm:spPr/>
      <dgm:t>
        <a:bodyPr/>
        <a:lstStyle/>
        <a:p>
          <a:endParaRPr lang="id-ID"/>
        </a:p>
      </dgm:t>
    </dgm:pt>
    <dgm:pt modelId="{E4D74E3F-B872-4D3F-A4E3-2E461DCAFF72}" type="pres">
      <dgm:prSet presAssocID="{663F0107-E044-4868-B5B7-05072D5002C6}" presName="hierRoot3" presStyleCnt="0"/>
      <dgm:spPr/>
    </dgm:pt>
    <dgm:pt modelId="{2F9E2B6F-A462-46D4-A1C6-CB45E43C7CAC}" type="pres">
      <dgm:prSet presAssocID="{663F0107-E044-4868-B5B7-05072D5002C6}" presName="composite3" presStyleCnt="0"/>
      <dgm:spPr/>
    </dgm:pt>
    <dgm:pt modelId="{00511A73-AC57-44F3-935E-83AB4E1644E5}" type="pres">
      <dgm:prSet presAssocID="{663F0107-E044-4868-B5B7-05072D5002C6}" presName="background3" presStyleLbl="node3" presStyleIdx="3" presStyleCnt="13"/>
      <dgm:spPr/>
    </dgm:pt>
    <dgm:pt modelId="{FCA60F69-2A64-482D-B39E-DDE7422CBFC5}" type="pres">
      <dgm:prSet presAssocID="{663F0107-E044-4868-B5B7-05072D5002C6}" presName="text3" presStyleLbl="fgAcc3" presStyleIdx="3" presStyleCnt="13">
        <dgm:presLayoutVars>
          <dgm:chPref val="3"/>
        </dgm:presLayoutVars>
      </dgm:prSet>
      <dgm:spPr/>
      <dgm:t>
        <a:bodyPr/>
        <a:lstStyle/>
        <a:p>
          <a:endParaRPr lang="id-ID"/>
        </a:p>
      </dgm:t>
    </dgm:pt>
    <dgm:pt modelId="{05FF2901-8600-43DA-A21B-DEDF3D8DBA87}" type="pres">
      <dgm:prSet presAssocID="{663F0107-E044-4868-B5B7-05072D5002C6}" presName="hierChild4" presStyleCnt="0"/>
      <dgm:spPr/>
    </dgm:pt>
    <dgm:pt modelId="{44461534-7016-426D-AC21-5A5B96F91688}" type="pres">
      <dgm:prSet presAssocID="{6EC09E8F-594A-4133-AD90-8BFE25C2871D}" presName="Name17" presStyleLbl="parChTrans1D3" presStyleIdx="4" presStyleCnt="13"/>
      <dgm:spPr/>
      <dgm:t>
        <a:bodyPr/>
        <a:lstStyle/>
        <a:p>
          <a:endParaRPr lang="id-ID"/>
        </a:p>
      </dgm:t>
    </dgm:pt>
    <dgm:pt modelId="{B4DBE18C-59E3-433E-9711-16CD4F7BB70B}" type="pres">
      <dgm:prSet presAssocID="{55B0C53F-FD20-427B-841C-DF8850BA68F9}" presName="hierRoot3" presStyleCnt="0"/>
      <dgm:spPr/>
    </dgm:pt>
    <dgm:pt modelId="{F8B973A9-4ECC-405A-AB02-97159725F9FA}" type="pres">
      <dgm:prSet presAssocID="{55B0C53F-FD20-427B-841C-DF8850BA68F9}" presName="composite3" presStyleCnt="0"/>
      <dgm:spPr/>
    </dgm:pt>
    <dgm:pt modelId="{57DE5980-A4D9-4D41-930E-6CAC2151F683}" type="pres">
      <dgm:prSet presAssocID="{55B0C53F-FD20-427B-841C-DF8850BA68F9}" presName="background3" presStyleLbl="node3" presStyleIdx="4" presStyleCnt="13"/>
      <dgm:spPr/>
    </dgm:pt>
    <dgm:pt modelId="{169461EA-1688-44E5-8040-65F300B05E43}" type="pres">
      <dgm:prSet presAssocID="{55B0C53F-FD20-427B-841C-DF8850BA68F9}" presName="text3" presStyleLbl="fgAcc3" presStyleIdx="4" presStyleCnt="13">
        <dgm:presLayoutVars>
          <dgm:chPref val="3"/>
        </dgm:presLayoutVars>
      </dgm:prSet>
      <dgm:spPr/>
      <dgm:t>
        <a:bodyPr/>
        <a:lstStyle/>
        <a:p>
          <a:endParaRPr lang="id-ID"/>
        </a:p>
      </dgm:t>
    </dgm:pt>
    <dgm:pt modelId="{F1D4A541-D1B0-4DDE-AD7E-B07F3D93A77E}" type="pres">
      <dgm:prSet presAssocID="{55B0C53F-FD20-427B-841C-DF8850BA68F9}" presName="hierChild4" presStyleCnt="0"/>
      <dgm:spPr/>
    </dgm:pt>
    <dgm:pt modelId="{5469B2ED-DFBC-45A0-9625-E4A4ADDD524F}" type="pres">
      <dgm:prSet presAssocID="{1D1A7652-75F0-4FB0-8553-16A355EF2C47}" presName="Name17" presStyleLbl="parChTrans1D3" presStyleIdx="5" presStyleCnt="13"/>
      <dgm:spPr/>
      <dgm:t>
        <a:bodyPr/>
        <a:lstStyle/>
        <a:p>
          <a:endParaRPr lang="id-ID"/>
        </a:p>
      </dgm:t>
    </dgm:pt>
    <dgm:pt modelId="{8BD9F7C3-E0A6-4819-8910-73FE878D164E}" type="pres">
      <dgm:prSet presAssocID="{BADD89C9-FD69-4242-9CEE-47FEABAFC355}" presName="hierRoot3" presStyleCnt="0"/>
      <dgm:spPr/>
    </dgm:pt>
    <dgm:pt modelId="{CE335ADC-785B-4AE3-8E4C-F39DE2C8486F}" type="pres">
      <dgm:prSet presAssocID="{BADD89C9-FD69-4242-9CEE-47FEABAFC355}" presName="composite3" presStyleCnt="0"/>
      <dgm:spPr/>
    </dgm:pt>
    <dgm:pt modelId="{D7761AF5-4F88-4A12-945E-375111BDEDC7}" type="pres">
      <dgm:prSet presAssocID="{BADD89C9-FD69-4242-9CEE-47FEABAFC355}" presName="background3" presStyleLbl="node3" presStyleIdx="5" presStyleCnt="13"/>
      <dgm:spPr/>
    </dgm:pt>
    <dgm:pt modelId="{48579736-15C1-4B7F-AAD5-287C65394C24}" type="pres">
      <dgm:prSet presAssocID="{BADD89C9-FD69-4242-9CEE-47FEABAFC355}" presName="text3" presStyleLbl="fgAcc3" presStyleIdx="5" presStyleCnt="13">
        <dgm:presLayoutVars>
          <dgm:chPref val="3"/>
        </dgm:presLayoutVars>
      </dgm:prSet>
      <dgm:spPr/>
      <dgm:t>
        <a:bodyPr/>
        <a:lstStyle/>
        <a:p>
          <a:endParaRPr lang="id-ID"/>
        </a:p>
      </dgm:t>
    </dgm:pt>
    <dgm:pt modelId="{012C588E-5357-4348-8FD6-9034F034C787}" type="pres">
      <dgm:prSet presAssocID="{BADD89C9-FD69-4242-9CEE-47FEABAFC355}" presName="hierChild4" presStyleCnt="0"/>
      <dgm:spPr/>
    </dgm:pt>
    <dgm:pt modelId="{67E23651-98C1-4CDD-8BBB-48573E553730}" type="pres">
      <dgm:prSet presAssocID="{20D36DCC-1C23-4F1D-811D-E81D35A676AD}" presName="Name10" presStyleLbl="parChTrans1D2" presStyleIdx="2" presStyleCnt="4"/>
      <dgm:spPr/>
      <dgm:t>
        <a:bodyPr/>
        <a:lstStyle/>
        <a:p>
          <a:endParaRPr lang="id-ID"/>
        </a:p>
      </dgm:t>
    </dgm:pt>
    <dgm:pt modelId="{C3837E70-775A-4000-A952-A27B923BC11C}" type="pres">
      <dgm:prSet presAssocID="{6D259966-2AD3-4495-97F3-5777D0DF73CE}" presName="hierRoot2" presStyleCnt="0"/>
      <dgm:spPr/>
    </dgm:pt>
    <dgm:pt modelId="{9229C9D5-5EE5-45DC-8130-424B5765EE52}" type="pres">
      <dgm:prSet presAssocID="{6D259966-2AD3-4495-97F3-5777D0DF73CE}" presName="composite2" presStyleCnt="0"/>
      <dgm:spPr/>
    </dgm:pt>
    <dgm:pt modelId="{025B4673-9BF8-4147-8EE4-CA135BBD2D62}" type="pres">
      <dgm:prSet presAssocID="{6D259966-2AD3-4495-97F3-5777D0DF73CE}" presName="background2" presStyleLbl="node2" presStyleIdx="2" presStyleCnt="4"/>
      <dgm:spPr/>
    </dgm:pt>
    <dgm:pt modelId="{B208CD9A-B10F-495E-9520-A174C5EA5C7D}" type="pres">
      <dgm:prSet presAssocID="{6D259966-2AD3-4495-97F3-5777D0DF73CE}" presName="text2" presStyleLbl="fgAcc2" presStyleIdx="2" presStyleCnt="4">
        <dgm:presLayoutVars>
          <dgm:chPref val="3"/>
        </dgm:presLayoutVars>
      </dgm:prSet>
      <dgm:spPr/>
      <dgm:t>
        <a:bodyPr/>
        <a:lstStyle/>
        <a:p>
          <a:endParaRPr lang="id-ID"/>
        </a:p>
      </dgm:t>
    </dgm:pt>
    <dgm:pt modelId="{99A8BE42-5F18-4085-BE6D-79FF95DAF3A3}" type="pres">
      <dgm:prSet presAssocID="{6D259966-2AD3-4495-97F3-5777D0DF73CE}" presName="hierChild3" presStyleCnt="0"/>
      <dgm:spPr/>
    </dgm:pt>
    <dgm:pt modelId="{203E26A1-8742-44CB-8843-926EE4A66D8C}" type="pres">
      <dgm:prSet presAssocID="{18A2D1B9-37A9-4CF8-A82E-17A659CEF33C}" presName="Name17" presStyleLbl="parChTrans1D3" presStyleIdx="6" presStyleCnt="13"/>
      <dgm:spPr/>
      <dgm:t>
        <a:bodyPr/>
        <a:lstStyle/>
        <a:p>
          <a:endParaRPr lang="id-ID"/>
        </a:p>
      </dgm:t>
    </dgm:pt>
    <dgm:pt modelId="{BE596CF5-90DE-4CA9-B81B-AF94E38D7CD1}" type="pres">
      <dgm:prSet presAssocID="{67C606A9-50C1-4009-A938-D8CADFD349D9}" presName="hierRoot3" presStyleCnt="0"/>
      <dgm:spPr/>
    </dgm:pt>
    <dgm:pt modelId="{53D4E1EC-665E-4048-ADD0-2EFC22544A1F}" type="pres">
      <dgm:prSet presAssocID="{67C606A9-50C1-4009-A938-D8CADFD349D9}" presName="composite3" presStyleCnt="0"/>
      <dgm:spPr/>
    </dgm:pt>
    <dgm:pt modelId="{89E4A719-0846-429C-A6F8-E30FF2826E49}" type="pres">
      <dgm:prSet presAssocID="{67C606A9-50C1-4009-A938-D8CADFD349D9}" presName="background3" presStyleLbl="node3" presStyleIdx="6" presStyleCnt="13"/>
      <dgm:spPr/>
    </dgm:pt>
    <dgm:pt modelId="{D902C353-B10A-4E79-AEAB-7DCE89A71DC6}" type="pres">
      <dgm:prSet presAssocID="{67C606A9-50C1-4009-A938-D8CADFD349D9}" presName="text3" presStyleLbl="fgAcc3" presStyleIdx="6" presStyleCnt="13">
        <dgm:presLayoutVars>
          <dgm:chPref val="3"/>
        </dgm:presLayoutVars>
      </dgm:prSet>
      <dgm:spPr/>
      <dgm:t>
        <a:bodyPr/>
        <a:lstStyle/>
        <a:p>
          <a:endParaRPr lang="id-ID"/>
        </a:p>
      </dgm:t>
    </dgm:pt>
    <dgm:pt modelId="{581B4D42-B4AF-47D3-B378-5F249034E025}" type="pres">
      <dgm:prSet presAssocID="{67C606A9-50C1-4009-A938-D8CADFD349D9}" presName="hierChild4" presStyleCnt="0"/>
      <dgm:spPr/>
    </dgm:pt>
    <dgm:pt modelId="{4D1F1829-10D1-4FD3-98DA-EC52186A9FBC}" type="pres">
      <dgm:prSet presAssocID="{0C4F45C1-B8BD-43DA-8265-A8A9AA24E7AC}" presName="Name17" presStyleLbl="parChTrans1D3" presStyleIdx="7" presStyleCnt="13"/>
      <dgm:spPr/>
      <dgm:t>
        <a:bodyPr/>
        <a:lstStyle/>
        <a:p>
          <a:endParaRPr lang="id-ID"/>
        </a:p>
      </dgm:t>
    </dgm:pt>
    <dgm:pt modelId="{55E9BA76-AFF4-487C-88C4-D18AFE967D32}" type="pres">
      <dgm:prSet presAssocID="{E3769035-72DE-4525-BF29-0BF2AC7C4B3F}" presName="hierRoot3" presStyleCnt="0"/>
      <dgm:spPr/>
    </dgm:pt>
    <dgm:pt modelId="{9D319B13-5474-4DC7-A2DC-25C11971D009}" type="pres">
      <dgm:prSet presAssocID="{E3769035-72DE-4525-BF29-0BF2AC7C4B3F}" presName="composite3" presStyleCnt="0"/>
      <dgm:spPr/>
    </dgm:pt>
    <dgm:pt modelId="{D9F61694-7C7B-4C2F-BD73-A4F570B617B7}" type="pres">
      <dgm:prSet presAssocID="{E3769035-72DE-4525-BF29-0BF2AC7C4B3F}" presName="background3" presStyleLbl="node3" presStyleIdx="7" presStyleCnt="13"/>
      <dgm:spPr/>
    </dgm:pt>
    <dgm:pt modelId="{B9A24E0C-055A-413A-A15D-31342A81BCC2}" type="pres">
      <dgm:prSet presAssocID="{E3769035-72DE-4525-BF29-0BF2AC7C4B3F}" presName="text3" presStyleLbl="fgAcc3" presStyleIdx="7" presStyleCnt="13">
        <dgm:presLayoutVars>
          <dgm:chPref val="3"/>
        </dgm:presLayoutVars>
      </dgm:prSet>
      <dgm:spPr/>
      <dgm:t>
        <a:bodyPr/>
        <a:lstStyle/>
        <a:p>
          <a:endParaRPr lang="id-ID"/>
        </a:p>
      </dgm:t>
    </dgm:pt>
    <dgm:pt modelId="{319D47DB-56A4-4335-A9DB-F867849DAD38}" type="pres">
      <dgm:prSet presAssocID="{E3769035-72DE-4525-BF29-0BF2AC7C4B3F}" presName="hierChild4" presStyleCnt="0"/>
      <dgm:spPr/>
    </dgm:pt>
    <dgm:pt modelId="{9399D277-2D4F-4A03-B73D-2339AC66E8FF}" type="pres">
      <dgm:prSet presAssocID="{C30BDBF4-C308-4F9B-9479-D21272366396}" presName="Name17" presStyleLbl="parChTrans1D3" presStyleIdx="8" presStyleCnt="13"/>
      <dgm:spPr/>
      <dgm:t>
        <a:bodyPr/>
        <a:lstStyle/>
        <a:p>
          <a:endParaRPr lang="id-ID"/>
        </a:p>
      </dgm:t>
    </dgm:pt>
    <dgm:pt modelId="{1C134155-D73E-4550-A704-FCC5F25E42B9}" type="pres">
      <dgm:prSet presAssocID="{67EA280E-77BC-4C29-BF44-E3A7874D5F69}" presName="hierRoot3" presStyleCnt="0"/>
      <dgm:spPr/>
    </dgm:pt>
    <dgm:pt modelId="{6C5CD9ED-81C4-40B9-9591-4C4B96C06E2A}" type="pres">
      <dgm:prSet presAssocID="{67EA280E-77BC-4C29-BF44-E3A7874D5F69}" presName="composite3" presStyleCnt="0"/>
      <dgm:spPr/>
    </dgm:pt>
    <dgm:pt modelId="{1ECE6BD9-BDE3-4401-A881-EAFC46774E5F}" type="pres">
      <dgm:prSet presAssocID="{67EA280E-77BC-4C29-BF44-E3A7874D5F69}" presName="background3" presStyleLbl="node3" presStyleIdx="8" presStyleCnt="13"/>
      <dgm:spPr/>
    </dgm:pt>
    <dgm:pt modelId="{CFFA0B6F-4668-47B3-A316-2328EA5DDBD7}" type="pres">
      <dgm:prSet presAssocID="{67EA280E-77BC-4C29-BF44-E3A7874D5F69}" presName="text3" presStyleLbl="fgAcc3" presStyleIdx="8" presStyleCnt="13">
        <dgm:presLayoutVars>
          <dgm:chPref val="3"/>
        </dgm:presLayoutVars>
      </dgm:prSet>
      <dgm:spPr/>
      <dgm:t>
        <a:bodyPr/>
        <a:lstStyle/>
        <a:p>
          <a:endParaRPr lang="en-US"/>
        </a:p>
      </dgm:t>
    </dgm:pt>
    <dgm:pt modelId="{A9611EC0-9686-425B-B31B-8E93C18341D8}" type="pres">
      <dgm:prSet presAssocID="{67EA280E-77BC-4C29-BF44-E3A7874D5F69}" presName="hierChild4" presStyleCnt="0"/>
      <dgm:spPr/>
    </dgm:pt>
    <dgm:pt modelId="{6CA3F121-9D95-416C-BDC4-8740D916C295}" type="pres">
      <dgm:prSet presAssocID="{952307D0-6434-46C3-BD68-28333DC604F3}" presName="Name17" presStyleLbl="parChTrans1D3" presStyleIdx="9" presStyleCnt="13"/>
      <dgm:spPr/>
      <dgm:t>
        <a:bodyPr/>
        <a:lstStyle/>
        <a:p>
          <a:endParaRPr lang="id-ID"/>
        </a:p>
      </dgm:t>
    </dgm:pt>
    <dgm:pt modelId="{CF679D89-6168-470E-8196-116672DF6027}" type="pres">
      <dgm:prSet presAssocID="{0961515B-4A63-4CA0-8268-B14865146556}" presName="hierRoot3" presStyleCnt="0"/>
      <dgm:spPr/>
    </dgm:pt>
    <dgm:pt modelId="{F66BFD88-5D64-42C7-8216-44F83060208C}" type="pres">
      <dgm:prSet presAssocID="{0961515B-4A63-4CA0-8268-B14865146556}" presName="composite3" presStyleCnt="0"/>
      <dgm:spPr/>
    </dgm:pt>
    <dgm:pt modelId="{FEA5A6A5-A77D-4483-8C14-9BDCEFBA316E}" type="pres">
      <dgm:prSet presAssocID="{0961515B-4A63-4CA0-8268-B14865146556}" presName="background3" presStyleLbl="node3" presStyleIdx="9" presStyleCnt="13"/>
      <dgm:spPr/>
    </dgm:pt>
    <dgm:pt modelId="{ED66D100-111A-4B87-93EE-C11F77A206A1}" type="pres">
      <dgm:prSet presAssocID="{0961515B-4A63-4CA0-8268-B14865146556}" presName="text3" presStyleLbl="fgAcc3" presStyleIdx="9" presStyleCnt="13">
        <dgm:presLayoutVars>
          <dgm:chPref val="3"/>
        </dgm:presLayoutVars>
      </dgm:prSet>
      <dgm:spPr/>
      <dgm:t>
        <a:bodyPr/>
        <a:lstStyle/>
        <a:p>
          <a:endParaRPr lang="en-US"/>
        </a:p>
      </dgm:t>
    </dgm:pt>
    <dgm:pt modelId="{DE251391-C2C1-4A76-9E86-79623DE73D9F}" type="pres">
      <dgm:prSet presAssocID="{0961515B-4A63-4CA0-8268-B14865146556}" presName="hierChild4" presStyleCnt="0"/>
      <dgm:spPr/>
    </dgm:pt>
    <dgm:pt modelId="{91BE1E57-62CD-4DB9-891D-F0937291C2E9}" type="pres">
      <dgm:prSet presAssocID="{DA262BF7-A8B3-4930-B183-65BF6B0145E3}" presName="Name10" presStyleLbl="parChTrans1D2" presStyleIdx="3" presStyleCnt="4"/>
      <dgm:spPr/>
      <dgm:t>
        <a:bodyPr/>
        <a:lstStyle/>
        <a:p>
          <a:endParaRPr lang="id-ID"/>
        </a:p>
      </dgm:t>
    </dgm:pt>
    <dgm:pt modelId="{7A8DF698-0FD1-443C-858F-6A588C83DEAA}" type="pres">
      <dgm:prSet presAssocID="{E339993E-A127-44B0-896C-70AB64746CF8}" presName="hierRoot2" presStyleCnt="0"/>
      <dgm:spPr/>
    </dgm:pt>
    <dgm:pt modelId="{A951EB2B-C295-4105-822F-366E14DED4BD}" type="pres">
      <dgm:prSet presAssocID="{E339993E-A127-44B0-896C-70AB64746CF8}" presName="composite2" presStyleCnt="0"/>
      <dgm:spPr/>
    </dgm:pt>
    <dgm:pt modelId="{36CBC120-D913-44EF-AD8B-BB7194A52D69}" type="pres">
      <dgm:prSet presAssocID="{E339993E-A127-44B0-896C-70AB64746CF8}" presName="background2" presStyleLbl="node2" presStyleIdx="3" presStyleCnt="4"/>
      <dgm:spPr/>
    </dgm:pt>
    <dgm:pt modelId="{FA8E88C6-E339-4467-86E9-7BAB972A42B4}" type="pres">
      <dgm:prSet presAssocID="{E339993E-A127-44B0-896C-70AB64746CF8}" presName="text2" presStyleLbl="fgAcc2" presStyleIdx="3" presStyleCnt="4">
        <dgm:presLayoutVars>
          <dgm:chPref val="3"/>
        </dgm:presLayoutVars>
      </dgm:prSet>
      <dgm:spPr/>
      <dgm:t>
        <a:bodyPr/>
        <a:lstStyle/>
        <a:p>
          <a:endParaRPr lang="en-US"/>
        </a:p>
      </dgm:t>
    </dgm:pt>
    <dgm:pt modelId="{99BBE4FE-4E50-47B8-9360-B27034225FDB}" type="pres">
      <dgm:prSet presAssocID="{E339993E-A127-44B0-896C-70AB64746CF8}" presName="hierChild3" presStyleCnt="0"/>
      <dgm:spPr/>
    </dgm:pt>
    <dgm:pt modelId="{307B04EA-9301-4C40-A35D-82F39862EEE0}" type="pres">
      <dgm:prSet presAssocID="{927BA0D9-1B61-4B68-B068-0FAB4119D879}" presName="Name17" presStyleLbl="parChTrans1D3" presStyleIdx="10" presStyleCnt="13"/>
      <dgm:spPr/>
      <dgm:t>
        <a:bodyPr/>
        <a:lstStyle/>
        <a:p>
          <a:endParaRPr lang="id-ID"/>
        </a:p>
      </dgm:t>
    </dgm:pt>
    <dgm:pt modelId="{F0C48BE4-29CB-47F3-ABC4-7DBCD5A1030A}" type="pres">
      <dgm:prSet presAssocID="{67371506-4250-42D5-80BA-FD034CAB9323}" presName="hierRoot3" presStyleCnt="0"/>
      <dgm:spPr/>
    </dgm:pt>
    <dgm:pt modelId="{4AD9802D-131C-4428-BAFB-D7B5C5BA82D7}" type="pres">
      <dgm:prSet presAssocID="{67371506-4250-42D5-80BA-FD034CAB9323}" presName="composite3" presStyleCnt="0"/>
      <dgm:spPr/>
    </dgm:pt>
    <dgm:pt modelId="{93AE8F63-A1D7-46FE-AB0A-538401E571E9}" type="pres">
      <dgm:prSet presAssocID="{67371506-4250-42D5-80BA-FD034CAB9323}" presName="background3" presStyleLbl="node3" presStyleIdx="10" presStyleCnt="13"/>
      <dgm:spPr/>
    </dgm:pt>
    <dgm:pt modelId="{AEB4DFC2-0B94-432F-B9B4-8C9602DCFDA1}" type="pres">
      <dgm:prSet presAssocID="{67371506-4250-42D5-80BA-FD034CAB9323}" presName="text3" presStyleLbl="fgAcc3" presStyleIdx="10" presStyleCnt="13">
        <dgm:presLayoutVars>
          <dgm:chPref val="3"/>
        </dgm:presLayoutVars>
      </dgm:prSet>
      <dgm:spPr/>
      <dgm:t>
        <a:bodyPr/>
        <a:lstStyle/>
        <a:p>
          <a:endParaRPr lang="en-US"/>
        </a:p>
      </dgm:t>
    </dgm:pt>
    <dgm:pt modelId="{D4A1B219-21BC-4310-B52F-FCC754829ED5}" type="pres">
      <dgm:prSet presAssocID="{67371506-4250-42D5-80BA-FD034CAB9323}" presName="hierChild4" presStyleCnt="0"/>
      <dgm:spPr/>
    </dgm:pt>
    <dgm:pt modelId="{CEF80B14-C0BA-4CDD-9608-4E9BAB8D76CF}" type="pres">
      <dgm:prSet presAssocID="{7512E34E-6923-4E93-B25F-1380166521B9}" presName="Name17" presStyleLbl="parChTrans1D3" presStyleIdx="11" presStyleCnt="13"/>
      <dgm:spPr/>
      <dgm:t>
        <a:bodyPr/>
        <a:lstStyle/>
        <a:p>
          <a:endParaRPr lang="id-ID"/>
        </a:p>
      </dgm:t>
    </dgm:pt>
    <dgm:pt modelId="{487E33BB-0096-404D-BC7D-1702D80FA281}" type="pres">
      <dgm:prSet presAssocID="{E2FB2BE9-A6F1-450F-92A2-1F802FFBF13F}" presName="hierRoot3" presStyleCnt="0"/>
      <dgm:spPr/>
    </dgm:pt>
    <dgm:pt modelId="{BA3B4F81-3D4A-487E-8BF1-C8FA184EEDD1}" type="pres">
      <dgm:prSet presAssocID="{E2FB2BE9-A6F1-450F-92A2-1F802FFBF13F}" presName="composite3" presStyleCnt="0"/>
      <dgm:spPr/>
    </dgm:pt>
    <dgm:pt modelId="{06DBC8C7-46AE-4C42-A755-28DB27690755}" type="pres">
      <dgm:prSet presAssocID="{E2FB2BE9-A6F1-450F-92A2-1F802FFBF13F}" presName="background3" presStyleLbl="node3" presStyleIdx="11" presStyleCnt="13"/>
      <dgm:spPr/>
    </dgm:pt>
    <dgm:pt modelId="{FEDE4777-4147-476E-B908-03A9EAC95841}" type="pres">
      <dgm:prSet presAssocID="{E2FB2BE9-A6F1-450F-92A2-1F802FFBF13F}" presName="text3" presStyleLbl="fgAcc3" presStyleIdx="11" presStyleCnt="13">
        <dgm:presLayoutVars>
          <dgm:chPref val="3"/>
        </dgm:presLayoutVars>
      </dgm:prSet>
      <dgm:spPr/>
      <dgm:t>
        <a:bodyPr/>
        <a:lstStyle/>
        <a:p>
          <a:endParaRPr lang="id-ID"/>
        </a:p>
      </dgm:t>
    </dgm:pt>
    <dgm:pt modelId="{B52FB218-95FC-4C9C-A671-9E580709FB55}" type="pres">
      <dgm:prSet presAssocID="{E2FB2BE9-A6F1-450F-92A2-1F802FFBF13F}" presName="hierChild4" presStyleCnt="0"/>
      <dgm:spPr/>
    </dgm:pt>
    <dgm:pt modelId="{DC0E2DC8-1CF1-42DE-A97B-B2241DFA8E3E}" type="pres">
      <dgm:prSet presAssocID="{38E44569-2F25-4E5F-984E-E4B4667298F5}" presName="Name17" presStyleLbl="parChTrans1D3" presStyleIdx="12" presStyleCnt="13"/>
      <dgm:spPr/>
      <dgm:t>
        <a:bodyPr/>
        <a:lstStyle/>
        <a:p>
          <a:endParaRPr lang="id-ID"/>
        </a:p>
      </dgm:t>
    </dgm:pt>
    <dgm:pt modelId="{9DE4941D-476B-4F9F-905B-923E69405E6F}" type="pres">
      <dgm:prSet presAssocID="{298F853B-388D-47B5-A923-6DC37FB695D0}" presName="hierRoot3" presStyleCnt="0"/>
      <dgm:spPr/>
    </dgm:pt>
    <dgm:pt modelId="{BB5E1288-2C66-4568-936F-4008694575E8}" type="pres">
      <dgm:prSet presAssocID="{298F853B-388D-47B5-A923-6DC37FB695D0}" presName="composite3" presStyleCnt="0"/>
      <dgm:spPr/>
    </dgm:pt>
    <dgm:pt modelId="{EEE9F163-01CD-4606-B786-58B9D1253A3A}" type="pres">
      <dgm:prSet presAssocID="{298F853B-388D-47B5-A923-6DC37FB695D0}" presName="background3" presStyleLbl="node3" presStyleIdx="12" presStyleCnt="13"/>
      <dgm:spPr/>
    </dgm:pt>
    <dgm:pt modelId="{50DC6D6D-5328-4F69-BFBF-55C851BD9EBB}" type="pres">
      <dgm:prSet presAssocID="{298F853B-388D-47B5-A923-6DC37FB695D0}" presName="text3" presStyleLbl="fgAcc3" presStyleIdx="12" presStyleCnt="13">
        <dgm:presLayoutVars>
          <dgm:chPref val="3"/>
        </dgm:presLayoutVars>
      </dgm:prSet>
      <dgm:spPr/>
      <dgm:t>
        <a:bodyPr/>
        <a:lstStyle/>
        <a:p>
          <a:endParaRPr lang="en-US"/>
        </a:p>
      </dgm:t>
    </dgm:pt>
    <dgm:pt modelId="{2C254277-9DC4-4CED-B02D-392AD9ACD1CF}" type="pres">
      <dgm:prSet presAssocID="{298F853B-388D-47B5-A923-6DC37FB695D0}" presName="hierChild4" presStyleCnt="0"/>
      <dgm:spPr/>
    </dgm:pt>
  </dgm:ptLst>
  <dgm:cxnLst>
    <dgm:cxn modelId="{BC8FA635-CCFE-48A8-AC00-095AB510896F}" srcId="{E339993E-A127-44B0-896C-70AB64746CF8}" destId="{298F853B-388D-47B5-A923-6DC37FB695D0}" srcOrd="2" destOrd="0" parTransId="{38E44569-2F25-4E5F-984E-E4B4667298F5}" sibTransId="{059D1647-AF84-4E4E-8D1F-9B0412D3BC8B}"/>
    <dgm:cxn modelId="{6217FCB7-4D28-4F05-82F9-512E50927518}" srcId="{A83FAE41-C762-4AA7-A87E-1B8D37CC7515}" destId="{663F0107-E044-4868-B5B7-05072D5002C6}" srcOrd="1" destOrd="0" parTransId="{3746CE19-ECBC-46E6-8A67-26834806EB81}" sibTransId="{673AC4CC-E4F4-4081-83B9-39421AD8C768}"/>
    <dgm:cxn modelId="{D8B36F74-39C5-453D-9997-3AD25667BD98}" srcId="{B35E8A12-5BE1-4B6A-96B5-F0B9B4D07510}" destId="{A83FAE41-C762-4AA7-A87E-1B8D37CC7515}" srcOrd="1" destOrd="0" parTransId="{77CBB6EB-DC49-4C31-8594-3125E1AC2FB8}" sibTransId="{CC6792ED-3616-4136-BCEC-CA4B5A3714CB}"/>
    <dgm:cxn modelId="{64AE2A01-EC7C-4CD0-9A22-6A3453C7D38F}" srcId="{B35E8A12-5BE1-4B6A-96B5-F0B9B4D07510}" destId="{E339993E-A127-44B0-896C-70AB64746CF8}" srcOrd="3" destOrd="0" parTransId="{DA262BF7-A8B3-4930-B183-65BF6B0145E3}" sibTransId="{13094F54-4898-4C09-BF9B-099E1CAB1E2E}"/>
    <dgm:cxn modelId="{3EEDAE11-1E1D-40F3-A8B0-CD1EB76FC859}" type="presOf" srcId="{77CBB6EB-DC49-4C31-8594-3125E1AC2FB8}" destId="{F83FB083-6ADF-4A46-9490-F1160B1CB128}" srcOrd="0" destOrd="0" presId="urn:microsoft.com/office/officeart/2005/8/layout/hierarchy1"/>
    <dgm:cxn modelId="{D195CBC7-D5CD-440C-874D-774117D826A7}" type="presOf" srcId="{B35E8A12-5BE1-4B6A-96B5-F0B9B4D07510}" destId="{71E6C92D-BC3A-42C6-9CD1-0BF509546C27}" srcOrd="0" destOrd="0" presId="urn:microsoft.com/office/officeart/2005/8/layout/hierarchy1"/>
    <dgm:cxn modelId="{773C8355-33EC-4AE1-B2C4-7EE50EFC8C96}" type="presOf" srcId="{31B94CAE-F789-4FD8-821E-4C1D71C49917}" destId="{332DA583-12F8-4773-BD5F-5405AD87F142}" srcOrd="0" destOrd="0" presId="urn:microsoft.com/office/officeart/2005/8/layout/hierarchy1"/>
    <dgm:cxn modelId="{A8E79B7D-2628-4BF7-BF20-32DCA3308B68}" type="presOf" srcId="{0C4F45C1-B8BD-43DA-8265-A8A9AA24E7AC}" destId="{4D1F1829-10D1-4FD3-98DA-EC52186A9FBC}" srcOrd="0" destOrd="0" presId="urn:microsoft.com/office/officeart/2005/8/layout/hierarchy1"/>
    <dgm:cxn modelId="{48F68222-B695-4117-8DBF-F9B503767E40}" type="presOf" srcId="{663F0107-E044-4868-B5B7-05072D5002C6}" destId="{FCA60F69-2A64-482D-B39E-DDE7422CBFC5}" srcOrd="0" destOrd="0" presId="urn:microsoft.com/office/officeart/2005/8/layout/hierarchy1"/>
    <dgm:cxn modelId="{A102023F-5BDC-4DE6-8DAC-F736B059D59E}" type="presOf" srcId="{497AFCA7-02CB-4D76-8090-1FF9D1B20CE4}" destId="{1FE6AF99-4522-43E6-A1B5-77BB5F059CEA}" srcOrd="0" destOrd="0" presId="urn:microsoft.com/office/officeart/2005/8/layout/hierarchy1"/>
    <dgm:cxn modelId="{17B31A52-9FCD-4FE2-A193-A115C6693D6D}" type="presOf" srcId="{6D259966-2AD3-4495-97F3-5777D0DF73CE}" destId="{B208CD9A-B10F-495E-9520-A174C5EA5C7D}" srcOrd="0" destOrd="0" presId="urn:microsoft.com/office/officeart/2005/8/layout/hierarchy1"/>
    <dgm:cxn modelId="{0137E26A-A106-4ECE-8AD7-832877A022E0}" srcId="{A83FAE41-C762-4AA7-A87E-1B8D37CC7515}" destId="{BADD89C9-FD69-4242-9CEE-47FEABAFC355}" srcOrd="3" destOrd="0" parTransId="{1D1A7652-75F0-4FB0-8553-16A355EF2C47}" sibTransId="{6B142A76-DFD6-4032-85C5-3BE96D2353FC}"/>
    <dgm:cxn modelId="{734B89B0-1667-47A8-B7A0-793EF9B8D99E}" type="presOf" srcId="{55B0C53F-FD20-427B-841C-DF8850BA68F9}" destId="{169461EA-1688-44E5-8040-65F300B05E43}" srcOrd="0" destOrd="0" presId="urn:microsoft.com/office/officeart/2005/8/layout/hierarchy1"/>
    <dgm:cxn modelId="{63E12B9A-938A-47ED-8A64-4B91E125FE2E}" type="presOf" srcId="{CED37DC3-02E9-4B39-8334-88C4ABB40628}" destId="{2D56024E-2857-4798-95F2-9D4065740EA2}" srcOrd="0" destOrd="0" presId="urn:microsoft.com/office/officeart/2005/8/layout/hierarchy1"/>
    <dgm:cxn modelId="{4654DD25-B54B-4ACC-B3FE-1C14A9745952}" type="presOf" srcId="{4717E7C3-14F8-4F02-A7FD-F2565F6DC2B0}" destId="{50B16CE5-270F-4B16-9BB8-800B09263723}" srcOrd="0" destOrd="0" presId="urn:microsoft.com/office/officeart/2005/8/layout/hierarchy1"/>
    <dgm:cxn modelId="{0D25E8B7-8E9E-4919-90DE-2A3954AA53B4}" type="presOf" srcId="{E3769035-72DE-4525-BF29-0BF2AC7C4B3F}" destId="{B9A24E0C-055A-413A-A15D-31342A81BCC2}" srcOrd="0" destOrd="0" presId="urn:microsoft.com/office/officeart/2005/8/layout/hierarchy1"/>
    <dgm:cxn modelId="{064566E2-5814-4AE2-BB67-46CD5E762A84}" type="presOf" srcId="{2E41D5F3-F4FE-4426-92AA-2AEFFC96EB55}" destId="{FA07DC9E-C75A-46A1-8029-23208D94C475}" srcOrd="0" destOrd="0" presId="urn:microsoft.com/office/officeart/2005/8/layout/hierarchy1"/>
    <dgm:cxn modelId="{2A4C6ADD-8B75-435C-8A91-07CA2155E443}" type="presOf" srcId="{C30BDBF4-C308-4F9B-9479-D21272366396}" destId="{9399D277-2D4F-4A03-B73D-2339AC66E8FF}" srcOrd="0" destOrd="0" presId="urn:microsoft.com/office/officeart/2005/8/layout/hierarchy1"/>
    <dgm:cxn modelId="{E98C00CF-46F5-4B57-AC44-BBE8AAF46933}" srcId="{B35E8A12-5BE1-4B6A-96B5-F0B9B4D07510}" destId="{6D259966-2AD3-4495-97F3-5777D0DF73CE}" srcOrd="2" destOrd="0" parTransId="{20D36DCC-1C23-4F1D-811D-E81D35A676AD}" sibTransId="{DD8E7228-674A-4C73-9DA6-C0C8033260AE}"/>
    <dgm:cxn modelId="{A52FF060-F4FF-4CED-8D31-1FDC021C1CEA}" srcId="{2E41D5F3-F4FE-4426-92AA-2AEFFC96EB55}" destId="{B35E8A12-5BE1-4B6A-96B5-F0B9B4D07510}" srcOrd="0" destOrd="0" parTransId="{A6A37758-F235-4FBB-BE57-7B0325D8976B}" sibTransId="{1C0981AC-E16A-480C-9572-EF291810E5D3}"/>
    <dgm:cxn modelId="{E85AAE83-E9B7-4968-B769-1628A33C224D}" type="presOf" srcId="{67EA280E-77BC-4C29-BF44-E3A7874D5F69}" destId="{CFFA0B6F-4668-47B3-A316-2328EA5DDBD7}" srcOrd="0" destOrd="0" presId="urn:microsoft.com/office/officeart/2005/8/layout/hierarchy1"/>
    <dgm:cxn modelId="{252DCF82-A3F5-4A00-A769-BAED1C34E6D0}" type="presOf" srcId="{D85ACF40-5864-49E3-BAF3-9D3AB3A7A38F}" destId="{39E4AF40-9141-4094-BA50-AB8640E154A5}" srcOrd="0" destOrd="0" presId="urn:microsoft.com/office/officeart/2005/8/layout/hierarchy1"/>
    <dgm:cxn modelId="{DA8F833C-0FFA-47F8-8730-91C0AF239334}" srcId="{E339993E-A127-44B0-896C-70AB64746CF8}" destId="{E2FB2BE9-A6F1-450F-92A2-1F802FFBF13F}" srcOrd="1" destOrd="0" parTransId="{7512E34E-6923-4E93-B25F-1380166521B9}" sibTransId="{F9DCD0E6-F3D9-4115-83AD-417EC95C8591}"/>
    <dgm:cxn modelId="{B014F0DC-5FF5-40C8-B521-544895930CD2}" type="presOf" srcId="{1D1A7652-75F0-4FB0-8553-16A355EF2C47}" destId="{5469B2ED-DFBC-45A0-9625-E4A4ADDD524F}" srcOrd="0" destOrd="0" presId="urn:microsoft.com/office/officeart/2005/8/layout/hierarchy1"/>
    <dgm:cxn modelId="{B64CA311-6CEC-40A1-9240-CCFE565149E7}" type="presOf" srcId="{BADD89C9-FD69-4242-9CEE-47FEABAFC355}" destId="{48579736-15C1-4B7F-AAD5-287C65394C24}" srcOrd="0" destOrd="0" presId="urn:microsoft.com/office/officeart/2005/8/layout/hierarchy1"/>
    <dgm:cxn modelId="{E20FCF2B-00A1-4F4C-85CF-A8BF20C32A55}" type="presOf" srcId="{0961515B-4A63-4CA0-8268-B14865146556}" destId="{ED66D100-111A-4B87-93EE-C11F77A206A1}" srcOrd="0" destOrd="0" presId="urn:microsoft.com/office/officeart/2005/8/layout/hierarchy1"/>
    <dgm:cxn modelId="{D3F5C9E8-DC2D-466B-804A-946712F1849C}" srcId="{31B94CAE-F789-4FD8-821E-4C1D71C49917}" destId="{6A5AEFAB-68C3-4931-9723-A64B4FD5ECB4}" srcOrd="1" destOrd="0" parTransId="{8BED08EC-CB70-4E65-8C2B-C07646F6B404}" sibTransId="{E2A48D6E-7EC1-4CAF-A675-D6F77B8B4CFD}"/>
    <dgm:cxn modelId="{F38EA685-127A-46C9-B03F-BC2F3B177D28}" type="presOf" srcId="{E2FB2BE9-A6F1-450F-92A2-1F802FFBF13F}" destId="{FEDE4777-4147-476E-B908-03A9EAC95841}" srcOrd="0" destOrd="0" presId="urn:microsoft.com/office/officeart/2005/8/layout/hierarchy1"/>
    <dgm:cxn modelId="{954F37A8-5544-4D2E-BAC6-97FB72FD10F2}" srcId="{6D259966-2AD3-4495-97F3-5777D0DF73CE}" destId="{67C606A9-50C1-4009-A938-D8CADFD349D9}" srcOrd="0" destOrd="0" parTransId="{18A2D1B9-37A9-4CF8-A82E-17A659CEF33C}" sibTransId="{3F89DA90-0A4B-4638-A449-BA40443EE680}"/>
    <dgm:cxn modelId="{29D89C76-1129-4C52-AC2A-319A9E71CC1B}" type="presOf" srcId="{18A2D1B9-37A9-4CF8-A82E-17A659CEF33C}" destId="{203E26A1-8742-44CB-8843-926EE4A66D8C}" srcOrd="0" destOrd="0" presId="urn:microsoft.com/office/officeart/2005/8/layout/hierarchy1"/>
    <dgm:cxn modelId="{A457BC4C-294A-4E8C-A132-23B46766D1F3}" type="presOf" srcId="{E339993E-A127-44B0-896C-70AB64746CF8}" destId="{FA8E88C6-E339-4467-86E9-7BAB972A42B4}" srcOrd="0" destOrd="0" presId="urn:microsoft.com/office/officeart/2005/8/layout/hierarchy1"/>
    <dgm:cxn modelId="{8268373C-D69B-49AC-BB6D-0CC0280A21D9}" type="presOf" srcId="{DA262BF7-A8B3-4930-B183-65BF6B0145E3}" destId="{91BE1E57-62CD-4DB9-891D-F0937291C2E9}" srcOrd="0" destOrd="0" presId="urn:microsoft.com/office/officeart/2005/8/layout/hierarchy1"/>
    <dgm:cxn modelId="{AED74F2F-CF4A-4686-91BA-9088B07A3071}" srcId="{A83FAE41-C762-4AA7-A87E-1B8D37CC7515}" destId="{CED37DC3-02E9-4B39-8334-88C4ABB40628}" srcOrd="0" destOrd="0" parTransId="{4717E7C3-14F8-4F02-A7FD-F2565F6DC2B0}" sibTransId="{8C66755A-7CEC-4F26-B5F0-85C9AA2C44CD}"/>
    <dgm:cxn modelId="{5A06CF5E-20B2-420B-B3DC-790E4972470D}" type="presOf" srcId="{67371506-4250-42D5-80BA-FD034CAB9323}" destId="{AEB4DFC2-0B94-432F-B9B4-8C9602DCFDA1}" srcOrd="0" destOrd="0" presId="urn:microsoft.com/office/officeart/2005/8/layout/hierarchy1"/>
    <dgm:cxn modelId="{67A93D54-C5BF-42AC-A2F5-1D7F8EE11DD7}" type="presOf" srcId="{3746CE19-ECBC-46E6-8A67-26834806EB81}" destId="{778BF401-386F-4F44-8A34-740ADD7AF9C1}" srcOrd="0" destOrd="0" presId="urn:microsoft.com/office/officeart/2005/8/layout/hierarchy1"/>
    <dgm:cxn modelId="{AF1E75A7-932A-486E-97DA-7FB7A4F3F313}" type="presOf" srcId="{927BA0D9-1B61-4B68-B068-0FAB4119D879}" destId="{307B04EA-9301-4C40-A35D-82F39862EEE0}" srcOrd="0" destOrd="0" presId="urn:microsoft.com/office/officeart/2005/8/layout/hierarchy1"/>
    <dgm:cxn modelId="{E97F2447-7E06-4B6A-A8B5-76F432DF3FC3}" srcId="{6D259966-2AD3-4495-97F3-5777D0DF73CE}" destId="{E3769035-72DE-4525-BF29-0BF2AC7C4B3F}" srcOrd="1" destOrd="0" parTransId="{0C4F45C1-B8BD-43DA-8265-A8A9AA24E7AC}" sibTransId="{CB195CE1-BC66-4091-86B0-0230C5739DE8}"/>
    <dgm:cxn modelId="{717C1791-DD18-477E-9363-1F38F8D3EA03}" type="presOf" srcId="{20D36DCC-1C23-4F1D-811D-E81D35A676AD}" destId="{67E23651-98C1-4CDD-8BBB-48573E553730}" srcOrd="0" destOrd="0" presId="urn:microsoft.com/office/officeart/2005/8/layout/hierarchy1"/>
    <dgm:cxn modelId="{4E529224-C380-4AD5-8A27-E6CDF2C49A18}" type="presOf" srcId="{7512E34E-6923-4E93-B25F-1380166521B9}" destId="{CEF80B14-C0BA-4CDD-9608-4E9BAB8D76CF}" srcOrd="0" destOrd="0" presId="urn:microsoft.com/office/officeart/2005/8/layout/hierarchy1"/>
    <dgm:cxn modelId="{E145EEB1-C69B-40FD-8834-4742036F48C4}" type="presOf" srcId="{8BED08EC-CB70-4E65-8C2B-C07646F6B404}" destId="{80039F89-347C-49BD-BED1-DF73249A384C}" srcOrd="0" destOrd="0" presId="urn:microsoft.com/office/officeart/2005/8/layout/hierarchy1"/>
    <dgm:cxn modelId="{88A86CA4-E2C6-4E68-8519-70F3C2F7A9FB}" type="presOf" srcId="{38E44569-2F25-4E5F-984E-E4B4667298F5}" destId="{DC0E2DC8-1CF1-42DE-A97B-B2241DFA8E3E}" srcOrd="0" destOrd="0" presId="urn:microsoft.com/office/officeart/2005/8/layout/hierarchy1"/>
    <dgm:cxn modelId="{0132AEFB-6135-437C-A8ED-E9CD7C24881F}" type="presOf" srcId="{67C606A9-50C1-4009-A938-D8CADFD349D9}" destId="{D902C353-B10A-4E79-AEAB-7DCE89A71DC6}" srcOrd="0" destOrd="0" presId="urn:microsoft.com/office/officeart/2005/8/layout/hierarchy1"/>
    <dgm:cxn modelId="{C9BA1A32-AB61-4FBF-B0D7-C7318540F7F9}" type="presOf" srcId="{A83FAE41-C762-4AA7-A87E-1B8D37CC7515}" destId="{5167C692-CBF0-4149-A218-CC25BFA60162}" srcOrd="0" destOrd="0" presId="urn:microsoft.com/office/officeart/2005/8/layout/hierarchy1"/>
    <dgm:cxn modelId="{E174AC02-A5A6-4456-AA70-E1DC1DFF77CC}" srcId="{E339993E-A127-44B0-896C-70AB64746CF8}" destId="{67371506-4250-42D5-80BA-FD034CAB9323}" srcOrd="0" destOrd="0" parTransId="{927BA0D9-1B61-4B68-B068-0FAB4119D879}" sibTransId="{7501CDEA-C041-4302-9534-C85C74AF89F4}"/>
    <dgm:cxn modelId="{3D7AF64A-940E-41F8-8FD5-E3A9E3D18A2C}" type="presOf" srcId="{25A4CC02-5564-498A-A80E-290DDCA33743}" destId="{15B33FB0-D671-40C5-913D-1ED9D3C33179}" srcOrd="0" destOrd="0" presId="urn:microsoft.com/office/officeart/2005/8/layout/hierarchy1"/>
    <dgm:cxn modelId="{E5174F3D-F41A-4E8D-A25A-B2C6396F9D28}" type="presOf" srcId="{298F853B-388D-47B5-A923-6DC37FB695D0}" destId="{50DC6D6D-5328-4F69-BFBF-55C851BD9EBB}" srcOrd="0" destOrd="0" presId="urn:microsoft.com/office/officeart/2005/8/layout/hierarchy1"/>
    <dgm:cxn modelId="{0231E969-6CF1-4D1A-8238-25EA1C392C65}" srcId="{B35E8A12-5BE1-4B6A-96B5-F0B9B4D07510}" destId="{31B94CAE-F789-4FD8-821E-4C1D71C49917}" srcOrd="0" destOrd="0" parTransId="{D85ACF40-5864-49E3-BAF3-9D3AB3A7A38F}" sibTransId="{30B5CCBA-7B9E-420C-8461-B7C1E9CECD48}"/>
    <dgm:cxn modelId="{093DAA09-16D1-43D2-8A48-2886A4A3CCA3}" srcId="{6D259966-2AD3-4495-97F3-5777D0DF73CE}" destId="{67EA280E-77BC-4C29-BF44-E3A7874D5F69}" srcOrd="2" destOrd="0" parTransId="{C30BDBF4-C308-4F9B-9479-D21272366396}" sibTransId="{44E8857A-43D0-43EB-B13D-B17251A54822}"/>
    <dgm:cxn modelId="{2CB8D34F-918A-4322-84C1-D2AC244FC8C8}" type="presOf" srcId="{6EC09E8F-594A-4133-AD90-8BFE25C2871D}" destId="{44461534-7016-426D-AC21-5A5B96F91688}" srcOrd="0" destOrd="0" presId="urn:microsoft.com/office/officeart/2005/8/layout/hierarchy1"/>
    <dgm:cxn modelId="{8D95BED9-923E-4B75-813A-9D0F6B93FE90}" srcId="{31B94CAE-F789-4FD8-821E-4C1D71C49917}" destId="{25A4CC02-5564-498A-A80E-290DDCA33743}" srcOrd="0" destOrd="0" parTransId="{497AFCA7-02CB-4D76-8090-1FF9D1B20CE4}" sibTransId="{68AC9497-D7E2-4609-B405-738EBFBBB83D}"/>
    <dgm:cxn modelId="{FA51D162-69AC-45C9-B200-71E773110AD1}" srcId="{6D259966-2AD3-4495-97F3-5777D0DF73CE}" destId="{0961515B-4A63-4CA0-8268-B14865146556}" srcOrd="3" destOrd="0" parTransId="{952307D0-6434-46C3-BD68-28333DC604F3}" sibTransId="{5AEE9B23-F2A8-4AAD-A4D0-52526E91CB13}"/>
    <dgm:cxn modelId="{0CC363FB-4205-4B06-B2BE-C78175F8D5C8}" srcId="{A83FAE41-C762-4AA7-A87E-1B8D37CC7515}" destId="{55B0C53F-FD20-427B-841C-DF8850BA68F9}" srcOrd="2" destOrd="0" parTransId="{6EC09E8F-594A-4133-AD90-8BFE25C2871D}" sibTransId="{E3447612-C396-4F9A-8E45-4B7B43E56AE0}"/>
    <dgm:cxn modelId="{0C285F02-ACA8-4C8A-AC0D-88D14D2637F9}" type="presOf" srcId="{952307D0-6434-46C3-BD68-28333DC604F3}" destId="{6CA3F121-9D95-416C-BDC4-8740D916C295}" srcOrd="0" destOrd="0" presId="urn:microsoft.com/office/officeart/2005/8/layout/hierarchy1"/>
    <dgm:cxn modelId="{AB54F79B-4281-494F-9AC3-F1AD22E639AA}" type="presOf" srcId="{6A5AEFAB-68C3-4931-9723-A64B4FD5ECB4}" destId="{3ACA3F0F-600C-4C7E-B5B0-76841930B25E}" srcOrd="0" destOrd="0" presId="urn:microsoft.com/office/officeart/2005/8/layout/hierarchy1"/>
    <dgm:cxn modelId="{3F53BD78-C960-4148-8F61-2B9824F78AC0}" type="presParOf" srcId="{FA07DC9E-C75A-46A1-8029-23208D94C475}" destId="{7D091684-5726-431A-956B-11D576FA00B8}" srcOrd="0" destOrd="0" presId="urn:microsoft.com/office/officeart/2005/8/layout/hierarchy1"/>
    <dgm:cxn modelId="{C9349F6D-EC94-4046-AA54-F6AD6E54F66D}" type="presParOf" srcId="{7D091684-5726-431A-956B-11D576FA00B8}" destId="{A39A83A4-82C2-4EEC-8751-E4A8FA7772B1}" srcOrd="0" destOrd="0" presId="urn:microsoft.com/office/officeart/2005/8/layout/hierarchy1"/>
    <dgm:cxn modelId="{6970A631-B07A-4119-8405-5235C6031E8F}" type="presParOf" srcId="{A39A83A4-82C2-4EEC-8751-E4A8FA7772B1}" destId="{69E7C5A0-D648-4171-A59F-E91EBB9DE6FC}" srcOrd="0" destOrd="0" presId="urn:microsoft.com/office/officeart/2005/8/layout/hierarchy1"/>
    <dgm:cxn modelId="{EE474E43-A112-4475-881B-9AFDCC534A52}" type="presParOf" srcId="{A39A83A4-82C2-4EEC-8751-E4A8FA7772B1}" destId="{71E6C92D-BC3A-42C6-9CD1-0BF509546C27}" srcOrd="1" destOrd="0" presId="urn:microsoft.com/office/officeart/2005/8/layout/hierarchy1"/>
    <dgm:cxn modelId="{74303517-0EE5-4440-86A3-26C3E515A2E6}" type="presParOf" srcId="{7D091684-5726-431A-956B-11D576FA00B8}" destId="{1E04A67F-75A6-4F72-94F8-DC93799DC7F3}" srcOrd="1" destOrd="0" presId="urn:microsoft.com/office/officeart/2005/8/layout/hierarchy1"/>
    <dgm:cxn modelId="{D22E8DD0-F9DA-4FC8-B7A1-DC6BA58D268E}" type="presParOf" srcId="{1E04A67F-75A6-4F72-94F8-DC93799DC7F3}" destId="{39E4AF40-9141-4094-BA50-AB8640E154A5}" srcOrd="0" destOrd="0" presId="urn:microsoft.com/office/officeart/2005/8/layout/hierarchy1"/>
    <dgm:cxn modelId="{E2D8F0A1-94A4-4919-ADB5-9A71D5509226}" type="presParOf" srcId="{1E04A67F-75A6-4F72-94F8-DC93799DC7F3}" destId="{A19D9413-B169-485B-B6A0-EF1606803CE7}" srcOrd="1" destOrd="0" presId="urn:microsoft.com/office/officeart/2005/8/layout/hierarchy1"/>
    <dgm:cxn modelId="{42161A10-109A-473C-B0D0-FE995B2F3C04}" type="presParOf" srcId="{A19D9413-B169-485B-B6A0-EF1606803CE7}" destId="{D3536B6F-5ED1-4FDF-9340-F8B19057B75A}" srcOrd="0" destOrd="0" presId="urn:microsoft.com/office/officeart/2005/8/layout/hierarchy1"/>
    <dgm:cxn modelId="{7664D711-073C-469E-B576-8D67A6F00606}" type="presParOf" srcId="{D3536B6F-5ED1-4FDF-9340-F8B19057B75A}" destId="{BD5C0571-C5B8-4008-A27E-F48AB52CF5EE}" srcOrd="0" destOrd="0" presId="urn:microsoft.com/office/officeart/2005/8/layout/hierarchy1"/>
    <dgm:cxn modelId="{B770DF47-B59A-4370-BD8B-AEE2E5F31357}" type="presParOf" srcId="{D3536B6F-5ED1-4FDF-9340-F8B19057B75A}" destId="{332DA583-12F8-4773-BD5F-5405AD87F142}" srcOrd="1" destOrd="0" presId="urn:microsoft.com/office/officeart/2005/8/layout/hierarchy1"/>
    <dgm:cxn modelId="{EEF2415A-FF94-4F5C-B49A-B7D1066CE570}" type="presParOf" srcId="{A19D9413-B169-485B-B6A0-EF1606803CE7}" destId="{BA9B7DB7-7A12-40D7-9D49-D5240574215C}" srcOrd="1" destOrd="0" presId="urn:microsoft.com/office/officeart/2005/8/layout/hierarchy1"/>
    <dgm:cxn modelId="{E6763E04-0A67-4456-A45A-217BFB489851}" type="presParOf" srcId="{BA9B7DB7-7A12-40D7-9D49-D5240574215C}" destId="{1FE6AF99-4522-43E6-A1B5-77BB5F059CEA}" srcOrd="0" destOrd="0" presId="urn:microsoft.com/office/officeart/2005/8/layout/hierarchy1"/>
    <dgm:cxn modelId="{AAB93D17-C576-4CDF-9EA4-CF6541DE9ECC}" type="presParOf" srcId="{BA9B7DB7-7A12-40D7-9D49-D5240574215C}" destId="{60733BC9-2474-4238-8AF8-BAD5DD776C38}" srcOrd="1" destOrd="0" presId="urn:microsoft.com/office/officeart/2005/8/layout/hierarchy1"/>
    <dgm:cxn modelId="{4C698ED3-BDDA-4EDB-BD82-650A1BEE785B}" type="presParOf" srcId="{60733BC9-2474-4238-8AF8-BAD5DD776C38}" destId="{1C02E4F0-A186-44EE-9BCE-B0112360E716}" srcOrd="0" destOrd="0" presId="urn:microsoft.com/office/officeart/2005/8/layout/hierarchy1"/>
    <dgm:cxn modelId="{2274AADF-7077-4D0A-85A4-DE57B5050728}" type="presParOf" srcId="{1C02E4F0-A186-44EE-9BCE-B0112360E716}" destId="{C16FCFB2-811D-48F5-B2D9-A901B404FE09}" srcOrd="0" destOrd="0" presId="urn:microsoft.com/office/officeart/2005/8/layout/hierarchy1"/>
    <dgm:cxn modelId="{7267F2DC-EF25-47A1-8290-DB828B51ACC3}" type="presParOf" srcId="{1C02E4F0-A186-44EE-9BCE-B0112360E716}" destId="{15B33FB0-D671-40C5-913D-1ED9D3C33179}" srcOrd="1" destOrd="0" presId="urn:microsoft.com/office/officeart/2005/8/layout/hierarchy1"/>
    <dgm:cxn modelId="{B8B255A1-C103-4BEC-B0E6-FABC7B84BF7C}" type="presParOf" srcId="{60733BC9-2474-4238-8AF8-BAD5DD776C38}" destId="{7803F414-12F1-45EC-A4EB-0F69A3F18504}" srcOrd="1" destOrd="0" presId="urn:microsoft.com/office/officeart/2005/8/layout/hierarchy1"/>
    <dgm:cxn modelId="{9051536D-AEAD-4E51-A6C8-994FB3622103}" type="presParOf" srcId="{BA9B7DB7-7A12-40D7-9D49-D5240574215C}" destId="{80039F89-347C-49BD-BED1-DF73249A384C}" srcOrd="2" destOrd="0" presId="urn:microsoft.com/office/officeart/2005/8/layout/hierarchy1"/>
    <dgm:cxn modelId="{1C4475E7-DC14-4296-A461-72265FA5F43B}" type="presParOf" srcId="{BA9B7DB7-7A12-40D7-9D49-D5240574215C}" destId="{533852E0-2856-44A4-B734-4EDB05DE41C6}" srcOrd="3" destOrd="0" presId="urn:microsoft.com/office/officeart/2005/8/layout/hierarchy1"/>
    <dgm:cxn modelId="{454DB221-2D3A-4408-B089-EE8710FACFB6}" type="presParOf" srcId="{533852E0-2856-44A4-B734-4EDB05DE41C6}" destId="{321823EB-5BFD-48C1-89A5-3FA8DB5E46A3}" srcOrd="0" destOrd="0" presId="urn:microsoft.com/office/officeart/2005/8/layout/hierarchy1"/>
    <dgm:cxn modelId="{5ED9ED1F-A965-4283-9EEE-CCFDAD805768}" type="presParOf" srcId="{321823EB-5BFD-48C1-89A5-3FA8DB5E46A3}" destId="{8E4DE897-D78C-4F61-B312-24D1DD1B7CF6}" srcOrd="0" destOrd="0" presId="urn:microsoft.com/office/officeart/2005/8/layout/hierarchy1"/>
    <dgm:cxn modelId="{13370133-FDF1-4A4E-97CC-A2C805E32F0F}" type="presParOf" srcId="{321823EB-5BFD-48C1-89A5-3FA8DB5E46A3}" destId="{3ACA3F0F-600C-4C7E-B5B0-76841930B25E}" srcOrd="1" destOrd="0" presId="urn:microsoft.com/office/officeart/2005/8/layout/hierarchy1"/>
    <dgm:cxn modelId="{FA9E27BD-A48E-4FF9-A4B2-FD4316B4C088}" type="presParOf" srcId="{533852E0-2856-44A4-B734-4EDB05DE41C6}" destId="{BF6A76F0-06A6-4FF3-9154-3F5D7137A2EB}" srcOrd="1" destOrd="0" presId="urn:microsoft.com/office/officeart/2005/8/layout/hierarchy1"/>
    <dgm:cxn modelId="{0AFCACD6-C78C-49AD-8DFF-9BFFF90A7363}" type="presParOf" srcId="{1E04A67F-75A6-4F72-94F8-DC93799DC7F3}" destId="{F83FB083-6ADF-4A46-9490-F1160B1CB128}" srcOrd="2" destOrd="0" presId="urn:microsoft.com/office/officeart/2005/8/layout/hierarchy1"/>
    <dgm:cxn modelId="{F71851AF-8BE5-400B-975B-D648C28C2404}" type="presParOf" srcId="{1E04A67F-75A6-4F72-94F8-DC93799DC7F3}" destId="{7935E2D1-62A8-4623-A327-F12ACA406510}" srcOrd="3" destOrd="0" presId="urn:microsoft.com/office/officeart/2005/8/layout/hierarchy1"/>
    <dgm:cxn modelId="{0AD3688F-1F78-429F-9ADD-D5906C6E8D5E}" type="presParOf" srcId="{7935E2D1-62A8-4623-A327-F12ACA406510}" destId="{80F3B9C0-5A23-44C9-BE66-799D5EFE6319}" srcOrd="0" destOrd="0" presId="urn:microsoft.com/office/officeart/2005/8/layout/hierarchy1"/>
    <dgm:cxn modelId="{58FEF40D-BEBE-4CB8-B2B0-ABE958A6F165}" type="presParOf" srcId="{80F3B9C0-5A23-44C9-BE66-799D5EFE6319}" destId="{5833F93B-9E7C-4AC1-B56C-C4F3CFD89877}" srcOrd="0" destOrd="0" presId="urn:microsoft.com/office/officeart/2005/8/layout/hierarchy1"/>
    <dgm:cxn modelId="{FD165295-54FA-4EB3-A1C4-499FD3A37E8A}" type="presParOf" srcId="{80F3B9C0-5A23-44C9-BE66-799D5EFE6319}" destId="{5167C692-CBF0-4149-A218-CC25BFA60162}" srcOrd="1" destOrd="0" presId="urn:microsoft.com/office/officeart/2005/8/layout/hierarchy1"/>
    <dgm:cxn modelId="{5C13BCF2-F2EF-4495-82B7-0F32088E5F0B}" type="presParOf" srcId="{7935E2D1-62A8-4623-A327-F12ACA406510}" destId="{EA4AB1DC-6674-429C-9312-7BDEA52AA068}" srcOrd="1" destOrd="0" presId="urn:microsoft.com/office/officeart/2005/8/layout/hierarchy1"/>
    <dgm:cxn modelId="{DEC8AD37-4800-4D55-A7F9-912EC9169609}" type="presParOf" srcId="{EA4AB1DC-6674-429C-9312-7BDEA52AA068}" destId="{50B16CE5-270F-4B16-9BB8-800B09263723}" srcOrd="0" destOrd="0" presId="urn:microsoft.com/office/officeart/2005/8/layout/hierarchy1"/>
    <dgm:cxn modelId="{76D1ACBA-07CA-457F-91B8-021D1C66878F}" type="presParOf" srcId="{EA4AB1DC-6674-429C-9312-7BDEA52AA068}" destId="{EFC4F155-BAF9-4192-835C-84E41877DCC1}" srcOrd="1" destOrd="0" presId="urn:microsoft.com/office/officeart/2005/8/layout/hierarchy1"/>
    <dgm:cxn modelId="{0D6E5E66-7E78-4C1D-B177-54A90E482992}" type="presParOf" srcId="{EFC4F155-BAF9-4192-835C-84E41877DCC1}" destId="{3AE907DE-4EBB-47A2-8A77-C194B00971E0}" srcOrd="0" destOrd="0" presId="urn:microsoft.com/office/officeart/2005/8/layout/hierarchy1"/>
    <dgm:cxn modelId="{9955A6F9-3C4E-4C24-A7EE-4AF497D9D9CF}" type="presParOf" srcId="{3AE907DE-4EBB-47A2-8A77-C194B00971E0}" destId="{8AED9FD3-08BB-41D3-B67E-E12250711168}" srcOrd="0" destOrd="0" presId="urn:microsoft.com/office/officeart/2005/8/layout/hierarchy1"/>
    <dgm:cxn modelId="{7D631BCE-A9F7-4631-8D7F-882434F6EDB5}" type="presParOf" srcId="{3AE907DE-4EBB-47A2-8A77-C194B00971E0}" destId="{2D56024E-2857-4798-95F2-9D4065740EA2}" srcOrd="1" destOrd="0" presId="urn:microsoft.com/office/officeart/2005/8/layout/hierarchy1"/>
    <dgm:cxn modelId="{4D58B47F-FC19-4B44-B846-E3FDA64D2855}" type="presParOf" srcId="{EFC4F155-BAF9-4192-835C-84E41877DCC1}" destId="{BB5B1393-1C5E-45BD-B298-5A6D6549F546}" srcOrd="1" destOrd="0" presId="urn:microsoft.com/office/officeart/2005/8/layout/hierarchy1"/>
    <dgm:cxn modelId="{9F98CFE3-F7B9-41B8-B078-8FBD33EBCBE9}" type="presParOf" srcId="{EA4AB1DC-6674-429C-9312-7BDEA52AA068}" destId="{778BF401-386F-4F44-8A34-740ADD7AF9C1}" srcOrd="2" destOrd="0" presId="urn:microsoft.com/office/officeart/2005/8/layout/hierarchy1"/>
    <dgm:cxn modelId="{FE3410BD-974E-48DF-BA6A-D223535D1AB5}" type="presParOf" srcId="{EA4AB1DC-6674-429C-9312-7BDEA52AA068}" destId="{E4D74E3F-B872-4D3F-A4E3-2E461DCAFF72}" srcOrd="3" destOrd="0" presId="urn:microsoft.com/office/officeart/2005/8/layout/hierarchy1"/>
    <dgm:cxn modelId="{3EB55E85-6B39-453D-BAAB-052B134DAA67}" type="presParOf" srcId="{E4D74E3F-B872-4D3F-A4E3-2E461DCAFF72}" destId="{2F9E2B6F-A462-46D4-A1C6-CB45E43C7CAC}" srcOrd="0" destOrd="0" presId="urn:microsoft.com/office/officeart/2005/8/layout/hierarchy1"/>
    <dgm:cxn modelId="{64509E92-69FD-4CC9-92D0-0CEBC2896AC2}" type="presParOf" srcId="{2F9E2B6F-A462-46D4-A1C6-CB45E43C7CAC}" destId="{00511A73-AC57-44F3-935E-83AB4E1644E5}" srcOrd="0" destOrd="0" presId="urn:microsoft.com/office/officeart/2005/8/layout/hierarchy1"/>
    <dgm:cxn modelId="{DD64EE4A-3DBC-458C-B560-0B200269A954}" type="presParOf" srcId="{2F9E2B6F-A462-46D4-A1C6-CB45E43C7CAC}" destId="{FCA60F69-2A64-482D-B39E-DDE7422CBFC5}" srcOrd="1" destOrd="0" presId="urn:microsoft.com/office/officeart/2005/8/layout/hierarchy1"/>
    <dgm:cxn modelId="{11D84EAC-841D-4CFC-9911-344C75BA751E}" type="presParOf" srcId="{E4D74E3F-B872-4D3F-A4E3-2E461DCAFF72}" destId="{05FF2901-8600-43DA-A21B-DEDF3D8DBA87}" srcOrd="1" destOrd="0" presId="urn:microsoft.com/office/officeart/2005/8/layout/hierarchy1"/>
    <dgm:cxn modelId="{174FDD5D-0667-48FB-AC60-30E399063CE4}" type="presParOf" srcId="{EA4AB1DC-6674-429C-9312-7BDEA52AA068}" destId="{44461534-7016-426D-AC21-5A5B96F91688}" srcOrd="4" destOrd="0" presId="urn:microsoft.com/office/officeart/2005/8/layout/hierarchy1"/>
    <dgm:cxn modelId="{50DD9FD5-1B4E-4A3A-8D3D-28219C424468}" type="presParOf" srcId="{EA4AB1DC-6674-429C-9312-7BDEA52AA068}" destId="{B4DBE18C-59E3-433E-9711-16CD4F7BB70B}" srcOrd="5" destOrd="0" presId="urn:microsoft.com/office/officeart/2005/8/layout/hierarchy1"/>
    <dgm:cxn modelId="{94D38552-0B32-4482-93DA-53F12C31B681}" type="presParOf" srcId="{B4DBE18C-59E3-433E-9711-16CD4F7BB70B}" destId="{F8B973A9-4ECC-405A-AB02-97159725F9FA}" srcOrd="0" destOrd="0" presId="urn:microsoft.com/office/officeart/2005/8/layout/hierarchy1"/>
    <dgm:cxn modelId="{5FCD5C3C-F8DD-4958-AAE1-EE9272B58C0E}" type="presParOf" srcId="{F8B973A9-4ECC-405A-AB02-97159725F9FA}" destId="{57DE5980-A4D9-4D41-930E-6CAC2151F683}" srcOrd="0" destOrd="0" presId="urn:microsoft.com/office/officeart/2005/8/layout/hierarchy1"/>
    <dgm:cxn modelId="{97AAF61D-1E0F-4FB5-A617-087DB3CC2EA0}" type="presParOf" srcId="{F8B973A9-4ECC-405A-AB02-97159725F9FA}" destId="{169461EA-1688-44E5-8040-65F300B05E43}" srcOrd="1" destOrd="0" presId="urn:microsoft.com/office/officeart/2005/8/layout/hierarchy1"/>
    <dgm:cxn modelId="{715EC19C-A762-460C-A139-F6A0C227F7B9}" type="presParOf" srcId="{B4DBE18C-59E3-433E-9711-16CD4F7BB70B}" destId="{F1D4A541-D1B0-4DDE-AD7E-B07F3D93A77E}" srcOrd="1" destOrd="0" presId="urn:microsoft.com/office/officeart/2005/8/layout/hierarchy1"/>
    <dgm:cxn modelId="{619B45A2-F307-417D-B7BB-528C38A0BC6C}" type="presParOf" srcId="{EA4AB1DC-6674-429C-9312-7BDEA52AA068}" destId="{5469B2ED-DFBC-45A0-9625-E4A4ADDD524F}" srcOrd="6" destOrd="0" presId="urn:microsoft.com/office/officeart/2005/8/layout/hierarchy1"/>
    <dgm:cxn modelId="{A746A781-4048-40B6-B8F1-C430AB6975CD}" type="presParOf" srcId="{EA4AB1DC-6674-429C-9312-7BDEA52AA068}" destId="{8BD9F7C3-E0A6-4819-8910-73FE878D164E}" srcOrd="7" destOrd="0" presId="urn:microsoft.com/office/officeart/2005/8/layout/hierarchy1"/>
    <dgm:cxn modelId="{C273F7A6-3419-4390-8D60-841F0BCC6E20}" type="presParOf" srcId="{8BD9F7C3-E0A6-4819-8910-73FE878D164E}" destId="{CE335ADC-785B-4AE3-8E4C-F39DE2C8486F}" srcOrd="0" destOrd="0" presId="urn:microsoft.com/office/officeart/2005/8/layout/hierarchy1"/>
    <dgm:cxn modelId="{E2737C6B-34E2-47A3-AB30-7853FC0B5EBA}" type="presParOf" srcId="{CE335ADC-785B-4AE3-8E4C-F39DE2C8486F}" destId="{D7761AF5-4F88-4A12-945E-375111BDEDC7}" srcOrd="0" destOrd="0" presId="urn:microsoft.com/office/officeart/2005/8/layout/hierarchy1"/>
    <dgm:cxn modelId="{D317FC7A-D818-4560-BA38-D51620E288E0}" type="presParOf" srcId="{CE335ADC-785B-4AE3-8E4C-F39DE2C8486F}" destId="{48579736-15C1-4B7F-AAD5-287C65394C24}" srcOrd="1" destOrd="0" presId="urn:microsoft.com/office/officeart/2005/8/layout/hierarchy1"/>
    <dgm:cxn modelId="{4261A7B5-A8B8-4EBA-A46B-12BD3DFA228B}" type="presParOf" srcId="{8BD9F7C3-E0A6-4819-8910-73FE878D164E}" destId="{012C588E-5357-4348-8FD6-9034F034C787}" srcOrd="1" destOrd="0" presId="urn:microsoft.com/office/officeart/2005/8/layout/hierarchy1"/>
    <dgm:cxn modelId="{1FA486A8-3554-4D46-ADD9-24A99628EB0E}" type="presParOf" srcId="{1E04A67F-75A6-4F72-94F8-DC93799DC7F3}" destId="{67E23651-98C1-4CDD-8BBB-48573E553730}" srcOrd="4" destOrd="0" presId="urn:microsoft.com/office/officeart/2005/8/layout/hierarchy1"/>
    <dgm:cxn modelId="{95D6D6EB-9BEB-462E-A208-9D3A7A23DF6C}" type="presParOf" srcId="{1E04A67F-75A6-4F72-94F8-DC93799DC7F3}" destId="{C3837E70-775A-4000-A952-A27B923BC11C}" srcOrd="5" destOrd="0" presId="urn:microsoft.com/office/officeart/2005/8/layout/hierarchy1"/>
    <dgm:cxn modelId="{36F618EE-3BB9-4608-8B19-3B53112D04A0}" type="presParOf" srcId="{C3837E70-775A-4000-A952-A27B923BC11C}" destId="{9229C9D5-5EE5-45DC-8130-424B5765EE52}" srcOrd="0" destOrd="0" presId="urn:microsoft.com/office/officeart/2005/8/layout/hierarchy1"/>
    <dgm:cxn modelId="{C527167A-08AC-455D-A332-772A01A6F08B}" type="presParOf" srcId="{9229C9D5-5EE5-45DC-8130-424B5765EE52}" destId="{025B4673-9BF8-4147-8EE4-CA135BBD2D62}" srcOrd="0" destOrd="0" presId="urn:microsoft.com/office/officeart/2005/8/layout/hierarchy1"/>
    <dgm:cxn modelId="{A274C33D-6451-4CCA-B050-8C676E42CB1F}" type="presParOf" srcId="{9229C9D5-5EE5-45DC-8130-424B5765EE52}" destId="{B208CD9A-B10F-495E-9520-A174C5EA5C7D}" srcOrd="1" destOrd="0" presId="urn:microsoft.com/office/officeart/2005/8/layout/hierarchy1"/>
    <dgm:cxn modelId="{5659DD65-604D-4BBD-B62B-2A038464F4AE}" type="presParOf" srcId="{C3837E70-775A-4000-A952-A27B923BC11C}" destId="{99A8BE42-5F18-4085-BE6D-79FF95DAF3A3}" srcOrd="1" destOrd="0" presId="urn:microsoft.com/office/officeart/2005/8/layout/hierarchy1"/>
    <dgm:cxn modelId="{12B3AD47-F16A-429B-AE46-119B000B7CF0}" type="presParOf" srcId="{99A8BE42-5F18-4085-BE6D-79FF95DAF3A3}" destId="{203E26A1-8742-44CB-8843-926EE4A66D8C}" srcOrd="0" destOrd="0" presId="urn:microsoft.com/office/officeart/2005/8/layout/hierarchy1"/>
    <dgm:cxn modelId="{D8F9E3ED-EBAB-4ABB-9B27-A85C11B51054}" type="presParOf" srcId="{99A8BE42-5F18-4085-BE6D-79FF95DAF3A3}" destId="{BE596CF5-90DE-4CA9-B81B-AF94E38D7CD1}" srcOrd="1" destOrd="0" presId="urn:microsoft.com/office/officeart/2005/8/layout/hierarchy1"/>
    <dgm:cxn modelId="{7825A79C-4507-410F-8E1C-DDBDCD87818F}" type="presParOf" srcId="{BE596CF5-90DE-4CA9-B81B-AF94E38D7CD1}" destId="{53D4E1EC-665E-4048-ADD0-2EFC22544A1F}" srcOrd="0" destOrd="0" presId="urn:microsoft.com/office/officeart/2005/8/layout/hierarchy1"/>
    <dgm:cxn modelId="{FE861D66-5966-4EDA-B244-D91D1C3C842E}" type="presParOf" srcId="{53D4E1EC-665E-4048-ADD0-2EFC22544A1F}" destId="{89E4A719-0846-429C-A6F8-E30FF2826E49}" srcOrd="0" destOrd="0" presId="urn:microsoft.com/office/officeart/2005/8/layout/hierarchy1"/>
    <dgm:cxn modelId="{D7629FAB-5E09-4AA5-9719-88F3550659A3}" type="presParOf" srcId="{53D4E1EC-665E-4048-ADD0-2EFC22544A1F}" destId="{D902C353-B10A-4E79-AEAB-7DCE89A71DC6}" srcOrd="1" destOrd="0" presId="urn:microsoft.com/office/officeart/2005/8/layout/hierarchy1"/>
    <dgm:cxn modelId="{804F2602-B09E-4868-A722-B43CF90C6C02}" type="presParOf" srcId="{BE596CF5-90DE-4CA9-B81B-AF94E38D7CD1}" destId="{581B4D42-B4AF-47D3-B378-5F249034E025}" srcOrd="1" destOrd="0" presId="urn:microsoft.com/office/officeart/2005/8/layout/hierarchy1"/>
    <dgm:cxn modelId="{CA926BE1-CFF9-4442-A4EB-7972E9298225}" type="presParOf" srcId="{99A8BE42-5F18-4085-BE6D-79FF95DAF3A3}" destId="{4D1F1829-10D1-4FD3-98DA-EC52186A9FBC}" srcOrd="2" destOrd="0" presId="urn:microsoft.com/office/officeart/2005/8/layout/hierarchy1"/>
    <dgm:cxn modelId="{8A025665-6BEB-47FE-AD09-79FC4AE6A487}" type="presParOf" srcId="{99A8BE42-5F18-4085-BE6D-79FF95DAF3A3}" destId="{55E9BA76-AFF4-487C-88C4-D18AFE967D32}" srcOrd="3" destOrd="0" presId="urn:microsoft.com/office/officeart/2005/8/layout/hierarchy1"/>
    <dgm:cxn modelId="{DC619996-601C-4DEF-BC2E-6DBE0CDBEF60}" type="presParOf" srcId="{55E9BA76-AFF4-487C-88C4-D18AFE967D32}" destId="{9D319B13-5474-4DC7-A2DC-25C11971D009}" srcOrd="0" destOrd="0" presId="urn:microsoft.com/office/officeart/2005/8/layout/hierarchy1"/>
    <dgm:cxn modelId="{DB958C1D-5DB5-43A2-BC30-AA4EDA000CC0}" type="presParOf" srcId="{9D319B13-5474-4DC7-A2DC-25C11971D009}" destId="{D9F61694-7C7B-4C2F-BD73-A4F570B617B7}" srcOrd="0" destOrd="0" presId="urn:microsoft.com/office/officeart/2005/8/layout/hierarchy1"/>
    <dgm:cxn modelId="{56A87C6E-E2B2-44F1-8E0F-7A8FB212BF45}" type="presParOf" srcId="{9D319B13-5474-4DC7-A2DC-25C11971D009}" destId="{B9A24E0C-055A-413A-A15D-31342A81BCC2}" srcOrd="1" destOrd="0" presId="urn:microsoft.com/office/officeart/2005/8/layout/hierarchy1"/>
    <dgm:cxn modelId="{8BD3BAB1-59CE-4237-9A00-8A4ED829BC34}" type="presParOf" srcId="{55E9BA76-AFF4-487C-88C4-D18AFE967D32}" destId="{319D47DB-56A4-4335-A9DB-F867849DAD38}" srcOrd="1" destOrd="0" presId="urn:microsoft.com/office/officeart/2005/8/layout/hierarchy1"/>
    <dgm:cxn modelId="{DA2B6E2B-A921-4F72-B2EE-C5731EFA01AB}" type="presParOf" srcId="{99A8BE42-5F18-4085-BE6D-79FF95DAF3A3}" destId="{9399D277-2D4F-4A03-B73D-2339AC66E8FF}" srcOrd="4" destOrd="0" presId="urn:microsoft.com/office/officeart/2005/8/layout/hierarchy1"/>
    <dgm:cxn modelId="{E105E07F-6CAC-4FED-B436-350F8E99A2C9}" type="presParOf" srcId="{99A8BE42-5F18-4085-BE6D-79FF95DAF3A3}" destId="{1C134155-D73E-4550-A704-FCC5F25E42B9}" srcOrd="5" destOrd="0" presId="urn:microsoft.com/office/officeart/2005/8/layout/hierarchy1"/>
    <dgm:cxn modelId="{CDB960AC-1171-472E-BA3B-D3CBE1BC2065}" type="presParOf" srcId="{1C134155-D73E-4550-A704-FCC5F25E42B9}" destId="{6C5CD9ED-81C4-40B9-9591-4C4B96C06E2A}" srcOrd="0" destOrd="0" presId="urn:microsoft.com/office/officeart/2005/8/layout/hierarchy1"/>
    <dgm:cxn modelId="{44593100-B808-4FFC-9D99-6E49FB127D74}" type="presParOf" srcId="{6C5CD9ED-81C4-40B9-9591-4C4B96C06E2A}" destId="{1ECE6BD9-BDE3-4401-A881-EAFC46774E5F}" srcOrd="0" destOrd="0" presId="urn:microsoft.com/office/officeart/2005/8/layout/hierarchy1"/>
    <dgm:cxn modelId="{0A153751-EA51-4F7B-BD58-AE182419DDDC}" type="presParOf" srcId="{6C5CD9ED-81C4-40B9-9591-4C4B96C06E2A}" destId="{CFFA0B6F-4668-47B3-A316-2328EA5DDBD7}" srcOrd="1" destOrd="0" presId="urn:microsoft.com/office/officeart/2005/8/layout/hierarchy1"/>
    <dgm:cxn modelId="{E2FCEE04-BB62-4FFE-AEA4-DDB400D4E7E7}" type="presParOf" srcId="{1C134155-D73E-4550-A704-FCC5F25E42B9}" destId="{A9611EC0-9686-425B-B31B-8E93C18341D8}" srcOrd="1" destOrd="0" presId="urn:microsoft.com/office/officeart/2005/8/layout/hierarchy1"/>
    <dgm:cxn modelId="{EEE1DB7C-65C4-4B78-9524-8B14CFC473EC}" type="presParOf" srcId="{99A8BE42-5F18-4085-BE6D-79FF95DAF3A3}" destId="{6CA3F121-9D95-416C-BDC4-8740D916C295}" srcOrd="6" destOrd="0" presId="urn:microsoft.com/office/officeart/2005/8/layout/hierarchy1"/>
    <dgm:cxn modelId="{0215ACAC-27C3-4E2D-9A66-75A345FFDCFC}" type="presParOf" srcId="{99A8BE42-5F18-4085-BE6D-79FF95DAF3A3}" destId="{CF679D89-6168-470E-8196-116672DF6027}" srcOrd="7" destOrd="0" presId="urn:microsoft.com/office/officeart/2005/8/layout/hierarchy1"/>
    <dgm:cxn modelId="{478A9544-F129-4224-A0EB-CBF0343BAEB3}" type="presParOf" srcId="{CF679D89-6168-470E-8196-116672DF6027}" destId="{F66BFD88-5D64-42C7-8216-44F83060208C}" srcOrd="0" destOrd="0" presId="urn:microsoft.com/office/officeart/2005/8/layout/hierarchy1"/>
    <dgm:cxn modelId="{87B92775-0687-4F0B-8B57-F90780760E44}" type="presParOf" srcId="{F66BFD88-5D64-42C7-8216-44F83060208C}" destId="{FEA5A6A5-A77D-4483-8C14-9BDCEFBA316E}" srcOrd="0" destOrd="0" presId="urn:microsoft.com/office/officeart/2005/8/layout/hierarchy1"/>
    <dgm:cxn modelId="{6A9D49F3-800C-44F7-B17A-7A1BA8625238}" type="presParOf" srcId="{F66BFD88-5D64-42C7-8216-44F83060208C}" destId="{ED66D100-111A-4B87-93EE-C11F77A206A1}" srcOrd="1" destOrd="0" presId="urn:microsoft.com/office/officeart/2005/8/layout/hierarchy1"/>
    <dgm:cxn modelId="{7C79BBB6-098A-4ACD-B58F-D91D6BA654FC}" type="presParOf" srcId="{CF679D89-6168-470E-8196-116672DF6027}" destId="{DE251391-C2C1-4A76-9E86-79623DE73D9F}" srcOrd="1" destOrd="0" presId="urn:microsoft.com/office/officeart/2005/8/layout/hierarchy1"/>
    <dgm:cxn modelId="{088817EB-C5BA-4CAC-82B8-D99C0B3F841D}" type="presParOf" srcId="{1E04A67F-75A6-4F72-94F8-DC93799DC7F3}" destId="{91BE1E57-62CD-4DB9-891D-F0937291C2E9}" srcOrd="6" destOrd="0" presId="urn:microsoft.com/office/officeart/2005/8/layout/hierarchy1"/>
    <dgm:cxn modelId="{87DCDD9E-F4BA-4AD8-812C-4C270407CE1C}" type="presParOf" srcId="{1E04A67F-75A6-4F72-94F8-DC93799DC7F3}" destId="{7A8DF698-0FD1-443C-858F-6A588C83DEAA}" srcOrd="7" destOrd="0" presId="urn:microsoft.com/office/officeart/2005/8/layout/hierarchy1"/>
    <dgm:cxn modelId="{142E6A93-8678-45EE-A675-E110F1595F2D}" type="presParOf" srcId="{7A8DF698-0FD1-443C-858F-6A588C83DEAA}" destId="{A951EB2B-C295-4105-822F-366E14DED4BD}" srcOrd="0" destOrd="0" presId="urn:microsoft.com/office/officeart/2005/8/layout/hierarchy1"/>
    <dgm:cxn modelId="{10E77B2D-619C-4105-B505-A575E31E083E}" type="presParOf" srcId="{A951EB2B-C295-4105-822F-366E14DED4BD}" destId="{36CBC120-D913-44EF-AD8B-BB7194A52D69}" srcOrd="0" destOrd="0" presId="urn:microsoft.com/office/officeart/2005/8/layout/hierarchy1"/>
    <dgm:cxn modelId="{23342E34-5F4D-4238-B38A-0E7ADBF1F530}" type="presParOf" srcId="{A951EB2B-C295-4105-822F-366E14DED4BD}" destId="{FA8E88C6-E339-4467-86E9-7BAB972A42B4}" srcOrd="1" destOrd="0" presId="urn:microsoft.com/office/officeart/2005/8/layout/hierarchy1"/>
    <dgm:cxn modelId="{0A2B61BB-2177-41E9-962D-888EE8700652}" type="presParOf" srcId="{7A8DF698-0FD1-443C-858F-6A588C83DEAA}" destId="{99BBE4FE-4E50-47B8-9360-B27034225FDB}" srcOrd="1" destOrd="0" presId="urn:microsoft.com/office/officeart/2005/8/layout/hierarchy1"/>
    <dgm:cxn modelId="{DF674153-2700-428F-9B5F-7F38A3F57798}" type="presParOf" srcId="{99BBE4FE-4E50-47B8-9360-B27034225FDB}" destId="{307B04EA-9301-4C40-A35D-82F39862EEE0}" srcOrd="0" destOrd="0" presId="urn:microsoft.com/office/officeart/2005/8/layout/hierarchy1"/>
    <dgm:cxn modelId="{B85D254A-E93C-4CE1-8039-4A88D566EFE6}" type="presParOf" srcId="{99BBE4FE-4E50-47B8-9360-B27034225FDB}" destId="{F0C48BE4-29CB-47F3-ABC4-7DBCD5A1030A}" srcOrd="1" destOrd="0" presId="urn:microsoft.com/office/officeart/2005/8/layout/hierarchy1"/>
    <dgm:cxn modelId="{2092EB79-A4E8-4E7D-A69B-C4AD400FCA89}" type="presParOf" srcId="{F0C48BE4-29CB-47F3-ABC4-7DBCD5A1030A}" destId="{4AD9802D-131C-4428-BAFB-D7B5C5BA82D7}" srcOrd="0" destOrd="0" presId="urn:microsoft.com/office/officeart/2005/8/layout/hierarchy1"/>
    <dgm:cxn modelId="{83C074B4-8CE1-4C32-B8EA-4D0A162D3654}" type="presParOf" srcId="{4AD9802D-131C-4428-BAFB-D7B5C5BA82D7}" destId="{93AE8F63-A1D7-46FE-AB0A-538401E571E9}" srcOrd="0" destOrd="0" presId="urn:microsoft.com/office/officeart/2005/8/layout/hierarchy1"/>
    <dgm:cxn modelId="{73AD63C5-AFF8-4C7F-9466-AAF7E1DEF595}" type="presParOf" srcId="{4AD9802D-131C-4428-BAFB-D7B5C5BA82D7}" destId="{AEB4DFC2-0B94-432F-B9B4-8C9602DCFDA1}" srcOrd="1" destOrd="0" presId="urn:microsoft.com/office/officeart/2005/8/layout/hierarchy1"/>
    <dgm:cxn modelId="{9E709EA4-8765-4551-960E-1A7914073BFD}" type="presParOf" srcId="{F0C48BE4-29CB-47F3-ABC4-7DBCD5A1030A}" destId="{D4A1B219-21BC-4310-B52F-FCC754829ED5}" srcOrd="1" destOrd="0" presId="urn:microsoft.com/office/officeart/2005/8/layout/hierarchy1"/>
    <dgm:cxn modelId="{59D85D72-BF3A-4029-A773-9C9D823736A7}" type="presParOf" srcId="{99BBE4FE-4E50-47B8-9360-B27034225FDB}" destId="{CEF80B14-C0BA-4CDD-9608-4E9BAB8D76CF}" srcOrd="2" destOrd="0" presId="urn:microsoft.com/office/officeart/2005/8/layout/hierarchy1"/>
    <dgm:cxn modelId="{D5CAB453-9479-45C7-9BE2-2DA043414A65}" type="presParOf" srcId="{99BBE4FE-4E50-47B8-9360-B27034225FDB}" destId="{487E33BB-0096-404D-BC7D-1702D80FA281}" srcOrd="3" destOrd="0" presId="urn:microsoft.com/office/officeart/2005/8/layout/hierarchy1"/>
    <dgm:cxn modelId="{A06E2D25-0C1C-4F1F-8B91-A1A06E830964}" type="presParOf" srcId="{487E33BB-0096-404D-BC7D-1702D80FA281}" destId="{BA3B4F81-3D4A-487E-8BF1-C8FA184EEDD1}" srcOrd="0" destOrd="0" presId="urn:microsoft.com/office/officeart/2005/8/layout/hierarchy1"/>
    <dgm:cxn modelId="{B3DF0877-1826-4F7C-BF0C-5BD9EC8A1A0A}" type="presParOf" srcId="{BA3B4F81-3D4A-487E-8BF1-C8FA184EEDD1}" destId="{06DBC8C7-46AE-4C42-A755-28DB27690755}" srcOrd="0" destOrd="0" presId="urn:microsoft.com/office/officeart/2005/8/layout/hierarchy1"/>
    <dgm:cxn modelId="{EE8FABA6-116A-46EC-A9E9-A35B722A108E}" type="presParOf" srcId="{BA3B4F81-3D4A-487E-8BF1-C8FA184EEDD1}" destId="{FEDE4777-4147-476E-B908-03A9EAC95841}" srcOrd="1" destOrd="0" presId="urn:microsoft.com/office/officeart/2005/8/layout/hierarchy1"/>
    <dgm:cxn modelId="{F23C4EA5-F008-45EF-8573-190ABB506A0F}" type="presParOf" srcId="{487E33BB-0096-404D-BC7D-1702D80FA281}" destId="{B52FB218-95FC-4C9C-A671-9E580709FB55}" srcOrd="1" destOrd="0" presId="urn:microsoft.com/office/officeart/2005/8/layout/hierarchy1"/>
    <dgm:cxn modelId="{63BD1297-D1A0-4490-B210-62D2BA96FE48}" type="presParOf" srcId="{99BBE4FE-4E50-47B8-9360-B27034225FDB}" destId="{DC0E2DC8-1CF1-42DE-A97B-B2241DFA8E3E}" srcOrd="4" destOrd="0" presId="urn:microsoft.com/office/officeart/2005/8/layout/hierarchy1"/>
    <dgm:cxn modelId="{E74AFAE5-236C-4AFF-A863-83ECABA6ED35}" type="presParOf" srcId="{99BBE4FE-4E50-47B8-9360-B27034225FDB}" destId="{9DE4941D-476B-4F9F-905B-923E69405E6F}" srcOrd="5" destOrd="0" presId="urn:microsoft.com/office/officeart/2005/8/layout/hierarchy1"/>
    <dgm:cxn modelId="{D8B1E805-EE79-4B6B-9E46-012D8779BAC6}" type="presParOf" srcId="{9DE4941D-476B-4F9F-905B-923E69405E6F}" destId="{BB5E1288-2C66-4568-936F-4008694575E8}" srcOrd="0" destOrd="0" presId="urn:microsoft.com/office/officeart/2005/8/layout/hierarchy1"/>
    <dgm:cxn modelId="{35A30A36-F19B-44DC-927A-BF1D2596F965}" type="presParOf" srcId="{BB5E1288-2C66-4568-936F-4008694575E8}" destId="{EEE9F163-01CD-4606-B786-58B9D1253A3A}" srcOrd="0" destOrd="0" presId="urn:microsoft.com/office/officeart/2005/8/layout/hierarchy1"/>
    <dgm:cxn modelId="{88F8B51D-7A6A-4ED4-9026-D6CAAE2B68B1}" type="presParOf" srcId="{BB5E1288-2C66-4568-936F-4008694575E8}" destId="{50DC6D6D-5328-4F69-BFBF-55C851BD9EBB}" srcOrd="1" destOrd="0" presId="urn:microsoft.com/office/officeart/2005/8/layout/hierarchy1"/>
    <dgm:cxn modelId="{43AE6DFD-BB8F-471B-9537-A60BFFFC68E8}" type="presParOf" srcId="{9DE4941D-476B-4F9F-905B-923E69405E6F}" destId="{2C254277-9DC4-4CED-B02D-392AD9ACD1CF}"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73DF2A-8843-4E86-9498-03F5B06EBCC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D6BBC187-5430-4536-BA62-62DA77159379}">
      <dgm:prSet phldrT="[Text]"/>
      <dgm:spPr/>
      <dgm:t>
        <a:bodyPr/>
        <a:lstStyle/>
        <a:p>
          <a:r>
            <a:rPr lang="en-US" dirty="0" err="1" smtClean="0"/>
            <a:t>Karangan</a:t>
          </a:r>
          <a:r>
            <a:rPr lang="en-US" dirty="0" smtClean="0"/>
            <a:t> </a:t>
          </a:r>
          <a:r>
            <a:rPr lang="en-US" dirty="0" err="1" smtClean="0"/>
            <a:t>ilmiah</a:t>
          </a:r>
          <a:endParaRPr lang="en-US" dirty="0"/>
        </a:p>
      </dgm:t>
    </dgm:pt>
    <dgm:pt modelId="{7B6B24E2-EB1C-4C12-AF0E-BE86C74686DF}" type="parTrans" cxnId="{F4342790-39D9-4EEC-A306-6B1A844CF307}">
      <dgm:prSet/>
      <dgm:spPr/>
      <dgm:t>
        <a:bodyPr/>
        <a:lstStyle/>
        <a:p>
          <a:endParaRPr lang="en-US"/>
        </a:p>
      </dgm:t>
    </dgm:pt>
    <dgm:pt modelId="{FB607AD1-88E3-4526-8D9D-AFDB5B82021A}" type="sibTrans" cxnId="{F4342790-39D9-4EEC-A306-6B1A844CF307}">
      <dgm:prSet/>
      <dgm:spPr/>
      <dgm:t>
        <a:bodyPr/>
        <a:lstStyle/>
        <a:p>
          <a:endParaRPr lang="en-US"/>
        </a:p>
      </dgm:t>
    </dgm:pt>
    <dgm:pt modelId="{23691AEF-469B-4E61-B6B7-C760B90B05D5}">
      <dgm:prSet phldrT="[Text]"/>
      <dgm:spPr/>
      <dgm:t>
        <a:bodyPr/>
        <a:lstStyle/>
        <a:p>
          <a:r>
            <a:rPr lang="en-US" dirty="0" err="1" smtClean="0"/>
            <a:t>Karangan</a:t>
          </a:r>
          <a:r>
            <a:rPr lang="en-US" dirty="0" smtClean="0"/>
            <a:t> </a:t>
          </a:r>
          <a:r>
            <a:rPr lang="en-US" dirty="0" err="1" smtClean="0"/>
            <a:t>Kependidikan</a:t>
          </a:r>
          <a:endParaRPr lang="en-US" dirty="0"/>
        </a:p>
      </dgm:t>
    </dgm:pt>
    <dgm:pt modelId="{E762DF3B-302F-4E21-B88D-AEA79B978955}" type="parTrans" cxnId="{21616F6C-A935-469B-98A9-98CAF7103131}">
      <dgm:prSet/>
      <dgm:spPr/>
      <dgm:t>
        <a:bodyPr/>
        <a:lstStyle/>
        <a:p>
          <a:endParaRPr lang="en-US"/>
        </a:p>
      </dgm:t>
    </dgm:pt>
    <dgm:pt modelId="{1790D4B0-F01D-46C4-AD35-F917A38974E7}" type="sibTrans" cxnId="{21616F6C-A935-469B-98A9-98CAF7103131}">
      <dgm:prSet/>
      <dgm:spPr/>
      <dgm:t>
        <a:bodyPr/>
        <a:lstStyle/>
        <a:p>
          <a:endParaRPr lang="en-US"/>
        </a:p>
      </dgm:t>
    </dgm:pt>
    <dgm:pt modelId="{3393B14F-52E2-4E50-926B-695792B156CC}">
      <dgm:prSet phldrT="[Text]"/>
      <dgm:spPr/>
      <dgm:t>
        <a:bodyPr/>
        <a:lstStyle/>
        <a:p>
          <a:r>
            <a:rPr lang="en-US" dirty="0" err="1" smtClean="0"/>
            <a:t>Karangan</a:t>
          </a:r>
          <a:r>
            <a:rPr lang="en-US" dirty="0" smtClean="0"/>
            <a:t> </a:t>
          </a:r>
          <a:r>
            <a:rPr lang="en-US" dirty="0" err="1" smtClean="0"/>
            <a:t>Penelitian</a:t>
          </a:r>
          <a:endParaRPr lang="en-US" dirty="0"/>
        </a:p>
      </dgm:t>
    </dgm:pt>
    <dgm:pt modelId="{D69D7707-EAD7-46F0-A574-3D1FC22C6C0D}" type="parTrans" cxnId="{5F6F837D-E5C2-43E7-BC16-E34264278B56}">
      <dgm:prSet/>
      <dgm:spPr/>
      <dgm:t>
        <a:bodyPr/>
        <a:lstStyle/>
        <a:p>
          <a:endParaRPr lang="en-US"/>
        </a:p>
      </dgm:t>
    </dgm:pt>
    <dgm:pt modelId="{D3250157-9E74-47E6-A67F-B971CAC7DA36}" type="sibTrans" cxnId="{5F6F837D-E5C2-43E7-BC16-E34264278B56}">
      <dgm:prSet/>
      <dgm:spPr/>
      <dgm:t>
        <a:bodyPr/>
        <a:lstStyle/>
        <a:p>
          <a:endParaRPr lang="en-US"/>
        </a:p>
      </dgm:t>
    </dgm:pt>
    <dgm:pt modelId="{E41CA87D-7CFB-41D4-8B8F-60310FC3A500}">
      <dgm:prSet/>
      <dgm:spPr/>
      <dgm:t>
        <a:bodyPr/>
        <a:lstStyle/>
        <a:p>
          <a:r>
            <a:rPr lang="en-US" dirty="0" err="1" smtClean="0"/>
            <a:t>Karangan</a:t>
          </a:r>
          <a:r>
            <a:rPr lang="en-US" dirty="0" smtClean="0"/>
            <a:t> </a:t>
          </a:r>
          <a:r>
            <a:rPr lang="en-US" dirty="0" err="1" smtClean="0"/>
            <a:t>Kesarjanaan</a:t>
          </a:r>
          <a:r>
            <a:rPr lang="en-US" dirty="0" smtClean="0"/>
            <a:t>: Paper, </a:t>
          </a:r>
          <a:r>
            <a:rPr lang="en-US" dirty="0" err="1" smtClean="0"/>
            <a:t>skripsi</a:t>
          </a:r>
          <a:r>
            <a:rPr lang="en-US" dirty="0" smtClean="0"/>
            <a:t>, </a:t>
          </a:r>
          <a:r>
            <a:rPr lang="en-US" dirty="0" err="1" smtClean="0"/>
            <a:t>Tesis</a:t>
          </a:r>
          <a:r>
            <a:rPr lang="en-US" dirty="0" smtClean="0"/>
            <a:t>, </a:t>
          </a:r>
          <a:r>
            <a:rPr lang="en-US" dirty="0" err="1" smtClean="0"/>
            <a:t>Disertasi</a:t>
          </a:r>
          <a:endParaRPr lang="en-US" dirty="0"/>
        </a:p>
      </dgm:t>
    </dgm:pt>
    <dgm:pt modelId="{76B0A257-AAB4-46D3-A39B-B89F92055E6B}" type="parTrans" cxnId="{8DBF7EFF-59BC-46EA-BCEA-F875DF7EF249}">
      <dgm:prSet/>
      <dgm:spPr/>
    </dgm:pt>
    <dgm:pt modelId="{A427B388-B2BA-4B60-AD79-3A6E3448F6A1}" type="sibTrans" cxnId="{8DBF7EFF-59BC-46EA-BCEA-F875DF7EF249}">
      <dgm:prSet/>
      <dgm:spPr/>
    </dgm:pt>
    <dgm:pt modelId="{FAD0CEDB-7847-4E73-B939-9FF3598D7A25}">
      <dgm:prSet/>
      <dgm:spPr/>
      <dgm:t>
        <a:bodyPr/>
        <a:lstStyle/>
        <a:p>
          <a:r>
            <a:rPr lang="en-US" dirty="0" err="1" smtClean="0"/>
            <a:t>Karangan</a:t>
          </a:r>
          <a:r>
            <a:rPr lang="en-US" dirty="0" smtClean="0"/>
            <a:t> </a:t>
          </a:r>
          <a:r>
            <a:rPr lang="en-US" dirty="0" err="1" smtClean="0"/>
            <a:t>Didaktik</a:t>
          </a:r>
          <a:r>
            <a:rPr lang="en-US" dirty="0" smtClean="0"/>
            <a:t>: Diktat </a:t>
          </a:r>
          <a:r>
            <a:rPr lang="en-US" dirty="0" err="1" smtClean="0"/>
            <a:t>Kuliah</a:t>
          </a:r>
          <a:r>
            <a:rPr lang="en-US" dirty="0" smtClean="0"/>
            <a:t>, </a:t>
          </a:r>
          <a:r>
            <a:rPr lang="en-US" dirty="0" err="1" smtClean="0"/>
            <a:t>Buku</a:t>
          </a:r>
          <a:r>
            <a:rPr lang="en-US" dirty="0" smtClean="0"/>
            <a:t> </a:t>
          </a:r>
          <a:r>
            <a:rPr lang="en-US" dirty="0" err="1" smtClean="0"/>
            <a:t>Pelajaran</a:t>
          </a:r>
          <a:endParaRPr lang="en-US" dirty="0"/>
        </a:p>
      </dgm:t>
    </dgm:pt>
    <dgm:pt modelId="{E001ED44-3D37-4C5D-B715-2201F4A8FF87}" type="parTrans" cxnId="{36C5133F-DD9B-4576-894E-5F21390AC5FA}">
      <dgm:prSet/>
      <dgm:spPr/>
    </dgm:pt>
    <dgm:pt modelId="{C8336888-D255-447D-9EB9-3E59091BB337}" type="sibTrans" cxnId="{36C5133F-DD9B-4576-894E-5F21390AC5FA}">
      <dgm:prSet/>
      <dgm:spPr/>
    </dgm:pt>
    <dgm:pt modelId="{3C11FD37-D862-4D4C-9EDC-BF46B3DE6F24}">
      <dgm:prSet/>
      <dgm:spPr/>
      <dgm:t>
        <a:bodyPr/>
        <a:lstStyle/>
        <a:p>
          <a:r>
            <a:rPr lang="en-US" dirty="0" err="1" smtClean="0"/>
            <a:t>Karangan</a:t>
          </a:r>
          <a:r>
            <a:rPr lang="en-US" dirty="0" smtClean="0"/>
            <a:t> </a:t>
          </a:r>
          <a:r>
            <a:rPr lang="en-US" dirty="0" err="1" smtClean="0"/>
            <a:t>Referensi</a:t>
          </a:r>
          <a:r>
            <a:rPr lang="en-US" dirty="0" smtClean="0"/>
            <a:t>: </a:t>
          </a:r>
          <a:r>
            <a:rPr lang="en-US" dirty="0" err="1" smtClean="0"/>
            <a:t>Kamus</a:t>
          </a:r>
          <a:r>
            <a:rPr lang="en-US" dirty="0" smtClean="0"/>
            <a:t>, </a:t>
          </a:r>
          <a:r>
            <a:rPr lang="en-US" dirty="0" err="1" smtClean="0"/>
            <a:t>Ensiklopedia</a:t>
          </a:r>
          <a:endParaRPr lang="en-US" dirty="0"/>
        </a:p>
      </dgm:t>
    </dgm:pt>
    <dgm:pt modelId="{C850B09A-6A2F-4D6F-9263-5131F4042979}" type="parTrans" cxnId="{33732103-60B0-45D2-9BE6-4A7678578017}">
      <dgm:prSet/>
      <dgm:spPr/>
    </dgm:pt>
    <dgm:pt modelId="{B00F97B5-B0C3-4AF4-9249-5D096AE32294}" type="sibTrans" cxnId="{33732103-60B0-45D2-9BE6-4A7678578017}">
      <dgm:prSet/>
      <dgm:spPr/>
    </dgm:pt>
    <dgm:pt modelId="{B2A15F66-DB61-44E1-B935-CCF52BDC97C2}">
      <dgm:prSet/>
      <dgm:spPr/>
      <dgm:t>
        <a:bodyPr/>
        <a:lstStyle/>
        <a:p>
          <a:r>
            <a:rPr lang="en-US" dirty="0" err="1" smtClean="0"/>
            <a:t>Artikel</a:t>
          </a:r>
          <a:r>
            <a:rPr lang="en-US" dirty="0" smtClean="0"/>
            <a:t> </a:t>
          </a:r>
          <a:r>
            <a:rPr lang="en-US" dirty="0" err="1" smtClean="0"/>
            <a:t>Jurnal</a:t>
          </a:r>
          <a:r>
            <a:rPr lang="en-US" dirty="0" smtClean="0"/>
            <a:t> </a:t>
          </a:r>
          <a:r>
            <a:rPr lang="en-US" dirty="0" err="1" smtClean="0"/>
            <a:t>Ilmiah</a:t>
          </a:r>
          <a:endParaRPr lang="en-US" dirty="0"/>
        </a:p>
      </dgm:t>
    </dgm:pt>
    <dgm:pt modelId="{E482677B-68B8-4ACC-90ED-BB6A87859957}" type="parTrans" cxnId="{C3F480BF-269D-4BDF-A39B-63FC3CCBCD1C}">
      <dgm:prSet/>
      <dgm:spPr/>
    </dgm:pt>
    <dgm:pt modelId="{05CF6A00-516C-4557-B1D6-0231CAE912D8}" type="sibTrans" cxnId="{C3F480BF-269D-4BDF-A39B-63FC3CCBCD1C}">
      <dgm:prSet/>
      <dgm:spPr/>
    </dgm:pt>
    <dgm:pt modelId="{814859A5-435E-402C-80B3-8F626EF16E00}">
      <dgm:prSet/>
      <dgm:spPr/>
      <dgm:t>
        <a:bodyPr/>
        <a:lstStyle/>
        <a:p>
          <a:r>
            <a:rPr lang="en-US" dirty="0" err="1" smtClean="0"/>
            <a:t>Makalah</a:t>
          </a:r>
          <a:r>
            <a:rPr lang="en-US" dirty="0" smtClean="0"/>
            <a:t> Seminar</a:t>
          </a:r>
          <a:endParaRPr lang="en-US" dirty="0"/>
        </a:p>
      </dgm:t>
    </dgm:pt>
    <dgm:pt modelId="{C3EBFE75-25AE-4372-A751-353EDBFEBC32}" type="parTrans" cxnId="{0F141348-B1EA-4172-9AAB-0CC3479F88E2}">
      <dgm:prSet/>
      <dgm:spPr/>
    </dgm:pt>
    <dgm:pt modelId="{37AB542A-69CB-4D28-889F-F2BB1B5CE839}" type="sibTrans" cxnId="{0F141348-B1EA-4172-9AAB-0CC3479F88E2}">
      <dgm:prSet/>
      <dgm:spPr/>
    </dgm:pt>
    <dgm:pt modelId="{A158ACE1-497E-47F4-9391-113A9CE7B691}">
      <dgm:prSet/>
      <dgm:spPr/>
      <dgm:t>
        <a:bodyPr/>
        <a:lstStyle/>
        <a:p>
          <a:r>
            <a:rPr lang="en-US" dirty="0" err="1" smtClean="0"/>
            <a:t>Naskah</a:t>
          </a:r>
          <a:r>
            <a:rPr lang="en-US" dirty="0" smtClean="0"/>
            <a:t> </a:t>
          </a:r>
          <a:r>
            <a:rPr lang="en-US" dirty="0" err="1" smtClean="0"/>
            <a:t>Penelitian</a:t>
          </a:r>
          <a:endParaRPr lang="en-US" dirty="0"/>
        </a:p>
      </dgm:t>
    </dgm:pt>
    <dgm:pt modelId="{7F94A458-6B1B-4021-A06A-514120894A8D}" type="parTrans" cxnId="{5607BF0E-2131-4BC6-A83A-DBFF17768569}">
      <dgm:prSet/>
      <dgm:spPr/>
    </dgm:pt>
    <dgm:pt modelId="{B358B025-0C95-4146-B991-E381FE8F19C1}" type="sibTrans" cxnId="{5607BF0E-2131-4BC6-A83A-DBFF17768569}">
      <dgm:prSet/>
      <dgm:spPr/>
    </dgm:pt>
    <dgm:pt modelId="{2E70241D-6A64-45B7-8997-EEF59C6B2688}" type="pres">
      <dgm:prSet presAssocID="{C573DF2A-8843-4E86-9498-03F5B06EBCCC}" presName="hierChild1" presStyleCnt="0">
        <dgm:presLayoutVars>
          <dgm:orgChart val="1"/>
          <dgm:chPref val="1"/>
          <dgm:dir/>
          <dgm:animOne val="branch"/>
          <dgm:animLvl val="lvl"/>
          <dgm:resizeHandles/>
        </dgm:presLayoutVars>
      </dgm:prSet>
      <dgm:spPr/>
      <dgm:t>
        <a:bodyPr/>
        <a:lstStyle/>
        <a:p>
          <a:endParaRPr lang="id-ID"/>
        </a:p>
      </dgm:t>
    </dgm:pt>
    <dgm:pt modelId="{60D9C8A6-859B-4AC8-B95D-BD16C72382D4}" type="pres">
      <dgm:prSet presAssocID="{D6BBC187-5430-4536-BA62-62DA77159379}" presName="hierRoot1" presStyleCnt="0">
        <dgm:presLayoutVars>
          <dgm:hierBranch val="init"/>
        </dgm:presLayoutVars>
      </dgm:prSet>
      <dgm:spPr/>
    </dgm:pt>
    <dgm:pt modelId="{3FB3DAAF-1FFB-4AD5-B896-570EAC097F14}" type="pres">
      <dgm:prSet presAssocID="{D6BBC187-5430-4536-BA62-62DA77159379}" presName="rootComposite1" presStyleCnt="0"/>
      <dgm:spPr/>
    </dgm:pt>
    <dgm:pt modelId="{7B4FD6CA-ED29-4566-B78C-98342ABDDFEF}" type="pres">
      <dgm:prSet presAssocID="{D6BBC187-5430-4536-BA62-62DA77159379}" presName="rootText1" presStyleLbl="node0" presStyleIdx="0" presStyleCnt="1">
        <dgm:presLayoutVars>
          <dgm:chPref val="3"/>
        </dgm:presLayoutVars>
      </dgm:prSet>
      <dgm:spPr/>
      <dgm:t>
        <a:bodyPr/>
        <a:lstStyle/>
        <a:p>
          <a:endParaRPr lang="id-ID"/>
        </a:p>
      </dgm:t>
    </dgm:pt>
    <dgm:pt modelId="{4C9ED6D5-8D03-45C7-B15D-1D3BF33D816B}" type="pres">
      <dgm:prSet presAssocID="{D6BBC187-5430-4536-BA62-62DA77159379}" presName="rootConnector1" presStyleLbl="node1" presStyleIdx="0" presStyleCnt="0"/>
      <dgm:spPr/>
      <dgm:t>
        <a:bodyPr/>
        <a:lstStyle/>
        <a:p>
          <a:endParaRPr lang="id-ID"/>
        </a:p>
      </dgm:t>
    </dgm:pt>
    <dgm:pt modelId="{78C06104-9F0B-4564-918F-86E62D5CA713}" type="pres">
      <dgm:prSet presAssocID="{D6BBC187-5430-4536-BA62-62DA77159379}" presName="hierChild2" presStyleCnt="0"/>
      <dgm:spPr/>
    </dgm:pt>
    <dgm:pt modelId="{573A008A-C7D5-4D93-BCC2-ACC6500683DF}" type="pres">
      <dgm:prSet presAssocID="{E762DF3B-302F-4E21-B88D-AEA79B978955}" presName="Name37" presStyleLbl="parChTrans1D2" presStyleIdx="0" presStyleCnt="2"/>
      <dgm:spPr/>
      <dgm:t>
        <a:bodyPr/>
        <a:lstStyle/>
        <a:p>
          <a:endParaRPr lang="id-ID"/>
        </a:p>
      </dgm:t>
    </dgm:pt>
    <dgm:pt modelId="{4D9BEF5A-419A-4C33-AA39-56807B028032}" type="pres">
      <dgm:prSet presAssocID="{23691AEF-469B-4E61-B6B7-C760B90B05D5}" presName="hierRoot2" presStyleCnt="0">
        <dgm:presLayoutVars>
          <dgm:hierBranch val="init"/>
        </dgm:presLayoutVars>
      </dgm:prSet>
      <dgm:spPr/>
    </dgm:pt>
    <dgm:pt modelId="{96AAD9A8-7C6C-44B3-AFC8-DB2861B0604C}" type="pres">
      <dgm:prSet presAssocID="{23691AEF-469B-4E61-B6B7-C760B90B05D5}" presName="rootComposite" presStyleCnt="0"/>
      <dgm:spPr/>
    </dgm:pt>
    <dgm:pt modelId="{C946AD25-6F05-401D-8B88-22A7693E9946}" type="pres">
      <dgm:prSet presAssocID="{23691AEF-469B-4E61-B6B7-C760B90B05D5}" presName="rootText" presStyleLbl="node2" presStyleIdx="0" presStyleCnt="2">
        <dgm:presLayoutVars>
          <dgm:chPref val="3"/>
        </dgm:presLayoutVars>
      </dgm:prSet>
      <dgm:spPr/>
      <dgm:t>
        <a:bodyPr/>
        <a:lstStyle/>
        <a:p>
          <a:endParaRPr lang="en-US"/>
        </a:p>
      </dgm:t>
    </dgm:pt>
    <dgm:pt modelId="{5C8DFCE6-F7F0-439A-8DCB-7E233D52A6A3}" type="pres">
      <dgm:prSet presAssocID="{23691AEF-469B-4E61-B6B7-C760B90B05D5}" presName="rootConnector" presStyleLbl="node2" presStyleIdx="0" presStyleCnt="2"/>
      <dgm:spPr/>
      <dgm:t>
        <a:bodyPr/>
        <a:lstStyle/>
        <a:p>
          <a:endParaRPr lang="id-ID"/>
        </a:p>
      </dgm:t>
    </dgm:pt>
    <dgm:pt modelId="{5488EED7-CD43-45F1-908D-693F3BFD5447}" type="pres">
      <dgm:prSet presAssocID="{23691AEF-469B-4E61-B6B7-C760B90B05D5}" presName="hierChild4" presStyleCnt="0"/>
      <dgm:spPr/>
    </dgm:pt>
    <dgm:pt modelId="{2535A084-BC93-4E22-826D-F471A348B689}" type="pres">
      <dgm:prSet presAssocID="{76B0A257-AAB4-46D3-A39B-B89F92055E6B}" presName="Name37" presStyleLbl="parChTrans1D3" presStyleIdx="0" presStyleCnt="6"/>
      <dgm:spPr/>
    </dgm:pt>
    <dgm:pt modelId="{A36AC014-D6C5-42BA-9D3E-F1DD0930E235}" type="pres">
      <dgm:prSet presAssocID="{E41CA87D-7CFB-41D4-8B8F-60310FC3A500}" presName="hierRoot2" presStyleCnt="0">
        <dgm:presLayoutVars>
          <dgm:hierBranch val="init"/>
        </dgm:presLayoutVars>
      </dgm:prSet>
      <dgm:spPr/>
    </dgm:pt>
    <dgm:pt modelId="{1D67EA9F-26E4-4602-815B-D350052A78CD}" type="pres">
      <dgm:prSet presAssocID="{E41CA87D-7CFB-41D4-8B8F-60310FC3A500}" presName="rootComposite" presStyleCnt="0"/>
      <dgm:spPr/>
    </dgm:pt>
    <dgm:pt modelId="{9990C161-3939-4578-9B8E-2C0CFF955339}" type="pres">
      <dgm:prSet presAssocID="{E41CA87D-7CFB-41D4-8B8F-60310FC3A500}" presName="rootText" presStyleLbl="node3" presStyleIdx="0" presStyleCnt="6">
        <dgm:presLayoutVars>
          <dgm:chPref val="3"/>
        </dgm:presLayoutVars>
      </dgm:prSet>
      <dgm:spPr/>
      <dgm:t>
        <a:bodyPr/>
        <a:lstStyle/>
        <a:p>
          <a:endParaRPr lang="en-US"/>
        </a:p>
      </dgm:t>
    </dgm:pt>
    <dgm:pt modelId="{6704146F-0419-4395-ABC4-08ED67551632}" type="pres">
      <dgm:prSet presAssocID="{E41CA87D-7CFB-41D4-8B8F-60310FC3A500}" presName="rootConnector" presStyleLbl="node3" presStyleIdx="0" presStyleCnt="6"/>
      <dgm:spPr/>
      <dgm:t>
        <a:bodyPr/>
        <a:lstStyle/>
        <a:p>
          <a:endParaRPr lang="id-ID"/>
        </a:p>
      </dgm:t>
    </dgm:pt>
    <dgm:pt modelId="{2ED31998-EFDD-441B-9219-1CE196AAFF61}" type="pres">
      <dgm:prSet presAssocID="{E41CA87D-7CFB-41D4-8B8F-60310FC3A500}" presName="hierChild4" presStyleCnt="0"/>
      <dgm:spPr/>
    </dgm:pt>
    <dgm:pt modelId="{F48A7783-C99E-44F4-99E4-31B71A324B92}" type="pres">
      <dgm:prSet presAssocID="{E41CA87D-7CFB-41D4-8B8F-60310FC3A500}" presName="hierChild5" presStyleCnt="0"/>
      <dgm:spPr/>
    </dgm:pt>
    <dgm:pt modelId="{F5E3431B-6C40-483F-A026-76A420F62C88}" type="pres">
      <dgm:prSet presAssocID="{E001ED44-3D37-4C5D-B715-2201F4A8FF87}" presName="Name37" presStyleLbl="parChTrans1D3" presStyleIdx="1" presStyleCnt="6"/>
      <dgm:spPr/>
    </dgm:pt>
    <dgm:pt modelId="{4C55A887-3CE2-4B04-885B-E7B5737F9645}" type="pres">
      <dgm:prSet presAssocID="{FAD0CEDB-7847-4E73-B939-9FF3598D7A25}" presName="hierRoot2" presStyleCnt="0">
        <dgm:presLayoutVars>
          <dgm:hierBranch val="init"/>
        </dgm:presLayoutVars>
      </dgm:prSet>
      <dgm:spPr/>
    </dgm:pt>
    <dgm:pt modelId="{3DDC2196-AD62-4E3B-BC4F-966990126649}" type="pres">
      <dgm:prSet presAssocID="{FAD0CEDB-7847-4E73-B939-9FF3598D7A25}" presName="rootComposite" presStyleCnt="0"/>
      <dgm:spPr/>
    </dgm:pt>
    <dgm:pt modelId="{3A229722-0B0F-42DA-B217-02256FBDB656}" type="pres">
      <dgm:prSet presAssocID="{FAD0CEDB-7847-4E73-B939-9FF3598D7A25}" presName="rootText" presStyleLbl="node3" presStyleIdx="1" presStyleCnt="6">
        <dgm:presLayoutVars>
          <dgm:chPref val="3"/>
        </dgm:presLayoutVars>
      </dgm:prSet>
      <dgm:spPr/>
      <dgm:t>
        <a:bodyPr/>
        <a:lstStyle/>
        <a:p>
          <a:endParaRPr lang="en-US"/>
        </a:p>
      </dgm:t>
    </dgm:pt>
    <dgm:pt modelId="{DE723561-832D-4E72-B609-42935B93083A}" type="pres">
      <dgm:prSet presAssocID="{FAD0CEDB-7847-4E73-B939-9FF3598D7A25}" presName="rootConnector" presStyleLbl="node3" presStyleIdx="1" presStyleCnt="6"/>
      <dgm:spPr/>
      <dgm:t>
        <a:bodyPr/>
        <a:lstStyle/>
        <a:p>
          <a:endParaRPr lang="id-ID"/>
        </a:p>
      </dgm:t>
    </dgm:pt>
    <dgm:pt modelId="{86AB1202-8EDC-4A70-A7F7-FA4B91690698}" type="pres">
      <dgm:prSet presAssocID="{FAD0CEDB-7847-4E73-B939-9FF3598D7A25}" presName="hierChild4" presStyleCnt="0"/>
      <dgm:spPr/>
    </dgm:pt>
    <dgm:pt modelId="{8CB80652-2D07-49C9-9026-F57FD133D15D}" type="pres">
      <dgm:prSet presAssocID="{FAD0CEDB-7847-4E73-B939-9FF3598D7A25}" presName="hierChild5" presStyleCnt="0"/>
      <dgm:spPr/>
    </dgm:pt>
    <dgm:pt modelId="{C7CCECA4-FEF3-4F9E-B30F-29475DE5EDCC}" type="pres">
      <dgm:prSet presAssocID="{C850B09A-6A2F-4D6F-9263-5131F4042979}" presName="Name37" presStyleLbl="parChTrans1D3" presStyleIdx="2" presStyleCnt="6"/>
      <dgm:spPr/>
    </dgm:pt>
    <dgm:pt modelId="{14EED17D-B5A1-4A96-98CE-AA50C1EAC086}" type="pres">
      <dgm:prSet presAssocID="{3C11FD37-D862-4D4C-9EDC-BF46B3DE6F24}" presName="hierRoot2" presStyleCnt="0">
        <dgm:presLayoutVars>
          <dgm:hierBranch val="init"/>
        </dgm:presLayoutVars>
      </dgm:prSet>
      <dgm:spPr/>
    </dgm:pt>
    <dgm:pt modelId="{1F5384D3-BB26-4613-B680-742C286B9205}" type="pres">
      <dgm:prSet presAssocID="{3C11FD37-D862-4D4C-9EDC-BF46B3DE6F24}" presName="rootComposite" presStyleCnt="0"/>
      <dgm:spPr/>
    </dgm:pt>
    <dgm:pt modelId="{8E1A77A0-A288-4B94-A767-26E5C63EE266}" type="pres">
      <dgm:prSet presAssocID="{3C11FD37-D862-4D4C-9EDC-BF46B3DE6F24}" presName="rootText" presStyleLbl="node3" presStyleIdx="2" presStyleCnt="6">
        <dgm:presLayoutVars>
          <dgm:chPref val="3"/>
        </dgm:presLayoutVars>
      </dgm:prSet>
      <dgm:spPr/>
      <dgm:t>
        <a:bodyPr/>
        <a:lstStyle/>
        <a:p>
          <a:endParaRPr lang="en-US"/>
        </a:p>
      </dgm:t>
    </dgm:pt>
    <dgm:pt modelId="{6C299C6C-6BE3-49C0-8578-A730AB6784DD}" type="pres">
      <dgm:prSet presAssocID="{3C11FD37-D862-4D4C-9EDC-BF46B3DE6F24}" presName="rootConnector" presStyleLbl="node3" presStyleIdx="2" presStyleCnt="6"/>
      <dgm:spPr/>
      <dgm:t>
        <a:bodyPr/>
        <a:lstStyle/>
        <a:p>
          <a:endParaRPr lang="id-ID"/>
        </a:p>
      </dgm:t>
    </dgm:pt>
    <dgm:pt modelId="{F1991E5B-CA06-4D2B-954B-4FF9DC58721C}" type="pres">
      <dgm:prSet presAssocID="{3C11FD37-D862-4D4C-9EDC-BF46B3DE6F24}" presName="hierChild4" presStyleCnt="0"/>
      <dgm:spPr/>
    </dgm:pt>
    <dgm:pt modelId="{E7084DB0-D64E-4B3F-A498-77F4A6139550}" type="pres">
      <dgm:prSet presAssocID="{3C11FD37-D862-4D4C-9EDC-BF46B3DE6F24}" presName="hierChild5" presStyleCnt="0"/>
      <dgm:spPr/>
    </dgm:pt>
    <dgm:pt modelId="{8E9A6FFC-C81C-4054-9C73-E85DE410CE37}" type="pres">
      <dgm:prSet presAssocID="{23691AEF-469B-4E61-B6B7-C760B90B05D5}" presName="hierChild5" presStyleCnt="0"/>
      <dgm:spPr/>
    </dgm:pt>
    <dgm:pt modelId="{B2DE95A7-22A1-4366-A33D-53DDCE944AD9}" type="pres">
      <dgm:prSet presAssocID="{D69D7707-EAD7-46F0-A574-3D1FC22C6C0D}" presName="Name37" presStyleLbl="parChTrans1D2" presStyleIdx="1" presStyleCnt="2"/>
      <dgm:spPr/>
      <dgm:t>
        <a:bodyPr/>
        <a:lstStyle/>
        <a:p>
          <a:endParaRPr lang="id-ID"/>
        </a:p>
      </dgm:t>
    </dgm:pt>
    <dgm:pt modelId="{C067CF25-9221-41AC-9F87-3692FC0D010A}" type="pres">
      <dgm:prSet presAssocID="{3393B14F-52E2-4E50-926B-695792B156CC}" presName="hierRoot2" presStyleCnt="0">
        <dgm:presLayoutVars>
          <dgm:hierBranch val="init"/>
        </dgm:presLayoutVars>
      </dgm:prSet>
      <dgm:spPr/>
    </dgm:pt>
    <dgm:pt modelId="{FF91603E-9303-41D8-A6D9-D6E31D683D22}" type="pres">
      <dgm:prSet presAssocID="{3393B14F-52E2-4E50-926B-695792B156CC}" presName="rootComposite" presStyleCnt="0"/>
      <dgm:spPr/>
    </dgm:pt>
    <dgm:pt modelId="{4CF721FB-3BEE-4B63-BFC3-193D6D835669}" type="pres">
      <dgm:prSet presAssocID="{3393B14F-52E2-4E50-926B-695792B156CC}" presName="rootText" presStyleLbl="node2" presStyleIdx="1" presStyleCnt="2">
        <dgm:presLayoutVars>
          <dgm:chPref val="3"/>
        </dgm:presLayoutVars>
      </dgm:prSet>
      <dgm:spPr/>
      <dgm:t>
        <a:bodyPr/>
        <a:lstStyle/>
        <a:p>
          <a:endParaRPr lang="id-ID"/>
        </a:p>
      </dgm:t>
    </dgm:pt>
    <dgm:pt modelId="{27365EE6-8BA9-49EC-A381-0AA85084947F}" type="pres">
      <dgm:prSet presAssocID="{3393B14F-52E2-4E50-926B-695792B156CC}" presName="rootConnector" presStyleLbl="node2" presStyleIdx="1" presStyleCnt="2"/>
      <dgm:spPr/>
      <dgm:t>
        <a:bodyPr/>
        <a:lstStyle/>
        <a:p>
          <a:endParaRPr lang="id-ID"/>
        </a:p>
      </dgm:t>
    </dgm:pt>
    <dgm:pt modelId="{E84E8244-7E1C-4438-BF4A-94D7E74213D3}" type="pres">
      <dgm:prSet presAssocID="{3393B14F-52E2-4E50-926B-695792B156CC}" presName="hierChild4" presStyleCnt="0"/>
      <dgm:spPr/>
    </dgm:pt>
    <dgm:pt modelId="{D99D930A-426E-42DD-A8E4-3B655CBD1329}" type="pres">
      <dgm:prSet presAssocID="{E482677B-68B8-4ACC-90ED-BB6A87859957}" presName="Name37" presStyleLbl="parChTrans1D3" presStyleIdx="3" presStyleCnt="6"/>
      <dgm:spPr/>
    </dgm:pt>
    <dgm:pt modelId="{8C2C76D2-FF31-494C-A2BB-7EA86BC768B6}" type="pres">
      <dgm:prSet presAssocID="{B2A15F66-DB61-44E1-B935-CCF52BDC97C2}" presName="hierRoot2" presStyleCnt="0">
        <dgm:presLayoutVars>
          <dgm:hierBranch val="init"/>
        </dgm:presLayoutVars>
      </dgm:prSet>
      <dgm:spPr/>
    </dgm:pt>
    <dgm:pt modelId="{32AB6D18-876D-4699-9668-F3C104C29AE5}" type="pres">
      <dgm:prSet presAssocID="{B2A15F66-DB61-44E1-B935-CCF52BDC97C2}" presName="rootComposite" presStyleCnt="0"/>
      <dgm:spPr/>
    </dgm:pt>
    <dgm:pt modelId="{82601810-8134-4FEC-A238-604C1B56C173}" type="pres">
      <dgm:prSet presAssocID="{B2A15F66-DB61-44E1-B935-CCF52BDC97C2}" presName="rootText" presStyleLbl="node3" presStyleIdx="3" presStyleCnt="6">
        <dgm:presLayoutVars>
          <dgm:chPref val="3"/>
        </dgm:presLayoutVars>
      </dgm:prSet>
      <dgm:spPr/>
      <dgm:t>
        <a:bodyPr/>
        <a:lstStyle/>
        <a:p>
          <a:endParaRPr lang="en-US"/>
        </a:p>
      </dgm:t>
    </dgm:pt>
    <dgm:pt modelId="{65257586-F83D-4AC0-B079-EA8FB2D978A9}" type="pres">
      <dgm:prSet presAssocID="{B2A15F66-DB61-44E1-B935-CCF52BDC97C2}" presName="rootConnector" presStyleLbl="node3" presStyleIdx="3" presStyleCnt="6"/>
      <dgm:spPr/>
      <dgm:t>
        <a:bodyPr/>
        <a:lstStyle/>
        <a:p>
          <a:endParaRPr lang="id-ID"/>
        </a:p>
      </dgm:t>
    </dgm:pt>
    <dgm:pt modelId="{8C6AFF48-099C-4459-AE7F-F8767EC95DE4}" type="pres">
      <dgm:prSet presAssocID="{B2A15F66-DB61-44E1-B935-CCF52BDC97C2}" presName="hierChild4" presStyleCnt="0"/>
      <dgm:spPr/>
    </dgm:pt>
    <dgm:pt modelId="{C2E4F190-4FE1-4B05-9373-9B05E4DBA997}" type="pres">
      <dgm:prSet presAssocID="{B2A15F66-DB61-44E1-B935-CCF52BDC97C2}" presName="hierChild5" presStyleCnt="0"/>
      <dgm:spPr/>
    </dgm:pt>
    <dgm:pt modelId="{6701762D-16D2-4FBC-A9CE-F8A5E45D692F}" type="pres">
      <dgm:prSet presAssocID="{C3EBFE75-25AE-4372-A751-353EDBFEBC32}" presName="Name37" presStyleLbl="parChTrans1D3" presStyleIdx="4" presStyleCnt="6"/>
      <dgm:spPr/>
    </dgm:pt>
    <dgm:pt modelId="{11C21D2E-B23A-4AA5-BA3B-4B8E9B13DFF2}" type="pres">
      <dgm:prSet presAssocID="{814859A5-435E-402C-80B3-8F626EF16E00}" presName="hierRoot2" presStyleCnt="0">
        <dgm:presLayoutVars>
          <dgm:hierBranch val="init"/>
        </dgm:presLayoutVars>
      </dgm:prSet>
      <dgm:spPr/>
    </dgm:pt>
    <dgm:pt modelId="{2D7A54CA-79BB-44BA-BF37-9A59DC9D662B}" type="pres">
      <dgm:prSet presAssocID="{814859A5-435E-402C-80B3-8F626EF16E00}" presName="rootComposite" presStyleCnt="0"/>
      <dgm:spPr/>
    </dgm:pt>
    <dgm:pt modelId="{3C6519E7-D946-4E95-AF76-51556F19B67A}" type="pres">
      <dgm:prSet presAssocID="{814859A5-435E-402C-80B3-8F626EF16E00}" presName="rootText" presStyleLbl="node3" presStyleIdx="4" presStyleCnt="6">
        <dgm:presLayoutVars>
          <dgm:chPref val="3"/>
        </dgm:presLayoutVars>
      </dgm:prSet>
      <dgm:spPr/>
      <dgm:t>
        <a:bodyPr/>
        <a:lstStyle/>
        <a:p>
          <a:endParaRPr lang="id-ID"/>
        </a:p>
      </dgm:t>
    </dgm:pt>
    <dgm:pt modelId="{58802CAE-5F79-4B73-A65E-FA83E22C253F}" type="pres">
      <dgm:prSet presAssocID="{814859A5-435E-402C-80B3-8F626EF16E00}" presName="rootConnector" presStyleLbl="node3" presStyleIdx="4" presStyleCnt="6"/>
      <dgm:spPr/>
      <dgm:t>
        <a:bodyPr/>
        <a:lstStyle/>
        <a:p>
          <a:endParaRPr lang="id-ID"/>
        </a:p>
      </dgm:t>
    </dgm:pt>
    <dgm:pt modelId="{1CAABC91-E53B-4BBD-8DCC-632E1A88C884}" type="pres">
      <dgm:prSet presAssocID="{814859A5-435E-402C-80B3-8F626EF16E00}" presName="hierChild4" presStyleCnt="0"/>
      <dgm:spPr/>
    </dgm:pt>
    <dgm:pt modelId="{C7B15EAD-AA38-4F2A-95F1-772267BC42C2}" type="pres">
      <dgm:prSet presAssocID="{814859A5-435E-402C-80B3-8F626EF16E00}" presName="hierChild5" presStyleCnt="0"/>
      <dgm:spPr/>
    </dgm:pt>
    <dgm:pt modelId="{0FC61383-3A11-4551-8A6D-D41AC19BE635}" type="pres">
      <dgm:prSet presAssocID="{7F94A458-6B1B-4021-A06A-514120894A8D}" presName="Name37" presStyleLbl="parChTrans1D3" presStyleIdx="5" presStyleCnt="6"/>
      <dgm:spPr/>
    </dgm:pt>
    <dgm:pt modelId="{3F05A9A0-1405-43E0-B4AE-D54C5FB07481}" type="pres">
      <dgm:prSet presAssocID="{A158ACE1-497E-47F4-9391-113A9CE7B691}" presName="hierRoot2" presStyleCnt="0">
        <dgm:presLayoutVars>
          <dgm:hierBranch val="init"/>
        </dgm:presLayoutVars>
      </dgm:prSet>
      <dgm:spPr/>
    </dgm:pt>
    <dgm:pt modelId="{D159DACA-4A78-4BE3-A750-E8CE17E8F578}" type="pres">
      <dgm:prSet presAssocID="{A158ACE1-497E-47F4-9391-113A9CE7B691}" presName="rootComposite" presStyleCnt="0"/>
      <dgm:spPr/>
    </dgm:pt>
    <dgm:pt modelId="{FBDF5EC1-8F07-4E36-8B48-74FE6EE61A91}" type="pres">
      <dgm:prSet presAssocID="{A158ACE1-497E-47F4-9391-113A9CE7B691}" presName="rootText" presStyleLbl="node3" presStyleIdx="5" presStyleCnt="6">
        <dgm:presLayoutVars>
          <dgm:chPref val="3"/>
        </dgm:presLayoutVars>
      </dgm:prSet>
      <dgm:spPr/>
      <dgm:t>
        <a:bodyPr/>
        <a:lstStyle/>
        <a:p>
          <a:endParaRPr lang="id-ID"/>
        </a:p>
      </dgm:t>
    </dgm:pt>
    <dgm:pt modelId="{B4E89F15-8963-4A5A-92FA-8AE6852B6495}" type="pres">
      <dgm:prSet presAssocID="{A158ACE1-497E-47F4-9391-113A9CE7B691}" presName="rootConnector" presStyleLbl="node3" presStyleIdx="5" presStyleCnt="6"/>
      <dgm:spPr/>
      <dgm:t>
        <a:bodyPr/>
        <a:lstStyle/>
        <a:p>
          <a:endParaRPr lang="id-ID"/>
        </a:p>
      </dgm:t>
    </dgm:pt>
    <dgm:pt modelId="{DE74A0A6-1BDE-4628-84D4-EB1432937BC6}" type="pres">
      <dgm:prSet presAssocID="{A158ACE1-497E-47F4-9391-113A9CE7B691}" presName="hierChild4" presStyleCnt="0"/>
      <dgm:spPr/>
    </dgm:pt>
    <dgm:pt modelId="{D17055C7-549C-4968-BCE4-79988F8E9F79}" type="pres">
      <dgm:prSet presAssocID="{A158ACE1-497E-47F4-9391-113A9CE7B691}" presName="hierChild5" presStyleCnt="0"/>
      <dgm:spPr/>
    </dgm:pt>
    <dgm:pt modelId="{2F83162C-4C15-4C84-BF11-F449B40F887A}" type="pres">
      <dgm:prSet presAssocID="{3393B14F-52E2-4E50-926B-695792B156CC}" presName="hierChild5" presStyleCnt="0"/>
      <dgm:spPr/>
    </dgm:pt>
    <dgm:pt modelId="{A0EF31FE-1A48-492E-B7F4-D9AEE236FF1B}" type="pres">
      <dgm:prSet presAssocID="{D6BBC187-5430-4536-BA62-62DA77159379}" presName="hierChild3" presStyleCnt="0"/>
      <dgm:spPr/>
    </dgm:pt>
  </dgm:ptLst>
  <dgm:cxnLst>
    <dgm:cxn modelId="{77DC4B43-0D99-4F88-ABD7-5164D57569B3}" type="presOf" srcId="{A158ACE1-497E-47F4-9391-113A9CE7B691}" destId="{FBDF5EC1-8F07-4E36-8B48-74FE6EE61A91}" srcOrd="0" destOrd="0" presId="urn:microsoft.com/office/officeart/2005/8/layout/orgChart1"/>
    <dgm:cxn modelId="{AB9AF7D5-8928-4E1D-AAB2-C1DA71DD5FED}" type="presOf" srcId="{FAD0CEDB-7847-4E73-B939-9FF3598D7A25}" destId="{3A229722-0B0F-42DA-B217-02256FBDB656}" srcOrd="0" destOrd="0" presId="urn:microsoft.com/office/officeart/2005/8/layout/orgChart1"/>
    <dgm:cxn modelId="{15F17CD4-6E3A-441D-84F0-AD4B10248EC1}" type="presOf" srcId="{3393B14F-52E2-4E50-926B-695792B156CC}" destId="{27365EE6-8BA9-49EC-A381-0AA85084947F}" srcOrd="1" destOrd="0" presId="urn:microsoft.com/office/officeart/2005/8/layout/orgChart1"/>
    <dgm:cxn modelId="{31024C99-E6B4-472B-A172-A27436239C59}" type="presOf" srcId="{3393B14F-52E2-4E50-926B-695792B156CC}" destId="{4CF721FB-3BEE-4B63-BFC3-193D6D835669}" srcOrd="0" destOrd="0" presId="urn:microsoft.com/office/officeart/2005/8/layout/orgChart1"/>
    <dgm:cxn modelId="{A7E22898-53FF-4D9F-8D84-03B8BFCA6365}" type="presOf" srcId="{3C11FD37-D862-4D4C-9EDC-BF46B3DE6F24}" destId="{6C299C6C-6BE3-49C0-8578-A730AB6784DD}" srcOrd="1" destOrd="0" presId="urn:microsoft.com/office/officeart/2005/8/layout/orgChart1"/>
    <dgm:cxn modelId="{18CEF00D-B582-4967-8F1F-2E682D991ABA}" type="presOf" srcId="{7F94A458-6B1B-4021-A06A-514120894A8D}" destId="{0FC61383-3A11-4551-8A6D-D41AC19BE635}" srcOrd="0" destOrd="0" presId="urn:microsoft.com/office/officeart/2005/8/layout/orgChart1"/>
    <dgm:cxn modelId="{21616F6C-A935-469B-98A9-98CAF7103131}" srcId="{D6BBC187-5430-4536-BA62-62DA77159379}" destId="{23691AEF-469B-4E61-B6B7-C760B90B05D5}" srcOrd="0" destOrd="0" parTransId="{E762DF3B-302F-4E21-B88D-AEA79B978955}" sibTransId="{1790D4B0-F01D-46C4-AD35-F917A38974E7}"/>
    <dgm:cxn modelId="{F4342790-39D9-4EEC-A306-6B1A844CF307}" srcId="{C573DF2A-8843-4E86-9498-03F5B06EBCCC}" destId="{D6BBC187-5430-4536-BA62-62DA77159379}" srcOrd="0" destOrd="0" parTransId="{7B6B24E2-EB1C-4C12-AF0E-BE86C74686DF}" sibTransId="{FB607AD1-88E3-4526-8D9D-AFDB5B82021A}"/>
    <dgm:cxn modelId="{00783B4B-93F4-48E5-BD1B-762A904E36B3}" type="presOf" srcId="{76B0A257-AAB4-46D3-A39B-B89F92055E6B}" destId="{2535A084-BC93-4E22-826D-F471A348B689}" srcOrd="0" destOrd="0" presId="urn:microsoft.com/office/officeart/2005/8/layout/orgChart1"/>
    <dgm:cxn modelId="{DD1A3AA7-BFAC-4C8E-B392-692C6EDA7A76}" type="presOf" srcId="{D6BBC187-5430-4536-BA62-62DA77159379}" destId="{7B4FD6CA-ED29-4566-B78C-98342ABDDFEF}" srcOrd="0" destOrd="0" presId="urn:microsoft.com/office/officeart/2005/8/layout/orgChart1"/>
    <dgm:cxn modelId="{0BAB83E9-D825-4F03-8280-7092992080BC}" type="presOf" srcId="{C3EBFE75-25AE-4372-A751-353EDBFEBC32}" destId="{6701762D-16D2-4FBC-A9CE-F8A5E45D692F}" srcOrd="0" destOrd="0" presId="urn:microsoft.com/office/officeart/2005/8/layout/orgChart1"/>
    <dgm:cxn modelId="{22EA0534-B266-4CE1-97D4-E8EFA11A1A5F}" type="presOf" srcId="{E762DF3B-302F-4E21-B88D-AEA79B978955}" destId="{573A008A-C7D5-4D93-BCC2-ACC6500683DF}" srcOrd="0" destOrd="0" presId="urn:microsoft.com/office/officeart/2005/8/layout/orgChart1"/>
    <dgm:cxn modelId="{2D39B50B-AF26-4E5A-A732-3791DEAF421D}" type="presOf" srcId="{B2A15F66-DB61-44E1-B935-CCF52BDC97C2}" destId="{65257586-F83D-4AC0-B079-EA8FB2D978A9}" srcOrd="1" destOrd="0" presId="urn:microsoft.com/office/officeart/2005/8/layout/orgChart1"/>
    <dgm:cxn modelId="{B69DEDC4-622E-47D1-B7CD-00F626A2F797}" type="presOf" srcId="{A158ACE1-497E-47F4-9391-113A9CE7B691}" destId="{B4E89F15-8963-4A5A-92FA-8AE6852B6495}" srcOrd="1" destOrd="0" presId="urn:microsoft.com/office/officeart/2005/8/layout/orgChart1"/>
    <dgm:cxn modelId="{6D26BCE0-49BE-447E-8367-1A8CF825974E}" type="presOf" srcId="{D69D7707-EAD7-46F0-A574-3D1FC22C6C0D}" destId="{B2DE95A7-22A1-4366-A33D-53DDCE944AD9}" srcOrd="0" destOrd="0" presId="urn:microsoft.com/office/officeart/2005/8/layout/orgChart1"/>
    <dgm:cxn modelId="{856E2355-B4BE-485A-BF97-D0E97D4E09E0}" type="presOf" srcId="{FAD0CEDB-7847-4E73-B939-9FF3598D7A25}" destId="{DE723561-832D-4E72-B609-42935B93083A}" srcOrd="1" destOrd="0" presId="urn:microsoft.com/office/officeart/2005/8/layout/orgChart1"/>
    <dgm:cxn modelId="{36C5133F-DD9B-4576-894E-5F21390AC5FA}" srcId="{23691AEF-469B-4E61-B6B7-C760B90B05D5}" destId="{FAD0CEDB-7847-4E73-B939-9FF3598D7A25}" srcOrd="1" destOrd="0" parTransId="{E001ED44-3D37-4C5D-B715-2201F4A8FF87}" sibTransId="{C8336888-D255-447D-9EB9-3E59091BB337}"/>
    <dgm:cxn modelId="{E38F1778-AC2A-4115-B4C6-18221E3B5437}" type="presOf" srcId="{E482677B-68B8-4ACC-90ED-BB6A87859957}" destId="{D99D930A-426E-42DD-A8E4-3B655CBD1329}" srcOrd="0" destOrd="0" presId="urn:microsoft.com/office/officeart/2005/8/layout/orgChart1"/>
    <dgm:cxn modelId="{33732103-60B0-45D2-9BE6-4A7678578017}" srcId="{23691AEF-469B-4E61-B6B7-C760B90B05D5}" destId="{3C11FD37-D862-4D4C-9EDC-BF46B3DE6F24}" srcOrd="2" destOrd="0" parTransId="{C850B09A-6A2F-4D6F-9263-5131F4042979}" sibTransId="{B00F97B5-B0C3-4AF4-9249-5D096AE32294}"/>
    <dgm:cxn modelId="{5F6F837D-E5C2-43E7-BC16-E34264278B56}" srcId="{D6BBC187-5430-4536-BA62-62DA77159379}" destId="{3393B14F-52E2-4E50-926B-695792B156CC}" srcOrd="1" destOrd="0" parTransId="{D69D7707-EAD7-46F0-A574-3D1FC22C6C0D}" sibTransId="{D3250157-9E74-47E6-A67F-B971CAC7DA36}"/>
    <dgm:cxn modelId="{5607BF0E-2131-4BC6-A83A-DBFF17768569}" srcId="{3393B14F-52E2-4E50-926B-695792B156CC}" destId="{A158ACE1-497E-47F4-9391-113A9CE7B691}" srcOrd="2" destOrd="0" parTransId="{7F94A458-6B1B-4021-A06A-514120894A8D}" sibTransId="{B358B025-0C95-4146-B991-E381FE8F19C1}"/>
    <dgm:cxn modelId="{19CD2377-038D-4D49-B025-127C22117374}" type="presOf" srcId="{E41CA87D-7CFB-41D4-8B8F-60310FC3A500}" destId="{9990C161-3939-4578-9B8E-2C0CFF955339}" srcOrd="0" destOrd="0" presId="urn:microsoft.com/office/officeart/2005/8/layout/orgChart1"/>
    <dgm:cxn modelId="{C3F480BF-269D-4BDF-A39B-63FC3CCBCD1C}" srcId="{3393B14F-52E2-4E50-926B-695792B156CC}" destId="{B2A15F66-DB61-44E1-B935-CCF52BDC97C2}" srcOrd="0" destOrd="0" parTransId="{E482677B-68B8-4ACC-90ED-BB6A87859957}" sibTransId="{05CF6A00-516C-4557-B1D6-0231CAE912D8}"/>
    <dgm:cxn modelId="{A142E72D-2C12-40D8-AB10-DE512AC25701}" type="presOf" srcId="{23691AEF-469B-4E61-B6B7-C760B90B05D5}" destId="{C946AD25-6F05-401D-8B88-22A7693E9946}" srcOrd="0" destOrd="0" presId="urn:microsoft.com/office/officeart/2005/8/layout/orgChart1"/>
    <dgm:cxn modelId="{7EAEEE66-01B5-4470-A391-BABA1C4A1DCE}" type="presOf" srcId="{B2A15F66-DB61-44E1-B935-CCF52BDC97C2}" destId="{82601810-8134-4FEC-A238-604C1B56C173}" srcOrd="0" destOrd="0" presId="urn:microsoft.com/office/officeart/2005/8/layout/orgChart1"/>
    <dgm:cxn modelId="{D936C8AE-8971-42F7-8A11-06FD047109B4}" type="presOf" srcId="{C573DF2A-8843-4E86-9498-03F5B06EBCCC}" destId="{2E70241D-6A64-45B7-8997-EEF59C6B2688}" srcOrd="0" destOrd="0" presId="urn:microsoft.com/office/officeart/2005/8/layout/orgChart1"/>
    <dgm:cxn modelId="{8D6C6B7B-A508-4F81-B7BA-59A5985DC168}" type="presOf" srcId="{C850B09A-6A2F-4D6F-9263-5131F4042979}" destId="{C7CCECA4-FEF3-4F9E-B30F-29475DE5EDCC}" srcOrd="0" destOrd="0" presId="urn:microsoft.com/office/officeart/2005/8/layout/orgChart1"/>
    <dgm:cxn modelId="{DABE9E20-CE50-4201-AC74-8CA0A7B72697}" type="presOf" srcId="{D6BBC187-5430-4536-BA62-62DA77159379}" destId="{4C9ED6D5-8D03-45C7-B15D-1D3BF33D816B}" srcOrd="1" destOrd="0" presId="urn:microsoft.com/office/officeart/2005/8/layout/orgChart1"/>
    <dgm:cxn modelId="{0F141348-B1EA-4172-9AAB-0CC3479F88E2}" srcId="{3393B14F-52E2-4E50-926B-695792B156CC}" destId="{814859A5-435E-402C-80B3-8F626EF16E00}" srcOrd="1" destOrd="0" parTransId="{C3EBFE75-25AE-4372-A751-353EDBFEBC32}" sibTransId="{37AB542A-69CB-4D28-889F-F2BB1B5CE839}"/>
    <dgm:cxn modelId="{C9C062F3-43C7-4828-88CC-C8C9A359AAA1}" type="presOf" srcId="{23691AEF-469B-4E61-B6B7-C760B90B05D5}" destId="{5C8DFCE6-F7F0-439A-8DCB-7E233D52A6A3}" srcOrd="1" destOrd="0" presId="urn:microsoft.com/office/officeart/2005/8/layout/orgChart1"/>
    <dgm:cxn modelId="{DA71F86B-209A-4D4A-95A4-54523206B5AB}" type="presOf" srcId="{E41CA87D-7CFB-41D4-8B8F-60310FC3A500}" destId="{6704146F-0419-4395-ABC4-08ED67551632}" srcOrd="1" destOrd="0" presId="urn:microsoft.com/office/officeart/2005/8/layout/orgChart1"/>
    <dgm:cxn modelId="{3F9532E2-FAF3-4A51-9350-11E4E20A6100}" type="presOf" srcId="{814859A5-435E-402C-80B3-8F626EF16E00}" destId="{3C6519E7-D946-4E95-AF76-51556F19B67A}" srcOrd="0" destOrd="0" presId="urn:microsoft.com/office/officeart/2005/8/layout/orgChart1"/>
    <dgm:cxn modelId="{8C49984A-D1BB-44D7-AFDF-49E15AF3B6B1}" type="presOf" srcId="{3C11FD37-D862-4D4C-9EDC-BF46B3DE6F24}" destId="{8E1A77A0-A288-4B94-A767-26E5C63EE266}" srcOrd="0" destOrd="0" presId="urn:microsoft.com/office/officeart/2005/8/layout/orgChart1"/>
    <dgm:cxn modelId="{85CDE9B7-3338-46C4-947D-403DFE2659C8}" type="presOf" srcId="{814859A5-435E-402C-80B3-8F626EF16E00}" destId="{58802CAE-5F79-4B73-A65E-FA83E22C253F}" srcOrd="1" destOrd="0" presId="urn:microsoft.com/office/officeart/2005/8/layout/orgChart1"/>
    <dgm:cxn modelId="{8DBF7EFF-59BC-46EA-BCEA-F875DF7EF249}" srcId="{23691AEF-469B-4E61-B6B7-C760B90B05D5}" destId="{E41CA87D-7CFB-41D4-8B8F-60310FC3A500}" srcOrd="0" destOrd="0" parTransId="{76B0A257-AAB4-46D3-A39B-B89F92055E6B}" sibTransId="{A427B388-B2BA-4B60-AD79-3A6E3448F6A1}"/>
    <dgm:cxn modelId="{7F658BC9-C339-496C-89DF-B460C6B6FD07}" type="presOf" srcId="{E001ED44-3D37-4C5D-B715-2201F4A8FF87}" destId="{F5E3431B-6C40-483F-A026-76A420F62C88}" srcOrd="0" destOrd="0" presId="urn:microsoft.com/office/officeart/2005/8/layout/orgChart1"/>
    <dgm:cxn modelId="{4EA2B37E-2056-4E3A-AD6C-FBAD2C31D453}" type="presParOf" srcId="{2E70241D-6A64-45B7-8997-EEF59C6B2688}" destId="{60D9C8A6-859B-4AC8-B95D-BD16C72382D4}" srcOrd="0" destOrd="0" presId="urn:microsoft.com/office/officeart/2005/8/layout/orgChart1"/>
    <dgm:cxn modelId="{EC1B9CE7-E7DB-43C5-9D0E-D571AEB7461E}" type="presParOf" srcId="{60D9C8A6-859B-4AC8-B95D-BD16C72382D4}" destId="{3FB3DAAF-1FFB-4AD5-B896-570EAC097F14}" srcOrd="0" destOrd="0" presId="urn:microsoft.com/office/officeart/2005/8/layout/orgChart1"/>
    <dgm:cxn modelId="{6523DD07-2DDA-485B-BD55-73D4B84DC729}" type="presParOf" srcId="{3FB3DAAF-1FFB-4AD5-B896-570EAC097F14}" destId="{7B4FD6CA-ED29-4566-B78C-98342ABDDFEF}" srcOrd="0" destOrd="0" presId="urn:microsoft.com/office/officeart/2005/8/layout/orgChart1"/>
    <dgm:cxn modelId="{7C5597AF-750E-4221-AA01-443507DC1966}" type="presParOf" srcId="{3FB3DAAF-1FFB-4AD5-B896-570EAC097F14}" destId="{4C9ED6D5-8D03-45C7-B15D-1D3BF33D816B}" srcOrd="1" destOrd="0" presId="urn:microsoft.com/office/officeart/2005/8/layout/orgChart1"/>
    <dgm:cxn modelId="{FF92768B-6F9F-4954-A597-8ACA2A3E2A31}" type="presParOf" srcId="{60D9C8A6-859B-4AC8-B95D-BD16C72382D4}" destId="{78C06104-9F0B-4564-918F-86E62D5CA713}" srcOrd="1" destOrd="0" presId="urn:microsoft.com/office/officeart/2005/8/layout/orgChart1"/>
    <dgm:cxn modelId="{22056D36-30B6-4127-9463-2074B7CEBCFD}" type="presParOf" srcId="{78C06104-9F0B-4564-918F-86E62D5CA713}" destId="{573A008A-C7D5-4D93-BCC2-ACC6500683DF}" srcOrd="0" destOrd="0" presId="urn:microsoft.com/office/officeart/2005/8/layout/orgChart1"/>
    <dgm:cxn modelId="{D3A40360-D1C8-4C3E-A7FA-0DDEEFD55275}" type="presParOf" srcId="{78C06104-9F0B-4564-918F-86E62D5CA713}" destId="{4D9BEF5A-419A-4C33-AA39-56807B028032}" srcOrd="1" destOrd="0" presId="urn:microsoft.com/office/officeart/2005/8/layout/orgChart1"/>
    <dgm:cxn modelId="{3B4299A1-48F5-4519-A149-ABFA11C71B73}" type="presParOf" srcId="{4D9BEF5A-419A-4C33-AA39-56807B028032}" destId="{96AAD9A8-7C6C-44B3-AFC8-DB2861B0604C}" srcOrd="0" destOrd="0" presId="urn:microsoft.com/office/officeart/2005/8/layout/orgChart1"/>
    <dgm:cxn modelId="{F771DDB5-B6A7-4D9D-9DA6-0A6890BD25BA}" type="presParOf" srcId="{96AAD9A8-7C6C-44B3-AFC8-DB2861B0604C}" destId="{C946AD25-6F05-401D-8B88-22A7693E9946}" srcOrd="0" destOrd="0" presId="urn:microsoft.com/office/officeart/2005/8/layout/orgChart1"/>
    <dgm:cxn modelId="{5B3E5254-6F61-40C1-8CD5-1D087EE6F29E}" type="presParOf" srcId="{96AAD9A8-7C6C-44B3-AFC8-DB2861B0604C}" destId="{5C8DFCE6-F7F0-439A-8DCB-7E233D52A6A3}" srcOrd="1" destOrd="0" presId="urn:microsoft.com/office/officeart/2005/8/layout/orgChart1"/>
    <dgm:cxn modelId="{65925274-AB82-44A7-BD0D-C437F6D94002}" type="presParOf" srcId="{4D9BEF5A-419A-4C33-AA39-56807B028032}" destId="{5488EED7-CD43-45F1-908D-693F3BFD5447}" srcOrd="1" destOrd="0" presId="urn:microsoft.com/office/officeart/2005/8/layout/orgChart1"/>
    <dgm:cxn modelId="{BE552788-4653-4903-8EB8-FDBE9E233E2D}" type="presParOf" srcId="{5488EED7-CD43-45F1-908D-693F3BFD5447}" destId="{2535A084-BC93-4E22-826D-F471A348B689}" srcOrd="0" destOrd="0" presId="urn:microsoft.com/office/officeart/2005/8/layout/orgChart1"/>
    <dgm:cxn modelId="{8EBF8D1A-025F-44DB-AAA6-3B435BAE7094}" type="presParOf" srcId="{5488EED7-CD43-45F1-908D-693F3BFD5447}" destId="{A36AC014-D6C5-42BA-9D3E-F1DD0930E235}" srcOrd="1" destOrd="0" presId="urn:microsoft.com/office/officeart/2005/8/layout/orgChart1"/>
    <dgm:cxn modelId="{B39C5803-14D5-4468-BB2C-A5868D08827C}" type="presParOf" srcId="{A36AC014-D6C5-42BA-9D3E-F1DD0930E235}" destId="{1D67EA9F-26E4-4602-815B-D350052A78CD}" srcOrd="0" destOrd="0" presId="urn:microsoft.com/office/officeart/2005/8/layout/orgChart1"/>
    <dgm:cxn modelId="{134FC1A6-0149-4A57-B1FC-CADA03910D1A}" type="presParOf" srcId="{1D67EA9F-26E4-4602-815B-D350052A78CD}" destId="{9990C161-3939-4578-9B8E-2C0CFF955339}" srcOrd="0" destOrd="0" presId="urn:microsoft.com/office/officeart/2005/8/layout/orgChart1"/>
    <dgm:cxn modelId="{CC2070F0-BBC9-45D9-A1AE-5ADB155744C2}" type="presParOf" srcId="{1D67EA9F-26E4-4602-815B-D350052A78CD}" destId="{6704146F-0419-4395-ABC4-08ED67551632}" srcOrd="1" destOrd="0" presId="urn:microsoft.com/office/officeart/2005/8/layout/orgChart1"/>
    <dgm:cxn modelId="{7E44B3E8-77FD-44EA-B568-6CD9B9A1421E}" type="presParOf" srcId="{A36AC014-D6C5-42BA-9D3E-F1DD0930E235}" destId="{2ED31998-EFDD-441B-9219-1CE196AAFF61}" srcOrd="1" destOrd="0" presId="urn:microsoft.com/office/officeart/2005/8/layout/orgChart1"/>
    <dgm:cxn modelId="{8F161CFB-711C-425C-85B9-52C8699B6F6C}" type="presParOf" srcId="{A36AC014-D6C5-42BA-9D3E-F1DD0930E235}" destId="{F48A7783-C99E-44F4-99E4-31B71A324B92}" srcOrd="2" destOrd="0" presId="urn:microsoft.com/office/officeart/2005/8/layout/orgChart1"/>
    <dgm:cxn modelId="{769E4241-C5C2-4ED1-8E1A-EB93CA35DA83}" type="presParOf" srcId="{5488EED7-CD43-45F1-908D-693F3BFD5447}" destId="{F5E3431B-6C40-483F-A026-76A420F62C88}" srcOrd="2" destOrd="0" presId="urn:microsoft.com/office/officeart/2005/8/layout/orgChart1"/>
    <dgm:cxn modelId="{E4DCAF52-4A4B-4EFE-9DFA-E8BA469F1369}" type="presParOf" srcId="{5488EED7-CD43-45F1-908D-693F3BFD5447}" destId="{4C55A887-3CE2-4B04-885B-E7B5737F9645}" srcOrd="3" destOrd="0" presId="urn:microsoft.com/office/officeart/2005/8/layout/orgChart1"/>
    <dgm:cxn modelId="{62FAE9E5-8793-4755-9AB9-C2A6E5AD8F76}" type="presParOf" srcId="{4C55A887-3CE2-4B04-885B-E7B5737F9645}" destId="{3DDC2196-AD62-4E3B-BC4F-966990126649}" srcOrd="0" destOrd="0" presId="urn:microsoft.com/office/officeart/2005/8/layout/orgChart1"/>
    <dgm:cxn modelId="{75E349A1-315C-4FF3-9B41-9911FFC26ED4}" type="presParOf" srcId="{3DDC2196-AD62-4E3B-BC4F-966990126649}" destId="{3A229722-0B0F-42DA-B217-02256FBDB656}" srcOrd="0" destOrd="0" presId="urn:microsoft.com/office/officeart/2005/8/layout/orgChart1"/>
    <dgm:cxn modelId="{BF494A21-4743-4857-A203-E708ECA86F41}" type="presParOf" srcId="{3DDC2196-AD62-4E3B-BC4F-966990126649}" destId="{DE723561-832D-4E72-B609-42935B93083A}" srcOrd="1" destOrd="0" presId="urn:microsoft.com/office/officeart/2005/8/layout/orgChart1"/>
    <dgm:cxn modelId="{09931AEF-9AD7-4720-9543-16429C4D2017}" type="presParOf" srcId="{4C55A887-3CE2-4B04-885B-E7B5737F9645}" destId="{86AB1202-8EDC-4A70-A7F7-FA4B91690698}" srcOrd="1" destOrd="0" presId="urn:microsoft.com/office/officeart/2005/8/layout/orgChart1"/>
    <dgm:cxn modelId="{A0CA102B-FA2B-4AB1-A083-30ADECED78CF}" type="presParOf" srcId="{4C55A887-3CE2-4B04-885B-E7B5737F9645}" destId="{8CB80652-2D07-49C9-9026-F57FD133D15D}" srcOrd="2" destOrd="0" presId="urn:microsoft.com/office/officeart/2005/8/layout/orgChart1"/>
    <dgm:cxn modelId="{46CF9CFB-B065-44F3-9537-E620CEAD6752}" type="presParOf" srcId="{5488EED7-CD43-45F1-908D-693F3BFD5447}" destId="{C7CCECA4-FEF3-4F9E-B30F-29475DE5EDCC}" srcOrd="4" destOrd="0" presId="urn:microsoft.com/office/officeart/2005/8/layout/orgChart1"/>
    <dgm:cxn modelId="{6E241F7F-DDEF-4A6F-9D5E-AC9C88F471C7}" type="presParOf" srcId="{5488EED7-CD43-45F1-908D-693F3BFD5447}" destId="{14EED17D-B5A1-4A96-98CE-AA50C1EAC086}" srcOrd="5" destOrd="0" presId="urn:microsoft.com/office/officeart/2005/8/layout/orgChart1"/>
    <dgm:cxn modelId="{698FFB7E-C110-416F-BD9C-26BD3F1EB5FE}" type="presParOf" srcId="{14EED17D-B5A1-4A96-98CE-AA50C1EAC086}" destId="{1F5384D3-BB26-4613-B680-742C286B9205}" srcOrd="0" destOrd="0" presId="urn:microsoft.com/office/officeart/2005/8/layout/orgChart1"/>
    <dgm:cxn modelId="{7FED5E06-1B33-465C-81EB-290EEF2C6658}" type="presParOf" srcId="{1F5384D3-BB26-4613-B680-742C286B9205}" destId="{8E1A77A0-A288-4B94-A767-26E5C63EE266}" srcOrd="0" destOrd="0" presId="urn:microsoft.com/office/officeart/2005/8/layout/orgChart1"/>
    <dgm:cxn modelId="{E9738AB9-4E8D-4C0E-B624-611ACE34ABB0}" type="presParOf" srcId="{1F5384D3-BB26-4613-B680-742C286B9205}" destId="{6C299C6C-6BE3-49C0-8578-A730AB6784DD}" srcOrd="1" destOrd="0" presId="urn:microsoft.com/office/officeart/2005/8/layout/orgChart1"/>
    <dgm:cxn modelId="{A248B2DC-EA27-4E82-84AB-F63BCB3DD50B}" type="presParOf" srcId="{14EED17D-B5A1-4A96-98CE-AA50C1EAC086}" destId="{F1991E5B-CA06-4D2B-954B-4FF9DC58721C}" srcOrd="1" destOrd="0" presId="urn:microsoft.com/office/officeart/2005/8/layout/orgChart1"/>
    <dgm:cxn modelId="{0F77897E-DD4C-4A40-9B12-19AA8F9DCE27}" type="presParOf" srcId="{14EED17D-B5A1-4A96-98CE-AA50C1EAC086}" destId="{E7084DB0-D64E-4B3F-A498-77F4A6139550}" srcOrd="2" destOrd="0" presId="urn:microsoft.com/office/officeart/2005/8/layout/orgChart1"/>
    <dgm:cxn modelId="{26635280-BD57-49EC-B636-0EDA580D76E3}" type="presParOf" srcId="{4D9BEF5A-419A-4C33-AA39-56807B028032}" destId="{8E9A6FFC-C81C-4054-9C73-E85DE410CE37}" srcOrd="2" destOrd="0" presId="urn:microsoft.com/office/officeart/2005/8/layout/orgChart1"/>
    <dgm:cxn modelId="{CF8BB250-AC31-47F6-B798-E4F88C1B1406}" type="presParOf" srcId="{78C06104-9F0B-4564-918F-86E62D5CA713}" destId="{B2DE95A7-22A1-4366-A33D-53DDCE944AD9}" srcOrd="2" destOrd="0" presId="urn:microsoft.com/office/officeart/2005/8/layout/orgChart1"/>
    <dgm:cxn modelId="{290C5740-63DA-4934-AAC8-36E139FEDF3D}" type="presParOf" srcId="{78C06104-9F0B-4564-918F-86E62D5CA713}" destId="{C067CF25-9221-41AC-9F87-3692FC0D010A}" srcOrd="3" destOrd="0" presId="urn:microsoft.com/office/officeart/2005/8/layout/orgChart1"/>
    <dgm:cxn modelId="{23C7B3E8-4B4E-435C-8C3A-006E259C4E9E}" type="presParOf" srcId="{C067CF25-9221-41AC-9F87-3692FC0D010A}" destId="{FF91603E-9303-41D8-A6D9-D6E31D683D22}" srcOrd="0" destOrd="0" presId="urn:microsoft.com/office/officeart/2005/8/layout/orgChart1"/>
    <dgm:cxn modelId="{07FBD4EB-91ED-4415-A90F-FDC48E98B5A6}" type="presParOf" srcId="{FF91603E-9303-41D8-A6D9-D6E31D683D22}" destId="{4CF721FB-3BEE-4B63-BFC3-193D6D835669}" srcOrd="0" destOrd="0" presId="urn:microsoft.com/office/officeart/2005/8/layout/orgChart1"/>
    <dgm:cxn modelId="{4D89305B-9A54-49CC-B444-007296859492}" type="presParOf" srcId="{FF91603E-9303-41D8-A6D9-D6E31D683D22}" destId="{27365EE6-8BA9-49EC-A381-0AA85084947F}" srcOrd="1" destOrd="0" presId="urn:microsoft.com/office/officeart/2005/8/layout/orgChart1"/>
    <dgm:cxn modelId="{2D83F795-F1E8-4456-A185-C1A06799ECA5}" type="presParOf" srcId="{C067CF25-9221-41AC-9F87-3692FC0D010A}" destId="{E84E8244-7E1C-4438-BF4A-94D7E74213D3}" srcOrd="1" destOrd="0" presId="urn:microsoft.com/office/officeart/2005/8/layout/orgChart1"/>
    <dgm:cxn modelId="{437ED46A-BFB0-4320-92B6-8A3735320062}" type="presParOf" srcId="{E84E8244-7E1C-4438-BF4A-94D7E74213D3}" destId="{D99D930A-426E-42DD-A8E4-3B655CBD1329}" srcOrd="0" destOrd="0" presId="urn:microsoft.com/office/officeart/2005/8/layout/orgChart1"/>
    <dgm:cxn modelId="{CACFB071-3587-4BB0-A742-66BD9462CCB9}" type="presParOf" srcId="{E84E8244-7E1C-4438-BF4A-94D7E74213D3}" destId="{8C2C76D2-FF31-494C-A2BB-7EA86BC768B6}" srcOrd="1" destOrd="0" presId="urn:microsoft.com/office/officeart/2005/8/layout/orgChart1"/>
    <dgm:cxn modelId="{F81D1A79-CA1C-45CE-B59B-FC8C44BAF313}" type="presParOf" srcId="{8C2C76D2-FF31-494C-A2BB-7EA86BC768B6}" destId="{32AB6D18-876D-4699-9668-F3C104C29AE5}" srcOrd="0" destOrd="0" presId="urn:microsoft.com/office/officeart/2005/8/layout/orgChart1"/>
    <dgm:cxn modelId="{F001C1CB-469F-4F0D-B157-359AAD807A1F}" type="presParOf" srcId="{32AB6D18-876D-4699-9668-F3C104C29AE5}" destId="{82601810-8134-4FEC-A238-604C1B56C173}" srcOrd="0" destOrd="0" presId="urn:microsoft.com/office/officeart/2005/8/layout/orgChart1"/>
    <dgm:cxn modelId="{5DE78649-F313-4C5C-BEF9-5DACBB25818A}" type="presParOf" srcId="{32AB6D18-876D-4699-9668-F3C104C29AE5}" destId="{65257586-F83D-4AC0-B079-EA8FB2D978A9}" srcOrd="1" destOrd="0" presId="urn:microsoft.com/office/officeart/2005/8/layout/orgChart1"/>
    <dgm:cxn modelId="{95C3A221-0AE4-4F02-82B8-88ACAF229B58}" type="presParOf" srcId="{8C2C76D2-FF31-494C-A2BB-7EA86BC768B6}" destId="{8C6AFF48-099C-4459-AE7F-F8767EC95DE4}" srcOrd="1" destOrd="0" presId="urn:microsoft.com/office/officeart/2005/8/layout/orgChart1"/>
    <dgm:cxn modelId="{E023DFB1-4AFD-45D1-84C0-D7BE7708C89E}" type="presParOf" srcId="{8C2C76D2-FF31-494C-A2BB-7EA86BC768B6}" destId="{C2E4F190-4FE1-4B05-9373-9B05E4DBA997}" srcOrd="2" destOrd="0" presId="urn:microsoft.com/office/officeart/2005/8/layout/orgChart1"/>
    <dgm:cxn modelId="{B365B87F-BE28-4E3F-9B61-72EA1661A949}" type="presParOf" srcId="{E84E8244-7E1C-4438-BF4A-94D7E74213D3}" destId="{6701762D-16D2-4FBC-A9CE-F8A5E45D692F}" srcOrd="2" destOrd="0" presId="urn:microsoft.com/office/officeart/2005/8/layout/orgChart1"/>
    <dgm:cxn modelId="{FF874406-97A6-4338-B2B7-2338B4FDAE82}" type="presParOf" srcId="{E84E8244-7E1C-4438-BF4A-94D7E74213D3}" destId="{11C21D2E-B23A-4AA5-BA3B-4B8E9B13DFF2}" srcOrd="3" destOrd="0" presId="urn:microsoft.com/office/officeart/2005/8/layout/orgChart1"/>
    <dgm:cxn modelId="{6DD7A9AA-9C59-4949-B3DC-5B7EEFE6EF52}" type="presParOf" srcId="{11C21D2E-B23A-4AA5-BA3B-4B8E9B13DFF2}" destId="{2D7A54CA-79BB-44BA-BF37-9A59DC9D662B}" srcOrd="0" destOrd="0" presId="urn:microsoft.com/office/officeart/2005/8/layout/orgChart1"/>
    <dgm:cxn modelId="{9A7C8528-0B11-457C-937D-A8668610E816}" type="presParOf" srcId="{2D7A54CA-79BB-44BA-BF37-9A59DC9D662B}" destId="{3C6519E7-D946-4E95-AF76-51556F19B67A}" srcOrd="0" destOrd="0" presId="urn:microsoft.com/office/officeart/2005/8/layout/orgChart1"/>
    <dgm:cxn modelId="{503D6284-C385-4153-9AE0-DFF346EBFDE7}" type="presParOf" srcId="{2D7A54CA-79BB-44BA-BF37-9A59DC9D662B}" destId="{58802CAE-5F79-4B73-A65E-FA83E22C253F}" srcOrd="1" destOrd="0" presId="urn:microsoft.com/office/officeart/2005/8/layout/orgChart1"/>
    <dgm:cxn modelId="{9899B2B4-73D5-4040-92CD-405EA6BCC897}" type="presParOf" srcId="{11C21D2E-B23A-4AA5-BA3B-4B8E9B13DFF2}" destId="{1CAABC91-E53B-4BBD-8DCC-632E1A88C884}" srcOrd="1" destOrd="0" presId="urn:microsoft.com/office/officeart/2005/8/layout/orgChart1"/>
    <dgm:cxn modelId="{45CE53D9-85AB-4C51-83C2-EE65500D4C05}" type="presParOf" srcId="{11C21D2E-B23A-4AA5-BA3B-4B8E9B13DFF2}" destId="{C7B15EAD-AA38-4F2A-95F1-772267BC42C2}" srcOrd="2" destOrd="0" presId="urn:microsoft.com/office/officeart/2005/8/layout/orgChart1"/>
    <dgm:cxn modelId="{99CE54CF-FAF6-488E-8C10-56C1D12A0FE7}" type="presParOf" srcId="{E84E8244-7E1C-4438-BF4A-94D7E74213D3}" destId="{0FC61383-3A11-4551-8A6D-D41AC19BE635}" srcOrd="4" destOrd="0" presId="urn:microsoft.com/office/officeart/2005/8/layout/orgChart1"/>
    <dgm:cxn modelId="{E8BB2EA7-3E91-433A-9C24-28CDF9BB1499}" type="presParOf" srcId="{E84E8244-7E1C-4438-BF4A-94D7E74213D3}" destId="{3F05A9A0-1405-43E0-B4AE-D54C5FB07481}" srcOrd="5" destOrd="0" presId="urn:microsoft.com/office/officeart/2005/8/layout/orgChart1"/>
    <dgm:cxn modelId="{435AE08E-67CB-4A6E-9BF5-F55148E54D63}" type="presParOf" srcId="{3F05A9A0-1405-43E0-B4AE-D54C5FB07481}" destId="{D159DACA-4A78-4BE3-A750-E8CE17E8F578}" srcOrd="0" destOrd="0" presId="urn:microsoft.com/office/officeart/2005/8/layout/orgChart1"/>
    <dgm:cxn modelId="{6431C2C9-AC7C-406E-91E4-A7C4C3DBDC65}" type="presParOf" srcId="{D159DACA-4A78-4BE3-A750-E8CE17E8F578}" destId="{FBDF5EC1-8F07-4E36-8B48-74FE6EE61A91}" srcOrd="0" destOrd="0" presId="urn:microsoft.com/office/officeart/2005/8/layout/orgChart1"/>
    <dgm:cxn modelId="{8AEC2A6B-429C-46F3-B310-FD5CB0DD1BCF}" type="presParOf" srcId="{D159DACA-4A78-4BE3-A750-E8CE17E8F578}" destId="{B4E89F15-8963-4A5A-92FA-8AE6852B6495}" srcOrd="1" destOrd="0" presId="urn:microsoft.com/office/officeart/2005/8/layout/orgChart1"/>
    <dgm:cxn modelId="{9D6875C1-83C2-4016-89F4-545853DD3F85}" type="presParOf" srcId="{3F05A9A0-1405-43E0-B4AE-D54C5FB07481}" destId="{DE74A0A6-1BDE-4628-84D4-EB1432937BC6}" srcOrd="1" destOrd="0" presId="urn:microsoft.com/office/officeart/2005/8/layout/orgChart1"/>
    <dgm:cxn modelId="{E8A12F25-F344-4351-A26F-D6D55F25B711}" type="presParOf" srcId="{3F05A9A0-1405-43E0-B4AE-D54C5FB07481}" destId="{D17055C7-549C-4968-BCE4-79988F8E9F79}" srcOrd="2" destOrd="0" presId="urn:microsoft.com/office/officeart/2005/8/layout/orgChart1"/>
    <dgm:cxn modelId="{D3664251-B0B4-456F-916D-FDEDEF84A31E}" type="presParOf" srcId="{C067CF25-9221-41AC-9F87-3692FC0D010A}" destId="{2F83162C-4C15-4C84-BF11-F449B40F887A}" srcOrd="2" destOrd="0" presId="urn:microsoft.com/office/officeart/2005/8/layout/orgChart1"/>
    <dgm:cxn modelId="{32F574F4-31C2-4D49-9551-C03D8DCAC6DC}" type="presParOf" srcId="{60D9C8A6-859B-4AC8-B95D-BD16C72382D4}" destId="{A0EF31FE-1A48-492E-B7F4-D9AEE236FF1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7087CB2-59B0-4154-ACF8-960EE5A89DED}" type="doc">
      <dgm:prSet loTypeId="urn:microsoft.com/office/officeart/2005/8/layout/hierarchy4" loCatId="hierarchy" qsTypeId="urn:microsoft.com/office/officeart/2005/8/quickstyle/simple1" qsCatId="simple" csTypeId="urn:microsoft.com/office/officeart/2005/8/colors/accent1_2" csCatId="accent1" phldr="1"/>
      <dgm:spPr/>
      <dgm:t>
        <a:bodyPr/>
        <a:lstStyle/>
        <a:p>
          <a:endParaRPr lang="en-US"/>
        </a:p>
      </dgm:t>
    </dgm:pt>
    <dgm:pt modelId="{32A5FBD6-BB0D-4455-98FC-7BA3494E6136}">
      <dgm:prSet phldrT="[Text]" custT="1"/>
      <dgm:spPr/>
      <dgm:t>
        <a:bodyPr/>
        <a:lstStyle/>
        <a:p>
          <a:r>
            <a:rPr lang="en-US" sz="1800" dirty="0" err="1" smtClean="0"/>
            <a:t>Judul</a:t>
          </a:r>
          <a:r>
            <a:rPr lang="en-US" sz="1800" dirty="0" smtClean="0"/>
            <a:t>, </a:t>
          </a:r>
        </a:p>
        <a:p>
          <a:r>
            <a:rPr lang="en-US" sz="1800" dirty="0" err="1" smtClean="0"/>
            <a:t>identitas</a:t>
          </a:r>
          <a:r>
            <a:rPr lang="en-US" sz="1800" dirty="0" smtClean="0"/>
            <a:t> </a:t>
          </a:r>
          <a:r>
            <a:rPr lang="en-US" sz="1800" dirty="0" err="1" smtClean="0"/>
            <a:t>penulis</a:t>
          </a:r>
          <a:endParaRPr lang="en-US" sz="4800" dirty="0"/>
        </a:p>
      </dgm:t>
    </dgm:pt>
    <dgm:pt modelId="{DA8EEAF3-D431-4720-8D70-2B123181A339}" type="parTrans" cxnId="{A98DFA21-A779-4EA9-8527-7AB6A1FB3277}">
      <dgm:prSet/>
      <dgm:spPr/>
      <dgm:t>
        <a:bodyPr/>
        <a:lstStyle/>
        <a:p>
          <a:endParaRPr lang="en-US"/>
        </a:p>
      </dgm:t>
    </dgm:pt>
    <dgm:pt modelId="{3974D2C7-05D8-45CB-9FF1-AC17EDAF1BDA}" type="sibTrans" cxnId="{A98DFA21-A779-4EA9-8527-7AB6A1FB3277}">
      <dgm:prSet/>
      <dgm:spPr/>
      <dgm:t>
        <a:bodyPr/>
        <a:lstStyle/>
        <a:p>
          <a:endParaRPr lang="en-US"/>
        </a:p>
      </dgm:t>
    </dgm:pt>
    <dgm:pt modelId="{98DE59DF-D173-4853-8BAB-F03884CCA735}">
      <dgm:prSet phldrT="[Text]"/>
      <dgm:spPr/>
      <dgm:t>
        <a:bodyPr/>
        <a:lstStyle/>
        <a:p>
          <a:r>
            <a:rPr lang="en-US" dirty="0" err="1" smtClean="0"/>
            <a:t>Abtsrak</a:t>
          </a:r>
          <a:r>
            <a:rPr lang="en-US" dirty="0" smtClean="0"/>
            <a:t> (</a:t>
          </a:r>
          <a:r>
            <a:rPr lang="en-US" dirty="0" err="1" smtClean="0"/>
            <a:t>biasanya</a:t>
          </a:r>
          <a:r>
            <a:rPr lang="en-US" dirty="0" smtClean="0"/>
            <a:t> </a:t>
          </a:r>
          <a:r>
            <a:rPr lang="en-US" dirty="0" err="1" smtClean="0"/>
            <a:t>berisi</a:t>
          </a:r>
          <a:r>
            <a:rPr lang="en-US" dirty="0" smtClean="0"/>
            <a:t> 250-300 </a:t>
          </a:r>
          <a:r>
            <a:rPr lang="en-US" dirty="0" err="1" smtClean="0"/>
            <a:t>kata</a:t>
          </a:r>
          <a:r>
            <a:rPr lang="en-US" dirty="0" smtClean="0"/>
            <a:t>)</a:t>
          </a:r>
          <a:endParaRPr lang="en-US" dirty="0"/>
        </a:p>
      </dgm:t>
    </dgm:pt>
    <dgm:pt modelId="{0B49E2D5-99E5-40E3-9242-53686536C61D}" type="parTrans" cxnId="{4EFEBD79-A7AB-498C-8D07-0F072F8A8252}">
      <dgm:prSet/>
      <dgm:spPr/>
      <dgm:t>
        <a:bodyPr/>
        <a:lstStyle/>
        <a:p>
          <a:endParaRPr lang="en-US"/>
        </a:p>
      </dgm:t>
    </dgm:pt>
    <dgm:pt modelId="{4DA08F21-68F6-433D-A30D-33D7F1998369}" type="sibTrans" cxnId="{4EFEBD79-A7AB-498C-8D07-0F072F8A8252}">
      <dgm:prSet/>
      <dgm:spPr/>
      <dgm:t>
        <a:bodyPr/>
        <a:lstStyle/>
        <a:p>
          <a:endParaRPr lang="en-US"/>
        </a:p>
      </dgm:t>
    </dgm:pt>
    <dgm:pt modelId="{B3984BC9-8E71-462D-8FE8-F43D330C54F7}">
      <dgm:prSet phldrT="[Text]"/>
      <dgm:spPr/>
      <dgm:t>
        <a:bodyPr/>
        <a:lstStyle/>
        <a:p>
          <a:r>
            <a:rPr lang="en-US" dirty="0" err="1" smtClean="0"/>
            <a:t>Pendahuluan</a:t>
          </a:r>
          <a:r>
            <a:rPr lang="en-US" dirty="0" smtClean="0"/>
            <a:t> </a:t>
          </a:r>
          <a:endParaRPr lang="en-US" dirty="0"/>
        </a:p>
      </dgm:t>
    </dgm:pt>
    <dgm:pt modelId="{942BB1ED-7AFC-4396-9FC2-F92E955A42C1}" type="parTrans" cxnId="{832D786A-287F-4FA9-867F-6290690015B4}">
      <dgm:prSet/>
      <dgm:spPr/>
      <dgm:t>
        <a:bodyPr/>
        <a:lstStyle/>
        <a:p>
          <a:endParaRPr lang="en-US"/>
        </a:p>
      </dgm:t>
    </dgm:pt>
    <dgm:pt modelId="{A5025DBE-7D50-4A91-A54C-ABA1669EA8DE}" type="sibTrans" cxnId="{832D786A-287F-4FA9-867F-6290690015B4}">
      <dgm:prSet/>
      <dgm:spPr/>
      <dgm:t>
        <a:bodyPr/>
        <a:lstStyle/>
        <a:p>
          <a:endParaRPr lang="en-US"/>
        </a:p>
      </dgm:t>
    </dgm:pt>
    <dgm:pt modelId="{453E7726-DBBC-436D-8066-7FCA350A963E}">
      <dgm:prSet phldrT="[Text]"/>
      <dgm:spPr/>
      <dgm:t>
        <a:bodyPr/>
        <a:lstStyle/>
        <a:p>
          <a:r>
            <a:rPr lang="en-US" dirty="0" err="1" smtClean="0"/>
            <a:t>Pembahasan</a:t>
          </a:r>
          <a:endParaRPr lang="en-US" dirty="0"/>
        </a:p>
      </dgm:t>
    </dgm:pt>
    <dgm:pt modelId="{B2CE326E-8150-455A-9CC7-E7FCF5C99A7C}" type="parTrans" cxnId="{7EEA5B9D-2603-4486-B6C2-F4B1BCAD860D}">
      <dgm:prSet/>
      <dgm:spPr/>
      <dgm:t>
        <a:bodyPr/>
        <a:lstStyle/>
        <a:p>
          <a:endParaRPr lang="en-US"/>
        </a:p>
      </dgm:t>
    </dgm:pt>
    <dgm:pt modelId="{0DEE50C2-0204-404F-945E-5C8C70E0EB19}" type="sibTrans" cxnId="{7EEA5B9D-2603-4486-B6C2-F4B1BCAD860D}">
      <dgm:prSet/>
      <dgm:spPr/>
      <dgm:t>
        <a:bodyPr/>
        <a:lstStyle/>
        <a:p>
          <a:endParaRPr lang="en-US"/>
        </a:p>
      </dgm:t>
    </dgm:pt>
    <dgm:pt modelId="{F88F059A-BAB1-4E92-8440-B9B5F4F6DD7A}">
      <dgm:prSet phldrT="[Text]"/>
      <dgm:spPr/>
      <dgm:t>
        <a:bodyPr/>
        <a:lstStyle/>
        <a:p>
          <a:r>
            <a:rPr lang="en-US" dirty="0" err="1" smtClean="0"/>
            <a:t>Tujuan</a:t>
          </a:r>
          <a:r>
            <a:rPr lang="en-US" dirty="0" smtClean="0"/>
            <a:t> </a:t>
          </a:r>
          <a:r>
            <a:rPr lang="en-US" dirty="0" err="1" smtClean="0"/>
            <a:t>penulisan</a:t>
          </a:r>
          <a:r>
            <a:rPr lang="en-US" dirty="0" smtClean="0"/>
            <a:t>, </a:t>
          </a:r>
          <a:r>
            <a:rPr lang="en-US" dirty="0" err="1" smtClean="0"/>
            <a:t>latar</a:t>
          </a:r>
          <a:r>
            <a:rPr lang="en-US" dirty="0" smtClean="0"/>
            <a:t> </a:t>
          </a:r>
          <a:r>
            <a:rPr lang="en-US" dirty="0" err="1" smtClean="0"/>
            <a:t>belakang</a:t>
          </a:r>
          <a:r>
            <a:rPr lang="en-US" dirty="0" smtClean="0"/>
            <a:t>, </a:t>
          </a:r>
          <a:r>
            <a:rPr lang="en-US" dirty="0" err="1" smtClean="0"/>
            <a:t>metode</a:t>
          </a:r>
          <a:r>
            <a:rPr lang="en-US" dirty="0" smtClean="0"/>
            <a:t>, data, </a:t>
          </a:r>
          <a:r>
            <a:rPr lang="en-US" dirty="0" err="1" smtClean="0"/>
            <a:t>argumen</a:t>
          </a:r>
          <a:r>
            <a:rPr lang="en-US" dirty="0" smtClean="0"/>
            <a:t>, </a:t>
          </a:r>
          <a:r>
            <a:rPr lang="en-US" dirty="0" err="1" smtClean="0"/>
            <a:t>dan</a:t>
          </a:r>
          <a:r>
            <a:rPr lang="en-US" dirty="0" smtClean="0"/>
            <a:t> </a:t>
          </a:r>
          <a:r>
            <a:rPr lang="en-US" dirty="0" err="1" smtClean="0"/>
            <a:t>kontribusi</a:t>
          </a:r>
          <a:endParaRPr lang="en-US" dirty="0"/>
        </a:p>
      </dgm:t>
    </dgm:pt>
    <dgm:pt modelId="{E9988F8E-1B05-4399-AA06-424751A94013}" type="parTrans" cxnId="{AB8B4A04-4D15-430E-9B57-2DDF5E059DD2}">
      <dgm:prSet/>
      <dgm:spPr/>
      <dgm:t>
        <a:bodyPr/>
        <a:lstStyle/>
        <a:p>
          <a:endParaRPr lang="en-US"/>
        </a:p>
      </dgm:t>
    </dgm:pt>
    <dgm:pt modelId="{BAD5C68A-0554-4DE4-9328-B0443CE74FF1}" type="sibTrans" cxnId="{AB8B4A04-4D15-430E-9B57-2DDF5E059DD2}">
      <dgm:prSet/>
      <dgm:spPr/>
      <dgm:t>
        <a:bodyPr/>
        <a:lstStyle/>
        <a:p>
          <a:endParaRPr lang="en-US"/>
        </a:p>
      </dgm:t>
    </dgm:pt>
    <dgm:pt modelId="{DA8E0399-263F-4D48-84FE-4E8A854BC4EC}">
      <dgm:prSet phldrT="[Text]"/>
      <dgm:spPr/>
      <dgm:t>
        <a:bodyPr/>
        <a:lstStyle/>
        <a:p>
          <a:r>
            <a:rPr lang="en-US" dirty="0" err="1" smtClean="0"/>
            <a:t>Kesimpulan</a:t>
          </a:r>
          <a:endParaRPr lang="en-US" dirty="0"/>
        </a:p>
      </dgm:t>
    </dgm:pt>
    <dgm:pt modelId="{5ECEA59F-8A97-447B-B95A-0A9249FF6BB9}" type="parTrans" cxnId="{2CE66DDC-AD41-4FB3-8CAD-EE224897054F}">
      <dgm:prSet/>
      <dgm:spPr/>
      <dgm:t>
        <a:bodyPr/>
        <a:lstStyle/>
        <a:p>
          <a:endParaRPr lang="en-US"/>
        </a:p>
      </dgm:t>
    </dgm:pt>
    <dgm:pt modelId="{E412F398-8B64-453C-AED3-D24FD6DF680C}" type="sibTrans" cxnId="{2CE66DDC-AD41-4FB3-8CAD-EE224897054F}">
      <dgm:prSet/>
      <dgm:spPr/>
      <dgm:t>
        <a:bodyPr/>
        <a:lstStyle/>
        <a:p>
          <a:endParaRPr lang="en-US"/>
        </a:p>
      </dgm:t>
    </dgm:pt>
    <dgm:pt modelId="{CBB05EFC-1FF3-4661-A4F5-52C11AEE9DEC}">
      <dgm:prSet/>
      <dgm:spPr/>
      <dgm:t>
        <a:bodyPr/>
        <a:lstStyle/>
        <a:p>
          <a:r>
            <a:rPr lang="en-US" dirty="0" err="1" smtClean="0"/>
            <a:t>Berisi</a:t>
          </a:r>
          <a:r>
            <a:rPr lang="en-US" dirty="0" smtClean="0"/>
            <a:t> </a:t>
          </a:r>
          <a:r>
            <a:rPr lang="en-US" dirty="0" err="1" smtClean="0"/>
            <a:t>tentang</a:t>
          </a:r>
          <a:r>
            <a:rPr lang="en-US" dirty="0" smtClean="0"/>
            <a:t> </a:t>
          </a:r>
          <a:r>
            <a:rPr lang="en-US" dirty="0" err="1" smtClean="0"/>
            <a:t>gambaran</a:t>
          </a:r>
          <a:r>
            <a:rPr lang="en-US" dirty="0" smtClean="0"/>
            <a:t> </a:t>
          </a:r>
          <a:r>
            <a:rPr lang="en-US" dirty="0" err="1" smtClean="0"/>
            <a:t>kajian</a:t>
          </a:r>
          <a:r>
            <a:rPr lang="en-US" dirty="0" smtClean="0"/>
            <a:t>, </a:t>
          </a:r>
          <a:r>
            <a:rPr lang="en-US" dirty="0" err="1" smtClean="0"/>
            <a:t>studi</a:t>
          </a:r>
          <a:r>
            <a:rPr lang="en-US" dirty="0" smtClean="0"/>
            <a:t> </a:t>
          </a:r>
          <a:r>
            <a:rPr lang="en-US" dirty="0" err="1" smtClean="0"/>
            <a:t>terkini</a:t>
          </a:r>
          <a:r>
            <a:rPr lang="en-US" dirty="0" smtClean="0"/>
            <a:t>, </a:t>
          </a:r>
          <a:r>
            <a:rPr lang="en-US" dirty="0" err="1" smtClean="0"/>
            <a:t>perdebatan</a:t>
          </a:r>
          <a:r>
            <a:rPr lang="en-US" dirty="0" smtClean="0"/>
            <a:t> </a:t>
          </a:r>
          <a:r>
            <a:rPr lang="en-US" dirty="0" err="1" smtClean="0"/>
            <a:t>ilmiah</a:t>
          </a:r>
          <a:r>
            <a:rPr lang="en-US" dirty="0" smtClean="0"/>
            <a:t>, </a:t>
          </a:r>
          <a:r>
            <a:rPr lang="en-US" dirty="0" err="1" smtClean="0"/>
            <a:t>tujuan</a:t>
          </a:r>
          <a:r>
            <a:rPr lang="en-US" dirty="0" smtClean="0"/>
            <a:t> </a:t>
          </a:r>
          <a:r>
            <a:rPr lang="en-US" dirty="0" err="1" smtClean="0"/>
            <a:t>kajian</a:t>
          </a:r>
          <a:r>
            <a:rPr lang="en-US" dirty="0" smtClean="0"/>
            <a:t>, </a:t>
          </a:r>
          <a:r>
            <a:rPr lang="en-US" dirty="0" err="1" smtClean="0"/>
            <a:t>dan</a:t>
          </a:r>
          <a:r>
            <a:rPr lang="en-US" dirty="0" smtClean="0"/>
            <a:t> </a:t>
          </a:r>
          <a:r>
            <a:rPr lang="en-US" dirty="0" err="1" smtClean="0"/>
            <a:t>argumen</a:t>
          </a:r>
          <a:r>
            <a:rPr lang="en-US" dirty="0" smtClean="0"/>
            <a:t>, </a:t>
          </a:r>
          <a:r>
            <a:rPr lang="en-US" dirty="0" err="1" smtClean="0"/>
            <a:t>serta</a:t>
          </a:r>
          <a:r>
            <a:rPr lang="en-US" dirty="0" smtClean="0"/>
            <a:t> </a:t>
          </a:r>
          <a:r>
            <a:rPr lang="en-US" dirty="0" err="1" smtClean="0"/>
            <a:t>struktur</a:t>
          </a:r>
          <a:r>
            <a:rPr lang="en-US" dirty="0" smtClean="0"/>
            <a:t> </a:t>
          </a:r>
          <a:r>
            <a:rPr lang="en-US" dirty="0" err="1" smtClean="0"/>
            <a:t>kajian</a:t>
          </a:r>
          <a:endParaRPr lang="en-US" dirty="0"/>
        </a:p>
      </dgm:t>
    </dgm:pt>
    <dgm:pt modelId="{387BA76F-A061-4C1A-A82C-AA0EA33175D6}" type="parTrans" cxnId="{CC34A1DF-0486-4F7A-9411-97CE40E99571}">
      <dgm:prSet/>
      <dgm:spPr/>
      <dgm:t>
        <a:bodyPr/>
        <a:lstStyle/>
        <a:p>
          <a:endParaRPr lang="en-US"/>
        </a:p>
      </dgm:t>
    </dgm:pt>
    <dgm:pt modelId="{08A2278E-96FF-49B9-9E97-91550D56B3EA}" type="sibTrans" cxnId="{CC34A1DF-0486-4F7A-9411-97CE40E99571}">
      <dgm:prSet/>
      <dgm:spPr/>
      <dgm:t>
        <a:bodyPr/>
        <a:lstStyle/>
        <a:p>
          <a:endParaRPr lang="en-US"/>
        </a:p>
      </dgm:t>
    </dgm:pt>
    <dgm:pt modelId="{10661B3A-F6F7-4AE2-B2F6-D9B6DA635138}">
      <dgm:prSet/>
      <dgm:spPr/>
      <dgm:t>
        <a:bodyPr/>
        <a:lstStyle/>
        <a:p>
          <a:r>
            <a:rPr lang="en-US" dirty="0" err="1" smtClean="0"/>
            <a:t>Daftar</a:t>
          </a:r>
          <a:r>
            <a:rPr lang="en-US" dirty="0" smtClean="0"/>
            <a:t> </a:t>
          </a:r>
          <a:r>
            <a:rPr lang="en-US" dirty="0" err="1" smtClean="0"/>
            <a:t>Pustaka</a:t>
          </a:r>
          <a:endParaRPr lang="en-US" dirty="0"/>
        </a:p>
      </dgm:t>
    </dgm:pt>
    <dgm:pt modelId="{E10FAED8-56BD-4023-A023-0A6C0CBEC543}" type="parTrans" cxnId="{031F2880-23F8-4316-BACF-0B0CED5632F3}">
      <dgm:prSet/>
      <dgm:spPr/>
      <dgm:t>
        <a:bodyPr/>
        <a:lstStyle/>
        <a:p>
          <a:endParaRPr lang="en-US"/>
        </a:p>
      </dgm:t>
    </dgm:pt>
    <dgm:pt modelId="{7C665ABF-1EC2-400F-BC84-C678F5C66AB8}" type="sibTrans" cxnId="{031F2880-23F8-4316-BACF-0B0CED5632F3}">
      <dgm:prSet/>
      <dgm:spPr/>
      <dgm:t>
        <a:bodyPr/>
        <a:lstStyle/>
        <a:p>
          <a:endParaRPr lang="en-US"/>
        </a:p>
      </dgm:t>
    </dgm:pt>
    <dgm:pt modelId="{D53A2704-F1E9-451A-BFD5-2FD00AC4FDBC}">
      <dgm:prSet/>
      <dgm:spPr/>
      <dgm:t>
        <a:bodyPr/>
        <a:lstStyle/>
        <a:p>
          <a:r>
            <a:rPr lang="en-US" dirty="0" err="1" smtClean="0"/>
            <a:t>Hasil</a:t>
          </a:r>
          <a:r>
            <a:rPr lang="en-US" dirty="0" smtClean="0"/>
            <a:t> </a:t>
          </a:r>
          <a:r>
            <a:rPr lang="en-US" dirty="0" err="1" smtClean="0"/>
            <a:t>kajian</a:t>
          </a:r>
          <a:r>
            <a:rPr lang="en-US" dirty="0" smtClean="0"/>
            <a:t> yang </a:t>
          </a:r>
          <a:r>
            <a:rPr lang="en-US" dirty="0" err="1" smtClean="0"/>
            <a:t>beriri</a:t>
          </a:r>
          <a:r>
            <a:rPr lang="en-US" dirty="0" smtClean="0"/>
            <a:t> </a:t>
          </a:r>
          <a:r>
            <a:rPr lang="en-US" dirty="0" err="1" smtClean="0"/>
            <a:t>temuan</a:t>
          </a:r>
          <a:r>
            <a:rPr lang="en-US" dirty="0" smtClean="0"/>
            <a:t> </a:t>
          </a:r>
          <a:r>
            <a:rPr lang="en-US" dirty="0" err="1" smtClean="0"/>
            <a:t>dan</a:t>
          </a:r>
          <a:r>
            <a:rPr lang="en-US" dirty="0" smtClean="0"/>
            <a:t> </a:t>
          </a:r>
          <a:r>
            <a:rPr lang="en-US" dirty="0" err="1" smtClean="0"/>
            <a:t>pendapat</a:t>
          </a:r>
          <a:r>
            <a:rPr lang="en-US" dirty="0" smtClean="0"/>
            <a:t> </a:t>
          </a:r>
          <a:r>
            <a:rPr lang="en-US" dirty="0" err="1" smtClean="0"/>
            <a:t>inti</a:t>
          </a:r>
          <a:r>
            <a:rPr lang="en-US" dirty="0" smtClean="0"/>
            <a:t> </a:t>
          </a:r>
          <a:r>
            <a:rPr lang="en-US" dirty="0" err="1" smtClean="0"/>
            <a:t>dari</a:t>
          </a:r>
          <a:r>
            <a:rPr lang="en-US" dirty="0" smtClean="0"/>
            <a:t> </a:t>
          </a:r>
          <a:r>
            <a:rPr lang="en-US" dirty="0" err="1" smtClean="0"/>
            <a:t>seorang</a:t>
          </a:r>
          <a:r>
            <a:rPr lang="en-US" dirty="0" smtClean="0"/>
            <a:t> </a:t>
          </a:r>
          <a:r>
            <a:rPr lang="en-US" dirty="0" err="1" smtClean="0"/>
            <a:t>penulis</a:t>
          </a:r>
          <a:endParaRPr lang="en-US" dirty="0"/>
        </a:p>
      </dgm:t>
    </dgm:pt>
    <dgm:pt modelId="{6533281D-3DC8-4544-ACE2-5D6A7706866D}" type="parTrans" cxnId="{5E03E9FF-76C8-4D96-A55B-EBB6523AC443}">
      <dgm:prSet/>
      <dgm:spPr/>
      <dgm:t>
        <a:bodyPr/>
        <a:lstStyle/>
        <a:p>
          <a:endParaRPr lang="en-US"/>
        </a:p>
      </dgm:t>
    </dgm:pt>
    <dgm:pt modelId="{899E0BD6-49AA-4E58-AD3F-A40A4518A6AC}" type="sibTrans" cxnId="{5E03E9FF-76C8-4D96-A55B-EBB6523AC443}">
      <dgm:prSet/>
      <dgm:spPr/>
      <dgm:t>
        <a:bodyPr/>
        <a:lstStyle/>
        <a:p>
          <a:endParaRPr lang="en-US"/>
        </a:p>
      </dgm:t>
    </dgm:pt>
    <dgm:pt modelId="{A7497D06-08BE-4623-BE55-EA9BDB64DA78}">
      <dgm:prSet/>
      <dgm:spPr/>
      <dgm:t>
        <a:bodyPr/>
        <a:lstStyle/>
        <a:p>
          <a:r>
            <a:rPr lang="en-US" dirty="0" err="1" smtClean="0"/>
            <a:t>Isi</a:t>
          </a:r>
          <a:r>
            <a:rPr lang="en-US" dirty="0" smtClean="0"/>
            <a:t> </a:t>
          </a:r>
          <a:r>
            <a:rPr lang="en-US" dirty="0" err="1" smtClean="0"/>
            <a:t>gagasan</a:t>
          </a:r>
          <a:r>
            <a:rPr lang="en-US" dirty="0" smtClean="0"/>
            <a:t> yang </a:t>
          </a:r>
          <a:r>
            <a:rPr lang="en-US" dirty="0" err="1" smtClean="0"/>
            <a:t>hendak</a:t>
          </a:r>
          <a:r>
            <a:rPr lang="en-US" dirty="0" smtClean="0"/>
            <a:t> </a:t>
          </a:r>
          <a:r>
            <a:rPr lang="en-US" dirty="0" err="1" smtClean="0"/>
            <a:t>dibuktikan</a:t>
          </a:r>
          <a:r>
            <a:rPr lang="en-US" dirty="0" smtClean="0"/>
            <a:t>/</a:t>
          </a:r>
          <a:r>
            <a:rPr lang="en-US" dirty="0" err="1" smtClean="0"/>
            <a:t>ditelaah</a:t>
          </a:r>
          <a:r>
            <a:rPr lang="en-US" dirty="0" smtClean="0"/>
            <a:t>/</a:t>
          </a:r>
          <a:r>
            <a:rPr lang="en-US" dirty="0" err="1" smtClean="0"/>
            <a:t>sesuai</a:t>
          </a:r>
          <a:r>
            <a:rPr lang="en-US" dirty="0" smtClean="0"/>
            <a:t> </a:t>
          </a:r>
          <a:r>
            <a:rPr lang="en-US" dirty="0" err="1" smtClean="0"/>
            <a:t>dengan</a:t>
          </a:r>
          <a:r>
            <a:rPr lang="en-US" dirty="0" smtClean="0"/>
            <a:t> </a:t>
          </a:r>
          <a:r>
            <a:rPr lang="en-US" dirty="0" err="1" smtClean="0"/>
            <a:t>kerangka</a:t>
          </a:r>
          <a:r>
            <a:rPr lang="en-US" dirty="0" smtClean="0"/>
            <a:t> yang </a:t>
          </a:r>
          <a:r>
            <a:rPr lang="en-US" dirty="0" err="1" smtClean="0"/>
            <a:t>sudah</a:t>
          </a:r>
          <a:r>
            <a:rPr lang="en-US" dirty="0" smtClean="0"/>
            <a:t> </a:t>
          </a:r>
          <a:r>
            <a:rPr lang="en-US" dirty="0" err="1" smtClean="0"/>
            <a:t>disusu</a:t>
          </a:r>
          <a:endParaRPr lang="en-US" dirty="0"/>
        </a:p>
      </dgm:t>
    </dgm:pt>
    <dgm:pt modelId="{0FE1F2FD-4DDE-4C54-B2DE-B90663C84F21}" type="parTrans" cxnId="{DC3E513E-5FD0-4E90-90AC-F28F9ACF056F}">
      <dgm:prSet/>
      <dgm:spPr/>
      <dgm:t>
        <a:bodyPr/>
        <a:lstStyle/>
        <a:p>
          <a:endParaRPr lang="en-US"/>
        </a:p>
      </dgm:t>
    </dgm:pt>
    <dgm:pt modelId="{FE5FBB2E-99E8-401A-8FB7-B2B321C8D1B7}" type="sibTrans" cxnId="{DC3E513E-5FD0-4E90-90AC-F28F9ACF056F}">
      <dgm:prSet/>
      <dgm:spPr/>
      <dgm:t>
        <a:bodyPr/>
        <a:lstStyle/>
        <a:p>
          <a:endParaRPr lang="en-US"/>
        </a:p>
      </dgm:t>
    </dgm:pt>
    <dgm:pt modelId="{A9F22238-8735-48ED-B5E4-4D26577D1D2F}">
      <dgm:prSet/>
      <dgm:spPr/>
      <dgm:t>
        <a:bodyPr/>
        <a:lstStyle/>
        <a:p>
          <a:r>
            <a:rPr lang="en-US" dirty="0" err="1" smtClean="0"/>
            <a:t>Beriri</a:t>
          </a:r>
          <a:r>
            <a:rPr lang="en-US" dirty="0" smtClean="0"/>
            <a:t> </a:t>
          </a:r>
          <a:r>
            <a:rPr lang="en-US" dirty="0" err="1" smtClean="0"/>
            <a:t>semua</a:t>
          </a:r>
          <a:r>
            <a:rPr lang="en-US" dirty="0" smtClean="0"/>
            <a:t> </a:t>
          </a:r>
          <a:r>
            <a:rPr lang="en-US" dirty="0" err="1" smtClean="0"/>
            <a:t>rujukan</a:t>
          </a:r>
          <a:r>
            <a:rPr lang="en-US" dirty="0" smtClean="0"/>
            <a:t> yang </a:t>
          </a:r>
          <a:r>
            <a:rPr lang="en-US" dirty="0" err="1" smtClean="0"/>
            <a:t>digunakan</a:t>
          </a:r>
          <a:r>
            <a:rPr lang="en-US" dirty="0" smtClean="0"/>
            <a:t> </a:t>
          </a:r>
          <a:r>
            <a:rPr lang="en-US" dirty="0" err="1" smtClean="0"/>
            <a:t>selama</a:t>
          </a:r>
          <a:r>
            <a:rPr lang="en-US" dirty="0" smtClean="0"/>
            <a:t> </a:t>
          </a:r>
          <a:r>
            <a:rPr lang="en-US" dirty="0" err="1" smtClean="0"/>
            <a:t>menulis</a:t>
          </a:r>
          <a:r>
            <a:rPr lang="en-US" dirty="0" smtClean="0"/>
            <a:t>.</a:t>
          </a:r>
          <a:endParaRPr lang="en-US" dirty="0"/>
        </a:p>
      </dgm:t>
    </dgm:pt>
    <dgm:pt modelId="{033834FD-22D5-42E4-B6FE-7C35DFE68D2E}" type="parTrans" cxnId="{F8B4FA59-19C9-4C4F-837F-6D580AC674F0}">
      <dgm:prSet/>
      <dgm:spPr/>
      <dgm:t>
        <a:bodyPr/>
        <a:lstStyle/>
        <a:p>
          <a:endParaRPr lang="en-US"/>
        </a:p>
      </dgm:t>
    </dgm:pt>
    <dgm:pt modelId="{BF6C316A-F5D7-4E7B-806A-648C03024E14}" type="sibTrans" cxnId="{F8B4FA59-19C9-4C4F-837F-6D580AC674F0}">
      <dgm:prSet/>
      <dgm:spPr/>
      <dgm:t>
        <a:bodyPr/>
        <a:lstStyle/>
        <a:p>
          <a:endParaRPr lang="en-US"/>
        </a:p>
      </dgm:t>
    </dgm:pt>
    <dgm:pt modelId="{6D14F04C-C429-49D4-B72B-67D1ABF76DB9}" type="pres">
      <dgm:prSet presAssocID="{37087CB2-59B0-4154-ACF8-960EE5A89DED}" presName="Name0" presStyleCnt="0">
        <dgm:presLayoutVars>
          <dgm:chPref val="1"/>
          <dgm:dir/>
          <dgm:animOne val="branch"/>
          <dgm:animLvl val="lvl"/>
          <dgm:resizeHandles/>
        </dgm:presLayoutVars>
      </dgm:prSet>
      <dgm:spPr/>
      <dgm:t>
        <a:bodyPr/>
        <a:lstStyle/>
        <a:p>
          <a:endParaRPr lang="en-US"/>
        </a:p>
      </dgm:t>
    </dgm:pt>
    <dgm:pt modelId="{96BF8639-60F7-44E4-B32E-0FF19DD818A1}" type="pres">
      <dgm:prSet presAssocID="{32A5FBD6-BB0D-4455-98FC-7BA3494E6136}" presName="vertOne" presStyleCnt="0"/>
      <dgm:spPr/>
    </dgm:pt>
    <dgm:pt modelId="{9A43852C-F403-4F26-82D8-F6E7002E4C95}" type="pres">
      <dgm:prSet presAssocID="{32A5FBD6-BB0D-4455-98FC-7BA3494E6136}" presName="txOne" presStyleLbl="node0" presStyleIdx="0" presStyleCnt="1">
        <dgm:presLayoutVars>
          <dgm:chPref val="3"/>
        </dgm:presLayoutVars>
      </dgm:prSet>
      <dgm:spPr/>
      <dgm:t>
        <a:bodyPr/>
        <a:lstStyle/>
        <a:p>
          <a:endParaRPr lang="en-US"/>
        </a:p>
      </dgm:t>
    </dgm:pt>
    <dgm:pt modelId="{E0F9BD26-20D6-4DED-B5C1-7B161CAD81BF}" type="pres">
      <dgm:prSet presAssocID="{32A5FBD6-BB0D-4455-98FC-7BA3494E6136}" presName="parTransOne" presStyleCnt="0"/>
      <dgm:spPr/>
    </dgm:pt>
    <dgm:pt modelId="{8B22A710-F5EE-418C-8F0D-9301EAC0A5D5}" type="pres">
      <dgm:prSet presAssocID="{32A5FBD6-BB0D-4455-98FC-7BA3494E6136}" presName="horzOne" presStyleCnt="0"/>
      <dgm:spPr/>
    </dgm:pt>
    <dgm:pt modelId="{B0D6EFFB-A0B3-48B4-B696-3D9EF051C2E4}" type="pres">
      <dgm:prSet presAssocID="{98DE59DF-D173-4853-8BAB-F03884CCA735}" presName="vertTwo" presStyleCnt="0"/>
      <dgm:spPr/>
    </dgm:pt>
    <dgm:pt modelId="{2E453621-D631-4BE4-A2FA-2B8661D0F844}" type="pres">
      <dgm:prSet presAssocID="{98DE59DF-D173-4853-8BAB-F03884CCA735}" presName="txTwo" presStyleLbl="node2" presStyleIdx="0" presStyleCnt="2" custScaleY="66656" custLinFactNeighborX="40">
        <dgm:presLayoutVars>
          <dgm:chPref val="3"/>
        </dgm:presLayoutVars>
      </dgm:prSet>
      <dgm:spPr/>
      <dgm:t>
        <a:bodyPr/>
        <a:lstStyle/>
        <a:p>
          <a:endParaRPr lang="en-US"/>
        </a:p>
      </dgm:t>
    </dgm:pt>
    <dgm:pt modelId="{B046C623-2D25-4A54-A8FE-C974EA01AFE4}" type="pres">
      <dgm:prSet presAssocID="{98DE59DF-D173-4853-8BAB-F03884CCA735}" presName="parTransTwo" presStyleCnt="0"/>
      <dgm:spPr/>
    </dgm:pt>
    <dgm:pt modelId="{FC75198D-F273-4CBB-96A7-E6A33A131576}" type="pres">
      <dgm:prSet presAssocID="{98DE59DF-D173-4853-8BAB-F03884CCA735}" presName="horzTwo" presStyleCnt="0"/>
      <dgm:spPr/>
    </dgm:pt>
    <dgm:pt modelId="{6A13BEA9-071F-402D-B4F1-895458D46DBC}" type="pres">
      <dgm:prSet presAssocID="{B3984BC9-8E71-462D-8FE8-F43D330C54F7}" presName="vertThree" presStyleCnt="0"/>
      <dgm:spPr/>
    </dgm:pt>
    <dgm:pt modelId="{DF064BB5-0DCA-44A5-9D79-886F47D67DFF}" type="pres">
      <dgm:prSet presAssocID="{B3984BC9-8E71-462D-8FE8-F43D330C54F7}" presName="txThree" presStyleLbl="node3" presStyleIdx="0" presStyleCnt="4">
        <dgm:presLayoutVars>
          <dgm:chPref val="3"/>
        </dgm:presLayoutVars>
      </dgm:prSet>
      <dgm:spPr/>
      <dgm:t>
        <a:bodyPr/>
        <a:lstStyle/>
        <a:p>
          <a:endParaRPr lang="en-US"/>
        </a:p>
      </dgm:t>
    </dgm:pt>
    <dgm:pt modelId="{97010B33-FA57-48D0-B89D-CA779E1CFB6C}" type="pres">
      <dgm:prSet presAssocID="{B3984BC9-8E71-462D-8FE8-F43D330C54F7}" presName="parTransThree" presStyleCnt="0"/>
      <dgm:spPr/>
    </dgm:pt>
    <dgm:pt modelId="{CF73F9E1-E0A3-4ADE-8130-FF652A1F6346}" type="pres">
      <dgm:prSet presAssocID="{B3984BC9-8E71-462D-8FE8-F43D330C54F7}" presName="horzThree" presStyleCnt="0"/>
      <dgm:spPr/>
    </dgm:pt>
    <dgm:pt modelId="{7FBBDE5B-775B-4E9C-9F47-1B32398D3B6B}" type="pres">
      <dgm:prSet presAssocID="{CBB05EFC-1FF3-4661-A4F5-52C11AEE9DEC}" presName="vertFour" presStyleCnt="0">
        <dgm:presLayoutVars>
          <dgm:chPref val="3"/>
        </dgm:presLayoutVars>
      </dgm:prSet>
      <dgm:spPr/>
    </dgm:pt>
    <dgm:pt modelId="{C1F5D824-E43F-4C4A-BE93-877BAE2823CB}" type="pres">
      <dgm:prSet presAssocID="{CBB05EFC-1FF3-4661-A4F5-52C11AEE9DEC}" presName="txFour" presStyleLbl="node4" presStyleIdx="0" presStyleCnt="4">
        <dgm:presLayoutVars>
          <dgm:chPref val="3"/>
        </dgm:presLayoutVars>
      </dgm:prSet>
      <dgm:spPr/>
      <dgm:t>
        <a:bodyPr/>
        <a:lstStyle/>
        <a:p>
          <a:endParaRPr lang="en-US"/>
        </a:p>
      </dgm:t>
    </dgm:pt>
    <dgm:pt modelId="{8F6AF0B8-7AFA-4547-A7D1-13667A88BA4F}" type="pres">
      <dgm:prSet presAssocID="{CBB05EFC-1FF3-4661-A4F5-52C11AEE9DEC}" presName="horzFour" presStyleCnt="0"/>
      <dgm:spPr/>
    </dgm:pt>
    <dgm:pt modelId="{EDCAB7AD-41DC-4B2A-9157-D94D41AB555D}" type="pres">
      <dgm:prSet presAssocID="{A5025DBE-7D50-4A91-A54C-ABA1669EA8DE}" presName="sibSpaceThree" presStyleCnt="0"/>
      <dgm:spPr/>
    </dgm:pt>
    <dgm:pt modelId="{FD6C7849-F797-4148-9951-F83D0FDAF2ED}" type="pres">
      <dgm:prSet presAssocID="{453E7726-DBBC-436D-8066-7FCA350A963E}" presName="vertThree" presStyleCnt="0"/>
      <dgm:spPr/>
    </dgm:pt>
    <dgm:pt modelId="{9D5034E4-0CE1-428A-A8E1-FD28851161CA}" type="pres">
      <dgm:prSet presAssocID="{453E7726-DBBC-436D-8066-7FCA350A963E}" presName="txThree" presStyleLbl="node3" presStyleIdx="1" presStyleCnt="4">
        <dgm:presLayoutVars>
          <dgm:chPref val="3"/>
        </dgm:presLayoutVars>
      </dgm:prSet>
      <dgm:spPr/>
      <dgm:t>
        <a:bodyPr/>
        <a:lstStyle/>
        <a:p>
          <a:endParaRPr lang="en-US"/>
        </a:p>
      </dgm:t>
    </dgm:pt>
    <dgm:pt modelId="{2D811994-A2D4-4259-BF91-061E6A93A449}" type="pres">
      <dgm:prSet presAssocID="{453E7726-DBBC-436D-8066-7FCA350A963E}" presName="parTransThree" presStyleCnt="0"/>
      <dgm:spPr/>
    </dgm:pt>
    <dgm:pt modelId="{B2C4FBD8-F5DA-4083-A733-D56A57803C89}" type="pres">
      <dgm:prSet presAssocID="{453E7726-DBBC-436D-8066-7FCA350A963E}" presName="horzThree" presStyleCnt="0"/>
      <dgm:spPr/>
    </dgm:pt>
    <dgm:pt modelId="{1E1C4A47-85E6-4554-B284-15E9D8A2ADE7}" type="pres">
      <dgm:prSet presAssocID="{A7497D06-08BE-4623-BE55-EA9BDB64DA78}" presName="vertFour" presStyleCnt="0">
        <dgm:presLayoutVars>
          <dgm:chPref val="3"/>
        </dgm:presLayoutVars>
      </dgm:prSet>
      <dgm:spPr/>
    </dgm:pt>
    <dgm:pt modelId="{C1088F1C-957A-4BDC-B20E-176B632ED813}" type="pres">
      <dgm:prSet presAssocID="{A7497D06-08BE-4623-BE55-EA9BDB64DA78}" presName="txFour" presStyleLbl="node4" presStyleIdx="1" presStyleCnt="4">
        <dgm:presLayoutVars>
          <dgm:chPref val="3"/>
        </dgm:presLayoutVars>
      </dgm:prSet>
      <dgm:spPr/>
      <dgm:t>
        <a:bodyPr/>
        <a:lstStyle/>
        <a:p>
          <a:endParaRPr lang="en-US"/>
        </a:p>
      </dgm:t>
    </dgm:pt>
    <dgm:pt modelId="{C573E822-8AE2-4ED8-84DF-DE68625D1178}" type="pres">
      <dgm:prSet presAssocID="{A7497D06-08BE-4623-BE55-EA9BDB64DA78}" presName="horzFour" presStyleCnt="0"/>
      <dgm:spPr/>
    </dgm:pt>
    <dgm:pt modelId="{D539641C-C912-4E09-B185-77DEC93F38E5}" type="pres">
      <dgm:prSet presAssocID="{4DA08F21-68F6-433D-A30D-33D7F1998369}" presName="sibSpaceTwo" presStyleCnt="0"/>
      <dgm:spPr/>
    </dgm:pt>
    <dgm:pt modelId="{5F928C10-1852-47DC-820B-7DCD0AED1DA3}" type="pres">
      <dgm:prSet presAssocID="{F88F059A-BAB1-4E92-8440-B9B5F4F6DD7A}" presName="vertTwo" presStyleCnt="0"/>
      <dgm:spPr/>
    </dgm:pt>
    <dgm:pt modelId="{7C9E7A06-C1FD-4358-92F3-FFCD2E4E13DA}" type="pres">
      <dgm:prSet presAssocID="{F88F059A-BAB1-4E92-8440-B9B5F4F6DD7A}" presName="txTwo" presStyleLbl="node2" presStyleIdx="1" presStyleCnt="2">
        <dgm:presLayoutVars>
          <dgm:chPref val="3"/>
        </dgm:presLayoutVars>
      </dgm:prSet>
      <dgm:spPr/>
      <dgm:t>
        <a:bodyPr/>
        <a:lstStyle/>
        <a:p>
          <a:endParaRPr lang="en-US"/>
        </a:p>
      </dgm:t>
    </dgm:pt>
    <dgm:pt modelId="{0366A5DB-624D-4F90-98A6-81E0329912B7}" type="pres">
      <dgm:prSet presAssocID="{F88F059A-BAB1-4E92-8440-B9B5F4F6DD7A}" presName="parTransTwo" presStyleCnt="0"/>
      <dgm:spPr/>
    </dgm:pt>
    <dgm:pt modelId="{C322BFB9-D57B-4B9D-A1DF-00008A37E574}" type="pres">
      <dgm:prSet presAssocID="{F88F059A-BAB1-4E92-8440-B9B5F4F6DD7A}" presName="horzTwo" presStyleCnt="0"/>
      <dgm:spPr/>
    </dgm:pt>
    <dgm:pt modelId="{78495619-0B8E-46F9-9EB4-D958CD32634A}" type="pres">
      <dgm:prSet presAssocID="{DA8E0399-263F-4D48-84FE-4E8A854BC4EC}" presName="vertThree" presStyleCnt="0"/>
      <dgm:spPr/>
    </dgm:pt>
    <dgm:pt modelId="{A879F1F4-7639-41D9-9DCE-7172784C2B48}" type="pres">
      <dgm:prSet presAssocID="{DA8E0399-263F-4D48-84FE-4E8A854BC4EC}" presName="txThree" presStyleLbl="node3" presStyleIdx="2" presStyleCnt="4">
        <dgm:presLayoutVars>
          <dgm:chPref val="3"/>
        </dgm:presLayoutVars>
      </dgm:prSet>
      <dgm:spPr/>
      <dgm:t>
        <a:bodyPr/>
        <a:lstStyle/>
        <a:p>
          <a:endParaRPr lang="en-US"/>
        </a:p>
      </dgm:t>
    </dgm:pt>
    <dgm:pt modelId="{CFD6DBE0-AA93-4267-9FA9-8A01EC1E88FA}" type="pres">
      <dgm:prSet presAssocID="{DA8E0399-263F-4D48-84FE-4E8A854BC4EC}" presName="parTransThree" presStyleCnt="0"/>
      <dgm:spPr/>
    </dgm:pt>
    <dgm:pt modelId="{D16EE95E-0B56-47A4-891E-5BBDECB61CCC}" type="pres">
      <dgm:prSet presAssocID="{DA8E0399-263F-4D48-84FE-4E8A854BC4EC}" presName="horzThree" presStyleCnt="0"/>
      <dgm:spPr/>
    </dgm:pt>
    <dgm:pt modelId="{FE0B98F7-DAB2-49AE-B17B-3469A6A70FD7}" type="pres">
      <dgm:prSet presAssocID="{D53A2704-F1E9-451A-BFD5-2FD00AC4FDBC}" presName="vertFour" presStyleCnt="0">
        <dgm:presLayoutVars>
          <dgm:chPref val="3"/>
        </dgm:presLayoutVars>
      </dgm:prSet>
      <dgm:spPr/>
    </dgm:pt>
    <dgm:pt modelId="{664A07DA-51EF-4B65-B325-4E5F68C01572}" type="pres">
      <dgm:prSet presAssocID="{D53A2704-F1E9-451A-BFD5-2FD00AC4FDBC}" presName="txFour" presStyleLbl="node4" presStyleIdx="2" presStyleCnt="4">
        <dgm:presLayoutVars>
          <dgm:chPref val="3"/>
        </dgm:presLayoutVars>
      </dgm:prSet>
      <dgm:spPr/>
      <dgm:t>
        <a:bodyPr/>
        <a:lstStyle/>
        <a:p>
          <a:endParaRPr lang="en-US"/>
        </a:p>
      </dgm:t>
    </dgm:pt>
    <dgm:pt modelId="{67261493-67F1-401B-B5B1-0728053F73B7}" type="pres">
      <dgm:prSet presAssocID="{D53A2704-F1E9-451A-BFD5-2FD00AC4FDBC}" presName="horzFour" presStyleCnt="0"/>
      <dgm:spPr/>
    </dgm:pt>
    <dgm:pt modelId="{B36DC260-4FED-432C-9B3E-3F38344B5774}" type="pres">
      <dgm:prSet presAssocID="{E412F398-8B64-453C-AED3-D24FD6DF680C}" presName="sibSpaceThree" presStyleCnt="0"/>
      <dgm:spPr/>
    </dgm:pt>
    <dgm:pt modelId="{41CEF3B2-F418-4BF4-881A-3C15F267EF73}" type="pres">
      <dgm:prSet presAssocID="{10661B3A-F6F7-4AE2-B2F6-D9B6DA635138}" presName="vertThree" presStyleCnt="0"/>
      <dgm:spPr/>
    </dgm:pt>
    <dgm:pt modelId="{8B126E39-2166-41FB-8AE4-5FD9DC2266A6}" type="pres">
      <dgm:prSet presAssocID="{10661B3A-F6F7-4AE2-B2F6-D9B6DA635138}" presName="txThree" presStyleLbl="node3" presStyleIdx="3" presStyleCnt="4">
        <dgm:presLayoutVars>
          <dgm:chPref val="3"/>
        </dgm:presLayoutVars>
      </dgm:prSet>
      <dgm:spPr/>
      <dgm:t>
        <a:bodyPr/>
        <a:lstStyle/>
        <a:p>
          <a:endParaRPr lang="en-US"/>
        </a:p>
      </dgm:t>
    </dgm:pt>
    <dgm:pt modelId="{475C0A3C-E5E7-42E5-A43A-3BB54F9BE8F9}" type="pres">
      <dgm:prSet presAssocID="{10661B3A-F6F7-4AE2-B2F6-D9B6DA635138}" presName="parTransThree" presStyleCnt="0"/>
      <dgm:spPr/>
    </dgm:pt>
    <dgm:pt modelId="{B6A3447A-DA1A-4D6C-B13C-195D658AFCFA}" type="pres">
      <dgm:prSet presAssocID="{10661B3A-F6F7-4AE2-B2F6-D9B6DA635138}" presName="horzThree" presStyleCnt="0"/>
      <dgm:spPr/>
    </dgm:pt>
    <dgm:pt modelId="{01DFDFD3-36EB-4748-8D9A-C6EAD891FC76}" type="pres">
      <dgm:prSet presAssocID="{A9F22238-8735-48ED-B5E4-4D26577D1D2F}" presName="vertFour" presStyleCnt="0">
        <dgm:presLayoutVars>
          <dgm:chPref val="3"/>
        </dgm:presLayoutVars>
      </dgm:prSet>
      <dgm:spPr/>
    </dgm:pt>
    <dgm:pt modelId="{B7BC005C-466D-4A6F-B6A4-F68C1EBF0661}" type="pres">
      <dgm:prSet presAssocID="{A9F22238-8735-48ED-B5E4-4D26577D1D2F}" presName="txFour" presStyleLbl="node4" presStyleIdx="3" presStyleCnt="4">
        <dgm:presLayoutVars>
          <dgm:chPref val="3"/>
        </dgm:presLayoutVars>
      </dgm:prSet>
      <dgm:spPr/>
      <dgm:t>
        <a:bodyPr/>
        <a:lstStyle/>
        <a:p>
          <a:endParaRPr lang="en-US"/>
        </a:p>
      </dgm:t>
    </dgm:pt>
    <dgm:pt modelId="{4FF138BD-0F0E-4479-A37E-9601D7EDF3AD}" type="pres">
      <dgm:prSet presAssocID="{A9F22238-8735-48ED-B5E4-4D26577D1D2F}" presName="horzFour" presStyleCnt="0"/>
      <dgm:spPr/>
    </dgm:pt>
  </dgm:ptLst>
  <dgm:cxnLst>
    <dgm:cxn modelId="{832D786A-287F-4FA9-867F-6290690015B4}" srcId="{98DE59DF-D173-4853-8BAB-F03884CCA735}" destId="{B3984BC9-8E71-462D-8FE8-F43D330C54F7}" srcOrd="0" destOrd="0" parTransId="{942BB1ED-7AFC-4396-9FC2-F92E955A42C1}" sibTransId="{A5025DBE-7D50-4A91-A54C-ABA1669EA8DE}"/>
    <dgm:cxn modelId="{C65AA83B-0384-46EE-B802-F0693C7E6F0E}" type="presOf" srcId="{32A5FBD6-BB0D-4455-98FC-7BA3494E6136}" destId="{9A43852C-F403-4F26-82D8-F6E7002E4C95}" srcOrd="0" destOrd="0" presId="urn:microsoft.com/office/officeart/2005/8/layout/hierarchy4"/>
    <dgm:cxn modelId="{7EEA5B9D-2603-4486-B6C2-F4B1BCAD860D}" srcId="{98DE59DF-D173-4853-8BAB-F03884CCA735}" destId="{453E7726-DBBC-436D-8066-7FCA350A963E}" srcOrd="1" destOrd="0" parTransId="{B2CE326E-8150-455A-9CC7-E7FCF5C99A7C}" sibTransId="{0DEE50C2-0204-404F-945E-5C8C70E0EB19}"/>
    <dgm:cxn modelId="{F603420E-85C5-4250-9CED-D2A44284C277}" type="presOf" srcId="{CBB05EFC-1FF3-4661-A4F5-52C11AEE9DEC}" destId="{C1F5D824-E43F-4C4A-BE93-877BAE2823CB}" srcOrd="0" destOrd="0" presId="urn:microsoft.com/office/officeart/2005/8/layout/hierarchy4"/>
    <dgm:cxn modelId="{DC3E513E-5FD0-4E90-90AC-F28F9ACF056F}" srcId="{453E7726-DBBC-436D-8066-7FCA350A963E}" destId="{A7497D06-08BE-4623-BE55-EA9BDB64DA78}" srcOrd="0" destOrd="0" parTransId="{0FE1F2FD-4DDE-4C54-B2DE-B90663C84F21}" sibTransId="{FE5FBB2E-99E8-401A-8FB7-B2B321C8D1B7}"/>
    <dgm:cxn modelId="{B9871273-6D8E-47F0-8FA3-5AB6E23B3443}" type="presOf" srcId="{B3984BC9-8E71-462D-8FE8-F43D330C54F7}" destId="{DF064BB5-0DCA-44A5-9D79-886F47D67DFF}" srcOrd="0" destOrd="0" presId="urn:microsoft.com/office/officeart/2005/8/layout/hierarchy4"/>
    <dgm:cxn modelId="{AB8B4A04-4D15-430E-9B57-2DDF5E059DD2}" srcId="{32A5FBD6-BB0D-4455-98FC-7BA3494E6136}" destId="{F88F059A-BAB1-4E92-8440-B9B5F4F6DD7A}" srcOrd="1" destOrd="0" parTransId="{E9988F8E-1B05-4399-AA06-424751A94013}" sibTransId="{BAD5C68A-0554-4DE4-9328-B0443CE74FF1}"/>
    <dgm:cxn modelId="{5417E3A8-ABEF-432B-B9DA-28DADE3C65DC}" type="presOf" srcId="{453E7726-DBBC-436D-8066-7FCA350A963E}" destId="{9D5034E4-0CE1-428A-A8E1-FD28851161CA}" srcOrd="0" destOrd="0" presId="urn:microsoft.com/office/officeart/2005/8/layout/hierarchy4"/>
    <dgm:cxn modelId="{CC34A1DF-0486-4F7A-9411-97CE40E99571}" srcId="{B3984BC9-8E71-462D-8FE8-F43D330C54F7}" destId="{CBB05EFC-1FF3-4661-A4F5-52C11AEE9DEC}" srcOrd="0" destOrd="0" parTransId="{387BA76F-A061-4C1A-A82C-AA0EA33175D6}" sibTransId="{08A2278E-96FF-49B9-9E97-91550D56B3EA}"/>
    <dgm:cxn modelId="{523AD3A5-5720-49C0-B1F1-4FED97AAAE02}" type="presOf" srcId="{A9F22238-8735-48ED-B5E4-4D26577D1D2F}" destId="{B7BC005C-466D-4A6F-B6A4-F68C1EBF0661}" srcOrd="0" destOrd="0" presId="urn:microsoft.com/office/officeart/2005/8/layout/hierarchy4"/>
    <dgm:cxn modelId="{813395C7-BE10-42F1-8DC9-B6AEE5EDA7A7}" type="presOf" srcId="{DA8E0399-263F-4D48-84FE-4E8A854BC4EC}" destId="{A879F1F4-7639-41D9-9DCE-7172784C2B48}" srcOrd="0" destOrd="0" presId="urn:microsoft.com/office/officeart/2005/8/layout/hierarchy4"/>
    <dgm:cxn modelId="{4EFEBD79-A7AB-498C-8D07-0F072F8A8252}" srcId="{32A5FBD6-BB0D-4455-98FC-7BA3494E6136}" destId="{98DE59DF-D173-4853-8BAB-F03884CCA735}" srcOrd="0" destOrd="0" parTransId="{0B49E2D5-99E5-40E3-9242-53686536C61D}" sibTransId="{4DA08F21-68F6-433D-A30D-33D7F1998369}"/>
    <dgm:cxn modelId="{5E03E9FF-76C8-4D96-A55B-EBB6523AC443}" srcId="{DA8E0399-263F-4D48-84FE-4E8A854BC4EC}" destId="{D53A2704-F1E9-451A-BFD5-2FD00AC4FDBC}" srcOrd="0" destOrd="0" parTransId="{6533281D-3DC8-4544-ACE2-5D6A7706866D}" sibTransId="{899E0BD6-49AA-4E58-AD3F-A40A4518A6AC}"/>
    <dgm:cxn modelId="{FB9B25BD-4044-4E52-9876-04D806999BC1}" type="presOf" srcId="{A7497D06-08BE-4623-BE55-EA9BDB64DA78}" destId="{C1088F1C-957A-4BDC-B20E-176B632ED813}" srcOrd="0" destOrd="0" presId="urn:microsoft.com/office/officeart/2005/8/layout/hierarchy4"/>
    <dgm:cxn modelId="{BFD2B7D5-B3FC-4A7C-A69B-410676095992}" type="presOf" srcId="{98DE59DF-D173-4853-8BAB-F03884CCA735}" destId="{2E453621-D631-4BE4-A2FA-2B8661D0F844}" srcOrd="0" destOrd="0" presId="urn:microsoft.com/office/officeart/2005/8/layout/hierarchy4"/>
    <dgm:cxn modelId="{CEADEE49-DF8D-448D-905D-F21A47FD688E}" type="presOf" srcId="{D53A2704-F1E9-451A-BFD5-2FD00AC4FDBC}" destId="{664A07DA-51EF-4B65-B325-4E5F68C01572}" srcOrd="0" destOrd="0" presId="urn:microsoft.com/office/officeart/2005/8/layout/hierarchy4"/>
    <dgm:cxn modelId="{2CE66DDC-AD41-4FB3-8CAD-EE224897054F}" srcId="{F88F059A-BAB1-4E92-8440-B9B5F4F6DD7A}" destId="{DA8E0399-263F-4D48-84FE-4E8A854BC4EC}" srcOrd="0" destOrd="0" parTransId="{5ECEA59F-8A97-447B-B95A-0A9249FF6BB9}" sibTransId="{E412F398-8B64-453C-AED3-D24FD6DF680C}"/>
    <dgm:cxn modelId="{031F2880-23F8-4316-BACF-0B0CED5632F3}" srcId="{F88F059A-BAB1-4E92-8440-B9B5F4F6DD7A}" destId="{10661B3A-F6F7-4AE2-B2F6-D9B6DA635138}" srcOrd="1" destOrd="0" parTransId="{E10FAED8-56BD-4023-A023-0A6C0CBEC543}" sibTransId="{7C665ABF-1EC2-400F-BC84-C678F5C66AB8}"/>
    <dgm:cxn modelId="{DBEB73A6-C1B8-4B24-B9AE-04A6489A49A9}" type="presOf" srcId="{10661B3A-F6F7-4AE2-B2F6-D9B6DA635138}" destId="{8B126E39-2166-41FB-8AE4-5FD9DC2266A6}" srcOrd="0" destOrd="0" presId="urn:microsoft.com/office/officeart/2005/8/layout/hierarchy4"/>
    <dgm:cxn modelId="{F8B4FA59-19C9-4C4F-837F-6D580AC674F0}" srcId="{10661B3A-F6F7-4AE2-B2F6-D9B6DA635138}" destId="{A9F22238-8735-48ED-B5E4-4D26577D1D2F}" srcOrd="0" destOrd="0" parTransId="{033834FD-22D5-42E4-B6FE-7C35DFE68D2E}" sibTransId="{BF6C316A-F5D7-4E7B-806A-648C03024E14}"/>
    <dgm:cxn modelId="{A98DFA21-A779-4EA9-8527-7AB6A1FB3277}" srcId="{37087CB2-59B0-4154-ACF8-960EE5A89DED}" destId="{32A5FBD6-BB0D-4455-98FC-7BA3494E6136}" srcOrd="0" destOrd="0" parTransId="{DA8EEAF3-D431-4720-8D70-2B123181A339}" sibTransId="{3974D2C7-05D8-45CB-9FF1-AC17EDAF1BDA}"/>
    <dgm:cxn modelId="{378F49C1-AB4A-4753-8E3C-95DDDD93DE2E}" type="presOf" srcId="{37087CB2-59B0-4154-ACF8-960EE5A89DED}" destId="{6D14F04C-C429-49D4-B72B-67D1ABF76DB9}" srcOrd="0" destOrd="0" presId="urn:microsoft.com/office/officeart/2005/8/layout/hierarchy4"/>
    <dgm:cxn modelId="{E58D63CF-CE0C-4694-934B-960D915639F6}" type="presOf" srcId="{F88F059A-BAB1-4E92-8440-B9B5F4F6DD7A}" destId="{7C9E7A06-C1FD-4358-92F3-FFCD2E4E13DA}" srcOrd="0" destOrd="0" presId="urn:microsoft.com/office/officeart/2005/8/layout/hierarchy4"/>
    <dgm:cxn modelId="{C86581D5-4FEE-4F56-B23F-B0DC8D044634}" type="presParOf" srcId="{6D14F04C-C429-49D4-B72B-67D1ABF76DB9}" destId="{96BF8639-60F7-44E4-B32E-0FF19DD818A1}" srcOrd="0" destOrd="0" presId="urn:microsoft.com/office/officeart/2005/8/layout/hierarchy4"/>
    <dgm:cxn modelId="{13725A06-532B-4279-861F-1D727D15E577}" type="presParOf" srcId="{96BF8639-60F7-44E4-B32E-0FF19DD818A1}" destId="{9A43852C-F403-4F26-82D8-F6E7002E4C95}" srcOrd="0" destOrd="0" presId="urn:microsoft.com/office/officeart/2005/8/layout/hierarchy4"/>
    <dgm:cxn modelId="{312A31F4-8C2B-4926-9409-B2CBE1DE7E3B}" type="presParOf" srcId="{96BF8639-60F7-44E4-B32E-0FF19DD818A1}" destId="{E0F9BD26-20D6-4DED-B5C1-7B161CAD81BF}" srcOrd="1" destOrd="0" presId="urn:microsoft.com/office/officeart/2005/8/layout/hierarchy4"/>
    <dgm:cxn modelId="{17156C5C-7F19-492E-8ACC-548E50F11EEF}" type="presParOf" srcId="{96BF8639-60F7-44E4-B32E-0FF19DD818A1}" destId="{8B22A710-F5EE-418C-8F0D-9301EAC0A5D5}" srcOrd="2" destOrd="0" presId="urn:microsoft.com/office/officeart/2005/8/layout/hierarchy4"/>
    <dgm:cxn modelId="{242241E9-800F-4CE4-850F-E1E46463F52D}" type="presParOf" srcId="{8B22A710-F5EE-418C-8F0D-9301EAC0A5D5}" destId="{B0D6EFFB-A0B3-48B4-B696-3D9EF051C2E4}" srcOrd="0" destOrd="0" presId="urn:microsoft.com/office/officeart/2005/8/layout/hierarchy4"/>
    <dgm:cxn modelId="{DD96CE4D-D24B-4577-BB2B-EC2A689201B6}" type="presParOf" srcId="{B0D6EFFB-A0B3-48B4-B696-3D9EF051C2E4}" destId="{2E453621-D631-4BE4-A2FA-2B8661D0F844}" srcOrd="0" destOrd="0" presId="urn:microsoft.com/office/officeart/2005/8/layout/hierarchy4"/>
    <dgm:cxn modelId="{3245BE41-D817-41FB-A844-C5671B2153E8}" type="presParOf" srcId="{B0D6EFFB-A0B3-48B4-B696-3D9EF051C2E4}" destId="{B046C623-2D25-4A54-A8FE-C974EA01AFE4}" srcOrd="1" destOrd="0" presId="urn:microsoft.com/office/officeart/2005/8/layout/hierarchy4"/>
    <dgm:cxn modelId="{FA00136F-AFD0-4560-A646-53B1FEE2D60D}" type="presParOf" srcId="{B0D6EFFB-A0B3-48B4-B696-3D9EF051C2E4}" destId="{FC75198D-F273-4CBB-96A7-E6A33A131576}" srcOrd="2" destOrd="0" presId="urn:microsoft.com/office/officeart/2005/8/layout/hierarchy4"/>
    <dgm:cxn modelId="{52019AB2-7301-4AB2-880B-3F5B2DB2E606}" type="presParOf" srcId="{FC75198D-F273-4CBB-96A7-E6A33A131576}" destId="{6A13BEA9-071F-402D-B4F1-895458D46DBC}" srcOrd="0" destOrd="0" presId="urn:microsoft.com/office/officeart/2005/8/layout/hierarchy4"/>
    <dgm:cxn modelId="{598B191B-8680-4F04-80BC-E6D6DFBEFEEE}" type="presParOf" srcId="{6A13BEA9-071F-402D-B4F1-895458D46DBC}" destId="{DF064BB5-0DCA-44A5-9D79-886F47D67DFF}" srcOrd="0" destOrd="0" presId="urn:microsoft.com/office/officeart/2005/8/layout/hierarchy4"/>
    <dgm:cxn modelId="{CB77EF5B-7664-406F-857F-511D802B0895}" type="presParOf" srcId="{6A13BEA9-071F-402D-B4F1-895458D46DBC}" destId="{97010B33-FA57-48D0-B89D-CA779E1CFB6C}" srcOrd="1" destOrd="0" presId="urn:microsoft.com/office/officeart/2005/8/layout/hierarchy4"/>
    <dgm:cxn modelId="{4AB1F0A2-3C7E-45DF-9137-163CDE567090}" type="presParOf" srcId="{6A13BEA9-071F-402D-B4F1-895458D46DBC}" destId="{CF73F9E1-E0A3-4ADE-8130-FF652A1F6346}" srcOrd="2" destOrd="0" presId="urn:microsoft.com/office/officeart/2005/8/layout/hierarchy4"/>
    <dgm:cxn modelId="{E538E892-CFF9-4DA2-A011-DD3863FBDD86}" type="presParOf" srcId="{CF73F9E1-E0A3-4ADE-8130-FF652A1F6346}" destId="{7FBBDE5B-775B-4E9C-9F47-1B32398D3B6B}" srcOrd="0" destOrd="0" presId="urn:microsoft.com/office/officeart/2005/8/layout/hierarchy4"/>
    <dgm:cxn modelId="{A643A38D-8A46-4CDD-909B-AF89B3C49CB5}" type="presParOf" srcId="{7FBBDE5B-775B-4E9C-9F47-1B32398D3B6B}" destId="{C1F5D824-E43F-4C4A-BE93-877BAE2823CB}" srcOrd="0" destOrd="0" presId="urn:microsoft.com/office/officeart/2005/8/layout/hierarchy4"/>
    <dgm:cxn modelId="{5F52EEEE-80A3-4212-9768-03E5AD610E39}" type="presParOf" srcId="{7FBBDE5B-775B-4E9C-9F47-1B32398D3B6B}" destId="{8F6AF0B8-7AFA-4547-A7D1-13667A88BA4F}" srcOrd="1" destOrd="0" presId="urn:microsoft.com/office/officeart/2005/8/layout/hierarchy4"/>
    <dgm:cxn modelId="{04C98AD0-5B72-4AB7-8FE8-F4AA8A7CA1AA}" type="presParOf" srcId="{FC75198D-F273-4CBB-96A7-E6A33A131576}" destId="{EDCAB7AD-41DC-4B2A-9157-D94D41AB555D}" srcOrd="1" destOrd="0" presId="urn:microsoft.com/office/officeart/2005/8/layout/hierarchy4"/>
    <dgm:cxn modelId="{341660EA-11CD-4210-9DD9-016B9F04CD8A}" type="presParOf" srcId="{FC75198D-F273-4CBB-96A7-E6A33A131576}" destId="{FD6C7849-F797-4148-9951-F83D0FDAF2ED}" srcOrd="2" destOrd="0" presId="urn:microsoft.com/office/officeart/2005/8/layout/hierarchy4"/>
    <dgm:cxn modelId="{85E81AD4-7641-4E1C-9501-3D93448BF8B3}" type="presParOf" srcId="{FD6C7849-F797-4148-9951-F83D0FDAF2ED}" destId="{9D5034E4-0CE1-428A-A8E1-FD28851161CA}" srcOrd="0" destOrd="0" presId="urn:microsoft.com/office/officeart/2005/8/layout/hierarchy4"/>
    <dgm:cxn modelId="{E0022C68-7C28-4D58-8DAC-81F5EBF195F6}" type="presParOf" srcId="{FD6C7849-F797-4148-9951-F83D0FDAF2ED}" destId="{2D811994-A2D4-4259-BF91-061E6A93A449}" srcOrd="1" destOrd="0" presId="urn:microsoft.com/office/officeart/2005/8/layout/hierarchy4"/>
    <dgm:cxn modelId="{D7B7F610-E086-4F81-8C6C-82B06AC1DFF6}" type="presParOf" srcId="{FD6C7849-F797-4148-9951-F83D0FDAF2ED}" destId="{B2C4FBD8-F5DA-4083-A733-D56A57803C89}" srcOrd="2" destOrd="0" presId="urn:microsoft.com/office/officeart/2005/8/layout/hierarchy4"/>
    <dgm:cxn modelId="{31B09077-002B-4078-9292-C43A418B741B}" type="presParOf" srcId="{B2C4FBD8-F5DA-4083-A733-D56A57803C89}" destId="{1E1C4A47-85E6-4554-B284-15E9D8A2ADE7}" srcOrd="0" destOrd="0" presId="urn:microsoft.com/office/officeart/2005/8/layout/hierarchy4"/>
    <dgm:cxn modelId="{C308EFD7-0234-4A9E-8A09-240F58F9D377}" type="presParOf" srcId="{1E1C4A47-85E6-4554-B284-15E9D8A2ADE7}" destId="{C1088F1C-957A-4BDC-B20E-176B632ED813}" srcOrd="0" destOrd="0" presId="urn:microsoft.com/office/officeart/2005/8/layout/hierarchy4"/>
    <dgm:cxn modelId="{4F814F0D-CB74-4591-A935-ACC17CD8A229}" type="presParOf" srcId="{1E1C4A47-85E6-4554-B284-15E9D8A2ADE7}" destId="{C573E822-8AE2-4ED8-84DF-DE68625D1178}" srcOrd="1" destOrd="0" presId="urn:microsoft.com/office/officeart/2005/8/layout/hierarchy4"/>
    <dgm:cxn modelId="{A0022754-D95A-410C-BA64-2C5FDBF2864A}" type="presParOf" srcId="{8B22A710-F5EE-418C-8F0D-9301EAC0A5D5}" destId="{D539641C-C912-4E09-B185-77DEC93F38E5}" srcOrd="1" destOrd="0" presId="urn:microsoft.com/office/officeart/2005/8/layout/hierarchy4"/>
    <dgm:cxn modelId="{82CAA1A2-57E1-4EA8-92C1-04F7E1D839CD}" type="presParOf" srcId="{8B22A710-F5EE-418C-8F0D-9301EAC0A5D5}" destId="{5F928C10-1852-47DC-820B-7DCD0AED1DA3}" srcOrd="2" destOrd="0" presId="urn:microsoft.com/office/officeart/2005/8/layout/hierarchy4"/>
    <dgm:cxn modelId="{FBE5157E-56CC-4F59-A0BE-88D1DB678C82}" type="presParOf" srcId="{5F928C10-1852-47DC-820B-7DCD0AED1DA3}" destId="{7C9E7A06-C1FD-4358-92F3-FFCD2E4E13DA}" srcOrd="0" destOrd="0" presId="urn:microsoft.com/office/officeart/2005/8/layout/hierarchy4"/>
    <dgm:cxn modelId="{AD464698-75F4-4B94-AF31-B1135FF0CE49}" type="presParOf" srcId="{5F928C10-1852-47DC-820B-7DCD0AED1DA3}" destId="{0366A5DB-624D-4F90-98A6-81E0329912B7}" srcOrd="1" destOrd="0" presId="urn:microsoft.com/office/officeart/2005/8/layout/hierarchy4"/>
    <dgm:cxn modelId="{9A57E9AE-4839-4768-9D6E-FC5B26F0CF0E}" type="presParOf" srcId="{5F928C10-1852-47DC-820B-7DCD0AED1DA3}" destId="{C322BFB9-D57B-4B9D-A1DF-00008A37E574}" srcOrd="2" destOrd="0" presId="urn:microsoft.com/office/officeart/2005/8/layout/hierarchy4"/>
    <dgm:cxn modelId="{492DC055-6031-488D-B4F4-90C0917F43F3}" type="presParOf" srcId="{C322BFB9-D57B-4B9D-A1DF-00008A37E574}" destId="{78495619-0B8E-46F9-9EB4-D958CD32634A}" srcOrd="0" destOrd="0" presId="urn:microsoft.com/office/officeart/2005/8/layout/hierarchy4"/>
    <dgm:cxn modelId="{162107D2-F585-4931-B2F4-468E74F11B3A}" type="presParOf" srcId="{78495619-0B8E-46F9-9EB4-D958CD32634A}" destId="{A879F1F4-7639-41D9-9DCE-7172784C2B48}" srcOrd="0" destOrd="0" presId="urn:microsoft.com/office/officeart/2005/8/layout/hierarchy4"/>
    <dgm:cxn modelId="{830607D9-DD8C-4FA3-A263-F6E3591FFE7C}" type="presParOf" srcId="{78495619-0B8E-46F9-9EB4-D958CD32634A}" destId="{CFD6DBE0-AA93-4267-9FA9-8A01EC1E88FA}" srcOrd="1" destOrd="0" presId="urn:microsoft.com/office/officeart/2005/8/layout/hierarchy4"/>
    <dgm:cxn modelId="{3D1A7B8A-179B-438F-B534-C0766D126EAB}" type="presParOf" srcId="{78495619-0B8E-46F9-9EB4-D958CD32634A}" destId="{D16EE95E-0B56-47A4-891E-5BBDECB61CCC}" srcOrd="2" destOrd="0" presId="urn:microsoft.com/office/officeart/2005/8/layout/hierarchy4"/>
    <dgm:cxn modelId="{B47F8663-F56B-4085-9C26-A0C445CD249D}" type="presParOf" srcId="{D16EE95E-0B56-47A4-891E-5BBDECB61CCC}" destId="{FE0B98F7-DAB2-49AE-B17B-3469A6A70FD7}" srcOrd="0" destOrd="0" presId="urn:microsoft.com/office/officeart/2005/8/layout/hierarchy4"/>
    <dgm:cxn modelId="{73AE72E0-9413-4029-A9A0-5266A5EBF20E}" type="presParOf" srcId="{FE0B98F7-DAB2-49AE-B17B-3469A6A70FD7}" destId="{664A07DA-51EF-4B65-B325-4E5F68C01572}" srcOrd="0" destOrd="0" presId="urn:microsoft.com/office/officeart/2005/8/layout/hierarchy4"/>
    <dgm:cxn modelId="{57EFB6A3-02BC-4F30-BDB6-182FFF75EB99}" type="presParOf" srcId="{FE0B98F7-DAB2-49AE-B17B-3469A6A70FD7}" destId="{67261493-67F1-401B-B5B1-0728053F73B7}" srcOrd="1" destOrd="0" presId="urn:microsoft.com/office/officeart/2005/8/layout/hierarchy4"/>
    <dgm:cxn modelId="{0155E52B-5711-405B-8BF5-78C6151412E7}" type="presParOf" srcId="{C322BFB9-D57B-4B9D-A1DF-00008A37E574}" destId="{B36DC260-4FED-432C-9B3E-3F38344B5774}" srcOrd="1" destOrd="0" presId="urn:microsoft.com/office/officeart/2005/8/layout/hierarchy4"/>
    <dgm:cxn modelId="{E5C7663B-EDEF-4682-99EF-9A940BFC5527}" type="presParOf" srcId="{C322BFB9-D57B-4B9D-A1DF-00008A37E574}" destId="{41CEF3B2-F418-4BF4-881A-3C15F267EF73}" srcOrd="2" destOrd="0" presId="urn:microsoft.com/office/officeart/2005/8/layout/hierarchy4"/>
    <dgm:cxn modelId="{89EB0152-32FE-406A-83EF-DB0018E34DF6}" type="presParOf" srcId="{41CEF3B2-F418-4BF4-881A-3C15F267EF73}" destId="{8B126E39-2166-41FB-8AE4-5FD9DC2266A6}" srcOrd="0" destOrd="0" presId="urn:microsoft.com/office/officeart/2005/8/layout/hierarchy4"/>
    <dgm:cxn modelId="{81621BAE-EA25-4D91-9B04-CF622C437AA1}" type="presParOf" srcId="{41CEF3B2-F418-4BF4-881A-3C15F267EF73}" destId="{475C0A3C-E5E7-42E5-A43A-3BB54F9BE8F9}" srcOrd="1" destOrd="0" presId="urn:microsoft.com/office/officeart/2005/8/layout/hierarchy4"/>
    <dgm:cxn modelId="{CAAAAB06-C1B3-4D13-87C8-4019EB5AA3EF}" type="presParOf" srcId="{41CEF3B2-F418-4BF4-881A-3C15F267EF73}" destId="{B6A3447A-DA1A-4D6C-B13C-195D658AFCFA}" srcOrd="2" destOrd="0" presId="urn:microsoft.com/office/officeart/2005/8/layout/hierarchy4"/>
    <dgm:cxn modelId="{6135EC15-A6E9-4526-98BA-E50AF2F3A40B}" type="presParOf" srcId="{B6A3447A-DA1A-4D6C-B13C-195D658AFCFA}" destId="{01DFDFD3-36EB-4748-8D9A-C6EAD891FC76}" srcOrd="0" destOrd="0" presId="urn:microsoft.com/office/officeart/2005/8/layout/hierarchy4"/>
    <dgm:cxn modelId="{4BBBC6C4-AD30-4553-92EF-6117953126BB}" type="presParOf" srcId="{01DFDFD3-36EB-4748-8D9A-C6EAD891FC76}" destId="{B7BC005C-466D-4A6F-B6A4-F68C1EBF0661}" srcOrd="0" destOrd="0" presId="urn:microsoft.com/office/officeart/2005/8/layout/hierarchy4"/>
    <dgm:cxn modelId="{4400D2A0-4428-48D2-8C0F-311538298959}" type="presParOf" srcId="{01DFDFD3-36EB-4748-8D9A-C6EAD891FC76}" destId="{4FF138BD-0F0E-4479-A37E-9601D7EDF3AD}" srcOrd="1" destOrd="0" presId="urn:microsoft.com/office/officeart/2005/8/layout/hierarchy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04883ED-A380-4FB3-BEFF-084821C99AB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31BF8D18-9E67-4110-AA81-260FD2005097}">
      <dgm:prSet phldrT="[Text]"/>
      <dgm:spPr/>
      <dgm:t>
        <a:bodyPr/>
        <a:lstStyle/>
        <a:p>
          <a:r>
            <a:rPr lang="en-US" dirty="0" err="1" smtClean="0"/>
            <a:t>Kegiatan</a:t>
          </a:r>
          <a:r>
            <a:rPr lang="en-US" dirty="0" smtClean="0"/>
            <a:t> </a:t>
          </a:r>
          <a:r>
            <a:rPr lang="en-US" dirty="0" err="1" smtClean="0"/>
            <a:t>Mahasiswa</a:t>
          </a:r>
          <a:r>
            <a:rPr lang="en-US" dirty="0" smtClean="0"/>
            <a:t> </a:t>
          </a:r>
          <a:r>
            <a:rPr lang="en-US" dirty="0" err="1" smtClean="0"/>
            <a:t>di</a:t>
          </a:r>
          <a:r>
            <a:rPr lang="en-US" dirty="0" smtClean="0"/>
            <a:t> </a:t>
          </a:r>
          <a:r>
            <a:rPr lang="en-US" dirty="0" err="1" smtClean="0"/>
            <a:t>luar</a:t>
          </a:r>
          <a:r>
            <a:rPr lang="en-US" dirty="0" smtClean="0"/>
            <a:t> </a:t>
          </a:r>
          <a:r>
            <a:rPr lang="en-US" dirty="0" err="1" smtClean="0"/>
            <a:t>ruang</a:t>
          </a:r>
          <a:r>
            <a:rPr lang="en-US" dirty="0" smtClean="0"/>
            <a:t> </a:t>
          </a:r>
          <a:r>
            <a:rPr lang="en-US" dirty="0" err="1" smtClean="0"/>
            <a:t>kuliah</a:t>
          </a:r>
          <a:endParaRPr lang="en-US" dirty="0"/>
        </a:p>
      </dgm:t>
    </dgm:pt>
    <dgm:pt modelId="{8D31681D-2B2B-45F5-88CB-59E9C23B0542}" type="parTrans" cxnId="{3AD9C163-0268-4AE3-B073-2FDDBCDECFD9}">
      <dgm:prSet/>
      <dgm:spPr/>
      <dgm:t>
        <a:bodyPr/>
        <a:lstStyle/>
        <a:p>
          <a:endParaRPr lang="en-US"/>
        </a:p>
      </dgm:t>
    </dgm:pt>
    <dgm:pt modelId="{A29C8B0D-98EB-4FA0-BB13-2C616B63B80D}" type="sibTrans" cxnId="{3AD9C163-0268-4AE3-B073-2FDDBCDECFD9}">
      <dgm:prSet/>
      <dgm:spPr/>
      <dgm:t>
        <a:bodyPr/>
        <a:lstStyle/>
        <a:p>
          <a:endParaRPr lang="en-US"/>
        </a:p>
      </dgm:t>
    </dgm:pt>
    <dgm:pt modelId="{406284B5-D466-4543-A6E6-FFF4F4FF111D}">
      <dgm:prSet phldrT="[Text]"/>
      <dgm:spPr/>
      <dgm:t>
        <a:bodyPr/>
        <a:lstStyle/>
        <a:p>
          <a:r>
            <a:rPr lang="en-US" dirty="0" err="1" smtClean="0"/>
            <a:t>Aksi</a:t>
          </a:r>
          <a:r>
            <a:rPr lang="en-US" dirty="0" smtClean="0"/>
            <a:t> </a:t>
          </a:r>
          <a:r>
            <a:rPr lang="en-US" dirty="0" err="1" smtClean="0"/>
            <a:t>sosial</a:t>
          </a:r>
          <a:endParaRPr lang="en-US" dirty="0"/>
        </a:p>
      </dgm:t>
    </dgm:pt>
    <dgm:pt modelId="{DF68583A-13BC-4844-A10C-3BADC1AA6F51}" type="parTrans" cxnId="{8A53BA3D-7231-4B5D-A325-99CCCA4D94DD}">
      <dgm:prSet/>
      <dgm:spPr/>
      <dgm:t>
        <a:bodyPr/>
        <a:lstStyle/>
        <a:p>
          <a:endParaRPr lang="en-US"/>
        </a:p>
      </dgm:t>
    </dgm:pt>
    <dgm:pt modelId="{4056FA4F-A0B3-435F-9FA0-ACADC45F2566}" type="sibTrans" cxnId="{8A53BA3D-7231-4B5D-A325-99CCCA4D94DD}">
      <dgm:prSet/>
      <dgm:spPr/>
      <dgm:t>
        <a:bodyPr/>
        <a:lstStyle/>
        <a:p>
          <a:endParaRPr lang="en-US"/>
        </a:p>
      </dgm:t>
    </dgm:pt>
    <dgm:pt modelId="{23F16F25-8728-40E8-B291-1BAE70C67DC6}">
      <dgm:prSet phldrT="[Text]"/>
      <dgm:spPr/>
      <dgm:t>
        <a:bodyPr/>
        <a:lstStyle/>
        <a:p>
          <a:r>
            <a:rPr lang="en-US" dirty="0" err="1" smtClean="0"/>
            <a:t>Musik</a:t>
          </a:r>
          <a:endParaRPr lang="en-US" dirty="0"/>
        </a:p>
      </dgm:t>
    </dgm:pt>
    <dgm:pt modelId="{189DD4F4-BDB1-4E37-B060-BDCDF902B287}" type="parTrans" cxnId="{7EE78561-7EE7-4359-9389-1757BE20ED9C}">
      <dgm:prSet/>
      <dgm:spPr/>
      <dgm:t>
        <a:bodyPr/>
        <a:lstStyle/>
        <a:p>
          <a:endParaRPr lang="en-US"/>
        </a:p>
      </dgm:t>
    </dgm:pt>
    <dgm:pt modelId="{E03AAB9B-3E2A-4D66-8DF9-5EDEDECAFD4E}" type="sibTrans" cxnId="{7EE78561-7EE7-4359-9389-1757BE20ED9C}">
      <dgm:prSet/>
      <dgm:spPr/>
      <dgm:t>
        <a:bodyPr/>
        <a:lstStyle/>
        <a:p>
          <a:endParaRPr lang="en-US"/>
        </a:p>
      </dgm:t>
    </dgm:pt>
    <dgm:pt modelId="{02A62D43-0760-4047-86F1-7409CF0FC311}">
      <dgm:prSet phldrT="[Text]"/>
      <dgm:spPr/>
      <dgm:t>
        <a:bodyPr/>
        <a:lstStyle/>
        <a:p>
          <a:r>
            <a:rPr lang="en-US" dirty="0" err="1" smtClean="0"/>
            <a:t>Politik</a:t>
          </a:r>
          <a:r>
            <a:rPr lang="en-US" dirty="0" smtClean="0"/>
            <a:t> intern </a:t>
          </a:r>
          <a:r>
            <a:rPr lang="en-US" dirty="0" err="1" smtClean="0"/>
            <a:t>kemahasiswaan</a:t>
          </a:r>
          <a:r>
            <a:rPr lang="en-US" dirty="0" smtClean="0"/>
            <a:t> (</a:t>
          </a:r>
          <a:r>
            <a:rPr lang="en-US" i="1" dirty="0" smtClean="0"/>
            <a:t>campus politics</a:t>
          </a:r>
          <a:r>
            <a:rPr lang="en-US" i="0" dirty="0" smtClean="0"/>
            <a:t>)</a:t>
          </a:r>
          <a:endParaRPr lang="en-US" dirty="0"/>
        </a:p>
      </dgm:t>
    </dgm:pt>
    <dgm:pt modelId="{0751C637-1346-4644-962A-95CA5E7612FA}" type="parTrans" cxnId="{54CB8B15-0931-4C1F-92C2-9C0CCA7F88E5}">
      <dgm:prSet/>
      <dgm:spPr/>
      <dgm:t>
        <a:bodyPr/>
        <a:lstStyle/>
        <a:p>
          <a:endParaRPr lang="en-US"/>
        </a:p>
      </dgm:t>
    </dgm:pt>
    <dgm:pt modelId="{A01604B9-6DE9-4F9E-8332-F97E3464DBC1}" type="sibTrans" cxnId="{54CB8B15-0931-4C1F-92C2-9C0CCA7F88E5}">
      <dgm:prSet/>
      <dgm:spPr/>
      <dgm:t>
        <a:bodyPr/>
        <a:lstStyle/>
        <a:p>
          <a:endParaRPr lang="en-US"/>
        </a:p>
      </dgm:t>
    </dgm:pt>
    <dgm:pt modelId="{DC0D7FB5-E431-4A9A-9FFC-ABF650FF0B3A}">
      <dgm:prSet/>
      <dgm:spPr/>
      <dgm:t>
        <a:bodyPr/>
        <a:lstStyle/>
        <a:p>
          <a:r>
            <a:rPr lang="en-US" dirty="0" err="1" smtClean="0"/>
            <a:t>Olahraga</a:t>
          </a:r>
          <a:endParaRPr lang="en-US" dirty="0"/>
        </a:p>
      </dgm:t>
    </dgm:pt>
    <dgm:pt modelId="{E579A758-B83D-432A-BE9F-9837B5F6A4CD}" type="parTrans" cxnId="{2C0A071F-A78E-4D6A-B290-0C5E967F4678}">
      <dgm:prSet/>
      <dgm:spPr/>
      <dgm:t>
        <a:bodyPr/>
        <a:lstStyle/>
        <a:p>
          <a:endParaRPr lang="en-US"/>
        </a:p>
      </dgm:t>
    </dgm:pt>
    <dgm:pt modelId="{EBBDB4AC-C1EC-4554-AA4F-E50B3514886B}" type="sibTrans" cxnId="{2C0A071F-A78E-4D6A-B290-0C5E967F4678}">
      <dgm:prSet/>
      <dgm:spPr/>
      <dgm:t>
        <a:bodyPr/>
        <a:lstStyle/>
        <a:p>
          <a:endParaRPr lang="en-US"/>
        </a:p>
      </dgm:t>
    </dgm:pt>
    <dgm:pt modelId="{DE5CAC93-823E-49FC-BB5E-0FB472BA474B}">
      <dgm:prSet/>
      <dgm:spPr/>
      <dgm:t>
        <a:bodyPr/>
        <a:lstStyle/>
        <a:p>
          <a:r>
            <a:rPr lang="en-US" dirty="0" err="1" smtClean="0"/>
            <a:t>Rekreasi</a:t>
          </a:r>
          <a:endParaRPr lang="en-US" dirty="0"/>
        </a:p>
      </dgm:t>
    </dgm:pt>
    <dgm:pt modelId="{85584B6D-995D-4D1E-A939-5E428E06DDB0}" type="parTrans" cxnId="{A5824483-1F0D-4557-BC67-8FA6DA5B8B4A}">
      <dgm:prSet/>
      <dgm:spPr/>
      <dgm:t>
        <a:bodyPr/>
        <a:lstStyle/>
        <a:p>
          <a:endParaRPr lang="en-US"/>
        </a:p>
      </dgm:t>
    </dgm:pt>
    <dgm:pt modelId="{1BB496F4-AA37-4C30-A13B-05C8EAFF4AE7}" type="sibTrans" cxnId="{A5824483-1F0D-4557-BC67-8FA6DA5B8B4A}">
      <dgm:prSet/>
      <dgm:spPr/>
      <dgm:t>
        <a:bodyPr/>
        <a:lstStyle/>
        <a:p>
          <a:endParaRPr lang="en-US"/>
        </a:p>
      </dgm:t>
    </dgm:pt>
    <dgm:pt modelId="{CC110DC1-7F11-4F2A-A49F-3C0034C3018E}">
      <dgm:prSet/>
      <dgm:spPr/>
      <dgm:t>
        <a:bodyPr/>
        <a:lstStyle/>
        <a:p>
          <a:r>
            <a:rPr lang="en-US" dirty="0" err="1" smtClean="0"/>
            <a:t>Manfaat</a:t>
          </a:r>
          <a:r>
            <a:rPr lang="en-US" dirty="0" smtClean="0"/>
            <a:t> </a:t>
          </a:r>
          <a:r>
            <a:rPr lang="en-US" dirty="0" err="1" smtClean="0"/>
            <a:t>Politik</a:t>
          </a:r>
          <a:r>
            <a:rPr lang="en-US" dirty="0" smtClean="0"/>
            <a:t> </a:t>
          </a:r>
          <a:r>
            <a:rPr lang="en-US" dirty="0" err="1" smtClean="0"/>
            <a:t>di</a:t>
          </a:r>
          <a:r>
            <a:rPr lang="en-US" dirty="0" smtClean="0"/>
            <a:t> </a:t>
          </a:r>
          <a:r>
            <a:rPr lang="en-US" dirty="0" err="1" smtClean="0"/>
            <a:t>kalangan</a:t>
          </a:r>
          <a:r>
            <a:rPr lang="en-US" dirty="0" smtClean="0"/>
            <a:t> </a:t>
          </a:r>
          <a:r>
            <a:rPr lang="en-US" dirty="0" err="1" smtClean="0"/>
            <a:t>mahasiswa</a:t>
          </a:r>
          <a:endParaRPr lang="en-US" dirty="0"/>
        </a:p>
      </dgm:t>
    </dgm:pt>
    <dgm:pt modelId="{C0728D08-6F42-4F28-AB79-D41F3547D76F}" type="parTrans" cxnId="{658F8E41-11B0-4F00-874B-76D02616824F}">
      <dgm:prSet/>
      <dgm:spPr/>
      <dgm:t>
        <a:bodyPr/>
        <a:lstStyle/>
        <a:p>
          <a:endParaRPr lang="en-US"/>
        </a:p>
      </dgm:t>
    </dgm:pt>
    <dgm:pt modelId="{30841433-3056-42BF-B2EB-A0F9AE1CA41D}" type="sibTrans" cxnId="{658F8E41-11B0-4F00-874B-76D02616824F}">
      <dgm:prSet/>
      <dgm:spPr/>
      <dgm:t>
        <a:bodyPr/>
        <a:lstStyle/>
        <a:p>
          <a:endParaRPr lang="en-US"/>
        </a:p>
      </dgm:t>
    </dgm:pt>
    <dgm:pt modelId="{F90AE872-E1FA-4A6D-A86D-64DD4595E681}">
      <dgm:prSet/>
      <dgm:spPr/>
      <dgm:t>
        <a:bodyPr/>
        <a:lstStyle/>
        <a:p>
          <a:r>
            <a:rPr lang="en-US" dirty="0" smtClean="0"/>
            <a:t>Cara </a:t>
          </a:r>
          <a:r>
            <a:rPr lang="en-US" dirty="0" err="1" smtClean="0"/>
            <a:t>mencapai</a:t>
          </a:r>
          <a:r>
            <a:rPr lang="en-US" dirty="0" smtClean="0"/>
            <a:t> </a:t>
          </a:r>
          <a:r>
            <a:rPr lang="en-US" dirty="0" err="1" smtClean="0"/>
            <a:t>sukses</a:t>
          </a:r>
          <a:r>
            <a:rPr lang="en-US" dirty="0" smtClean="0"/>
            <a:t> </a:t>
          </a:r>
          <a:r>
            <a:rPr lang="en-US" dirty="0" err="1" smtClean="0"/>
            <a:t>dalam</a:t>
          </a:r>
          <a:r>
            <a:rPr lang="en-US" dirty="0" smtClean="0"/>
            <a:t> </a:t>
          </a:r>
          <a:r>
            <a:rPr lang="en-US" dirty="0" err="1" smtClean="0"/>
            <a:t>politik</a:t>
          </a:r>
          <a:r>
            <a:rPr lang="en-US" dirty="0" smtClean="0"/>
            <a:t> intern</a:t>
          </a:r>
          <a:endParaRPr lang="en-US" dirty="0"/>
        </a:p>
      </dgm:t>
    </dgm:pt>
    <dgm:pt modelId="{FCBA26FD-35A1-4F80-9692-DDFCB6680F4A}" type="parTrans" cxnId="{9F58CC63-EE70-42BA-84E1-73FEE9058AE7}">
      <dgm:prSet/>
      <dgm:spPr/>
      <dgm:t>
        <a:bodyPr/>
        <a:lstStyle/>
        <a:p>
          <a:endParaRPr lang="en-US"/>
        </a:p>
      </dgm:t>
    </dgm:pt>
    <dgm:pt modelId="{C08AA615-EF8D-4A54-AF4E-8DD2694FC3F3}" type="sibTrans" cxnId="{9F58CC63-EE70-42BA-84E1-73FEE9058AE7}">
      <dgm:prSet/>
      <dgm:spPr/>
      <dgm:t>
        <a:bodyPr/>
        <a:lstStyle/>
        <a:p>
          <a:endParaRPr lang="en-US"/>
        </a:p>
      </dgm:t>
    </dgm:pt>
    <dgm:pt modelId="{24144DA7-EE1B-4760-BF52-7B8950BA0326}">
      <dgm:prSet/>
      <dgm:spPr/>
      <dgm:t>
        <a:bodyPr/>
        <a:lstStyle/>
        <a:p>
          <a:r>
            <a:rPr lang="en-US" dirty="0" err="1" smtClean="0"/>
            <a:t>Hubungan</a:t>
          </a:r>
          <a:r>
            <a:rPr lang="en-US" dirty="0" smtClean="0"/>
            <a:t> </a:t>
          </a:r>
          <a:r>
            <a:rPr lang="en-US" dirty="0" err="1" smtClean="0"/>
            <a:t>politik</a:t>
          </a:r>
          <a:r>
            <a:rPr lang="en-US" dirty="0" smtClean="0"/>
            <a:t> </a:t>
          </a:r>
          <a:r>
            <a:rPr lang="en-US" dirty="0" err="1" smtClean="0"/>
            <a:t>dengan</a:t>
          </a:r>
          <a:r>
            <a:rPr lang="en-US" dirty="0" smtClean="0"/>
            <a:t> </a:t>
          </a:r>
          <a:r>
            <a:rPr lang="en-US" dirty="0" err="1" smtClean="0"/>
            <a:t>studi</a:t>
          </a:r>
          <a:endParaRPr lang="en-US" dirty="0"/>
        </a:p>
      </dgm:t>
    </dgm:pt>
    <dgm:pt modelId="{AA22D493-BCD1-4CF1-AEB8-304728DF1AAC}" type="parTrans" cxnId="{60C31862-A5F7-4F03-9FDD-99CBB434F67E}">
      <dgm:prSet/>
      <dgm:spPr/>
      <dgm:t>
        <a:bodyPr/>
        <a:lstStyle/>
        <a:p>
          <a:endParaRPr lang="en-US"/>
        </a:p>
      </dgm:t>
    </dgm:pt>
    <dgm:pt modelId="{58E48ACB-B261-4F37-BB54-E482248DBDCF}" type="sibTrans" cxnId="{60C31862-A5F7-4F03-9FDD-99CBB434F67E}">
      <dgm:prSet/>
      <dgm:spPr/>
      <dgm:t>
        <a:bodyPr/>
        <a:lstStyle/>
        <a:p>
          <a:endParaRPr lang="en-US"/>
        </a:p>
      </dgm:t>
    </dgm:pt>
    <dgm:pt modelId="{23E79B04-DA72-4951-B1AA-F54668C8601C}">
      <dgm:prSet/>
      <dgm:spPr/>
      <dgm:t>
        <a:bodyPr/>
        <a:lstStyle/>
        <a:p>
          <a:r>
            <a:rPr lang="en-US" dirty="0" err="1" smtClean="0"/>
            <a:t>Manfaat</a:t>
          </a:r>
          <a:r>
            <a:rPr lang="en-US" dirty="0" smtClean="0"/>
            <a:t> </a:t>
          </a:r>
          <a:r>
            <a:rPr lang="en-US" dirty="0" err="1" smtClean="0"/>
            <a:t>bagi</a:t>
          </a:r>
          <a:r>
            <a:rPr lang="en-US" dirty="0" smtClean="0"/>
            <a:t> </a:t>
          </a:r>
          <a:r>
            <a:rPr lang="en-US" dirty="0" err="1" smtClean="0"/>
            <a:t>bangsa</a:t>
          </a:r>
          <a:endParaRPr lang="en-US" dirty="0"/>
        </a:p>
      </dgm:t>
    </dgm:pt>
    <dgm:pt modelId="{C79213C8-5742-479D-B703-66A61040BF97}" type="parTrans" cxnId="{33475E9B-0FFE-4097-A2FF-F3061FE4E5CE}">
      <dgm:prSet/>
      <dgm:spPr/>
      <dgm:t>
        <a:bodyPr/>
        <a:lstStyle/>
        <a:p>
          <a:endParaRPr lang="en-US"/>
        </a:p>
      </dgm:t>
    </dgm:pt>
    <dgm:pt modelId="{F68E99D1-089B-482F-BF53-CB6CD271772B}" type="sibTrans" cxnId="{33475E9B-0FFE-4097-A2FF-F3061FE4E5CE}">
      <dgm:prSet/>
      <dgm:spPr/>
      <dgm:t>
        <a:bodyPr/>
        <a:lstStyle/>
        <a:p>
          <a:endParaRPr lang="en-US"/>
        </a:p>
      </dgm:t>
    </dgm:pt>
    <dgm:pt modelId="{1EC21F2C-6C17-4D66-943C-98EF90244870}">
      <dgm:prSet/>
      <dgm:spPr/>
      <dgm:t>
        <a:bodyPr/>
        <a:lstStyle/>
        <a:p>
          <a:r>
            <a:rPr lang="en-US" dirty="0" err="1" smtClean="0"/>
            <a:t>Manfaat</a:t>
          </a:r>
          <a:r>
            <a:rPr lang="en-US" dirty="0" smtClean="0"/>
            <a:t> </a:t>
          </a:r>
          <a:r>
            <a:rPr lang="en-US" dirty="0" err="1" smtClean="0"/>
            <a:t>bagi</a:t>
          </a:r>
          <a:r>
            <a:rPr lang="en-US" dirty="0" smtClean="0"/>
            <a:t>  </a:t>
          </a:r>
          <a:r>
            <a:rPr lang="en-US" dirty="0" err="1" smtClean="0"/>
            <a:t>kampus</a:t>
          </a:r>
          <a:endParaRPr lang="en-US" dirty="0"/>
        </a:p>
      </dgm:t>
    </dgm:pt>
    <dgm:pt modelId="{CF814CF6-E592-45C4-887B-8C63E66502E4}" type="parTrans" cxnId="{F2D7F3CA-E39D-4066-9302-323349425C00}">
      <dgm:prSet/>
      <dgm:spPr/>
      <dgm:t>
        <a:bodyPr/>
        <a:lstStyle/>
        <a:p>
          <a:endParaRPr lang="en-US"/>
        </a:p>
      </dgm:t>
    </dgm:pt>
    <dgm:pt modelId="{399ED429-84C6-4DD1-902B-B56D8905438E}" type="sibTrans" cxnId="{F2D7F3CA-E39D-4066-9302-323349425C00}">
      <dgm:prSet/>
      <dgm:spPr/>
      <dgm:t>
        <a:bodyPr/>
        <a:lstStyle/>
        <a:p>
          <a:endParaRPr lang="en-US"/>
        </a:p>
      </dgm:t>
    </dgm:pt>
    <dgm:pt modelId="{D2C6064E-02A4-40E0-80BB-4FC2484A086F}">
      <dgm:prSet/>
      <dgm:spPr/>
      <dgm:t>
        <a:bodyPr/>
        <a:lstStyle/>
        <a:p>
          <a:r>
            <a:rPr lang="en-US" dirty="0" err="1" smtClean="0"/>
            <a:t>Manfaat</a:t>
          </a:r>
          <a:r>
            <a:rPr lang="en-US" dirty="0" smtClean="0"/>
            <a:t> </a:t>
          </a:r>
          <a:r>
            <a:rPr lang="en-US" dirty="0" err="1" smtClean="0"/>
            <a:t>bagi</a:t>
          </a:r>
          <a:r>
            <a:rPr lang="en-US" dirty="0" smtClean="0"/>
            <a:t> </a:t>
          </a:r>
          <a:r>
            <a:rPr lang="en-US" dirty="0" err="1" smtClean="0"/>
            <a:t>masing-masing</a:t>
          </a:r>
          <a:r>
            <a:rPr lang="en-US" dirty="0" smtClean="0"/>
            <a:t> </a:t>
          </a:r>
          <a:r>
            <a:rPr lang="en-US" dirty="0" err="1" smtClean="0"/>
            <a:t>mahasiswa</a:t>
          </a:r>
          <a:r>
            <a:rPr lang="en-US" dirty="0" smtClean="0"/>
            <a:t> </a:t>
          </a:r>
          <a:endParaRPr lang="en-US" dirty="0"/>
        </a:p>
      </dgm:t>
    </dgm:pt>
    <dgm:pt modelId="{D32FF1E9-B036-4F0B-9506-CF72BF86E712}" type="parTrans" cxnId="{0021DB6D-CB69-41B6-AF1A-73FBAF9820AD}">
      <dgm:prSet/>
      <dgm:spPr/>
      <dgm:t>
        <a:bodyPr/>
        <a:lstStyle/>
        <a:p>
          <a:endParaRPr lang="en-US"/>
        </a:p>
      </dgm:t>
    </dgm:pt>
    <dgm:pt modelId="{0AC6CF74-E586-4A97-B333-4F0E68FBE280}" type="sibTrans" cxnId="{0021DB6D-CB69-41B6-AF1A-73FBAF9820AD}">
      <dgm:prSet/>
      <dgm:spPr/>
      <dgm:t>
        <a:bodyPr/>
        <a:lstStyle/>
        <a:p>
          <a:endParaRPr lang="en-US"/>
        </a:p>
      </dgm:t>
    </dgm:pt>
    <dgm:pt modelId="{A0C69325-8F12-46AA-9827-B45DD89F0608}">
      <dgm:prSet/>
      <dgm:spPr/>
      <dgm:t>
        <a:bodyPr/>
        <a:lstStyle/>
        <a:p>
          <a:r>
            <a:rPr lang="en-US" b="1" dirty="0" err="1" smtClean="0"/>
            <a:t>Kegiatan</a:t>
          </a:r>
          <a:r>
            <a:rPr lang="en-US" b="1" dirty="0" smtClean="0"/>
            <a:t> </a:t>
          </a:r>
          <a:r>
            <a:rPr lang="en-US" b="1" dirty="0" err="1" smtClean="0"/>
            <a:t>politik</a:t>
          </a:r>
          <a:r>
            <a:rPr lang="en-US" b="1" dirty="0" smtClean="0"/>
            <a:t> </a:t>
          </a:r>
          <a:r>
            <a:rPr lang="en-US" b="1" dirty="0" err="1" smtClean="0"/>
            <a:t>kemahasiswaan</a:t>
          </a:r>
          <a:r>
            <a:rPr lang="en-US" b="1" dirty="0" smtClean="0"/>
            <a:t> </a:t>
          </a:r>
          <a:r>
            <a:rPr lang="en-US" b="1" dirty="0" err="1" smtClean="0"/>
            <a:t>sebagai</a:t>
          </a:r>
          <a:r>
            <a:rPr lang="en-US" b="1" dirty="0" smtClean="0"/>
            <a:t> </a:t>
          </a:r>
          <a:r>
            <a:rPr lang="en-US" b="1" dirty="0" err="1" smtClean="0"/>
            <a:t>pendidikan</a:t>
          </a:r>
          <a:endParaRPr lang="en-US" b="1" dirty="0"/>
        </a:p>
      </dgm:t>
    </dgm:pt>
    <dgm:pt modelId="{E8E2D675-2DE7-4B53-840F-51BBA266F6D6}" type="parTrans" cxnId="{6D1840FF-7B41-4E35-9870-B103D4DCBB44}">
      <dgm:prSet/>
      <dgm:spPr/>
      <dgm:t>
        <a:bodyPr/>
        <a:lstStyle/>
        <a:p>
          <a:endParaRPr lang="en-US"/>
        </a:p>
      </dgm:t>
    </dgm:pt>
    <dgm:pt modelId="{F64DBCFF-CB09-49E0-9640-9247E44674BD}" type="sibTrans" cxnId="{6D1840FF-7B41-4E35-9870-B103D4DCBB44}">
      <dgm:prSet/>
      <dgm:spPr/>
      <dgm:t>
        <a:bodyPr/>
        <a:lstStyle/>
        <a:p>
          <a:endParaRPr lang="en-US"/>
        </a:p>
      </dgm:t>
    </dgm:pt>
    <dgm:pt modelId="{34BBD85A-0C45-4576-B53A-92E09DAF63A6}" type="pres">
      <dgm:prSet presAssocID="{204883ED-A380-4FB3-BEFF-084821C99AB5}" presName="hierChild1" presStyleCnt="0">
        <dgm:presLayoutVars>
          <dgm:orgChart val="1"/>
          <dgm:chPref val="1"/>
          <dgm:dir/>
          <dgm:animOne val="branch"/>
          <dgm:animLvl val="lvl"/>
          <dgm:resizeHandles/>
        </dgm:presLayoutVars>
      </dgm:prSet>
      <dgm:spPr/>
      <dgm:t>
        <a:bodyPr/>
        <a:lstStyle/>
        <a:p>
          <a:endParaRPr lang="id-ID"/>
        </a:p>
      </dgm:t>
    </dgm:pt>
    <dgm:pt modelId="{BB9D2DE8-C9BB-4115-AC33-EB503C38BA2E}" type="pres">
      <dgm:prSet presAssocID="{31BF8D18-9E67-4110-AA81-260FD2005097}" presName="hierRoot1" presStyleCnt="0">
        <dgm:presLayoutVars>
          <dgm:hierBranch val="init"/>
        </dgm:presLayoutVars>
      </dgm:prSet>
      <dgm:spPr/>
    </dgm:pt>
    <dgm:pt modelId="{4BF02ABA-B547-45E0-A768-9CC1ED8B3422}" type="pres">
      <dgm:prSet presAssocID="{31BF8D18-9E67-4110-AA81-260FD2005097}" presName="rootComposite1" presStyleCnt="0"/>
      <dgm:spPr/>
    </dgm:pt>
    <dgm:pt modelId="{6C0D32BD-615D-45B3-B56B-7F15FDC0AE37}" type="pres">
      <dgm:prSet presAssocID="{31BF8D18-9E67-4110-AA81-260FD2005097}" presName="rootText1" presStyleLbl="node0" presStyleIdx="0" presStyleCnt="1">
        <dgm:presLayoutVars>
          <dgm:chPref val="3"/>
        </dgm:presLayoutVars>
      </dgm:prSet>
      <dgm:spPr/>
      <dgm:t>
        <a:bodyPr/>
        <a:lstStyle/>
        <a:p>
          <a:endParaRPr lang="en-US"/>
        </a:p>
      </dgm:t>
    </dgm:pt>
    <dgm:pt modelId="{62754F9A-1F03-4BB8-9A23-A428FF69316F}" type="pres">
      <dgm:prSet presAssocID="{31BF8D18-9E67-4110-AA81-260FD2005097}" presName="rootConnector1" presStyleLbl="node1" presStyleIdx="0" presStyleCnt="0"/>
      <dgm:spPr/>
      <dgm:t>
        <a:bodyPr/>
        <a:lstStyle/>
        <a:p>
          <a:endParaRPr lang="id-ID"/>
        </a:p>
      </dgm:t>
    </dgm:pt>
    <dgm:pt modelId="{2B0AE965-B470-4CF7-85A5-7475D699E98A}" type="pres">
      <dgm:prSet presAssocID="{31BF8D18-9E67-4110-AA81-260FD2005097}" presName="hierChild2" presStyleCnt="0"/>
      <dgm:spPr/>
    </dgm:pt>
    <dgm:pt modelId="{9DCC3473-BA2F-4CD9-A441-327F08A2389D}" type="pres">
      <dgm:prSet presAssocID="{DF68583A-13BC-4844-A10C-3BADC1AA6F51}" presName="Name37" presStyleLbl="parChTrans1D2" presStyleIdx="0" presStyleCnt="5"/>
      <dgm:spPr/>
      <dgm:t>
        <a:bodyPr/>
        <a:lstStyle/>
        <a:p>
          <a:endParaRPr lang="id-ID"/>
        </a:p>
      </dgm:t>
    </dgm:pt>
    <dgm:pt modelId="{614845E1-E276-4C26-B574-3499B30C38B0}" type="pres">
      <dgm:prSet presAssocID="{406284B5-D466-4543-A6E6-FFF4F4FF111D}" presName="hierRoot2" presStyleCnt="0">
        <dgm:presLayoutVars>
          <dgm:hierBranch val="init"/>
        </dgm:presLayoutVars>
      </dgm:prSet>
      <dgm:spPr/>
    </dgm:pt>
    <dgm:pt modelId="{CEC9FE41-9311-4F4F-AFD6-011F3D9E2FC3}" type="pres">
      <dgm:prSet presAssocID="{406284B5-D466-4543-A6E6-FFF4F4FF111D}" presName="rootComposite" presStyleCnt="0"/>
      <dgm:spPr/>
    </dgm:pt>
    <dgm:pt modelId="{4833CCC8-E789-4DA4-93D4-50CC2DAE93A7}" type="pres">
      <dgm:prSet presAssocID="{406284B5-D466-4543-A6E6-FFF4F4FF111D}" presName="rootText" presStyleLbl="node2" presStyleIdx="0" presStyleCnt="5">
        <dgm:presLayoutVars>
          <dgm:chPref val="3"/>
        </dgm:presLayoutVars>
      </dgm:prSet>
      <dgm:spPr/>
      <dgm:t>
        <a:bodyPr/>
        <a:lstStyle/>
        <a:p>
          <a:endParaRPr lang="id-ID"/>
        </a:p>
      </dgm:t>
    </dgm:pt>
    <dgm:pt modelId="{FCEB21FB-FFA1-45F9-B5BE-A083447C3A15}" type="pres">
      <dgm:prSet presAssocID="{406284B5-D466-4543-A6E6-FFF4F4FF111D}" presName="rootConnector" presStyleLbl="node2" presStyleIdx="0" presStyleCnt="5"/>
      <dgm:spPr/>
      <dgm:t>
        <a:bodyPr/>
        <a:lstStyle/>
        <a:p>
          <a:endParaRPr lang="id-ID"/>
        </a:p>
      </dgm:t>
    </dgm:pt>
    <dgm:pt modelId="{A7916764-1A2E-4AB9-BDFD-25B69D5A52FA}" type="pres">
      <dgm:prSet presAssocID="{406284B5-D466-4543-A6E6-FFF4F4FF111D}" presName="hierChild4" presStyleCnt="0"/>
      <dgm:spPr/>
    </dgm:pt>
    <dgm:pt modelId="{AB93A7F9-1966-4BE5-9EED-D530E699C915}" type="pres">
      <dgm:prSet presAssocID="{406284B5-D466-4543-A6E6-FFF4F4FF111D}" presName="hierChild5" presStyleCnt="0"/>
      <dgm:spPr/>
    </dgm:pt>
    <dgm:pt modelId="{F9E564DA-FB56-4B08-9B7C-E0C013DDF181}" type="pres">
      <dgm:prSet presAssocID="{189DD4F4-BDB1-4E37-B060-BDCDF902B287}" presName="Name37" presStyleLbl="parChTrans1D2" presStyleIdx="1" presStyleCnt="5"/>
      <dgm:spPr/>
      <dgm:t>
        <a:bodyPr/>
        <a:lstStyle/>
        <a:p>
          <a:endParaRPr lang="id-ID"/>
        </a:p>
      </dgm:t>
    </dgm:pt>
    <dgm:pt modelId="{C24D7DBA-42DC-4BAC-A55D-7D082F0875C2}" type="pres">
      <dgm:prSet presAssocID="{23F16F25-8728-40E8-B291-1BAE70C67DC6}" presName="hierRoot2" presStyleCnt="0">
        <dgm:presLayoutVars>
          <dgm:hierBranch val="init"/>
        </dgm:presLayoutVars>
      </dgm:prSet>
      <dgm:spPr/>
    </dgm:pt>
    <dgm:pt modelId="{1F3B0C15-FA2D-4700-8FC5-22455F31466B}" type="pres">
      <dgm:prSet presAssocID="{23F16F25-8728-40E8-B291-1BAE70C67DC6}" presName="rootComposite" presStyleCnt="0"/>
      <dgm:spPr/>
    </dgm:pt>
    <dgm:pt modelId="{E0C45ECD-CC0D-4741-B0CE-9CAC8BDE67AE}" type="pres">
      <dgm:prSet presAssocID="{23F16F25-8728-40E8-B291-1BAE70C67DC6}" presName="rootText" presStyleLbl="node2" presStyleIdx="1" presStyleCnt="5">
        <dgm:presLayoutVars>
          <dgm:chPref val="3"/>
        </dgm:presLayoutVars>
      </dgm:prSet>
      <dgm:spPr/>
      <dgm:t>
        <a:bodyPr/>
        <a:lstStyle/>
        <a:p>
          <a:endParaRPr lang="id-ID"/>
        </a:p>
      </dgm:t>
    </dgm:pt>
    <dgm:pt modelId="{5B234463-A9DE-4AEF-9A78-BDC6A6E300CC}" type="pres">
      <dgm:prSet presAssocID="{23F16F25-8728-40E8-B291-1BAE70C67DC6}" presName="rootConnector" presStyleLbl="node2" presStyleIdx="1" presStyleCnt="5"/>
      <dgm:spPr/>
      <dgm:t>
        <a:bodyPr/>
        <a:lstStyle/>
        <a:p>
          <a:endParaRPr lang="id-ID"/>
        </a:p>
      </dgm:t>
    </dgm:pt>
    <dgm:pt modelId="{E37302C2-ACFE-4D55-95B0-40F2D56A6796}" type="pres">
      <dgm:prSet presAssocID="{23F16F25-8728-40E8-B291-1BAE70C67DC6}" presName="hierChild4" presStyleCnt="0"/>
      <dgm:spPr/>
    </dgm:pt>
    <dgm:pt modelId="{962F577F-A621-4358-8B8F-242EEAE54DC8}" type="pres">
      <dgm:prSet presAssocID="{23F16F25-8728-40E8-B291-1BAE70C67DC6}" presName="hierChild5" presStyleCnt="0"/>
      <dgm:spPr/>
    </dgm:pt>
    <dgm:pt modelId="{B9F404B1-E2F9-474D-87FE-E9FC5D6CACF9}" type="pres">
      <dgm:prSet presAssocID="{0751C637-1346-4644-962A-95CA5E7612FA}" presName="Name37" presStyleLbl="parChTrans1D2" presStyleIdx="2" presStyleCnt="5"/>
      <dgm:spPr/>
      <dgm:t>
        <a:bodyPr/>
        <a:lstStyle/>
        <a:p>
          <a:endParaRPr lang="id-ID"/>
        </a:p>
      </dgm:t>
    </dgm:pt>
    <dgm:pt modelId="{9958B3D8-A2EB-429E-B52E-4CA19850DD95}" type="pres">
      <dgm:prSet presAssocID="{02A62D43-0760-4047-86F1-7409CF0FC311}" presName="hierRoot2" presStyleCnt="0">
        <dgm:presLayoutVars>
          <dgm:hierBranch val="init"/>
        </dgm:presLayoutVars>
      </dgm:prSet>
      <dgm:spPr/>
    </dgm:pt>
    <dgm:pt modelId="{961385BE-0DAE-4D09-B65C-BCD85576C437}" type="pres">
      <dgm:prSet presAssocID="{02A62D43-0760-4047-86F1-7409CF0FC311}" presName="rootComposite" presStyleCnt="0"/>
      <dgm:spPr/>
    </dgm:pt>
    <dgm:pt modelId="{6B93D01A-3780-4052-8BE3-0F912F788E01}" type="pres">
      <dgm:prSet presAssocID="{02A62D43-0760-4047-86F1-7409CF0FC311}" presName="rootText" presStyleLbl="node2" presStyleIdx="2" presStyleCnt="5">
        <dgm:presLayoutVars>
          <dgm:chPref val="3"/>
        </dgm:presLayoutVars>
      </dgm:prSet>
      <dgm:spPr/>
      <dgm:t>
        <a:bodyPr/>
        <a:lstStyle/>
        <a:p>
          <a:endParaRPr lang="id-ID"/>
        </a:p>
      </dgm:t>
    </dgm:pt>
    <dgm:pt modelId="{2C8AB303-E0E8-414A-AA56-DC86076296B4}" type="pres">
      <dgm:prSet presAssocID="{02A62D43-0760-4047-86F1-7409CF0FC311}" presName="rootConnector" presStyleLbl="node2" presStyleIdx="2" presStyleCnt="5"/>
      <dgm:spPr/>
      <dgm:t>
        <a:bodyPr/>
        <a:lstStyle/>
        <a:p>
          <a:endParaRPr lang="id-ID"/>
        </a:p>
      </dgm:t>
    </dgm:pt>
    <dgm:pt modelId="{74A2D454-87C1-4E17-815D-55F77498A1E6}" type="pres">
      <dgm:prSet presAssocID="{02A62D43-0760-4047-86F1-7409CF0FC311}" presName="hierChild4" presStyleCnt="0"/>
      <dgm:spPr/>
    </dgm:pt>
    <dgm:pt modelId="{F32A2428-C9E1-46ED-8BF7-5C5ED8E6096E}" type="pres">
      <dgm:prSet presAssocID="{C0728D08-6F42-4F28-AB79-D41F3547D76F}" presName="Name37" presStyleLbl="parChTrans1D3" presStyleIdx="0" presStyleCnt="3"/>
      <dgm:spPr/>
      <dgm:t>
        <a:bodyPr/>
        <a:lstStyle/>
        <a:p>
          <a:endParaRPr lang="id-ID"/>
        </a:p>
      </dgm:t>
    </dgm:pt>
    <dgm:pt modelId="{68807651-C570-48A9-B72C-521BE09AB98E}" type="pres">
      <dgm:prSet presAssocID="{CC110DC1-7F11-4F2A-A49F-3C0034C3018E}" presName="hierRoot2" presStyleCnt="0">
        <dgm:presLayoutVars>
          <dgm:hierBranch val="init"/>
        </dgm:presLayoutVars>
      </dgm:prSet>
      <dgm:spPr/>
    </dgm:pt>
    <dgm:pt modelId="{238C38B9-6688-496E-B839-9D427C351168}" type="pres">
      <dgm:prSet presAssocID="{CC110DC1-7F11-4F2A-A49F-3C0034C3018E}" presName="rootComposite" presStyleCnt="0"/>
      <dgm:spPr/>
    </dgm:pt>
    <dgm:pt modelId="{7D13E955-D175-4B4D-8182-BD11E827BBA5}" type="pres">
      <dgm:prSet presAssocID="{CC110DC1-7F11-4F2A-A49F-3C0034C3018E}" presName="rootText" presStyleLbl="node3" presStyleIdx="0" presStyleCnt="3">
        <dgm:presLayoutVars>
          <dgm:chPref val="3"/>
        </dgm:presLayoutVars>
      </dgm:prSet>
      <dgm:spPr/>
      <dgm:t>
        <a:bodyPr/>
        <a:lstStyle/>
        <a:p>
          <a:endParaRPr lang="en-US"/>
        </a:p>
      </dgm:t>
    </dgm:pt>
    <dgm:pt modelId="{E3B69B19-9D6A-4D68-AE02-A284EF74A841}" type="pres">
      <dgm:prSet presAssocID="{CC110DC1-7F11-4F2A-A49F-3C0034C3018E}" presName="rootConnector" presStyleLbl="node3" presStyleIdx="0" presStyleCnt="3"/>
      <dgm:spPr/>
      <dgm:t>
        <a:bodyPr/>
        <a:lstStyle/>
        <a:p>
          <a:endParaRPr lang="id-ID"/>
        </a:p>
      </dgm:t>
    </dgm:pt>
    <dgm:pt modelId="{C58D2776-9D6B-4291-B305-2ACF1C89F4DF}" type="pres">
      <dgm:prSet presAssocID="{CC110DC1-7F11-4F2A-A49F-3C0034C3018E}" presName="hierChild4" presStyleCnt="0"/>
      <dgm:spPr/>
    </dgm:pt>
    <dgm:pt modelId="{917C725A-4295-4C58-89BA-2100353458C9}" type="pres">
      <dgm:prSet presAssocID="{C79213C8-5742-479D-B703-66A61040BF97}" presName="Name37" presStyleLbl="parChTrans1D4" presStyleIdx="0" presStyleCnt="4"/>
      <dgm:spPr/>
      <dgm:t>
        <a:bodyPr/>
        <a:lstStyle/>
        <a:p>
          <a:endParaRPr lang="id-ID"/>
        </a:p>
      </dgm:t>
    </dgm:pt>
    <dgm:pt modelId="{334EB264-E583-4077-A24D-183630AF12F4}" type="pres">
      <dgm:prSet presAssocID="{23E79B04-DA72-4951-B1AA-F54668C8601C}" presName="hierRoot2" presStyleCnt="0">
        <dgm:presLayoutVars>
          <dgm:hierBranch val="init"/>
        </dgm:presLayoutVars>
      </dgm:prSet>
      <dgm:spPr/>
    </dgm:pt>
    <dgm:pt modelId="{E1C6A30B-C90E-4187-8C40-C9EBE54D4FD8}" type="pres">
      <dgm:prSet presAssocID="{23E79B04-DA72-4951-B1AA-F54668C8601C}" presName="rootComposite" presStyleCnt="0"/>
      <dgm:spPr/>
    </dgm:pt>
    <dgm:pt modelId="{4232007F-22E0-4343-883B-51AA7D7EA99A}" type="pres">
      <dgm:prSet presAssocID="{23E79B04-DA72-4951-B1AA-F54668C8601C}" presName="rootText" presStyleLbl="node4" presStyleIdx="0" presStyleCnt="4">
        <dgm:presLayoutVars>
          <dgm:chPref val="3"/>
        </dgm:presLayoutVars>
      </dgm:prSet>
      <dgm:spPr/>
      <dgm:t>
        <a:bodyPr/>
        <a:lstStyle/>
        <a:p>
          <a:endParaRPr lang="id-ID"/>
        </a:p>
      </dgm:t>
    </dgm:pt>
    <dgm:pt modelId="{A8045D6B-33C6-4CD7-8220-E041C870F7F0}" type="pres">
      <dgm:prSet presAssocID="{23E79B04-DA72-4951-B1AA-F54668C8601C}" presName="rootConnector" presStyleLbl="node4" presStyleIdx="0" presStyleCnt="4"/>
      <dgm:spPr/>
      <dgm:t>
        <a:bodyPr/>
        <a:lstStyle/>
        <a:p>
          <a:endParaRPr lang="id-ID"/>
        </a:p>
      </dgm:t>
    </dgm:pt>
    <dgm:pt modelId="{C10B8679-51D3-45DA-AE10-6D91CCE8E10F}" type="pres">
      <dgm:prSet presAssocID="{23E79B04-DA72-4951-B1AA-F54668C8601C}" presName="hierChild4" presStyleCnt="0"/>
      <dgm:spPr/>
    </dgm:pt>
    <dgm:pt modelId="{210A7EB7-BF60-48A0-B769-7B54A9670F9B}" type="pres">
      <dgm:prSet presAssocID="{23E79B04-DA72-4951-B1AA-F54668C8601C}" presName="hierChild5" presStyleCnt="0"/>
      <dgm:spPr/>
    </dgm:pt>
    <dgm:pt modelId="{577E90E5-002E-40A1-AFD9-B30C7490D8A9}" type="pres">
      <dgm:prSet presAssocID="{CF814CF6-E592-45C4-887B-8C63E66502E4}" presName="Name37" presStyleLbl="parChTrans1D4" presStyleIdx="1" presStyleCnt="4"/>
      <dgm:spPr/>
      <dgm:t>
        <a:bodyPr/>
        <a:lstStyle/>
        <a:p>
          <a:endParaRPr lang="id-ID"/>
        </a:p>
      </dgm:t>
    </dgm:pt>
    <dgm:pt modelId="{0DA30DBC-861E-4CFB-80D4-EC410303CA74}" type="pres">
      <dgm:prSet presAssocID="{1EC21F2C-6C17-4D66-943C-98EF90244870}" presName="hierRoot2" presStyleCnt="0">
        <dgm:presLayoutVars>
          <dgm:hierBranch val="init"/>
        </dgm:presLayoutVars>
      </dgm:prSet>
      <dgm:spPr/>
    </dgm:pt>
    <dgm:pt modelId="{381960AC-698B-4F27-B3EC-F41F7A20F7BE}" type="pres">
      <dgm:prSet presAssocID="{1EC21F2C-6C17-4D66-943C-98EF90244870}" presName="rootComposite" presStyleCnt="0"/>
      <dgm:spPr/>
    </dgm:pt>
    <dgm:pt modelId="{1ADD3C47-6EC1-4615-9B6D-F21F4E339B64}" type="pres">
      <dgm:prSet presAssocID="{1EC21F2C-6C17-4D66-943C-98EF90244870}" presName="rootText" presStyleLbl="node4" presStyleIdx="1" presStyleCnt="4">
        <dgm:presLayoutVars>
          <dgm:chPref val="3"/>
        </dgm:presLayoutVars>
      </dgm:prSet>
      <dgm:spPr/>
      <dgm:t>
        <a:bodyPr/>
        <a:lstStyle/>
        <a:p>
          <a:endParaRPr lang="en-US"/>
        </a:p>
      </dgm:t>
    </dgm:pt>
    <dgm:pt modelId="{95AC6C65-116C-427A-AA09-904F814882A6}" type="pres">
      <dgm:prSet presAssocID="{1EC21F2C-6C17-4D66-943C-98EF90244870}" presName="rootConnector" presStyleLbl="node4" presStyleIdx="1" presStyleCnt="4"/>
      <dgm:spPr/>
      <dgm:t>
        <a:bodyPr/>
        <a:lstStyle/>
        <a:p>
          <a:endParaRPr lang="id-ID"/>
        </a:p>
      </dgm:t>
    </dgm:pt>
    <dgm:pt modelId="{271E02B7-5F2B-4A71-85E8-3664C0C5DD48}" type="pres">
      <dgm:prSet presAssocID="{1EC21F2C-6C17-4D66-943C-98EF90244870}" presName="hierChild4" presStyleCnt="0"/>
      <dgm:spPr/>
    </dgm:pt>
    <dgm:pt modelId="{C627843F-EBBD-44B0-9980-38228A5B3BBB}" type="pres">
      <dgm:prSet presAssocID="{1EC21F2C-6C17-4D66-943C-98EF90244870}" presName="hierChild5" presStyleCnt="0"/>
      <dgm:spPr/>
    </dgm:pt>
    <dgm:pt modelId="{2954239D-582F-418A-ADA6-3D3DF5F295AB}" type="pres">
      <dgm:prSet presAssocID="{D32FF1E9-B036-4F0B-9506-CF72BF86E712}" presName="Name37" presStyleLbl="parChTrans1D4" presStyleIdx="2" presStyleCnt="4"/>
      <dgm:spPr/>
      <dgm:t>
        <a:bodyPr/>
        <a:lstStyle/>
        <a:p>
          <a:endParaRPr lang="id-ID"/>
        </a:p>
      </dgm:t>
    </dgm:pt>
    <dgm:pt modelId="{75619758-61B6-457F-90C1-93146BC83BC5}" type="pres">
      <dgm:prSet presAssocID="{D2C6064E-02A4-40E0-80BB-4FC2484A086F}" presName="hierRoot2" presStyleCnt="0">
        <dgm:presLayoutVars>
          <dgm:hierBranch val="init"/>
        </dgm:presLayoutVars>
      </dgm:prSet>
      <dgm:spPr/>
    </dgm:pt>
    <dgm:pt modelId="{2ED130DC-96E4-4391-A1A3-FB2F5BD81A6B}" type="pres">
      <dgm:prSet presAssocID="{D2C6064E-02A4-40E0-80BB-4FC2484A086F}" presName="rootComposite" presStyleCnt="0"/>
      <dgm:spPr/>
    </dgm:pt>
    <dgm:pt modelId="{5B48E39A-F4A2-48CC-92F4-240A3FFF5CDA}" type="pres">
      <dgm:prSet presAssocID="{D2C6064E-02A4-40E0-80BB-4FC2484A086F}" presName="rootText" presStyleLbl="node4" presStyleIdx="2" presStyleCnt="4">
        <dgm:presLayoutVars>
          <dgm:chPref val="3"/>
        </dgm:presLayoutVars>
      </dgm:prSet>
      <dgm:spPr/>
      <dgm:t>
        <a:bodyPr/>
        <a:lstStyle/>
        <a:p>
          <a:endParaRPr lang="id-ID"/>
        </a:p>
      </dgm:t>
    </dgm:pt>
    <dgm:pt modelId="{1D83BEDD-F8A1-4932-B300-04A1CC3EC1C4}" type="pres">
      <dgm:prSet presAssocID="{D2C6064E-02A4-40E0-80BB-4FC2484A086F}" presName="rootConnector" presStyleLbl="node4" presStyleIdx="2" presStyleCnt="4"/>
      <dgm:spPr/>
      <dgm:t>
        <a:bodyPr/>
        <a:lstStyle/>
        <a:p>
          <a:endParaRPr lang="id-ID"/>
        </a:p>
      </dgm:t>
    </dgm:pt>
    <dgm:pt modelId="{942E5E76-10D9-4314-910F-E750066024E5}" type="pres">
      <dgm:prSet presAssocID="{D2C6064E-02A4-40E0-80BB-4FC2484A086F}" presName="hierChild4" presStyleCnt="0"/>
      <dgm:spPr/>
    </dgm:pt>
    <dgm:pt modelId="{916A9809-AAB1-489C-9BDE-12C1028D7270}" type="pres">
      <dgm:prSet presAssocID="{E8E2D675-2DE7-4B53-840F-51BBA266F6D6}" presName="Name37" presStyleLbl="parChTrans1D4" presStyleIdx="3" presStyleCnt="4"/>
      <dgm:spPr/>
      <dgm:t>
        <a:bodyPr/>
        <a:lstStyle/>
        <a:p>
          <a:endParaRPr lang="id-ID"/>
        </a:p>
      </dgm:t>
    </dgm:pt>
    <dgm:pt modelId="{6A372158-D7A2-4754-8C17-B68288715D08}" type="pres">
      <dgm:prSet presAssocID="{A0C69325-8F12-46AA-9827-B45DD89F0608}" presName="hierRoot2" presStyleCnt="0">
        <dgm:presLayoutVars>
          <dgm:hierBranch val="init"/>
        </dgm:presLayoutVars>
      </dgm:prSet>
      <dgm:spPr/>
    </dgm:pt>
    <dgm:pt modelId="{610632C9-7BDC-49A5-B947-39EE23FC5B4B}" type="pres">
      <dgm:prSet presAssocID="{A0C69325-8F12-46AA-9827-B45DD89F0608}" presName="rootComposite" presStyleCnt="0"/>
      <dgm:spPr/>
    </dgm:pt>
    <dgm:pt modelId="{7C2626F6-7039-4E88-B9C5-41CDBA22B7BE}" type="pres">
      <dgm:prSet presAssocID="{A0C69325-8F12-46AA-9827-B45DD89F0608}" presName="rootText" presStyleLbl="node4" presStyleIdx="3" presStyleCnt="4">
        <dgm:presLayoutVars>
          <dgm:chPref val="3"/>
        </dgm:presLayoutVars>
      </dgm:prSet>
      <dgm:spPr/>
      <dgm:t>
        <a:bodyPr/>
        <a:lstStyle/>
        <a:p>
          <a:endParaRPr lang="id-ID"/>
        </a:p>
      </dgm:t>
    </dgm:pt>
    <dgm:pt modelId="{DECEB2A8-967C-488A-88F2-F2E4A7DDCD38}" type="pres">
      <dgm:prSet presAssocID="{A0C69325-8F12-46AA-9827-B45DD89F0608}" presName="rootConnector" presStyleLbl="node4" presStyleIdx="3" presStyleCnt="4"/>
      <dgm:spPr/>
      <dgm:t>
        <a:bodyPr/>
        <a:lstStyle/>
        <a:p>
          <a:endParaRPr lang="id-ID"/>
        </a:p>
      </dgm:t>
    </dgm:pt>
    <dgm:pt modelId="{6885FBEC-3592-4904-8DBF-FD8A7592D852}" type="pres">
      <dgm:prSet presAssocID="{A0C69325-8F12-46AA-9827-B45DD89F0608}" presName="hierChild4" presStyleCnt="0"/>
      <dgm:spPr/>
    </dgm:pt>
    <dgm:pt modelId="{47361C28-C995-404E-9F8E-AB53DCC0AC14}" type="pres">
      <dgm:prSet presAssocID="{A0C69325-8F12-46AA-9827-B45DD89F0608}" presName="hierChild5" presStyleCnt="0"/>
      <dgm:spPr/>
    </dgm:pt>
    <dgm:pt modelId="{7B560CB4-424E-4D3E-A7EE-5A91048E99E5}" type="pres">
      <dgm:prSet presAssocID="{D2C6064E-02A4-40E0-80BB-4FC2484A086F}" presName="hierChild5" presStyleCnt="0"/>
      <dgm:spPr/>
    </dgm:pt>
    <dgm:pt modelId="{C70088F6-AF72-41A3-89D2-4F4A31EB2522}" type="pres">
      <dgm:prSet presAssocID="{CC110DC1-7F11-4F2A-A49F-3C0034C3018E}" presName="hierChild5" presStyleCnt="0"/>
      <dgm:spPr/>
    </dgm:pt>
    <dgm:pt modelId="{5465BC01-AC6C-44F6-BE39-A095D3387000}" type="pres">
      <dgm:prSet presAssocID="{FCBA26FD-35A1-4F80-9692-DDFCB6680F4A}" presName="Name37" presStyleLbl="parChTrans1D3" presStyleIdx="1" presStyleCnt="3"/>
      <dgm:spPr/>
      <dgm:t>
        <a:bodyPr/>
        <a:lstStyle/>
        <a:p>
          <a:endParaRPr lang="id-ID"/>
        </a:p>
      </dgm:t>
    </dgm:pt>
    <dgm:pt modelId="{87DEB55B-07AC-492D-A5C8-1E71DA6F1FEE}" type="pres">
      <dgm:prSet presAssocID="{F90AE872-E1FA-4A6D-A86D-64DD4595E681}" presName="hierRoot2" presStyleCnt="0">
        <dgm:presLayoutVars>
          <dgm:hierBranch val="l"/>
        </dgm:presLayoutVars>
      </dgm:prSet>
      <dgm:spPr/>
    </dgm:pt>
    <dgm:pt modelId="{30AE36CD-A9CA-4076-A254-E0CE3FBDA956}" type="pres">
      <dgm:prSet presAssocID="{F90AE872-E1FA-4A6D-A86D-64DD4595E681}" presName="rootComposite" presStyleCnt="0"/>
      <dgm:spPr/>
    </dgm:pt>
    <dgm:pt modelId="{79A60210-5A25-4756-B2DD-9058ECF44CF9}" type="pres">
      <dgm:prSet presAssocID="{F90AE872-E1FA-4A6D-A86D-64DD4595E681}" presName="rootText" presStyleLbl="node3" presStyleIdx="1" presStyleCnt="3">
        <dgm:presLayoutVars>
          <dgm:chPref val="3"/>
        </dgm:presLayoutVars>
      </dgm:prSet>
      <dgm:spPr/>
      <dgm:t>
        <a:bodyPr/>
        <a:lstStyle/>
        <a:p>
          <a:endParaRPr lang="id-ID"/>
        </a:p>
      </dgm:t>
    </dgm:pt>
    <dgm:pt modelId="{0271D603-FAA8-45C7-B704-9F561EBAC56F}" type="pres">
      <dgm:prSet presAssocID="{F90AE872-E1FA-4A6D-A86D-64DD4595E681}" presName="rootConnector" presStyleLbl="node3" presStyleIdx="1" presStyleCnt="3"/>
      <dgm:spPr/>
      <dgm:t>
        <a:bodyPr/>
        <a:lstStyle/>
        <a:p>
          <a:endParaRPr lang="id-ID"/>
        </a:p>
      </dgm:t>
    </dgm:pt>
    <dgm:pt modelId="{956B4C1B-2D86-4E8F-8E0B-C852075752E4}" type="pres">
      <dgm:prSet presAssocID="{F90AE872-E1FA-4A6D-A86D-64DD4595E681}" presName="hierChild4" presStyleCnt="0"/>
      <dgm:spPr/>
    </dgm:pt>
    <dgm:pt modelId="{A27F2AE9-CCD8-4FBA-B678-26ADDA63A033}" type="pres">
      <dgm:prSet presAssocID="{F90AE872-E1FA-4A6D-A86D-64DD4595E681}" presName="hierChild5" presStyleCnt="0"/>
      <dgm:spPr/>
    </dgm:pt>
    <dgm:pt modelId="{192EC6FC-4763-49CF-B3AE-9F90166CAFBE}" type="pres">
      <dgm:prSet presAssocID="{AA22D493-BCD1-4CF1-AEB8-304728DF1AAC}" presName="Name37" presStyleLbl="parChTrans1D3" presStyleIdx="2" presStyleCnt="3"/>
      <dgm:spPr/>
      <dgm:t>
        <a:bodyPr/>
        <a:lstStyle/>
        <a:p>
          <a:endParaRPr lang="id-ID"/>
        </a:p>
      </dgm:t>
    </dgm:pt>
    <dgm:pt modelId="{9EF325B8-596C-4025-A9F6-59FE036B34E5}" type="pres">
      <dgm:prSet presAssocID="{24144DA7-EE1B-4760-BF52-7B8950BA0326}" presName="hierRoot2" presStyleCnt="0">
        <dgm:presLayoutVars>
          <dgm:hierBranch val="init"/>
        </dgm:presLayoutVars>
      </dgm:prSet>
      <dgm:spPr/>
    </dgm:pt>
    <dgm:pt modelId="{4C0D899E-C337-46E6-BB76-C3AD610A2B39}" type="pres">
      <dgm:prSet presAssocID="{24144DA7-EE1B-4760-BF52-7B8950BA0326}" presName="rootComposite" presStyleCnt="0"/>
      <dgm:spPr/>
    </dgm:pt>
    <dgm:pt modelId="{62F93649-1490-467C-9A27-AD713C273CE8}" type="pres">
      <dgm:prSet presAssocID="{24144DA7-EE1B-4760-BF52-7B8950BA0326}" presName="rootText" presStyleLbl="node3" presStyleIdx="2" presStyleCnt="3">
        <dgm:presLayoutVars>
          <dgm:chPref val="3"/>
        </dgm:presLayoutVars>
      </dgm:prSet>
      <dgm:spPr/>
      <dgm:t>
        <a:bodyPr/>
        <a:lstStyle/>
        <a:p>
          <a:endParaRPr lang="en-US"/>
        </a:p>
      </dgm:t>
    </dgm:pt>
    <dgm:pt modelId="{4DED6501-16A9-4637-9AE3-AA09EDF77EB9}" type="pres">
      <dgm:prSet presAssocID="{24144DA7-EE1B-4760-BF52-7B8950BA0326}" presName="rootConnector" presStyleLbl="node3" presStyleIdx="2" presStyleCnt="3"/>
      <dgm:spPr/>
      <dgm:t>
        <a:bodyPr/>
        <a:lstStyle/>
        <a:p>
          <a:endParaRPr lang="id-ID"/>
        </a:p>
      </dgm:t>
    </dgm:pt>
    <dgm:pt modelId="{6591333C-D5A4-4440-9648-85741D206A70}" type="pres">
      <dgm:prSet presAssocID="{24144DA7-EE1B-4760-BF52-7B8950BA0326}" presName="hierChild4" presStyleCnt="0"/>
      <dgm:spPr/>
    </dgm:pt>
    <dgm:pt modelId="{CA5D8F82-4505-490A-A667-10B4591EAABE}" type="pres">
      <dgm:prSet presAssocID="{24144DA7-EE1B-4760-BF52-7B8950BA0326}" presName="hierChild5" presStyleCnt="0"/>
      <dgm:spPr/>
    </dgm:pt>
    <dgm:pt modelId="{15E3FD9A-4350-4C19-AD63-C8E1B708C026}" type="pres">
      <dgm:prSet presAssocID="{02A62D43-0760-4047-86F1-7409CF0FC311}" presName="hierChild5" presStyleCnt="0"/>
      <dgm:spPr/>
    </dgm:pt>
    <dgm:pt modelId="{61B24315-3648-4CF7-9DF5-7774F55B7FCE}" type="pres">
      <dgm:prSet presAssocID="{E579A758-B83D-432A-BE9F-9837B5F6A4CD}" presName="Name37" presStyleLbl="parChTrans1D2" presStyleIdx="3" presStyleCnt="5"/>
      <dgm:spPr/>
      <dgm:t>
        <a:bodyPr/>
        <a:lstStyle/>
        <a:p>
          <a:endParaRPr lang="id-ID"/>
        </a:p>
      </dgm:t>
    </dgm:pt>
    <dgm:pt modelId="{AF13DF1B-04EF-4FED-AD2C-E48E3F2F84DA}" type="pres">
      <dgm:prSet presAssocID="{DC0D7FB5-E431-4A9A-9FFC-ABF650FF0B3A}" presName="hierRoot2" presStyleCnt="0">
        <dgm:presLayoutVars>
          <dgm:hierBranch val="init"/>
        </dgm:presLayoutVars>
      </dgm:prSet>
      <dgm:spPr/>
    </dgm:pt>
    <dgm:pt modelId="{8ED61ED5-7D9E-41A8-9637-8FFF6D7463E6}" type="pres">
      <dgm:prSet presAssocID="{DC0D7FB5-E431-4A9A-9FFC-ABF650FF0B3A}" presName="rootComposite" presStyleCnt="0"/>
      <dgm:spPr/>
    </dgm:pt>
    <dgm:pt modelId="{24D266FF-01F6-4F37-8319-6AD69E081022}" type="pres">
      <dgm:prSet presAssocID="{DC0D7FB5-E431-4A9A-9FFC-ABF650FF0B3A}" presName="rootText" presStyleLbl="node2" presStyleIdx="3" presStyleCnt="5">
        <dgm:presLayoutVars>
          <dgm:chPref val="3"/>
        </dgm:presLayoutVars>
      </dgm:prSet>
      <dgm:spPr/>
      <dgm:t>
        <a:bodyPr/>
        <a:lstStyle/>
        <a:p>
          <a:endParaRPr lang="en-US"/>
        </a:p>
      </dgm:t>
    </dgm:pt>
    <dgm:pt modelId="{EA195004-49B1-4FC6-8979-4FF82A9AD957}" type="pres">
      <dgm:prSet presAssocID="{DC0D7FB5-E431-4A9A-9FFC-ABF650FF0B3A}" presName="rootConnector" presStyleLbl="node2" presStyleIdx="3" presStyleCnt="5"/>
      <dgm:spPr/>
      <dgm:t>
        <a:bodyPr/>
        <a:lstStyle/>
        <a:p>
          <a:endParaRPr lang="id-ID"/>
        </a:p>
      </dgm:t>
    </dgm:pt>
    <dgm:pt modelId="{DFCC0915-7686-4DD8-9031-D924E2DCF87F}" type="pres">
      <dgm:prSet presAssocID="{DC0D7FB5-E431-4A9A-9FFC-ABF650FF0B3A}" presName="hierChild4" presStyleCnt="0"/>
      <dgm:spPr/>
    </dgm:pt>
    <dgm:pt modelId="{4A2698E8-1969-4072-A092-FB13CC28BFD0}" type="pres">
      <dgm:prSet presAssocID="{DC0D7FB5-E431-4A9A-9FFC-ABF650FF0B3A}" presName="hierChild5" presStyleCnt="0"/>
      <dgm:spPr/>
    </dgm:pt>
    <dgm:pt modelId="{BB0A1638-6E63-40D2-9E6C-2C263823E028}" type="pres">
      <dgm:prSet presAssocID="{85584B6D-995D-4D1E-A939-5E428E06DDB0}" presName="Name37" presStyleLbl="parChTrans1D2" presStyleIdx="4" presStyleCnt="5"/>
      <dgm:spPr/>
      <dgm:t>
        <a:bodyPr/>
        <a:lstStyle/>
        <a:p>
          <a:endParaRPr lang="id-ID"/>
        </a:p>
      </dgm:t>
    </dgm:pt>
    <dgm:pt modelId="{C5BFA2A2-1AA8-444E-8347-332AEAA9BF4B}" type="pres">
      <dgm:prSet presAssocID="{DE5CAC93-823E-49FC-BB5E-0FB472BA474B}" presName="hierRoot2" presStyleCnt="0">
        <dgm:presLayoutVars>
          <dgm:hierBranch val="init"/>
        </dgm:presLayoutVars>
      </dgm:prSet>
      <dgm:spPr/>
    </dgm:pt>
    <dgm:pt modelId="{515033AE-9E3F-4356-920C-4EDDFF02DCC8}" type="pres">
      <dgm:prSet presAssocID="{DE5CAC93-823E-49FC-BB5E-0FB472BA474B}" presName="rootComposite" presStyleCnt="0"/>
      <dgm:spPr/>
    </dgm:pt>
    <dgm:pt modelId="{A41F54BB-CFF3-4A8B-BA35-C029613F57E4}" type="pres">
      <dgm:prSet presAssocID="{DE5CAC93-823E-49FC-BB5E-0FB472BA474B}" presName="rootText" presStyleLbl="node2" presStyleIdx="4" presStyleCnt="5">
        <dgm:presLayoutVars>
          <dgm:chPref val="3"/>
        </dgm:presLayoutVars>
      </dgm:prSet>
      <dgm:spPr/>
      <dgm:t>
        <a:bodyPr/>
        <a:lstStyle/>
        <a:p>
          <a:endParaRPr lang="id-ID"/>
        </a:p>
      </dgm:t>
    </dgm:pt>
    <dgm:pt modelId="{89292DE8-B06B-472B-B0A7-684F28C2F620}" type="pres">
      <dgm:prSet presAssocID="{DE5CAC93-823E-49FC-BB5E-0FB472BA474B}" presName="rootConnector" presStyleLbl="node2" presStyleIdx="4" presStyleCnt="5"/>
      <dgm:spPr/>
      <dgm:t>
        <a:bodyPr/>
        <a:lstStyle/>
        <a:p>
          <a:endParaRPr lang="id-ID"/>
        </a:p>
      </dgm:t>
    </dgm:pt>
    <dgm:pt modelId="{3F0B3747-8201-433D-8366-5C96DC520305}" type="pres">
      <dgm:prSet presAssocID="{DE5CAC93-823E-49FC-BB5E-0FB472BA474B}" presName="hierChild4" presStyleCnt="0"/>
      <dgm:spPr/>
    </dgm:pt>
    <dgm:pt modelId="{702EB000-321C-4DE9-9B71-1B0BBC9AAE86}" type="pres">
      <dgm:prSet presAssocID="{DE5CAC93-823E-49FC-BB5E-0FB472BA474B}" presName="hierChild5" presStyleCnt="0"/>
      <dgm:spPr/>
    </dgm:pt>
    <dgm:pt modelId="{138F21A9-C857-4ECB-84A3-AA612964EF49}" type="pres">
      <dgm:prSet presAssocID="{31BF8D18-9E67-4110-AA81-260FD2005097}" presName="hierChild3" presStyleCnt="0"/>
      <dgm:spPr/>
    </dgm:pt>
  </dgm:ptLst>
  <dgm:cxnLst>
    <dgm:cxn modelId="{6A19B1B5-096A-4D83-9014-427B2D2347F7}" type="presOf" srcId="{CC110DC1-7F11-4F2A-A49F-3C0034C3018E}" destId="{E3B69B19-9D6A-4D68-AE02-A284EF74A841}" srcOrd="1" destOrd="0" presId="urn:microsoft.com/office/officeart/2005/8/layout/orgChart1"/>
    <dgm:cxn modelId="{B2B7C478-AC9F-49A0-B64D-34ACABDDBBA6}" type="presOf" srcId="{02A62D43-0760-4047-86F1-7409CF0FC311}" destId="{6B93D01A-3780-4052-8BE3-0F912F788E01}" srcOrd="0" destOrd="0" presId="urn:microsoft.com/office/officeart/2005/8/layout/orgChart1"/>
    <dgm:cxn modelId="{A8D27787-C87E-46FE-8C96-A99B8AACD783}" type="presOf" srcId="{24144DA7-EE1B-4760-BF52-7B8950BA0326}" destId="{62F93649-1490-467C-9A27-AD713C273CE8}" srcOrd="0" destOrd="0" presId="urn:microsoft.com/office/officeart/2005/8/layout/orgChart1"/>
    <dgm:cxn modelId="{176EA293-633E-4DDB-94A7-138021D714C2}" type="presOf" srcId="{D32FF1E9-B036-4F0B-9506-CF72BF86E712}" destId="{2954239D-582F-418A-ADA6-3D3DF5F295AB}" srcOrd="0" destOrd="0" presId="urn:microsoft.com/office/officeart/2005/8/layout/orgChart1"/>
    <dgm:cxn modelId="{3EE967AD-694D-42A4-9A75-CD4F6F266F1F}" type="presOf" srcId="{DC0D7FB5-E431-4A9A-9FFC-ABF650FF0B3A}" destId="{EA195004-49B1-4FC6-8979-4FF82A9AD957}" srcOrd="1" destOrd="0" presId="urn:microsoft.com/office/officeart/2005/8/layout/orgChart1"/>
    <dgm:cxn modelId="{08B4E113-70A7-45D0-8861-FAC706CE3100}" type="presOf" srcId="{C79213C8-5742-479D-B703-66A61040BF97}" destId="{917C725A-4295-4C58-89BA-2100353458C9}" srcOrd="0" destOrd="0" presId="urn:microsoft.com/office/officeart/2005/8/layout/orgChart1"/>
    <dgm:cxn modelId="{6D1840FF-7B41-4E35-9870-B103D4DCBB44}" srcId="{D2C6064E-02A4-40E0-80BB-4FC2484A086F}" destId="{A0C69325-8F12-46AA-9827-B45DD89F0608}" srcOrd="0" destOrd="0" parTransId="{E8E2D675-2DE7-4B53-840F-51BBA266F6D6}" sibTransId="{F64DBCFF-CB09-49E0-9640-9247E44674BD}"/>
    <dgm:cxn modelId="{6ADD7D81-A7EB-4D10-B0CA-291021AEBC35}" type="presOf" srcId="{CC110DC1-7F11-4F2A-A49F-3C0034C3018E}" destId="{7D13E955-D175-4B4D-8182-BD11E827BBA5}" srcOrd="0" destOrd="0" presId="urn:microsoft.com/office/officeart/2005/8/layout/orgChart1"/>
    <dgm:cxn modelId="{69CD2572-B43D-4024-9B89-94D8CD679D48}" type="presOf" srcId="{F90AE872-E1FA-4A6D-A86D-64DD4595E681}" destId="{0271D603-FAA8-45C7-B704-9F561EBAC56F}" srcOrd="1" destOrd="0" presId="urn:microsoft.com/office/officeart/2005/8/layout/orgChart1"/>
    <dgm:cxn modelId="{2C6A2169-B697-40B3-9BA8-F37872C5FFAD}" type="presOf" srcId="{C0728D08-6F42-4F28-AB79-D41F3547D76F}" destId="{F32A2428-C9E1-46ED-8BF7-5C5ED8E6096E}" srcOrd="0" destOrd="0" presId="urn:microsoft.com/office/officeart/2005/8/layout/orgChart1"/>
    <dgm:cxn modelId="{33475E9B-0FFE-4097-A2FF-F3061FE4E5CE}" srcId="{CC110DC1-7F11-4F2A-A49F-3C0034C3018E}" destId="{23E79B04-DA72-4951-B1AA-F54668C8601C}" srcOrd="0" destOrd="0" parTransId="{C79213C8-5742-479D-B703-66A61040BF97}" sibTransId="{F68E99D1-089B-482F-BF53-CB6CD271772B}"/>
    <dgm:cxn modelId="{A814A1D7-288D-492B-BE94-4DA7C705CBB6}" type="presOf" srcId="{A0C69325-8F12-46AA-9827-B45DD89F0608}" destId="{7C2626F6-7039-4E88-B9C5-41CDBA22B7BE}" srcOrd="0" destOrd="0" presId="urn:microsoft.com/office/officeart/2005/8/layout/orgChart1"/>
    <dgm:cxn modelId="{E048A476-1310-4AF5-BB45-D4CD1A7D9C42}" type="presOf" srcId="{31BF8D18-9E67-4110-AA81-260FD2005097}" destId="{62754F9A-1F03-4BB8-9A23-A428FF69316F}" srcOrd="1" destOrd="0" presId="urn:microsoft.com/office/officeart/2005/8/layout/orgChart1"/>
    <dgm:cxn modelId="{54CB8B15-0931-4C1F-92C2-9C0CCA7F88E5}" srcId="{31BF8D18-9E67-4110-AA81-260FD2005097}" destId="{02A62D43-0760-4047-86F1-7409CF0FC311}" srcOrd="2" destOrd="0" parTransId="{0751C637-1346-4644-962A-95CA5E7612FA}" sibTransId="{A01604B9-6DE9-4F9E-8332-F97E3464DBC1}"/>
    <dgm:cxn modelId="{A5824483-1F0D-4557-BC67-8FA6DA5B8B4A}" srcId="{31BF8D18-9E67-4110-AA81-260FD2005097}" destId="{DE5CAC93-823E-49FC-BB5E-0FB472BA474B}" srcOrd="4" destOrd="0" parTransId="{85584B6D-995D-4D1E-A939-5E428E06DDB0}" sibTransId="{1BB496F4-AA37-4C30-A13B-05C8EAFF4AE7}"/>
    <dgm:cxn modelId="{B88147D0-24C4-4E37-8414-458FAB1DBF04}" type="presOf" srcId="{0751C637-1346-4644-962A-95CA5E7612FA}" destId="{B9F404B1-E2F9-474D-87FE-E9FC5D6CACF9}" srcOrd="0" destOrd="0" presId="urn:microsoft.com/office/officeart/2005/8/layout/orgChart1"/>
    <dgm:cxn modelId="{1A6CB4F3-CBB5-4886-99EF-931F1FFB4517}" type="presOf" srcId="{DF68583A-13BC-4844-A10C-3BADC1AA6F51}" destId="{9DCC3473-BA2F-4CD9-A441-327F08A2389D}" srcOrd="0" destOrd="0" presId="urn:microsoft.com/office/officeart/2005/8/layout/orgChart1"/>
    <dgm:cxn modelId="{172201BB-D41A-4CB1-9915-2E196FE17B01}" type="presOf" srcId="{E579A758-B83D-432A-BE9F-9837B5F6A4CD}" destId="{61B24315-3648-4CF7-9DF5-7774F55B7FCE}" srcOrd="0" destOrd="0" presId="urn:microsoft.com/office/officeart/2005/8/layout/orgChart1"/>
    <dgm:cxn modelId="{DFF8E4D5-9256-45E8-B4FD-A8B4D2E83723}" type="presOf" srcId="{E8E2D675-2DE7-4B53-840F-51BBA266F6D6}" destId="{916A9809-AAB1-489C-9BDE-12C1028D7270}" srcOrd="0" destOrd="0" presId="urn:microsoft.com/office/officeart/2005/8/layout/orgChart1"/>
    <dgm:cxn modelId="{2C0A071F-A78E-4D6A-B290-0C5E967F4678}" srcId="{31BF8D18-9E67-4110-AA81-260FD2005097}" destId="{DC0D7FB5-E431-4A9A-9FFC-ABF650FF0B3A}" srcOrd="3" destOrd="0" parTransId="{E579A758-B83D-432A-BE9F-9837B5F6A4CD}" sibTransId="{EBBDB4AC-C1EC-4554-AA4F-E50B3514886B}"/>
    <dgm:cxn modelId="{3AD9C163-0268-4AE3-B073-2FDDBCDECFD9}" srcId="{204883ED-A380-4FB3-BEFF-084821C99AB5}" destId="{31BF8D18-9E67-4110-AA81-260FD2005097}" srcOrd="0" destOrd="0" parTransId="{8D31681D-2B2B-45F5-88CB-59E9C23B0542}" sibTransId="{A29C8B0D-98EB-4FA0-BB13-2C616B63B80D}"/>
    <dgm:cxn modelId="{FDE5AF7C-75C3-4507-BA81-30D8D9EBDF6B}" type="presOf" srcId="{85584B6D-995D-4D1E-A939-5E428E06DDB0}" destId="{BB0A1638-6E63-40D2-9E6C-2C263823E028}" srcOrd="0" destOrd="0" presId="urn:microsoft.com/office/officeart/2005/8/layout/orgChart1"/>
    <dgm:cxn modelId="{E316986E-10E4-4A5A-B693-EC6D48903E16}" type="presOf" srcId="{23F16F25-8728-40E8-B291-1BAE70C67DC6}" destId="{E0C45ECD-CC0D-4741-B0CE-9CAC8BDE67AE}" srcOrd="0" destOrd="0" presId="urn:microsoft.com/office/officeart/2005/8/layout/orgChart1"/>
    <dgm:cxn modelId="{7EE78561-7EE7-4359-9389-1757BE20ED9C}" srcId="{31BF8D18-9E67-4110-AA81-260FD2005097}" destId="{23F16F25-8728-40E8-B291-1BAE70C67DC6}" srcOrd="1" destOrd="0" parTransId="{189DD4F4-BDB1-4E37-B060-BDCDF902B287}" sibTransId="{E03AAB9B-3E2A-4D66-8DF9-5EDEDECAFD4E}"/>
    <dgm:cxn modelId="{60C31862-A5F7-4F03-9FDD-99CBB434F67E}" srcId="{02A62D43-0760-4047-86F1-7409CF0FC311}" destId="{24144DA7-EE1B-4760-BF52-7B8950BA0326}" srcOrd="2" destOrd="0" parTransId="{AA22D493-BCD1-4CF1-AEB8-304728DF1AAC}" sibTransId="{58E48ACB-B261-4F37-BB54-E482248DBDCF}"/>
    <dgm:cxn modelId="{0021DB6D-CB69-41B6-AF1A-73FBAF9820AD}" srcId="{CC110DC1-7F11-4F2A-A49F-3C0034C3018E}" destId="{D2C6064E-02A4-40E0-80BB-4FC2484A086F}" srcOrd="2" destOrd="0" parTransId="{D32FF1E9-B036-4F0B-9506-CF72BF86E712}" sibTransId="{0AC6CF74-E586-4A97-B333-4F0E68FBE280}"/>
    <dgm:cxn modelId="{778BA080-3D6D-4E63-A42F-D75413649623}" type="presOf" srcId="{23E79B04-DA72-4951-B1AA-F54668C8601C}" destId="{4232007F-22E0-4343-883B-51AA7D7EA99A}" srcOrd="0" destOrd="0" presId="urn:microsoft.com/office/officeart/2005/8/layout/orgChart1"/>
    <dgm:cxn modelId="{9D2810DA-5C0C-4579-BDC7-DBBAF71F51C0}" type="presOf" srcId="{31BF8D18-9E67-4110-AA81-260FD2005097}" destId="{6C0D32BD-615D-45B3-B56B-7F15FDC0AE37}" srcOrd="0" destOrd="0" presId="urn:microsoft.com/office/officeart/2005/8/layout/orgChart1"/>
    <dgm:cxn modelId="{BF5A95A4-9AB7-4944-998F-9B534F7B8493}" type="presOf" srcId="{DE5CAC93-823E-49FC-BB5E-0FB472BA474B}" destId="{89292DE8-B06B-472B-B0A7-684F28C2F620}" srcOrd="1" destOrd="0" presId="urn:microsoft.com/office/officeart/2005/8/layout/orgChart1"/>
    <dgm:cxn modelId="{2206B23B-4DC9-4BD8-8C6B-7F5720AC782A}" type="presOf" srcId="{DC0D7FB5-E431-4A9A-9FFC-ABF650FF0B3A}" destId="{24D266FF-01F6-4F37-8319-6AD69E081022}" srcOrd="0" destOrd="0" presId="urn:microsoft.com/office/officeart/2005/8/layout/orgChart1"/>
    <dgm:cxn modelId="{658F8E41-11B0-4F00-874B-76D02616824F}" srcId="{02A62D43-0760-4047-86F1-7409CF0FC311}" destId="{CC110DC1-7F11-4F2A-A49F-3C0034C3018E}" srcOrd="0" destOrd="0" parTransId="{C0728D08-6F42-4F28-AB79-D41F3547D76F}" sibTransId="{30841433-3056-42BF-B2EB-A0F9AE1CA41D}"/>
    <dgm:cxn modelId="{D661917D-8D88-4CFB-89C4-1B299E87367F}" type="presOf" srcId="{F90AE872-E1FA-4A6D-A86D-64DD4595E681}" destId="{79A60210-5A25-4756-B2DD-9058ECF44CF9}" srcOrd="0" destOrd="0" presId="urn:microsoft.com/office/officeart/2005/8/layout/orgChart1"/>
    <dgm:cxn modelId="{9A9089B7-BDBA-49D1-835F-E57AB1993F68}" type="presOf" srcId="{D2C6064E-02A4-40E0-80BB-4FC2484A086F}" destId="{1D83BEDD-F8A1-4932-B300-04A1CC3EC1C4}" srcOrd="1" destOrd="0" presId="urn:microsoft.com/office/officeart/2005/8/layout/orgChart1"/>
    <dgm:cxn modelId="{3D773B13-357A-452F-B805-DBB530BDD35C}" type="presOf" srcId="{AA22D493-BCD1-4CF1-AEB8-304728DF1AAC}" destId="{192EC6FC-4763-49CF-B3AE-9F90166CAFBE}" srcOrd="0" destOrd="0" presId="urn:microsoft.com/office/officeart/2005/8/layout/orgChart1"/>
    <dgm:cxn modelId="{649552E8-5D56-45A0-8B48-4FC37E0DB916}" type="presOf" srcId="{FCBA26FD-35A1-4F80-9692-DDFCB6680F4A}" destId="{5465BC01-AC6C-44F6-BE39-A095D3387000}" srcOrd="0" destOrd="0" presId="urn:microsoft.com/office/officeart/2005/8/layout/orgChart1"/>
    <dgm:cxn modelId="{CD2D7721-248E-47C3-8EA7-CC354E2F11F3}" type="presOf" srcId="{A0C69325-8F12-46AA-9827-B45DD89F0608}" destId="{DECEB2A8-967C-488A-88F2-F2E4A7DDCD38}" srcOrd="1" destOrd="0" presId="urn:microsoft.com/office/officeart/2005/8/layout/orgChart1"/>
    <dgm:cxn modelId="{E9267869-AA01-4FD7-9189-A9653AF3C3D8}" type="presOf" srcId="{DE5CAC93-823E-49FC-BB5E-0FB472BA474B}" destId="{A41F54BB-CFF3-4A8B-BA35-C029613F57E4}" srcOrd="0" destOrd="0" presId="urn:microsoft.com/office/officeart/2005/8/layout/orgChart1"/>
    <dgm:cxn modelId="{F2D7F3CA-E39D-4066-9302-323349425C00}" srcId="{CC110DC1-7F11-4F2A-A49F-3C0034C3018E}" destId="{1EC21F2C-6C17-4D66-943C-98EF90244870}" srcOrd="1" destOrd="0" parTransId="{CF814CF6-E592-45C4-887B-8C63E66502E4}" sibTransId="{399ED429-84C6-4DD1-902B-B56D8905438E}"/>
    <dgm:cxn modelId="{6AFAAF33-50CB-4749-B499-B9958067B347}" type="presOf" srcId="{1EC21F2C-6C17-4D66-943C-98EF90244870}" destId="{1ADD3C47-6EC1-4615-9B6D-F21F4E339B64}" srcOrd="0" destOrd="0" presId="urn:microsoft.com/office/officeart/2005/8/layout/orgChart1"/>
    <dgm:cxn modelId="{8A53BA3D-7231-4B5D-A325-99CCCA4D94DD}" srcId="{31BF8D18-9E67-4110-AA81-260FD2005097}" destId="{406284B5-D466-4543-A6E6-FFF4F4FF111D}" srcOrd="0" destOrd="0" parTransId="{DF68583A-13BC-4844-A10C-3BADC1AA6F51}" sibTransId="{4056FA4F-A0B3-435F-9FA0-ACADC45F2566}"/>
    <dgm:cxn modelId="{4029FA3D-BE2E-4629-AB83-12634E860CE4}" type="presOf" srcId="{23F16F25-8728-40E8-B291-1BAE70C67DC6}" destId="{5B234463-A9DE-4AEF-9A78-BDC6A6E300CC}" srcOrd="1" destOrd="0" presId="urn:microsoft.com/office/officeart/2005/8/layout/orgChart1"/>
    <dgm:cxn modelId="{9F58CC63-EE70-42BA-84E1-73FEE9058AE7}" srcId="{02A62D43-0760-4047-86F1-7409CF0FC311}" destId="{F90AE872-E1FA-4A6D-A86D-64DD4595E681}" srcOrd="1" destOrd="0" parTransId="{FCBA26FD-35A1-4F80-9692-DDFCB6680F4A}" sibTransId="{C08AA615-EF8D-4A54-AF4E-8DD2694FC3F3}"/>
    <dgm:cxn modelId="{2CA82272-F2F0-42DF-AFD7-096E8C04E4DB}" type="presOf" srcId="{D2C6064E-02A4-40E0-80BB-4FC2484A086F}" destId="{5B48E39A-F4A2-48CC-92F4-240A3FFF5CDA}" srcOrd="0" destOrd="0" presId="urn:microsoft.com/office/officeart/2005/8/layout/orgChart1"/>
    <dgm:cxn modelId="{3C2196F6-F584-4C01-BF8F-CF50AF31149E}" type="presOf" srcId="{24144DA7-EE1B-4760-BF52-7B8950BA0326}" destId="{4DED6501-16A9-4637-9AE3-AA09EDF77EB9}" srcOrd="1" destOrd="0" presId="urn:microsoft.com/office/officeart/2005/8/layout/orgChart1"/>
    <dgm:cxn modelId="{85C269C4-8C89-4D21-8C29-35A4C9137C17}" type="presOf" srcId="{CF814CF6-E592-45C4-887B-8C63E66502E4}" destId="{577E90E5-002E-40A1-AFD9-B30C7490D8A9}" srcOrd="0" destOrd="0" presId="urn:microsoft.com/office/officeart/2005/8/layout/orgChart1"/>
    <dgm:cxn modelId="{047F2C98-77D9-445B-9255-64F6A31D8B2B}" type="presOf" srcId="{23E79B04-DA72-4951-B1AA-F54668C8601C}" destId="{A8045D6B-33C6-4CD7-8220-E041C870F7F0}" srcOrd="1" destOrd="0" presId="urn:microsoft.com/office/officeart/2005/8/layout/orgChart1"/>
    <dgm:cxn modelId="{DF717329-7C95-4EED-A22E-B44ABB5F3C02}" type="presOf" srcId="{02A62D43-0760-4047-86F1-7409CF0FC311}" destId="{2C8AB303-E0E8-414A-AA56-DC86076296B4}" srcOrd="1" destOrd="0" presId="urn:microsoft.com/office/officeart/2005/8/layout/orgChart1"/>
    <dgm:cxn modelId="{BFF70FE9-429C-4639-B0A9-07A90D15A1CB}" type="presOf" srcId="{189DD4F4-BDB1-4E37-B060-BDCDF902B287}" destId="{F9E564DA-FB56-4B08-9B7C-E0C013DDF181}" srcOrd="0" destOrd="0" presId="urn:microsoft.com/office/officeart/2005/8/layout/orgChart1"/>
    <dgm:cxn modelId="{4599BFA4-4C82-42F9-8C44-97F0C9669AED}" type="presOf" srcId="{406284B5-D466-4543-A6E6-FFF4F4FF111D}" destId="{FCEB21FB-FFA1-45F9-B5BE-A083447C3A15}" srcOrd="1" destOrd="0" presId="urn:microsoft.com/office/officeart/2005/8/layout/orgChart1"/>
    <dgm:cxn modelId="{D6FA475B-5F3D-45B8-AC58-7FE3351A6451}" type="presOf" srcId="{406284B5-D466-4543-A6E6-FFF4F4FF111D}" destId="{4833CCC8-E789-4DA4-93D4-50CC2DAE93A7}" srcOrd="0" destOrd="0" presId="urn:microsoft.com/office/officeart/2005/8/layout/orgChart1"/>
    <dgm:cxn modelId="{E10E250F-DE1C-4C16-99D5-E136921FC6B7}" type="presOf" srcId="{204883ED-A380-4FB3-BEFF-084821C99AB5}" destId="{34BBD85A-0C45-4576-B53A-92E09DAF63A6}" srcOrd="0" destOrd="0" presId="urn:microsoft.com/office/officeart/2005/8/layout/orgChart1"/>
    <dgm:cxn modelId="{B91A3F4F-CFBF-4D88-9FA8-189AD1309190}" type="presOf" srcId="{1EC21F2C-6C17-4D66-943C-98EF90244870}" destId="{95AC6C65-116C-427A-AA09-904F814882A6}" srcOrd="1" destOrd="0" presId="urn:microsoft.com/office/officeart/2005/8/layout/orgChart1"/>
    <dgm:cxn modelId="{381DDED2-506A-4237-91A1-C7E0EB5EFA8B}" type="presParOf" srcId="{34BBD85A-0C45-4576-B53A-92E09DAF63A6}" destId="{BB9D2DE8-C9BB-4115-AC33-EB503C38BA2E}" srcOrd="0" destOrd="0" presId="urn:microsoft.com/office/officeart/2005/8/layout/orgChart1"/>
    <dgm:cxn modelId="{C7B90AB2-C505-4B55-A165-EA733E9C8172}" type="presParOf" srcId="{BB9D2DE8-C9BB-4115-AC33-EB503C38BA2E}" destId="{4BF02ABA-B547-45E0-A768-9CC1ED8B3422}" srcOrd="0" destOrd="0" presId="urn:microsoft.com/office/officeart/2005/8/layout/orgChart1"/>
    <dgm:cxn modelId="{967A42F8-D1A3-4AA9-AF58-C4C40642864E}" type="presParOf" srcId="{4BF02ABA-B547-45E0-A768-9CC1ED8B3422}" destId="{6C0D32BD-615D-45B3-B56B-7F15FDC0AE37}" srcOrd="0" destOrd="0" presId="urn:microsoft.com/office/officeart/2005/8/layout/orgChart1"/>
    <dgm:cxn modelId="{58FC31E3-4A03-4286-AAC9-F535EC03FF9C}" type="presParOf" srcId="{4BF02ABA-B547-45E0-A768-9CC1ED8B3422}" destId="{62754F9A-1F03-4BB8-9A23-A428FF69316F}" srcOrd="1" destOrd="0" presId="urn:microsoft.com/office/officeart/2005/8/layout/orgChart1"/>
    <dgm:cxn modelId="{F796DD49-0B52-46F6-A6FA-0E2E47169789}" type="presParOf" srcId="{BB9D2DE8-C9BB-4115-AC33-EB503C38BA2E}" destId="{2B0AE965-B470-4CF7-85A5-7475D699E98A}" srcOrd="1" destOrd="0" presId="urn:microsoft.com/office/officeart/2005/8/layout/orgChart1"/>
    <dgm:cxn modelId="{4DD3341D-6C10-42CA-89E2-F7B900F1F5AD}" type="presParOf" srcId="{2B0AE965-B470-4CF7-85A5-7475D699E98A}" destId="{9DCC3473-BA2F-4CD9-A441-327F08A2389D}" srcOrd="0" destOrd="0" presId="urn:microsoft.com/office/officeart/2005/8/layout/orgChart1"/>
    <dgm:cxn modelId="{BB022B4A-2C6F-447F-B639-CFE08E139F24}" type="presParOf" srcId="{2B0AE965-B470-4CF7-85A5-7475D699E98A}" destId="{614845E1-E276-4C26-B574-3499B30C38B0}" srcOrd="1" destOrd="0" presId="urn:microsoft.com/office/officeart/2005/8/layout/orgChart1"/>
    <dgm:cxn modelId="{2C0E7080-12E8-4F24-9F45-B04752B1D4F0}" type="presParOf" srcId="{614845E1-E276-4C26-B574-3499B30C38B0}" destId="{CEC9FE41-9311-4F4F-AFD6-011F3D9E2FC3}" srcOrd="0" destOrd="0" presId="urn:microsoft.com/office/officeart/2005/8/layout/orgChart1"/>
    <dgm:cxn modelId="{82E8B9A9-EE2D-4EE3-AC11-0552EF8D4A0E}" type="presParOf" srcId="{CEC9FE41-9311-4F4F-AFD6-011F3D9E2FC3}" destId="{4833CCC8-E789-4DA4-93D4-50CC2DAE93A7}" srcOrd="0" destOrd="0" presId="urn:microsoft.com/office/officeart/2005/8/layout/orgChart1"/>
    <dgm:cxn modelId="{E7DE5F1F-9EC6-44C6-86EC-4EE4EB3C9EC8}" type="presParOf" srcId="{CEC9FE41-9311-4F4F-AFD6-011F3D9E2FC3}" destId="{FCEB21FB-FFA1-45F9-B5BE-A083447C3A15}" srcOrd="1" destOrd="0" presId="urn:microsoft.com/office/officeart/2005/8/layout/orgChart1"/>
    <dgm:cxn modelId="{F1D3B653-9CC4-46C8-9B48-FCC1D2971F10}" type="presParOf" srcId="{614845E1-E276-4C26-B574-3499B30C38B0}" destId="{A7916764-1A2E-4AB9-BDFD-25B69D5A52FA}" srcOrd="1" destOrd="0" presId="urn:microsoft.com/office/officeart/2005/8/layout/orgChart1"/>
    <dgm:cxn modelId="{1CB1032C-D3EE-4B10-8AE7-6A7753671372}" type="presParOf" srcId="{614845E1-E276-4C26-B574-3499B30C38B0}" destId="{AB93A7F9-1966-4BE5-9EED-D530E699C915}" srcOrd="2" destOrd="0" presId="urn:microsoft.com/office/officeart/2005/8/layout/orgChart1"/>
    <dgm:cxn modelId="{7F3B356E-FC66-47F6-8FD0-304247461F04}" type="presParOf" srcId="{2B0AE965-B470-4CF7-85A5-7475D699E98A}" destId="{F9E564DA-FB56-4B08-9B7C-E0C013DDF181}" srcOrd="2" destOrd="0" presId="urn:microsoft.com/office/officeart/2005/8/layout/orgChart1"/>
    <dgm:cxn modelId="{3D0B5BD5-02C5-4C3F-B071-E9AB04E14B61}" type="presParOf" srcId="{2B0AE965-B470-4CF7-85A5-7475D699E98A}" destId="{C24D7DBA-42DC-4BAC-A55D-7D082F0875C2}" srcOrd="3" destOrd="0" presId="urn:microsoft.com/office/officeart/2005/8/layout/orgChart1"/>
    <dgm:cxn modelId="{A5075E57-4E74-4666-B8F4-93269723446C}" type="presParOf" srcId="{C24D7DBA-42DC-4BAC-A55D-7D082F0875C2}" destId="{1F3B0C15-FA2D-4700-8FC5-22455F31466B}" srcOrd="0" destOrd="0" presId="urn:microsoft.com/office/officeart/2005/8/layout/orgChart1"/>
    <dgm:cxn modelId="{3D440AF6-A612-4232-A09F-CFC7EA95F42C}" type="presParOf" srcId="{1F3B0C15-FA2D-4700-8FC5-22455F31466B}" destId="{E0C45ECD-CC0D-4741-B0CE-9CAC8BDE67AE}" srcOrd="0" destOrd="0" presId="urn:microsoft.com/office/officeart/2005/8/layout/orgChart1"/>
    <dgm:cxn modelId="{F3D090A7-9304-4E09-B6DE-97E5C92AA2D2}" type="presParOf" srcId="{1F3B0C15-FA2D-4700-8FC5-22455F31466B}" destId="{5B234463-A9DE-4AEF-9A78-BDC6A6E300CC}" srcOrd="1" destOrd="0" presId="urn:microsoft.com/office/officeart/2005/8/layout/orgChart1"/>
    <dgm:cxn modelId="{6060E952-096C-465B-A526-7C97FBAE0586}" type="presParOf" srcId="{C24D7DBA-42DC-4BAC-A55D-7D082F0875C2}" destId="{E37302C2-ACFE-4D55-95B0-40F2D56A6796}" srcOrd="1" destOrd="0" presId="urn:microsoft.com/office/officeart/2005/8/layout/orgChart1"/>
    <dgm:cxn modelId="{EAF50B76-FD38-474C-AC63-21E403CB26E5}" type="presParOf" srcId="{C24D7DBA-42DC-4BAC-A55D-7D082F0875C2}" destId="{962F577F-A621-4358-8B8F-242EEAE54DC8}" srcOrd="2" destOrd="0" presId="urn:microsoft.com/office/officeart/2005/8/layout/orgChart1"/>
    <dgm:cxn modelId="{1BCF0CCA-D7EF-4D38-BCFD-CE3DBCBC4F78}" type="presParOf" srcId="{2B0AE965-B470-4CF7-85A5-7475D699E98A}" destId="{B9F404B1-E2F9-474D-87FE-E9FC5D6CACF9}" srcOrd="4" destOrd="0" presId="urn:microsoft.com/office/officeart/2005/8/layout/orgChart1"/>
    <dgm:cxn modelId="{BD13996C-C079-488F-A07F-CD84E35077B0}" type="presParOf" srcId="{2B0AE965-B470-4CF7-85A5-7475D699E98A}" destId="{9958B3D8-A2EB-429E-B52E-4CA19850DD95}" srcOrd="5" destOrd="0" presId="urn:microsoft.com/office/officeart/2005/8/layout/orgChart1"/>
    <dgm:cxn modelId="{8B38F516-EBA2-42D4-AE8F-448DC5CA00DF}" type="presParOf" srcId="{9958B3D8-A2EB-429E-B52E-4CA19850DD95}" destId="{961385BE-0DAE-4D09-B65C-BCD85576C437}" srcOrd="0" destOrd="0" presId="urn:microsoft.com/office/officeart/2005/8/layout/orgChart1"/>
    <dgm:cxn modelId="{164AEEB8-DCBC-4A28-AA94-02DC590CEEC0}" type="presParOf" srcId="{961385BE-0DAE-4D09-B65C-BCD85576C437}" destId="{6B93D01A-3780-4052-8BE3-0F912F788E01}" srcOrd="0" destOrd="0" presId="urn:microsoft.com/office/officeart/2005/8/layout/orgChart1"/>
    <dgm:cxn modelId="{AF690F6C-6E06-405A-BC89-0AE2E299B920}" type="presParOf" srcId="{961385BE-0DAE-4D09-B65C-BCD85576C437}" destId="{2C8AB303-E0E8-414A-AA56-DC86076296B4}" srcOrd="1" destOrd="0" presId="urn:microsoft.com/office/officeart/2005/8/layout/orgChart1"/>
    <dgm:cxn modelId="{D1CD78F9-6C44-4D27-9437-5D185FCB1FE1}" type="presParOf" srcId="{9958B3D8-A2EB-429E-B52E-4CA19850DD95}" destId="{74A2D454-87C1-4E17-815D-55F77498A1E6}" srcOrd="1" destOrd="0" presId="urn:microsoft.com/office/officeart/2005/8/layout/orgChart1"/>
    <dgm:cxn modelId="{74668D47-C341-4960-B77A-E11F3F2A1910}" type="presParOf" srcId="{74A2D454-87C1-4E17-815D-55F77498A1E6}" destId="{F32A2428-C9E1-46ED-8BF7-5C5ED8E6096E}" srcOrd="0" destOrd="0" presId="urn:microsoft.com/office/officeart/2005/8/layout/orgChart1"/>
    <dgm:cxn modelId="{27560E97-77EA-4172-B035-04B5A3716362}" type="presParOf" srcId="{74A2D454-87C1-4E17-815D-55F77498A1E6}" destId="{68807651-C570-48A9-B72C-521BE09AB98E}" srcOrd="1" destOrd="0" presId="urn:microsoft.com/office/officeart/2005/8/layout/orgChart1"/>
    <dgm:cxn modelId="{EF6D1205-FDFA-4FF2-A8D7-72F8D81083C0}" type="presParOf" srcId="{68807651-C570-48A9-B72C-521BE09AB98E}" destId="{238C38B9-6688-496E-B839-9D427C351168}" srcOrd="0" destOrd="0" presId="urn:microsoft.com/office/officeart/2005/8/layout/orgChart1"/>
    <dgm:cxn modelId="{0C2925FB-0EBF-4FF9-9478-AF75FDB90B66}" type="presParOf" srcId="{238C38B9-6688-496E-B839-9D427C351168}" destId="{7D13E955-D175-4B4D-8182-BD11E827BBA5}" srcOrd="0" destOrd="0" presId="urn:microsoft.com/office/officeart/2005/8/layout/orgChart1"/>
    <dgm:cxn modelId="{80BFB820-138E-4FF6-93D8-86F1AE924DF0}" type="presParOf" srcId="{238C38B9-6688-496E-B839-9D427C351168}" destId="{E3B69B19-9D6A-4D68-AE02-A284EF74A841}" srcOrd="1" destOrd="0" presId="urn:microsoft.com/office/officeart/2005/8/layout/orgChart1"/>
    <dgm:cxn modelId="{57DAD478-3817-4367-9454-D686272AE5E7}" type="presParOf" srcId="{68807651-C570-48A9-B72C-521BE09AB98E}" destId="{C58D2776-9D6B-4291-B305-2ACF1C89F4DF}" srcOrd="1" destOrd="0" presId="urn:microsoft.com/office/officeart/2005/8/layout/orgChart1"/>
    <dgm:cxn modelId="{FD5AA726-6179-43CF-88E0-8B026CB6875B}" type="presParOf" srcId="{C58D2776-9D6B-4291-B305-2ACF1C89F4DF}" destId="{917C725A-4295-4C58-89BA-2100353458C9}" srcOrd="0" destOrd="0" presId="urn:microsoft.com/office/officeart/2005/8/layout/orgChart1"/>
    <dgm:cxn modelId="{F9C94CF1-3DDA-4463-8CC5-8E42A1CDEFD9}" type="presParOf" srcId="{C58D2776-9D6B-4291-B305-2ACF1C89F4DF}" destId="{334EB264-E583-4077-A24D-183630AF12F4}" srcOrd="1" destOrd="0" presId="urn:microsoft.com/office/officeart/2005/8/layout/orgChart1"/>
    <dgm:cxn modelId="{CDE4277D-3970-45CB-98A9-EA7DA2E03111}" type="presParOf" srcId="{334EB264-E583-4077-A24D-183630AF12F4}" destId="{E1C6A30B-C90E-4187-8C40-C9EBE54D4FD8}" srcOrd="0" destOrd="0" presId="urn:microsoft.com/office/officeart/2005/8/layout/orgChart1"/>
    <dgm:cxn modelId="{308292C0-7666-4B00-84EF-8DFBAB4E40AA}" type="presParOf" srcId="{E1C6A30B-C90E-4187-8C40-C9EBE54D4FD8}" destId="{4232007F-22E0-4343-883B-51AA7D7EA99A}" srcOrd="0" destOrd="0" presId="urn:microsoft.com/office/officeart/2005/8/layout/orgChart1"/>
    <dgm:cxn modelId="{B9E49F0C-E714-43F8-B466-733BF4DC7752}" type="presParOf" srcId="{E1C6A30B-C90E-4187-8C40-C9EBE54D4FD8}" destId="{A8045D6B-33C6-4CD7-8220-E041C870F7F0}" srcOrd="1" destOrd="0" presId="urn:microsoft.com/office/officeart/2005/8/layout/orgChart1"/>
    <dgm:cxn modelId="{EDAB5F32-7CF4-4011-958C-291AE00E9309}" type="presParOf" srcId="{334EB264-E583-4077-A24D-183630AF12F4}" destId="{C10B8679-51D3-45DA-AE10-6D91CCE8E10F}" srcOrd="1" destOrd="0" presId="urn:microsoft.com/office/officeart/2005/8/layout/orgChart1"/>
    <dgm:cxn modelId="{973C623B-D10B-475A-8AAF-A71CD6238560}" type="presParOf" srcId="{334EB264-E583-4077-A24D-183630AF12F4}" destId="{210A7EB7-BF60-48A0-B769-7B54A9670F9B}" srcOrd="2" destOrd="0" presId="urn:microsoft.com/office/officeart/2005/8/layout/orgChart1"/>
    <dgm:cxn modelId="{AB835095-1081-4795-9FD0-58776FD9561D}" type="presParOf" srcId="{C58D2776-9D6B-4291-B305-2ACF1C89F4DF}" destId="{577E90E5-002E-40A1-AFD9-B30C7490D8A9}" srcOrd="2" destOrd="0" presId="urn:microsoft.com/office/officeart/2005/8/layout/orgChart1"/>
    <dgm:cxn modelId="{09FFBDC8-B096-4E9B-8818-76B82FDBFFF3}" type="presParOf" srcId="{C58D2776-9D6B-4291-B305-2ACF1C89F4DF}" destId="{0DA30DBC-861E-4CFB-80D4-EC410303CA74}" srcOrd="3" destOrd="0" presId="urn:microsoft.com/office/officeart/2005/8/layout/orgChart1"/>
    <dgm:cxn modelId="{01E1137F-B747-453C-BB11-E2F1406592E2}" type="presParOf" srcId="{0DA30DBC-861E-4CFB-80D4-EC410303CA74}" destId="{381960AC-698B-4F27-B3EC-F41F7A20F7BE}" srcOrd="0" destOrd="0" presId="urn:microsoft.com/office/officeart/2005/8/layout/orgChart1"/>
    <dgm:cxn modelId="{9313BDD8-7414-4E6B-8CC1-FCDEAA0C5094}" type="presParOf" srcId="{381960AC-698B-4F27-B3EC-F41F7A20F7BE}" destId="{1ADD3C47-6EC1-4615-9B6D-F21F4E339B64}" srcOrd="0" destOrd="0" presId="urn:microsoft.com/office/officeart/2005/8/layout/orgChart1"/>
    <dgm:cxn modelId="{4ABEE616-574C-4F13-BEB0-94BC9B5A54D9}" type="presParOf" srcId="{381960AC-698B-4F27-B3EC-F41F7A20F7BE}" destId="{95AC6C65-116C-427A-AA09-904F814882A6}" srcOrd="1" destOrd="0" presId="urn:microsoft.com/office/officeart/2005/8/layout/orgChart1"/>
    <dgm:cxn modelId="{701FCB32-94B3-4553-B4AB-70F9E240044E}" type="presParOf" srcId="{0DA30DBC-861E-4CFB-80D4-EC410303CA74}" destId="{271E02B7-5F2B-4A71-85E8-3664C0C5DD48}" srcOrd="1" destOrd="0" presId="urn:microsoft.com/office/officeart/2005/8/layout/orgChart1"/>
    <dgm:cxn modelId="{D0DA719C-E7E1-45D5-81D8-16B41B003A09}" type="presParOf" srcId="{0DA30DBC-861E-4CFB-80D4-EC410303CA74}" destId="{C627843F-EBBD-44B0-9980-38228A5B3BBB}" srcOrd="2" destOrd="0" presId="urn:microsoft.com/office/officeart/2005/8/layout/orgChart1"/>
    <dgm:cxn modelId="{7E3D62FF-03B8-4020-BFCC-EBFF0434398F}" type="presParOf" srcId="{C58D2776-9D6B-4291-B305-2ACF1C89F4DF}" destId="{2954239D-582F-418A-ADA6-3D3DF5F295AB}" srcOrd="4" destOrd="0" presId="urn:microsoft.com/office/officeart/2005/8/layout/orgChart1"/>
    <dgm:cxn modelId="{320982FF-EC9E-42BA-AD2B-D8D2C535B861}" type="presParOf" srcId="{C58D2776-9D6B-4291-B305-2ACF1C89F4DF}" destId="{75619758-61B6-457F-90C1-93146BC83BC5}" srcOrd="5" destOrd="0" presId="urn:microsoft.com/office/officeart/2005/8/layout/orgChart1"/>
    <dgm:cxn modelId="{E1F0C86E-DA12-436D-9792-7309C5C891C3}" type="presParOf" srcId="{75619758-61B6-457F-90C1-93146BC83BC5}" destId="{2ED130DC-96E4-4391-A1A3-FB2F5BD81A6B}" srcOrd="0" destOrd="0" presId="urn:microsoft.com/office/officeart/2005/8/layout/orgChart1"/>
    <dgm:cxn modelId="{216E2ACD-5A0B-4203-ABD9-6E7519B35149}" type="presParOf" srcId="{2ED130DC-96E4-4391-A1A3-FB2F5BD81A6B}" destId="{5B48E39A-F4A2-48CC-92F4-240A3FFF5CDA}" srcOrd="0" destOrd="0" presId="urn:microsoft.com/office/officeart/2005/8/layout/orgChart1"/>
    <dgm:cxn modelId="{F72BEDAE-03E3-47E1-A3B9-846B903DDF64}" type="presParOf" srcId="{2ED130DC-96E4-4391-A1A3-FB2F5BD81A6B}" destId="{1D83BEDD-F8A1-4932-B300-04A1CC3EC1C4}" srcOrd="1" destOrd="0" presId="urn:microsoft.com/office/officeart/2005/8/layout/orgChart1"/>
    <dgm:cxn modelId="{7B2436DE-F110-42D4-AE6B-BB5771E07E86}" type="presParOf" srcId="{75619758-61B6-457F-90C1-93146BC83BC5}" destId="{942E5E76-10D9-4314-910F-E750066024E5}" srcOrd="1" destOrd="0" presId="urn:microsoft.com/office/officeart/2005/8/layout/orgChart1"/>
    <dgm:cxn modelId="{AA0D8509-AC16-4882-A5AD-BD360E6C4951}" type="presParOf" srcId="{942E5E76-10D9-4314-910F-E750066024E5}" destId="{916A9809-AAB1-489C-9BDE-12C1028D7270}" srcOrd="0" destOrd="0" presId="urn:microsoft.com/office/officeart/2005/8/layout/orgChart1"/>
    <dgm:cxn modelId="{F6BD55EF-115F-4771-A907-CD051901F55C}" type="presParOf" srcId="{942E5E76-10D9-4314-910F-E750066024E5}" destId="{6A372158-D7A2-4754-8C17-B68288715D08}" srcOrd="1" destOrd="0" presId="urn:microsoft.com/office/officeart/2005/8/layout/orgChart1"/>
    <dgm:cxn modelId="{DF5858D4-54D2-41F3-9B80-AB9702990E88}" type="presParOf" srcId="{6A372158-D7A2-4754-8C17-B68288715D08}" destId="{610632C9-7BDC-49A5-B947-39EE23FC5B4B}" srcOrd="0" destOrd="0" presId="urn:microsoft.com/office/officeart/2005/8/layout/orgChart1"/>
    <dgm:cxn modelId="{B11D429A-0790-42B4-8B60-B94CCA4AD07C}" type="presParOf" srcId="{610632C9-7BDC-49A5-B947-39EE23FC5B4B}" destId="{7C2626F6-7039-4E88-B9C5-41CDBA22B7BE}" srcOrd="0" destOrd="0" presId="urn:microsoft.com/office/officeart/2005/8/layout/orgChart1"/>
    <dgm:cxn modelId="{13BD0B32-98FE-41FB-B800-E0CDD7DB9379}" type="presParOf" srcId="{610632C9-7BDC-49A5-B947-39EE23FC5B4B}" destId="{DECEB2A8-967C-488A-88F2-F2E4A7DDCD38}" srcOrd="1" destOrd="0" presId="urn:microsoft.com/office/officeart/2005/8/layout/orgChart1"/>
    <dgm:cxn modelId="{3E87C244-2FA0-4DB3-A14C-8063337F9FCD}" type="presParOf" srcId="{6A372158-D7A2-4754-8C17-B68288715D08}" destId="{6885FBEC-3592-4904-8DBF-FD8A7592D852}" srcOrd="1" destOrd="0" presId="urn:microsoft.com/office/officeart/2005/8/layout/orgChart1"/>
    <dgm:cxn modelId="{CC89C113-16FB-4C39-BFA2-1E2DD57358BB}" type="presParOf" srcId="{6A372158-D7A2-4754-8C17-B68288715D08}" destId="{47361C28-C995-404E-9F8E-AB53DCC0AC14}" srcOrd="2" destOrd="0" presId="urn:microsoft.com/office/officeart/2005/8/layout/orgChart1"/>
    <dgm:cxn modelId="{1208316A-F23F-4CA2-BC52-2D7D38831ED1}" type="presParOf" srcId="{75619758-61B6-457F-90C1-93146BC83BC5}" destId="{7B560CB4-424E-4D3E-A7EE-5A91048E99E5}" srcOrd="2" destOrd="0" presId="urn:microsoft.com/office/officeart/2005/8/layout/orgChart1"/>
    <dgm:cxn modelId="{C0DE92D3-874E-4B3F-8F40-AE7AC063581E}" type="presParOf" srcId="{68807651-C570-48A9-B72C-521BE09AB98E}" destId="{C70088F6-AF72-41A3-89D2-4F4A31EB2522}" srcOrd="2" destOrd="0" presId="urn:microsoft.com/office/officeart/2005/8/layout/orgChart1"/>
    <dgm:cxn modelId="{4F816415-25E4-459B-94E7-013262CE7734}" type="presParOf" srcId="{74A2D454-87C1-4E17-815D-55F77498A1E6}" destId="{5465BC01-AC6C-44F6-BE39-A095D3387000}" srcOrd="2" destOrd="0" presId="urn:microsoft.com/office/officeart/2005/8/layout/orgChart1"/>
    <dgm:cxn modelId="{08B28FBE-9409-48A9-8810-9C4AE537F7B2}" type="presParOf" srcId="{74A2D454-87C1-4E17-815D-55F77498A1E6}" destId="{87DEB55B-07AC-492D-A5C8-1E71DA6F1FEE}" srcOrd="3" destOrd="0" presId="urn:microsoft.com/office/officeart/2005/8/layout/orgChart1"/>
    <dgm:cxn modelId="{45898266-5E80-4E85-A53C-4575E8CF01E0}" type="presParOf" srcId="{87DEB55B-07AC-492D-A5C8-1E71DA6F1FEE}" destId="{30AE36CD-A9CA-4076-A254-E0CE3FBDA956}" srcOrd="0" destOrd="0" presId="urn:microsoft.com/office/officeart/2005/8/layout/orgChart1"/>
    <dgm:cxn modelId="{C71D6A29-342C-438D-A246-59AE3427D587}" type="presParOf" srcId="{30AE36CD-A9CA-4076-A254-E0CE3FBDA956}" destId="{79A60210-5A25-4756-B2DD-9058ECF44CF9}" srcOrd="0" destOrd="0" presId="urn:microsoft.com/office/officeart/2005/8/layout/orgChart1"/>
    <dgm:cxn modelId="{2A4DFBCE-F2DA-4D38-8030-C3F64FF74B7F}" type="presParOf" srcId="{30AE36CD-A9CA-4076-A254-E0CE3FBDA956}" destId="{0271D603-FAA8-45C7-B704-9F561EBAC56F}" srcOrd="1" destOrd="0" presId="urn:microsoft.com/office/officeart/2005/8/layout/orgChart1"/>
    <dgm:cxn modelId="{EDC77B30-5480-4C97-8942-B1A9A7F30476}" type="presParOf" srcId="{87DEB55B-07AC-492D-A5C8-1E71DA6F1FEE}" destId="{956B4C1B-2D86-4E8F-8E0B-C852075752E4}" srcOrd="1" destOrd="0" presId="urn:microsoft.com/office/officeart/2005/8/layout/orgChart1"/>
    <dgm:cxn modelId="{70DD891C-AC74-47E6-94D2-0B4249E43259}" type="presParOf" srcId="{87DEB55B-07AC-492D-A5C8-1E71DA6F1FEE}" destId="{A27F2AE9-CCD8-4FBA-B678-26ADDA63A033}" srcOrd="2" destOrd="0" presId="urn:microsoft.com/office/officeart/2005/8/layout/orgChart1"/>
    <dgm:cxn modelId="{923B021E-A7C6-4534-8B16-9B3D8BEA0136}" type="presParOf" srcId="{74A2D454-87C1-4E17-815D-55F77498A1E6}" destId="{192EC6FC-4763-49CF-B3AE-9F90166CAFBE}" srcOrd="4" destOrd="0" presId="urn:microsoft.com/office/officeart/2005/8/layout/orgChart1"/>
    <dgm:cxn modelId="{209143DC-289E-4AAC-B049-10DBAA7B5636}" type="presParOf" srcId="{74A2D454-87C1-4E17-815D-55F77498A1E6}" destId="{9EF325B8-596C-4025-A9F6-59FE036B34E5}" srcOrd="5" destOrd="0" presId="urn:microsoft.com/office/officeart/2005/8/layout/orgChart1"/>
    <dgm:cxn modelId="{65E2E7EC-72B6-4D25-B828-5D987613DC21}" type="presParOf" srcId="{9EF325B8-596C-4025-A9F6-59FE036B34E5}" destId="{4C0D899E-C337-46E6-BB76-C3AD610A2B39}" srcOrd="0" destOrd="0" presId="urn:microsoft.com/office/officeart/2005/8/layout/orgChart1"/>
    <dgm:cxn modelId="{5A351DB0-796F-458D-B294-B6A8F7D8596A}" type="presParOf" srcId="{4C0D899E-C337-46E6-BB76-C3AD610A2B39}" destId="{62F93649-1490-467C-9A27-AD713C273CE8}" srcOrd="0" destOrd="0" presId="urn:microsoft.com/office/officeart/2005/8/layout/orgChart1"/>
    <dgm:cxn modelId="{FF6CAA7B-9E26-464A-8994-7BCA20F7B3AC}" type="presParOf" srcId="{4C0D899E-C337-46E6-BB76-C3AD610A2B39}" destId="{4DED6501-16A9-4637-9AE3-AA09EDF77EB9}" srcOrd="1" destOrd="0" presId="urn:microsoft.com/office/officeart/2005/8/layout/orgChart1"/>
    <dgm:cxn modelId="{1BA43A18-8B10-42AD-9759-D0EE5B99D1CA}" type="presParOf" srcId="{9EF325B8-596C-4025-A9F6-59FE036B34E5}" destId="{6591333C-D5A4-4440-9648-85741D206A70}" srcOrd="1" destOrd="0" presId="urn:microsoft.com/office/officeart/2005/8/layout/orgChart1"/>
    <dgm:cxn modelId="{FDD34259-62D9-4DD9-8303-DF76604C42EF}" type="presParOf" srcId="{9EF325B8-596C-4025-A9F6-59FE036B34E5}" destId="{CA5D8F82-4505-490A-A667-10B4591EAABE}" srcOrd="2" destOrd="0" presId="urn:microsoft.com/office/officeart/2005/8/layout/orgChart1"/>
    <dgm:cxn modelId="{EDDF6544-E24B-4B93-9898-E5D9444144FB}" type="presParOf" srcId="{9958B3D8-A2EB-429E-B52E-4CA19850DD95}" destId="{15E3FD9A-4350-4C19-AD63-C8E1B708C026}" srcOrd="2" destOrd="0" presId="urn:microsoft.com/office/officeart/2005/8/layout/orgChart1"/>
    <dgm:cxn modelId="{62058036-06C3-4C6A-B57B-018608E38D50}" type="presParOf" srcId="{2B0AE965-B470-4CF7-85A5-7475D699E98A}" destId="{61B24315-3648-4CF7-9DF5-7774F55B7FCE}" srcOrd="6" destOrd="0" presId="urn:microsoft.com/office/officeart/2005/8/layout/orgChart1"/>
    <dgm:cxn modelId="{BEEA43FF-06B0-4D86-BB6D-1C70C92BB8A4}" type="presParOf" srcId="{2B0AE965-B470-4CF7-85A5-7475D699E98A}" destId="{AF13DF1B-04EF-4FED-AD2C-E48E3F2F84DA}" srcOrd="7" destOrd="0" presId="urn:microsoft.com/office/officeart/2005/8/layout/orgChart1"/>
    <dgm:cxn modelId="{78477374-C3A2-457E-9402-DA79E6702BF8}" type="presParOf" srcId="{AF13DF1B-04EF-4FED-AD2C-E48E3F2F84DA}" destId="{8ED61ED5-7D9E-41A8-9637-8FFF6D7463E6}" srcOrd="0" destOrd="0" presId="urn:microsoft.com/office/officeart/2005/8/layout/orgChart1"/>
    <dgm:cxn modelId="{1191115F-1CDB-4671-9799-6DF5A7219EFE}" type="presParOf" srcId="{8ED61ED5-7D9E-41A8-9637-8FFF6D7463E6}" destId="{24D266FF-01F6-4F37-8319-6AD69E081022}" srcOrd="0" destOrd="0" presId="urn:microsoft.com/office/officeart/2005/8/layout/orgChart1"/>
    <dgm:cxn modelId="{DEF24BB7-FC94-4461-9746-BD602C18E863}" type="presParOf" srcId="{8ED61ED5-7D9E-41A8-9637-8FFF6D7463E6}" destId="{EA195004-49B1-4FC6-8979-4FF82A9AD957}" srcOrd="1" destOrd="0" presId="urn:microsoft.com/office/officeart/2005/8/layout/orgChart1"/>
    <dgm:cxn modelId="{02009465-9212-4B9A-897F-000D122F2BBB}" type="presParOf" srcId="{AF13DF1B-04EF-4FED-AD2C-E48E3F2F84DA}" destId="{DFCC0915-7686-4DD8-9031-D924E2DCF87F}" srcOrd="1" destOrd="0" presId="urn:microsoft.com/office/officeart/2005/8/layout/orgChart1"/>
    <dgm:cxn modelId="{BBF4CBA6-3443-46FB-81AF-1DBDB0B8A73C}" type="presParOf" srcId="{AF13DF1B-04EF-4FED-AD2C-E48E3F2F84DA}" destId="{4A2698E8-1969-4072-A092-FB13CC28BFD0}" srcOrd="2" destOrd="0" presId="urn:microsoft.com/office/officeart/2005/8/layout/orgChart1"/>
    <dgm:cxn modelId="{2F54E72F-6ABF-412E-9DF4-FCF2C002129F}" type="presParOf" srcId="{2B0AE965-B470-4CF7-85A5-7475D699E98A}" destId="{BB0A1638-6E63-40D2-9E6C-2C263823E028}" srcOrd="8" destOrd="0" presId="urn:microsoft.com/office/officeart/2005/8/layout/orgChart1"/>
    <dgm:cxn modelId="{0D30AC85-B91B-4500-838A-046AF1E851E5}" type="presParOf" srcId="{2B0AE965-B470-4CF7-85A5-7475D699E98A}" destId="{C5BFA2A2-1AA8-444E-8347-332AEAA9BF4B}" srcOrd="9" destOrd="0" presId="urn:microsoft.com/office/officeart/2005/8/layout/orgChart1"/>
    <dgm:cxn modelId="{943C6310-A77F-4157-BFEE-BA661E15CD77}" type="presParOf" srcId="{C5BFA2A2-1AA8-444E-8347-332AEAA9BF4B}" destId="{515033AE-9E3F-4356-920C-4EDDFF02DCC8}" srcOrd="0" destOrd="0" presId="urn:microsoft.com/office/officeart/2005/8/layout/orgChart1"/>
    <dgm:cxn modelId="{C42AD32F-785F-4E58-9D94-974C0F52248C}" type="presParOf" srcId="{515033AE-9E3F-4356-920C-4EDDFF02DCC8}" destId="{A41F54BB-CFF3-4A8B-BA35-C029613F57E4}" srcOrd="0" destOrd="0" presId="urn:microsoft.com/office/officeart/2005/8/layout/orgChart1"/>
    <dgm:cxn modelId="{FB8CB597-D25A-471D-8DDA-6532A8F3B219}" type="presParOf" srcId="{515033AE-9E3F-4356-920C-4EDDFF02DCC8}" destId="{89292DE8-B06B-472B-B0A7-684F28C2F620}" srcOrd="1" destOrd="0" presId="urn:microsoft.com/office/officeart/2005/8/layout/orgChart1"/>
    <dgm:cxn modelId="{96A38E62-582D-4330-A325-6643C0D49B9D}" type="presParOf" srcId="{C5BFA2A2-1AA8-444E-8347-332AEAA9BF4B}" destId="{3F0B3747-8201-433D-8366-5C96DC520305}" srcOrd="1" destOrd="0" presId="urn:microsoft.com/office/officeart/2005/8/layout/orgChart1"/>
    <dgm:cxn modelId="{4B8A8474-85FF-48C2-8BEB-64FEC9FB7641}" type="presParOf" srcId="{C5BFA2A2-1AA8-444E-8347-332AEAA9BF4B}" destId="{702EB000-321C-4DE9-9B71-1B0BBC9AAE86}" srcOrd="2" destOrd="0" presId="urn:microsoft.com/office/officeart/2005/8/layout/orgChart1"/>
    <dgm:cxn modelId="{3E24815A-70BD-482A-86BF-B3BBC3CE60FE}" type="presParOf" srcId="{BB9D2DE8-C9BB-4115-AC33-EB503C38BA2E}" destId="{138F21A9-C857-4ECB-84A3-AA612964EF49}"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0E2DC8-1CF1-42DE-A97B-B2241DFA8E3E}">
      <dsp:nvSpPr>
        <dsp:cNvPr id="0" name=""/>
        <dsp:cNvSpPr/>
      </dsp:nvSpPr>
      <dsp:spPr>
        <a:xfrm>
          <a:off x="7510969" y="3115850"/>
          <a:ext cx="657749" cy="156514"/>
        </a:xfrm>
        <a:custGeom>
          <a:avLst/>
          <a:gdLst/>
          <a:ahLst/>
          <a:cxnLst/>
          <a:rect l="0" t="0" r="0" b="0"/>
          <a:pathLst>
            <a:path>
              <a:moveTo>
                <a:pt x="0" y="0"/>
              </a:moveTo>
              <a:lnTo>
                <a:pt x="0" y="106660"/>
              </a:lnTo>
              <a:lnTo>
                <a:pt x="657749" y="106660"/>
              </a:lnTo>
              <a:lnTo>
                <a:pt x="657749"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EF80B14-C0BA-4CDD-9608-4E9BAB8D76CF}">
      <dsp:nvSpPr>
        <dsp:cNvPr id="0" name=""/>
        <dsp:cNvSpPr/>
      </dsp:nvSpPr>
      <dsp:spPr>
        <a:xfrm>
          <a:off x="7465249" y="3115850"/>
          <a:ext cx="91440" cy="156514"/>
        </a:xfrm>
        <a:custGeom>
          <a:avLst/>
          <a:gdLst/>
          <a:ahLst/>
          <a:cxnLst/>
          <a:rect l="0" t="0" r="0" b="0"/>
          <a:pathLst>
            <a:path>
              <a:moveTo>
                <a:pt x="45720" y="0"/>
              </a:moveTo>
              <a:lnTo>
                <a:pt x="4572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07B04EA-9301-4C40-A35D-82F39862EEE0}">
      <dsp:nvSpPr>
        <dsp:cNvPr id="0" name=""/>
        <dsp:cNvSpPr/>
      </dsp:nvSpPr>
      <dsp:spPr>
        <a:xfrm>
          <a:off x="6853219" y="3115850"/>
          <a:ext cx="657749" cy="156514"/>
        </a:xfrm>
        <a:custGeom>
          <a:avLst/>
          <a:gdLst/>
          <a:ahLst/>
          <a:cxnLst/>
          <a:rect l="0" t="0" r="0" b="0"/>
          <a:pathLst>
            <a:path>
              <a:moveTo>
                <a:pt x="657749" y="0"/>
              </a:moveTo>
              <a:lnTo>
                <a:pt x="657749"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1BE1E57-62CD-4DB9-891D-F0937291C2E9}">
      <dsp:nvSpPr>
        <dsp:cNvPr id="0" name=""/>
        <dsp:cNvSpPr/>
      </dsp:nvSpPr>
      <dsp:spPr>
        <a:xfrm>
          <a:off x="4057783" y="2617604"/>
          <a:ext cx="3453185" cy="156514"/>
        </a:xfrm>
        <a:custGeom>
          <a:avLst/>
          <a:gdLst/>
          <a:ahLst/>
          <a:cxnLst/>
          <a:rect l="0" t="0" r="0" b="0"/>
          <a:pathLst>
            <a:path>
              <a:moveTo>
                <a:pt x="0" y="0"/>
              </a:moveTo>
              <a:lnTo>
                <a:pt x="0" y="106660"/>
              </a:lnTo>
              <a:lnTo>
                <a:pt x="3453185" y="106660"/>
              </a:lnTo>
              <a:lnTo>
                <a:pt x="3453185" y="156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CA3F121-9D95-416C-BDC4-8740D916C295}">
      <dsp:nvSpPr>
        <dsp:cNvPr id="0" name=""/>
        <dsp:cNvSpPr/>
      </dsp:nvSpPr>
      <dsp:spPr>
        <a:xfrm>
          <a:off x="5208845" y="3115850"/>
          <a:ext cx="986624" cy="156514"/>
        </a:xfrm>
        <a:custGeom>
          <a:avLst/>
          <a:gdLst/>
          <a:ahLst/>
          <a:cxnLst/>
          <a:rect l="0" t="0" r="0" b="0"/>
          <a:pathLst>
            <a:path>
              <a:moveTo>
                <a:pt x="0" y="0"/>
              </a:moveTo>
              <a:lnTo>
                <a:pt x="0" y="106660"/>
              </a:lnTo>
              <a:lnTo>
                <a:pt x="986624" y="106660"/>
              </a:lnTo>
              <a:lnTo>
                <a:pt x="986624"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399D277-2D4F-4A03-B73D-2339AC66E8FF}">
      <dsp:nvSpPr>
        <dsp:cNvPr id="0" name=""/>
        <dsp:cNvSpPr/>
      </dsp:nvSpPr>
      <dsp:spPr>
        <a:xfrm>
          <a:off x="5208845" y="3115850"/>
          <a:ext cx="328874" cy="156514"/>
        </a:xfrm>
        <a:custGeom>
          <a:avLst/>
          <a:gdLst/>
          <a:ahLst/>
          <a:cxnLst/>
          <a:rect l="0" t="0" r="0" b="0"/>
          <a:pathLst>
            <a:path>
              <a:moveTo>
                <a:pt x="0" y="0"/>
              </a:moveTo>
              <a:lnTo>
                <a:pt x="0" y="106660"/>
              </a:lnTo>
              <a:lnTo>
                <a:pt x="328874" y="106660"/>
              </a:lnTo>
              <a:lnTo>
                <a:pt x="328874"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1F1829-10D1-4FD3-98DA-EC52186A9FBC}">
      <dsp:nvSpPr>
        <dsp:cNvPr id="0" name=""/>
        <dsp:cNvSpPr/>
      </dsp:nvSpPr>
      <dsp:spPr>
        <a:xfrm>
          <a:off x="4879970" y="3115850"/>
          <a:ext cx="328874" cy="156514"/>
        </a:xfrm>
        <a:custGeom>
          <a:avLst/>
          <a:gdLst/>
          <a:ahLst/>
          <a:cxnLst/>
          <a:rect l="0" t="0" r="0" b="0"/>
          <a:pathLst>
            <a:path>
              <a:moveTo>
                <a:pt x="328874" y="0"/>
              </a:moveTo>
              <a:lnTo>
                <a:pt x="328874"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3E26A1-8742-44CB-8843-926EE4A66D8C}">
      <dsp:nvSpPr>
        <dsp:cNvPr id="0" name=""/>
        <dsp:cNvSpPr/>
      </dsp:nvSpPr>
      <dsp:spPr>
        <a:xfrm>
          <a:off x="4222221" y="3115850"/>
          <a:ext cx="986624" cy="156514"/>
        </a:xfrm>
        <a:custGeom>
          <a:avLst/>
          <a:gdLst/>
          <a:ahLst/>
          <a:cxnLst/>
          <a:rect l="0" t="0" r="0" b="0"/>
          <a:pathLst>
            <a:path>
              <a:moveTo>
                <a:pt x="986624" y="0"/>
              </a:moveTo>
              <a:lnTo>
                <a:pt x="986624"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E23651-98C1-4CDD-8BBB-48573E553730}">
      <dsp:nvSpPr>
        <dsp:cNvPr id="0" name=""/>
        <dsp:cNvSpPr/>
      </dsp:nvSpPr>
      <dsp:spPr>
        <a:xfrm>
          <a:off x="4057783" y="2617604"/>
          <a:ext cx="1151061" cy="156514"/>
        </a:xfrm>
        <a:custGeom>
          <a:avLst/>
          <a:gdLst/>
          <a:ahLst/>
          <a:cxnLst/>
          <a:rect l="0" t="0" r="0" b="0"/>
          <a:pathLst>
            <a:path>
              <a:moveTo>
                <a:pt x="0" y="0"/>
              </a:moveTo>
              <a:lnTo>
                <a:pt x="0" y="106660"/>
              </a:lnTo>
              <a:lnTo>
                <a:pt x="1151061" y="106660"/>
              </a:lnTo>
              <a:lnTo>
                <a:pt x="1151061" y="156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69B2ED-DFBC-45A0-9625-E4A4ADDD524F}">
      <dsp:nvSpPr>
        <dsp:cNvPr id="0" name=""/>
        <dsp:cNvSpPr/>
      </dsp:nvSpPr>
      <dsp:spPr>
        <a:xfrm>
          <a:off x="2577847" y="3115850"/>
          <a:ext cx="986624" cy="156514"/>
        </a:xfrm>
        <a:custGeom>
          <a:avLst/>
          <a:gdLst/>
          <a:ahLst/>
          <a:cxnLst/>
          <a:rect l="0" t="0" r="0" b="0"/>
          <a:pathLst>
            <a:path>
              <a:moveTo>
                <a:pt x="0" y="0"/>
              </a:moveTo>
              <a:lnTo>
                <a:pt x="0" y="106660"/>
              </a:lnTo>
              <a:lnTo>
                <a:pt x="986624" y="106660"/>
              </a:lnTo>
              <a:lnTo>
                <a:pt x="986624"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4461534-7016-426D-AC21-5A5B96F91688}">
      <dsp:nvSpPr>
        <dsp:cNvPr id="0" name=""/>
        <dsp:cNvSpPr/>
      </dsp:nvSpPr>
      <dsp:spPr>
        <a:xfrm>
          <a:off x="2577847" y="3115850"/>
          <a:ext cx="328874" cy="156514"/>
        </a:xfrm>
        <a:custGeom>
          <a:avLst/>
          <a:gdLst/>
          <a:ahLst/>
          <a:cxnLst/>
          <a:rect l="0" t="0" r="0" b="0"/>
          <a:pathLst>
            <a:path>
              <a:moveTo>
                <a:pt x="0" y="0"/>
              </a:moveTo>
              <a:lnTo>
                <a:pt x="0" y="106660"/>
              </a:lnTo>
              <a:lnTo>
                <a:pt x="328874" y="106660"/>
              </a:lnTo>
              <a:lnTo>
                <a:pt x="328874"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78BF401-386F-4F44-8A34-740ADD7AF9C1}">
      <dsp:nvSpPr>
        <dsp:cNvPr id="0" name=""/>
        <dsp:cNvSpPr/>
      </dsp:nvSpPr>
      <dsp:spPr>
        <a:xfrm>
          <a:off x="2248972" y="3115850"/>
          <a:ext cx="328874" cy="156514"/>
        </a:xfrm>
        <a:custGeom>
          <a:avLst/>
          <a:gdLst/>
          <a:ahLst/>
          <a:cxnLst/>
          <a:rect l="0" t="0" r="0" b="0"/>
          <a:pathLst>
            <a:path>
              <a:moveTo>
                <a:pt x="328874" y="0"/>
              </a:moveTo>
              <a:lnTo>
                <a:pt x="328874"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B16CE5-270F-4B16-9BB8-800B09263723}">
      <dsp:nvSpPr>
        <dsp:cNvPr id="0" name=""/>
        <dsp:cNvSpPr/>
      </dsp:nvSpPr>
      <dsp:spPr>
        <a:xfrm>
          <a:off x="1591222" y="3115850"/>
          <a:ext cx="986624" cy="156514"/>
        </a:xfrm>
        <a:custGeom>
          <a:avLst/>
          <a:gdLst/>
          <a:ahLst/>
          <a:cxnLst/>
          <a:rect l="0" t="0" r="0" b="0"/>
          <a:pathLst>
            <a:path>
              <a:moveTo>
                <a:pt x="986624" y="0"/>
              </a:moveTo>
              <a:lnTo>
                <a:pt x="986624"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83FB083-6ADF-4A46-9490-F1160B1CB128}">
      <dsp:nvSpPr>
        <dsp:cNvPr id="0" name=""/>
        <dsp:cNvSpPr/>
      </dsp:nvSpPr>
      <dsp:spPr>
        <a:xfrm>
          <a:off x="2577847" y="2617604"/>
          <a:ext cx="1479936" cy="156514"/>
        </a:xfrm>
        <a:custGeom>
          <a:avLst/>
          <a:gdLst/>
          <a:ahLst/>
          <a:cxnLst/>
          <a:rect l="0" t="0" r="0" b="0"/>
          <a:pathLst>
            <a:path>
              <a:moveTo>
                <a:pt x="1479936" y="0"/>
              </a:moveTo>
              <a:lnTo>
                <a:pt x="1479936" y="106660"/>
              </a:lnTo>
              <a:lnTo>
                <a:pt x="0" y="106660"/>
              </a:lnTo>
              <a:lnTo>
                <a:pt x="0" y="156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0039F89-347C-49BD-BED1-DF73249A384C}">
      <dsp:nvSpPr>
        <dsp:cNvPr id="0" name=""/>
        <dsp:cNvSpPr/>
      </dsp:nvSpPr>
      <dsp:spPr>
        <a:xfrm>
          <a:off x="604598" y="3115850"/>
          <a:ext cx="328874" cy="156514"/>
        </a:xfrm>
        <a:custGeom>
          <a:avLst/>
          <a:gdLst/>
          <a:ahLst/>
          <a:cxnLst/>
          <a:rect l="0" t="0" r="0" b="0"/>
          <a:pathLst>
            <a:path>
              <a:moveTo>
                <a:pt x="0" y="0"/>
              </a:moveTo>
              <a:lnTo>
                <a:pt x="0" y="106660"/>
              </a:lnTo>
              <a:lnTo>
                <a:pt x="328874" y="106660"/>
              </a:lnTo>
              <a:lnTo>
                <a:pt x="328874"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E6AF99-4522-43E6-A1B5-77BB5F059CEA}">
      <dsp:nvSpPr>
        <dsp:cNvPr id="0" name=""/>
        <dsp:cNvSpPr/>
      </dsp:nvSpPr>
      <dsp:spPr>
        <a:xfrm>
          <a:off x="275723" y="3115850"/>
          <a:ext cx="328874" cy="156514"/>
        </a:xfrm>
        <a:custGeom>
          <a:avLst/>
          <a:gdLst/>
          <a:ahLst/>
          <a:cxnLst/>
          <a:rect l="0" t="0" r="0" b="0"/>
          <a:pathLst>
            <a:path>
              <a:moveTo>
                <a:pt x="328874" y="0"/>
              </a:moveTo>
              <a:lnTo>
                <a:pt x="328874" y="106660"/>
              </a:lnTo>
              <a:lnTo>
                <a:pt x="0" y="106660"/>
              </a:lnTo>
              <a:lnTo>
                <a:pt x="0" y="15651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9E4AF40-9141-4094-BA50-AB8640E154A5}">
      <dsp:nvSpPr>
        <dsp:cNvPr id="0" name=""/>
        <dsp:cNvSpPr/>
      </dsp:nvSpPr>
      <dsp:spPr>
        <a:xfrm>
          <a:off x="604598" y="2617604"/>
          <a:ext cx="3453185" cy="156514"/>
        </a:xfrm>
        <a:custGeom>
          <a:avLst/>
          <a:gdLst/>
          <a:ahLst/>
          <a:cxnLst/>
          <a:rect l="0" t="0" r="0" b="0"/>
          <a:pathLst>
            <a:path>
              <a:moveTo>
                <a:pt x="3453185" y="0"/>
              </a:moveTo>
              <a:lnTo>
                <a:pt x="3453185" y="106660"/>
              </a:lnTo>
              <a:lnTo>
                <a:pt x="0" y="106660"/>
              </a:lnTo>
              <a:lnTo>
                <a:pt x="0" y="15651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9E7C5A0-D648-4171-A59F-E91EBB9DE6FC}">
      <dsp:nvSpPr>
        <dsp:cNvPr id="0" name=""/>
        <dsp:cNvSpPr/>
      </dsp:nvSpPr>
      <dsp:spPr>
        <a:xfrm>
          <a:off x="3788704" y="2275873"/>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1E6C92D-BC3A-42C6-9CD1-0BF509546C27}">
      <dsp:nvSpPr>
        <dsp:cNvPr id="0" name=""/>
        <dsp:cNvSpPr/>
      </dsp:nvSpPr>
      <dsp:spPr>
        <a:xfrm>
          <a:off x="3848499" y="2332679"/>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Jenis</a:t>
          </a:r>
          <a:r>
            <a:rPr lang="en-US" sz="700" kern="1200" dirty="0" smtClean="0"/>
            <a:t> </a:t>
          </a:r>
          <a:r>
            <a:rPr lang="en-US" sz="700" kern="1200" dirty="0" err="1" smtClean="0"/>
            <a:t>Karangan</a:t>
          </a:r>
          <a:endParaRPr lang="en-US" sz="700" kern="1200" dirty="0"/>
        </a:p>
      </dsp:txBody>
      <dsp:txXfrm>
        <a:off x="3858508" y="2342688"/>
        <a:ext cx="518140" cy="321712"/>
      </dsp:txXfrm>
    </dsp:sp>
    <dsp:sp modelId="{BD5C0571-C5B8-4008-A27E-F48AB52CF5EE}">
      <dsp:nvSpPr>
        <dsp:cNvPr id="0" name=""/>
        <dsp:cNvSpPr/>
      </dsp:nvSpPr>
      <dsp:spPr>
        <a:xfrm>
          <a:off x="335518" y="2774119"/>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32DA583-12F8-4773-BD5F-5405AD87F142}">
      <dsp:nvSpPr>
        <dsp:cNvPr id="0" name=""/>
        <dsp:cNvSpPr/>
      </dsp:nvSpPr>
      <dsp:spPr>
        <a:xfrm>
          <a:off x="395314" y="2830924"/>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Karangan</a:t>
          </a:r>
          <a:r>
            <a:rPr lang="en-US" sz="700" kern="1200" dirty="0" smtClean="0"/>
            <a:t> </a:t>
          </a:r>
          <a:r>
            <a:rPr lang="en-US" sz="700" kern="1200" dirty="0" err="1" smtClean="0"/>
            <a:t>Ilmiah</a:t>
          </a:r>
          <a:endParaRPr lang="en-US" sz="700" kern="1200" dirty="0"/>
        </a:p>
      </dsp:txBody>
      <dsp:txXfrm>
        <a:off x="405323" y="2840933"/>
        <a:ext cx="518140" cy="321712"/>
      </dsp:txXfrm>
    </dsp:sp>
    <dsp:sp modelId="{C16FCFB2-811D-48F5-B2D9-A901B404FE09}">
      <dsp:nvSpPr>
        <dsp:cNvPr id="0" name=""/>
        <dsp:cNvSpPr/>
      </dsp:nvSpPr>
      <dsp:spPr>
        <a:xfrm>
          <a:off x="6643"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5B33FB0-D671-40C5-913D-1ED9D3C33179}">
      <dsp:nvSpPr>
        <dsp:cNvPr id="0" name=""/>
        <dsp:cNvSpPr/>
      </dsp:nvSpPr>
      <dsp:spPr>
        <a:xfrm>
          <a:off x="66439"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Karangan</a:t>
          </a:r>
          <a:r>
            <a:rPr lang="en-US" sz="700" kern="1200" dirty="0" smtClean="0"/>
            <a:t> </a:t>
          </a:r>
          <a:r>
            <a:rPr lang="en-US" sz="700" kern="1200" dirty="0" err="1" smtClean="0"/>
            <a:t>Pendidikan</a:t>
          </a:r>
          <a:endParaRPr lang="en-US" sz="700" kern="1200" dirty="0"/>
        </a:p>
      </dsp:txBody>
      <dsp:txXfrm>
        <a:off x="76448" y="3339179"/>
        <a:ext cx="518140" cy="321712"/>
      </dsp:txXfrm>
    </dsp:sp>
    <dsp:sp modelId="{8E4DE897-D78C-4F61-B312-24D1DD1B7CF6}">
      <dsp:nvSpPr>
        <dsp:cNvPr id="0" name=""/>
        <dsp:cNvSpPr/>
      </dsp:nvSpPr>
      <dsp:spPr>
        <a:xfrm>
          <a:off x="664393"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ACA3F0F-600C-4C7E-B5B0-76841930B25E}">
      <dsp:nvSpPr>
        <dsp:cNvPr id="0" name=""/>
        <dsp:cNvSpPr/>
      </dsp:nvSpPr>
      <dsp:spPr>
        <a:xfrm>
          <a:off x="724189"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Karangan</a:t>
          </a:r>
          <a:r>
            <a:rPr lang="en-US" sz="700" kern="1200" dirty="0" smtClean="0"/>
            <a:t> </a:t>
          </a:r>
          <a:r>
            <a:rPr lang="en-US" sz="700" kern="1200" dirty="0" err="1" smtClean="0"/>
            <a:t>Penelitian</a:t>
          </a:r>
          <a:endParaRPr lang="en-US" sz="700" kern="1200" dirty="0"/>
        </a:p>
      </dsp:txBody>
      <dsp:txXfrm>
        <a:off x="734198" y="3339179"/>
        <a:ext cx="518140" cy="321712"/>
      </dsp:txXfrm>
    </dsp:sp>
    <dsp:sp modelId="{5833F93B-9E7C-4AC1-B56C-C4F3CFD89877}">
      <dsp:nvSpPr>
        <dsp:cNvPr id="0" name=""/>
        <dsp:cNvSpPr/>
      </dsp:nvSpPr>
      <dsp:spPr>
        <a:xfrm>
          <a:off x="2308767" y="2774119"/>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167C692-CBF0-4149-A218-CC25BFA60162}">
      <dsp:nvSpPr>
        <dsp:cNvPr id="0" name=""/>
        <dsp:cNvSpPr/>
      </dsp:nvSpPr>
      <dsp:spPr>
        <a:xfrm>
          <a:off x="2368563" y="2830924"/>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Karangan</a:t>
          </a:r>
          <a:r>
            <a:rPr lang="en-US" sz="700" kern="1200" dirty="0" smtClean="0"/>
            <a:t> </a:t>
          </a:r>
          <a:r>
            <a:rPr lang="en-US" sz="700" kern="1200" dirty="0" err="1" smtClean="0"/>
            <a:t>Informatif</a:t>
          </a:r>
          <a:r>
            <a:rPr lang="en-US" sz="700" kern="1200" dirty="0" smtClean="0"/>
            <a:t> </a:t>
          </a:r>
          <a:endParaRPr lang="en-US" sz="700" kern="1200" dirty="0"/>
        </a:p>
      </dsp:txBody>
      <dsp:txXfrm>
        <a:off x="2378572" y="2840933"/>
        <a:ext cx="518140" cy="321712"/>
      </dsp:txXfrm>
    </dsp:sp>
    <dsp:sp modelId="{8AED9FD3-08BB-41D3-B67E-E12250711168}">
      <dsp:nvSpPr>
        <dsp:cNvPr id="0" name=""/>
        <dsp:cNvSpPr/>
      </dsp:nvSpPr>
      <dsp:spPr>
        <a:xfrm>
          <a:off x="1322143"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D56024E-2857-4798-95F2-9D4065740EA2}">
      <dsp:nvSpPr>
        <dsp:cNvPr id="0" name=""/>
        <dsp:cNvSpPr/>
      </dsp:nvSpPr>
      <dsp:spPr>
        <a:xfrm>
          <a:off x="1381938"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Kisah</a:t>
          </a:r>
          <a:endParaRPr lang="en-US" sz="700" kern="1200" dirty="0"/>
        </a:p>
      </dsp:txBody>
      <dsp:txXfrm>
        <a:off x="1391947" y="3339179"/>
        <a:ext cx="518140" cy="321712"/>
      </dsp:txXfrm>
    </dsp:sp>
    <dsp:sp modelId="{00511A73-AC57-44F3-935E-83AB4E1644E5}">
      <dsp:nvSpPr>
        <dsp:cNvPr id="0" name=""/>
        <dsp:cNvSpPr/>
      </dsp:nvSpPr>
      <dsp:spPr>
        <a:xfrm>
          <a:off x="1979892"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CA60F69-2A64-482D-B39E-DDE7422CBFC5}">
      <dsp:nvSpPr>
        <dsp:cNvPr id="0" name=""/>
        <dsp:cNvSpPr/>
      </dsp:nvSpPr>
      <dsp:spPr>
        <a:xfrm>
          <a:off x="2039688"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Laporan</a:t>
          </a:r>
          <a:endParaRPr lang="en-US" sz="700" kern="1200" dirty="0"/>
        </a:p>
      </dsp:txBody>
      <dsp:txXfrm>
        <a:off x="2049697" y="3339179"/>
        <a:ext cx="518140" cy="321712"/>
      </dsp:txXfrm>
    </dsp:sp>
    <dsp:sp modelId="{57DE5980-A4D9-4D41-930E-6CAC2151F683}">
      <dsp:nvSpPr>
        <dsp:cNvPr id="0" name=""/>
        <dsp:cNvSpPr/>
      </dsp:nvSpPr>
      <dsp:spPr>
        <a:xfrm>
          <a:off x="2637642"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69461EA-1688-44E5-8040-65F300B05E43}">
      <dsp:nvSpPr>
        <dsp:cNvPr id="0" name=""/>
        <dsp:cNvSpPr/>
      </dsp:nvSpPr>
      <dsp:spPr>
        <a:xfrm>
          <a:off x="2697437"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Ringkasan</a:t>
          </a:r>
          <a:endParaRPr lang="en-US" sz="700" kern="1200" dirty="0"/>
        </a:p>
      </dsp:txBody>
      <dsp:txXfrm>
        <a:off x="2707446" y="3339179"/>
        <a:ext cx="518140" cy="321712"/>
      </dsp:txXfrm>
    </dsp:sp>
    <dsp:sp modelId="{D7761AF5-4F88-4A12-945E-375111BDEDC7}">
      <dsp:nvSpPr>
        <dsp:cNvPr id="0" name=""/>
        <dsp:cNvSpPr/>
      </dsp:nvSpPr>
      <dsp:spPr>
        <a:xfrm>
          <a:off x="3295392"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8579736-15C1-4B7F-AAD5-287C65394C24}">
      <dsp:nvSpPr>
        <dsp:cNvPr id="0" name=""/>
        <dsp:cNvSpPr/>
      </dsp:nvSpPr>
      <dsp:spPr>
        <a:xfrm>
          <a:off x="3355187"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Ulasan</a:t>
          </a:r>
          <a:endParaRPr lang="en-US" sz="700" kern="1200" dirty="0"/>
        </a:p>
      </dsp:txBody>
      <dsp:txXfrm>
        <a:off x="3365196" y="3339179"/>
        <a:ext cx="518140" cy="321712"/>
      </dsp:txXfrm>
    </dsp:sp>
    <dsp:sp modelId="{025B4673-9BF8-4147-8EE4-CA135BBD2D62}">
      <dsp:nvSpPr>
        <dsp:cNvPr id="0" name=""/>
        <dsp:cNvSpPr/>
      </dsp:nvSpPr>
      <dsp:spPr>
        <a:xfrm>
          <a:off x="4939766" y="2774119"/>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208CD9A-B10F-495E-9520-A174C5EA5C7D}">
      <dsp:nvSpPr>
        <dsp:cNvPr id="0" name=""/>
        <dsp:cNvSpPr/>
      </dsp:nvSpPr>
      <dsp:spPr>
        <a:xfrm>
          <a:off x="4999561" y="2830924"/>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Prosa</a:t>
          </a:r>
          <a:endParaRPr lang="en-US" sz="700" kern="1200" dirty="0"/>
        </a:p>
      </dsp:txBody>
      <dsp:txXfrm>
        <a:off x="5009570" y="2840933"/>
        <a:ext cx="518140" cy="321712"/>
      </dsp:txXfrm>
    </dsp:sp>
    <dsp:sp modelId="{89E4A719-0846-429C-A6F8-E30FF2826E49}">
      <dsp:nvSpPr>
        <dsp:cNvPr id="0" name=""/>
        <dsp:cNvSpPr/>
      </dsp:nvSpPr>
      <dsp:spPr>
        <a:xfrm>
          <a:off x="3953141"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902C353-B10A-4E79-AEAB-7DCE89A71DC6}">
      <dsp:nvSpPr>
        <dsp:cNvPr id="0" name=""/>
        <dsp:cNvSpPr/>
      </dsp:nvSpPr>
      <dsp:spPr>
        <a:xfrm>
          <a:off x="4012937"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t>Novel</a:t>
          </a:r>
          <a:endParaRPr lang="en-US" sz="700" kern="1200" dirty="0"/>
        </a:p>
      </dsp:txBody>
      <dsp:txXfrm>
        <a:off x="4022946" y="3339179"/>
        <a:ext cx="518140" cy="321712"/>
      </dsp:txXfrm>
    </dsp:sp>
    <dsp:sp modelId="{D9F61694-7C7B-4C2F-BD73-A4F570B617B7}">
      <dsp:nvSpPr>
        <dsp:cNvPr id="0" name=""/>
        <dsp:cNvSpPr/>
      </dsp:nvSpPr>
      <dsp:spPr>
        <a:xfrm>
          <a:off x="4610891"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9A24E0C-055A-413A-A15D-31342A81BCC2}">
      <dsp:nvSpPr>
        <dsp:cNvPr id="0" name=""/>
        <dsp:cNvSpPr/>
      </dsp:nvSpPr>
      <dsp:spPr>
        <a:xfrm>
          <a:off x="4670686"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Cerpen</a:t>
          </a:r>
          <a:endParaRPr lang="en-US" sz="700" kern="1200" dirty="0"/>
        </a:p>
      </dsp:txBody>
      <dsp:txXfrm>
        <a:off x="4680695" y="3339179"/>
        <a:ext cx="518140" cy="321712"/>
      </dsp:txXfrm>
    </dsp:sp>
    <dsp:sp modelId="{1ECE6BD9-BDE3-4401-A881-EAFC46774E5F}">
      <dsp:nvSpPr>
        <dsp:cNvPr id="0" name=""/>
        <dsp:cNvSpPr/>
      </dsp:nvSpPr>
      <dsp:spPr>
        <a:xfrm>
          <a:off x="5268641"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FFA0B6F-4668-47B3-A316-2328EA5DDBD7}">
      <dsp:nvSpPr>
        <dsp:cNvPr id="0" name=""/>
        <dsp:cNvSpPr/>
      </dsp:nvSpPr>
      <dsp:spPr>
        <a:xfrm>
          <a:off x="5328436"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Fiksi</a:t>
          </a:r>
          <a:r>
            <a:rPr lang="en-US" sz="700" kern="1200" dirty="0" smtClean="0"/>
            <a:t> </a:t>
          </a:r>
          <a:r>
            <a:rPr lang="en-US" sz="700" kern="1200" dirty="0" err="1" smtClean="0"/>
            <a:t>Ilmu</a:t>
          </a:r>
          <a:endParaRPr lang="en-US" sz="700" kern="1200" dirty="0"/>
        </a:p>
      </dsp:txBody>
      <dsp:txXfrm>
        <a:off x="5338445" y="3339179"/>
        <a:ext cx="518140" cy="321712"/>
      </dsp:txXfrm>
    </dsp:sp>
    <dsp:sp modelId="{FEA5A6A5-A77D-4483-8C14-9BDCEFBA316E}">
      <dsp:nvSpPr>
        <dsp:cNvPr id="0" name=""/>
        <dsp:cNvSpPr/>
      </dsp:nvSpPr>
      <dsp:spPr>
        <a:xfrm>
          <a:off x="5926390"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D66D100-111A-4B87-93EE-C11F77A206A1}">
      <dsp:nvSpPr>
        <dsp:cNvPr id="0" name=""/>
        <dsp:cNvSpPr/>
      </dsp:nvSpPr>
      <dsp:spPr>
        <a:xfrm>
          <a:off x="5986186"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smtClean="0"/>
            <a:t>Drama</a:t>
          </a:r>
          <a:endParaRPr lang="en-US" sz="700" kern="1200" dirty="0"/>
        </a:p>
      </dsp:txBody>
      <dsp:txXfrm>
        <a:off x="5996195" y="3339179"/>
        <a:ext cx="518140" cy="321712"/>
      </dsp:txXfrm>
    </dsp:sp>
    <dsp:sp modelId="{36CBC120-D913-44EF-AD8B-BB7194A52D69}">
      <dsp:nvSpPr>
        <dsp:cNvPr id="0" name=""/>
        <dsp:cNvSpPr/>
      </dsp:nvSpPr>
      <dsp:spPr>
        <a:xfrm>
          <a:off x="7241890" y="2774119"/>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8E88C6-E339-4467-86E9-7BAB972A42B4}">
      <dsp:nvSpPr>
        <dsp:cNvPr id="0" name=""/>
        <dsp:cNvSpPr/>
      </dsp:nvSpPr>
      <dsp:spPr>
        <a:xfrm>
          <a:off x="7301685" y="2830924"/>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Puisis</a:t>
          </a:r>
          <a:endParaRPr lang="en-US" sz="700" kern="1200" dirty="0"/>
        </a:p>
      </dsp:txBody>
      <dsp:txXfrm>
        <a:off x="7311694" y="2840933"/>
        <a:ext cx="518140" cy="321712"/>
      </dsp:txXfrm>
    </dsp:sp>
    <dsp:sp modelId="{93AE8F63-A1D7-46FE-AB0A-538401E571E9}">
      <dsp:nvSpPr>
        <dsp:cNvPr id="0" name=""/>
        <dsp:cNvSpPr/>
      </dsp:nvSpPr>
      <dsp:spPr>
        <a:xfrm>
          <a:off x="6584140"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EB4DFC2-0B94-432F-B9B4-8C9602DCFDA1}">
      <dsp:nvSpPr>
        <dsp:cNvPr id="0" name=""/>
        <dsp:cNvSpPr/>
      </dsp:nvSpPr>
      <dsp:spPr>
        <a:xfrm>
          <a:off x="6643935"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Lirik</a:t>
          </a:r>
          <a:endParaRPr lang="en-US" sz="700" kern="1200" dirty="0"/>
        </a:p>
      </dsp:txBody>
      <dsp:txXfrm>
        <a:off x="6653944" y="3339179"/>
        <a:ext cx="518140" cy="321712"/>
      </dsp:txXfrm>
    </dsp:sp>
    <dsp:sp modelId="{06DBC8C7-46AE-4C42-A755-28DB27690755}">
      <dsp:nvSpPr>
        <dsp:cNvPr id="0" name=""/>
        <dsp:cNvSpPr/>
      </dsp:nvSpPr>
      <dsp:spPr>
        <a:xfrm>
          <a:off x="7241890"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EDE4777-4147-476E-B908-03A9EAC95841}">
      <dsp:nvSpPr>
        <dsp:cNvPr id="0" name=""/>
        <dsp:cNvSpPr/>
      </dsp:nvSpPr>
      <dsp:spPr>
        <a:xfrm>
          <a:off x="7301685"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Epik</a:t>
          </a:r>
          <a:endParaRPr lang="en-US" sz="700" kern="1200" dirty="0"/>
        </a:p>
      </dsp:txBody>
      <dsp:txXfrm>
        <a:off x="7311694" y="3339179"/>
        <a:ext cx="518140" cy="321712"/>
      </dsp:txXfrm>
    </dsp:sp>
    <dsp:sp modelId="{EEE9F163-01CD-4606-B786-58B9D1253A3A}">
      <dsp:nvSpPr>
        <dsp:cNvPr id="0" name=""/>
        <dsp:cNvSpPr/>
      </dsp:nvSpPr>
      <dsp:spPr>
        <a:xfrm>
          <a:off x="7899639" y="3272364"/>
          <a:ext cx="538158" cy="34173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DC6D6D-5328-4F69-BFBF-55C851BD9EBB}">
      <dsp:nvSpPr>
        <dsp:cNvPr id="0" name=""/>
        <dsp:cNvSpPr/>
      </dsp:nvSpPr>
      <dsp:spPr>
        <a:xfrm>
          <a:off x="7959435" y="3329170"/>
          <a:ext cx="538158" cy="34173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lvl="0" algn="ctr" defTabSz="311150">
            <a:lnSpc>
              <a:spcPct val="90000"/>
            </a:lnSpc>
            <a:spcBef>
              <a:spcPct val="0"/>
            </a:spcBef>
            <a:spcAft>
              <a:spcPct val="35000"/>
            </a:spcAft>
          </a:pPr>
          <a:r>
            <a:rPr lang="en-US" sz="700" kern="1200" dirty="0" err="1" smtClean="0"/>
            <a:t>Dramatik</a:t>
          </a:r>
          <a:endParaRPr lang="en-US" sz="700" kern="1200" dirty="0"/>
        </a:p>
      </dsp:txBody>
      <dsp:txXfrm>
        <a:off x="7969444" y="3339179"/>
        <a:ext cx="518140" cy="32171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C61383-3A11-4551-8A6D-D41AC19BE635}">
      <dsp:nvSpPr>
        <dsp:cNvPr id="0" name=""/>
        <dsp:cNvSpPr/>
      </dsp:nvSpPr>
      <dsp:spPr>
        <a:xfrm>
          <a:off x="4388942" y="2072352"/>
          <a:ext cx="256544" cy="3215353"/>
        </a:xfrm>
        <a:custGeom>
          <a:avLst/>
          <a:gdLst/>
          <a:ahLst/>
          <a:cxnLst/>
          <a:rect l="0" t="0" r="0" b="0"/>
          <a:pathLst>
            <a:path>
              <a:moveTo>
                <a:pt x="0" y="0"/>
              </a:moveTo>
              <a:lnTo>
                <a:pt x="0" y="3215353"/>
              </a:lnTo>
              <a:lnTo>
                <a:pt x="256544" y="32153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701762D-16D2-4FBC-A9CE-F8A5E45D692F}">
      <dsp:nvSpPr>
        <dsp:cNvPr id="0" name=""/>
        <dsp:cNvSpPr/>
      </dsp:nvSpPr>
      <dsp:spPr>
        <a:xfrm>
          <a:off x="4388942" y="2072352"/>
          <a:ext cx="256544" cy="2001044"/>
        </a:xfrm>
        <a:custGeom>
          <a:avLst/>
          <a:gdLst/>
          <a:ahLst/>
          <a:cxnLst/>
          <a:rect l="0" t="0" r="0" b="0"/>
          <a:pathLst>
            <a:path>
              <a:moveTo>
                <a:pt x="0" y="0"/>
              </a:moveTo>
              <a:lnTo>
                <a:pt x="0" y="2001044"/>
              </a:lnTo>
              <a:lnTo>
                <a:pt x="256544" y="20010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9D930A-426E-42DD-A8E4-3B655CBD1329}">
      <dsp:nvSpPr>
        <dsp:cNvPr id="0" name=""/>
        <dsp:cNvSpPr/>
      </dsp:nvSpPr>
      <dsp:spPr>
        <a:xfrm>
          <a:off x="4388942" y="2072352"/>
          <a:ext cx="256544" cy="786735"/>
        </a:xfrm>
        <a:custGeom>
          <a:avLst/>
          <a:gdLst/>
          <a:ahLst/>
          <a:cxnLst/>
          <a:rect l="0" t="0" r="0" b="0"/>
          <a:pathLst>
            <a:path>
              <a:moveTo>
                <a:pt x="0" y="0"/>
              </a:moveTo>
              <a:lnTo>
                <a:pt x="0" y="786735"/>
              </a:lnTo>
              <a:lnTo>
                <a:pt x="256544" y="7867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2DE95A7-22A1-4366-A33D-53DDCE944AD9}">
      <dsp:nvSpPr>
        <dsp:cNvPr id="0" name=""/>
        <dsp:cNvSpPr/>
      </dsp:nvSpPr>
      <dsp:spPr>
        <a:xfrm>
          <a:off x="4038332" y="858042"/>
          <a:ext cx="1034728" cy="359161"/>
        </a:xfrm>
        <a:custGeom>
          <a:avLst/>
          <a:gdLst/>
          <a:ahLst/>
          <a:cxnLst/>
          <a:rect l="0" t="0" r="0" b="0"/>
          <a:pathLst>
            <a:path>
              <a:moveTo>
                <a:pt x="0" y="0"/>
              </a:moveTo>
              <a:lnTo>
                <a:pt x="0" y="179580"/>
              </a:lnTo>
              <a:lnTo>
                <a:pt x="1034728" y="179580"/>
              </a:lnTo>
              <a:lnTo>
                <a:pt x="1034728" y="3591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7CCECA4-FEF3-4F9E-B30F-29475DE5EDCC}">
      <dsp:nvSpPr>
        <dsp:cNvPr id="0" name=""/>
        <dsp:cNvSpPr/>
      </dsp:nvSpPr>
      <dsp:spPr>
        <a:xfrm>
          <a:off x="2319486" y="2072352"/>
          <a:ext cx="256544" cy="3215353"/>
        </a:xfrm>
        <a:custGeom>
          <a:avLst/>
          <a:gdLst/>
          <a:ahLst/>
          <a:cxnLst/>
          <a:rect l="0" t="0" r="0" b="0"/>
          <a:pathLst>
            <a:path>
              <a:moveTo>
                <a:pt x="0" y="0"/>
              </a:moveTo>
              <a:lnTo>
                <a:pt x="0" y="3215353"/>
              </a:lnTo>
              <a:lnTo>
                <a:pt x="256544" y="321535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5E3431B-6C40-483F-A026-76A420F62C88}">
      <dsp:nvSpPr>
        <dsp:cNvPr id="0" name=""/>
        <dsp:cNvSpPr/>
      </dsp:nvSpPr>
      <dsp:spPr>
        <a:xfrm>
          <a:off x="2319486" y="2072352"/>
          <a:ext cx="256544" cy="2001044"/>
        </a:xfrm>
        <a:custGeom>
          <a:avLst/>
          <a:gdLst/>
          <a:ahLst/>
          <a:cxnLst/>
          <a:rect l="0" t="0" r="0" b="0"/>
          <a:pathLst>
            <a:path>
              <a:moveTo>
                <a:pt x="0" y="0"/>
              </a:moveTo>
              <a:lnTo>
                <a:pt x="0" y="2001044"/>
              </a:lnTo>
              <a:lnTo>
                <a:pt x="256544" y="2001044"/>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535A084-BC93-4E22-826D-F471A348B689}">
      <dsp:nvSpPr>
        <dsp:cNvPr id="0" name=""/>
        <dsp:cNvSpPr/>
      </dsp:nvSpPr>
      <dsp:spPr>
        <a:xfrm>
          <a:off x="2319486" y="2072352"/>
          <a:ext cx="256544" cy="786735"/>
        </a:xfrm>
        <a:custGeom>
          <a:avLst/>
          <a:gdLst/>
          <a:ahLst/>
          <a:cxnLst/>
          <a:rect l="0" t="0" r="0" b="0"/>
          <a:pathLst>
            <a:path>
              <a:moveTo>
                <a:pt x="0" y="0"/>
              </a:moveTo>
              <a:lnTo>
                <a:pt x="0" y="786735"/>
              </a:lnTo>
              <a:lnTo>
                <a:pt x="256544" y="786735"/>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73A008A-C7D5-4D93-BCC2-ACC6500683DF}">
      <dsp:nvSpPr>
        <dsp:cNvPr id="0" name=""/>
        <dsp:cNvSpPr/>
      </dsp:nvSpPr>
      <dsp:spPr>
        <a:xfrm>
          <a:off x="3003604" y="858042"/>
          <a:ext cx="1034728" cy="359161"/>
        </a:xfrm>
        <a:custGeom>
          <a:avLst/>
          <a:gdLst/>
          <a:ahLst/>
          <a:cxnLst/>
          <a:rect l="0" t="0" r="0" b="0"/>
          <a:pathLst>
            <a:path>
              <a:moveTo>
                <a:pt x="1034728" y="0"/>
              </a:moveTo>
              <a:lnTo>
                <a:pt x="1034728" y="179580"/>
              </a:lnTo>
              <a:lnTo>
                <a:pt x="0" y="179580"/>
              </a:lnTo>
              <a:lnTo>
                <a:pt x="0" y="35916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B4FD6CA-ED29-4566-B78C-98342ABDDFEF}">
      <dsp:nvSpPr>
        <dsp:cNvPr id="0" name=""/>
        <dsp:cNvSpPr/>
      </dsp:nvSpPr>
      <dsp:spPr>
        <a:xfrm>
          <a:off x="3183184" y="2895"/>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ilmiah</a:t>
          </a:r>
          <a:endParaRPr lang="en-US" sz="1600" kern="1200" dirty="0"/>
        </a:p>
      </dsp:txBody>
      <dsp:txXfrm>
        <a:off x="3183184" y="2895"/>
        <a:ext cx="1710294" cy="855147"/>
      </dsp:txXfrm>
    </dsp:sp>
    <dsp:sp modelId="{C946AD25-6F05-401D-8B88-22A7693E9946}">
      <dsp:nvSpPr>
        <dsp:cNvPr id="0" name=""/>
        <dsp:cNvSpPr/>
      </dsp:nvSpPr>
      <dsp:spPr>
        <a:xfrm>
          <a:off x="2148456" y="1217204"/>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Kependidikan</a:t>
          </a:r>
          <a:endParaRPr lang="en-US" sz="1600" kern="1200" dirty="0"/>
        </a:p>
      </dsp:txBody>
      <dsp:txXfrm>
        <a:off x="2148456" y="1217204"/>
        <a:ext cx="1710294" cy="855147"/>
      </dsp:txXfrm>
    </dsp:sp>
    <dsp:sp modelId="{9990C161-3939-4578-9B8E-2C0CFF955339}">
      <dsp:nvSpPr>
        <dsp:cNvPr id="0" name=""/>
        <dsp:cNvSpPr/>
      </dsp:nvSpPr>
      <dsp:spPr>
        <a:xfrm>
          <a:off x="2576030" y="2431513"/>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Kesarjanaan</a:t>
          </a:r>
          <a:r>
            <a:rPr lang="en-US" sz="1600" kern="1200" dirty="0" smtClean="0"/>
            <a:t>: Paper, </a:t>
          </a:r>
          <a:r>
            <a:rPr lang="en-US" sz="1600" kern="1200" dirty="0" err="1" smtClean="0"/>
            <a:t>skripsi</a:t>
          </a:r>
          <a:r>
            <a:rPr lang="en-US" sz="1600" kern="1200" dirty="0" smtClean="0"/>
            <a:t>, </a:t>
          </a:r>
          <a:r>
            <a:rPr lang="en-US" sz="1600" kern="1200" dirty="0" err="1" smtClean="0"/>
            <a:t>Tesis</a:t>
          </a:r>
          <a:r>
            <a:rPr lang="en-US" sz="1600" kern="1200" dirty="0" smtClean="0"/>
            <a:t>, </a:t>
          </a:r>
          <a:r>
            <a:rPr lang="en-US" sz="1600" kern="1200" dirty="0" err="1" smtClean="0"/>
            <a:t>Disertasi</a:t>
          </a:r>
          <a:endParaRPr lang="en-US" sz="1600" kern="1200" dirty="0"/>
        </a:p>
      </dsp:txBody>
      <dsp:txXfrm>
        <a:off x="2576030" y="2431513"/>
        <a:ext cx="1710294" cy="855147"/>
      </dsp:txXfrm>
    </dsp:sp>
    <dsp:sp modelId="{3A229722-0B0F-42DA-B217-02256FBDB656}">
      <dsp:nvSpPr>
        <dsp:cNvPr id="0" name=""/>
        <dsp:cNvSpPr/>
      </dsp:nvSpPr>
      <dsp:spPr>
        <a:xfrm>
          <a:off x="2576030" y="3645822"/>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Didaktik</a:t>
          </a:r>
          <a:r>
            <a:rPr lang="en-US" sz="1600" kern="1200" dirty="0" smtClean="0"/>
            <a:t>: Diktat </a:t>
          </a:r>
          <a:r>
            <a:rPr lang="en-US" sz="1600" kern="1200" dirty="0" err="1" smtClean="0"/>
            <a:t>Kuliah</a:t>
          </a:r>
          <a:r>
            <a:rPr lang="en-US" sz="1600" kern="1200" dirty="0" smtClean="0"/>
            <a:t>, </a:t>
          </a:r>
          <a:r>
            <a:rPr lang="en-US" sz="1600" kern="1200" dirty="0" err="1" smtClean="0"/>
            <a:t>Buku</a:t>
          </a:r>
          <a:r>
            <a:rPr lang="en-US" sz="1600" kern="1200" dirty="0" smtClean="0"/>
            <a:t> </a:t>
          </a:r>
          <a:r>
            <a:rPr lang="en-US" sz="1600" kern="1200" dirty="0" err="1" smtClean="0"/>
            <a:t>Pelajaran</a:t>
          </a:r>
          <a:endParaRPr lang="en-US" sz="1600" kern="1200" dirty="0"/>
        </a:p>
      </dsp:txBody>
      <dsp:txXfrm>
        <a:off x="2576030" y="3645822"/>
        <a:ext cx="1710294" cy="855147"/>
      </dsp:txXfrm>
    </dsp:sp>
    <dsp:sp modelId="{8E1A77A0-A288-4B94-A767-26E5C63EE266}">
      <dsp:nvSpPr>
        <dsp:cNvPr id="0" name=""/>
        <dsp:cNvSpPr/>
      </dsp:nvSpPr>
      <dsp:spPr>
        <a:xfrm>
          <a:off x="2576030" y="4860132"/>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Referensi</a:t>
          </a:r>
          <a:r>
            <a:rPr lang="en-US" sz="1600" kern="1200" dirty="0" smtClean="0"/>
            <a:t>: </a:t>
          </a:r>
          <a:r>
            <a:rPr lang="en-US" sz="1600" kern="1200" dirty="0" err="1" smtClean="0"/>
            <a:t>Kamus</a:t>
          </a:r>
          <a:r>
            <a:rPr lang="en-US" sz="1600" kern="1200" dirty="0" smtClean="0"/>
            <a:t>, </a:t>
          </a:r>
          <a:r>
            <a:rPr lang="en-US" sz="1600" kern="1200" dirty="0" err="1" smtClean="0"/>
            <a:t>Ensiklopedia</a:t>
          </a:r>
          <a:endParaRPr lang="en-US" sz="1600" kern="1200" dirty="0"/>
        </a:p>
      </dsp:txBody>
      <dsp:txXfrm>
        <a:off x="2576030" y="4860132"/>
        <a:ext cx="1710294" cy="855147"/>
      </dsp:txXfrm>
    </dsp:sp>
    <dsp:sp modelId="{4CF721FB-3BEE-4B63-BFC3-193D6D835669}">
      <dsp:nvSpPr>
        <dsp:cNvPr id="0" name=""/>
        <dsp:cNvSpPr/>
      </dsp:nvSpPr>
      <dsp:spPr>
        <a:xfrm>
          <a:off x="4217913" y="1217204"/>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Karangan</a:t>
          </a:r>
          <a:r>
            <a:rPr lang="en-US" sz="1600" kern="1200" dirty="0" smtClean="0"/>
            <a:t> </a:t>
          </a:r>
          <a:r>
            <a:rPr lang="en-US" sz="1600" kern="1200" dirty="0" err="1" smtClean="0"/>
            <a:t>Penelitian</a:t>
          </a:r>
          <a:endParaRPr lang="en-US" sz="1600" kern="1200" dirty="0"/>
        </a:p>
      </dsp:txBody>
      <dsp:txXfrm>
        <a:off x="4217913" y="1217204"/>
        <a:ext cx="1710294" cy="855147"/>
      </dsp:txXfrm>
    </dsp:sp>
    <dsp:sp modelId="{82601810-8134-4FEC-A238-604C1B56C173}">
      <dsp:nvSpPr>
        <dsp:cNvPr id="0" name=""/>
        <dsp:cNvSpPr/>
      </dsp:nvSpPr>
      <dsp:spPr>
        <a:xfrm>
          <a:off x="4645486" y="2431513"/>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Artikel</a:t>
          </a:r>
          <a:r>
            <a:rPr lang="en-US" sz="1600" kern="1200" dirty="0" smtClean="0"/>
            <a:t> </a:t>
          </a:r>
          <a:r>
            <a:rPr lang="en-US" sz="1600" kern="1200" dirty="0" err="1" smtClean="0"/>
            <a:t>Jurnal</a:t>
          </a:r>
          <a:r>
            <a:rPr lang="en-US" sz="1600" kern="1200" dirty="0" smtClean="0"/>
            <a:t> </a:t>
          </a:r>
          <a:r>
            <a:rPr lang="en-US" sz="1600" kern="1200" dirty="0" err="1" smtClean="0"/>
            <a:t>Ilmiah</a:t>
          </a:r>
          <a:endParaRPr lang="en-US" sz="1600" kern="1200" dirty="0"/>
        </a:p>
      </dsp:txBody>
      <dsp:txXfrm>
        <a:off x="4645486" y="2431513"/>
        <a:ext cx="1710294" cy="855147"/>
      </dsp:txXfrm>
    </dsp:sp>
    <dsp:sp modelId="{3C6519E7-D946-4E95-AF76-51556F19B67A}">
      <dsp:nvSpPr>
        <dsp:cNvPr id="0" name=""/>
        <dsp:cNvSpPr/>
      </dsp:nvSpPr>
      <dsp:spPr>
        <a:xfrm>
          <a:off x="4645486" y="3645822"/>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Makalah</a:t>
          </a:r>
          <a:r>
            <a:rPr lang="en-US" sz="1600" kern="1200" dirty="0" smtClean="0"/>
            <a:t> Seminar</a:t>
          </a:r>
          <a:endParaRPr lang="en-US" sz="1600" kern="1200" dirty="0"/>
        </a:p>
      </dsp:txBody>
      <dsp:txXfrm>
        <a:off x="4645486" y="3645822"/>
        <a:ext cx="1710294" cy="855147"/>
      </dsp:txXfrm>
    </dsp:sp>
    <dsp:sp modelId="{FBDF5EC1-8F07-4E36-8B48-74FE6EE61A91}">
      <dsp:nvSpPr>
        <dsp:cNvPr id="0" name=""/>
        <dsp:cNvSpPr/>
      </dsp:nvSpPr>
      <dsp:spPr>
        <a:xfrm>
          <a:off x="4645486" y="4860132"/>
          <a:ext cx="1710294" cy="85514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err="1" smtClean="0"/>
            <a:t>Naskah</a:t>
          </a:r>
          <a:r>
            <a:rPr lang="en-US" sz="1600" kern="1200" dirty="0" smtClean="0"/>
            <a:t> </a:t>
          </a:r>
          <a:r>
            <a:rPr lang="en-US" sz="1600" kern="1200" dirty="0" err="1" smtClean="0"/>
            <a:t>Penelitian</a:t>
          </a:r>
          <a:endParaRPr lang="en-US" sz="1600" kern="1200" dirty="0"/>
        </a:p>
      </dsp:txBody>
      <dsp:txXfrm>
        <a:off x="4645486" y="4860132"/>
        <a:ext cx="1710294" cy="85514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43852C-F403-4F26-82D8-F6E7002E4C95}">
      <dsp:nvSpPr>
        <dsp:cNvPr id="0" name=""/>
        <dsp:cNvSpPr/>
      </dsp:nvSpPr>
      <dsp:spPr>
        <a:xfrm>
          <a:off x="3139" y="1922"/>
          <a:ext cx="8497959"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err="1" smtClean="0"/>
            <a:t>Judul</a:t>
          </a:r>
          <a:r>
            <a:rPr lang="en-US" sz="1800" kern="1200" dirty="0" smtClean="0"/>
            <a:t>, </a:t>
          </a:r>
        </a:p>
        <a:p>
          <a:pPr lvl="0" algn="ctr" defTabSz="800100">
            <a:lnSpc>
              <a:spcPct val="90000"/>
            </a:lnSpc>
            <a:spcBef>
              <a:spcPct val="0"/>
            </a:spcBef>
            <a:spcAft>
              <a:spcPct val="35000"/>
            </a:spcAft>
          </a:pPr>
          <a:r>
            <a:rPr lang="en-US" sz="1800" kern="1200" dirty="0" err="1" smtClean="0"/>
            <a:t>identitas</a:t>
          </a:r>
          <a:r>
            <a:rPr lang="en-US" sz="1800" kern="1200" dirty="0" smtClean="0"/>
            <a:t> </a:t>
          </a:r>
          <a:r>
            <a:rPr lang="en-US" sz="1800" kern="1200" dirty="0" err="1" smtClean="0"/>
            <a:t>penulis</a:t>
          </a:r>
          <a:endParaRPr lang="en-US" sz="4800" kern="1200" dirty="0"/>
        </a:p>
      </dsp:txBody>
      <dsp:txXfrm>
        <a:off x="34164" y="32947"/>
        <a:ext cx="8435909" cy="997234"/>
      </dsp:txXfrm>
    </dsp:sp>
    <dsp:sp modelId="{2E453621-D631-4BE4-A2FA-2B8661D0F844}">
      <dsp:nvSpPr>
        <dsp:cNvPr id="0" name=""/>
        <dsp:cNvSpPr/>
      </dsp:nvSpPr>
      <dsp:spPr>
        <a:xfrm>
          <a:off x="13096" y="1171546"/>
          <a:ext cx="4155220" cy="70607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Abtsrak</a:t>
          </a:r>
          <a:r>
            <a:rPr lang="en-US" sz="1900" kern="1200" dirty="0" smtClean="0"/>
            <a:t> (</a:t>
          </a:r>
          <a:r>
            <a:rPr lang="en-US" sz="1900" kern="1200" dirty="0" err="1" smtClean="0"/>
            <a:t>biasanya</a:t>
          </a:r>
          <a:r>
            <a:rPr lang="en-US" sz="1900" kern="1200" dirty="0" smtClean="0"/>
            <a:t> </a:t>
          </a:r>
          <a:r>
            <a:rPr lang="en-US" sz="1900" kern="1200" dirty="0" err="1" smtClean="0"/>
            <a:t>berisi</a:t>
          </a:r>
          <a:r>
            <a:rPr lang="en-US" sz="1900" kern="1200" dirty="0" smtClean="0"/>
            <a:t> 250-300 </a:t>
          </a:r>
          <a:r>
            <a:rPr lang="en-US" sz="1900" kern="1200" dirty="0" err="1" smtClean="0"/>
            <a:t>kata</a:t>
          </a:r>
          <a:r>
            <a:rPr lang="en-US" sz="1900" kern="1200" dirty="0" smtClean="0"/>
            <a:t>)</a:t>
          </a:r>
          <a:endParaRPr lang="en-US" sz="1900" kern="1200" dirty="0"/>
        </a:p>
      </dsp:txBody>
      <dsp:txXfrm>
        <a:off x="33776" y="1192226"/>
        <a:ext cx="4113860" cy="664716"/>
      </dsp:txXfrm>
    </dsp:sp>
    <dsp:sp modelId="{DF064BB5-0DCA-44A5-9D79-886F47D67DFF}">
      <dsp:nvSpPr>
        <dsp:cNvPr id="0" name=""/>
        <dsp:cNvSpPr/>
      </dsp:nvSpPr>
      <dsp:spPr>
        <a:xfrm>
          <a:off x="11433" y="1987961"/>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Pendahuluan</a:t>
          </a:r>
          <a:r>
            <a:rPr lang="en-US" sz="1900" kern="1200" dirty="0" smtClean="0"/>
            <a:t> </a:t>
          </a:r>
          <a:endParaRPr lang="en-US" sz="1900" kern="1200" dirty="0"/>
        </a:p>
      </dsp:txBody>
      <dsp:txXfrm>
        <a:off x="42458" y="2018986"/>
        <a:ext cx="1972827" cy="997234"/>
      </dsp:txXfrm>
    </dsp:sp>
    <dsp:sp modelId="{C1F5D824-E43F-4C4A-BE93-877BAE2823CB}">
      <dsp:nvSpPr>
        <dsp:cNvPr id="0" name=""/>
        <dsp:cNvSpPr/>
      </dsp:nvSpPr>
      <dsp:spPr>
        <a:xfrm>
          <a:off x="11433" y="3157585"/>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Berisi</a:t>
          </a:r>
          <a:r>
            <a:rPr lang="en-US" sz="1100" kern="1200" dirty="0" smtClean="0"/>
            <a:t> </a:t>
          </a:r>
          <a:r>
            <a:rPr lang="en-US" sz="1100" kern="1200" dirty="0" err="1" smtClean="0"/>
            <a:t>tentang</a:t>
          </a:r>
          <a:r>
            <a:rPr lang="en-US" sz="1100" kern="1200" dirty="0" smtClean="0"/>
            <a:t> </a:t>
          </a:r>
          <a:r>
            <a:rPr lang="en-US" sz="1100" kern="1200" dirty="0" err="1" smtClean="0"/>
            <a:t>gambaran</a:t>
          </a:r>
          <a:r>
            <a:rPr lang="en-US" sz="1100" kern="1200" dirty="0" smtClean="0"/>
            <a:t> </a:t>
          </a:r>
          <a:r>
            <a:rPr lang="en-US" sz="1100" kern="1200" dirty="0" err="1" smtClean="0"/>
            <a:t>kajian</a:t>
          </a:r>
          <a:r>
            <a:rPr lang="en-US" sz="1100" kern="1200" dirty="0" smtClean="0"/>
            <a:t>, </a:t>
          </a:r>
          <a:r>
            <a:rPr lang="en-US" sz="1100" kern="1200" dirty="0" err="1" smtClean="0"/>
            <a:t>studi</a:t>
          </a:r>
          <a:r>
            <a:rPr lang="en-US" sz="1100" kern="1200" dirty="0" smtClean="0"/>
            <a:t> </a:t>
          </a:r>
          <a:r>
            <a:rPr lang="en-US" sz="1100" kern="1200" dirty="0" err="1" smtClean="0"/>
            <a:t>terkini</a:t>
          </a:r>
          <a:r>
            <a:rPr lang="en-US" sz="1100" kern="1200" dirty="0" smtClean="0"/>
            <a:t>, </a:t>
          </a:r>
          <a:r>
            <a:rPr lang="en-US" sz="1100" kern="1200" dirty="0" err="1" smtClean="0"/>
            <a:t>perdebatan</a:t>
          </a:r>
          <a:r>
            <a:rPr lang="en-US" sz="1100" kern="1200" dirty="0" smtClean="0"/>
            <a:t> </a:t>
          </a:r>
          <a:r>
            <a:rPr lang="en-US" sz="1100" kern="1200" dirty="0" err="1" smtClean="0"/>
            <a:t>ilmiah</a:t>
          </a:r>
          <a:r>
            <a:rPr lang="en-US" sz="1100" kern="1200" dirty="0" smtClean="0"/>
            <a:t>, </a:t>
          </a:r>
          <a:r>
            <a:rPr lang="en-US" sz="1100" kern="1200" dirty="0" err="1" smtClean="0"/>
            <a:t>tujuan</a:t>
          </a:r>
          <a:r>
            <a:rPr lang="en-US" sz="1100" kern="1200" dirty="0" smtClean="0"/>
            <a:t> </a:t>
          </a:r>
          <a:r>
            <a:rPr lang="en-US" sz="1100" kern="1200" dirty="0" err="1" smtClean="0"/>
            <a:t>kajian</a:t>
          </a:r>
          <a:r>
            <a:rPr lang="en-US" sz="1100" kern="1200" dirty="0" smtClean="0"/>
            <a:t>, </a:t>
          </a:r>
          <a:r>
            <a:rPr lang="en-US" sz="1100" kern="1200" dirty="0" err="1" smtClean="0"/>
            <a:t>dan</a:t>
          </a:r>
          <a:r>
            <a:rPr lang="en-US" sz="1100" kern="1200" dirty="0" smtClean="0"/>
            <a:t> </a:t>
          </a:r>
          <a:r>
            <a:rPr lang="en-US" sz="1100" kern="1200" dirty="0" err="1" smtClean="0"/>
            <a:t>argumen</a:t>
          </a:r>
          <a:r>
            <a:rPr lang="en-US" sz="1100" kern="1200" dirty="0" smtClean="0"/>
            <a:t>, </a:t>
          </a:r>
          <a:r>
            <a:rPr lang="en-US" sz="1100" kern="1200" dirty="0" err="1" smtClean="0"/>
            <a:t>serta</a:t>
          </a:r>
          <a:r>
            <a:rPr lang="en-US" sz="1100" kern="1200" dirty="0" smtClean="0"/>
            <a:t> </a:t>
          </a:r>
          <a:r>
            <a:rPr lang="en-US" sz="1100" kern="1200" dirty="0" err="1" smtClean="0"/>
            <a:t>struktur</a:t>
          </a:r>
          <a:r>
            <a:rPr lang="en-US" sz="1100" kern="1200" dirty="0" smtClean="0"/>
            <a:t> </a:t>
          </a:r>
          <a:r>
            <a:rPr lang="en-US" sz="1100" kern="1200" dirty="0" err="1" smtClean="0"/>
            <a:t>kajian</a:t>
          </a:r>
          <a:endParaRPr lang="en-US" sz="1100" kern="1200" dirty="0"/>
        </a:p>
      </dsp:txBody>
      <dsp:txXfrm>
        <a:off x="42458" y="3188610"/>
        <a:ext cx="1972827" cy="997234"/>
      </dsp:txXfrm>
    </dsp:sp>
    <dsp:sp modelId="{9D5034E4-0CE1-428A-A8E1-FD28851161CA}">
      <dsp:nvSpPr>
        <dsp:cNvPr id="0" name=""/>
        <dsp:cNvSpPr/>
      </dsp:nvSpPr>
      <dsp:spPr>
        <a:xfrm>
          <a:off x="2131776" y="1987961"/>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Pembahasan</a:t>
          </a:r>
          <a:endParaRPr lang="en-US" sz="1900" kern="1200" dirty="0"/>
        </a:p>
      </dsp:txBody>
      <dsp:txXfrm>
        <a:off x="2162801" y="2018986"/>
        <a:ext cx="1972827" cy="997234"/>
      </dsp:txXfrm>
    </dsp:sp>
    <dsp:sp modelId="{C1088F1C-957A-4BDC-B20E-176B632ED813}">
      <dsp:nvSpPr>
        <dsp:cNvPr id="0" name=""/>
        <dsp:cNvSpPr/>
      </dsp:nvSpPr>
      <dsp:spPr>
        <a:xfrm>
          <a:off x="2131776" y="3157585"/>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Isi</a:t>
          </a:r>
          <a:r>
            <a:rPr lang="en-US" sz="1100" kern="1200" dirty="0" smtClean="0"/>
            <a:t> </a:t>
          </a:r>
          <a:r>
            <a:rPr lang="en-US" sz="1100" kern="1200" dirty="0" err="1" smtClean="0"/>
            <a:t>gagasan</a:t>
          </a:r>
          <a:r>
            <a:rPr lang="en-US" sz="1100" kern="1200" dirty="0" smtClean="0"/>
            <a:t> yang </a:t>
          </a:r>
          <a:r>
            <a:rPr lang="en-US" sz="1100" kern="1200" dirty="0" err="1" smtClean="0"/>
            <a:t>hendak</a:t>
          </a:r>
          <a:r>
            <a:rPr lang="en-US" sz="1100" kern="1200" dirty="0" smtClean="0"/>
            <a:t> </a:t>
          </a:r>
          <a:r>
            <a:rPr lang="en-US" sz="1100" kern="1200" dirty="0" err="1" smtClean="0"/>
            <a:t>dibuktikan</a:t>
          </a:r>
          <a:r>
            <a:rPr lang="en-US" sz="1100" kern="1200" dirty="0" smtClean="0"/>
            <a:t>/</a:t>
          </a:r>
          <a:r>
            <a:rPr lang="en-US" sz="1100" kern="1200" dirty="0" err="1" smtClean="0"/>
            <a:t>ditelaah</a:t>
          </a:r>
          <a:r>
            <a:rPr lang="en-US" sz="1100" kern="1200" dirty="0" smtClean="0"/>
            <a:t>/</a:t>
          </a:r>
          <a:r>
            <a:rPr lang="en-US" sz="1100" kern="1200" dirty="0" err="1" smtClean="0"/>
            <a:t>sesuai</a:t>
          </a:r>
          <a:r>
            <a:rPr lang="en-US" sz="1100" kern="1200" dirty="0" smtClean="0"/>
            <a:t> </a:t>
          </a:r>
          <a:r>
            <a:rPr lang="en-US" sz="1100" kern="1200" dirty="0" err="1" smtClean="0"/>
            <a:t>dengan</a:t>
          </a:r>
          <a:r>
            <a:rPr lang="en-US" sz="1100" kern="1200" dirty="0" smtClean="0"/>
            <a:t> </a:t>
          </a:r>
          <a:r>
            <a:rPr lang="en-US" sz="1100" kern="1200" dirty="0" err="1" smtClean="0"/>
            <a:t>kerangka</a:t>
          </a:r>
          <a:r>
            <a:rPr lang="en-US" sz="1100" kern="1200" dirty="0" smtClean="0"/>
            <a:t> yang </a:t>
          </a:r>
          <a:r>
            <a:rPr lang="en-US" sz="1100" kern="1200" dirty="0" err="1" smtClean="0"/>
            <a:t>sudah</a:t>
          </a:r>
          <a:r>
            <a:rPr lang="en-US" sz="1100" kern="1200" dirty="0" smtClean="0"/>
            <a:t> </a:t>
          </a:r>
          <a:r>
            <a:rPr lang="en-US" sz="1100" kern="1200" dirty="0" err="1" smtClean="0"/>
            <a:t>disusu</a:t>
          </a:r>
          <a:endParaRPr lang="en-US" sz="1100" kern="1200" dirty="0"/>
        </a:p>
      </dsp:txBody>
      <dsp:txXfrm>
        <a:off x="2162801" y="3188610"/>
        <a:ext cx="1972827" cy="997234"/>
      </dsp:txXfrm>
    </dsp:sp>
    <dsp:sp modelId="{7C9E7A06-C1FD-4358-92F3-FFCD2E4E13DA}">
      <dsp:nvSpPr>
        <dsp:cNvPr id="0" name=""/>
        <dsp:cNvSpPr/>
      </dsp:nvSpPr>
      <dsp:spPr>
        <a:xfrm>
          <a:off x="4337583" y="1171546"/>
          <a:ext cx="4155220"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Tujuan</a:t>
          </a:r>
          <a:r>
            <a:rPr lang="en-US" sz="1900" kern="1200" dirty="0" smtClean="0"/>
            <a:t> </a:t>
          </a:r>
          <a:r>
            <a:rPr lang="en-US" sz="1900" kern="1200" dirty="0" err="1" smtClean="0"/>
            <a:t>penulisan</a:t>
          </a:r>
          <a:r>
            <a:rPr lang="en-US" sz="1900" kern="1200" dirty="0" smtClean="0"/>
            <a:t>, </a:t>
          </a:r>
          <a:r>
            <a:rPr lang="en-US" sz="1900" kern="1200" dirty="0" err="1" smtClean="0"/>
            <a:t>latar</a:t>
          </a:r>
          <a:r>
            <a:rPr lang="en-US" sz="1900" kern="1200" dirty="0" smtClean="0"/>
            <a:t> </a:t>
          </a:r>
          <a:r>
            <a:rPr lang="en-US" sz="1900" kern="1200" dirty="0" err="1" smtClean="0"/>
            <a:t>belakang</a:t>
          </a:r>
          <a:r>
            <a:rPr lang="en-US" sz="1900" kern="1200" dirty="0" smtClean="0"/>
            <a:t>, </a:t>
          </a:r>
          <a:r>
            <a:rPr lang="en-US" sz="1900" kern="1200" dirty="0" err="1" smtClean="0"/>
            <a:t>metode</a:t>
          </a:r>
          <a:r>
            <a:rPr lang="en-US" sz="1900" kern="1200" dirty="0" smtClean="0"/>
            <a:t>, data, </a:t>
          </a:r>
          <a:r>
            <a:rPr lang="en-US" sz="1900" kern="1200" dirty="0" err="1" smtClean="0"/>
            <a:t>argumen</a:t>
          </a:r>
          <a:r>
            <a:rPr lang="en-US" sz="1900" kern="1200" dirty="0" smtClean="0"/>
            <a:t>, </a:t>
          </a:r>
          <a:r>
            <a:rPr lang="en-US" sz="1900" kern="1200" dirty="0" err="1" smtClean="0"/>
            <a:t>dan</a:t>
          </a:r>
          <a:r>
            <a:rPr lang="en-US" sz="1900" kern="1200" dirty="0" smtClean="0"/>
            <a:t> </a:t>
          </a:r>
          <a:r>
            <a:rPr lang="en-US" sz="1900" kern="1200" dirty="0" err="1" smtClean="0"/>
            <a:t>kontribusi</a:t>
          </a:r>
          <a:endParaRPr lang="en-US" sz="1900" kern="1200" dirty="0"/>
        </a:p>
      </dsp:txBody>
      <dsp:txXfrm>
        <a:off x="4368608" y="1202571"/>
        <a:ext cx="4093170" cy="997234"/>
      </dsp:txXfrm>
    </dsp:sp>
    <dsp:sp modelId="{A879F1F4-7639-41D9-9DCE-7172784C2B48}">
      <dsp:nvSpPr>
        <dsp:cNvPr id="0" name=""/>
        <dsp:cNvSpPr/>
      </dsp:nvSpPr>
      <dsp:spPr>
        <a:xfrm>
          <a:off x="4337583" y="2341169"/>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Kesimpulan</a:t>
          </a:r>
          <a:endParaRPr lang="en-US" sz="1900" kern="1200" dirty="0"/>
        </a:p>
      </dsp:txBody>
      <dsp:txXfrm>
        <a:off x="4368608" y="2372194"/>
        <a:ext cx="1972827" cy="997234"/>
      </dsp:txXfrm>
    </dsp:sp>
    <dsp:sp modelId="{664A07DA-51EF-4B65-B325-4E5F68C01572}">
      <dsp:nvSpPr>
        <dsp:cNvPr id="0" name=""/>
        <dsp:cNvSpPr/>
      </dsp:nvSpPr>
      <dsp:spPr>
        <a:xfrm>
          <a:off x="4337583" y="3510792"/>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Hasil</a:t>
          </a:r>
          <a:r>
            <a:rPr lang="en-US" sz="1100" kern="1200" dirty="0" smtClean="0"/>
            <a:t> </a:t>
          </a:r>
          <a:r>
            <a:rPr lang="en-US" sz="1100" kern="1200" dirty="0" err="1" smtClean="0"/>
            <a:t>kajian</a:t>
          </a:r>
          <a:r>
            <a:rPr lang="en-US" sz="1100" kern="1200" dirty="0" smtClean="0"/>
            <a:t> yang </a:t>
          </a:r>
          <a:r>
            <a:rPr lang="en-US" sz="1100" kern="1200" dirty="0" err="1" smtClean="0"/>
            <a:t>beriri</a:t>
          </a:r>
          <a:r>
            <a:rPr lang="en-US" sz="1100" kern="1200" dirty="0" smtClean="0"/>
            <a:t> </a:t>
          </a:r>
          <a:r>
            <a:rPr lang="en-US" sz="1100" kern="1200" dirty="0" err="1" smtClean="0"/>
            <a:t>temuan</a:t>
          </a:r>
          <a:r>
            <a:rPr lang="en-US" sz="1100" kern="1200" dirty="0" smtClean="0"/>
            <a:t> </a:t>
          </a:r>
          <a:r>
            <a:rPr lang="en-US" sz="1100" kern="1200" dirty="0" err="1" smtClean="0"/>
            <a:t>dan</a:t>
          </a:r>
          <a:r>
            <a:rPr lang="en-US" sz="1100" kern="1200" dirty="0" smtClean="0"/>
            <a:t> </a:t>
          </a:r>
          <a:r>
            <a:rPr lang="en-US" sz="1100" kern="1200" dirty="0" err="1" smtClean="0"/>
            <a:t>pendapat</a:t>
          </a:r>
          <a:r>
            <a:rPr lang="en-US" sz="1100" kern="1200" dirty="0" smtClean="0"/>
            <a:t> </a:t>
          </a:r>
          <a:r>
            <a:rPr lang="en-US" sz="1100" kern="1200" dirty="0" err="1" smtClean="0"/>
            <a:t>inti</a:t>
          </a:r>
          <a:r>
            <a:rPr lang="en-US" sz="1100" kern="1200" dirty="0" smtClean="0"/>
            <a:t> </a:t>
          </a:r>
          <a:r>
            <a:rPr lang="en-US" sz="1100" kern="1200" dirty="0" err="1" smtClean="0"/>
            <a:t>dari</a:t>
          </a:r>
          <a:r>
            <a:rPr lang="en-US" sz="1100" kern="1200" dirty="0" smtClean="0"/>
            <a:t> </a:t>
          </a:r>
          <a:r>
            <a:rPr lang="en-US" sz="1100" kern="1200" dirty="0" err="1" smtClean="0"/>
            <a:t>seorang</a:t>
          </a:r>
          <a:r>
            <a:rPr lang="en-US" sz="1100" kern="1200" dirty="0" smtClean="0"/>
            <a:t> </a:t>
          </a:r>
          <a:r>
            <a:rPr lang="en-US" sz="1100" kern="1200" dirty="0" err="1" smtClean="0"/>
            <a:t>penulis</a:t>
          </a:r>
          <a:endParaRPr lang="en-US" sz="1100" kern="1200" dirty="0"/>
        </a:p>
      </dsp:txBody>
      <dsp:txXfrm>
        <a:off x="4368608" y="3541817"/>
        <a:ext cx="1972827" cy="997234"/>
      </dsp:txXfrm>
    </dsp:sp>
    <dsp:sp modelId="{8B126E39-2166-41FB-8AE4-5FD9DC2266A6}">
      <dsp:nvSpPr>
        <dsp:cNvPr id="0" name=""/>
        <dsp:cNvSpPr/>
      </dsp:nvSpPr>
      <dsp:spPr>
        <a:xfrm>
          <a:off x="6457926" y="2341169"/>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kern="1200" dirty="0" err="1" smtClean="0"/>
            <a:t>Daftar</a:t>
          </a:r>
          <a:r>
            <a:rPr lang="en-US" sz="1900" kern="1200" dirty="0" smtClean="0"/>
            <a:t> </a:t>
          </a:r>
          <a:r>
            <a:rPr lang="en-US" sz="1900" kern="1200" dirty="0" err="1" smtClean="0"/>
            <a:t>Pustaka</a:t>
          </a:r>
          <a:endParaRPr lang="en-US" sz="1900" kern="1200" dirty="0"/>
        </a:p>
      </dsp:txBody>
      <dsp:txXfrm>
        <a:off x="6488951" y="2372194"/>
        <a:ext cx="1972827" cy="997234"/>
      </dsp:txXfrm>
    </dsp:sp>
    <dsp:sp modelId="{B7BC005C-466D-4A6F-B6A4-F68C1EBF0661}">
      <dsp:nvSpPr>
        <dsp:cNvPr id="0" name=""/>
        <dsp:cNvSpPr/>
      </dsp:nvSpPr>
      <dsp:spPr>
        <a:xfrm>
          <a:off x="6457926" y="3510792"/>
          <a:ext cx="2034877" cy="10592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88950">
            <a:lnSpc>
              <a:spcPct val="90000"/>
            </a:lnSpc>
            <a:spcBef>
              <a:spcPct val="0"/>
            </a:spcBef>
            <a:spcAft>
              <a:spcPct val="35000"/>
            </a:spcAft>
          </a:pPr>
          <a:r>
            <a:rPr lang="en-US" sz="1100" kern="1200" dirty="0" err="1" smtClean="0"/>
            <a:t>Beriri</a:t>
          </a:r>
          <a:r>
            <a:rPr lang="en-US" sz="1100" kern="1200" dirty="0" smtClean="0"/>
            <a:t> </a:t>
          </a:r>
          <a:r>
            <a:rPr lang="en-US" sz="1100" kern="1200" dirty="0" err="1" smtClean="0"/>
            <a:t>semua</a:t>
          </a:r>
          <a:r>
            <a:rPr lang="en-US" sz="1100" kern="1200" dirty="0" smtClean="0"/>
            <a:t> </a:t>
          </a:r>
          <a:r>
            <a:rPr lang="en-US" sz="1100" kern="1200" dirty="0" err="1" smtClean="0"/>
            <a:t>rujukan</a:t>
          </a:r>
          <a:r>
            <a:rPr lang="en-US" sz="1100" kern="1200" dirty="0" smtClean="0"/>
            <a:t> yang </a:t>
          </a:r>
          <a:r>
            <a:rPr lang="en-US" sz="1100" kern="1200" dirty="0" err="1" smtClean="0"/>
            <a:t>digunakan</a:t>
          </a:r>
          <a:r>
            <a:rPr lang="en-US" sz="1100" kern="1200" dirty="0" smtClean="0"/>
            <a:t> </a:t>
          </a:r>
          <a:r>
            <a:rPr lang="en-US" sz="1100" kern="1200" dirty="0" err="1" smtClean="0"/>
            <a:t>selama</a:t>
          </a:r>
          <a:r>
            <a:rPr lang="en-US" sz="1100" kern="1200" dirty="0" smtClean="0"/>
            <a:t> </a:t>
          </a:r>
          <a:r>
            <a:rPr lang="en-US" sz="1100" kern="1200" dirty="0" err="1" smtClean="0"/>
            <a:t>menulis</a:t>
          </a:r>
          <a:r>
            <a:rPr lang="en-US" sz="1100" kern="1200" dirty="0" smtClean="0"/>
            <a:t>.</a:t>
          </a:r>
          <a:endParaRPr lang="en-US" sz="1100" kern="1200" dirty="0"/>
        </a:p>
      </dsp:txBody>
      <dsp:txXfrm>
        <a:off x="6488951" y="3541817"/>
        <a:ext cx="1972827" cy="9972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701A2C7C-2E99-4BF5-B03D-D81793539509}" type="datetimeFigureOut">
              <a:rPr lang="en-US" smtClean="0"/>
              <a:t>5/28/2018</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D0EAB05-0690-4444-A703-54BEFD5AA36B}"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701A2C7C-2E99-4BF5-B03D-D81793539509}" type="datetimeFigureOut">
              <a:rPr lang="en-US" smtClean="0"/>
              <a:t>5/28/2018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7D0EAB05-0690-4444-A703-54BEFD5AA36B}"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701A2C7C-2E99-4BF5-B03D-D81793539509}" type="datetimeFigureOut">
              <a:rPr lang="en-US" smtClean="0"/>
              <a:t>5/28/2018</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7D0EAB05-0690-4444-A703-54BEFD5AA36B}"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701A2C7C-2E99-4BF5-B03D-D81793539509}" type="datetimeFigureOut">
              <a:rPr lang="en-US" smtClean="0"/>
              <a:t>5/28/2018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0EAB05-0690-4444-A703-54BEFD5AA36B}"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701A2C7C-2E99-4BF5-B03D-D81793539509}" type="datetimeFigureOut">
              <a:rPr lang="en-US" smtClean="0"/>
              <a:t>5/28/2018</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7D0EAB05-0690-4444-A703-54BEFD5AA36B}"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701A2C7C-2E99-4BF5-B03D-D81793539509}" type="datetimeFigureOut">
              <a:rPr lang="en-US" smtClean="0"/>
              <a:t>5/28/2018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7D0EAB05-0690-4444-A703-54BEFD5AA36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701A2C7C-2E99-4BF5-B03D-D81793539509}" type="datetimeFigureOut">
              <a:rPr lang="en-US" smtClean="0"/>
              <a:t>5/28/2018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7D0EAB05-0690-4444-A703-54BEFD5AA36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7D0EAB05-0690-4444-A703-54BEFD5AA36B}"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701A2C7C-2E99-4BF5-B03D-D81793539509}" type="datetimeFigureOut">
              <a:rPr lang="en-US" smtClean="0"/>
              <a:t>5/28/2018</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7D0EAB05-0690-4444-A703-54BEFD5AA36B}"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701A2C7C-2E99-4BF5-B03D-D81793539509}" type="datetimeFigureOut">
              <a:rPr lang="en-US" smtClean="0"/>
              <a:t>5/28/2018</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1A2C7C-2E99-4BF5-B03D-D81793539509}" type="datetimeFigureOut">
              <a:rPr lang="en-US" smtClean="0"/>
              <a:t>5/28/2018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0EAB05-0690-4444-A703-54BEFD5AA36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7D0EAB05-0690-4444-A703-54BEFD5AA36B}"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01A2C7C-2E99-4BF5-B03D-D81793539509}" type="datetimeFigureOut">
              <a:rPr lang="en-US" smtClean="0"/>
              <a:t>5/28/2018</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701A2C7C-2E99-4BF5-B03D-D81793539509}" type="datetimeFigureOut">
              <a:rPr lang="en-US" smtClean="0"/>
              <a:t>5/28/2018</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7D0EAB05-0690-4444-A703-54BEFD5AA36B}"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1.xml"/><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2.xml"/><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3.xml"/><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diagramData" Target="../diagrams/data4.xml"/><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jpeg"/><Relationship Id="rId4" Type="http://schemas.openxmlformats.org/officeDocument/2006/relationships/image" Target="../media/image6.jpeg"/><Relationship Id="rId5" Type="http://schemas.openxmlformats.org/officeDocument/2006/relationships/image" Target="../media/image7.jpeg"/><Relationship Id="rId6" Type="http://schemas.openxmlformats.org/officeDocument/2006/relationships/image" Target="../media/image8.jpeg"/><Relationship Id="rId7" Type="http://schemas.openxmlformats.org/officeDocument/2006/relationships/image" Target="../media/image9.jpeg"/><Relationship Id="rId8"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endParaRPr lang="en-US" dirty="0" smtClean="0"/>
          </a:p>
          <a:p>
            <a:endParaRPr lang="en-US" dirty="0" smtClean="0"/>
          </a:p>
          <a:p>
            <a:r>
              <a:rPr lang="en-US" dirty="0" smtClean="0"/>
              <a:t>KAMARUZZAMAN-BUSTAMAM-AHMAD</a:t>
            </a:r>
          </a:p>
          <a:p>
            <a:r>
              <a:rPr lang="en-US" dirty="0" smtClean="0"/>
              <a:t/>
            </a:r>
            <a:endParaRPr lang="en-US" dirty="0"/>
          </a:p>
        </p:txBody>
      </p:sp>
      <p:sp>
        <p:nvSpPr>
          <p:cNvPr id="2" name="Title 1"/>
          <p:cNvSpPr>
            <a:spLocks noGrp="1"/>
          </p:cNvSpPr>
          <p:nvPr>
            <p:ph type="ctrTitle"/>
          </p:nvPr>
        </p:nvSpPr>
        <p:spPr/>
        <p:txBody>
          <a:bodyPr/>
          <a:lstStyle/>
          <a:p>
            <a:r>
              <a:rPr lang="en-US" dirty="0" smtClean="0"/>
              <a:t>STRUKTUR ARTIKEL ILMIAH</a:t>
            </a:r>
            <a:endParaRPr lang="en-US" dirty="0"/>
          </a:p>
        </p:txBody>
      </p:sp>
    </p:spTree>
  </p:cSld>
  <p:clrMapOvr>
    <a:masterClrMapping/>
  </p:clrMapOvr>
  <p:transition>
    <p:wheel spokes="2"/>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 presetClass="emph" presetSubtype="1" grpId="1" nodeType="clickEffect">
                                  <p:stCondLst>
                                    <p:cond delay="0"/>
                                  </p:stCondLst>
                                  <p:childTnLst>
                                    <p:set>
                                      <p:cBhvr override="childStyle">
                                        <p:cTn id="18" dur="indefinite"/>
                                        <p:tgtEl>
                                          <p:spTgt spid="2"/>
                                        </p:tgtEl>
                                        <p:attrNameLst>
                                          <p:attrName>style.fontStyle</p:attrName>
                                        </p:attrNameLst>
                                      </p:cBhvr>
                                      <p:to>
                                        <p:strVal val="normal"/>
                                      </p:to>
                                    </p:set>
                                    <p:set>
                                      <p:cBhvr override="childStyle">
                                        <p:cTn id="19" dur="indefinite"/>
                                        <p:tgtEl>
                                          <p:spTgt spid="2"/>
                                        </p:tgtEl>
                                        <p:attrNameLst>
                                          <p:attrName>style.fontWeight</p:attrName>
                                        </p:attrNameLst>
                                      </p:cBhvr>
                                      <p:to>
                                        <p:strVal val="bold"/>
                                      </p:to>
                                    </p:set>
                                    <p:set>
                                      <p:cBhvr override="childStyle">
                                        <p:cTn id="20" dur="indefinite"/>
                                        <p:tgtEl>
                                          <p:spTgt spid="2"/>
                                        </p:tgtEl>
                                        <p:attrNameLst>
                                          <p:attrName>style.textDecorationUnderline</p:attrName>
                                        </p:attrNameLst>
                                      </p:cBhvr>
                                      <p:to>
                                        <p:strVal val="fals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1026" name="Picture 2" descr="C:\Users\welcome\Downloads\Screenshot_2018-05-10-15-47-57_com.modelmakertools.simplemindfree_1525942109991 (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52400"/>
            <a:ext cx="9448800" cy="6705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665756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Arti</a:t>
            </a:r>
            <a:r>
              <a:rPr lang="en-US" dirty="0" smtClean="0"/>
              <a:t> </a:t>
            </a:r>
            <a:r>
              <a:rPr lang="en-US" dirty="0" err="1" smtClean="0"/>
              <a:t>Mengarang</a:t>
            </a:r>
            <a:endParaRPr lang="en-US" dirty="0"/>
          </a:p>
        </p:txBody>
      </p:sp>
      <p:sp>
        <p:nvSpPr>
          <p:cNvPr id="3" name="Content Placeholder 2"/>
          <p:cNvSpPr>
            <a:spLocks noGrp="1"/>
          </p:cNvSpPr>
          <p:nvPr>
            <p:ph sz="quarter" idx="1"/>
          </p:nvPr>
        </p:nvSpPr>
        <p:spPr/>
        <p:txBody>
          <a:bodyPr/>
          <a:lstStyle/>
          <a:p>
            <a:pPr>
              <a:buNone/>
            </a:pPr>
            <a:r>
              <a:rPr lang="en-US" dirty="0" smtClean="0"/>
              <a:t>1. </a:t>
            </a:r>
            <a:r>
              <a:rPr lang="en-US" dirty="0" err="1" smtClean="0"/>
              <a:t>Menggunakan</a:t>
            </a:r>
            <a:r>
              <a:rPr lang="en-US" dirty="0" smtClean="0"/>
              <a:t> </a:t>
            </a:r>
            <a:r>
              <a:rPr lang="en-US" dirty="0" err="1" smtClean="0"/>
              <a:t>bahasa</a:t>
            </a:r>
            <a:r>
              <a:rPr lang="en-US" dirty="0" smtClean="0"/>
              <a:t> </a:t>
            </a:r>
            <a:r>
              <a:rPr lang="en-US" dirty="0" err="1" smtClean="0"/>
              <a:t>untuk</a:t>
            </a:r>
            <a:r>
              <a:rPr lang="en-US" dirty="0" smtClean="0"/>
              <a:t> </a:t>
            </a:r>
            <a:r>
              <a:rPr lang="en-US" dirty="0" err="1" smtClean="0"/>
              <a:t>menyatakan</a:t>
            </a:r>
            <a:r>
              <a:rPr lang="en-US" dirty="0" smtClean="0"/>
              <a:t> </a:t>
            </a:r>
            <a:r>
              <a:rPr lang="en-US" i="1" dirty="0" err="1" smtClean="0"/>
              <a:t>isi</a:t>
            </a:r>
            <a:r>
              <a:rPr lang="en-US" i="1" dirty="0" smtClean="0"/>
              <a:t> </a:t>
            </a:r>
            <a:r>
              <a:rPr lang="en-US" i="1" dirty="0" err="1" smtClean="0"/>
              <a:t>hati</a:t>
            </a:r>
            <a:r>
              <a:rPr lang="en-US" i="1" dirty="0" smtClean="0"/>
              <a:t> </a:t>
            </a:r>
            <a:r>
              <a:rPr lang="en-US" i="1" dirty="0" err="1" smtClean="0"/>
              <a:t>dan</a:t>
            </a:r>
            <a:r>
              <a:rPr lang="en-US" i="1" dirty="0" smtClean="0"/>
              <a:t> </a:t>
            </a:r>
            <a:r>
              <a:rPr lang="en-US" i="1" dirty="0" err="1" smtClean="0"/>
              <a:t>buah</a:t>
            </a:r>
            <a:r>
              <a:rPr lang="en-US" i="1" dirty="0" smtClean="0"/>
              <a:t> </a:t>
            </a:r>
            <a:r>
              <a:rPr lang="en-US" i="1" dirty="0" err="1" smtClean="0"/>
              <a:t>pikiran</a:t>
            </a:r>
            <a:r>
              <a:rPr lang="en-US" i="1" dirty="0" smtClean="0"/>
              <a:t> </a:t>
            </a:r>
            <a:r>
              <a:rPr lang="en-US" i="1" dirty="0" err="1" smtClean="0"/>
              <a:t>secara</a:t>
            </a:r>
            <a:r>
              <a:rPr lang="en-US" i="1" dirty="0" smtClean="0"/>
              <a:t> </a:t>
            </a:r>
            <a:r>
              <a:rPr lang="en-US" i="1" dirty="0" err="1" smtClean="0"/>
              <a:t>menarik</a:t>
            </a:r>
            <a:r>
              <a:rPr lang="en-US" i="1" dirty="0" smtClean="0"/>
              <a:t> yang </a:t>
            </a:r>
            <a:r>
              <a:rPr lang="en-US" i="1" dirty="0" err="1" smtClean="0"/>
              <a:t>mengena</a:t>
            </a:r>
            <a:r>
              <a:rPr lang="en-US" i="1" dirty="0" smtClean="0"/>
              <a:t> </a:t>
            </a:r>
            <a:r>
              <a:rPr lang="en-US" i="1" dirty="0" err="1" smtClean="0"/>
              <a:t>pada</a:t>
            </a:r>
            <a:r>
              <a:rPr lang="en-US" i="1" dirty="0" smtClean="0"/>
              <a:t> </a:t>
            </a:r>
            <a:r>
              <a:rPr lang="en-US" i="1" dirty="0" err="1" smtClean="0"/>
              <a:t>pembaca</a:t>
            </a:r>
            <a:r>
              <a:rPr lang="en-US" i="1" dirty="0" smtClean="0"/>
              <a:t>.</a:t>
            </a:r>
          </a:p>
          <a:p>
            <a:pPr>
              <a:buNone/>
            </a:pPr>
            <a:r>
              <a:rPr lang="en-US" dirty="0" smtClean="0"/>
              <a:t>2. </a:t>
            </a:r>
            <a:r>
              <a:rPr lang="en-US" dirty="0" err="1" smtClean="0"/>
              <a:t>Mengungkapkan</a:t>
            </a:r>
            <a:r>
              <a:rPr lang="en-US" dirty="0" smtClean="0"/>
              <a:t> </a:t>
            </a:r>
            <a:r>
              <a:rPr lang="en-US" dirty="0" err="1" smtClean="0"/>
              <a:t>sesuatu</a:t>
            </a:r>
            <a:r>
              <a:rPr lang="en-US" dirty="0" smtClean="0"/>
              <a:t> yang </a:t>
            </a:r>
            <a:r>
              <a:rPr lang="en-US" dirty="0" err="1" smtClean="0"/>
              <a:t>jujur</a:t>
            </a:r>
            <a:r>
              <a:rPr lang="en-US" dirty="0" smtClean="0"/>
              <a:t>, </a:t>
            </a:r>
            <a:r>
              <a:rPr lang="en-US" dirty="0" err="1" smtClean="0"/>
              <a:t>tanpa</a:t>
            </a:r>
            <a:r>
              <a:rPr lang="en-US" dirty="0" smtClean="0"/>
              <a:t> rasa </a:t>
            </a:r>
            <a:r>
              <a:rPr lang="en-US" dirty="0" err="1" smtClean="0"/>
              <a:t>emosionil</a:t>
            </a:r>
            <a:r>
              <a:rPr lang="en-US" dirty="0" smtClean="0"/>
              <a:t> yang </a:t>
            </a:r>
            <a:r>
              <a:rPr lang="en-US" dirty="0" err="1" smtClean="0"/>
              <a:t>berlebih-lebihan</a:t>
            </a:r>
            <a:r>
              <a:rPr lang="en-US" dirty="0" smtClean="0"/>
              <a:t>, </a:t>
            </a:r>
            <a:r>
              <a:rPr lang="en-US" dirty="0" err="1" smtClean="0"/>
              <a:t>realistis</a:t>
            </a:r>
            <a:r>
              <a:rPr lang="en-US" dirty="0" smtClean="0"/>
              <a:t> </a:t>
            </a:r>
            <a:r>
              <a:rPr lang="en-US" dirty="0" err="1" smtClean="0"/>
              <a:t>dan</a:t>
            </a:r>
            <a:r>
              <a:rPr lang="en-US" dirty="0" smtClean="0"/>
              <a:t> </a:t>
            </a:r>
            <a:r>
              <a:rPr lang="en-US" dirty="0" err="1" smtClean="0"/>
              <a:t>tidak</a:t>
            </a:r>
            <a:r>
              <a:rPr lang="en-US" dirty="0" smtClean="0"/>
              <a:t> </a:t>
            </a:r>
            <a:r>
              <a:rPr lang="en-US" dirty="0" err="1" smtClean="0"/>
              <a:t>menghamburkan</a:t>
            </a:r>
            <a:r>
              <a:rPr lang="en-US" dirty="0" smtClean="0"/>
              <a:t> </a:t>
            </a:r>
            <a:r>
              <a:rPr lang="en-US" dirty="0" err="1" smtClean="0"/>
              <a:t>kata</a:t>
            </a:r>
            <a:r>
              <a:rPr lang="en-US" dirty="0" smtClean="0"/>
              <a:t> yang </a:t>
            </a:r>
            <a:r>
              <a:rPr lang="en-US" dirty="0" err="1" smtClean="0"/>
              <a:t>tidak</a:t>
            </a:r>
            <a:r>
              <a:rPr lang="en-US" dirty="0" smtClean="0"/>
              <a:t> </a:t>
            </a:r>
            <a:r>
              <a:rPr lang="en-US" dirty="0" err="1" smtClean="0"/>
              <a:t>perlu</a:t>
            </a:r>
            <a:r>
              <a:rPr lang="en-US" dirty="0" smtClean="0"/>
              <a:t>.</a:t>
            </a:r>
          </a:p>
          <a:p>
            <a:pPr>
              <a:buNone/>
            </a:pPr>
            <a:r>
              <a:rPr lang="en-US" dirty="0" smtClean="0"/>
              <a:t>3. </a:t>
            </a:r>
            <a:r>
              <a:rPr lang="en-US" dirty="0" err="1" smtClean="0"/>
              <a:t>Proses</a:t>
            </a:r>
            <a:r>
              <a:rPr lang="en-US" dirty="0" smtClean="0"/>
              <a:t> </a:t>
            </a:r>
            <a:r>
              <a:rPr lang="en-US" dirty="0" err="1" smtClean="0"/>
              <a:t>pembingkisan</a:t>
            </a:r>
            <a:r>
              <a:rPr lang="en-US" dirty="0" smtClean="0"/>
              <a:t> </a:t>
            </a:r>
            <a:r>
              <a:rPr lang="en-US" b="1" dirty="0" err="1" smtClean="0"/>
              <a:t>gagasan</a:t>
            </a:r>
            <a:r>
              <a:rPr lang="en-US" b="1" dirty="0" smtClean="0"/>
              <a:t> </a:t>
            </a:r>
            <a:r>
              <a:rPr lang="en-US" dirty="0" err="1" smtClean="0"/>
              <a:t>oleh</a:t>
            </a:r>
            <a:r>
              <a:rPr lang="en-US" dirty="0" smtClean="0"/>
              <a:t> </a:t>
            </a:r>
            <a:r>
              <a:rPr lang="en-US" dirty="0" err="1" smtClean="0"/>
              <a:t>seseorang</a:t>
            </a:r>
            <a:r>
              <a:rPr lang="en-US" dirty="0" smtClean="0"/>
              <a:t> </a:t>
            </a:r>
            <a:r>
              <a:rPr lang="en-US" dirty="0" err="1" smtClean="0"/>
              <a:t>kepada</a:t>
            </a:r>
            <a:r>
              <a:rPr lang="en-US" dirty="0" smtClean="0"/>
              <a:t> </a:t>
            </a:r>
            <a:r>
              <a:rPr lang="en-US" dirty="0" err="1" smtClean="0"/>
              <a:t>orang</a:t>
            </a:r>
            <a:r>
              <a:rPr lang="en-US" dirty="0" smtClean="0"/>
              <a:t> lain. </a:t>
            </a:r>
            <a:r>
              <a:rPr lang="en-US" dirty="0" err="1" smtClean="0"/>
              <a:t>Pembingkisan</a:t>
            </a:r>
            <a:r>
              <a:rPr lang="en-US" dirty="0" smtClean="0"/>
              <a:t> </a:t>
            </a:r>
            <a:r>
              <a:rPr lang="en-US" dirty="0" err="1" smtClean="0"/>
              <a:t>gagasan</a:t>
            </a:r>
            <a:r>
              <a:rPr lang="en-US" dirty="0" smtClean="0"/>
              <a:t> </a:t>
            </a:r>
            <a:r>
              <a:rPr lang="en-US" dirty="0" err="1" smtClean="0"/>
              <a:t>untuk</a:t>
            </a:r>
            <a:r>
              <a:rPr lang="en-US" dirty="0" smtClean="0"/>
              <a:t> </a:t>
            </a:r>
            <a:r>
              <a:rPr lang="en-US" dirty="0" err="1" smtClean="0"/>
              <a:t>dipahami</a:t>
            </a:r>
            <a:r>
              <a:rPr lang="en-US" dirty="0" smtClean="0"/>
              <a:t> </a:t>
            </a:r>
            <a:r>
              <a:rPr lang="en-US" dirty="0" err="1" smtClean="0"/>
              <a:t>mengandaikan</a:t>
            </a:r>
            <a:r>
              <a:rPr lang="en-US" dirty="0" smtClean="0"/>
              <a:t> </a:t>
            </a:r>
            <a:r>
              <a:rPr lang="en-US" dirty="0" err="1" smtClean="0"/>
              <a:t>dan</a:t>
            </a:r>
            <a:r>
              <a:rPr lang="en-US" dirty="0" smtClean="0"/>
              <a:t> </a:t>
            </a:r>
            <a:r>
              <a:rPr lang="en-US" dirty="0" err="1" smtClean="0"/>
              <a:t>mensyaratkan</a:t>
            </a:r>
            <a:r>
              <a:rPr lang="en-US" dirty="0" smtClean="0"/>
              <a:t> </a:t>
            </a:r>
            <a:r>
              <a:rPr lang="en-US" dirty="0" err="1" smtClean="0"/>
              <a:t>suatu</a:t>
            </a:r>
            <a:r>
              <a:rPr lang="en-US" dirty="0" smtClean="0"/>
              <a:t> </a:t>
            </a:r>
            <a:r>
              <a:rPr lang="en-US" b="1" i="1" dirty="0" err="1" smtClean="0"/>
              <a:t>disiplin</a:t>
            </a:r>
            <a:r>
              <a:rPr lang="en-US" b="1" i="1" dirty="0" smtClean="0"/>
              <a:t> </a:t>
            </a:r>
            <a:r>
              <a:rPr lang="en-US" b="1" i="1" dirty="0" err="1" smtClean="0"/>
              <a:t>berpikir</a:t>
            </a:r>
            <a:r>
              <a:rPr lang="en-US" dirty="0" smtClean="0"/>
              <a:t>.</a:t>
            </a:r>
          </a:p>
          <a:p>
            <a:pPr>
              <a:buNone/>
            </a:pP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301625" y="152400"/>
          <a:ext cx="8504238" cy="5946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301625" y="381000"/>
          <a:ext cx="8504238" cy="5718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Karya</a:t>
            </a:r>
            <a:r>
              <a:rPr lang="en-US" dirty="0" smtClean="0"/>
              <a:t> </a:t>
            </a:r>
            <a:r>
              <a:rPr lang="en-US" dirty="0" err="1" smtClean="0"/>
              <a:t>Ilmiah</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797585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Langkah-Langkah</a:t>
            </a:r>
            <a:r>
              <a:rPr lang="en-US" dirty="0" smtClean="0"/>
              <a:t> </a:t>
            </a:r>
            <a:r>
              <a:rPr lang="en-US" dirty="0" err="1" smtClean="0"/>
              <a:t>Mengarang</a:t>
            </a:r>
            <a:endParaRPr lang="en-US" dirty="0"/>
          </a:p>
        </p:txBody>
      </p:sp>
      <p:graphicFrame>
        <p:nvGraphicFramePr>
          <p:cNvPr id="5" name="Content Placeholder 4"/>
          <p:cNvGraphicFramePr>
            <a:graphicFrameLocks noGrp="1"/>
          </p:cNvGraphicFramePr>
          <p:nvPr>
            <p:ph sz="quarter" idx="1"/>
          </p:nvPr>
        </p:nvGraphicFramePr>
        <p:xfrm>
          <a:off x="301625" y="1527175"/>
          <a:ext cx="8504238" cy="4206240"/>
        </p:xfrm>
        <a:graphic>
          <a:graphicData uri="http://schemas.openxmlformats.org/drawingml/2006/table">
            <a:tbl>
              <a:tblPr firstRow="1" bandRow="1">
                <a:tableStyleId>{5C22544A-7EE6-4342-B048-85BDC9FD1C3A}</a:tableStyleId>
              </a:tblPr>
              <a:tblGrid>
                <a:gridCol w="460375"/>
                <a:gridCol w="6019800"/>
                <a:gridCol w="2024063"/>
              </a:tblGrid>
              <a:tr h="370840">
                <a:tc>
                  <a:txBody>
                    <a:bodyPr/>
                    <a:lstStyle/>
                    <a:p>
                      <a:endParaRPr lang="en-US" dirty="0"/>
                    </a:p>
                  </a:txBody>
                  <a:tcPr/>
                </a:tc>
                <a:tc>
                  <a:txBody>
                    <a:bodyPr/>
                    <a:lstStyle/>
                    <a:p>
                      <a:r>
                        <a:rPr lang="en-US" dirty="0" err="1" smtClean="0"/>
                        <a:t>Aktivitas</a:t>
                      </a:r>
                      <a:endParaRPr lang="en-US" dirty="0"/>
                    </a:p>
                  </a:txBody>
                  <a:tcPr/>
                </a:tc>
                <a:tc>
                  <a:txBody>
                    <a:bodyPr/>
                    <a:lstStyle/>
                    <a:p>
                      <a:r>
                        <a:rPr lang="en-US" dirty="0" err="1" smtClean="0"/>
                        <a:t>Hasil</a:t>
                      </a:r>
                      <a:endParaRPr lang="en-US" dirty="0"/>
                    </a:p>
                  </a:txBody>
                  <a:tcPr/>
                </a:tc>
              </a:tr>
              <a:tr h="370840">
                <a:tc>
                  <a:txBody>
                    <a:bodyPr/>
                    <a:lstStyle/>
                    <a:p>
                      <a:r>
                        <a:rPr lang="en-US" sz="1600" dirty="0" smtClean="0"/>
                        <a:t>1.</a:t>
                      </a:r>
                      <a:endParaRPr lang="en-US" sz="1600" dirty="0"/>
                    </a:p>
                  </a:txBody>
                  <a:tcPr/>
                </a:tc>
                <a:tc>
                  <a:txBody>
                    <a:bodyPr/>
                    <a:lstStyle/>
                    <a:p>
                      <a:r>
                        <a:rPr lang="en-US" sz="1600" dirty="0" err="1" smtClean="0"/>
                        <a:t>Banyak</a:t>
                      </a:r>
                      <a:r>
                        <a:rPr lang="en-US" sz="1600" dirty="0" smtClean="0"/>
                        <a:t> </a:t>
                      </a:r>
                      <a:r>
                        <a:rPr lang="en-US" sz="1600" dirty="0" err="1" smtClean="0"/>
                        <a:t>mengamati</a:t>
                      </a:r>
                      <a:r>
                        <a:rPr lang="en-US" sz="1600" dirty="0" smtClean="0"/>
                        <a:t>/</a:t>
                      </a:r>
                      <a:r>
                        <a:rPr lang="en-US" sz="1600" dirty="0" err="1" smtClean="0"/>
                        <a:t>mendengarkan</a:t>
                      </a:r>
                      <a:r>
                        <a:rPr lang="en-US" sz="1600" dirty="0" smtClean="0"/>
                        <a:t>/</a:t>
                      </a:r>
                      <a:r>
                        <a:rPr lang="en-US" sz="1600" dirty="0" err="1" smtClean="0"/>
                        <a:t>meneliti</a:t>
                      </a:r>
                      <a:r>
                        <a:rPr lang="en-US" sz="1600" dirty="0" smtClean="0"/>
                        <a:t>/</a:t>
                      </a:r>
                      <a:r>
                        <a:rPr lang="en-US" sz="1600" dirty="0" err="1" smtClean="0"/>
                        <a:t>menyimak</a:t>
                      </a:r>
                      <a:r>
                        <a:rPr lang="en-US" sz="1600" dirty="0" smtClean="0"/>
                        <a:t>/</a:t>
                      </a:r>
                      <a:r>
                        <a:rPr lang="en-US" sz="1600" dirty="0" err="1" smtClean="0"/>
                        <a:t>merenungkan</a:t>
                      </a:r>
                      <a:r>
                        <a:rPr lang="en-US" sz="1600" dirty="0" smtClean="0"/>
                        <a:t>,</a:t>
                      </a:r>
                      <a:r>
                        <a:rPr lang="en-US" sz="1600" baseline="0" dirty="0" smtClean="0"/>
                        <a:t> </a:t>
                      </a:r>
                      <a:r>
                        <a:rPr lang="en-US" sz="1600" baseline="0" dirty="0" err="1" smtClean="0"/>
                        <a:t>membaca</a:t>
                      </a:r>
                      <a:r>
                        <a:rPr lang="en-US" sz="1600" baseline="0" dirty="0" smtClean="0"/>
                        <a:t>, </a:t>
                      </a:r>
                      <a:r>
                        <a:rPr lang="en-US" sz="1600" baseline="0" dirty="0" err="1" smtClean="0"/>
                        <a:t>bertanya</a:t>
                      </a:r>
                      <a:r>
                        <a:rPr lang="en-US" sz="1600" baseline="0" dirty="0" smtClean="0"/>
                        <a:t>, </a:t>
                      </a:r>
                      <a:r>
                        <a:rPr lang="en-US" sz="1600" baseline="0" dirty="0" err="1" smtClean="0"/>
                        <a:t>wawancara</a:t>
                      </a:r>
                      <a:r>
                        <a:rPr lang="en-US" sz="1600" baseline="0" dirty="0" smtClean="0"/>
                        <a:t>, </a:t>
                      </a:r>
                      <a:r>
                        <a:rPr lang="en-US" sz="1600" baseline="0" dirty="0" err="1" smtClean="0"/>
                        <a:t>dsb</a:t>
                      </a:r>
                      <a:endParaRPr lang="en-US" sz="1600" dirty="0"/>
                    </a:p>
                  </a:txBody>
                  <a:tcPr/>
                </a:tc>
                <a:tc>
                  <a:txBody>
                    <a:bodyPr/>
                    <a:lstStyle/>
                    <a:p>
                      <a:r>
                        <a:rPr lang="en-US" sz="1600" dirty="0" smtClean="0"/>
                        <a:t> </a:t>
                      </a:r>
                      <a:r>
                        <a:rPr lang="en-US" sz="1600" dirty="0" err="1" smtClean="0"/>
                        <a:t>Kesuburan</a:t>
                      </a:r>
                      <a:endParaRPr lang="en-US" sz="1600" dirty="0"/>
                    </a:p>
                  </a:txBody>
                  <a:tcPr/>
                </a:tc>
              </a:tr>
              <a:tr h="370840">
                <a:tc>
                  <a:txBody>
                    <a:bodyPr/>
                    <a:lstStyle/>
                    <a:p>
                      <a:r>
                        <a:rPr lang="en-US" sz="1600" dirty="0" smtClean="0"/>
                        <a:t>2.</a:t>
                      </a:r>
                      <a:endParaRPr lang="en-US" sz="1600" dirty="0"/>
                    </a:p>
                  </a:txBody>
                  <a:tcPr/>
                </a:tc>
                <a:tc>
                  <a:txBody>
                    <a:bodyPr/>
                    <a:lstStyle/>
                    <a:p>
                      <a:r>
                        <a:rPr lang="en-US" sz="1600" dirty="0" err="1" smtClean="0"/>
                        <a:t>Menemukan</a:t>
                      </a:r>
                      <a:r>
                        <a:rPr lang="en-US" sz="1600" dirty="0" smtClean="0"/>
                        <a:t> </a:t>
                      </a:r>
                      <a:r>
                        <a:rPr lang="en-US" sz="1600" dirty="0" err="1" smtClean="0"/>
                        <a:t>ide</a:t>
                      </a:r>
                      <a:r>
                        <a:rPr lang="en-US" sz="1600" dirty="0" smtClean="0"/>
                        <a:t> yang </a:t>
                      </a:r>
                      <a:r>
                        <a:rPr lang="en-US" sz="1600" dirty="0" err="1" smtClean="0"/>
                        <a:t>akan</a:t>
                      </a:r>
                      <a:r>
                        <a:rPr lang="en-US" sz="1600" dirty="0" smtClean="0"/>
                        <a:t> </a:t>
                      </a:r>
                      <a:r>
                        <a:rPr lang="en-US" sz="1600" dirty="0" err="1" smtClean="0"/>
                        <a:t>diungkapkan</a:t>
                      </a:r>
                      <a:r>
                        <a:rPr lang="en-US" sz="1600" baseline="0" dirty="0" smtClean="0"/>
                        <a:t> </a:t>
                      </a:r>
                      <a:r>
                        <a:rPr lang="en-US" sz="1600" baseline="0" dirty="0" err="1" smtClean="0"/>
                        <a:t>menjadi</a:t>
                      </a:r>
                      <a:r>
                        <a:rPr lang="en-US" sz="1600" baseline="0" dirty="0" smtClean="0"/>
                        <a:t> </a:t>
                      </a:r>
                      <a:r>
                        <a:rPr lang="en-US" sz="1600" baseline="0" dirty="0" err="1" smtClean="0"/>
                        <a:t>karangan</a:t>
                      </a:r>
                      <a:endParaRPr lang="en-US" sz="1600" dirty="0"/>
                    </a:p>
                  </a:txBody>
                  <a:tcPr/>
                </a:tc>
                <a:tc>
                  <a:txBody>
                    <a:bodyPr/>
                    <a:lstStyle/>
                    <a:p>
                      <a:r>
                        <a:rPr lang="en-US" sz="1600" dirty="0" err="1" smtClean="0"/>
                        <a:t>Ide</a:t>
                      </a:r>
                      <a:r>
                        <a:rPr lang="en-US" sz="1600" dirty="0" smtClean="0"/>
                        <a:t> </a:t>
                      </a:r>
                      <a:r>
                        <a:rPr lang="en-US" sz="1600" dirty="0" err="1" smtClean="0"/>
                        <a:t>induk</a:t>
                      </a:r>
                      <a:endParaRPr lang="en-US" sz="1600" dirty="0"/>
                    </a:p>
                  </a:txBody>
                  <a:tcPr/>
                </a:tc>
              </a:tr>
              <a:tr h="370840">
                <a:tc>
                  <a:txBody>
                    <a:bodyPr/>
                    <a:lstStyle/>
                    <a:p>
                      <a:r>
                        <a:rPr lang="en-US" sz="1600" dirty="0" smtClean="0"/>
                        <a:t>3.</a:t>
                      </a:r>
                      <a:endParaRPr lang="en-US" sz="1600" dirty="0"/>
                    </a:p>
                  </a:txBody>
                  <a:tcPr/>
                </a:tc>
                <a:tc>
                  <a:txBody>
                    <a:bodyPr/>
                    <a:lstStyle/>
                    <a:p>
                      <a:r>
                        <a:rPr lang="en-US" sz="1600" dirty="0" err="1" smtClean="0"/>
                        <a:t>Mengembangkan</a:t>
                      </a:r>
                      <a:r>
                        <a:rPr lang="en-US" sz="1600" dirty="0" smtClean="0"/>
                        <a:t> </a:t>
                      </a:r>
                      <a:r>
                        <a:rPr lang="en-US" sz="1600" dirty="0" err="1" smtClean="0"/>
                        <a:t>ide</a:t>
                      </a:r>
                      <a:r>
                        <a:rPr lang="en-US" sz="1600" dirty="0" smtClean="0"/>
                        <a:t> </a:t>
                      </a:r>
                      <a:r>
                        <a:rPr lang="en-US" sz="1600" dirty="0" err="1" smtClean="0"/>
                        <a:t>itu</a:t>
                      </a:r>
                      <a:r>
                        <a:rPr lang="en-US" sz="1600" dirty="0" smtClean="0"/>
                        <a:t> (</a:t>
                      </a:r>
                      <a:r>
                        <a:rPr lang="en-US" sz="1600" dirty="0" err="1" smtClean="0"/>
                        <a:t>ide</a:t>
                      </a:r>
                      <a:r>
                        <a:rPr lang="en-US" sz="1600" dirty="0" smtClean="0"/>
                        <a:t> </a:t>
                      </a:r>
                      <a:r>
                        <a:rPr lang="en-US" sz="1600" dirty="0" err="1" smtClean="0"/>
                        <a:t>induk</a:t>
                      </a:r>
                      <a:r>
                        <a:rPr lang="en-US" sz="1600" dirty="0" smtClean="0"/>
                        <a:t>)</a:t>
                      </a:r>
                      <a:endParaRPr lang="en-US" sz="1600" dirty="0"/>
                    </a:p>
                  </a:txBody>
                  <a:tcPr/>
                </a:tc>
                <a:tc>
                  <a:txBody>
                    <a:bodyPr/>
                    <a:lstStyle/>
                    <a:p>
                      <a:r>
                        <a:rPr lang="en-US" sz="1600" dirty="0" err="1" smtClean="0"/>
                        <a:t>Rincian</a:t>
                      </a:r>
                      <a:r>
                        <a:rPr lang="en-US" sz="1600" dirty="0" smtClean="0"/>
                        <a:t> </a:t>
                      </a:r>
                      <a:r>
                        <a:rPr lang="en-US" sz="1600" dirty="0" err="1" smtClean="0"/>
                        <a:t>ide</a:t>
                      </a:r>
                      <a:endParaRPr lang="en-US" sz="1600" dirty="0"/>
                    </a:p>
                  </a:txBody>
                  <a:tcPr/>
                </a:tc>
              </a:tr>
              <a:tr h="370840">
                <a:tc>
                  <a:txBody>
                    <a:bodyPr/>
                    <a:lstStyle/>
                    <a:p>
                      <a:r>
                        <a:rPr lang="en-US" sz="1600" dirty="0" smtClean="0"/>
                        <a:t>4.</a:t>
                      </a:r>
                      <a:endParaRPr lang="en-US" sz="1600" dirty="0"/>
                    </a:p>
                  </a:txBody>
                  <a:tcPr/>
                </a:tc>
                <a:tc>
                  <a:txBody>
                    <a:bodyPr/>
                    <a:lstStyle/>
                    <a:p>
                      <a:r>
                        <a:rPr lang="en-US" sz="1600" dirty="0" err="1" smtClean="0"/>
                        <a:t>Memilih</a:t>
                      </a:r>
                      <a:r>
                        <a:rPr lang="en-US" sz="1600" baseline="0" dirty="0" smtClean="0"/>
                        <a:t> </a:t>
                      </a:r>
                      <a:r>
                        <a:rPr lang="en-US" sz="1600" baseline="0" dirty="0" err="1" smtClean="0"/>
                        <a:t>salah</a:t>
                      </a:r>
                      <a:r>
                        <a:rPr lang="en-US" sz="1600" baseline="0" dirty="0" smtClean="0"/>
                        <a:t> </a:t>
                      </a:r>
                      <a:r>
                        <a:rPr lang="en-US" sz="1600" baseline="0" dirty="0" err="1" smtClean="0"/>
                        <a:t>satu</a:t>
                      </a:r>
                      <a:r>
                        <a:rPr lang="en-US" sz="1600" baseline="0" dirty="0" smtClean="0"/>
                        <a:t> </a:t>
                      </a:r>
                      <a:r>
                        <a:rPr lang="en-US" sz="1600" baseline="0" dirty="0" err="1" smtClean="0"/>
                        <a:t>ide</a:t>
                      </a:r>
                      <a:r>
                        <a:rPr lang="en-US" sz="1600" baseline="0" dirty="0" smtClean="0"/>
                        <a:t> </a:t>
                      </a:r>
                      <a:r>
                        <a:rPr lang="en-US" sz="1600" baseline="0" dirty="0" err="1" smtClean="0"/>
                        <a:t>menjadi</a:t>
                      </a:r>
                      <a:r>
                        <a:rPr lang="en-US" sz="1600" baseline="0" dirty="0" smtClean="0"/>
                        <a:t> </a:t>
                      </a:r>
                      <a:r>
                        <a:rPr lang="en-US" sz="1600" baseline="0" dirty="0" err="1" smtClean="0"/>
                        <a:t>pokok</a:t>
                      </a:r>
                      <a:r>
                        <a:rPr lang="en-US" sz="1600" baseline="0" dirty="0" smtClean="0"/>
                        <a:t> </a:t>
                      </a:r>
                      <a:r>
                        <a:rPr lang="en-US" sz="1600" baseline="0" dirty="0" err="1" smtClean="0"/>
                        <a:t>soal</a:t>
                      </a:r>
                      <a:r>
                        <a:rPr lang="en-US" sz="1600" baseline="0" dirty="0" smtClean="0"/>
                        <a:t> yang </a:t>
                      </a:r>
                      <a:r>
                        <a:rPr lang="en-US" sz="1600" baseline="0" dirty="0" err="1" smtClean="0"/>
                        <a:t>akan</a:t>
                      </a:r>
                      <a:r>
                        <a:rPr lang="en-US" sz="1600" baseline="0" dirty="0" smtClean="0"/>
                        <a:t> </a:t>
                      </a:r>
                      <a:r>
                        <a:rPr lang="en-US" sz="1600" baseline="0" dirty="0" err="1" smtClean="0"/>
                        <a:t>dikarang</a:t>
                      </a:r>
                      <a:endParaRPr lang="en-US" sz="1600" dirty="0"/>
                    </a:p>
                  </a:txBody>
                  <a:tcPr/>
                </a:tc>
                <a:tc>
                  <a:txBody>
                    <a:bodyPr/>
                    <a:lstStyle/>
                    <a:p>
                      <a:r>
                        <a:rPr lang="en-US" sz="1600" dirty="0" err="1" smtClean="0"/>
                        <a:t>Topik</a:t>
                      </a:r>
                      <a:endParaRPr lang="en-US" sz="1600" dirty="0"/>
                    </a:p>
                  </a:txBody>
                  <a:tcPr/>
                </a:tc>
              </a:tr>
              <a:tr h="370840">
                <a:tc>
                  <a:txBody>
                    <a:bodyPr/>
                    <a:lstStyle/>
                    <a:p>
                      <a:r>
                        <a:rPr lang="en-US" sz="1600" dirty="0" smtClean="0"/>
                        <a:t>5.</a:t>
                      </a:r>
                      <a:endParaRPr lang="en-US" sz="1600" dirty="0"/>
                    </a:p>
                  </a:txBody>
                  <a:tcPr/>
                </a:tc>
                <a:tc>
                  <a:txBody>
                    <a:bodyPr/>
                    <a:lstStyle/>
                    <a:p>
                      <a:r>
                        <a:rPr lang="en-US" sz="1600" dirty="0" err="1" smtClean="0"/>
                        <a:t>Merumuskan</a:t>
                      </a:r>
                      <a:r>
                        <a:rPr lang="en-US" sz="1600" baseline="0" dirty="0" smtClean="0"/>
                        <a:t> </a:t>
                      </a:r>
                      <a:r>
                        <a:rPr lang="en-US" sz="1600" baseline="0" dirty="0" err="1" smtClean="0"/>
                        <a:t>topik</a:t>
                      </a:r>
                      <a:r>
                        <a:rPr lang="en-US" sz="1600" baseline="0" dirty="0" smtClean="0"/>
                        <a:t> </a:t>
                      </a:r>
                      <a:r>
                        <a:rPr lang="en-US" sz="1600" baseline="0" dirty="0" err="1" smtClean="0"/>
                        <a:t>dengan</a:t>
                      </a:r>
                      <a:r>
                        <a:rPr lang="en-US" sz="1600" baseline="0" dirty="0" smtClean="0"/>
                        <a:t> </a:t>
                      </a:r>
                      <a:r>
                        <a:rPr lang="en-US" sz="1600" baseline="0" dirty="0" err="1" smtClean="0"/>
                        <a:t>suatu</a:t>
                      </a:r>
                      <a:r>
                        <a:rPr lang="en-US" sz="1600" baseline="0" dirty="0" smtClean="0"/>
                        <a:t> </a:t>
                      </a:r>
                      <a:r>
                        <a:rPr lang="en-US" sz="1600" baseline="0" dirty="0" err="1" smtClean="0"/>
                        <a:t>segi</a:t>
                      </a:r>
                      <a:r>
                        <a:rPr lang="en-US" sz="1600" baseline="0" dirty="0" smtClean="0"/>
                        <a:t>/</a:t>
                      </a:r>
                      <a:r>
                        <a:rPr lang="en-US" sz="1600" baseline="0" dirty="0" err="1" smtClean="0"/>
                        <a:t>unsur</a:t>
                      </a:r>
                      <a:r>
                        <a:rPr lang="en-US" sz="1600" baseline="0" dirty="0" smtClean="0"/>
                        <a:t>/</a:t>
                      </a:r>
                      <a:r>
                        <a:rPr lang="en-US" sz="1600" baseline="0" dirty="0" err="1" smtClean="0"/>
                        <a:t>faktornya</a:t>
                      </a:r>
                      <a:endParaRPr lang="en-US" sz="1600" dirty="0"/>
                    </a:p>
                  </a:txBody>
                  <a:tcPr/>
                </a:tc>
                <a:tc>
                  <a:txBody>
                    <a:bodyPr/>
                    <a:lstStyle/>
                    <a:p>
                      <a:r>
                        <a:rPr lang="en-US" sz="1600" dirty="0" err="1" smtClean="0"/>
                        <a:t>Tema</a:t>
                      </a:r>
                      <a:endParaRPr lang="en-US" sz="1600" dirty="0"/>
                    </a:p>
                  </a:txBody>
                  <a:tcPr/>
                </a:tc>
              </a:tr>
              <a:tr h="370840">
                <a:tc>
                  <a:txBody>
                    <a:bodyPr/>
                    <a:lstStyle/>
                    <a:p>
                      <a:r>
                        <a:rPr lang="en-US" sz="1600" dirty="0" smtClean="0"/>
                        <a:t>6.</a:t>
                      </a:r>
                      <a:endParaRPr lang="en-US" sz="1600" dirty="0"/>
                    </a:p>
                  </a:txBody>
                  <a:tcPr/>
                </a:tc>
                <a:tc>
                  <a:txBody>
                    <a:bodyPr/>
                    <a:lstStyle/>
                    <a:p>
                      <a:r>
                        <a:rPr lang="en-US" sz="1600" dirty="0" err="1" smtClean="0"/>
                        <a:t>Merumuskan</a:t>
                      </a:r>
                      <a:r>
                        <a:rPr lang="en-US" sz="1600" dirty="0" smtClean="0"/>
                        <a:t> </a:t>
                      </a:r>
                      <a:r>
                        <a:rPr lang="en-US" sz="1600" dirty="0" err="1" smtClean="0"/>
                        <a:t>topik</a:t>
                      </a:r>
                      <a:r>
                        <a:rPr lang="en-US" sz="1600" dirty="0" smtClean="0"/>
                        <a:t> </a:t>
                      </a:r>
                      <a:r>
                        <a:rPr lang="en-US" sz="1600" dirty="0" err="1" smtClean="0"/>
                        <a:t>beserta</a:t>
                      </a:r>
                      <a:r>
                        <a:rPr lang="en-US" sz="1600" dirty="0" smtClean="0"/>
                        <a:t> </a:t>
                      </a:r>
                      <a:r>
                        <a:rPr lang="en-US" sz="1600" dirty="0" err="1" smtClean="0"/>
                        <a:t>temanya</a:t>
                      </a:r>
                      <a:r>
                        <a:rPr lang="en-US" sz="1600" dirty="0" smtClean="0"/>
                        <a:t> </a:t>
                      </a:r>
                      <a:r>
                        <a:rPr lang="en-US" sz="1600" dirty="0" err="1" smtClean="0"/>
                        <a:t>menjadi</a:t>
                      </a:r>
                      <a:r>
                        <a:rPr lang="en-US" sz="1600" dirty="0" smtClean="0"/>
                        <a:t> </a:t>
                      </a:r>
                      <a:r>
                        <a:rPr lang="en-US" sz="1600" dirty="0" err="1" smtClean="0"/>
                        <a:t>sebuah</a:t>
                      </a:r>
                      <a:r>
                        <a:rPr lang="en-US" sz="1600" dirty="0" smtClean="0"/>
                        <a:t> </a:t>
                      </a:r>
                      <a:r>
                        <a:rPr lang="en-US" sz="1600" dirty="0" err="1" smtClean="0"/>
                        <a:t>pernyataan</a:t>
                      </a:r>
                      <a:endParaRPr lang="en-US" sz="1600" dirty="0"/>
                    </a:p>
                  </a:txBody>
                  <a:tcPr/>
                </a:tc>
                <a:tc>
                  <a:txBody>
                    <a:bodyPr/>
                    <a:lstStyle/>
                    <a:p>
                      <a:r>
                        <a:rPr lang="en-US" sz="1600" dirty="0" err="1" smtClean="0"/>
                        <a:t>Kalimat</a:t>
                      </a:r>
                      <a:r>
                        <a:rPr lang="en-US" sz="1600" dirty="0" smtClean="0"/>
                        <a:t> </a:t>
                      </a:r>
                      <a:r>
                        <a:rPr lang="en-US" sz="1600" dirty="0" err="1" smtClean="0"/>
                        <a:t>pernyataan</a:t>
                      </a:r>
                      <a:r>
                        <a:rPr lang="en-US" sz="1600" dirty="0" smtClean="0"/>
                        <a:t> </a:t>
                      </a:r>
                      <a:r>
                        <a:rPr lang="en-US" sz="1600" dirty="0" err="1" smtClean="0"/>
                        <a:t>gagasan</a:t>
                      </a:r>
                      <a:r>
                        <a:rPr lang="en-US" sz="1600" dirty="0" smtClean="0"/>
                        <a:t> </a:t>
                      </a:r>
                      <a:r>
                        <a:rPr lang="en-US" sz="1600" dirty="0" err="1" smtClean="0"/>
                        <a:t>pokokok</a:t>
                      </a:r>
                      <a:endParaRPr lang="en-US" sz="1600" dirty="0"/>
                    </a:p>
                  </a:txBody>
                  <a:tcPr/>
                </a:tc>
              </a:tr>
              <a:tr h="370840">
                <a:tc>
                  <a:txBody>
                    <a:bodyPr/>
                    <a:lstStyle/>
                    <a:p>
                      <a:r>
                        <a:rPr lang="en-US" sz="1600" dirty="0" smtClean="0"/>
                        <a:t>7.</a:t>
                      </a:r>
                      <a:endParaRPr lang="en-US" sz="1600" dirty="0"/>
                    </a:p>
                  </a:txBody>
                  <a:tcPr/>
                </a:tc>
                <a:tc>
                  <a:txBody>
                    <a:bodyPr/>
                    <a:lstStyle/>
                    <a:p>
                      <a:r>
                        <a:rPr lang="en-US" sz="1600" dirty="0" err="1" smtClean="0"/>
                        <a:t>Mengurai</a:t>
                      </a:r>
                      <a:r>
                        <a:rPr lang="en-US" sz="1600" dirty="0" smtClean="0"/>
                        <a:t> </a:t>
                      </a:r>
                      <a:r>
                        <a:rPr lang="en-US" sz="1600" dirty="0" err="1" smtClean="0"/>
                        <a:t>rumusan</a:t>
                      </a:r>
                      <a:r>
                        <a:rPr lang="en-US" sz="1600" baseline="0" dirty="0" smtClean="0"/>
                        <a:t> </a:t>
                      </a:r>
                      <a:r>
                        <a:rPr lang="en-US" sz="1600" baseline="0" dirty="0" err="1" smtClean="0"/>
                        <a:t>gagasan</a:t>
                      </a:r>
                      <a:r>
                        <a:rPr lang="en-US" sz="1600" baseline="0" dirty="0" smtClean="0"/>
                        <a:t> </a:t>
                      </a:r>
                      <a:r>
                        <a:rPr lang="en-US" sz="1600" baseline="0" dirty="0" err="1" smtClean="0"/>
                        <a:t>pokok</a:t>
                      </a:r>
                      <a:r>
                        <a:rPr lang="en-US" sz="1600" baseline="0" dirty="0" smtClean="0"/>
                        <a:t> </a:t>
                      </a:r>
                      <a:r>
                        <a:rPr lang="en-US" sz="1600" baseline="0" dirty="0" err="1" smtClean="0"/>
                        <a:t>menjadi</a:t>
                      </a:r>
                      <a:r>
                        <a:rPr lang="en-US" sz="1600" baseline="0" dirty="0" smtClean="0"/>
                        <a:t> </a:t>
                      </a:r>
                      <a:r>
                        <a:rPr lang="en-US" sz="1600" baseline="0" dirty="0" err="1" smtClean="0"/>
                        <a:t>kerangka</a:t>
                      </a:r>
                      <a:r>
                        <a:rPr lang="en-US" sz="1600" baseline="0" dirty="0" smtClean="0"/>
                        <a:t> </a:t>
                      </a:r>
                      <a:r>
                        <a:rPr lang="en-US" sz="1600" baseline="0" dirty="0" err="1" smtClean="0"/>
                        <a:t>karangan</a:t>
                      </a:r>
                      <a:endParaRPr lang="en-US" sz="1600" dirty="0"/>
                    </a:p>
                  </a:txBody>
                  <a:tcPr/>
                </a:tc>
                <a:tc>
                  <a:txBody>
                    <a:bodyPr/>
                    <a:lstStyle/>
                    <a:p>
                      <a:r>
                        <a:rPr lang="en-US" sz="1600" dirty="0" err="1" smtClean="0"/>
                        <a:t>Garis</a:t>
                      </a:r>
                      <a:r>
                        <a:rPr lang="en-US" sz="1600" baseline="0" dirty="0" smtClean="0"/>
                        <a:t> </a:t>
                      </a:r>
                      <a:r>
                        <a:rPr lang="en-US" sz="1600" baseline="0" dirty="0" err="1" smtClean="0"/>
                        <a:t>besar</a:t>
                      </a:r>
                      <a:endParaRPr lang="en-US" sz="1600" dirty="0"/>
                    </a:p>
                  </a:txBody>
                  <a:tcPr/>
                </a:tc>
              </a:tr>
              <a:tr h="370840">
                <a:tc>
                  <a:txBody>
                    <a:bodyPr/>
                    <a:lstStyle/>
                    <a:p>
                      <a:r>
                        <a:rPr lang="en-US" sz="1600" dirty="0" smtClean="0"/>
                        <a:t>8.</a:t>
                      </a:r>
                      <a:endParaRPr lang="en-US" sz="1600" dirty="0"/>
                    </a:p>
                  </a:txBody>
                  <a:tcPr/>
                </a:tc>
                <a:tc>
                  <a:txBody>
                    <a:bodyPr/>
                    <a:lstStyle/>
                    <a:p>
                      <a:r>
                        <a:rPr lang="en-US" sz="1600" dirty="0" err="1" smtClean="0"/>
                        <a:t>Menentukan</a:t>
                      </a:r>
                      <a:r>
                        <a:rPr lang="en-US" sz="1600" baseline="0" dirty="0" smtClean="0"/>
                        <a:t> </a:t>
                      </a:r>
                      <a:r>
                        <a:rPr lang="en-US" sz="1600" baseline="0" dirty="0" err="1" smtClean="0"/>
                        <a:t>bentuk</a:t>
                      </a:r>
                      <a:r>
                        <a:rPr lang="en-US" sz="1600" baseline="0" dirty="0" smtClean="0"/>
                        <a:t> </a:t>
                      </a:r>
                      <a:r>
                        <a:rPr lang="en-US" sz="1600" baseline="0" dirty="0" err="1" smtClean="0"/>
                        <a:t>penyajian</a:t>
                      </a:r>
                      <a:r>
                        <a:rPr lang="en-US" sz="1600" baseline="0" dirty="0" smtClean="0"/>
                        <a:t> </a:t>
                      </a:r>
                      <a:r>
                        <a:rPr lang="en-US" sz="1600" baseline="0" dirty="0" err="1" smtClean="0"/>
                        <a:t>karangan</a:t>
                      </a:r>
                      <a:r>
                        <a:rPr lang="en-US" sz="1600" baseline="0" dirty="0" smtClean="0"/>
                        <a:t> </a:t>
                      </a:r>
                      <a:r>
                        <a:rPr lang="en-US" sz="1600" baseline="0" dirty="0" err="1" smtClean="0"/>
                        <a:t>sesuai</a:t>
                      </a:r>
                      <a:r>
                        <a:rPr lang="en-US" sz="1600" baseline="0" dirty="0" smtClean="0"/>
                        <a:t> </a:t>
                      </a:r>
                      <a:r>
                        <a:rPr lang="en-US" sz="1600" baseline="0" dirty="0" err="1" smtClean="0"/>
                        <a:t>dengan</a:t>
                      </a:r>
                      <a:r>
                        <a:rPr lang="en-US" sz="1600" baseline="0" dirty="0" smtClean="0"/>
                        <a:t> </a:t>
                      </a:r>
                      <a:r>
                        <a:rPr lang="en-US" sz="1600" baseline="0" dirty="0" err="1" smtClean="0"/>
                        <a:t>tujuannya</a:t>
                      </a:r>
                      <a:r>
                        <a:rPr lang="en-US" sz="1600" baseline="0" dirty="0" smtClean="0"/>
                        <a:t>: </a:t>
                      </a:r>
                      <a:r>
                        <a:rPr lang="en-US" sz="1600" baseline="0" dirty="0" err="1" smtClean="0"/>
                        <a:t>deduktif</a:t>
                      </a:r>
                      <a:r>
                        <a:rPr lang="en-US" sz="1600" baseline="0" dirty="0" smtClean="0"/>
                        <a:t>, </a:t>
                      </a:r>
                      <a:r>
                        <a:rPr lang="en-US" sz="1600" baseline="0" dirty="0" err="1" smtClean="0"/>
                        <a:t>induktif</a:t>
                      </a:r>
                      <a:r>
                        <a:rPr lang="en-US" sz="1600" baseline="0" dirty="0" smtClean="0"/>
                        <a:t>, </a:t>
                      </a:r>
                      <a:r>
                        <a:rPr lang="en-US" sz="1600" baseline="0" dirty="0" err="1" smtClean="0"/>
                        <a:t>argumentatif</a:t>
                      </a:r>
                      <a:r>
                        <a:rPr lang="en-US" sz="1600" baseline="0" dirty="0" smtClean="0"/>
                        <a:t>, </a:t>
                      </a:r>
                      <a:r>
                        <a:rPr lang="en-US" sz="1600" baseline="0" dirty="0" err="1" smtClean="0"/>
                        <a:t>pemecahan</a:t>
                      </a:r>
                      <a:r>
                        <a:rPr lang="en-US" sz="1600" baseline="0" dirty="0" smtClean="0"/>
                        <a:t> </a:t>
                      </a:r>
                      <a:r>
                        <a:rPr lang="en-US" sz="1600" baseline="0" dirty="0" err="1" smtClean="0"/>
                        <a:t>masalah</a:t>
                      </a:r>
                      <a:endParaRPr lang="en-US" sz="1600" dirty="0"/>
                    </a:p>
                  </a:txBody>
                  <a:tcPr/>
                </a:tc>
                <a:tc>
                  <a:txBody>
                    <a:bodyPr/>
                    <a:lstStyle/>
                    <a:p>
                      <a:r>
                        <a:rPr lang="en-US" sz="1600" dirty="0" smtClean="0"/>
                        <a:t>Model</a:t>
                      </a:r>
                      <a:endParaRPr lang="en-US" sz="1600" dirty="0"/>
                    </a:p>
                  </a:txBody>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a:t>
            </a:r>
            <a:r>
              <a:rPr lang="en-US" dirty="0" err="1" smtClean="0"/>
              <a:t>menentukan</a:t>
            </a:r>
            <a:r>
              <a:rPr lang="en-US" dirty="0" smtClean="0"/>
              <a:t> </a:t>
            </a:r>
            <a:r>
              <a:rPr lang="en-US" dirty="0" err="1" smtClean="0"/>
              <a:t>tema</a:t>
            </a:r>
            <a:endParaRPr lang="en-US" dirty="0"/>
          </a:p>
        </p:txBody>
      </p:sp>
      <p:sp>
        <p:nvSpPr>
          <p:cNvPr id="3" name="Content Placeholder 2"/>
          <p:cNvSpPr>
            <a:spLocks noGrp="1"/>
          </p:cNvSpPr>
          <p:nvPr>
            <p:ph sz="quarter" idx="1"/>
          </p:nvPr>
        </p:nvSpPr>
        <p:spPr/>
        <p:txBody>
          <a:bodyPr>
            <a:normAutofit lnSpcReduction="10000"/>
          </a:bodyPr>
          <a:lstStyle/>
          <a:p>
            <a:r>
              <a:rPr lang="en-US" dirty="0" err="1" smtClean="0"/>
              <a:t>Sebab</a:t>
            </a:r>
            <a:r>
              <a:rPr lang="en-US" dirty="0" smtClean="0"/>
              <a:t> </a:t>
            </a:r>
            <a:r>
              <a:rPr lang="en-US" dirty="0" err="1" smtClean="0"/>
              <a:t>musababnya</a:t>
            </a:r>
            <a:r>
              <a:rPr lang="en-US" dirty="0" smtClean="0"/>
              <a:t>, </a:t>
            </a:r>
            <a:r>
              <a:rPr lang="en-US" dirty="0" err="1" smtClean="0"/>
              <a:t>akibat-akibatnya</a:t>
            </a:r>
            <a:r>
              <a:rPr lang="en-US" dirty="0" smtClean="0"/>
              <a:t>?</a:t>
            </a:r>
          </a:p>
          <a:p>
            <a:r>
              <a:rPr lang="en-US" dirty="0" err="1" smtClean="0"/>
              <a:t>Sejarahnya</a:t>
            </a:r>
            <a:r>
              <a:rPr lang="en-US" dirty="0" smtClean="0"/>
              <a:t>?</a:t>
            </a:r>
          </a:p>
          <a:p>
            <a:r>
              <a:rPr lang="en-US" dirty="0" err="1" smtClean="0"/>
              <a:t>Untung</a:t>
            </a:r>
            <a:r>
              <a:rPr lang="en-US" dirty="0" smtClean="0"/>
              <a:t> </a:t>
            </a:r>
            <a:r>
              <a:rPr lang="en-US" dirty="0" err="1" smtClean="0"/>
              <a:t>ruginya</a:t>
            </a:r>
            <a:r>
              <a:rPr lang="en-US" dirty="0" smtClean="0"/>
              <a:t>, </a:t>
            </a:r>
            <a:r>
              <a:rPr lang="en-US" dirty="0" err="1" smtClean="0"/>
              <a:t>manfaat-manfaat-mudaratnya</a:t>
            </a:r>
            <a:r>
              <a:rPr lang="en-US" dirty="0" smtClean="0"/>
              <a:t>?</a:t>
            </a:r>
          </a:p>
          <a:p>
            <a:r>
              <a:rPr lang="en-US" dirty="0" err="1" smtClean="0"/>
              <a:t>Jenis-jenis</a:t>
            </a:r>
            <a:r>
              <a:rPr lang="en-US" dirty="0" smtClean="0"/>
              <a:t>, </a:t>
            </a:r>
            <a:r>
              <a:rPr lang="en-US" dirty="0" err="1" smtClean="0"/>
              <a:t>macam-macam</a:t>
            </a:r>
            <a:r>
              <a:rPr lang="en-US" dirty="0" smtClean="0"/>
              <a:t>, </a:t>
            </a:r>
            <a:r>
              <a:rPr lang="en-US" dirty="0" err="1" smtClean="0"/>
              <a:t>corak-coraknya</a:t>
            </a:r>
            <a:r>
              <a:rPr lang="en-US" dirty="0" smtClean="0"/>
              <a:t>, </a:t>
            </a:r>
            <a:r>
              <a:rPr lang="en-US" dirty="0" err="1" smtClean="0"/>
              <a:t>ragam-ragamnya</a:t>
            </a:r>
            <a:r>
              <a:rPr lang="en-US" dirty="0" smtClean="0"/>
              <a:t>?</a:t>
            </a:r>
          </a:p>
          <a:p>
            <a:r>
              <a:rPr lang="en-US" dirty="0" err="1" smtClean="0"/>
              <a:t>Fakta-Faktanya</a:t>
            </a:r>
            <a:r>
              <a:rPr lang="en-US" dirty="0" smtClean="0"/>
              <a:t> </a:t>
            </a:r>
            <a:r>
              <a:rPr lang="en-US" dirty="0" err="1" smtClean="0"/>
              <a:t>menurut</a:t>
            </a:r>
            <a:r>
              <a:rPr lang="en-US" dirty="0" smtClean="0"/>
              <a:t> </a:t>
            </a:r>
            <a:r>
              <a:rPr lang="en-US" dirty="0" err="1" smtClean="0"/>
              <a:t>cerapan</a:t>
            </a:r>
            <a:r>
              <a:rPr lang="en-US" dirty="0" smtClean="0"/>
              <a:t> </a:t>
            </a:r>
            <a:r>
              <a:rPr lang="en-US" dirty="0" err="1" smtClean="0"/>
              <a:t>pancaindra</a:t>
            </a:r>
            <a:r>
              <a:rPr lang="en-US" dirty="0" smtClean="0"/>
              <a:t>, </a:t>
            </a:r>
            <a:r>
              <a:rPr lang="en-US" dirty="0" err="1" smtClean="0"/>
              <a:t>menurut</a:t>
            </a:r>
            <a:r>
              <a:rPr lang="en-US" dirty="0" smtClean="0"/>
              <a:t> </a:t>
            </a:r>
            <a:r>
              <a:rPr lang="en-US" dirty="0" err="1" smtClean="0"/>
              <a:t>cara</a:t>
            </a:r>
            <a:r>
              <a:rPr lang="en-US" dirty="0" smtClean="0"/>
              <a:t> </a:t>
            </a:r>
            <a:r>
              <a:rPr lang="en-US" dirty="0" err="1" smtClean="0"/>
              <a:t>kerjanya</a:t>
            </a:r>
            <a:r>
              <a:rPr lang="en-US" dirty="0" smtClean="0"/>
              <a:t>, </a:t>
            </a:r>
            <a:r>
              <a:rPr lang="en-US" dirty="0" err="1" smtClean="0"/>
              <a:t>menurut</a:t>
            </a:r>
            <a:r>
              <a:rPr lang="en-US" dirty="0" smtClean="0"/>
              <a:t> </a:t>
            </a:r>
            <a:r>
              <a:rPr lang="en-US" dirty="0" err="1" smtClean="0"/>
              <a:t>langkahnya</a:t>
            </a:r>
            <a:r>
              <a:rPr lang="en-US" dirty="0" smtClean="0"/>
              <a:t>?</a:t>
            </a:r>
          </a:p>
          <a:p>
            <a:r>
              <a:rPr lang="en-US" dirty="0" err="1" smtClean="0"/>
              <a:t>Benar</a:t>
            </a:r>
            <a:r>
              <a:rPr lang="en-US" dirty="0" smtClean="0"/>
              <a:t> </a:t>
            </a:r>
            <a:r>
              <a:rPr lang="en-US" dirty="0" err="1" smtClean="0"/>
              <a:t>Tidaknya</a:t>
            </a:r>
            <a:r>
              <a:rPr lang="en-US" dirty="0" smtClean="0"/>
              <a:t>?</a:t>
            </a:r>
          </a:p>
          <a:p>
            <a:r>
              <a:rPr lang="en-US" dirty="0" err="1" smtClean="0"/>
              <a:t>Peranan-Peranannya</a:t>
            </a:r>
            <a:r>
              <a:rPr lang="en-US" dirty="0" smtClean="0"/>
              <a:t>?</a:t>
            </a:r>
          </a:p>
          <a:p>
            <a:r>
              <a:rPr lang="en-US" dirty="0" err="1" smtClean="0"/>
              <a:t>Sikap-sikap</a:t>
            </a:r>
            <a:r>
              <a:rPr lang="en-US" dirty="0" smtClean="0"/>
              <a:t> </a:t>
            </a:r>
            <a:r>
              <a:rPr lang="en-US" dirty="0" err="1" smtClean="0"/>
              <a:t>orang</a:t>
            </a:r>
            <a:r>
              <a:rPr lang="en-US" dirty="0" smtClean="0"/>
              <a:t>?</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a:t>
            </a:r>
            <a:r>
              <a:rPr lang="en-US" dirty="0" err="1" smtClean="0"/>
              <a:t>membatasi</a:t>
            </a:r>
            <a:r>
              <a:rPr lang="en-US" dirty="0" smtClean="0"/>
              <a:t> </a:t>
            </a:r>
            <a:r>
              <a:rPr lang="en-US" dirty="0" err="1" smtClean="0"/>
              <a:t>tema</a:t>
            </a:r>
            <a:endParaRPr lang="en-US" dirty="0"/>
          </a:p>
        </p:txBody>
      </p:sp>
      <p:sp>
        <p:nvSpPr>
          <p:cNvPr id="3" name="Content Placeholder 2"/>
          <p:cNvSpPr>
            <a:spLocks noGrp="1"/>
          </p:cNvSpPr>
          <p:nvPr>
            <p:ph sz="quarter" idx="1"/>
          </p:nvPr>
        </p:nvSpPr>
        <p:spPr/>
        <p:txBody>
          <a:bodyPr/>
          <a:lstStyle/>
          <a:p>
            <a:r>
              <a:rPr lang="en-US" dirty="0" err="1" smtClean="0"/>
              <a:t>Membatasi</a:t>
            </a:r>
            <a:r>
              <a:rPr lang="en-US" dirty="0" smtClean="0"/>
              <a:t> </a:t>
            </a:r>
            <a:r>
              <a:rPr lang="en-US" dirty="0" err="1" smtClean="0"/>
              <a:t>Konteks</a:t>
            </a:r>
            <a:r>
              <a:rPr lang="en-US" dirty="0" smtClean="0"/>
              <a:t> </a:t>
            </a:r>
            <a:r>
              <a:rPr lang="en-US" dirty="0" err="1" smtClean="0"/>
              <a:t>waktunya</a:t>
            </a:r>
            <a:endParaRPr lang="en-US" dirty="0" smtClean="0"/>
          </a:p>
          <a:p>
            <a:r>
              <a:rPr lang="en-US" dirty="0" err="1" smtClean="0"/>
              <a:t>Membatasi</a:t>
            </a:r>
            <a:r>
              <a:rPr lang="en-US" dirty="0" smtClean="0"/>
              <a:t> </a:t>
            </a:r>
            <a:r>
              <a:rPr lang="en-US" dirty="0" err="1" smtClean="0"/>
              <a:t>konteks</a:t>
            </a:r>
            <a:r>
              <a:rPr lang="en-US" dirty="0" smtClean="0"/>
              <a:t> </a:t>
            </a:r>
            <a:r>
              <a:rPr lang="en-US" dirty="0" err="1" smtClean="0"/>
              <a:t>tempatnya</a:t>
            </a:r>
            <a:endParaRPr lang="en-US" dirty="0" smtClean="0"/>
          </a:p>
          <a:p>
            <a:r>
              <a:rPr lang="en-US" dirty="0" err="1" smtClean="0"/>
              <a:t>Membatasi</a:t>
            </a:r>
            <a:r>
              <a:rPr lang="en-US" dirty="0" smtClean="0"/>
              <a:t> </a:t>
            </a:r>
            <a:r>
              <a:rPr lang="en-US" dirty="0" err="1" smtClean="0"/>
              <a:t>jumlahnya</a:t>
            </a:r>
            <a:r>
              <a:rPr lang="en-US" dirty="0" smtClean="0"/>
              <a:t>. </a:t>
            </a:r>
            <a:r>
              <a:rPr lang="en-US" dirty="0" err="1" smtClean="0"/>
              <a:t>Daripada</a:t>
            </a:r>
            <a:r>
              <a:rPr lang="en-US" dirty="0" smtClean="0"/>
              <a:t> </a:t>
            </a:r>
            <a:r>
              <a:rPr lang="en-US" dirty="0" err="1" smtClean="0"/>
              <a:t>membicarakan</a:t>
            </a:r>
            <a:r>
              <a:rPr lang="en-US" dirty="0" smtClean="0"/>
              <a:t> </a:t>
            </a:r>
            <a:r>
              <a:rPr lang="en-US" dirty="0" err="1" smtClean="0"/>
              <a:t>semua</a:t>
            </a:r>
            <a:r>
              <a:rPr lang="en-US" dirty="0" smtClean="0"/>
              <a:t> </a:t>
            </a:r>
            <a:r>
              <a:rPr lang="en-US" dirty="0" err="1" smtClean="0"/>
              <a:t>peranan</a:t>
            </a:r>
            <a:r>
              <a:rPr lang="en-US" dirty="0" smtClean="0"/>
              <a:t>, </a:t>
            </a:r>
            <a:r>
              <a:rPr lang="en-US" dirty="0" err="1" smtClean="0"/>
              <a:t>misalnya</a:t>
            </a:r>
            <a:r>
              <a:rPr lang="en-US" dirty="0" smtClean="0"/>
              <a:t>, </a:t>
            </a:r>
            <a:r>
              <a:rPr lang="en-US" dirty="0" err="1" smtClean="0"/>
              <a:t>lebih</a:t>
            </a:r>
            <a:r>
              <a:rPr lang="en-US" dirty="0" smtClean="0"/>
              <a:t> </a:t>
            </a:r>
            <a:r>
              <a:rPr lang="en-US" dirty="0" err="1" smtClean="0"/>
              <a:t>baik</a:t>
            </a:r>
            <a:r>
              <a:rPr lang="en-US" dirty="0" smtClean="0"/>
              <a:t> </a:t>
            </a:r>
            <a:r>
              <a:rPr lang="en-US" dirty="0" err="1" smtClean="0"/>
              <a:t>membicarakan</a:t>
            </a:r>
            <a:r>
              <a:rPr lang="en-US" dirty="0" smtClean="0"/>
              <a:t> </a:t>
            </a:r>
            <a:r>
              <a:rPr lang="en-US" dirty="0" err="1" smtClean="0"/>
              <a:t>dua</a:t>
            </a:r>
            <a:r>
              <a:rPr lang="en-US" dirty="0" smtClean="0"/>
              <a:t> </a:t>
            </a:r>
            <a:r>
              <a:rPr lang="en-US" dirty="0" err="1" smtClean="0"/>
              <a:t>atau</a:t>
            </a:r>
            <a:r>
              <a:rPr lang="en-US" dirty="0" smtClean="0"/>
              <a:t> </a:t>
            </a:r>
            <a:r>
              <a:rPr lang="en-US" dirty="0" err="1" smtClean="0"/>
              <a:t>tiga</a:t>
            </a:r>
            <a:r>
              <a:rPr lang="en-US" dirty="0" smtClean="0"/>
              <a:t> </a:t>
            </a:r>
            <a:r>
              <a:rPr lang="en-US" dirty="0" err="1" smtClean="0"/>
              <a:t>peranan</a:t>
            </a:r>
            <a:r>
              <a:rPr lang="en-US" dirty="0" smtClean="0"/>
              <a:t> yang </a:t>
            </a:r>
            <a:r>
              <a:rPr lang="en-US" dirty="0" err="1" smtClean="0"/>
              <a:t>utama</a:t>
            </a:r>
            <a:r>
              <a:rPr lang="en-US" dirty="0" smtClean="0"/>
              <a: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Contoh</a:t>
            </a:r>
            <a:r>
              <a:rPr lang="en-US" dirty="0" smtClean="0"/>
              <a:t> </a:t>
            </a:r>
            <a:r>
              <a:rPr lang="en-US" dirty="0" err="1" smtClean="0"/>
              <a:t>cara</a:t>
            </a:r>
            <a:r>
              <a:rPr lang="en-US" dirty="0" smtClean="0"/>
              <a:t> </a:t>
            </a:r>
            <a:r>
              <a:rPr lang="en-US" dirty="0" err="1" smtClean="0"/>
              <a:t>mencari</a:t>
            </a:r>
            <a:r>
              <a:rPr lang="en-US" dirty="0" smtClean="0"/>
              <a:t> </a:t>
            </a:r>
            <a:r>
              <a:rPr lang="en-US" dirty="0" err="1" smtClean="0"/>
              <a:t>tema</a:t>
            </a:r>
            <a:r>
              <a:rPr lang="en-US" dirty="0" smtClean="0"/>
              <a:t> </a:t>
            </a:r>
            <a:r>
              <a:rPr lang="en-US" dirty="0" err="1" smtClean="0"/>
              <a:t>karangan</a:t>
            </a:r>
            <a:endParaRPr lang="en-US" dirty="0"/>
          </a:p>
        </p:txBody>
      </p:sp>
      <p:graphicFrame>
        <p:nvGraphicFramePr>
          <p:cNvPr id="4" name="Content Placeholder 3"/>
          <p:cNvGraphicFramePr>
            <a:graphicFrameLocks noGrp="1"/>
          </p:cNvGraphicFramePr>
          <p:nvPr>
            <p:ph sz="quarter" idx="1"/>
          </p:nvPr>
        </p:nvGraphicFramePr>
        <p:xfrm>
          <a:off x="301625" y="1527175"/>
          <a:ext cx="8504238"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Model </a:t>
            </a:r>
            <a:r>
              <a:rPr lang="en-US" dirty="0" err="1" smtClean="0"/>
              <a:t>penyajian</a:t>
            </a:r>
            <a:endParaRPr lang="en-US" dirty="0"/>
          </a:p>
        </p:txBody>
      </p:sp>
      <p:sp>
        <p:nvSpPr>
          <p:cNvPr id="3" name="Content Placeholder 2"/>
          <p:cNvSpPr>
            <a:spLocks noGrp="1"/>
          </p:cNvSpPr>
          <p:nvPr>
            <p:ph sz="quarter" idx="1"/>
          </p:nvPr>
        </p:nvSpPr>
        <p:spPr/>
        <p:txBody>
          <a:bodyPr/>
          <a:lstStyle/>
          <a:p>
            <a:r>
              <a:rPr lang="en-US" dirty="0" smtClean="0"/>
              <a:t>Model P-D-K (</a:t>
            </a:r>
            <a:r>
              <a:rPr lang="en-US" dirty="0" err="1" smtClean="0"/>
              <a:t>Pendirian-Dukungan-Kesimpulan</a:t>
            </a:r>
            <a:r>
              <a:rPr lang="en-US" dirty="0" smtClean="0"/>
              <a:t>) (</a:t>
            </a:r>
            <a:r>
              <a:rPr lang="en-US" dirty="0" err="1" smtClean="0"/>
              <a:t>Deduktif</a:t>
            </a:r>
            <a:r>
              <a:rPr lang="en-US" dirty="0" smtClean="0"/>
              <a:t>)</a:t>
            </a:r>
          </a:p>
          <a:p>
            <a:r>
              <a:rPr lang="en-US" dirty="0" smtClean="0"/>
              <a:t>Model P-S-P (</a:t>
            </a:r>
            <a:r>
              <a:rPr lang="en-US" dirty="0" err="1" smtClean="0"/>
              <a:t>Pendapat-Sanggahan-Pendirian</a:t>
            </a:r>
            <a:r>
              <a:rPr lang="en-US" dirty="0" smtClean="0"/>
              <a:t>) (</a:t>
            </a:r>
            <a:r>
              <a:rPr lang="en-US" dirty="0" err="1" smtClean="0"/>
              <a:t>Deduktif</a:t>
            </a:r>
            <a:r>
              <a:rPr lang="en-US" dirty="0" smtClean="0"/>
              <a:t> </a:t>
            </a:r>
            <a:r>
              <a:rPr lang="en-US" dirty="0" err="1" smtClean="0"/>
              <a:t>atau</a:t>
            </a:r>
            <a:r>
              <a:rPr lang="en-US" dirty="0" smtClean="0"/>
              <a:t> </a:t>
            </a:r>
            <a:r>
              <a:rPr lang="en-US" dirty="0" err="1" smtClean="0"/>
              <a:t>Induktif</a:t>
            </a:r>
            <a:r>
              <a:rPr lang="en-US" dirty="0" smtClean="0"/>
              <a:t>)</a:t>
            </a:r>
          </a:p>
          <a:p>
            <a:r>
              <a:rPr lang="en-US" dirty="0" smtClean="0"/>
              <a:t>Model M-B-P (</a:t>
            </a:r>
            <a:r>
              <a:rPr lang="en-US" dirty="0" err="1" smtClean="0"/>
              <a:t>Masalah</a:t>
            </a:r>
            <a:r>
              <a:rPr lang="en-US" dirty="0" smtClean="0"/>
              <a:t> – </a:t>
            </a:r>
            <a:r>
              <a:rPr lang="en-US" dirty="0" err="1" smtClean="0"/>
              <a:t>Pembahasan</a:t>
            </a:r>
            <a:r>
              <a:rPr lang="en-US" dirty="0" smtClean="0"/>
              <a:t> – </a:t>
            </a:r>
            <a:r>
              <a:rPr lang="en-US" dirty="0" err="1" smtClean="0"/>
              <a:t>Pemecahan</a:t>
            </a:r>
            <a:r>
              <a:rPr lang="en-US" dirty="0" smtClean="0"/>
              <a:t>)</a:t>
            </a:r>
          </a:p>
          <a:p>
            <a:r>
              <a:rPr lang="en-US" dirty="0" smtClean="0"/>
              <a:t>Model </a:t>
            </a:r>
            <a:r>
              <a:rPr lang="en-US" dirty="0" err="1" smtClean="0"/>
              <a:t>Inversi</a:t>
            </a:r>
            <a:r>
              <a:rPr lang="en-US" dirty="0" smtClean="0"/>
              <a:t> (Model yang </a:t>
            </a:r>
            <a:r>
              <a:rPr lang="en-US" dirty="0" err="1" smtClean="0"/>
              <a:t>menempatkan</a:t>
            </a:r>
            <a:r>
              <a:rPr lang="en-US" dirty="0" smtClean="0"/>
              <a:t> </a:t>
            </a:r>
            <a:r>
              <a:rPr lang="en-US" dirty="0" err="1" smtClean="0"/>
              <a:t>gagasan</a:t>
            </a:r>
            <a:r>
              <a:rPr lang="en-US" dirty="0" smtClean="0"/>
              <a:t> </a:t>
            </a:r>
            <a:r>
              <a:rPr lang="en-US" dirty="0" err="1" smtClean="0"/>
              <a:t>pokok</a:t>
            </a:r>
            <a:r>
              <a:rPr lang="en-US" dirty="0" smtClean="0"/>
              <a:t> </a:t>
            </a:r>
            <a:r>
              <a:rPr lang="en-US" dirty="0" err="1" smtClean="0"/>
              <a:t>karangan</a:t>
            </a:r>
            <a:r>
              <a:rPr lang="en-US" dirty="0" smtClean="0"/>
              <a:t> </a:t>
            </a:r>
            <a:r>
              <a:rPr lang="en-US" dirty="0" err="1" smtClean="0"/>
              <a:t>pada</a:t>
            </a:r>
            <a:r>
              <a:rPr lang="en-US" dirty="0" smtClean="0"/>
              <a:t> </a:t>
            </a:r>
            <a:r>
              <a:rPr lang="en-US" dirty="0" err="1" smtClean="0"/>
              <a:t>akhir</a:t>
            </a:r>
            <a:r>
              <a:rPr lang="en-US" dirty="0" smtClean="0"/>
              <a:t> </a:t>
            </a:r>
            <a:r>
              <a:rPr lang="en-US" dirty="0" err="1" smtClean="0"/>
              <a:t>karangan</a:t>
            </a:r>
            <a:r>
              <a:rPr lang="en-US" dirty="0" smtClean="0"/>
              <a:t>) (</a:t>
            </a:r>
            <a:r>
              <a:rPr lang="en-US" dirty="0" err="1" smtClean="0"/>
              <a:t>Induktif</a:t>
            </a:r>
            <a:r>
              <a:rPr lang="en-US"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nvPr>
        </p:nvGraphicFramePr>
        <p:xfrm>
          <a:off x="301625" y="7"/>
          <a:ext cx="8504238" cy="7446972"/>
        </p:xfrm>
        <a:graphic>
          <a:graphicData uri="http://schemas.openxmlformats.org/drawingml/2006/table">
            <a:tbl>
              <a:tblPr firstRow="1" bandRow="1">
                <a:tableStyleId>{5C22544A-7EE6-4342-B048-85BDC9FD1C3A}</a:tableStyleId>
              </a:tblPr>
              <a:tblGrid>
                <a:gridCol w="536575"/>
                <a:gridCol w="7967663"/>
              </a:tblGrid>
              <a:tr h="389964">
                <a:tc>
                  <a:txBody>
                    <a:bodyPr/>
                    <a:lstStyle/>
                    <a:p>
                      <a:endParaRPr lang="en-US" dirty="0"/>
                    </a:p>
                  </a:txBody>
                  <a:tcPr/>
                </a:tc>
                <a:tc>
                  <a:txBody>
                    <a:bodyPr/>
                    <a:lstStyle/>
                    <a:p>
                      <a:r>
                        <a:rPr lang="en-US" dirty="0" err="1" smtClean="0"/>
                        <a:t>Langkah-langkah</a:t>
                      </a:r>
                      <a:r>
                        <a:rPr lang="en-US" dirty="0" smtClean="0"/>
                        <a:t> </a:t>
                      </a:r>
                      <a:r>
                        <a:rPr lang="en-US" dirty="0" err="1" smtClean="0"/>
                        <a:t>pembuatan</a:t>
                      </a:r>
                      <a:r>
                        <a:rPr lang="en-US" dirty="0" smtClean="0"/>
                        <a:t> </a:t>
                      </a:r>
                      <a:r>
                        <a:rPr lang="en-US" dirty="0" err="1" smtClean="0"/>
                        <a:t>artikel</a:t>
                      </a:r>
                      <a:r>
                        <a:rPr lang="en-US" dirty="0" smtClean="0"/>
                        <a:t> </a:t>
                      </a:r>
                      <a:r>
                        <a:rPr lang="en-US" dirty="0" err="1" smtClean="0"/>
                        <a:t>ilmiah</a:t>
                      </a:r>
                      <a:endParaRPr lang="en-US" dirty="0"/>
                    </a:p>
                  </a:txBody>
                  <a:tcPr/>
                </a:tc>
              </a:tr>
              <a:tr h="389964">
                <a:tc>
                  <a:txBody>
                    <a:bodyPr/>
                    <a:lstStyle/>
                    <a:p>
                      <a:r>
                        <a:rPr lang="en-US" sz="1600" dirty="0" smtClean="0"/>
                        <a:t>1.</a:t>
                      </a:r>
                      <a:endParaRPr lang="en-US" sz="1600" dirty="0"/>
                    </a:p>
                  </a:txBody>
                  <a:tcPr/>
                </a:tc>
                <a:tc>
                  <a:txBody>
                    <a:bodyPr/>
                    <a:lstStyle/>
                    <a:p>
                      <a:r>
                        <a:rPr lang="en-US" sz="1600" dirty="0" err="1" smtClean="0"/>
                        <a:t>Memililih</a:t>
                      </a:r>
                      <a:r>
                        <a:rPr lang="en-US" sz="1600" dirty="0" smtClean="0"/>
                        <a:t> </a:t>
                      </a:r>
                      <a:r>
                        <a:rPr lang="en-US" sz="1600" dirty="0" err="1" smtClean="0"/>
                        <a:t>topik</a:t>
                      </a:r>
                      <a:r>
                        <a:rPr lang="en-US" sz="1600" dirty="0" smtClean="0"/>
                        <a:t> (</a:t>
                      </a:r>
                      <a:r>
                        <a:rPr lang="en-US" sz="1600" dirty="0" err="1" smtClean="0"/>
                        <a:t>sesuai</a:t>
                      </a:r>
                      <a:r>
                        <a:rPr lang="en-US" sz="1600" dirty="0" smtClean="0"/>
                        <a:t> </a:t>
                      </a:r>
                      <a:r>
                        <a:rPr lang="en-US" sz="1600" dirty="0" err="1" smtClean="0"/>
                        <a:t>dgn</a:t>
                      </a:r>
                      <a:r>
                        <a:rPr lang="en-US" sz="1600" dirty="0" smtClean="0"/>
                        <a:t> </a:t>
                      </a:r>
                      <a:r>
                        <a:rPr lang="en-US" sz="1600" dirty="0" err="1" smtClean="0"/>
                        <a:t>minat</a:t>
                      </a:r>
                      <a:r>
                        <a:rPr lang="en-US" sz="1600" dirty="0" smtClean="0"/>
                        <a:t> </a:t>
                      </a:r>
                      <a:r>
                        <a:rPr lang="en-US" sz="1600" dirty="0" err="1" smtClean="0"/>
                        <a:t>anda</a:t>
                      </a:r>
                      <a:r>
                        <a:rPr lang="en-US" sz="1600" dirty="0" smtClean="0"/>
                        <a:t>, </a:t>
                      </a:r>
                      <a:r>
                        <a:rPr lang="en-US" sz="1600" dirty="0" err="1" smtClean="0"/>
                        <a:t>minat</a:t>
                      </a:r>
                      <a:r>
                        <a:rPr lang="en-US" sz="1600" dirty="0" smtClean="0"/>
                        <a:t> </a:t>
                      </a:r>
                      <a:r>
                        <a:rPr lang="en-US" sz="1600" dirty="0" err="1" smtClean="0"/>
                        <a:t>pembaca</a:t>
                      </a:r>
                      <a:r>
                        <a:rPr lang="en-US" sz="1600" dirty="0" smtClean="0"/>
                        <a:t>, </a:t>
                      </a:r>
                      <a:r>
                        <a:rPr lang="en-US" sz="1600" dirty="0" err="1" smtClean="0"/>
                        <a:t>arti</a:t>
                      </a:r>
                      <a:r>
                        <a:rPr lang="en-US" sz="1600" baseline="0" dirty="0" smtClean="0"/>
                        <a:t> </a:t>
                      </a:r>
                      <a:r>
                        <a:rPr lang="en-US" sz="1600" baseline="0" dirty="0" err="1" smtClean="0"/>
                        <a:t>penting</a:t>
                      </a:r>
                      <a:r>
                        <a:rPr lang="en-US" sz="1600" baseline="0" dirty="0" smtClean="0"/>
                        <a:t>, </a:t>
                      </a:r>
                      <a:r>
                        <a:rPr lang="en-US" sz="1600" baseline="0" dirty="0" err="1" smtClean="0"/>
                        <a:t>fasilitas</a:t>
                      </a:r>
                      <a:r>
                        <a:rPr lang="en-US" sz="1600" baseline="0" dirty="0" smtClean="0"/>
                        <a:t>, </a:t>
                      </a:r>
                      <a:r>
                        <a:rPr lang="en-US" sz="1600" baseline="0" dirty="0" err="1" smtClean="0"/>
                        <a:t>dan</a:t>
                      </a:r>
                      <a:r>
                        <a:rPr lang="en-US" sz="1600" baseline="0" dirty="0" smtClean="0"/>
                        <a:t> </a:t>
                      </a:r>
                      <a:r>
                        <a:rPr lang="en-US" sz="1600" baseline="0" dirty="0" err="1" smtClean="0"/>
                        <a:t>kesempatan</a:t>
                      </a:r>
                      <a:r>
                        <a:rPr lang="en-US" sz="1600" baseline="0" dirty="0" smtClean="0"/>
                        <a:t>).</a:t>
                      </a:r>
                      <a:endParaRPr lang="en-US" sz="1600" dirty="0"/>
                    </a:p>
                  </a:txBody>
                  <a:tcPr/>
                </a:tc>
              </a:tr>
              <a:tr h="389964">
                <a:tc>
                  <a:txBody>
                    <a:bodyPr/>
                    <a:lstStyle/>
                    <a:p>
                      <a:r>
                        <a:rPr lang="en-US" sz="1600" dirty="0" smtClean="0"/>
                        <a:t>2.</a:t>
                      </a:r>
                      <a:endParaRPr lang="en-US" sz="1600" dirty="0"/>
                    </a:p>
                  </a:txBody>
                  <a:tcPr/>
                </a:tc>
                <a:tc>
                  <a:txBody>
                    <a:bodyPr/>
                    <a:lstStyle/>
                    <a:p>
                      <a:r>
                        <a:rPr lang="en-US" sz="1600" dirty="0" err="1" smtClean="0"/>
                        <a:t>Mencari</a:t>
                      </a:r>
                      <a:r>
                        <a:rPr lang="en-US" sz="1600" dirty="0" smtClean="0"/>
                        <a:t> </a:t>
                      </a:r>
                      <a:r>
                        <a:rPr lang="en-US" sz="1600" dirty="0" err="1" smtClean="0"/>
                        <a:t>sumber</a:t>
                      </a:r>
                      <a:r>
                        <a:rPr lang="en-US" sz="1600" dirty="0" smtClean="0"/>
                        <a:t> yang </a:t>
                      </a:r>
                      <a:r>
                        <a:rPr lang="en-US" sz="1600" dirty="0" err="1" smtClean="0"/>
                        <a:t>autoritatif</a:t>
                      </a:r>
                      <a:endParaRPr lang="en-US" sz="1600" dirty="0"/>
                    </a:p>
                  </a:txBody>
                  <a:tcPr/>
                </a:tc>
              </a:tr>
              <a:tr h="389964">
                <a:tc>
                  <a:txBody>
                    <a:bodyPr/>
                    <a:lstStyle/>
                    <a:p>
                      <a:r>
                        <a:rPr lang="en-US" sz="1600" dirty="0" smtClean="0"/>
                        <a:t>3.</a:t>
                      </a:r>
                      <a:endParaRPr lang="en-US" sz="1600" dirty="0"/>
                    </a:p>
                  </a:txBody>
                  <a:tcPr/>
                </a:tc>
                <a:tc>
                  <a:txBody>
                    <a:bodyPr/>
                    <a:lstStyle/>
                    <a:p>
                      <a:r>
                        <a:rPr lang="en-US" sz="1600" dirty="0" err="1" smtClean="0"/>
                        <a:t>Membatasi</a:t>
                      </a:r>
                      <a:r>
                        <a:rPr lang="en-US" sz="1600" dirty="0" smtClean="0"/>
                        <a:t> </a:t>
                      </a:r>
                      <a:r>
                        <a:rPr lang="en-US" sz="1600" dirty="0" err="1" smtClean="0"/>
                        <a:t>pokok</a:t>
                      </a:r>
                      <a:r>
                        <a:rPr lang="en-US" sz="1600" dirty="0" smtClean="0"/>
                        <a:t> </a:t>
                      </a:r>
                      <a:r>
                        <a:rPr lang="en-US" sz="1600" dirty="0" err="1" smtClean="0"/>
                        <a:t>soal</a:t>
                      </a:r>
                      <a:r>
                        <a:rPr lang="en-US" sz="1600" baseline="0" dirty="0" smtClean="0"/>
                        <a:t> yang </a:t>
                      </a:r>
                      <a:r>
                        <a:rPr lang="en-US" sz="1600" baseline="0" dirty="0" err="1" smtClean="0"/>
                        <a:t>akan</a:t>
                      </a:r>
                      <a:r>
                        <a:rPr lang="en-US" sz="1600" baseline="0" dirty="0" smtClean="0"/>
                        <a:t> </a:t>
                      </a:r>
                      <a:r>
                        <a:rPr lang="en-US" sz="1600" baseline="0" dirty="0" err="1" smtClean="0"/>
                        <a:t>dibicarakan</a:t>
                      </a:r>
                      <a:r>
                        <a:rPr lang="en-US" sz="1600" baseline="0" dirty="0" smtClean="0"/>
                        <a:t> agar </a:t>
                      </a:r>
                      <a:r>
                        <a:rPr lang="en-US" sz="1600" baseline="0" dirty="0" err="1" smtClean="0"/>
                        <a:t>pengumpuan</a:t>
                      </a:r>
                      <a:r>
                        <a:rPr lang="en-US" sz="1600" baseline="0" dirty="0" smtClean="0"/>
                        <a:t> data, </a:t>
                      </a:r>
                      <a:r>
                        <a:rPr lang="en-US" sz="1600" baseline="0" dirty="0" err="1" smtClean="0"/>
                        <a:t>informasi</a:t>
                      </a:r>
                      <a:r>
                        <a:rPr lang="en-US" sz="1600" baseline="0" dirty="0" smtClean="0"/>
                        <a:t>, </a:t>
                      </a:r>
                      <a:r>
                        <a:rPr lang="en-US" sz="1600" baseline="0" dirty="0" err="1" smtClean="0"/>
                        <a:t>dan</a:t>
                      </a:r>
                      <a:r>
                        <a:rPr lang="en-US" sz="1600" baseline="0" dirty="0" smtClean="0"/>
                        <a:t> </a:t>
                      </a:r>
                      <a:r>
                        <a:rPr lang="en-US" sz="1600" baseline="0" dirty="0" err="1" smtClean="0"/>
                        <a:t>fakta</a:t>
                      </a:r>
                      <a:r>
                        <a:rPr lang="en-US" sz="1600" baseline="0" dirty="0" smtClean="0"/>
                        <a:t> </a:t>
                      </a:r>
                      <a:r>
                        <a:rPr lang="en-US" sz="1600" baseline="0" dirty="0" err="1" smtClean="0"/>
                        <a:t>menjadi</a:t>
                      </a:r>
                      <a:r>
                        <a:rPr lang="en-US" sz="1600" baseline="0" dirty="0" smtClean="0"/>
                        <a:t> </a:t>
                      </a:r>
                      <a:r>
                        <a:rPr lang="en-US" sz="1600" baseline="0" dirty="0" err="1" smtClean="0"/>
                        <a:t>terfokus</a:t>
                      </a:r>
                      <a:endParaRPr lang="en-US" sz="1600" dirty="0"/>
                    </a:p>
                  </a:txBody>
                  <a:tcPr/>
                </a:tc>
              </a:tr>
              <a:tr h="389964">
                <a:tc>
                  <a:txBody>
                    <a:bodyPr/>
                    <a:lstStyle/>
                    <a:p>
                      <a:r>
                        <a:rPr lang="en-US" sz="1600" dirty="0" smtClean="0"/>
                        <a:t>4.</a:t>
                      </a:r>
                      <a:endParaRPr lang="en-US" sz="1600" dirty="0"/>
                    </a:p>
                  </a:txBody>
                  <a:tcPr/>
                </a:tc>
                <a:tc>
                  <a:txBody>
                    <a:bodyPr/>
                    <a:lstStyle/>
                    <a:p>
                      <a:r>
                        <a:rPr lang="en-US" sz="1600" dirty="0" err="1" smtClean="0"/>
                        <a:t>Menentukan</a:t>
                      </a:r>
                      <a:r>
                        <a:rPr lang="en-US" sz="1600" baseline="0" dirty="0" smtClean="0"/>
                        <a:t> </a:t>
                      </a:r>
                      <a:r>
                        <a:rPr lang="en-US" sz="1600" baseline="0" dirty="0" err="1" smtClean="0"/>
                        <a:t>suatu</a:t>
                      </a:r>
                      <a:r>
                        <a:rPr lang="en-US" sz="1600" baseline="0" dirty="0" smtClean="0"/>
                        <a:t> </a:t>
                      </a:r>
                      <a:r>
                        <a:rPr lang="en-US" sz="1600" baseline="0" dirty="0" err="1" smtClean="0"/>
                        <a:t>pendapat</a:t>
                      </a:r>
                      <a:r>
                        <a:rPr lang="en-US" sz="1600" baseline="0" dirty="0" smtClean="0"/>
                        <a:t>/</a:t>
                      </a:r>
                      <a:r>
                        <a:rPr lang="en-US" sz="1600" baseline="0" dirty="0" err="1" smtClean="0"/>
                        <a:t>pandangan</a:t>
                      </a:r>
                      <a:r>
                        <a:rPr lang="en-US" sz="1600" baseline="0" dirty="0" smtClean="0"/>
                        <a:t> </a:t>
                      </a:r>
                      <a:r>
                        <a:rPr lang="en-US" sz="1600" baseline="0" dirty="0" err="1" smtClean="0"/>
                        <a:t>atau</a:t>
                      </a:r>
                      <a:r>
                        <a:rPr lang="en-US" sz="1600" baseline="0" dirty="0" smtClean="0"/>
                        <a:t> </a:t>
                      </a:r>
                      <a:r>
                        <a:rPr lang="en-US" sz="1600" baseline="0" dirty="0" err="1" smtClean="0"/>
                        <a:t>garis</a:t>
                      </a:r>
                      <a:r>
                        <a:rPr lang="en-US" sz="1600" baseline="0" dirty="0" smtClean="0"/>
                        <a:t> </a:t>
                      </a:r>
                      <a:r>
                        <a:rPr lang="en-US" sz="1600" baseline="0" dirty="0" err="1" smtClean="0"/>
                        <a:t>besar</a:t>
                      </a:r>
                      <a:r>
                        <a:rPr lang="en-US" sz="1600" baseline="0" dirty="0" smtClean="0"/>
                        <a:t> </a:t>
                      </a:r>
                      <a:r>
                        <a:rPr lang="en-US" sz="1600" baseline="0" dirty="0" err="1" smtClean="0"/>
                        <a:t>acuan</a:t>
                      </a:r>
                      <a:r>
                        <a:rPr lang="en-US" sz="1600" baseline="0" dirty="0" smtClean="0"/>
                        <a:t> </a:t>
                      </a:r>
                      <a:r>
                        <a:rPr lang="en-US" sz="1600" baseline="0" dirty="0" err="1" smtClean="0"/>
                        <a:t>sementara</a:t>
                      </a:r>
                      <a:endParaRPr lang="en-US" sz="1600" dirty="0"/>
                    </a:p>
                  </a:txBody>
                  <a:tcPr/>
                </a:tc>
              </a:tr>
              <a:tr h="389964">
                <a:tc>
                  <a:txBody>
                    <a:bodyPr/>
                    <a:lstStyle/>
                    <a:p>
                      <a:r>
                        <a:rPr lang="en-US" sz="1600" dirty="0" smtClean="0"/>
                        <a:t>5.</a:t>
                      </a:r>
                      <a:endParaRPr lang="en-US" sz="1600" dirty="0"/>
                    </a:p>
                  </a:txBody>
                  <a:tcPr/>
                </a:tc>
                <a:tc>
                  <a:txBody>
                    <a:bodyPr/>
                    <a:lstStyle/>
                    <a:p>
                      <a:r>
                        <a:rPr lang="en-US" sz="1600" dirty="0" err="1" smtClean="0"/>
                        <a:t>Mencari</a:t>
                      </a:r>
                      <a:r>
                        <a:rPr lang="en-US" sz="1600" baseline="0" dirty="0" smtClean="0"/>
                        <a:t> </a:t>
                      </a:r>
                      <a:r>
                        <a:rPr lang="en-US" sz="1600" baseline="0" dirty="0" err="1" smtClean="0"/>
                        <a:t>bahan</a:t>
                      </a:r>
                      <a:r>
                        <a:rPr lang="en-US" sz="1600" baseline="0" dirty="0" smtClean="0"/>
                        <a:t> </a:t>
                      </a:r>
                      <a:r>
                        <a:rPr lang="en-US" sz="1600" baseline="0" dirty="0" err="1" smtClean="0"/>
                        <a:t>untuk</a:t>
                      </a:r>
                      <a:r>
                        <a:rPr lang="en-US" sz="1600" baseline="0" dirty="0" smtClean="0"/>
                        <a:t> </a:t>
                      </a:r>
                      <a:r>
                        <a:rPr lang="en-US" sz="1600" baseline="0" dirty="0" err="1" smtClean="0"/>
                        <a:t>menulis</a:t>
                      </a:r>
                      <a:r>
                        <a:rPr lang="en-US" sz="1600" baseline="0" dirty="0" smtClean="0"/>
                        <a:t> </a:t>
                      </a:r>
                      <a:r>
                        <a:rPr lang="en-US" sz="1600" baseline="0" dirty="0" err="1" smtClean="0"/>
                        <a:t>sesuai</a:t>
                      </a:r>
                      <a:r>
                        <a:rPr lang="en-US" sz="1600" baseline="0" dirty="0" smtClean="0"/>
                        <a:t> </a:t>
                      </a:r>
                      <a:r>
                        <a:rPr lang="en-US" sz="1600" baseline="0" dirty="0" err="1" smtClean="0"/>
                        <a:t>dengan</a:t>
                      </a:r>
                      <a:r>
                        <a:rPr lang="en-US" sz="1600" baseline="0" dirty="0" smtClean="0"/>
                        <a:t> </a:t>
                      </a:r>
                      <a:r>
                        <a:rPr lang="en-US" sz="1600" baseline="0" dirty="0" err="1" smtClean="0"/>
                        <a:t>topik</a:t>
                      </a:r>
                      <a:endParaRPr lang="en-US" sz="1600" dirty="0"/>
                    </a:p>
                  </a:txBody>
                  <a:tcPr/>
                </a:tc>
              </a:tr>
              <a:tr h="389964">
                <a:tc>
                  <a:txBody>
                    <a:bodyPr/>
                    <a:lstStyle/>
                    <a:p>
                      <a:r>
                        <a:rPr lang="en-US" sz="1600" dirty="0" smtClean="0"/>
                        <a:t>6.</a:t>
                      </a:r>
                      <a:endParaRPr lang="en-US" sz="1600" dirty="0"/>
                    </a:p>
                  </a:txBody>
                  <a:tcPr/>
                </a:tc>
                <a:tc>
                  <a:txBody>
                    <a:bodyPr/>
                    <a:lstStyle/>
                    <a:p>
                      <a:r>
                        <a:rPr lang="en-US" sz="1600" dirty="0" err="1" smtClean="0"/>
                        <a:t>Membuat</a:t>
                      </a:r>
                      <a:r>
                        <a:rPr lang="en-US" sz="1600" dirty="0" smtClean="0"/>
                        <a:t> list </a:t>
                      </a:r>
                      <a:r>
                        <a:rPr lang="en-US" sz="1600" dirty="0" err="1" smtClean="0"/>
                        <a:t>buku</a:t>
                      </a:r>
                      <a:r>
                        <a:rPr lang="en-US" sz="1600" dirty="0" smtClean="0"/>
                        <a:t> yang </a:t>
                      </a:r>
                      <a:r>
                        <a:rPr lang="en-US" sz="1600" dirty="0" err="1" smtClean="0"/>
                        <a:t>sudah</a:t>
                      </a:r>
                      <a:r>
                        <a:rPr lang="en-US" sz="1600" dirty="0" smtClean="0"/>
                        <a:t> </a:t>
                      </a:r>
                      <a:r>
                        <a:rPr lang="en-US" sz="1600" dirty="0" err="1" smtClean="0"/>
                        <a:t>didapatkan</a:t>
                      </a:r>
                      <a:r>
                        <a:rPr lang="en-US" sz="1600" dirty="0" smtClean="0"/>
                        <a:t> </a:t>
                      </a:r>
                      <a:r>
                        <a:rPr lang="en-US" sz="1600" dirty="0" err="1" smtClean="0"/>
                        <a:t>sebagai</a:t>
                      </a:r>
                      <a:r>
                        <a:rPr lang="en-US" sz="1600" dirty="0" smtClean="0"/>
                        <a:t> </a:t>
                      </a:r>
                      <a:r>
                        <a:rPr lang="en-US" sz="1600" dirty="0" err="1" smtClean="0"/>
                        <a:t>bahan</a:t>
                      </a:r>
                      <a:r>
                        <a:rPr lang="en-US" sz="1600" baseline="0" dirty="0" smtClean="0"/>
                        <a:t> </a:t>
                      </a:r>
                      <a:r>
                        <a:rPr lang="en-US" sz="1600" baseline="0" dirty="0" err="1" smtClean="0"/>
                        <a:t>bibliografi</a:t>
                      </a:r>
                      <a:endParaRPr lang="en-US" sz="1600" dirty="0"/>
                    </a:p>
                  </a:txBody>
                  <a:tcPr/>
                </a:tc>
              </a:tr>
              <a:tr h="389964">
                <a:tc>
                  <a:txBody>
                    <a:bodyPr/>
                    <a:lstStyle/>
                    <a:p>
                      <a:r>
                        <a:rPr lang="en-US" sz="1600" dirty="0" smtClean="0"/>
                        <a:t>7.</a:t>
                      </a:r>
                      <a:endParaRPr lang="en-US" sz="1600" dirty="0"/>
                    </a:p>
                  </a:txBody>
                  <a:tcPr/>
                </a:tc>
                <a:tc>
                  <a:txBody>
                    <a:bodyPr/>
                    <a:lstStyle/>
                    <a:p>
                      <a:r>
                        <a:rPr lang="en-US" sz="1600" dirty="0" err="1" smtClean="0"/>
                        <a:t>Mencatat</a:t>
                      </a:r>
                      <a:r>
                        <a:rPr lang="en-US" sz="1600" dirty="0" smtClean="0"/>
                        <a:t> </a:t>
                      </a:r>
                      <a:r>
                        <a:rPr lang="en-US" sz="1600" dirty="0" err="1" smtClean="0"/>
                        <a:t>tiap</a:t>
                      </a:r>
                      <a:r>
                        <a:rPr lang="en-US" sz="1600" dirty="0" smtClean="0"/>
                        <a:t> </a:t>
                      </a:r>
                      <a:r>
                        <a:rPr lang="en-US" sz="1600" dirty="0" err="1" smtClean="0"/>
                        <a:t>judul</a:t>
                      </a:r>
                      <a:r>
                        <a:rPr lang="en-US" sz="1600" dirty="0" smtClean="0"/>
                        <a:t> </a:t>
                      </a:r>
                      <a:r>
                        <a:rPr lang="en-US" sz="1600" dirty="0" err="1" smtClean="0"/>
                        <a:t>buku</a:t>
                      </a:r>
                      <a:r>
                        <a:rPr lang="en-US" sz="1600" dirty="0" smtClean="0"/>
                        <a:t>/</a:t>
                      </a:r>
                      <a:r>
                        <a:rPr lang="en-US" sz="1600" dirty="0" err="1" smtClean="0"/>
                        <a:t>artikel</a:t>
                      </a:r>
                      <a:r>
                        <a:rPr lang="en-US" sz="1600" baseline="0" dirty="0" smtClean="0"/>
                        <a:t> </a:t>
                      </a:r>
                      <a:r>
                        <a:rPr lang="en-US" sz="1600" baseline="0" dirty="0" err="1" smtClean="0"/>
                        <a:t>atau</a:t>
                      </a:r>
                      <a:r>
                        <a:rPr lang="en-US" sz="1600" baseline="0" dirty="0" smtClean="0"/>
                        <a:t> </a:t>
                      </a:r>
                      <a:r>
                        <a:rPr lang="en-US" sz="1600" baseline="0" dirty="0" err="1" smtClean="0"/>
                        <a:t>sumber</a:t>
                      </a:r>
                      <a:r>
                        <a:rPr lang="en-US" sz="1600" baseline="0" dirty="0" smtClean="0"/>
                        <a:t> </a:t>
                      </a:r>
                      <a:r>
                        <a:rPr lang="en-US" sz="1600" baseline="0" dirty="0" err="1" smtClean="0"/>
                        <a:t>apapun</a:t>
                      </a:r>
                      <a:endParaRPr lang="en-US" sz="1600" dirty="0"/>
                    </a:p>
                  </a:txBody>
                  <a:tcPr/>
                </a:tc>
              </a:tr>
              <a:tr h="389964">
                <a:tc>
                  <a:txBody>
                    <a:bodyPr/>
                    <a:lstStyle/>
                    <a:p>
                      <a:r>
                        <a:rPr lang="en-US" sz="1600" dirty="0" smtClean="0"/>
                        <a:t>8.</a:t>
                      </a:r>
                      <a:endParaRPr lang="en-US" sz="1600" dirty="0"/>
                    </a:p>
                  </a:txBody>
                  <a:tcPr/>
                </a:tc>
                <a:tc>
                  <a:txBody>
                    <a:bodyPr/>
                    <a:lstStyle/>
                    <a:p>
                      <a:r>
                        <a:rPr lang="en-US" sz="1600" dirty="0" err="1" smtClean="0"/>
                        <a:t>Membuat</a:t>
                      </a:r>
                      <a:r>
                        <a:rPr lang="en-US" sz="1600" baseline="0" dirty="0" smtClean="0"/>
                        <a:t> </a:t>
                      </a:r>
                      <a:r>
                        <a:rPr lang="en-US" sz="1600" baseline="0" dirty="0" err="1" smtClean="0"/>
                        <a:t>catatan</a:t>
                      </a:r>
                      <a:r>
                        <a:rPr lang="en-US" sz="1600" baseline="0" dirty="0" smtClean="0"/>
                        <a:t> </a:t>
                      </a:r>
                      <a:r>
                        <a:rPr lang="en-US" sz="1600" baseline="0" dirty="0" err="1" smtClean="0"/>
                        <a:t>penting</a:t>
                      </a:r>
                      <a:r>
                        <a:rPr lang="en-US" sz="1600" baseline="0" dirty="0" smtClean="0"/>
                        <a:t> </a:t>
                      </a:r>
                      <a:r>
                        <a:rPr lang="en-US" sz="1600" baseline="0" dirty="0" err="1" smtClean="0"/>
                        <a:t>dari</a:t>
                      </a:r>
                      <a:r>
                        <a:rPr lang="en-US" sz="1600" baseline="0" dirty="0" smtClean="0"/>
                        <a:t> </a:t>
                      </a:r>
                      <a:r>
                        <a:rPr lang="en-US" sz="1600" baseline="0" dirty="0" err="1" smtClean="0"/>
                        <a:t>setiap</a:t>
                      </a:r>
                      <a:r>
                        <a:rPr lang="en-US" sz="1600" baseline="0" dirty="0" smtClean="0"/>
                        <a:t> </a:t>
                      </a:r>
                      <a:r>
                        <a:rPr lang="en-US" sz="1600" baseline="0" dirty="0" err="1" smtClean="0"/>
                        <a:t>bahan</a:t>
                      </a:r>
                      <a:r>
                        <a:rPr lang="en-US" sz="1600" baseline="0" dirty="0" smtClean="0"/>
                        <a:t> </a:t>
                      </a:r>
                      <a:r>
                        <a:rPr lang="en-US" sz="1600" baseline="0" dirty="0" err="1" smtClean="0"/>
                        <a:t>bacaan</a:t>
                      </a:r>
                      <a:endParaRPr lang="en-US" sz="1600" dirty="0"/>
                    </a:p>
                  </a:txBody>
                  <a:tcPr/>
                </a:tc>
              </a:tr>
              <a:tr h="389964">
                <a:tc>
                  <a:txBody>
                    <a:bodyPr/>
                    <a:lstStyle/>
                    <a:p>
                      <a:r>
                        <a:rPr lang="en-US" sz="1600" dirty="0" smtClean="0"/>
                        <a:t>9.</a:t>
                      </a:r>
                      <a:endParaRPr lang="en-US" sz="1600" dirty="0"/>
                    </a:p>
                  </a:txBody>
                  <a:tcPr/>
                </a:tc>
                <a:tc>
                  <a:txBody>
                    <a:bodyPr/>
                    <a:lstStyle/>
                    <a:p>
                      <a:r>
                        <a:rPr lang="en-US" sz="1600" dirty="0" err="1" smtClean="0"/>
                        <a:t>Menata</a:t>
                      </a:r>
                      <a:r>
                        <a:rPr lang="en-US" sz="1600" baseline="0" dirty="0" smtClean="0"/>
                        <a:t> </a:t>
                      </a:r>
                      <a:r>
                        <a:rPr lang="en-US" sz="1600" baseline="0" dirty="0" err="1" smtClean="0"/>
                        <a:t>bahan</a:t>
                      </a:r>
                      <a:r>
                        <a:rPr lang="en-US" sz="1600" baseline="0" dirty="0" smtClean="0"/>
                        <a:t> yang </a:t>
                      </a:r>
                      <a:r>
                        <a:rPr lang="en-US" sz="1600" baseline="0" dirty="0" err="1" smtClean="0"/>
                        <a:t>terkumpul</a:t>
                      </a:r>
                      <a:r>
                        <a:rPr lang="en-US" sz="1600" baseline="0" dirty="0" smtClean="0"/>
                        <a:t> </a:t>
                      </a:r>
                      <a:r>
                        <a:rPr lang="en-US" sz="1600" baseline="0" dirty="0" err="1" smtClean="0"/>
                        <a:t>berupa</a:t>
                      </a:r>
                      <a:r>
                        <a:rPr lang="en-US" sz="1600" baseline="0" dirty="0" smtClean="0"/>
                        <a:t> </a:t>
                      </a:r>
                      <a:r>
                        <a:rPr lang="en-US" sz="1600" baseline="0" dirty="0" err="1" smtClean="0"/>
                        <a:t>catatan-catatan</a:t>
                      </a:r>
                      <a:r>
                        <a:rPr lang="en-US" sz="1600" baseline="0" dirty="0" smtClean="0"/>
                        <a:t> </a:t>
                      </a:r>
                      <a:r>
                        <a:rPr lang="en-US" sz="1600" baseline="0" dirty="0" err="1" smtClean="0"/>
                        <a:t>menjadi</a:t>
                      </a:r>
                      <a:r>
                        <a:rPr lang="en-US" sz="1600" baseline="0" dirty="0" smtClean="0"/>
                        <a:t> </a:t>
                      </a:r>
                      <a:r>
                        <a:rPr lang="en-US" sz="1600" baseline="0" dirty="0" err="1" smtClean="0"/>
                        <a:t>suatu</a:t>
                      </a:r>
                      <a:r>
                        <a:rPr lang="en-US" sz="1600" baseline="0" dirty="0" smtClean="0"/>
                        <a:t> </a:t>
                      </a:r>
                      <a:r>
                        <a:rPr lang="en-US" sz="1600" baseline="0" dirty="0" err="1" smtClean="0"/>
                        <a:t>garis</a:t>
                      </a:r>
                      <a:r>
                        <a:rPr lang="en-US" sz="1600" baseline="0" dirty="0" smtClean="0"/>
                        <a:t> </a:t>
                      </a:r>
                      <a:r>
                        <a:rPr lang="en-US" sz="1600" baseline="0" dirty="0" err="1" smtClean="0"/>
                        <a:t>besar</a:t>
                      </a:r>
                      <a:r>
                        <a:rPr lang="en-US" sz="1600" baseline="0" dirty="0" smtClean="0"/>
                        <a:t> </a:t>
                      </a:r>
                      <a:r>
                        <a:rPr lang="en-US" sz="1600" baseline="0" dirty="0" err="1" smtClean="0"/>
                        <a:t>kerangka</a:t>
                      </a:r>
                      <a:r>
                        <a:rPr lang="en-US" sz="1600" baseline="0" dirty="0" smtClean="0"/>
                        <a:t> </a:t>
                      </a:r>
                      <a:r>
                        <a:rPr lang="en-US" sz="1600" baseline="0" dirty="0" err="1" smtClean="0"/>
                        <a:t>artikel</a:t>
                      </a:r>
                      <a:endParaRPr lang="en-US" sz="1600" dirty="0"/>
                    </a:p>
                  </a:txBody>
                  <a:tcPr/>
                </a:tc>
              </a:tr>
              <a:tr h="389964">
                <a:tc>
                  <a:txBody>
                    <a:bodyPr/>
                    <a:lstStyle/>
                    <a:p>
                      <a:r>
                        <a:rPr lang="en-US" sz="1600" dirty="0" smtClean="0"/>
                        <a:t>10</a:t>
                      </a:r>
                      <a:endParaRPr lang="en-US" sz="1600" dirty="0"/>
                    </a:p>
                  </a:txBody>
                  <a:tcPr/>
                </a:tc>
                <a:tc>
                  <a:txBody>
                    <a:bodyPr/>
                    <a:lstStyle/>
                    <a:p>
                      <a:r>
                        <a:rPr lang="en-US" sz="1600" dirty="0" err="1" smtClean="0"/>
                        <a:t>Merumuskan</a:t>
                      </a:r>
                      <a:r>
                        <a:rPr lang="en-US" sz="1600" baseline="0" dirty="0" smtClean="0"/>
                        <a:t> </a:t>
                      </a:r>
                      <a:r>
                        <a:rPr lang="en-US" sz="1600" baseline="0" dirty="0" err="1" smtClean="0"/>
                        <a:t>suatu</a:t>
                      </a:r>
                      <a:r>
                        <a:rPr lang="en-US" sz="1600" baseline="0" dirty="0" smtClean="0"/>
                        <a:t> </a:t>
                      </a:r>
                      <a:r>
                        <a:rPr lang="en-US" sz="1600" baseline="0" dirty="0" err="1" smtClean="0"/>
                        <a:t>pandangan</a:t>
                      </a:r>
                      <a:r>
                        <a:rPr lang="en-US" sz="1600" baseline="0" dirty="0" smtClean="0"/>
                        <a:t> </a:t>
                      </a:r>
                      <a:r>
                        <a:rPr lang="en-US" sz="1600" baseline="0" dirty="0" err="1" smtClean="0"/>
                        <a:t>inti</a:t>
                      </a:r>
                      <a:r>
                        <a:rPr lang="en-US" sz="1600" baseline="0" dirty="0" smtClean="0"/>
                        <a:t> yang </a:t>
                      </a:r>
                      <a:r>
                        <a:rPr lang="en-US" sz="1600" baseline="0" dirty="0" err="1" smtClean="0"/>
                        <a:t>hendak</a:t>
                      </a:r>
                      <a:r>
                        <a:rPr lang="en-US" sz="1600" baseline="0" dirty="0" smtClean="0"/>
                        <a:t> </a:t>
                      </a:r>
                      <a:r>
                        <a:rPr lang="en-US" sz="1600" baseline="0" dirty="0" err="1" smtClean="0"/>
                        <a:t>ditulis</a:t>
                      </a:r>
                      <a:endParaRPr lang="en-US" sz="1600" dirty="0"/>
                    </a:p>
                  </a:txBody>
                  <a:tcPr/>
                </a:tc>
              </a:tr>
              <a:tr h="389964">
                <a:tc>
                  <a:txBody>
                    <a:bodyPr/>
                    <a:lstStyle/>
                    <a:p>
                      <a:r>
                        <a:rPr lang="en-US" dirty="0" smtClean="0"/>
                        <a:t>11.</a:t>
                      </a:r>
                      <a:endParaRPr lang="en-US" dirty="0"/>
                    </a:p>
                  </a:txBody>
                  <a:tcPr/>
                </a:tc>
                <a:tc>
                  <a:txBody>
                    <a:bodyPr/>
                    <a:lstStyle/>
                    <a:p>
                      <a:r>
                        <a:rPr lang="en-US" dirty="0" err="1" smtClean="0"/>
                        <a:t>Menulis</a:t>
                      </a:r>
                      <a:r>
                        <a:rPr lang="en-US" dirty="0" smtClean="0"/>
                        <a:t> draft</a:t>
                      </a:r>
                      <a:r>
                        <a:rPr lang="en-US" baseline="0" dirty="0" smtClean="0"/>
                        <a:t> </a:t>
                      </a:r>
                      <a:r>
                        <a:rPr lang="en-US" baseline="0" dirty="0" err="1" smtClean="0"/>
                        <a:t>pertama</a:t>
                      </a:r>
                      <a:r>
                        <a:rPr lang="en-US" baseline="0" dirty="0" smtClean="0"/>
                        <a:t> (</a:t>
                      </a:r>
                      <a:r>
                        <a:rPr lang="en-US" b="1" baseline="0" dirty="0" err="1" smtClean="0"/>
                        <a:t>Pengantar</a:t>
                      </a:r>
                      <a:r>
                        <a:rPr lang="en-US" b="1" baseline="0" dirty="0" smtClean="0"/>
                        <a:t> (</a:t>
                      </a:r>
                      <a:r>
                        <a:rPr lang="en-US" b="1" baseline="0" dirty="0" err="1" smtClean="0"/>
                        <a:t>introduksi</a:t>
                      </a:r>
                      <a:r>
                        <a:rPr lang="en-US" b="1" baseline="0" dirty="0" smtClean="0"/>
                        <a:t>) </a:t>
                      </a:r>
                      <a:r>
                        <a:rPr lang="en-US" b="1" baseline="0" dirty="0" err="1" smtClean="0"/>
                        <a:t>tidak</a:t>
                      </a:r>
                      <a:r>
                        <a:rPr lang="en-US" b="1" baseline="0" dirty="0" smtClean="0"/>
                        <a:t> </a:t>
                      </a:r>
                      <a:r>
                        <a:rPr lang="en-US" b="1" baseline="0" dirty="0" err="1" smtClean="0"/>
                        <a:t>selalu</a:t>
                      </a:r>
                      <a:r>
                        <a:rPr lang="en-US" b="1" baseline="0" dirty="0" smtClean="0"/>
                        <a:t> yang </a:t>
                      </a:r>
                      <a:r>
                        <a:rPr lang="en-US" b="1" baseline="0" dirty="0" err="1" smtClean="0"/>
                        <a:t>pertama</a:t>
                      </a:r>
                      <a:r>
                        <a:rPr lang="en-US" b="1" baseline="0" dirty="0" smtClean="0"/>
                        <a:t> kali </a:t>
                      </a:r>
                      <a:r>
                        <a:rPr lang="en-US" b="1" baseline="0" dirty="0" err="1" smtClean="0"/>
                        <a:t>harus</a:t>
                      </a:r>
                      <a:r>
                        <a:rPr lang="en-US" b="1" baseline="0" dirty="0" smtClean="0"/>
                        <a:t> </a:t>
                      </a:r>
                      <a:r>
                        <a:rPr lang="en-US" b="1" baseline="0" dirty="0" err="1" smtClean="0"/>
                        <a:t>disusun</a:t>
                      </a:r>
                      <a:r>
                        <a:rPr lang="en-US" b="1" baseline="0" dirty="0" smtClean="0"/>
                        <a:t>.</a:t>
                      </a:r>
                      <a:endParaRPr lang="en-US" dirty="0"/>
                    </a:p>
                  </a:txBody>
                  <a:tcPr/>
                </a:tc>
              </a:tr>
              <a:tr h="389964">
                <a:tc>
                  <a:txBody>
                    <a:bodyPr/>
                    <a:lstStyle/>
                    <a:p>
                      <a:r>
                        <a:rPr lang="en-US" dirty="0" smtClean="0"/>
                        <a:t>12. </a:t>
                      </a:r>
                      <a:endParaRPr lang="en-US" dirty="0"/>
                    </a:p>
                  </a:txBody>
                  <a:tcPr/>
                </a:tc>
                <a:tc>
                  <a:txBody>
                    <a:bodyPr/>
                    <a:lstStyle/>
                    <a:p>
                      <a:r>
                        <a:rPr lang="en-US" dirty="0" err="1" smtClean="0"/>
                        <a:t>Rileks</a:t>
                      </a:r>
                      <a:r>
                        <a:rPr lang="en-US" dirty="0" smtClean="0"/>
                        <a:t> </a:t>
                      </a:r>
                      <a:endParaRPr lang="en-US" dirty="0"/>
                    </a:p>
                  </a:txBody>
                  <a:tcPr/>
                </a:tc>
              </a:tr>
              <a:tr h="389964">
                <a:tc>
                  <a:txBody>
                    <a:bodyPr/>
                    <a:lstStyle/>
                    <a:p>
                      <a:endParaRPr lang="en-US"/>
                    </a:p>
                  </a:txBody>
                  <a:tcPr/>
                </a:tc>
                <a:tc>
                  <a:txBody>
                    <a:bodyPr/>
                    <a:lstStyle/>
                    <a:p>
                      <a:endParaRPr lang="en-US"/>
                    </a:p>
                  </a:txBody>
                  <a:tcPr/>
                </a:tc>
              </a:tr>
              <a:tr h="389964">
                <a:tc>
                  <a:txBody>
                    <a:bodyPr/>
                    <a:lstStyle/>
                    <a:p>
                      <a:endParaRPr lang="en-US"/>
                    </a:p>
                  </a:txBody>
                  <a:tcPr/>
                </a:tc>
                <a:tc>
                  <a:txBody>
                    <a:bodyPr/>
                    <a:lstStyle/>
                    <a:p>
                      <a:endParaRPr lang="en-US"/>
                    </a:p>
                  </a:txBody>
                  <a:tcPr/>
                </a:tc>
              </a:tr>
              <a:tr h="389964">
                <a:tc>
                  <a:txBody>
                    <a:bodyPr/>
                    <a:lstStyle/>
                    <a:p>
                      <a:endParaRPr lang="en-US"/>
                    </a:p>
                  </a:txBody>
                  <a:tcPr/>
                </a:tc>
                <a:tc>
                  <a:txBody>
                    <a:bodyPr/>
                    <a:lstStyle/>
                    <a:p>
                      <a:endParaRPr lang="en-US"/>
                    </a:p>
                  </a:txBody>
                  <a:tcPr/>
                </a:tc>
              </a:tr>
              <a:tr h="389964">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
          </p:nvPr>
        </p:nvGraphicFramePr>
        <p:xfrm>
          <a:off x="301625" y="304800"/>
          <a:ext cx="8504238" cy="6366510"/>
        </p:xfrm>
        <a:graphic>
          <a:graphicData uri="http://schemas.openxmlformats.org/drawingml/2006/table">
            <a:tbl>
              <a:tblPr firstRow="1" bandRow="1">
                <a:tableStyleId>{5C22544A-7EE6-4342-B048-85BDC9FD1C3A}</a:tableStyleId>
              </a:tblPr>
              <a:tblGrid>
                <a:gridCol w="460375"/>
                <a:gridCol w="8043863"/>
              </a:tblGrid>
              <a:tr h="481965">
                <a:tc>
                  <a:txBody>
                    <a:bodyPr/>
                    <a:lstStyle/>
                    <a:p>
                      <a:r>
                        <a:rPr lang="en-US" dirty="0" smtClean="0"/>
                        <a:t>12.</a:t>
                      </a:r>
                      <a:endParaRPr lang="en-US" dirty="0"/>
                    </a:p>
                  </a:txBody>
                  <a:tcPr/>
                </a:tc>
                <a:tc>
                  <a:txBody>
                    <a:bodyPr/>
                    <a:lstStyle/>
                    <a:p>
                      <a:r>
                        <a:rPr lang="en-US" dirty="0" err="1" smtClean="0"/>
                        <a:t>Merevisi</a:t>
                      </a:r>
                      <a:r>
                        <a:rPr lang="en-US" dirty="0" smtClean="0"/>
                        <a:t> </a:t>
                      </a:r>
                      <a:r>
                        <a:rPr lang="en-US" dirty="0" err="1" smtClean="0"/>
                        <a:t>Karangan</a:t>
                      </a:r>
                      <a:endParaRPr lang="en-US" dirty="0"/>
                    </a:p>
                  </a:txBody>
                  <a:tcPr/>
                </a:tc>
              </a:tr>
              <a:tr h="481965">
                <a:tc>
                  <a:txBody>
                    <a:bodyPr/>
                    <a:lstStyle/>
                    <a:p>
                      <a:endParaRPr lang="en-US"/>
                    </a:p>
                  </a:txBody>
                  <a:tcPr/>
                </a:tc>
                <a:tc>
                  <a:txBody>
                    <a:bodyPr/>
                    <a:lstStyle/>
                    <a:p>
                      <a:r>
                        <a:rPr lang="en-US" dirty="0" smtClean="0"/>
                        <a:t>“</a:t>
                      </a:r>
                      <a:r>
                        <a:rPr lang="en-US" dirty="0" err="1" smtClean="0"/>
                        <a:t>Setiap</a:t>
                      </a:r>
                      <a:r>
                        <a:rPr lang="en-US" baseline="0" dirty="0" smtClean="0"/>
                        <a:t> </a:t>
                      </a:r>
                      <a:r>
                        <a:rPr lang="en-US" baseline="0" dirty="0" err="1" smtClean="0"/>
                        <a:t>karangan</a:t>
                      </a:r>
                      <a:r>
                        <a:rPr lang="en-US" baseline="0" dirty="0" smtClean="0"/>
                        <a:t> </a:t>
                      </a:r>
                      <a:r>
                        <a:rPr lang="en-US" baseline="0" dirty="0" err="1" smtClean="0"/>
                        <a:t>membutuhkan</a:t>
                      </a:r>
                      <a:r>
                        <a:rPr lang="en-US" baseline="0" dirty="0" smtClean="0"/>
                        <a:t> </a:t>
                      </a:r>
                      <a:r>
                        <a:rPr lang="en-US" baseline="0" dirty="0" err="1" smtClean="0"/>
                        <a:t>revisi</a:t>
                      </a:r>
                      <a:r>
                        <a:rPr lang="en-US" baseline="0" dirty="0" smtClean="0"/>
                        <a:t>. </a:t>
                      </a:r>
                      <a:r>
                        <a:rPr lang="en-US" baseline="0" dirty="0" err="1" smtClean="0"/>
                        <a:t>Biasanya</a:t>
                      </a:r>
                      <a:r>
                        <a:rPr lang="en-US" baseline="0" dirty="0" smtClean="0"/>
                        <a:t> </a:t>
                      </a:r>
                      <a:r>
                        <a:rPr lang="en-US" baseline="0" dirty="0" err="1" smtClean="0"/>
                        <a:t>suatu</a:t>
                      </a:r>
                      <a:r>
                        <a:rPr lang="en-US" baseline="0" dirty="0" smtClean="0"/>
                        <a:t> </a:t>
                      </a:r>
                      <a:r>
                        <a:rPr lang="en-US" baseline="0" dirty="0" err="1" smtClean="0"/>
                        <a:t>karangan</a:t>
                      </a:r>
                      <a:r>
                        <a:rPr lang="en-US" baseline="0" dirty="0" smtClean="0"/>
                        <a:t> paling </a:t>
                      </a:r>
                      <a:r>
                        <a:rPr lang="en-US" baseline="0" dirty="0" err="1" smtClean="0"/>
                        <a:t>tidak</a:t>
                      </a:r>
                      <a:r>
                        <a:rPr lang="en-US" baseline="0" dirty="0" smtClean="0"/>
                        <a:t> </a:t>
                      </a:r>
                      <a:r>
                        <a:rPr lang="en-US" baseline="0" dirty="0" err="1" smtClean="0"/>
                        <a:t>memerlukan</a:t>
                      </a:r>
                      <a:r>
                        <a:rPr lang="en-US" baseline="0" dirty="0" smtClean="0"/>
                        <a:t> </a:t>
                      </a:r>
                      <a:r>
                        <a:rPr lang="en-US" baseline="0" dirty="0" err="1" smtClean="0"/>
                        <a:t>revisi</a:t>
                      </a:r>
                      <a:r>
                        <a:rPr lang="en-US" baseline="0" dirty="0" smtClean="0"/>
                        <a:t> </a:t>
                      </a:r>
                      <a:r>
                        <a:rPr lang="en-US" baseline="0" dirty="0" err="1" smtClean="0"/>
                        <a:t>dua</a:t>
                      </a:r>
                      <a:r>
                        <a:rPr lang="en-US" baseline="0" dirty="0" smtClean="0"/>
                        <a:t> kali: </a:t>
                      </a:r>
                      <a:r>
                        <a:rPr lang="en-US" baseline="0" dirty="0" err="1" smtClean="0"/>
                        <a:t>satu</a:t>
                      </a:r>
                      <a:r>
                        <a:rPr lang="en-US" baseline="0" dirty="0" smtClean="0"/>
                        <a:t> kali </a:t>
                      </a:r>
                      <a:r>
                        <a:rPr lang="en-US" baseline="0" dirty="0" err="1" smtClean="0"/>
                        <a:t>oleh</a:t>
                      </a:r>
                      <a:r>
                        <a:rPr lang="en-US" baseline="0" dirty="0" smtClean="0"/>
                        <a:t> </a:t>
                      </a:r>
                      <a:r>
                        <a:rPr lang="en-US" baseline="0" dirty="0" err="1" smtClean="0"/>
                        <a:t>pengarang</a:t>
                      </a:r>
                      <a:r>
                        <a:rPr lang="en-US" baseline="0" dirty="0" smtClean="0"/>
                        <a:t> </a:t>
                      </a:r>
                      <a:r>
                        <a:rPr lang="en-US" baseline="0" dirty="0" err="1" smtClean="0"/>
                        <a:t>sendiri</a:t>
                      </a:r>
                      <a:r>
                        <a:rPr lang="en-US" baseline="0" dirty="0" smtClean="0"/>
                        <a:t> </a:t>
                      </a:r>
                      <a:r>
                        <a:rPr lang="en-US" baseline="0" dirty="0" err="1" smtClean="0"/>
                        <a:t>sebelum</a:t>
                      </a:r>
                      <a:r>
                        <a:rPr lang="en-US" baseline="0" dirty="0" smtClean="0"/>
                        <a:t> </a:t>
                      </a:r>
                      <a:r>
                        <a:rPr lang="en-US" baseline="0" dirty="0" err="1" smtClean="0"/>
                        <a:t>diserahkan</a:t>
                      </a:r>
                      <a:r>
                        <a:rPr lang="en-US" baseline="0" dirty="0" smtClean="0"/>
                        <a:t> </a:t>
                      </a:r>
                      <a:r>
                        <a:rPr lang="en-US" baseline="0" dirty="0" err="1" smtClean="0"/>
                        <a:t>kepada</a:t>
                      </a:r>
                      <a:r>
                        <a:rPr lang="en-US" baseline="0" dirty="0" smtClean="0"/>
                        <a:t> </a:t>
                      </a:r>
                      <a:r>
                        <a:rPr lang="en-US" baseline="0" dirty="0" err="1" smtClean="0"/>
                        <a:t>pemerika</a:t>
                      </a:r>
                      <a:r>
                        <a:rPr lang="en-US" baseline="0" dirty="0" smtClean="0"/>
                        <a:t>, </a:t>
                      </a:r>
                      <a:r>
                        <a:rPr lang="en-US" baseline="0" dirty="0" err="1" smtClean="0"/>
                        <a:t>satu</a:t>
                      </a:r>
                      <a:r>
                        <a:rPr lang="en-US" baseline="0" dirty="0" smtClean="0"/>
                        <a:t> kali </a:t>
                      </a:r>
                      <a:r>
                        <a:rPr lang="en-US" baseline="0" dirty="0" err="1" smtClean="0"/>
                        <a:t>lagi</a:t>
                      </a:r>
                      <a:r>
                        <a:rPr lang="en-US" baseline="0" dirty="0" smtClean="0"/>
                        <a:t> </a:t>
                      </a:r>
                      <a:r>
                        <a:rPr lang="en-US" baseline="0" dirty="0" err="1" smtClean="0"/>
                        <a:t>sesudahnya</a:t>
                      </a:r>
                      <a:r>
                        <a:rPr lang="en-US" baseline="0" dirty="0" smtClean="0"/>
                        <a:t>.</a:t>
                      </a:r>
                      <a:endParaRPr lang="en-US" dirty="0"/>
                    </a:p>
                  </a:txBody>
                  <a:tcPr/>
                </a:tc>
              </a:tr>
              <a:tr h="481965">
                <a:tc>
                  <a:txBody>
                    <a:bodyPr/>
                    <a:lstStyle/>
                    <a:p>
                      <a:r>
                        <a:rPr lang="en-US" dirty="0" smtClean="0"/>
                        <a:t>a.</a:t>
                      </a:r>
                      <a:endParaRPr lang="en-US" dirty="0"/>
                    </a:p>
                  </a:txBody>
                  <a:tcPr/>
                </a:tc>
                <a:tc>
                  <a:txBody>
                    <a:bodyPr/>
                    <a:lstStyle/>
                    <a:p>
                      <a:r>
                        <a:rPr lang="en-US" dirty="0" smtClean="0"/>
                        <a:t> </a:t>
                      </a:r>
                      <a:r>
                        <a:rPr lang="en-US" dirty="0" err="1" smtClean="0"/>
                        <a:t>Apakah</a:t>
                      </a:r>
                      <a:r>
                        <a:rPr lang="en-US" dirty="0" smtClean="0"/>
                        <a:t> </a:t>
                      </a:r>
                      <a:r>
                        <a:rPr lang="en-US" i="1" dirty="0" err="1" smtClean="0"/>
                        <a:t>tema</a:t>
                      </a:r>
                      <a:r>
                        <a:rPr lang="en-US" i="1" baseline="0" dirty="0" smtClean="0"/>
                        <a:t> </a:t>
                      </a:r>
                      <a:r>
                        <a:rPr lang="en-US" i="1" baseline="0" dirty="0" err="1" smtClean="0"/>
                        <a:t>karangan</a:t>
                      </a:r>
                      <a:r>
                        <a:rPr lang="en-US" i="1" baseline="0" dirty="0" smtClean="0"/>
                        <a:t> </a:t>
                      </a:r>
                      <a:r>
                        <a:rPr lang="en-US" i="1" baseline="0" dirty="0" err="1" smtClean="0"/>
                        <a:t>terlalu</a:t>
                      </a:r>
                      <a:r>
                        <a:rPr lang="en-US" i="1" baseline="0" dirty="0" smtClean="0"/>
                        <a:t> </a:t>
                      </a:r>
                      <a:r>
                        <a:rPr lang="en-US" i="1" baseline="0" dirty="0" err="1" smtClean="0"/>
                        <a:t>luas</a:t>
                      </a:r>
                      <a:r>
                        <a:rPr lang="en-US" i="1" baseline="0" dirty="0" smtClean="0"/>
                        <a:t> </a:t>
                      </a:r>
                      <a:r>
                        <a:rPr lang="en-US" i="1" baseline="0" dirty="0" err="1" smtClean="0"/>
                        <a:t>atau</a:t>
                      </a:r>
                      <a:r>
                        <a:rPr lang="en-US" i="1" baseline="0" dirty="0" smtClean="0"/>
                        <a:t> </a:t>
                      </a:r>
                      <a:r>
                        <a:rPr lang="en-US" i="1" baseline="0" dirty="0" err="1" smtClean="0"/>
                        <a:t>terlalu</a:t>
                      </a:r>
                      <a:r>
                        <a:rPr lang="en-US" i="1" baseline="0" dirty="0" smtClean="0"/>
                        <a:t> </a:t>
                      </a:r>
                      <a:r>
                        <a:rPr lang="en-US" i="1" baseline="0" dirty="0" err="1" smtClean="0"/>
                        <a:t>sempit</a:t>
                      </a:r>
                      <a:r>
                        <a:rPr lang="en-US" i="1" baseline="0" dirty="0" smtClean="0"/>
                        <a:t>, </a:t>
                      </a:r>
                      <a:r>
                        <a:rPr lang="en-US" i="1" baseline="0" dirty="0" err="1" smtClean="0"/>
                        <a:t>atau</a:t>
                      </a:r>
                      <a:r>
                        <a:rPr lang="en-US" i="1" baseline="0" dirty="0" smtClean="0"/>
                        <a:t> </a:t>
                      </a:r>
                      <a:r>
                        <a:rPr lang="en-US" i="1" baseline="0" dirty="0" err="1" smtClean="0"/>
                        <a:t>tidak</a:t>
                      </a:r>
                      <a:r>
                        <a:rPr lang="en-US" i="1" baseline="0" dirty="0" smtClean="0"/>
                        <a:t> </a:t>
                      </a:r>
                      <a:r>
                        <a:rPr lang="en-US" i="1" baseline="0" dirty="0" err="1" smtClean="0"/>
                        <a:t>sesuai</a:t>
                      </a:r>
                      <a:r>
                        <a:rPr lang="en-US" i="1" baseline="0" dirty="0" smtClean="0"/>
                        <a:t> </a:t>
                      </a:r>
                      <a:r>
                        <a:rPr lang="en-US" i="1" baseline="0" dirty="0" err="1" smtClean="0"/>
                        <a:t>dengan</a:t>
                      </a:r>
                      <a:r>
                        <a:rPr lang="en-US" i="1" baseline="0" dirty="0" smtClean="0"/>
                        <a:t> </a:t>
                      </a:r>
                      <a:r>
                        <a:rPr lang="en-US" i="1" baseline="0" dirty="0" err="1" smtClean="0"/>
                        <a:t>kemampuan</a:t>
                      </a:r>
                      <a:r>
                        <a:rPr lang="en-US" i="1" baseline="0" dirty="0" smtClean="0"/>
                        <a:t> </a:t>
                      </a:r>
                      <a:r>
                        <a:rPr lang="en-US" i="1" baseline="0" dirty="0" err="1" smtClean="0"/>
                        <a:t>anda</a:t>
                      </a:r>
                      <a:r>
                        <a:rPr lang="en-US" i="1" baseline="0" dirty="0" smtClean="0"/>
                        <a:t>?</a:t>
                      </a:r>
                      <a:endParaRPr lang="en-US" dirty="0"/>
                    </a:p>
                  </a:txBody>
                  <a:tcPr/>
                </a:tc>
              </a:tr>
              <a:tr h="481965">
                <a:tc>
                  <a:txBody>
                    <a:bodyPr/>
                    <a:lstStyle/>
                    <a:p>
                      <a:r>
                        <a:rPr lang="en-US" dirty="0" smtClean="0"/>
                        <a:t>b.</a:t>
                      </a:r>
                      <a:endParaRPr lang="en-US" dirty="0"/>
                    </a:p>
                  </a:txBody>
                  <a:tcPr/>
                </a:tc>
                <a:tc>
                  <a:txBody>
                    <a:bodyPr/>
                    <a:lstStyle/>
                    <a:p>
                      <a:r>
                        <a:rPr lang="en-US" i="1" dirty="0" err="1" smtClean="0"/>
                        <a:t>Apakah</a:t>
                      </a:r>
                      <a:r>
                        <a:rPr lang="en-US" i="1" dirty="0" smtClean="0"/>
                        <a:t> </a:t>
                      </a:r>
                      <a:r>
                        <a:rPr lang="en-US" i="1" dirty="0" err="1" smtClean="0"/>
                        <a:t>anda</a:t>
                      </a:r>
                      <a:r>
                        <a:rPr lang="en-US" i="1" dirty="0" smtClean="0"/>
                        <a:t> </a:t>
                      </a:r>
                      <a:r>
                        <a:rPr lang="en-US" i="1" dirty="0" err="1" smtClean="0"/>
                        <a:t>berhasil</a:t>
                      </a:r>
                      <a:r>
                        <a:rPr lang="en-US" i="1" dirty="0" smtClean="0"/>
                        <a:t> </a:t>
                      </a:r>
                      <a:r>
                        <a:rPr lang="en-US" i="1" dirty="0" err="1" smtClean="0"/>
                        <a:t>menguraikan</a:t>
                      </a:r>
                      <a:r>
                        <a:rPr lang="en-US" i="1" dirty="0" smtClean="0"/>
                        <a:t> </a:t>
                      </a:r>
                      <a:r>
                        <a:rPr lang="en-US" i="1" dirty="0" err="1" smtClean="0"/>
                        <a:t>pokok</a:t>
                      </a:r>
                      <a:r>
                        <a:rPr lang="en-US" i="1" dirty="0" smtClean="0"/>
                        <a:t> </a:t>
                      </a:r>
                      <a:r>
                        <a:rPr lang="en-US" i="1" dirty="0" err="1" smtClean="0"/>
                        <a:t>persoalan</a:t>
                      </a:r>
                      <a:r>
                        <a:rPr lang="en-US" i="1" dirty="0" smtClean="0"/>
                        <a:t> </a:t>
                      </a:r>
                      <a:r>
                        <a:rPr lang="en-US" i="1" dirty="0" err="1" smtClean="0"/>
                        <a:t>secara</a:t>
                      </a:r>
                      <a:r>
                        <a:rPr lang="en-US" i="1" dirty="0" smtClean="0"/>
                        <a:t> </a:t>
                      </a:r>
                      <a:r>
                        <a:rPr lang="en-US" i="1" dirty="0" err="1" smtClean="0"/>
                        <a:t>jelas</a:t>
                      </a:r>
                      <a:r>
                        <a:rPr lang="en-US" i="1" dirty="0" smtClean="0"/>
                        <a:t>?</a:t>
                      </a:r>
                      <a:endParaRPr lang="en-US" i="1" dirty="0"/>
                    </a:p>
                  </a:txBody>
                  <a:tcPr/>
                </a:tc>
              </a:tr>
              <a:tr h="481965">
                <a:tc>
                  <a:txBody>
                    <a:bodyPr/>
                    <a:lstStyle/>
                    <a:p>
                      <a:r>
                        <a:rPr lang="en-US" dirty="0" smtClean="0"/>
                        <a:t>c.</a:t>
                      </a:r>
                      <a:endParaRPr lang="en-US" dirty="0"/>
                    </a:p>
                  </a:txBody>
                  <a:tcPr/>
                </a:tc>
                <a:tc>
                  <a:txBody>
                    <a:bodyPr/>
                    <a:lstStyle/>
                    <a:p>
                      <a:r>
                        <a:rPr lang="en-US" i="1" dirty="0" err="1" smtClean="0"/>
                        <a:t>Apakah</a:t>
                      </a:r>
                      <a:r>
                        <a:rPr lang="en-US" i="1" baseline="0" dirty="0" smtClean="0"/>
                        <a:t> </a:t>
                      </a:r>
                      <a:r>
                        <a:rPr lang="en-US" i="1" baseline="0" dirty="0" err="1" smtClean="0"/>
                        <a:t>anda</a:t>
                      </a:r>
                      <a:r>
                        <a:rPr lang="en-US" i="1" baseline="0" dirty="0" smtClean="0"/>
                        <a:t> </a:t>
                      </a:r>
                      <a:r>
                        <a:rPr lang="en-US" i="1" baseline="0" dirty="0" err="1" smtClean="0"/>
                        <a:t>telah</a:t>
                      </a:r>
                      <a:r>
                        <a:rPr lang="en-US" i="1" baseline="0" dirty="0" smtClean="0"/>
                        <a:t> </a:t>
                      </a:r>
                      <a:r>
                        <a:rPr lang="en-US" i="1" baseline="0" dirty="0" err="1" smtClean="0"/>
                        <a:t>berusahan</a:t>
                      </a:r>
                      <a:r>
                        <a:rPr lang="en-US" i="1" baseline="0" dirty="0" smtClean="0"/>
                        <a:t>, agar </a:t>
                      </a:r>
                      <a:r>
                        <a:rPr lang="en-US" i="1" baseline="0" dirty="0" err="1" smtClean="0"/>
                        <a:t>setiap</a:t>
                      </a:r>
                      <a:r>
                        <a:rPr lang="en-US" i="1" baseline="0" dirty="0" smtClean="0"/>
                        <a:t> </a:t>
                      </a:r>
                      <a:r>
                        <a:rPr lang="en-US" i="1" baseline="0" dirty="0" err="1" smtClean="0"/>
                        <a:t>alinea</a:t>
                      </a:r>
                      <a:r>
                        <a:rPr lang="en-US" i="1" baseline="0" dirty="0" smtClean="0"/>
                        <a:t> </a:t>
                      </a:r>
                      <a:r>
                        <a:rPr lang="en-US" i="1" baseline="0" dirty="0" err="1" smtClean="0"/>
                        <a:t>merupakan</a:t>
                      </a:r>
                      <a:r>
                        <a:rPr lang="en-US" i="1" baseline="0" dirty="0" smtClean="0"/>
                        <a:t> </a:t>
                      </a:r>
                      <a:r>
                        <a:rPr lang="en-US" i="1" baseline="0" dirty="0" err="1" smtClean="0"/>
                        <a:t>satu</a:t>
                      </a:r>
                      <a:r>
                        <a:rPr lang="en-US" i="1" baseline="0" dirty="0" smtClean="0"/>
                        <a:t> </a:t>
                      </a:r>
                      <a:r>
                        <a:rPr lang="en-US" i="1" baseline="0" dirty="0" err="1" smtClean="0"/>
                        <a:t>kesatuan</a:t>
                      </a:r>
                      <a:r>
                        <a:rPr lang="en-US" i="1" baseline="0" dirty="0" smtClean="0"/>
                        <a:t> yang </a:t>
                      </a:r>
                      <a:r>
                        <a:rPr lang="en-US" i="1" baseline="0" dirty="0" err="1" smtClean="0"/>
                        <a:t>berkembang</a:t>
                      </a:r>
                      <a:r>
                        <a:rPr lang="en-US" i="1" baseline="0" dirty="0" smtClean="0"/>
                        <a:t>?</a:t>
                      </a:r>
                      <a:endParaRPr lang="en-US" i="1" dirty="0"/>
                    </a:p>
                  </a:txBody>
                  <a:tcPr/>
                </a:tc>
              </a:tr>
              <a:tr h="481965">
                <a:tc>
                  <a:txBody>
                    <a:bodyPr/>
                    <a:lstStyle/>
                    <a:p>
                      <a:r>
                        <a:rPr lang="en-US" dirty="0" smtClean="0"/>
                        <a:t>d.</a:t>
                      </a:r>
                      <a:endParaRPr lang="en-US" dirty="0"/>
                    </a:p>
                  </a:txBody>
                  <a:tcPr/>
                </a:tc>
                <a:tc>
                  <a:txBody>
                    <a:bodyPr/>
                    <a:lstStyle/>
                    <a:p>
                      <a:r>
                        <a:rPr lang="en-US" i="1" dirty="0" err="1" smtClean="0"/>
                        <a:t>Apakah</a:t>
                      </a:r>
                      <a:r>
                        <a:rPr lang="en-US" i="1" baseline="0" dirty="0" smtClean="0"/>
                        <a:t> </a:t>
                      </a:r>
                      <a:r>
                        <a:rPr lang="en-US" i="1" baseline="0" dirty="0" err="1" smtClean="0"/>
                        <a:t>pokok</a:t>
                      </a:r>
                      <a:r>
                        <a:rPr lang="en-US" i="1" baseline="0" dirty="0" smtClean="0"/>
                        <a:t> </a:t>
                      </a:r>
                      <a:r>
                        <a:rPr lang="en-US" i="1" baseline="0" dirty="0" err="1" smtClean="0"/>
                        <a:t>karangan</a:t>
                      </a:r>
                      <a:r>
                        <a:rPr lang="en-US" i="1" baseline="0" dirty="0" smtClean="0"/>
                        <a:t> </a:t>
                      </a:r>
                      <a:r>
                        <a:rPr lang="en-US" i="1" baseline="0" dirty="0" err="1" smtClean="0"/>
                        <a:t>diperkembangkan</a:t>
                      </a:r>
                      <a:r>
                        <a:rPr lang="en-US" i="1" baseline="0" dirty="0" smtClean="0"/>
                        <a:t> </a:t>
                      </a:r>
                      <a:r>
                        <a:rPr lang="en-US" i="1" baseline="0" dirty="0" err="1" smtClean="0"/>
                        <a:t>dengan</a:t>
                      </a:r>
                      <a:r>
                        <a:rPr lang="en-US" i="1" baseline="0" dirty="0" smtClean="0"/>
                        <a:t> </a:t>
                      </a:r>
                      <a:r>
                        <a:rPr lang="en-US" i="1" baseline="0" dirty="0" err="1" smtClean="0"/>
                        <a:t>semestinya</a:t>
                      </a:r>
                      <a:r>
                        <a:rPr lang="en-US" i="1" baseline="0" dirty="0" smtClean="0"/>
                        <a:t> </a:t>
                      </a:r>
                      <a:r>
                        <a:rPr lang="en-US" i="1" baseline="0" dirty="0" err="1" smtClean="0"/>
                        <a:t>atau</a:t>
                      </a:r>
                      <a:r>
                        <a:rPr lang="en-US" i="1" baseline="0" dirty="0" smtClean="0"/>
                        <a:t> </a:t>
                      </a:r>
                      <a:r>
                        <a:rPr lang="en-US" i="1" baseline="0" dirty="0" err="1" smtClean="0"/>
                        <a:t>logis</a:t>
                      </a:r>
                      <a:r>
                        <a:rPr lang="en-US" i="1" baseline="0" dirty="0" smtClean="0"/>
                        <a:t>?</a:t>
                      </a:r>
                      <a:endParaRPr lang="en-US" i="1" dirty="0"/>
                    </a:p>
                  </a:txBody>
                  <a:tcPr/>
                </a:tc>
              </a:tr>
              <a:tr h="481965">
                <a:tc>
                  <a:txBody>
                    <a:bodyPr/>
                    <a:lstStyle/>
                    <a:p>
                      <a:r>
                        <a:rPr lang="en-US" dirty="0" smtClean="0"/>
                        <a:t>e.</a:t>
                      </a:r>
                      <a:endParaRPr lang="en-US" dirty="0"/>
                    </a:p>
                  </a:txBody>
                  <a:tcPr/>
                </a:tc>
                <a:tc>
                  <a:txBody>
                    <a:bodyPr/>
                    <a:lstStyle/>
                    <a:p>
                      <a:r>
                        <a:rPr lang="en-US" i="1" dirty="0" err="1" smtClean="0"/>
                        <a:t>Bagaimana</a:t>
                      </a:r>
                      <a:r>
                        <a:rPr lang="en-US" i="1" dirty="0" smtClean="0"/>
                        <a:t> </a:t>
                      </a:r>
                      <a:r>
                        <a:rPr lang="en-US" i="1" dirty="0" err="1" smtClean="0"/>
                        <a:t>gaya</a:t>
                      </a:r>
                      <a:r>
                        <a:rPr lang="en-US" i="1" baseline="0" dirty="0" smtClean="0"/>
                        <a:t>, </a:t>
                      </a:r>
                      <a:r>
                        <a:rPr lang="en-US" i="1" baseline="0" dirty="0" err="1" smtClean="0"/>
                        <a:t>sudut</a:t>
                      </a:r>
                      <a:r>
                        <a:rPr lang="en-US" i="1" baseline="0" dirty="0" smtClean="0"/>
                        <a:t>, </a:t>
                      </a:r>
                      <a:r>
                        <a:rPr lang="en-US" i="1" baseline="0" dirty="0" err="1" smtClean="0"/>
                        <a:t>pandangan</a:t>
                      </a:r>
                      <a:r>
                        <a:rPr lang="en-US" i="1" baseline="0" dirty="0" smtClean="0"/>
                        <a:t>, </a:t>
                      </a:r>
                      <a:r>
                        <a:rPr lang="en-US" i="1" baseline="0" dirty="0" err="1" smtClean="0"/>
                        <a:t>dan</a:t>
                      </a:r>
                      <a:r>
                        <a:rPr lang="en-US" i="1" baseline="0" dirty="0" smtClean="0"/>
                        <a:t> nada </a:t>
                      </a:r>
                      <a:r>
                        <a:rPr lang="en-US" i="1" baseline="0" dirty="0" err="1" smtClean="0"/>
                        <a:t>cerita</a:t>
                      </a:r>
                      <a:r>
                        <a:rPr lang="en-US" i="1" baseline="0" dirty="0" smtClean="0"/>
                        <a:t>?</a:t>
                      </a:r>
                      <a:endParaRPr lang="en-US" i="1" dirty="0"/>
                    </a:p>
                  </a:txBody>
                  <a:tcPr/>
                </a:tc>
              </a:tr>
              <a:tr h="481965">
                <a:tc>
                  <a:txBody>
                    <a:bodyPr/>
                    <a:lstStyle/>
                    <a:p>
                      <a:r>
                        <a:rPr lang="en-US" dirty="0" smtClean="0"/>
                        <a:t>f.</a:t>
                      </a:r>
                      <a:endParaRPr lang="en-US" dirty="0"/>
                    </a:p>
                  </a:txBody>
                  <a:tcPr/>
                </a:tc>
                <a:tc>
                  <a:txBody>
                    <a:bodyPr/>
                    <a:lstStyle/>
                    <a:p>
                      <a:r>
                        <a:rPr lang="en-US" i="1" dirty="0" err="1" smtClean="0"/>
                        <a:t>Apakah</a:t>
                      </a:r>
                      <a:r>
                        <a:rPr lang="en-US" i="1" dirty="0" smtClean="0"/>
                        <a:t> </a:t>
                      </a:r>
                      <a:r>
                        <a:rPr lang="en-US" i="1" dirty="0" err="1" smtClean="0"/>
                        <a:t>kata-kata</a:t>
                      </a:r>
                      <a:r>
                        <a:rPr lang="en-US" i="1" dirty="0" smtClean="0"/>
                        <a:t> yang</a:t>
                      </a:r>
                      <a:r>
                        <a:rPr lang="en-US" i="1" baseline="0" dirty="0" smtClean="0"/>
                        <a:t> </a:t>
                      </a:r>
                      <a:r>
                        <a:rPr lang="en-US" i="1" baseline="0" dirty="0" err="1" smtClean="0"/>
                        <a:t>digunakan</a:t>
                      </a:r>
                      <a:r>
                        <a:rPr lang="en-US" i="1" baseline="0" dirty="0" smtClean="0"/>
                        <a:t> </a:t>
                      </a:r>
                      <a:r>
                        <a:rPr lang="en-US" i="1" baseline="0" dirty="0" err="1" smtClean="0"/>
                        <a:t>telah</a:t>
                      </a:r>
                      <a:r>
                        <a:rPr lang="en-US" i="1" baseline="0" dirty="0" smtClean="0"/>
                        <a:t> </a:t>
                      </a:r>
                      <a:r>
                        <a:rPr lang="en-US" i="1" baseline="0" dirty="0" err="1" smtClean="0"/>
                        <a:t>dipilih</a:t>
                      </a:r>
                      <a:r>
                        <a:rPr lang="en-US" i="1" baseline="0" dirty="0" smtClean="0"/>
                        <a:t> </a:t>
                      </a:r>
                      <a:r>
                        <a:rPr lang="en-US" i="1" baseline="0" dirty="0" err="1" smtClean="0"/>
                        <a:t>dengan</a:t>
                      </a:r>
                      <a:r>
                        <a:rPr lang="en-US" i="1" baseline="0" dirty="0" smtClean="0"/>
                        <a:t> </a:t>
                      </a:r>
                      <a:r>
                        <a:rPr lang="en-US" i="1" baseline="0" dirty="0" err="1" smtClean="0"/>
                        <a:t>baik</a:t>
                      </a:r>
                      <a:r>
                        <a:rPr lang="en-US" i="1" baseline="0" dirty="0" smtClean="0"/>
                        <a:t> </a:t>
                      </a:r>
                      <a:r>
                        <a:rPr lang="en-US" i="1" baseline="0" dirty="0" err="1" smtClean="0"/>
                        <a:t>dan</a:t>
                      </a:r>
                      <a:r>
                        <a:rPr lang="en-US" i="1" baseline="0" dirty="0" smtClean="0"/>
                        <a:t> </a:t>
                      </a:r>
                      <a:r>
                        <a:rPr lang="en-US" i="1" baseline="0" dirty="0" err="1" smtClean="0"/>
                        <a:t>sederhana</a:t>
                      </a:r>
                      <a:r>
                        <a:rPr lang="en-US" i="1" baseline="0" dirty="0" smtClean="0"/>
                        <a:t>?</a:t>
                      </a:r>
                      <a:endParaRPr lang="en-US" i="1" dirty="0"/>
                    </a:p>
                  </a:txBody>
                  <a:tcPr/>
                </a:tc>
              </a:tr>
              <a:tr h="481965">
                <a:tc>
                  <a:txBody>
                    <a:bodyPr/>
                    <a:lstStyle/>
                    <a:p>
                      <a:r>
                        <a:rPr lang="en-US" dirty="0" smtClean="0"/>
                        <a:t>g.</a:t>
                      </a:r>
                      <a:endParaRPr lang="en-US" dirty="0"/>
                    </a:p>
                  </a:txBody>
                  <a:tcPr/>
                </a:tc>
                <a:tc>
                  <a:txBody>
                    <a:bodyPr/>
                    <a:lstStyle/>
                    <a:p>
                      <a:r>
                        <a:rPr lang="en-US" i="1" dirty="0" err="1" smtClean="0"/>
                        <a:t>Bagaimana</a:t>
                      </a:r>
                      <a:r>
                        <a:rPr lang="en-US" i="1" baseline="0" dirty="0" smtClean="0"/>
                        <a:t> </a:t>
                      </a:r>
                      <a:r>
                        <a:rPr lang="en-US" i="1" baseline="0" dirty="0" err="1" smtClean="0"/>
                        <a:t>tehnik</a:t>
                      </a:r>
                      <a:r>
                        <a:rPr lang="en-US" i="1" baseline="0" dirty="0" smtClean="0"/>
                        <a:t> </a:t>
                      </a:r>
                      <a:r>
                        <a:rPr lang="en-US" i="1" baseline="0" dirty="0" err="1" smtClean="0"/>
                        <a:t>penulisan</a:t>
                      </a:r>
                      <a:r>
                        <a:rPr lang="en-US" i="1" baseline="0" dirty="0" smtClean="0"/>
                        <a:t>?</a:t>
                      </a:r>
                      <a:endParaRPr lang="en-US" i="1" dirty="0"/>
                    </a:p>
                  </a:txBody>
                  <a:tcPr/>
                </a:tc>
              </a:tr>
              <a:tr h="481965">
                <a:tc>
                  <a:txBody>
                    <a:bodyPr/>
                    <a:lstStyle/>
                    <a:p>
                      <a:endParaRPr lang="en-US"/>
                    </a:p>
                  </a:txBody>
                  <a:tcPr/>
                </a:tc>
                <a:tc>
                  <a:txBody>
                    <a:bodyPr/>
                    <a:lstStyle/>
                    <a:p>
                      <a:endParaRPr lang="en-US"/>
                    </a:p>
                  </a:txBody>
                  <a:tcPr/>
                </a:tc>
              </a:tr>
              <a:tr h="481965">
                <a:tc>
                  <a:txBody>
                    <a:bodyPr/>
                    <a:lstStyle/>
                    <a:p>
                      <a:endParaRPr lang="en-US"/>
                    </a:p>
                  </a:txBody>
                  <a:tcPr/>
                </a:tc>
                <a:tc>
                  <a:txBody>
                    <a:bodyPr/>
                    <a:lstStyle/>
                    <a:p>
                      <a:endParaRPr lang="en-US" dirty="0"/>
                    </a:p>
                  </a:txBody>
                  <a:tcPr/>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304800"/>
          </a:xfrm>
        </p:spPr>
        <p:txBody>
          <a:bodyPr>
            <a:normAutofit fontScale="90000"/>
          </a:bodyPr>
          <a:lstStyle/>
          <a:p>
            <a:r>
              <a:rPr lang="en-US" dirty="0" err="1" smtClean="0"/>
              <a:t>Contoh</a:t>
            </a:r>
            <a:r>
              <a:rPr lang="en-US" dirty="0" smtClean="0"/>
              <a:t> </a:t>
            </a:r>
            <a:r>
              <a:rPr lang="en-US" dirty="0" err="1" smtClean="0"/>
              <a:t>Abstrak</a:t>
            </a:r>
            <a:endParaRPr lang="en-US" dirty="0"/>
          </a:p>
        </p:txBody>
      </p:sp>
      <p:sp>
        <p:nvSpPr>
          <p:cNvPr id="3" name="Content Placeholder 2"/>
          <p:cNvSpPr>
            <a:spLocks noGrp="1"/>
          </p:cNvSpPr>
          <p:nvPr>
            <p:ph sz="quarter" idx="1"/>
          </p:nvPr>
        </p:nvSpPr>
        <p:spPr>
          <a:xfrm>
            <a:off x="301752" y="533400"/>
            <a:ext cx="8503920" cy="5565648"/>
          </a:xfrm>
          <a:ln>
            <a:solidFill>
              <a:schemeClr val="accent1"/>
            </a:solidFill>
          </a:ln>
        </p:spPr>
        <p:txBody>
          <a:bodyPr>
            <a:normAutofit fontScale="62500" lnSpcReduction="20000"/>
          </a:bodyPr>
          <a:lstStyle/>
          <a:p>
            <a:r>
              <a:rPr lang="en-US" sz="2900" dirty="0" err="1" smtClean="0">
                <a:solidFill>
                  <a:srgbClr val="FF0000"/>
                </a:solidFill>
              </a:rPr>
              <a:t>Artikel</a:t>
            </a:r>
            <a:r>
              <a:rPr lang="en-US" sz="2900" dirty="0" smtClean="0">
                <a:solidFill>
                  <a:srgbClr val="FF0000"/>
                </a:solidFill>
              </a:rPr>
              <a:t>  </a:t>
            </a:r>
            <a:r>
              <a:rPr lang="en-US" sz="2900" dirty="0" err="1" smtClean="0">
                <a:solidFill>
                  <a:srgbClr val="FF0000"/>
                </a:solidFill>
              </a:rPr>
              <a:t>ini</a:t>
            </a:r>
            <a:r>
              <a:rPr lang="en-US" sz="2900" dirty="0" smtClean="0">
                <a:solidFill>
                  <a:srgbClr val="FF0000"/>
                </a:solidFill>
              </a:rPr>
              <a:t> </a:t>
            </a:r>
            <a:r>
              <a:rPr lang="en-US" sz="2900" dirty="0" err="1" smtClean="0">
                <a:solidFill>
                  <a:srgbClr val="FF0000"/>
                </a:solidFill>
              </a:rPr>
              <a:t>bertujuan</a:t>
            </a:r>
            <a:r>
              <a:rPr lang="en-US" sz="2900" dirty="0" smtClean="0">
                <a:solidFill>
                  <a:srgbClr val="FF0000"/>
                </a:solidFill>
              </a:rPr>
              <a:t> </a:t>
            </a:r>
            <a:r>
              <a:rPr lang="en-US" sz="2900" dirty="0" err="1" smtClean="0">
                <a:solidFill>
                  <a:srgbClr val="FF0000"/>
                </a:solidFill>
              </a:rPr>
              <a:t>untuk</a:t>
            </a:r>
            <a:r>
              <a:rPr lang="en-US" sz="2900" dirty="0" smtClean="0">
                <a:solidFill>
                  <a:srgbClr val="FF0000"/>
                </a:solidFill>
              </a:rPr>
              <a:t> </a:t>
            </a:r>
            <a:r>
              <a:rPr lang="en-US" sz="2900" dirty="0" err="1" smtClean="0">
                <a:solidFill>
                  <a:srgbClr val="FF0000"/>
                </a:solidFill>
              </a:rPr>
              <a:t>memamahami</a:t>
            </a:r>
            <a:r>
              <a:rPr lang="en-US" sz="2900" dirty="0" smtClean="0">
                <a:solidFill>
                  <a:srgbClr val="FF0000"/>
                </a:solidFill>
              </a:rPr>
              <a:t> </a:t>
            </a:r>
            <a:r>
              <a:rPr lang="en-US" sz="2900" dirty="0" err="1" smtClean="0">
                <a:solidFill>
                  <a:srgbClr val="FF0000"/>
                </a:solidFill>
              </a:rPr>
              <a:t>apakah</a:t>
            </a:r>
            <a:r>
              <a:rPr lang="en-US" sz="2900" dirty="0" smtClean="0">
                <a:solidFill>
                  <a:srgbClr val="FF0000"/>
                </a:solidFill>
              </a:rPr>
              <a:t> </a:t>
            </a:r>
            <a:r>
              <a:rPr lang="en-US" sz="2900" dirty="0" err="1" smtClean="0">
                <a:solidFill>
                  <a:srgbClr val="FF0000"/>
                </a:solidFill>
              </a:rPr>
              <a:t>masih</a:t>
            </a:r>
            <a:r>
              <a:rPr lang="en-US" sz="2900" dirty="0" smtClean="0">
                <a:solidFill>
                  <a:srgbClr val="FF0000"/>
                </a:solidFill>
              </a:rPr>
              <a:t> </a:t>
            </a:r>
            <a:r>
              <a:rPr lang="en-US" sz="2900" dirty="0" err="1" smtClean="0">
                <a:solidFill>
                  <a:srgbClr val="FF0000"/>
                </a:solidFill>
              </a:rPr>
              <a:t>ada</a:t>
            </a:r>
            <a:r>
              <a:rPr lang="en-US" sz="2900" dirty="0" smtClean="0">
                <a:solidFill>
                  <a:srgbClr val="FF0000"/>
                </a:solidFill>
              </a:rPr>
              <a:t> </a:t>
            </a:r>
            <a:r>
              <a:rPr lang="en-US" sz="2900" dirty="0" err="1" smtClean="0">
                <a:solidFill>
                  <a:srgbClr val="FF0000"/>
                </a:solidFill>
              </a:rPr>
              <a:t>isu</a:t>
            </a:r>
            <a:r>
              <a:rPr lang="en-US" sz="2900" dirty="0" smtClean="0">
                <a:solidFill>
                  <a:srgbClr val="FF0000"/>
                </a:solidFill>
              </a:rPr>
              <a:t> </a:t>
            </a:r>
            <a:r>
              <a:rPr lang="en-US" sz="2900" dirty="0" err="1" smtClean="0">
                <a:solidFill>
                  <a:srgbClr val="FF0000"/>
                </a:solidFill>
              </a:rPr>
              <a:t>separatisme</a:t>
            </a:r>
            <a:r>
              <a:rPr lang="en-US" sz="2900" dirty="0" smtClean="0">
                <a:solidFill>
                  <a:srgbClr val="FF0000"/>
                </a:solidFill>
              </a:rPr>
              <a:t> </a:t>
            </a:r>
            <a:r>
              <a:rPr lang="en-US" sz="2900" dirty="0" err="1" smtClean="0">
                <a:solidFill>
                  <a:srgbClr val="FF0000"/>
                </a:solidFill>
              </a:rPr>
              <a:t>di</a:t>
            </a:r>
            <a:r>
              <a:rPr lang="en-US" sz="2900" dirty="0" smtClean="0">
                <a:solidFill>
                  <a:srgbClr val="FF0000"/>
                </a:solidFill>
              </a:rPr>
              <a:t> Aceh, </a:t>
            </a:r>
            <a:r>
              <a:rPr lang="en-US" sz="2900" dirty="0" err="1" smtClean="0">
                <a:solidFill>
                  <a:srgbClr val="FF0000"/>
                </a:solidFill>
              </a:rPr>
              <a:t>paska</a:t>
            </a:r>
            <a:r>
              <a:rPr lang="en-US" sz="2900" dirty="0" smtClean="0">
                <a:solidFill>
                  <a:srgbClr val="FF0000"/>
                </a:solidFill>
              </a:rPr>
              <a:t> </a:t>
            </a:r>
            <a:r>
              <a:rPr lang="en-US" sz="2900" dirty="0" err="1" smtClean="0">
                <a:solidFill>
                  <a:srgbClr val="FF0000"/>
                </a:solidFill>
              </a:rPr>
              <a:t>penandatangan</a:t>
            </a:r>
            <a:r>
              <a:rPr lang="en-US" sz="2900" dirty="0" smtClean="0">
                <a:solidFill>
                  <a:srgbClr val="FF0000"/>
                </a:solidFill>
              </a:rPr>
              <a:t> </a:t>
            </a:r>
            <a:r>
              <a:rPr lang="en-US" sz="2900" dirty="0" err="1" smtClean="0">
                <a:solidFill>
                  <a:srgbClr val="FF0000"/>
                </a:solidFill>
              </a:rPr>
              <a:t>MoU</a:t>
            </a:r>
            <a:r>
              <a:rPr lang="en-US" sz="2900" dirty="0" smtClean="0">
                <a:solidFill>
                  <a:srgbClr val="FF0000"/>
                </a:solidFill>
              </a:rPr>
              <a:t> Helsinki, 15 </a:t>
            </a:r>
            <a:r>
              <a:rPr lang="en-US" sz="2900" dirty="0" err="1" smtClean="0">
                <a:solidFill>
                  <a:srgbClr val="FF0000"/>
                </a:solidFill>
              </a:rPr>
              <a:t>Agustus</a:t>
            </a:r>
            <a:r>
              <a:rPr lang="en-US" sz="2900" dirty="0" smtClean="0">
                <a:solidFill>
                  <a:srgbClr val="FF0000"/>
                </a:solidFill>
              </a:rPr>
              <a:t> 2005 </a:t>
            </a:r>
            <a:r>
              <a:rPr lang="en-US" sz="2900" b="1" dirty="0" smtClean="0">
                <a:solidFill>
                  <a:srgbClr val="FF0000"/>
                </a:solidFill>
              </a:rPr>
              <a:t>(TUJUAN ARTIKEL)</a:t>
            </a:r>
            <a:r>
              <a:rPr lang="en-US" sz="2900" dirty="0" smtClean="0">
                <a:solidFill>
                  <a:srgbClr val="FF0000"/>
                </a:solidFill>
              </a:rPr>
              <a:t>. </a:t>
            </a:r>
            <a:r>
              <a:rPr lang="en-US" sz="2900" dirty="0" err="1" smtClean="0">
                <a:solidFill>
                  <a:srgbClr val="00B050"/>
                </a:solidFill>
              </a:rPr>
              <a:t>Harus</a:t>
            </a:r>
            <a:r>
              <a:rPr lang="en-US" sz="2900" dirty="0" smtClean="0">
                <a:solidFill>
                  <a:srgbClr val="00B050"/>
                </a:solidFill>
              </a:rPr>
              <a:t> </a:t>
            </a:r>
            <a:r>
              <a:rPr lang="en-US" sz="2900" dirty="0" err="1" smtClean="0">
                <a:solidFill>
                  <a:srgbClr val="00B050"/>
                </a:solidFill>
              </a:rPr>
              <a:t>diakui</a:t>
            </a:r>
            <a:r>
              <a:rPr lang="en-US" sz="2900" dirty="0" smtClean="0">
                <a:solidFill>
                  <a:srgbClr val="00B050"/>
                </a:solidFill>
              </a:rPr>
              <a:t>, </a:t>
            </a:r>
            <a:r>
              <a:rPr lang="en-US" sz="2900" dirty="0" err="1" smtClean="0">
                <a:solidFill>
                  <a:srgbClr val="00B050"/>
                </a:solidFill>
              </a:rPr>
              <a:t>bahwa</a:t>
            </a:r>
            <a:r>
              <a:rPr lang="en-US" sz="2900" dirty="0" smtClean="0">
                <a:solidFill>
                  <a:srgbClr val="00B050"/>
                </a:solidFill>
              </a:rPr>
              <a:t> </a:t>
            </a:r>
            <a:r>
              <a:rPr lang="en-US" sz="2900" dirty="0" err="1" smtClean="0">
                <a:solidFill>
                  <a:srgbClr val="00B050"/>
                </a:solidFill>
              </a:rPr>
              <a:t>di</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GAM </a:t>
            </a:r>
            <a:r>
              <a:rPr lang="en-US" sz="2900" dirty="0" err="1" smtClean="0">
                <a:solidFill>
                  <a:srgbClr val="00B050"/>
                </a:solidFill>
              </a:rPr>
              <a:t>tersendiri</a:t>
            </a:r>
            <a:r>
              <a:rPr lang="en-US" sz="2900" dirty="0" smtClean="0">
                <a:solidFill>
                  <a:srgbClr val="00B050"/>
                </a:solidFill>
              </a:rPr>
              <a:t> </a:t>
            </a:r>
            <a:r>
              <a:rPr lang="en-US" sz="2900" dirty="0" err="1" smtClean="0">
                <a:solidFill>
                  <a:srgbClr val="00B050"/>
                </a:solidFill>
              </a:rPr>
              <a:t>telah</a:t>
            </a:r>
            <a:r>
              <a:rPr lang="en-US" sz="2900" dirty="0" smtClean="0">
                <a:solidFill>
                  <a:srgbClr val="00B050"/>
                </a:solidFill>
              </a:rPr>
              <a:t> </a:t>
            </a:r>
            <a:r>
              <a:rPr lang="en-US" sz="2900" dirty="0" err="1" smtClean="0">
                <a:solidFill>
                  <a:srgbClr val="00B050"/>
                </a:solidFill>
              </a:rPr>
              <a:t>terpecah</a:t>
            </a:r>
            <a:r>
              <a:rPr lang="en-US" sz="2900" dirty="0" smtClean="0">
                <a:solidFill>
                  <a:srgbClr val="00B050"/>
                </a:solidFill>
              </a:rPr>
              <a:t> </a:t>
            </a:r>
            <a:r>
              <a:rPr lang="en-US" sz="2900" dirty="0" err="1" smtClean="0">
                <a:solidFill>
                  <a:srgbClr val="00B050"/>
                </a:solidFill>
              </a:rPr>
              <a:t>ke</a:t>
            </a:r>
            <a:r>
              <a:rPr lang="en-US" sz="2900" dirty="0" smtClean="0">
                <a:solidFill>
                  <a:srgbClr val="00B050"/>
                </a:solidFill>
              </a:rPr>
              <a:t> </a:t>
            </a:r>
            <a:r>
              <a:rPr lang="en-US" sz="2900" dirty="0" err="1" smtClean="0">
                <a:solidFill>
                  <a:srgbClr val="00B050"/>
                </a:solidFill>
              </a:rPr>
              <a:t>dalam</a:t>
            </a:r>
            <a:r>
              <a:rPr lang="en-US" sz="2900" dirty="0" smtClean="0">
                <a:solidFill>
                  <a:srgbClr val="00B050"/>
                </a:solidFill>
              </a:rPr>
              <a:t> </a:t>
            </a:r>
            <a:r>
              <a:rPr lang="en-US" sz="2900" dirty="0" err="1" smtClean="0">
                <a:solidFill>
                  <a:srgbClr val="00B050"/>
                </a:solidFill>
              </a:rPr>
              <a:t>beberapa</a:t>
            </a:r>
            <a:r>
              <a:rPr lang="en-US" sz="2900" dirty="0" smtClean="0">
                <a:solidFill>
                  <a:srgbClr val="00B050"/>
                </a:solidFill>
              </a:rPr>
              <a:t> </a:t>
            </a:r>
            <a:r>
              <a:rPr lang="en-US" sz="2900" dirty="0" err="1" smtClean="0">
                <a:solidFill>
                  <a:srgbClr val="00B050"/>
                </a:solidFill>
              </a:rPr>
              <a:t>kelompok</a:t>
            </a:r>
            <a:r>
              <a:rPr lang="en-US" sz="2900" dirty="0" smtClean="0">
                <a:solidFill>
                  <a:srgbClr val="00B050"/>
                </a:solidFill>
              </a:rPr>
              <a:t> </a:t>
            </a:r>
            <a:r>
              <a:rPr lang="en-US" sz="2900" dirty="0" err="1" smtClean="0">
                <a:solidFill>
                  <a:srgbClr val="00B050"/>
                </a:solidFill>
              </a:rPr>
              <a:t>dan</a:t>
            </a:r>
            <a:r>
              <a:rPr lang="en-US" sz="2900" dirty="0" smtClean="0">
                <a:solidFill>
                  <a:srgbClr val="00B050"/>
                </a:solidFill>
              </a:rPr>
              <a:t> </a:t>
            </a:r>
            <a:r>
              <a:rPr lang="en-US" sz="2900" dirty="0" err="1" smtClean="0">
                <a:solidFill>
                  <a:srgbClr val="00B050"/>
                </a:solidFill>
              </a:rPr>
              <a:t>juga</a:t>
            </a:r>
            <a:r>
              <a:rPr lang="en-US" sz="2900" dirty="0" smtClean="0">
                <a:solidFill>
                  <a:srgbClr val="00B050"/>
                </a:solidFill>
              </a:rPr>
              <a:t> </a:t>
            </a:r>
            <a:r>
              <a:rPr lang="en-US" sz="2900" dirty="0" err="1" smtClean="0">
                <a:solidFill>
                  <a:srgbClr val="00B050"/>
                </a:solidFill>
              </a:rPr>
              <a:t>partai</a:t>
            </a:r>
            <a:r>
              <a:rPr lang="en-US" sz="2900" dirty="0" smtClean="0">
                <a:solidFill>
                  <a:srgbClr val="00B050"/>
                </a:solidFill>
              </a:rPr>
              <a:t> </a:t>
            </a:r>
            <a:r>
              <a:rPr lang="en-US" sz="2900" dirty="0" err="1" smtClean="0">
                <a:solidFill>
                  <a:srgbClr val="00B050"/>
                </a:solidFill>
              </a:rPr>
              <a:t>politik</a:t>
            </a:r>
            <a:r>
              <a:rPr lang="en-US" sz="2900" dirty="0" smtClean="0">
                <a:solidFill>
                  <a:srgbClr val="00B050"/>
                </a:solidFill>
              </a:rPr>
              <a:t>. </a:t>
            </a:r>
            <a:r>
              <a:rPr lang="en-US" sz="2900" dirty="0" err="1" smtClean="0">
                <a:solidFill>
                  <a:srgbClr val="00B050"/>
                </a:solidFill>
              </a:rPr>
              <a:t>Perpecahan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tentu</a:t>
            </a:r>
            <a:r>
              <a:rPr lang="en-US" sz="2900" dirty="0" smtClean="0">
                <a:solidFill>
                  <a:srgbClr val="00B050"/>
                </a:solidFill>
              </a:rPr>
              <a:t> </a:t>
            </a:r>
            <a:r>
              <a:rPr lang="en-US" sz="2900" dirty="0" err="1" smtClean="0">
                <a:solidFill>
                  <a:srgbClr val="00B050"/>
                </a:solidFill>
              </a:rPr>
              <a:t>saja</a:t>
            </a:r>
            <a:r>
              <a:rPr lang="en-US" sz="2900" dirty="0" smtClean="0">
                <a:solidFill>
                  <a:srgbClr val="00B050"/>
                </a:solidFill>
              </a:rPr>
              <a:t> </a:t>
            </a:r>
            <a:r>
              <a:rPr lang="en-US" sz="2900" dirty="0" err="1" smtClean="0">
                <a:solidFill>
                  <a:srgbClr val="00B050"/>
                </a:solidFill>
              </a:rPr>
              <a:t>menyiratkan</a:t>
            </a:r>
            <a:r>
              <a:rPr lang="en-US" sz="2900" dirty="0" smtClean="0">
                <a:solidFill>
                  <a:srgbClr val="00B050"/>
                </a:solidFill>
              </a:rPr>
              <a:t> </a:t>
            </a:r>
            <a:r>
              <a:rPr lang="en-US" sz="2900" dirty="0" err="1" smtClean="0">
                <a:solidFill>
                  <a:srgbClr val="00B050"/>
                </a:solidFill>
              </a:rPr>
              <a:t>satu</a:t>
            </a:r>
            <a:r>
              <a:rPr lang="en-US" sz="2900" dirty="0" smtClean="0">
                <a:solidFill>
                  <a:srgbClr val="00B050"/>
                </a:solidFill>
              </a:rPr>
              <a:t> </a:t>
            </a:r>
            <a:r>
              <a:rPr lang="en-US" sz="2900" dirty="0" err="1" smtClean="0">
                <a:solidFill>
                  <a:srgbClr val="00B050"/>
                </a:solidFill>
              </a:rPr>
              <a:t>persoalan</a:t>
            </a:r>
            <a:r>
              <a:rPr lang="en-US" sz="2900" dirty="0" smtClean="0">
                <a:solidFill>
                  <a:srgbClr val="00B050"/>
                </a:solidFill>
              </a:rPr>
              <a:t> </a:t>
            </a:r>
            <a:r>
              <a:rPr lang="en-US" sz="2900" dirty="0" err="1" smtClean="0">
                <a:solidFill>
                  <a:srgbClr val="00B050"/>
                </a:solidFill>
              </a:rPr>
              <a:t>mengenai</a:t>
            </a:r>
            <a:r>
              <a:rPr lang="en-US" sz="2900" dirty="0" smtClean="0">
                <a:solidFill>
                  <a:srgbClr val="00B050"/>
                </a:solidFill>
              </a:rPr>
              <a:t> </a:t>
            </a:r>
            <a:r>
              <a:rPr lang="en-US" sz="2900" dirty="0" err="1" smtClean="0">
                <a:solidFill>
                  <a:srgbClr val="00B050"/>
                </a:solidFill>
              </a:rPr>
              <a:t>keinginan</a:t>
            </a:r>
            <a:r>
              <a:rPr lang="en-US" sz="2900" dirty="0" smtClean="0">
                <a:solidFill>
                  <a:srgbClr val="00B050"/>
                </a:solidFill>
              </a:rPr>
              <a:t> </a:t>
            </a:r>
            <a:r>
              <a:rPr lang="en-US" sz="2900" dirty="0" err="1" smtClean="0">
                <a:solidFill>
                  <a:srgbClr val="00B050"/>
                </a:solidFill>
              </a:rPr>
              <a:t>beberapa</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a:t>
            </a:r>
            <a:r>
              <a:rPr lang="en-US" sz="2900" dirty="0" err="1" smtClean="0">
                <a:solidFill>
                  <a:srgbClr val="00B050"/>
                </a:solidFill>
              </a:rPr>
              <a:t>orang</a:t>
            </a:r>
            <a:r>
              <a:rPr lang="en-US" sz="2900" dirty="0" smtClean="0">
                <a:solidFill>
                  <a:srgbClr val="00B050"/>
                </a:solidFill>
              </a:rPr>
              <a:t> Aceh </a:t>
            </a:r>
            <a:r>
              <a:rPr lang="en-US" sz="2900" dirty="0" err="1" smtClean="0">
                <a:solidFill>
                  <a:srgbClr val="00B050"/>
                </a:solidFill>
              </a:rPr>
              <a:t>untuk</a:t>
            </a:r>
            <a:r>
              <a:rPr lang="en-US" sz="2900" dirty="0" smtClean="0">
                <a:solidFill>
                  <a:srgbClr val="00B050"/>
                </a:solidFill>
              </a:rPr>
              <a:t> </a:t>
            </a:r>
            <a:r>
              <a:rPr lang="en-US" sz="2900" dirty="0" err="1" smtClean="0">
                <a:solidFill>
                  <a:srgbClr val="00B050"/>
                </a:solidFill>
              </a:rPr>
              <a:t>tetap</a:t>
            </a:r>
            <a:r>
              <a:rPr lang="en-US" sz="2900" dirty="0" smtClean="0">
                <a:solidFill>
                  <a:srgbClr val="00B050"/>
                </a:solidFill>
              </a:rPr>
              <a:t> </a:t>
            </a:r>
            <a:r>
              <a:rPr lang="en-US" sz="2900" dirty="0" err="1" smtClean="0">
                <a:solidFill>
                  <a:srgbClr val="00B050"/>
                </a:solidFill>
              </a:rPr>
              <a:t>ingin</a:t>
            </a:r>
            <a:r>
              <a:rPr lang="en-US" sz="2900" dirty="0" smtClean="0">
                <a:solidFill>
                  <a:srgbClr val="00B050"/>
                </a:solidFill>
              </a:rPr>
              <a:t> </a:t>
            </a:r>
            <a:r>
              <a:rPr lang="en-US" sz="2900" dirty="0" err="1" smtClean="0">
                <a:solidFill>
                  <a:srgbClr val="00B050"/>
                </a:solidFill>
              </a:rPr>
              <a:t>memisahkan</a:t>
            </a:r>
            <a:r>
              <a:rPr lang="en-US" sz="2900" dirty="0" smtClean="0">
                <a:solidFill>
                  <a:srgbClr val="00B050"/>
                </a:solidFill>
              </a:rPr>
              <a:t> </a:t>
            </a:r>
            <a:r>
              <a:rPr lang="en-US" sz="2900" dirty="0" err="1" smtClean="0">
                <a:solidFill>
                  <a:srgbClr val="00B050"/>
                </a:solidFill>
              </a:rPr>
              <a:t>diri</a:t>
            </a:r>
            <a:r>
              <a:rPr lang="en-US" sz="2900" dirty="0" smtClean="0">
                <a:solidFill>
                  <a:srgbClr val="00B050"/>
                </a:solidFill>
              </a:rPr>
              <a:t> </a:t>
            </a:r>
            <a:r>
              <a:rPr lang="en-US" sz="2900" dirty="0" err="1" smtClean="0">
                <a:solidFill>
                  <a:srgbClr val="00B050"/>
                </a:solidFill>
              </a:rPr>
              <a:t>dari</a:t>
            </a:r>
            <a:r>
              <a:rPr lang="en-US" sz="2900" dirty="0" smtClean="0">
                <a:solidFill>
                  <a:srgbClr val="00B050"/>
                </a:solidFill>
              </a:rPr>
              <a:t> Negara </a:t>
            </a:r>
            <a:r>
              <a:rPr lang="en-US" sz="2900" dirty="0" err="1" smtClean="0">
                <a:solidFill>
                  <a:srgbClr val="00B050"/>
                </a:solidFill>
              </a:rPr>
              <a:t>Kesatuan</a:t>
            </a:r>
            <a:r>
              <a:rPr lang="en-US" sz="2900" dirty="0" smtClean="0">
                <a:solidFill>
                  <a:srgbClr val="00B050"/>
                </a:solidFill>
              </a:rPr>
              <a:t> </a:t>
            </a:r>
            <a:r>
              <a:rPr lang="en-US" sz="2900" dirty="0" err="1" smtClean="0">
                <a:solidFill>
                  <a:srgbClr val="00B050"/>
                </a:solidFill>
              </a:rPr>
              <a:t>Republik</a:t>
            </a:r>
            <a:r>
              <a:rPr lang="en-US" sz="2900" dirty="0" smtClean="0">
                <a:solidFill>
                  <a:srgbClr val="00B050"/>
                </a:solidFill>
              </a:rPr>
              <a:t> Indonesia. </a:t>
            </a:r>
            <a:r>
              <a:rPr lang="en-US" sz="2900" dirty="0" err="1" smtClean="0">
                <a:solidFill>
                  <a:srgbClr val="00B050"/>
                </a:solidFill>
              </a:rPr>
              <a:t>Potret</a:t>
            </a:r>
            <a:r>
              <a:rPr lang="en-US" sz="2900" dirty="0" smtClean="0">
                <a:solidFill>
                  <a:srgbClr val="00B050"/>
                </a:solidFill>
              </a:rPr>
              <a:t> </a:t>
            </a:r>
            <a:r>
              <a:rPr lang="en-US" sz="2900" dirty="0" err="1" smtClean="0">
                <a:solidFill>
                  <a:srgbClr val="00B050"/>
                </a:solidFill>
              </a:rPr>
              <a:t>konflik</a:t>
            </a:r>
            <a:r>
              <a:rPr lang="en-US" sz="2900" dirty="0" smtClean="0">
                <a:solidFill>
                  <a:srgbClr val="00B050"/>
                </a:solidFill>
              </a:rPr>
              <a:t> </a:t>
            </a:r>
            <a:r>
              <a:rPr lang="en-US" sz="2900" dirty="0" err="1" smtClean="0">
                <a:solidFill>
                  <a:srgbClr val="00B050"/>
                </a:solidFill>
              </a:rPr>
              <a:t>di</a:t>
            </a:r>
            <a:r>
              <a:rPr lang="en-US" sz="2900" dirty="0" smtClean="0">
                <a:solidFill>
                  <a:srgbClr val="00B050"/>
                </a:solidFill>
              </a:rPr>
              <a:t> </a:t>
            </a:r>
            <a:r>
              <a:rPr lang="en-US" sz="2900" dirty="0" err="1" smtClean="0">
                <a:solidFill>
                  <a:srgbClr val="00B050"/>
                </a:solidFill>
              </a:rPr>
              <a:t>kalangan</a:t>
            </a:r>
            <a:r>
              <a:rPr lang="en-US" sz="2900" dirty="0" smtClean="0">
                <a:solidFill>
                  <a:srgbClr val="00B050"/>
                </a:solidFill>
              </a:rPr>
              <a:t> GAM </a:t>
            </a:r>
            <a:r>
              <a:rPr lang="en-US" sz="2900" dirty="0" err="1" smtClean="0">
                <a:solidFill>
                  <a:srgbClr val="00B050"/>
                </a:solidFill>
              </a:rPr>
              <a:t>ternyata</a:t>
            </a:r>
            <a:r>
              <a:rPr lang="en-US" sz="2900" dirty="0" smtClean="0">
                <a:solidFill>
                  <a:srgbClr val="00B050"/>
                </a:solidFill>
              </a:rPr>
              <a:t> </a:t>
            </a:r>
            <a:r>
              <a:rPr lang="en-US" sz="2900" dirty="0" err="1" smtClean="0">
                <a:solidFill>
                  <a:srgbClr val="00B050"/>
                </a:solidFill>
              </a:rPr>
              <a:t>menyisakan</a:t>
            </a:r>
            <a:r>
              <a:rPr lang="en-US" sz="2900" dirty="0" smtClean="0">
                <a:solidFill>
                  <a:srgbClr val="00B050"/>
                </a:solidFill>
              </a:rPr>
              <a:t> </a:t>
            </a:r>
            <a:r>
              <a:rPr lang="en-US" sz="2900" dirty="0" err="1" smtClean="0">
                <a:solidFill>
                  <a:srgbClr val="00B050"/>
                </a:solidFill>
              </a:rPr>
              <a:t>satu</a:t>
            </a:r>
            <a:r>
              <a:rPr lang="en-US" sz="2900" dirty="0" smtClean="0">
                <a:solidFill>
                  <a:srgbClr val="00B050"/>
                </a:solidFill>
              </a:rPr>
              <a:t> </a:t>
            </a:r>
            <a:r>
              <a:rPr lang="en-US" sz="2900" dirty="0" err="1" smtClean="0">
                <a:solidFill>
                  <a:srgbClr val="00B050"/>
                </a:solidFill>
              </a:rPr>
              <a:t>persoalan</a:t>
            </a:r>
            <a:r>
              <a:rPr lang="en-US" sz="2900" dirty="0" smtClean="0">
                <a:solidFill>
                  <a:srgbClr val="00B050"/>
                </a:solidFill>
              </a:rPr>
              <a:t> </a:t>
            </a:r>
            <a:r>
              <a:rPr lang="en-US" sz="2900" dirty="0" err="1" smtClean="0">
                <a:solidFill>
                  <a:srgbClr val="00B050"/>
                </a:solidFill>
              </a:rPr>
              <a:t>baru</a:t>
            </a:r>
            <a:r>
              <a:rPr lang="en-US" sz="2900" dirty="0" smtClean="0">
                <a:solidFill>
                  <a:srgbClr val="00B050"/>
                </a:solidFill>
              </a:rPr>
              <a:t> </a:t>
            </a:r>
            <a:r>
              <a:rPr lang="en-US" sz="2900" dirty="0" err="1" smtClean="0">
                <a:solidFill>
                  <a:srgbClr val="00B050"/>
                </a:solidFill>
              </a:rPr>
              <a:t>yaitu</a:t>
            </a:r>
            <a:r>
              <a:rPr lang="en-US" sz="2900" dirty="0" smtClean="0">
                <a:solidFill>
                  <a:srgbClr val="00B050"/>
                </a:solidFill>
              </a:rPr>
              <a:t> </a:t>
            </a:r>
            <a:r>
              <a:rPr lang="en-US" sz="2900" dirty="0" err="1" smtClean="0">
                <a:solidFill>
                  <a:srgbClr val="00B050"/>
                </a:solidFill>
              </a:rPr>
              <a:t>kebangkitan</a:t>
            </a:r>
            <a:r>
              <a:rPr lang="en-US" sz="2900" dirty="0" smtClean="0">
                <a:solidFill>
                  <a:srgbClr val="00B050"/>
                </a:solidFill>
              </a:rPr>
              <a:t> </a:t>
            </a:r>
            <a:r>
              <a:rPr lang="en-US" sz="2900" dirty="0" err="1" smtClean="0">
                <a:solidFill>
                  <a:srgbClr val="00B050"/>
                </a:solidFill>
              </a:rPr>
              <a:t>kelompok</a:t>
            </a:r>
            <a:r>
              <a:rPr lang="en-US" sz="2900" dirty="0" smtClean="0">
                <a:solidFill>
                  <a:srgbClr val="00B050"/>
                </a:solidFill>
              </a:rPr>
              <a:t> neo-GAM yang </a:t>
            </a:r>
            <a:r>
              <a:rPr lang="en-US" sz="2900" dirty="0" err="1" smtClean="0">
                <a:solidFill>
                  <a:srgbClr val="00B050"/>
                </a:solidFill>
              </a:rPr>
              <a:t>memandang</a:t>
            </a:r>
            <a:r>
              <a:rPr lang="en-US" sz="2900" dirty="0" smtClean="0">
                <a:solidFill>
                  <a:srgbClr val="00B050"/>
                </a:solidFill>
              </a:rPr>
              <a:t> </a:t>
            </a:r>
            <a:r>
              <a:rPr lang="en-US" sz="2900" dirty="0" err="1" smtClean="0">
                <a:solidFill>
                  <a:srgbClr val="00B050"/>
                </a:solidFill>
              </a:rPr>
              <a:t>bahwa</a:t>
            </a:r>
            <a:r>
              <a:rPr lang="en-US" sz="2900" dirty="0" smtClean="0">
                <a:solidFill>
                  <a:srgbClr val="00B050"/>
                </a:solidFill>
              </a:rPr>
              <a:t> </a:t>
            </a:r>
            <a:r>
              <a:rPr lang="en-US" sz="2900" dirty="0" err="1" smtClean="0">
                <a:solidFill>
                  <a:srgbClr val="00B050"/>
                </a:solidFill>
              </a:rPr>
              <a:t>perdamaian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bukanlah</a:t>
            </a:r>
            <a:r>
              <a:rPr lang="en-US" sz="2900" dirty="0" smtClean="0">
                <a:solidFill>
                  <a:srgbClr val="00B050"/>
                </a:solidFill>
              </a:rPr>
              <a:t> target </a:t>
            </a:r>
            <a:r>
              <a:rPr lang="en-US" sz="2900" dirty="0" err="1" smtClean="0">
                <a:solidFill>
                  <a:srgbClr val="00B050"/>
                </a:solidFill>
              </a:rPr>
              <a:t>mereka</a:t>
            </a:r>
            <a:r>
              <a:rPr lang="en-US" sz="2900" dirty="0" smtClean="0">
                <a:solidFill>
                  <a:srgbClr val="00B050"/>
                </a:solidFill>
              </a:rPr>
              <a:t>, </a:t>
            </a:r>
            <a:r>
              <a:rPr lang="en-US" sz="2900" dirty="0" err="1" smtClean="0">
                <a:solidFill>
                  <a:srgbClr val="00B050"/>
                </a:solidFill>
              </a:rPr>
              <a:t>sejak</a:t>
            </a:r>
            <a:r>
              <a:rPr lang="en-US" sz="2900" dirty="0" smtClean="0">
                <a:solidFill>
                  <a:srgbClr val="00B050"/>
                </a:solidFill>
              </a:rPr>
              <a:t> </a:t>
            </a:r>
            <a:r>
              <a:rPr lang="en-US" sz="2900" dirty="0" err="1" smtClean="0">
                <a:solidFill>
                  <a:srgbClr val="00B050"/>
                </a:solidFill>
              </a:rPr>
              <a:t>gerakan</a:t>
            </a:r>
            <a:r>
              <a:rPr lang="en-US" sz="2900" dirty="0" smtClean="0">
                <a:solidFill>
                  <a:srgbClr val="00B050"/>
                </a:solidFill>
              </a:rPr>
              <a:t> </a:t>
            </a:r>
            <a:r>
              <a:rPr lang="en-US" sz="2900" dirty="0" err="1" smtClean="0">
                <a:solidFill>
                  <a:srgbClr val="00B050"/>
                </a:solidFill>
              </a:rPr>
              <a:t>ini</a:t>
            </a:r>
            <a:r>
              <a:rPr lang="en-US" sz="2900" dirty="0" smtClean="0">
                <a:solidFill>
                  <a:srgbClr val="00B050"/>
                </a:solidFill>
              </a:rPr>
              <a:t> </a:t>
            </a:r>
            <a:r>
              <a:rPr lang="en-US" sz="2900" dirty="0" err="1" smtClean="0">
                <a:solidFill>
                  <a:srgbClr val="00B050"/>
                </a:solidFill>
              </a:rPr>
              <a:t>didirikan</a:t>
            </a:r>
            <a:r>
              <a:rPr lang="en-US" sz="2900" dirty="0" smtClean="0">
                <a:solidFill>
                  <a:srgbClr val="00B050"/>
                </a:solidFill>
              </a:rPr>
              <a:t> </a:t>
            </a:r>
            <a:r>
              <a:rPr lang="en-US" sz="2900" dirty="0" err="1" smtClean="0">
                <a:solidFill>
                  <a:srgbClr val="00B050"/>
                </a:solidFill>
              </a:rPr>
              <a:t>pada</a:t>
            </a:r>
            <a:r>
              <a:rPr lang="en-US" sz="2900" dirty="0" smtClean="0">
                <a:solidFill>
                  <a:srgbClr val="00B050"/>
                </a:solidFill>
              </a:rPr>
              <a:t> 1976 </a:t>
            </a:r>
            <a:r>
              <a:rPr lang="en-US" sz="2900" b="1" dirty="0" smtClean="0">
                <a:solidFill>
                  <a:srgbClr val="00B050"/>
                </a:solidFill>
              </a:rPr>
              <a:t>(LATAR BELAKANG DAN PEMBATASAN MASALAH YANG DIKAJI)</a:t>
            </a:r>
            <a:r>
              <a:rPr lang="en-US" sz="2900" b="1" dirty="0" smtClean="0"/>
              <a:t>.</a:t>
            </a:r>
            <a:r>
              <a:rPr lang="en-US" sz="2900" dirty="0" smtClean="0"/>
              <a:t> </a:t>
            </a:r>
            <a:r>
              <a:rPr lang="en-US" sz="2900" dirty="0" err="1" smtClean="0">
                <a:solidFill>
                  <a:srgbClr val="0000FF"/>
                </a:solidFill>
              </a:rPr>
              <a:t>Adapun</a:t>
            </a:r>
            <a:r>
              <a:rPr lang="en-US" sz="2900" dirty="0" smtClean="0">
                <a:solidFill>
                  <a:srgbClr val="0000FF"/>
                </a:solidFill>
              </a:rPr>
              <a:t> data yang </a:t>
            </a:r>
            <a:r>
              <a:rPr lang="en-US" sz="2900" dirty="0" err="1" smtClean="0">
                <a:solidFill>
                  <a:srgbClr val="0000FF"/>
                </a:solidFill>
              </a:rPr>
              <a:t>disajikan</a:t>
            </a:r>
            <a:r>
              <a:rPr lang="en-US" sz="2900" dirty="0" smtClean="0">
                <a:solidFill>
                  <a:srgbClr val="0000FF"/>
                </a:solidFill>
              </a:rPr>
              <a:t> </a:t>
            </a:r>
            <a:r>
              <a:rPr lang="en-US" sz="2900" dirty="0" err="1" smtClean="0">
                <a:solidFill>
                  <a:srgbClr val="0000FF"/>
                </a:solidFill>
              </a:rPr>
              <a:t>dari</a:t>
            </a:r>
            <a:r>
              <a:rPr lang="en-US" sz="2900" dirty="0" smtClean="0">
                <a:solidFill>
                  <a:srgbClr val="0000FF"/>
                </a:solidFill>
              </a:rPr>
              <a:t> </a:t>
            </a:r>
            <a:r>
              <a:rPr lang="en-US" sz="2900" dirty="0" err="1" smtClean="0">
                <a:solidFill>
                  <a:srgbClr val="0000FF"/>
                </a:solidFill>
              </a:rPr>
              <a:t>kajian</a:t>
            </a:r>
            <a:r>
              <a:rPr lang="en-US" sz="2900" dirty="0" smtClean="0">
                <a:solidFill>
                  <a:srgbClr val="0000FF"/>
                </a:solidFill>
              </a:rPr>
              <a:t> </a:t>
            </a:r>
            <a:r>
              <a:rPr lang="en-US" sz="2900" dirty="0" err="1" smtClean="0">
                <a:solidFill>
                  <a:srgbClr val="0000FF"/>
                </a:solidFill>
              </a:rPr>
              <a:t>ini</a:t>
            </a:r>
            <a:r>
              <a:rPr lang="en-US" sz="2900" dirty="0" smtClean="0">
                <a:solidFill>
                  <a:srgbClr val="0000FF"/>
                </a:solidFill>
              </a:rPr>
              <a:t> </a:t>
            </a:r>
            <a:r>
              <a:rPr lang="en-US" sz="2900" dirty="0" err="1" smtClean="0">
                <a:solidFill>
                  <a:srgbClr val="0000FF"/>
                </a:solidFill>
              </a:rPr>
              <a:t>berasal</a:t>
            </a:r>
            <a:r>
              <a:rPr lang="en-US" sz="2900" dirty="0" smtClean="0">
                <a:solidFill>
                  <a:srgbClr val="0000FF"/>
                </a:solidFill>
              </a:rPr>
              <a:t> </a:t>
            </a:r>
            <a:r>
              <a:rPr lang="en-US" sz="2900" dirty="0" err="1" smtClean="0">
                <a:solidFill>
                  <a:srgbClr val="0000FF"/>
                </a:solidFill>
              </a:rPr>
              <a:t>dari</a:t>
            </a:r>
            <a:r>
              <a:rPr lang="en-US" sz="2900" dirty="0" smtClean="0">
                <a:solidFill>
                  <a:srgbClr val="0000FF"/>
                </a:solidFill>
              </a:rPr>
              <a:t> </a:t>
            </a:r>
            <a:r>
              <a:rPr lang="en-US" sz="2900" dirty="0" err="1" smtClean="0">
                <a:solidFill>
                  <a:srgbClr val="0000FF"/>
                </a:solidFill>
              </a:rPr>
              <a:t>hasil</a:t>
            </a:r>
            <a:r>
              <a:rPr lang="en-US" sz="2900" dirty="0" smtClean="0">
                <a:solidFill>
                  <a:srgbClr val="0000FF"/>
                </a:solidFill>
              </a:rPr>
              <a:t> </a:t>
            </a:r>
            <a:r>
              <a:rPr lang="en-US" sz="2900" dirty="0" err="1" smtClean="0">
                <a:solidFill>
                  <a:srgbClr val="0000FF"/>
                </a:solidFill>
              </a:rPr>
              <a:t>investigasi</a:t>
            </a:r>
            <a:r>
              <a:rPr lang="en-US" sz="2900" dirty="0" smtClean="0">
                <a:solidFill>
                  <a:srgbClr val="0000FF"/>
                </a:solidFill>
              </a:rPr>
              <a:t> </a:t>
            </a:r>
            <a:r>
              <a:rPr lang="en-US" sz="2900" dirty="0" err="1" smtClean="0">
                <a:solidFill>
                  <a:srgbClr val="0000FF"/>
                </a:solidFill>
              </a:rPr>
              <a:t>selama</a:t>
            </a:r>
            <a:r>
              <a:rPr lang="en-US" sz="2900" dirty="0" smtClean="0">
                <a:solidFill>
                  <a:srgbClr val="0000FF"/>
                </a:solidFill>
              </a:rPr>
              <a:t> </a:t>
            </a:r>
            <a:r>
              <a:rPr lang="en-US" sz="2900" dirty="0" err="1" smtClean="0">
                <a:solidFill>
                  <a:srgbClr val="0000FF"/>
                </a:solidFill>
              </a:rPr>
              <a:t>beberapa</a:t>
            </a:r>
            <a:r>
              <a:rPr lang="en-US" sz="2900" dirty="0" smtClean="0">
                <a:solidFill>
                  <a:srgbClr val="0000FF"/>
                </a:solidFill>
              </a:rPr>
              <a:t> </a:t>
            </a:r>
            <a:r>
              <a:rPr lang="en-US" sz="2900" dirty="0" err="1" smtClean="0">
                <a:solidFill>
                  <a:srgbClr val="0000FF"/>
                </a:solidFill>
              </a:rPr>
              <a:t>tahun</a:t>
            </a:r>
            <a:r>
              <a:rPr lang="en-US" sz="2900" dirty="0" smtClean="0">
                <a:solidFill>
                  <a:srgbClr val="0000FF"/>
                </a:solidFill>
              </a:rPr>
              <a:t> </a:t>
            </a:r>
            <a:r>
              <a:rPr lang="en-US" sz="2900" dirty="0" err="1" smtClean="0">
                <a:solidFill>
                  <a:srgbClr val="0000FF"/>
                </a:solidFill>
              </a:rPr>
              <a:t>terakhir</a:t>
            </a:r>
            <a:r>
              <a:rPr lang="en-US" sz="2900" dirty="0" smtClean="0">
                <a:solidFill>
                  <a:srgbClr val="0000FF"/>
                </a:solidFill>
              </a:rPr>
              <a:t>, </a:t>
            </a:r>
            <a:r>
              <a:rPr lang="en-US" sz="2900" dirty="0" err="1" smtClean="0">
                <a:solidFill>
                  <a:srgbClr val="0000FF"/>
                </a:solidFill>
              </a:rPr>
              <a:t>baik</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dalam</a:t>
            </a:r>
            <a:r>
              <a:rPr lang="en-US" sz="2900" dirty="0" smtClean="0">
                <a:solidFill>
                  <a:srgbClr val="0000FF"/>
                </a:solidFill>
              </a:rPr>
              <a:t> </a:t>
            </a:r>
            <a:r>
              <a:rPr lang="en-US" sz="2900" dirty="0" err="1" smtClean="0">
                <a:solidFill>
                  <a:srgbClr val="0000FF"/>
                </a:solidFill>
              </a:rPr>
              <a:t>maupun</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luar</a:t>
            </a:r>
            <a:r>
              <a:rPr lang="en-US" sz="2900" dirty="0" smtClean="0">
                <a:solidFill>
                  <a:srgbClr val="0000FF"/>
                </a:solidFill>
              </a:rPr>
              <a:t> </a:t>
            </a:r>
            <a:r>
              <a:rPr lang="en-US" sz="2900" dirty="0" err="1" smtClean="0">
                <a:solidFill>
                  <a:srgbClr val="0000FF"/>
                </a:solidFill>
              </a:rPr>
              <a:t>negeri</a:t>
            </a:r>
            <a:r>
              <a:rPr lang="en-US" sz="2900" dirty="0" smtClean="0">
                <a:solidFill>
                  <a:srgbClr val="0000FF"/>
                </a:solidFill>
              </a:rPr>
              <a:t>. </a:t>
            </a:r>
            <a:r>
              <a:rPr lang="en-US" sz="2900" dirty="0" err="1" smtClean="0">
                <a:solidFill>
                  <a:srgbClr val="0000FF"/>
                </a:solidFill>
              </a:rPr>
              <a:t>Dalam</a:t>
            </a:r>
            <a:r>
              <a:rPr lang="en-US" sz="2900" dirty="0" smtClean="0">
                <a:solidFill>
                  <a:srgbClr val="0000FF"/>
                </a:solidFill>
              </a:rPr>
              <a:t> </a:t>
            </a:r>
            <a:r>
              <a:rPr lang="en-US" sz="2900" dirty="0" err="1" smtClean="0">
                <a:solidFill>
                  <a:srgbClr val="0000FF"/>
                </a:solidFill>
              </a:rPr>
              <a:t>hal</a:t>
            </a:r>
            <a:r>
              <a:rPr lang="en-US" sz="2900" dirty="0" smtClean="0">
                <a:solidFill>
                  <a:srgbClr val="0000FF"/>
                </a:solidFill>
              </a:rPr>
              <a:t> </a:t>
            </a:r>
            <a:r>
              <a:rPr lang="en-US" sz="2900" dirty="0" err="1" smtClean="0">
                <a:solidFill>
                  <a:srgbClr val="0000FF"/>
                </a:solidFill>
              </a:rPr>
              <a:t>ini</a:t>
            </a:r>
            <a:r>
              <a:rPr lang="en-US" sz="2900" dirty="0" smtClean="0">
                <a:solidFill>
                  <a:srgbClr val="0000FF"/>
                </a:solidFill>
              </a:rPr>
              <a:t>, </a:t>
            </a:r>
            <a:r>
              <a:rPr lang="en-US" sz="2900" dirty="0" err="1" smtClean="0">
                <a:solidFill>
                  <a:srgbClr val="0000FF"/>
                </a:solidFill>
              </a:rPr>
              <a:t>wawancara</a:t>
            </a:r>
            <a:r>
              <a:rPr lang="en-US" sz="2900" dirty="0" smtClean="0">
                <a:solidFill>
                  <a:srgbClr val="0000FF"/>
                </a:solidFill>
              </a:rPr>
              <a:t> </a:t>
            </a:r>
            <a:r>
              <a:rPr lang="en-US" sz="2900" dirty="0" err="1" smtClean="0">
                <a:solidFill>
                  <a:srgbClr val="0000FF"/>
                </a:solidFill>
              </a:rPr>
              <a:t>dan</a:t>
            </a:r>
            <a:r>
              <a:rPr lang="en-US" sz="2900" dirty="0" smtClean="0">
                <a:solidFill>
                  <a:srgbClr val="0000FF"/>
                </a:solidFill>
              </a:rPr>
              <a:t> </a:t>
            </a:r>
            <a:r>
              <a:rPr lang="en-US" sz="2900" dirty="0" err="1" smtClean="0">
                <a:solidFill>
                  <a:srgbClr val="0000FF"/>
                </a:solidFill>
              </a:rPr>
              <a:t>observasi</a:t>
            </a:r>
            <a:r>
              <a:rPr lang="en-US" sz="2900" dirty="0" smtClean="0">
                <a:solidFill>
                  <a:srgbClr val="0000FF"/>
                </a:solidFill>
              </a:rPr>
              <a:t> </a:t>
            </a:r>
            <a:r>
              <a:rPr lang="en-US" sz="2900" dirty="0" err="1" smtClean="0">
                <a:solidFill>
                  <a:srgbClr val="0000FF"/>
                </a:solidFill>
              </a:rPr>
              <a:t>telah</a:t>
            </a:r>
            <a:r>
              <a:rPr lang="en-US" sz="2900" dirty="0" smtClean="0">
                <a:solidFill>
                  <a:srgbClr val="0000FF"/>
                </a:solidFill>
              </a:rPr>
              <a:t> </a:t>
            </a:r>
            <a:r>
              <a:rPr lang="en-US" sz="2900" dirty="0" err="1" smtClean="0">
                <a:solidFill>
                  <a:srgbClr val="0000FF"/>
                </a:solidFill>
              </a:rPr>
              <a:t>dilakukan</a:t>
            </a:r>
            <a:r>
              <a:rPr lang="en-US" sz="2900" dirty="0" smtClean="0">
                <a:solidFill>
                  <a:srgbClr val="0000FF"/>
                </a:solidFill>
              </a:rPr>
              <a:t> </a:t>
            </a:r>
            <a:r>
              <a:rPr lang="en-US" sz="2900" dirty="0" err="1" smtClean="0">
                <a:solidFill>
                  <a:srgbClr val="0000FF"/>
                </a:solidFill>
              </a:rPr>
              <a:t>dengan</a:t>
            </a:r>
            <a:r>
              <a:rPr lang="en-US" sz="2900" dirty="0" smtClean="0">
                <a:solidFill>
                  <a:srgbClr val="0000FF"/>
                </a:solidFill>
              </a:rPr>
              <a:t> </a:t>
            </a:r>
            <a:r>
              <a:rPr lang="en-US" sz="2900" dirty="0" err="1" smtClean="0">
                <a:solidFill>
                  <a:srgbClr val="0000FF"/>
                </a:solidFill>
              </a:rPr>
              <a:t>beberapa</a:t>
            </a:r>
            <a:r>
              <a:rPr lang="en-US" sz="2900" dirty="0" smtClean="0">
                <a:solidFill>
                  <a:srgbClr val="0000FF"/>
                </a:solidFill>
              </a:rPr>
              <a:t> </a:t>
            </a:r>
            <a:r>
              <a:rPr lang="en-US" sz="2900" dirty="0" err="1" smtClean="0">
                <a:solidFill>
                  <a:srgbClr val="0000FF"/>
                </a:solidFill>
              </a:rPr>
              <a:t>kelompok</a:t>
            </a:r>
            <a:r>
              <a:rPr lang="en-US" sz="2900" dirty="0" smtClean="0">
                <a:solidFill>
                  <a:srgbClr val="0000FF"/>
                </a:solidFill>
              </a:rPr>
              <a:t> </a:t>
            </a:r>
            <a:r>
              <a:rPr lang="en-US" sz="2900" dirty="0" err="1" smtClean="0">
                <a:solidFill>
                  <a:srgbClr val="0000FF"/>
                </a:solidFill>
              </a:rPr>
              <a:t>mantan</a:t>
            </a:r>
            <a:r>
              <a:rPr lang="en-US" sz="2900" dirty="0" smtClean="0">
                <a:solidFill>
                  <a:srgbClr val="0000FF"/>
                </a:solidFill>
              </a:rPr>
              <a:t> </a:t>
            </a:r>
            <a:r>
              <a:rPr lang="en-US" sz="2900" dirty="0" err="1" smtClean="0">
                <a:solidFill>
                  <a:srgbClr val="0000FF"/>
                </a:solidFill>
              </a:rPr>
              <a:t>kombatan</a:t>
            </a:r>
            <a:r>
              <a:rPr lang="en-US" sz="2900" dirty="0" smtClean="0">
                <a:solidFill>
                  <a:srgbClr val="0000FF"/>
                </a:solidFill>
              </a:rPr>
              <a:t> </a:t>
            </a:r>
            <a:r>
              <a:rPr lang="en-US" sz="2900" dirty="0" err="1" smtClean="0">
                <a:solidFill>
                  <a:srgbClr val="0000FF"/>
                </a:solidFill>
              </a:rPr>
              <a:t>dan</a:t>
            </a:r>
            <a:r>
              <a:rPr lang="en-US" sz="2900" dirty="0" smtClean="0">
                <a:solidFill>
                  <a:srgbClr val="0000FF"/>
                </a:solidFill>
              </a:rPr>
              <a:t> </a:t>
            </a:r>
            <a:r>
              <a:rPr lang="en-US" sz="2900" dirty="0" err="1" smtClean="0">
                <a:solidFill>
                  <a:srgbClr val="0000FF"/>
                </a:solidFill>
              </a:rPr>
              <a:t>juga</a:t>
            </a:r>
            <a:r>
              <a:rPr lang="en-US" sz="2900" dirty="0" smtClean="0">
                <a:solidFill>
                  <a:srgbClr val="0000FF"/>
                </a:solidFill>
              </a:rPr>
              <a:t> </a:t>
            </a:r>
            <a:r>
              <a:rPr lang="en-US" sz="2900" dirty="0" err="1" smtClean="0">
                <a:solidFill>
                  <a:srgbClr val="0000FF"/>
                </a:solidFill>
              </a:rPr>
              <a:t>eksponen</a:t>
            </a:r>
            <a:r>
              <a:rPr lang="en-US" sz="2900" dirty="0" smtClean="0">
                <a:solidFill>
                  <a:srgbClr val="0000FF"/>
                </a:solidFill>
              </a:rPr>
              <a:t> GAM yang </a:t>
            </a:r>
            <a:r>
              <a:rPr lang="en-US" sz="2900" dirty="0" err="1" smtClean="0">
                <a:solidFill>
                  <a:srgbClr val="0000FF"/>
                </a:solidFill>
              </a:rPr>
              <a:t>pernah</a:t>
            </a:r>
            <a:r>
              <a:rPr lang="en-US" sz="2900" dirty="0" smtClean="0">
                <a:solidFill>
                  <a:srgbClr val="0000FF"/>
                </a:solidFill>
              </a:rPr>
              <a:t> </a:t>
            </a:r>
            <a:r>
              <a:rPr lang="en-US" sz="2900" dirty="0" err="1" smtClean="0">
                <a:solidFill>
                  <a:srgbClr val="0000FF"/>
                </a:solidFill>
              </a:rPr>
              <a:t>berdiam</a:t>
            </a:r>
            <a:r>
              <a:rPr lang="en-US" sz="2900" dirty="0" smtClean="0">
                <a:solidFill>
                  <a:srgbClr val="0000FF"/>
                </a:solidFill>
              </a:rPr>
              <a:t> </a:t>
            </a:r>
            <a:r>
              <a:rPr lang="en-US" sz="2900" dirty="0" err="1" smtClean="0">
                <a:solidFill>
                  <a:srgbClr val="0000FF"/>
                </a:solidFill>
              </a:rPr>
              <a:t>di</a:t>
            </a:r>
            <a:r>
              <a:rPr lang="en-US" sz="2900" dirty="0" smtClean="0">
                <a:solidFill>
                  <a:srgbClr val="0000FF"/>
                </a:solidFill>
              </a:rPr>
              <a:t> </a:t>
            </a:r>
            <a:r>
              <a:rPr lang="en-US" sz="2900" dirty="0" err="1" smtClean="0">
                <a:solidFill>
                  <a:srgbClr val="0000FF"/>
                </a:solidFill>
              </a:rPr>
              <a:t>luar</a:t>
            </a:r>
            <a:r>
              <a:rPr lang="en-US" sz="2900" dirty="0" smtClean="0">
                <a:solidFill>
                  <a:srgbClr val="0000FF"/>
                </a:solidFill>
              </a:rPr>
              <a:t> </a:t>
            </a:r>
            <a:r>
              <a:rPr lang="en-US" sz="2900" dirty="0" err="1" smtClean="0">
                <a:solidFill>
                  <a:srgbClr val="0000FF"/>
                </a:solidFill>
              </a:rPr>
              <a:t>neger</a:t>
            </a:r>
            <a:r>
              <a:rPr lang="en-US" sz="2900" dirty="0" err="1" smtClean="0"/>
              <a:t>i</a:t>
            </a:r>
            <a:r>
              <a:rPr lang="en-US" sz="2900" dirty="0" smtClean="0"/>
              <a:t> </a:t>
            </a:r>
            <a:r>
              <a:rPr lang="en-US" sz="2900" b="1" dirty="0" smtClean="0"/>
              <a:t>(SUMBER DATA).</a:t>
            </a:r>
            <a:r>
              <a:rPr lang="en-US" sz="2900" dirty="0" smtClean="0"/>
              <a:t> </a:t>
            </a:r>
            <a:r>
              <a:rPr lang="en-US" sz="2900" dirty="0" err="1" smtClean="0">
                <a:solidFill>
                  <a:srgbClr val="800000"/>
                </a:solidFill>
              </a:rPr>
              <a:t>Disamping</a:t>
            </a:r>
            <a:r>
              <a:rPr lang="en-US" sz="2900" dirty="0" smtClean="0">
                <a:solidFill>
                  <a:srgbClr val="800000"/>
                </a:solidFill>
              </a:rPr>
              <a:t> </a:t>
            </a:r>
            <a:r>
              <a:rPr lang="en-US" sz="2900" dirty="0" err="1" smtClean="0">
                <a:solidFill>
                  <a:srgbClr val="800000"/>
                </a:solidFill>
              </a:rPr>
              <a:t>itu</a:t>
            </a:r>
            <a:r>
              <a:rPr lang="en-US" sz="2900" dirty="0" smtClean="0">
                <a:solidFill>
                  <a:srgbClr val="800000"/>
                </a:solidFill>
              </a:rPr>
              <a:t>, </a:t>
            </a:r>
            <a:r>
              <a:rPr lang="en-US" sz="2900" dirty="0" err="1" smtClean="0">
                <a:solidFill>
                  <a:srgbClr val="800000"/>
                </a:solidFill>
              </a:rPr>
              <a:t>metode</a:t>
            </a:r>
            <a:r>
              <a:rPr lang="en-US" sz="2900" dirty="0" smtClean="0">
                <a:solidFill>
                  <a:srgbClr val="800000"/>
                </a:solidFill>
              </a:rPr>
              <a:t> </a:t>
            </a:r>
            <a:r>
              <a:rPr lang="en-US" sz="2900" dirty="0" err="1" smtClean="0">
                <a:solidFill>
                  <a:srgbClr val="800000"/>
                </a:solidFill>
              </a:rPr>
              <a:t>etnografi</a:t>
            </a:r>
            <a:r>
              <a:rPr lang="en-US" sz="2900" dirty="0" smtClean="0">
                <a:solidFill>
                  <a:srgbClr val="800000"/>
                </a:solidFill>
              </a:rPr>
              <a:t> </a:t>
            </a:r>
            <a:r>
              <a:rPr lang="en-US" sz="2900" dirty="0" err="1" smtClean="0">
                <a:solidFill>
                  <a:srgbClr val="800000"/>
                </a:solidFill>
              </a:rPr>
              <a:t>telah</a:t>
            </a:r>
            <a:r>
              <a:rPr lang="en-US" sz="2900" dirty="0" smtClean="0">
                <a:solidFill>
                  <a:srgbClr val="800000"/>
                </a:solidFill>
              </a:rPr>
              <a:t> </a:t>
            </a:r>
            <a:r>
              <a:rPr lang="en-US" sz="2900" dirty="0" err="1" smtClean="0">
                <a:solidFill>
                  <a:srgbClr val="800000"/>
                </a:solidFill>
              </a:rPr>
              <a:t>dilakukan</a:t>
            </a:r>
            <a:r>
              <a:rPr lang="en-US" sz="2900" dirty="0" smtClean="0">
                <a:solidFill>
                  <a:srgbClr val="800000"/>
                </a:solidFill>
              </a:rPr>
              <a:t> </a:t>
            </a:r>
            <a:r>
              <a:rPr lang="en-US" sz="2900" dirty="0" err="1" smtClean="0">
                <a:solidFill>
                  <a:srgbClr val="800000"/>
                </a:solidFill>
              </a:rPr>
              <a:t>di</a:t>
            </a:r>
            <a:r>
              <a:rPr lang="en-US" sz="2900" dirty="0" smtClean="0">
                <a:solidFill>
                  <a:srgbClr val="800000"/>
                </a:solidFill>
              </a:rPr>
              <a:t> </a:t>
            </a:r>
            <a:r>
              <a:rPr lang="en-US" sz="2900" dirty="0" err="1" smtClean="0">
                <a:solidFill>
                  <a:srgbClr val="800000"/>
                </a:solidFill>
              </a:rPr>
              <a:t>beberapa</a:t>
            </a:r>
            <a:r>
              <a:rPr lang="en-US" sz="2900" dirty="0" smtClean="0">
                <a:solidFill>
                  <a:srgbClr val="800000"/>
                </a:solidFill>
              </a:rPr>
              <a:t> </a:t>
            </a:r>
            <a:r>
              <a:rPr lang="en-US" sz="2900" dirty="0" err="1" smtClean="0">
                <a:solidFill>
                  <a:srgbClr val="800000"/>
                </a:solidFill>
              </a:rPr>
              <a:t>kawasan</a:t>
            </a:r>
            <a:r>
              <a:rPr lang="en-US" sz="2900" dirty="0" smtClean="0">
                <a:solidFill>
                  <a:srgbClr val="800000"/>
                </a:solidFill>
              </a:rPr>
              <a:t> </a:t>
            </a:r>
            <a:r>
              <a:rPr lang="en-US" sz="2900" dirty="0" err="1" smtClean="0">
                <a:solidFill>
                  <a:srgbClr val="800000"/>
                </a:solidFill>
              </a:rPr>
              <a:t>di</a:t>
            </a:r>
            <a:r>
              <a:rPr lang="en-US" sz="2900" dirty="0" smtClean="0">
                <a:solidFill>
                  <a:srgbClr val="800000"/>
                </a:solidFill>
              </a:rPr>
              <a:t> Aceh, </a:t>
            </a:r>
            <a:r>
              <a:rPr lang="en-US" sz="2900" dirty="0" err="1" smtClean="0">
                <a:solidFill>
                  <a:srgbClr val="800000"/>
                </a:solidFill>
              </a:rPr>
              <a:t>untuk</a:t>
            </a:r>
            <a:r>
              <a:rPr lang="en-US" sz="2900" dirty="0" smtClean="0">
                <a:solidFill>
                  <a:srgbClr val="800000"/>
                </a:solidFill>
              </a:rPr>
              <a:t> </a:t>
            </a:r>
            <a:r>
              <a:rPr lang="en-US" sz="2900" dirty="0" err="1" smtClean="0">
                <a:solidFill>
                  <a:srgbClr val="800000"/>
                </a:solidFill>
              </a:rPr>
              <a:t>melihat</a:t>
            </a:r>
            <a:r>
              <a:rPr lang="en-US" sz="2900" dirty="0" smtClean="0">
                <a:solidFill>
                  <a:srgbClr val="800000"/>
                </a:solidFill>
              </a:rPr>
              <a:t> </a:t>
            </a:r>
            <a:r>
              <a:rPr lang="en-US" sz="2900" dirty="0" err="1" smtClean="0">
                <a:solidFill>
                  <a:srgbClr val="800000"/>
                </a:solidFill>
              </a:rPr>
              <a:t>persepsi</a:t>
            </a:r>
            <a:r>
              <a:rPr lang="en-US" sz="2900" dirty="0" smtClean="0">
                <a:solidFill>
                  <a:srgbClr val="800000"/>
                </a:solidFill>
              </a:rPr>
              <a:t> </a:t>
            </a:r>
            <a:r>
              <a:rPr lang="en-US" sz="2900" dirty="0" err="1" smtClean="0">
                <a:solidFill>
                  <a:srgbClr val="800000"/>
                </a:solidFill>
              </a:rPr>
              <a:t>rakyat</a:t>
            </a:r>
            <a:r>
              <a:rPr lang="en-US" sz="2900" dirty="0" smtClean="0">
                <a:solidFill>
                  <a:srgbClr val="800000"/>
                </a:solidFill>
              </a:rPr>
              <a:t> Aceh (</a:t>
            </a:r>
            <a:r>
              <a:rPr lang="en-US" sz="2900" b="1" dirty="0" smtClean="0">
                <a:solidFill>
                  <a:srgbClr val="800000"/>
                </a:solidFill>
              </a:rPr>
              <a:t>METODE)</a:t>
            </a:r>
            <a:r>
              <a:rPr lang="en-US" sz="2900" dirty="0" smtClean="0">
                <a:solidFill>
                  <a:srgbClr val="800000"/>
                </a:solidFill>
              </a:rPr>
              <a:t>.</a:t>
            </a:r>
            <a:r>
              <a:rPr lang="en-US" sz="2900" dirty="0" smtClean="0"/>
              <a:t>  </a:t>
            </a:r>
            <a:r>
              <a:rPr lang="en-US" sz="2900" dirty="0" err="1" smtClean="0"/>
              <a:t>Adapun</a:t>
            </a:r>
            <a:r>
              <a:rPr lang="en-US" sz="2900" dirty="0" smtClean="0"/>
              <a:t> </a:t>
            </a:r>
            <a:r>
              <a:rPr lang="en-US" sz="2900" dirty="0" err="1" smtClean="0"/>
              <a:t>argumen</a:t>
            </a:r>
            <a:r>
              <a:rPr lang="en-US" sz="2900" dirty="0" smtClean="0"/>
              <a:t> yang </a:t>
            </a:r>
            <a:r>
              <a:rPr lang="en-US" sz="2900" dirty="0" err="1" smtClean="0"/>
              <a:t>hendak</a:t>
            </a:r>
            <a:r>
              <a:rPr lang="en-US" sz="2900" dirty="0" smtClean="0"/>
              <a:t> </a:t>
            </a:r>
            <a:r>
              <a:rPr lang="en-US" sz="2900" dirty="0" err="1" smtClean="0"/>
              <a:t>dibangun</a:t>
            </a:r>
            <a:r>
              <a:rPr lang="en-US" sz="2900" dirty="0" smtClean="0"/>
              <a:t> </a:t>
            </a:r>
            <a:r>
              <a:rPr lang="en-US" sz="2900" dirty="0" err="1" smtClean="0"/>
              <a:t>adalah</a:t>
            </a:r>
            <a:r>
              <a:rPr lang="en-US" sz="2900" dirty="0" smtClean="0"/>
              <a:t> </a:t>
            </a:r>
            <a:r>
              <a:rPr lang="en-US" sz="2900" dirty="0" err="1" smtClean="0">
                <a:solidFill>
                  <a:schemeClr val="accent6">
                    <a:lumMod val="50000"/>
                  </a:schemeClr>
                </a:solidFill>
              </a:rPr>
              <a:t>orang</a:t>
            </a:r>
            <a:r>
              <a:rPr lang="en-US" sz="2900" dirty="0" smtClean="0">
                <a:solidFill>
                  <a:schemeClr val="accent6">
                    <a:lumMod val="50000"/>
                  </a:schemeClr>
                </a:solidFill>
              </a:rPr>
              <a:t> Aceh </a:t>
            </a:r>
            <a:r>
              <a:rPr lang="en-US" sz="2900" dirty="0" err="1" smtClean="0">
                <a:solidFill>
                  <a:schemeClr val="accent6">
                    <a:lumMod val="50000"/>
                  </a:schemeClr>
                </a:solidFill>
              </a:rPr>
              <a:t>harus</a:t>
            </a:r>
            <a:r>
              <a:rPr lang="en-US" sz="2900" dirty="0" smtClean="0">
                <a:solidFill>
                  <a:schemeClr val="accent6">
                    <a:lumMod val="50000"/>
                  </a:schemeClr>
                </a:solidFill>
              </a:rPr>
              <a:t> </a:t>
            </a:r>
            <a:r>
              <a:rPr lang="en-US" sz="2900" dirty="0" err="1" smtClean="0">
                <a:solidFill>
                  <a:schemeClr val="accent6">
                    <a:lumMod val="50000"/>
                  </a:schemeClr>
                </a:solidFill>
              </a:rPr>
              <a:t>mampu</a:t>
            </a:r>
            <a:r>
              <a:rPr lang="en-US" sz="2900" dirty="0" smtClean="0">
                <a:solidFill>
                  <a:schemeClr val="accent6">
                    <a:lumMod val="50000"/>
                  </a:schemeClr>
                </a:solidFill>
              </a:rPr>
              <a:t> “</a:t>
            </a:r>
            <a:r>
              <a:rPr lang="en-US" sz="2900" dirty="0" err="1" smtClean="0">
                <a:solidFill>
                  <a:schemeClr val="accent6">
                    <a:lumMod val="50000"/>
                  </a:schemeClr>
                </a:solidFill>
              </a:rPr>
              <a:t>menyeimbangkan</a:t>
            </a:r>
            <a:r>
              <a:rPr lang="en-US" sz="2900" dirty="0" smtClean="0">
                <a:solidFill>
                  <a:schemeClr val="accent6">
                    <a:lumMod val="50000"/>
                  </a:schemeClr>
                </a:solidFill>
              </a:rPr>
              <a:t>” </a:t>
            </a:r>
            <a:r>
              <a:rPr lang="en-US" sz="2900" dirty="0" err="1" smtClean="0">
                <a:solidFill>
                  <a:schemeClr val="accent6">
                    <a:lumMod val="50000"/>
                  </a:schemeClr>
                </a:solidFill>
              </a:rPr>
              <a:t>kepentingan</a:t>
            </a:r>
            <a:r>
              <a:rPr lang="en-US" sz="2900" dirty="0" smtClean="0">
                <a:solidFill>
                  <a:schemeClr val="accent6">
                    <a:lumMod val="50000"/>
                  </a:schemeClr>
                </a:solidFill>
              </a:rPr>
              <a:t> </a:t>
            </a:r>
            <a:r>
              <a:rPr lang="en-US" sz="2900" dirty="0" err="1" smtClean="0">
                <a:solidFill>
                  <a:schemeClr val="accent6">
                    <a:lumMod val="50000"/>
                  </a:schemeClr>
                </a:solidFill>
              </a:rPr>
              <a:t>internasional</a:t>
            </a:r>
            <a:r>
              <a:rPr lang="en-US" sz="2900" dirty="0" smtClean="0">
                <a:solidFill>
                  <a:schemeClr val="accent6">
                    <a:lumMod val="50000"/>
                  </a:schemeClr>
                </a:solidFill>
              </a:rPr>
              <a:t> </a:t>
            </a:r>
            <a:r>
              <a:rPr lang="en-US" sz="2900" dirty="0" err="1" smtClean="0">
                <a:solidFill>
                  <a:schemeClr val="accent6">
                    <a:lumMod val="50000"/>
                  </a:schemeClr>
                </a:solidFill>
              </a:rPr>
              <a:t>dan</a:t>
            </a:r>
            <a:r>
              <a:rPr lang="en-US" sz="2900" dirty="0" smtClean="0">
                <a:solidFill>
                  <a:schemeClr val="accent6">
                    <a:lumMod val="50000"/>
                  </a:schemeClr>
                </a:solidFill>
              </a:rPr>
              <a:t> </a:t>
            </a:r>
            <a:r>
              <a:rPr lang="en-US" sz="2900" dirty="0" err="1" smtClean="0">
                <a:solidFill>
                  <a:schemeClr val="accent6">
                    <a:lumMod val="50000"/>
                  </a:schemeClr>
                </a:solidFill>
              </a:rPr>
              <a:t>nasional</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t>
            </a:r>
            <a:r>
              <a:rPr lang="en-US" sz="2900" dirty="0" err="1" smtClean="0">
                <a:solidFill>
                  <a:schemeClr val="accent6">
                    <a:lumMod val="50000"/>
                  </a:schemeClr>
                </a:solidFill>
              </a:rPr>
              <a:t>dalam</a:t>
            </a:r>
            <a:r>
              <a:rPr lang="en-US" sz="2900" dirty="0" smtClean="0">
                <a:solidFill>
                  <a:schemeClr val="accent6">
                    <a:lumMod val="50000"/>
                  </a:schemeClr>
                </a:solidFill>
              </a:rPr>
              <a:t> </a:t>
            </a:r>
            <a:r>
              <a:rPr lang="en-US" sz="2900" dirty="0" err="1" smtClean="0">
                <a:solidFill>
                  <a:schemeClr val="accent6">
                    <a:lumMod val="50000"/>
                  </a:schemeClr>
                </a:solidFill>
              </a:rPr>
              <a:t>melakukan</a:t>
            </a:r>
            <a:r>
              <a:rPr lang="en-US" sz="2900" dirty="0" smtClean="0">
                <a:solidFill>
                  <a:schemeClr val="accent6">
                    <a:lumMod val="50000"/>
                  </a:schemeClr>
                </a:solidFill>
              </a:rPr>
              <a:t> </a:t>
            </a:r>
            <a:r>
              <a:rPr lang="en-US" sz="2900" dirty="0" err="1" smtClean="0">
                <a:solidFill>
                  <a:schemeClr val="accent6">
                    <a:lumMod val="50000"/>
                  </a:schemeClr>
                </a:solidFill>
              </a:rPr>
              <a:t>manajemen</a:t>
            </a:r>
            <a:r>
              <a:rPr lang="en-US" sz="2900" dirty="0" smtClean="0">
                <a:solidFill>
                  <a:schemeClr val="accent6">
                    <a:lumMod val="50000"/>
                  </a:schemeClr>
                </a:solidFill>
              </a:rPr>
              <a:t> </a:t>
            </a:r>
            <a:r>
              <a:rPr lang="en-US" sz="2900" dirty="0" err="1" smtClean="0">
                <a:solidFill>
                  <a:schemeClr val="accent6">
                    <a:lumMod val="50000"/>
                  </a:schemeClr>
                </a:solidFill>
              </a:rPr>
              <a:t>konflik</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Aceh. </a:t>
            </a:r>
            <a:r>
              <a:rPr lang="en-US" sz="2900" dirty="0" err="1" smtClean="0">
                <a:solidFill>
                  <a:schemeClr val="accent6">
                    <a:lumMod val="50000"/>
                  </a:schemeClr>
                </a:solidFill>
              </a:rPr>
              <a:t>Isu</a:t>
            </a:r>
            <a:r>
              <a:rPr lang="en-US" sz="2900" dirty="0" smtClean="0">
                <a:solidFill>
                  <a:schemeClr val="accent6">
                    <a:lumMod val="50000"/>
                  </a:schemeClr>
                </a:solidFill>
              </a:rPr>
              <a:t> </a:t>
            </a:r>
            <a:r>
              <a:rPr lang="en-US" sz="2900" dirty="0" err="1" smtClean="0">
                <a:solidFill>
                  <a:schemeClr val="accent6">
                    <a:lumMod val="50000"/>
                  </a:schemeClr>
                </a:solidFill>
              </a:rPr>
              <a:t>separatisme</a:t>
            </a:r>
            <a:r>
              <a:rPr lang="en-US" sz="2900" dirty="0" smtClean="0">
                <a:solidFill>
                  <a:schemeClr val="accent6">
                    <a:lumMod val="50000"/>
                  </a:schemeClr>
                </a:solidFill>
              </a:rPr>
              <a:t> </a:t>
            </a:r>
            <a:r>
              <a:rPr lang="en-US" sz="2900" dirty="0" err="1" smtClean="0">
                <a:solidFill>
                  <a:schemeClr val="accent6">
                    <a:lumMod val="50000"/>
                  </a:schemeClr>
                </a:solidFill>
              </a:rPr>
              <a:t>telah</a:t>
            </a:r>
            <a:r>
              <a:rPr lang="en-US" sz="2900" dirty="0" smtClean="0">
                <a:solidFill>
                  <a:schemeClr val="accent6">
                    <a:lumMod val="50000"/>
                  </a:schemeClr>
                </a:solidFill>
              </a:rPr>
              <a:t> </a:t>
            </a:r>
            <a:r>
              <a:rPr lang="en-US" sz="2900" dirty="0" err="1" smtClean="0">
                <a:solidFill>
                  <a:schemeClr val="accent6">
                    <a:lumMod val="50000"/>
                  </a:schemeClr>
                </a:solidFill>
              </a:rPr>
              <a:t>dijadikan</a:t>
            </a:r>
            <a:r>
              <a:rPr lang="en-US" sz="2900" dirty="0" smtClean="0">
                <a:solidFill>
                  <a:schemeClr val="accent6">
                    <a:lumMod val="50000"/>
                  </a:schemeClr>
                </a:solidFill>
              </a:rPr>
              <a:t> </a:t>
            </a:r>
            <a:r>
              <a:rPr lang="en-US" sz="2900" dirty="0" err="1" smtClean="0">
                <a:solidFill>
                  <a:schemeClr val="accent6">
                    <a:lumMod val="50000"/>
                  </a:schemeClr>
                </a:solidFill>
              </a:rPr>
              <a:t>sebagai</a:t>
            </a:r>
            <a:r>
              <a:rPr lang="en-US" sz="2900" dirty="0" smtClean="0">
                <a:solidFill>
                  <a:schemeClr val="accent6">
                    <a:lumMod val="50000"/>
                  </a:schemeClr>
                </a:solidFill>
              </a:rPr>
              <a:t> </a:t>
            </a:r>
            <a:r>
              <a:rPr lang="en-US" sz="2900" dirty="0" err="1" smtClean="0">
                <a:solidFill>
                  <a:schemeClr val="accent6">
                    <a:lumMod val="50000"/>
                  </a:schemeClr>
                </a:solidFill>
              </a:rPr>
              <a:t>bahan</a:t>
            </a:r>
            <a:r>
              <a:rPr lang="en-US" sz="2900" dirty="0" smtClean="0">
                <a:solidFill>
                  <a:schemeClr val="accent6">
                    <a:lumMod val="50000"/>
                  </a:schemeClr>
                </a:solidFill>
              </a:rPr>
              <a:t> </a:t>
            </a:r>
            <a:r>
              <a:rPr lang="en-US" sz="2900" dirty="0" err="1" smtClean="0">
                <a:solidFill>
                  <a:schemeClr val="accent6">
                    <a:lumMod val="50000"/>
                  </a:schemeClr>
                </a:solidFill>
              </a:rPr>
              <a:t>komoditi</a:t>
            </a:r>
            <a:r>
              <a:rPr lang="en-US" sz="2900" dirty="0" smtClean="0">
                <a:solidFill>
                  <a:schemeClr val="accent6">
                    <a:lumMod val="50000"/>
                  </a:schemeClr>
                </a:solidFill>
              </a:rPr>
              <a:t> </a:t>
            </a:r>
            <a:r>
              <a:rPr lang="en-US" sz="2900" dirty="0" err="1" smtClean="0">
                <a:solidFill>
                  <a:schemeClr val="accent6">
                    <a:lumMod val="50000"/>
                  </a:schemeClr>
                </a:solidFill>
              </a:rPr>
              <a:t>baru</a:t>
            </a:r>
            <a:r>
              <a:rPr lang="en-US" sz="2900" dirty="0" smtClean="0">
                <a:solidFill>
                  <a:schemeClr val="accent6">
                    <a:lumMod val="50000"/>
                  </a:schemeClr>
                </a:solidFill>
              </a:rPr>
              <a:t> </a:t>
            </a:r>
            <a:r>
              <a:rPr lang="en-US" sz="2900" dirty="0" err="1" smtClean="0">
                <a:solidFill>
                  <a:schemeClr val="accent6">
                    <a:lumMod val="50000"/>
                  </a:schemeClr>
                </a:solidFill>
              </a:rPr>
              <a:t>di</a:t>
            </a:r>
            <a:r>
              <a:rPr lang="en-US" sz="2900" dirty="0" smtClean="0">
                <a:solidFill>
                  <a:schemeClr val="accent6">
                    <a:lumMod val="50000"/>
                  </a:schemeClr>
                </a:solidFill>
              </a:rPr>
              <a:t> Asia Tenggara </a:t>
            </a:r>
            <a:r>
              <a:rPr lang="en-US" sz="2900" b="1" dirty="0" smtClean="0">
                <a:solidFill>
                  <a:schemeClr val="accent6">
                    <a:lumMod val="50000"/>
                  </a:schemeClr>
                </a:solidFill>
              </a:rPr>
              <a:t>(HASIL PENELITIAN)</a:t>
            </a:r>
            <a:r>
              <a:rPr lang="en-US" sz="2900" b="1" dirty="0" smtClean="0"/>
              <a:t>.</a:t>
            </a:r>
            <a:r>
              <a:rPr lang="en-US" sz="2900" dirty="0" smtClean="0"/>
              <a:t> </a:t>
            </a:r>
            <a:r>
              <a:rPr lang="en-US" sz="2900" dirty="0" err="1" smtClean="0"/>
              <a:t>Selain</a:t>
            </a:r>
            <a:r>
              <a:rPr lang="en-US" sz="2900" dirty="0" smtClean="0"/>
              <a:t> </a:t>
            </a:r>
            <a:r>
              <a:rPr lang="en-US" sz="2900" dirty="0" err="1" smtClean="0"/>
              <a:t>itu</a:t>
            </a:r>
            <a:r>
              <a:rPr lang="en-US" sz="2900" dirty="0" smtClean="0"/>
              <a:t>, </a:t>
            </a:r>
            <a:r>
              <a:rPr lang="en-US" sz="2900" dirty="0" err="1" smtClean="0"/>
              <a:t>pandangan</a:t>
            </a:r>
            <a:r>
              <a:rPr lang="en-US" sz="2900" dirty="0" smtClean="0"/>
              <a:t> lain yang </a:t>
            </a:r>
            <a:r>
              <a:rPr lang="en-US" sz="2900" dirty="0" err="1" smtClean="0"/>
              <a:t>hendak</a:t>
            </a:r>
            <a:r>
              <a:rPr lang="en-US" sz="2900" dirty="0" smtClean="0"/>
              <a:t> </a:t>
            </a:r>
            <a:r>
              <a:rPr lang="en-US" sz="2900" dirty="0" err="1" smtClean="0"/>
              <a:t>dituangkan</a:t>
            </a:r>
            <a:r>
              <a:rPr lang="en-US" sz="2900" dirty="0" smtClean="0"/>
              <a:t> </a:t>
            </a:r>
            <a:r>
              <a:rPr lang="en-US" sz="2900" dirty="0" err="1" smtClean="0"/>
              <a:t>adalah</a:t>
            </a:r>
            <a:r>
              <a:rPr lang="en-US" sz="2900" dirty="0" smtClean="0"/>
              <a:t> </a:t>
            </a:r>
            <a:r>
              <a:rPr lang="en-US" sz="2900" dirty="0" err="1" smtClean="0"/>
              <a:t>bahwa</a:t>
            </a:r>
            <a:r>
              <a:rPr lang="en-US" sz="2900" dirty="0" smtClean="0"/>
              <a:t> </a:t>
            </a:r>
            <a:r>
              <a:rPr lang="en-US" sz="2900" dirty="0" err="1" smtClean="0"/>
              <a:t>polarisasi</a:t>
            </a:r>
            <a:r>
              <a:rPr lang="en-US" sz="2900" dirty="0" smtClean="0"/>
              <a:t> </a:t>
            </a:r>
            <a:r>
              <a:rPr lang="en-US" sz="2900" dirty="0" err="1" smtClean="0"/>
              <a:t>gerakan</a:t>
            </a:r>
            <a:r>
              <a:rPr lang="en-US" sz="2900" dirty="0" smtClean="0"/>
              <a:t> </a:t>
            </a:r>
            <a:r>
              <a:rPr lang="en-US" sz="2900" dirty="0" err="1" smtClean="0"/>
              <a:t>sosial</a:t>
            </a:r>
            <a:r>
              <a:rPr lang="en-US" sz="2900" dirty="0" smtClean="0"/>
              <a:t> </a:t>
            </a:r>
            <a:r>
              <a:rPr lang="en-US" sz="2900" dirty="0" err="1" smtClean="0"/>
              <a:t>politik</a:t>
            </a:r>
            <a:r>
              <a:rPr lang="en-US" sz="2900" dirty="0" smtClean="0"/>
              <a:t> </a:t>
            </a:r>
            <a:r>
              <a:rPr lang="en-US" sz="2900" dirty="0" err="1" smtClean="0"/>
              <a:t>di</a:t>
            </a:r>
            <a:r>
              <a:rPr lang="en-US" sz="2900" dirty="0" smtClean="0"/>
              <a:t> Aceh </a:t>
            </a:r>
            <a:r>
              <a:rPr lang="en-US" sz="2900" dirty="0" err="1" smtClean="0"/>
              <a:t>memang</a:t>
            </a:r>
            <a:r>
              <a:rPr lang="en-US" sz="2900" dirty="0" smtClean="0"/>
              <a:t> </a:t>
            </a:r>
            <a:r>
              <a:rPr lang="en-US" sz="2900" dirty="0" err="1" smtClean="0"/>
              <a:t>tidak</a:t>
            </a:r>
            <a:r>
              <a:rPr lang="en-US" sz="2900" dirty="0" smtClean="0"/>
              <a:t> </a:t>
            </a:r>
            <a:r>
              <a:rPr lang="en-US" sz="2900" dirty="0" err="1" smtClean="0"/>
              <a:t>pernah</a:t>
            </a:r>
            <a:r>
              <a:rPr lang="en-US" sz="2900" dirty="0" smtClean="0"/>
              <a:t> </a:t>
            </a:r>
            <a:r>
              <a:rPr lang="en-US" sz="2900" dirty="0" err="1" smtClean="0"/>
              <a:t>jauh</a:t>
            </a:r>
            <a:r>
              <a:rPr lang="en-US" sz="2900" dirty="0" smtClean="0"/>
              <a:t> </a:t>
            </a:r>
            <a:r>
              <a:rPr lang="en-US" sz="2900" dirty="0" err="1" smtClean="0"/>
              <a:t>dari</a:t>
            </a:r>
            <a:r>
              <a:rPr lang="en-US" sz="2900" dirty="0" smtClean="0"/>
              <a:t> </a:t>
            </a:r>
            <a:r>
              <a:rPr lang="en-US" sz="2900" dirty="0" err="1" smtClean="0"/>
              <a:t>teori-teori</a:t>
            </a:r>
            <a:r>
              <a:rPr lang="en-US" sz="2900" dirty="0" smtClean="0"/>
              <a:t> </a:t>
            </a:r>
            <a:r>
              <a:rPr lang="en-US" sz="2900" dirty="0" err="1" smtClean="0"/>
              <a:t>Marxis</a:t>
            </a:r>
            <a:r>
              <a:rPr lang="en-US" sz="2900" dirty="0" smtClean="0"/>
              <a:t> </a:t>
            </a:r>
            <a:r>
              <a:rPr lang="en-US" sz="2900" b="1" dirty="0" smtClean="0"/>
              <a:t>(KONTRIBUSI TEORITIK).</a:t>
            </a:r>
            <a:r>
              <a:rPr lang="en-US" sz="2900" dirty="0" smtClean="0"/>
              <a:t> </a:t>
            </a:r>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62500" lnSpcReduction="20000"/>
          </a:bodyPr>
          <a:lstStyle/>
          <a:p>
            <a:pPr algn="ctr"/>
            <a:r>
              <a:rPr lang="en-US" b="1" dirty="0" smtClean="0"/>
              <a:t>THE APPLICATION OF ISLAMIC LAW IN INDONESIA: The Case Study of Aceh</a:t>
            </a:r>
          </a:p>
          <a:p>
            <a:pPr algn="ctr">
              <a:buNone/>
            </a:pPr>
            <a:r>
              <a:rPr lang="en-US" b="1" dirty="0" err="1" smtClean="0"/>
              <a:t>Kamaruzzaman</a:t>
            </a:r>
            <a:r>
              <a:rPr lang="en-US" b="1" dirty="0" smtClean="0"/>
              <a:t> </a:t>
            </a:r>
            <a:r>
              <a:rPr lang="en-US" b="1" dirty="0" err="1" smtClean="0"/>
              <a:t>Bustamam</a:t>
            </a:r>
            <a:r>
              <a:rPr lang="en-US" b="1" dirty="0" smtClean="0"/>
              <a:t>-Ahmad</a:t>
            </a:r>
          </a:p>
          <a:p>
            <a:pPr algn="ctr"/>
            <a:r>
              <a:rPr lang="en-US" b="1" dirty="0" smtClean="0"/>
              <a:t>La Trobe University - Australia</a:t>
            </a:r>
          </a:p>
          <a:p>
            <a:pPr algn="ctr">
              <a:buNone/>
            </a:pPr>
            <a:endParaRPr lang="en-US" b="1" dirty="0" smtClean="0"/>
          </a:p>
          <a:p>
            <a:pPr algn="ctr">
              <a:buNone/>
            </a:pPr>
            <a:r>
              <a:rPr lang="en-US" b="1" dirty="0" smtClean="0"/>
              <a:t>Abstract: </a:t>
            </a:r>
          </a:p>
          <a:p>
            <a:pPr algn="just">
              <a:buNone/>
            </a:pPr>
            <a:r>
              <a:rPr lang="en-US" dirty="0" smtClean="0"/>
              <a:t>This article provides an </a:t>
            </a:r>
            <a:r>
              <a:rPr lang="en-US" b="1" dirty="0" smtClean="0"/>
              <a:t>historical account </a:t>
            </a:r>
            <a:r>
              <a:rPr lang="en-US" dirty="0" smtClean="0"/>
              <a:t>of the implementation of Islamic law in Aceh and how the issue of Islamic law has been debated. The study will give more emphasis on the </a:t>
            </a:r>
            <a:r>
              <a:rPr lang="en-US" b="1" dirty="0" smtClean="0"/>
              <a:t>dynamics of the implementation of Islamic law</a:t>
            </a:r>
            <a:r>
              <a:rPr lang="en-US" dirty="0" smtClean="0"/>
              <a:t>, its </a:t>
            </a:r>
            <a:r>
              <a:rPr lang="en-US" b="1" dirty="0" smtClean="0"/>
              <a:t>historical development</a:t>
            </a:r>
            <a:r>
              <a:rPr lang="en-US" dirty="0" smtClean="0"/>
              <a:t>, </a:t>
            </a:r>
            <a:r>
              <a:rPr lang="en-US" b="1" dirty="0" smtClean="0"/>
              <a:t>typologies of Islamic law</a:t>
            </a:r>
            <a:r>
              <a:rPr lang="en-US" dirty="0" smtClean="0"/>
              <a:t>,  </a:t>
            </a:r>
            <a:r>
              <a:rPr lang="en-US" b="1" dirty="0" smtClean="0"/>
              <a:t>leaders’ opinions regarding this issue, and the governments’ responses</a:t>
            </a:r>
            <a:r>
              <a:rPr lang="en-US" dirty="0" smtClean="0"/>
              <a:t>. This study </a:t>
            </a:r>
            <a:r>
              <a:rPr lang="en-US" b="1" dirty="0" smtClean="0"/>
              <a:t>argues </a:t>
            </a:r>
            <a:r>
              <a:rPr lang="en-US" dirty="0" smtClean="0"/>
              <a:t>that Islamic law in Aceh has  been misinterpreted merely as </a:t>
            </a:r>
            <a:r>
              <a:rPr lang="en-US" i="1" dirty="0" smtClean="0"/>
              <a:t>h{</a:t>
            </a:r>
            <a:r>
              <a:rPr lang="en-US" i="1" dirty="0" err="1" smtClean="0"/>
              <a:t>udud</a:t>
            </a:r>
            <a:r>
              <a:rPr lang="en-US" i="1" dirty="0" smtClean="0"/>
              <a:t> </a:t>
            </a:r>
            <a:r>
              <a:rPr lang="en-US" dirty="0" smtClean="0"/>
              <a:t>law. In addition, it </a:t>
            </a:r>
            <a:r>
              <a:rPr lang="en-US" b="1" dirty="0" smtClean="0"/>
              <a:t>argues </a:t>
            </a:r>
            <a:r>
              <a:rPr lang="en-US" dirty="0" smtClean="0"/>
              <a:t>that the provincial government tends to put heavy emphasis on symbolic religious issues (such as the Islamic dress code and the usage of Arabic signs and letterheads), rather than the substance of Islamic law such as justice and prosperity for all. Finally, the </a:t>
            </a:r>
            <a:r>
              <a:rPr lang="en-US" b="1" dirty="0" smtClean="0"/>
              <a:t>study has made evident </a:t>
            </a:r>
            <a:r>
              <a:rPr lang="en-US" dirty="0" smtClean="0"/>
              <a:t>that implementing Islamic law is never a good method of attempting to resolve conflict. There is no need to establish Islamic law formally through the political process because, when politics enters in religious arena, it carries with it many interests.</a:t>
            </a:r>
          </a:p>
          <a:p>
            <a:r>
              <a:rPr lang="en-US" b="1" dirty="0" smtClean="0"/>
              <a:t>Keywords: Aceh, </a:t>
            </a:r>
            <a:r>
              <a:rPr lang="en-US" b="1" i="1" dirty="0" err="1" smtClean="0"/>
              <a:t>Shari‘ah</a:t>
            </a:r>
            <a:r>
              <a:rPr lang="en-US" b="1" i="1" dirty="0" smtClean="0"/>
              <a:t>, </a:t>
            </a:r>
            <a:r>
              <a:rPr lang="en-US" b="1" i="1" dirty="0" err="1" smtClean="0"/>
              <a:t>Qanun</a:t>
            </a:r>
            <a:r>
              <a:rPr lang="en-US" b="1" i="1" dirty="0" smtClean="0"/>
              <a:t>, </a:t>
            </a:r>
            <a:r>
              <a:rPr lang="en-US" b="1" i="1" dirty="0" err="1" smtClean="0"/>
              <a:t>Adat</a:t>
            </a:r>
            <a:r>
              <a:rPr lang="en-US" b="1" i="1" dirty="0" smtClean="0"/>
              <a:t>, </a:t>
            </a:r>
            <a:r>
              <a:rPr lang="en-US" b="1" i="1" dirty="0" err="1" smtClean="0"/>
              <a:t>Hudud</a:t>
            </a:r>
            <a:r>
              <a:rPr lang="en-US" b="1" i="1"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dirty="0" err="1" smtClean="0"/>
              <a:t>Pendahuluan</a:t>
            </a:r>
            <a:r>
              <a:rPr lang="en-US" i="1" dirty="0" smtClean="0"/>
              <a:t> </a:t>
            </a:r>
            <a:r>
              <a:rPr lang="en-US" i="1" dirty="0" err="1" smtClean="0"/>
              <a:t>dan</a:t>
            </a:r>
            <a:r>
              <a:rPr lang="en-US" i="1" dirty="0" smtClean="0"/>
              <a:t> </a:t>
            </a:r>
            <a:r>
              <a:rPr lang="en-US" i="1" dirty="0" err="1" smtClean="0"/>
              <a:t>kalimat</a:t>
            </a:r>
            <a:r>
              <a:rPr lang="en-US" i="1" dirty="0" smtClean="0"/>
              <a:t> </a:t>
            </a:r>
            <a:r>
              <a:rPr lang="en-US" i="1" dirty="0" err="1" smtClean="0"/>
              <a:t>Pertama</a:t>
            </a:r>
            <a:endParaRPr lang="en-US" dirty="0"/>
          </a:p>
        </p:txBody>
      </p:sp>
      <p:sp>
        <p:nvSpPr>
          <p:cNvPr id="3" name="Content Placeholder 2"/>
          <p:cNvSpPr>
            <a:spLocks noGrp="1"/>
          </p:cNvSpPr>
          <p:nvPr>
            <p:ph sz="quarter" idx="1"/>
          </p:nvPr>
        </p:nvSpPr>
        <p:spPr/>
        <p:txBody>
          <a:bodyPr/>
          <a:lstStyle/>
          <a:p>
            <a:r>
              <a:rPr lang="en-US" dirty="0" err="1" smtClean="0"/>
              <a:t>Paragraf</a:t>
            </a:r>
            <a:r>
              <a:rPr lang="en-US" dirty="0" smtClean="0"/>
              <a:t> </a:t>
            </a:r>
            <a:r>
              <a:rPr lang="en-US" dirty="0" err="1" smtClean="0"/>
              <a:t>pengantar</a:t>
            </a:r>
            <a:r>
              <a:rPr lang="en-US" dirty="0" smtClean="0"/>
              <a:t> </a:t>
            </a:r>
            <a:r>
              <a:rPr lang="en-US" dirty="0" err="1" smtClean="0"/>
              <a:t>berfungsi</a:t>
            </a:r>
            <a:endParaRPr lang="en-US" dirty="0" smtClean="0"/>
          </a:p>
          <a:p>
            <a:pPr marL="514350" indent="-514350">
              <a:buAutoNum type="alphaLcPeriod"/>
            </a:pPr>
            <a:r>
              <a:rPr lang="en-US" dirty="0" err="1" smtClean="0"/>
              <a:t>Memberikan</a:t>
            </a:r>
            <a:r>
              <a:rPr lang="en-US" dirty="0" smtClean="0"/>
              <a:t> </a:t>
            </a:r>
            <a:r>
              <a:rPr lang="en-US" dirty="0" err="1" smtClean="0"/>
              <a:t>pokok</a:t>
            </a:r>
            <a:r>
              <a:rPr lang="en-US" dirty="0" smtClean="0"/>
              <a:t> </a:t>
            </a:r>
            <a:r>
              <a:rPr lang="en-US" dirty="0" err="1" smtClean="0"/>
              <a:t>soal</a:t>
            </a:r>
            <a:r>
              <a:rPr lang="en-US" dirty="0" smtClean="0"/>
              <a:t> </a:t>
            </a:r>
            <a:r>
              <a:rPr lang="en-US" dirty="0" err="1" smtClean="0"/>
              <a:t>artikel</a:t>
            </a:r>
            <a:endParaRPr lang="en-US" dirty="0" smtClean="0"/>
          </a:p>
          <a:p>
            <a:pPr marL="514350" indent="-514350">
              <a:buAutoNum type="alphaLcPeriod"/>
            </a:pPr>
            <a:r>
              <a:rPr lang="en-US" dirty="0" err="1" smtClean="0"/>
              <a:t>Menarik</a:t>
            </a:r>
            <a:r>
              <a:rPr lang="en-US" dirty="0" smtClean="0"/>
              <a:t> </a:t>
            </a:r>
            <a:r>
              <a:rPr lang="en-US" dirty="0" err="1" smtClean="0"/>
              <a:t>minat</a:t>
            </a:r>
            <a:r>
              <a:rPr lang="en-US" dirty="0" smtClean="0"/>
              <a:t> </a:t>
            </a:r>
            <a:r>
              <a:rPr lang="en-US" dirty="0" err="1" smtClean="0"/>
              <a:t>pembaca</a:t>
            </a:r>
            <a:endParaRPr lang="en-US" dirty="0" smtClean="0"/>
          </a:p>
          <a:p>
            <a:pPr marL="514350" indent="-514350">
              <a:buAutoNum type="alphaLcPeriod"/>
            </a:pPr>
            <a:r>
              <a:rPr lang="en-US" dirty="0" err="1" smtClean="0"/>
              <a:t>Menyatakan</a:t>
            </a:r>
            <a:r>
              <a:rPr lang="en-US" dirty="0" smtClean="0"/>
              <a:t> </a:t>
            </a:r>
            <a:r>
              <a:rPr lang="en-US" dirty="0" err="1" smtClean="0"/>
              <a:t>gagasan</a:t>
            </a:r>
            <a:r>
              <a:rPr lang="en-US" dirty="0" smtClean="0"/>
              <a:t> </a:t>
            </a:r>
            <a:r>
              <a:rPr lang="en-US" dirty="0" err="1" smtClean="0"/>
              <a:t>pokok</a:t>
            </a:r>
            <a:r>
              <a:rPr lang="en-US" dirty="0" smtClean="0"/>
              <a:t> </a:t>
            </a:r>
            <a:r>
              <a:rPr lang="en-US" dirty="0" err="1" smtClean="0"/>
              <a:t>karangan</a:t>
            </a:r>
            <a:r>
              <a:rPr lang="en-US" dirty="0" smtClean="0"/>
              <a:t> </a:t>
            </a:r>
            <a:r>
              <a:rPr lang="en-US" dirty="0" err="1" smtClean="0"/>
              <a:t>secara</a:t>
            </a:r>
            <a:r>
              <a:rPr lang="en-US" dirty="0" smtClean="0"/>
              <a:t> </a:t>
            </a:r>
            <a:r>
              <a:rPr lang="en-US" dirty="0" err="1" smtClean="0"/>
              <a:t>penuh</a:t>
            </a:r>
            <a:r>
              <a:rPr lang="en-US" dirty="0" smtClean="0"/>
              <a:t> </a:t>
            </a:r>
            <a:r>
              <a:rPr lang="en-US" dirty="0" err="1" smtClean="0"/>
              <a:t>selengkapnya</a:t>
            </a:r>
            <a:r>
              <a:rPr lang="en-US" dirty="0" smtClean="0"/>
              <a:t> </a:t>
            </a:r>
            <a:r>
              <a:rPr lang="en-US" dirty="0" err="1" smtClean="0"/>
              <a:t>atau</a:t>
            </a:r>
            <a:r>
              <a:rPr lang="en-US" dirty="0" smtClean="0"/>
              <a:t> </a:t>
            </a:r>
            <a:r>
              <a:rPr lang="en-US" dirty="0" err="1" smtClean="0"/>
              <a:t>secara</a:t>
            </a:r>
            <a:r>
              <a:rPr lang="en-US" dirty="0" smtClean="0"/>
              <a:t> </a:t>
            </a:r>
            <a:r>
              <a:rPr lang="en-US" dirty="0" err="1" smtClean="0"/>
              <a:t>persiapan</a:t>
            </a:r>
            <a:r>
              <a:rPr lang="en-US" dirty="0" smtClean="0"/>
              <a:t> </a:t>
            </a:r>
            <a:r>
              <a:rPr lang="en-US" dirty="0" err="1" smtClean="0"/>
              <a:t>ke</a:t>
            </a:r>
            <a:r>
              <a:rPr lang="en-US" dirty="0" smtClean="0"/>
              <a:t> </a:t>
            </a:r>
            <a:r>
              <a:rPr lang="en-US" dirty="0" err="1" smtClean="0"/>
              <a:t>arah</a:t>
            </a:r>
            <a:r>
              <a:rPr lang="en-US" dirty="0" smtClean="0"/>
              <a:t> yang </a:t>
            </a:r>
            <a:r>
              <a:rPr lang="en-US" dirty="0" err="1" smtClean="0"/>
              <a:t>pernyataan</a:t>
            </a:r>
            <a:r>
              <a:rPr lang="en-US" dirty="0" smtClean="0"/>
              <a:t> </a:t>
            </a:r>
            <a:r>
              <a:rPr lang="en-US" dirty="0" err="1" smtClean="0"/>
              <a:t>gagasan</a:t>
            </a:r>
            <a:r>
              <a:rPr lang="en-US" dirty="0" smtClean="0"/>
              <a:t> </a:t>
            </a:r>
            <a:r>
              <a:rPr lang="en-US" dirty="0" err="1" smtClean="0"/>
              <a:t>pokok</a:t>
            </a:r>
            <a:r>
              <a:rPr lang="en-US" dirty="0" smtClean="0"/>
              <a:t> </a:t>
            </a:r>
            <a:r>
              <a:rPr lang="en-US" dirty="0" err="1" smtClean="0"/>
              <a:t>sepenuhnya</a:t>
            </a:r>
            <a:r>
              <a:rPr lang="en-US" dirty="0" smtClean="0"/>
              <a:t> </a:t>
            </a:r>
            <a:r>
              <a:rPr lang="en-US" dirty="0" err="1" smtClean="0"/>
              <a:t>pada</a:t>
            </a:r>
            <a:r>
              <a:rPr lang="en-US" dirty="0" smtClean="0"/>
              <a:t> </a:t>
            </a:r>
            <a:r>
              <a:rPr lang="en-US" dirty="0" err="1" smtClean="0"/>
              <a:t>akhir</a:t>
            </a:r>
            <a:r>
              <a:rPr lang="en-US" dirty="0" smtClean="0"/>
              <a:t> </a:t>
            </a:r>
            <a:r>
              <a:rPr lang="en-US" dirty="0" err="1" smtClean="0"/>
              <a:t>karangan</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a:t>
            </a:r>
            <a:endParaRPr lang="en-US" dirty="0"/>
          </a:p>
        </p:txBody>
      </p:sp>
      <p:sp>
        <p:nvSpPr>
          <p:cNvPr id="3" name="Content Placeholder 2"/>
          <p:cNvSpPr>
            <a:spLocks noGrp="1"/>
          </p:cNvSpPr>
          <p:nvPr>
            <p:ph sz="quarter" idx="1"/>
          </p:nvPr>
        </p:nvSpPr>
        <p:spPr/>
        <p:txBody>
          <a:bodyPr>
            <a:normAutofit/>
          </a:bodyPr>
          <a:lstStyle/>
          <a:p>
            <a:r>
              <a:rPr lang="en-US" dirty="0" smtClean="0"/>
              <a:t>W.J.S. </a:t>
            </a:r>
            <a:r>
              <a:rPr lang="en-US" dirty="0" err="1" smtClean="0"/>
              <a:t>Poerwaaminta</a:t>
            </a:r>
            <a:endParaRPr lang="en-US" dirty="0" smtClean="0"/>
          </a:p>
          <a:p>
            <a:pPr>
              <a:buNone/>
            </a:pPr>
            <a:r>
              <a:rPr lang="en-US" dirty="0" smtClean="0"/>
              <a:t>“</a:t>
            </a:r>
            <a:r>
              <a:rPr lang="en-US" dirty="0" err="1" smtClean="0"/>
              <a:t>Kalimat</a:t>
            </a:r>
            <a:r>
              <a:rPr lang="en-US" dirty="0" smtClean="0"/>
              <a:t> </a:t>
            </a:r>
            <a:r>
              <a:rPr lang="en-US" dirty="0" err="1" smtClean="0"/>
              <a:t>permulaan</a:t>
            </a:r>
            <a:r>
              <a:rPr lang="en-US" dirty="0" smtClean="0"/>
              <a:t> </a:t>
            </a:r>
            <a:r>
              <a:rPr lang="en-US" dirty="0" err="1" smtClean="0"/>
              <a:t>tidak</a:t>
            </a:r>
            <a:r>
              <a:rPr lang="en-US" dirty="0" smtClean="0"/>
              <a:t> </a:t>
            </a:r>
            <a:r>
              <a:rPr lang="en-US" dirty="0" err="1" smtClean="0"/>
              <a:t>usah</a:t>
            </a:r>
            <a:r>
              <a:rPr lang="en-US" dirty="0" smtClean="0"/>
              <a:t> </a:t>
            </a:r>
            <a:r>
              <a:rPr lang="en-US" dirty="0" err="1" smtClean="0"/>
              <a:t>dipikirkan</a:t>
            </a:r>
            <a:r>
              <a:rPr lang="en-US" dirty="0" smtClean="0"/>
              <a:t> lama-lama. </a:t>
            </a:r>
            <a:r>
              <a:rPr lang="en-US" dirty="0" err="1" smtClean="0"/>
              <a:t>Tulislah</a:t>
            </a:r>
            <a:r>
              <a:rPr lang="en-US" dirty="0" smtClean="0"/>
              <a:t> </a:t>
            </a:r>
            <a:r>
              <a:rPr lang="en-US" dirty="0" err="1" smtClean="0"/>
              <a:t>segera</a:t>
            </a:r>
            <a:r>
              <a:rPr lang="en-US" dirty="0" smtClean="0"/>
              <a:t> </a:t>
            </a:r>
            <a:r>
              <a:rPr lang="en-US" dirty="0" err="1" smtClean="0"/>
              <a:t>apa</a:t>
            </a:r>
            <a:r>
              <a:rPr lang="en-US" dirty="0" smtClean="0"/>
              <a:t> yang </a:t>
            </a:r>
            <a:r>
              <a:rPr lang="en-US" dirty="0" err="1" smtClean="0"/>
              <a:t>hendak</a:t>
            </a:r>
            <a:r>
              <a:rPr lang="en-US" dirty="0" smtClean="0"/>
              <a:t> </a:t>
            </a:r>
            <a:r>
              <a:rPr lang="en-US" dirty="0" err="1" smtClean="0"/>
              <a:t>Anda</a:t>
            </a:r>
            <a:r>
              <a:rPr lang="en-US" dirty="0" smtClean="0"/>
              <a:t> </a:t>
            </a:r>
            <a:r>
              <a:rPr lang="en-US" dirty="0" err="1" smtClean="0"/>
              <a:t>katakan</a:t>
            </a:r>
            <a:r>
              <a:rPr lang="en-US" dirty="0" smtClean="0"/>
              <a:t>.”</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Ragam</a:t>
            </a:r>
            <a:r>
              <a:rPr lang="en-US" dirty="0" smtClean="0"/>
              <a:t> </a:t>
            </a:r>
            <a:r>
              <a:rPr lang="en-US" dirty="0" err="1" smtClean="0"/>
              <a:t>memulai</a:t>
            </a:r>
            <a:r>
              <a:rPr lang="en-US" dirty="0" smtClean="0"/>
              <a:t> </a:t>
            </a:r>
            <a:r>
              <a:rPr lang="en-US" dirty="0" err="1" smtClean="0"/>
              <a:t>kalimat</a:t>
            </a:r>
            <a:r>
              <a:rPr lang="en-US" dirty="0" smtClean="0"/>
              <a:t> </a:t>
            </a:r>
            <a:r>
              <a:rPr lang="en-US" dirty="0" err="1" smtClean="0"/>
              <a:t>pertama</a:t>
            </a:r>
            <a:endParaRPr lang="en-US" dirty="0"/>
          </a:p>
        </p:txBody>
      </p:sp>
      <p:sp>
        <p:nvSpPr>
          <p:cNvPr id="3" name="Content Placeholder 2"/>
          <p:cNvSpPr>
            <a:spLocks noGrp="1"/>
          </p:cNvSpPr>
          <p:nvPr>
            <p:ph sz="quarter" idx="1"/>
          </p:nvPr>
        </p:nvSpPr>
        <p:spPr/>
        <p:txBody>
          <a:bodyPr>
            <a:normAutofit fontScale="70000" lnSpcReduction="20000"/>
          </a:bodyPr>
          <a:lstStyle/>
          <a:p>
            <a:pPr marL="514350" indent="-514350">
              <a:buAutoNum type="arabicPeriod"/>
            </a:pPr>
            <a:r>
              <a:rPr lang="en-US" i="1" dirty="0" err="1" smtClean="0"/>
              <a:t>Berita</a:t>
            </a:r>
            <a:r>
              <a:rPr lang="en-US" i="1" dirty="0" smtClean="0"/>
              <a:t> </a:t>
            </a:r>
            <a:r>
              <a:rPr lang="en-US" i="1" dirty="0" err="1" smtClean="0"/>
              <a:t>hangat</a:t>
            </a:r>
            <a:endParaRPr lang="en-US" i="1" dirty="0" smtClean="0"/>
          </a:p>
          <a:p>
            <a:pPr marL="514350" indent="-514350">
              <a:buAutoNum type="arabicPeriod"/>
            </a:pPr>
            <a:r>
              <a:rPr lang="en-US" i="1" dirty="0" err="1" smtClean="0"/>
              <a:t>Cerita</a:t>
            </a:r>
            <a:r>
              <a:rPr lang="en-US" i="1" dirty="0" smtClean="0"/>
              <a:t> </a:t>
            </a:r>
            <a:r>
              <a:rPr lang="en-US" i="1" dirty="0" err="1" smtClean="0"/>
              <a:t>kecil</a:t>
            </a:r>
            <a:r>
              <a:rPr lang="en-US" i="1" dirty="0" smtClean="0"/>
              <a:t> (</a:t>
            </a:r>
            <a:r>
              <a:rPr lang="en-US" i="1" dirty="0" err="1" smtClean="0"/>
              <a:t>anekdot</a:t>
            </a:r>
            <a:r>
              <a:rPr lang="en-US" dirty="0" smtClean="0"/>
              <a:t>).</a:t>
            </a:r>
          </a:p>
          <a:p>
            <a:pPr marL="514350" indent="-514350">
              <a:buAutoNum type="arabicPeriod"/>
            </a:pPr>
            <a:r>
              <a:rPr lang="en-US" dirty="0" err="1" smtClean="0"/>
              <a:t>Sejarah</a:t>
            </a:r>
            <a:r>
              <a:rPr lang="en-US" dirty="0" smtClean="0"/>
              <a:t> </a:t>
            </a:r>
            <a:r>
              <a:rPr lang="en-US" dirty="0" err="1" smtClean="0"/>
              <a:t>atau</a:t>
            </a:r>
            <a:r>
              <a:rPr lang="en-US" dirty="0" smtClean="0"/>
              <a:t> </a:t>
            </a:r>
            <a:r>
              <a:rPr lang="en-US" dirty="0" err="1" smtClean="0"/>
              <a:t>riwayat</a:t>
            </a:r>
            <a:r>
              <a:rPr lang="en-US" dirty="0" smtClean="0"/>
              <a:t> </a:t>
            </a:r>
            <a:r>
              <a:rPr lang="en-US" dirty="0" err="1" smtClean="0"/>
              <a:t>hidup</a:t>
            </a:r>
            <a:r>
              <a:rPr lang="en-US" dirty="0" smtClean="0"/>
              <a:t> </a:t>
            </a:r>
            <a:r>
              <a:rPr lang="en-US" dirty="0" err="1" smtClean="0"/>
              <a:t>seseorang</a:t>
            </a:r>
            <a:endParaRPr lang="en-US" dirty="0" smtClean="0"/>
          </a:p>
          <a:p>
            <a:pPr marL="514350" indent="-514350">
              <a:buAutoNum type="arabicPeriod"/>
            </a:pPr>
            <a:r>
              <a:rPr lang="en-US" i="1" dirty="0" err="1" smtClean="0"/>
              <a:t>Kutipan</a:t>
            </a:r>
            <a:r>
              <a:rPr lang="en-US" i="1" dirty="0" smtClean="0"/>
              <a:t>, </a:t>
            </a:r>
            <a:r>
              <a:rPr lang="en-US" i="1" dirty="0" err="1" smtClean="0"/>
              <a:t>perkataan</a:t>
            </a:r>
            <a:r>
              <a:rPr lang="en-US" i="1" dirty="0" smtClean="0"/>
              <a:t> </a:t>
            </a:r>
            <a:r>
              <a:rPr lang="en-US" i="1" dirty="0" err="1" smtClean="0"/>
              <a:t>seseorang</a:t>
            </a:r>
            <a:r>
              <a:rPr lang="en-US" i="1" dirty="0" smtClean="0"/>
              <a:t>, </a:t>
            </a:r>
            <a:r>
              <a:rPr lang="en-US" i="1" dirty="0" err="1" smtClean="0"/>
              <a:t>kata</a:t>
            </a:r>
            <a:r>
              <a:rPr lang="en-US" i="1" dirty="0" smtClean="0"/>
              <a:t> </a:t>
            </a:r>
            <a:r>
              <a:rPr lang="en-US" i="1" dirty="0" err="1" smtClean="0"/>
              <a:t>mutiara</a:t>
            </a:r>
            <a:endParaRPr lang="en-US" i="1" dirty="0" smtClean="0"/>
          </a:p>
          <a:p>
            <a:pPr marL="514350" indent="-514350">
              <a:buAutoNum type="arabicPeriod"/>
            </a:pPr>
            <a:r>
              <a:rPr lang="en-US" i="1" dirty="0" err="1" smtClean="0"/>
              <a:t>Lukisan</a:t>
            </a:r>
            <a:r>
              <a:rPr lang="en-US" i="1" dirty="0" smtClean="0"/>
              <a:t> </a:t>
            </a:r>
            <a:r>
              <a:rPr lang="en-US" i="1" dirty="0" err="1" smtClean="0"/>
              <a:t>tentang</a:t>
            </a:r>
            <a:r>
              <a:rPr lang="en-US" i="1" dirty="0" smtClean="0"/>
              <a:t> </a:t>
            </a:r>
            <a:r>
              <a:rPr lang="en-US" i="1" dirty="0" err="1" smtClean="0"/>
              <a:t>watak</a:t>
            </a:r>
            <a:r>
              <a:rPr lang="en-US" i="1" dirty="0" smtClean="0"/>
              <a:t>, </a:t>
            </a:r>
            <a:r>
              <a:rPr lang="en-US" i="1" dirty="0" err="1" smtClean="0"/>
              <a:t>suasana</a:t>
            </a:r>
            <a:endParaRPr lang="en-US" i="1" dirty="0" smtClean="0"/>
          </a:p>
          <a:p>
            <a:pPr marL="514350" indent="-514350">
              <a:buAutoNum type="arabicPeriod"/>
            </a:pPr>
            <a:r>
              <a:rPr lang="en-US" i="1" dirty="0" err="1" smtClean="0"/>
              <a:t>Ringkasan</a:t>
            </a:r>
            <a:r>
              <a:rPr lang="en-US" i="1" dirty="0" smtClean="0"/>
              <a:t> </a:t>
            </a:r>
            <a:r>
              <a:rPr lang="en-US" i="1" dirty="0" err="1" smtClean="0"/>
              <a:t>isi</a:t>
            </a:r>
            <a:r>
              <a:rPr lang="en-US" i="1" dirty="0" smtClean="0"/>
              <a:t> </a:t>
            </a:r>
            <a:r>
              <a:rPr lang="en-US" i="1" dirty="0" err="1" smtClean="0"/>
              <a:t>karangan</a:t>
            </a:r>
            <a:endParaRPr lang="en-US" i="1" dirty="0" smtClean="0"/>
          </a:p>
          <a:p>
            <a:pPr marL="514350" indent="-514350">
              <a:buAutoNum type="arabicPeriod"/>
            </a:pPr>
            <a:r>
              <a:rPr lang="en-US" i="1" dirty="0" err="1" smtClean="0"/>
              <a:t>Contoh</a:t>
            </a:r>
            <a:r>
              <a:rPr lang="en-US" i="1" dirty="0" smtClean="0"/>
              <a:t> </a:t>
            </a:r>
            <a:r>
              <a:rPr lang="en-US" i="1" dirty="0" err="1" smtClean="0"/>
              <a:t>kongkret</a:t>
            </a:r>
            <a:endParaRPr lang="en-US" i="1" dirty="0" smtClean="0"/>
          </a:p>
          <a:p>
            <a:pPr marL="514350" indent="-514350">
              <a:buAutoNum type="arabicPeriod"/>
            </a:pPr>
            <a:r>
              <a:rPr lang="en-US" i="1" dirty="0" err="1" smtClean="0"/>
              <a:t>Pengalaman</a:t>
            </a:r>
            <a:r>
              <a:rPr lang="en-US" i="1" dirty="0" smtClean="0"/>
              <a:t> </a:t>
            </a:r>
            <a:r>
              <a:rPr lang="en-US" i="1" dirty="0" err="1" smtClean="0"/>
              <a:t>atau</a:t>
            </a:r>
            <a:r>
              <a:rPr lang="en-US" i="1" dirty="0" smtClean="0"/>
              <a:t> </a:t>
            </a:r>
            <a:r>
              <a:rPr lang="en-US" i="1" dirty="0" err="1" smtClean="0"/>
              <a:t>kenangan</a:t>
            </a:r>
            <a:r>
              <a:rPr lang="en-US" i="1" dirty="0" smtClean="0"/>
              <a:t> </a:t>
            </a:r>
            <a:r>
              <a:rPr lang="en-US" i="1" dirty="0" err="1" smtClean="0"/>
              <a:t>masa</a:t>
            </a:r>
            <a:r>
              <a:rPr lang="en-US" i="1" dirty="0" smtClean="0"/>
              <a:t> </a:t>
            </a:r>
            <a:r>
              <a:rPr lang="en-US" i="1" dirty="0" err="1" smtClean="0"/>
              <a:t>lalu</a:t>
            </a:r>
            <a:r>
              <a:rPr lang="en-US" i="1" dirty="0" smtClean="0"/>
              <a:t>.</a:t>
            </a:r>
          </a:p>
          <a:p>
            <a:pPr marL="514350" indent="-514350">
              <a:buAutoNum type="arabicPeriod"/>
            </a:pPr>
            <a:r>
              <a:rPr lang="en-US" i="1" dirty="0" err="1" smtClean="0"/>
              <a:t>Sesuatu</a:t>
            </a:r>
            <a:r>
              <a:rPr lang="en-US" i="1" dirty="0" smtClean="0"/>
              <a:t> yang </a:t>
            </a:r>
            <a:r>
              <a:rPr lang="en-US" i="1" dirty="0" err="1" smtClean="0"/>
              <a:t>menegangkan</a:t>
            </a:r>
            <a:r>
              <a:rPr lang="en-US" i="1" dirty="0" smtClean="0"/>
              <a:t> </a:t>
            </a:r>
            <a:r>
              <a:rPr lang="en-US" i="1" dirty="0" err="1" smtClean="0"/>
              <a:t>atau</a:t>
            </a:r>
            <a:r>
              <a:rPr lang="en-US" i="1" dirty="0" smtClean="0"/>
              <a:t> </a:t>
            </a:r>
            <a:r>
              <a:rPr lang="en-US" i="1" dirty="0" err="1" smtClean="0"/>
              <a:t>meransang</a:t>
            </a:r>
            <a:r>
              <a:rPr lang="en-US" i="1" dirty="0" smtClean="0"/>
              <a:t> </a:t>
            </a:r>
            <a:r>
              <a:rPr lang="en-US" i="1" dirty="0" err="1" smtClean="0"/>
              <a:t>keingintahuan</a:t>
            </a:r>
            <a:endParaRPr lang="en-US" i="1" dirty="0" smtClean="0"/>
          </a:p>
          <a:p>
            <a:pPr marL="514350" indent="-514350">
              <a:buAutoNum type="arabicPeriod"/>
            </a:pPr>
            <a:r>
              <a:rPr lang="en-US" i="1" dirty="0" smtClean="0"/>
              <a:t>Dialog (</a:t>
            </a:r>
            <a:r>
              <a:rPr lang="en-US" i="1" dirty="0" err="1" smtClean="0"/>
              <a:t>percakapan</a:t>
            </a:r>
            <a:r>
              <a:rPr lang="en-US" i="1" dirty="0" smtClean="0"/>
              <a:t>)</a:t>
            </a:r>
          </a:p>
          <a:p>
            <a:pPr marL="514350" indent="-514350">
              <a:buAutoNum type="arabicPeriod"/>
            </a:pPr>
            <a:r>
              <a:rPr lang="en-US" i="1" dirty="0" err="1" smtClean="0"/>
              <a:t>Pernyataan</a:t>
            </a:r>
            <a:r>
              <a:rPr lang="en-US" i="1" dirty="0" smtClean="0"/>
              <a:t> yang </a:t>
            </a:r>
            <a:r>
              <a:rPr lang="en-US" i="1" dirty="0" err="1" smtClean="0"/>
              <a:t>kuat</a:t>
            </a:r>
            <a:endParaRPr lang="en-US" i="1" dirty="0" smtClean="0"/>
          </a:p>
          <a:p>
            <a:pPr marL="514350" indent="-514350">
              <a:buAutoNum type="arabicPeriod"/>
            </a:pPr>
            <a:r>
              <a:rPr lang="en-US" i="1" dirty="0" err="1" smtClean="0"/>
              <a:t>Pertanyaan</a:t>
            </a:r>
            <a:r>
              <a:rPr lang="en-US" i="1" dirty="0" smtClean="0"/>
              <a:t> yang </a:t>
            </a:r>
            <a:r>
              <a:rPr lang="en-US" i="1" dirty="0" err="1" smtClean="0"/>
              <a:t>jitu</a:t>
            </a:r>
            <a:endParaRPr lang="en-US" i="1" dirty="0" smtClean="0"/>
          </a:p>
          <a:p>
            <a:pPr marL="514350" indent="-514350">
              <a:buAutoNum type="arabicPeriod"/>
            </a:pPr>
            <a:r>
              <a:rPr lang="en-US" i="1" dirty="0" err="1" smtClean="0"/>
              <a:t>Definisi</a:t>
            </a:r>
            <a:endParaRPr lang="en-US" i="1" dirty="0" smtClean="0"/>
          </a:p>
          <a:p>
            <a:pPr marL="514350" indent="-514350">
              <a:buAutoNum type="arabicPeriod"/>
            </a:pPr>
            <a:r>
              <a:rPr lang="en-US" i="1" dirty="0" err="1" smtClean="0"/>
              <a:t>Perbandingan</a:t>
            </a:r>
            <a:r>
              <a:rPr lang="en-US" i="1" dirty="0" smtClean="0"/>
              <a:t>, </a:t>
            </a:r>
            <a:r>
              <a:rPr lang="en-US" i="1" dirty="0" err="1" smtClean="0"/>
              <a:t>ibarat</a:t>
            </a:r>
            <a:r>
              <a:rPr lang="en-US" i="1" dirty="0" smtClean="0"/>
              <a:t>, </a:t>
            </a:r>
            <a:r>
              <a:rPr lang="en-US" i="1" dirty="0" err="1" smtClean="0"/>
              <a:t>analogi</a:t>
            </a:r>
            <a:endParaRPr lang="en-US" i="1" dirty="0" smtClean="0"/>
          </a:p>
          <a:p>
            <a:pPr marL="514350" indent="-514350">
              <a:buAutoNum type="arabicPeriod"/>
            </a:pPr>
            <a:r>
              <a:rPr lang="en-US" i="1" dirty="0" err="1" smtClean="0"/>
              <a:t>kiasan</a:t>
            </a:r>
            <a:endParaRPr lang="en-US" i="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smtClean="0"/>
              <a:t>Paragrap</a:t>
            </a:r>
            <a:r>
              <a:rPr lang="en-US" dirty="0" smtClean="0"/>
              <a:t> (</a:t>
            </a:r>
            <a:r>
              <a:rPr lang="en-US" dirty="0" err="1" smtClean="0"/>
              <a:t>Informatif</a:t>
            </a:r>
            <a:r>
              <a:rPr lang="en-US" dirty="0" smtClean="0"/>
              <a:t>, </a:t>
            </a:r>
            <a:r>
              <a:rPr lang="en-US" dirty="0" err="1" smtClean="0"/>
              <a:t>analitis</a:t>
            </a:r>
            <a:r>
              <a:rPr lang="en-US" dirty="0" smtClean="0"/>
              <a:t>, </a:t>
            </a:r>
            <a:r>
              <a:rPr lang="en-US" dirty="0" err="1" smtClean="0"/>
              <a:t>dan</a:t>
            </a:r>
            <a:r>
              <a:rPr lang="en-US" dirty="0" smtClean="0"/>
              <a:t> </a:t>
            </a:r>
            <a:r>
              <a:rPr lang="en-US" dirty="0" err="1" smtClean="0"/>
              <a:t>argumentatif</a:t>
            </a:r>
            <a:r>
              <a:rPr lang="en-US" dirty="0" smtClean="0"/>
              <a:t>)</a:t>
            </a:r>
            <a:endParaRPr lang="en-US" dirty="0"/>
          </a:p>
        </p:txBody>
      </p:sp>
      <p:sp>
        <p:nvSpPr>
          <p:cNvPr id="3" name="Content Placeholder 2"/>
          <p:cNvSpPr>
            <a:spLocks noGrp="1"/>
          </p:cNvSpPr>
          <p:nvPr>
            <p:ph sz="quarter" idx="1"/>
          </p:nvPr>
        </p:nvSpPr>
        <p:spPr/>
        <p:txBody>
          <a:bodyPr/>
          <a:lstStyle/>
          <a:p>
            <a:r>
              <a:rPr lang="en-US" dirty="0" err="1" smtClean="0"/>
              <a:t>Membuat</a:t>
            </a:r>
            <a:r>
              <a:rPr lang="en-US" dirty="0" smtClean="0"/>
              <a:t> </a:t>
            </a:r>
            <a:r>
              <a:rPr lang="en-US" dirty="0" err="1" smtClean="0"/>
              <a:t>pernyataan-pernyataan</a:t>
            </a:r>
            <a:r>
              <a:rPr lang="en-US" dirty="0" smtClean="0"/>
              <a:t> (</a:t>
            </a:r>
            <a:r>
              <a:rPr lang="en-US" dirty="0" err="1" smtClean="0"/>
              <a:t>pikiran-pikiran</a:t>
            </a:r>
            <a:r>
              <a:rPr lang="en-US" dirty="0" smtClean="0"/>
              <a:t> </a:t>
            </a:r>
            <a:r>
              <a:rPr lang="en-US" dirty="0" err="1" smtClean="0"/>
              <a:t>utama</a:t>
            </a:r>
            <a:r>
              <a:rPr lang="en-US" dirty="0" smtClean="0"/>
              <a:t>/</a:t>
            </a:r>
            <a:r>
              <a:rPr lang="en-US" dirty="0" err="1" smtClean="0"/>
              <a:t>kalimat-kalimat</a:t>
            </a:r>
            <a:r>
              <a:rPr lang="en-US" dirty="0" smtClean="0"/>
              <a:t> </a:t>
            </a:r>
            <a:r>
              <a:rPr lang="en-US" dirty="0" err="1" smtClean="0"/>
              <a:t>utama</a:t>
            </a:r>
            <a:r>
              <a:rPr lang="en-US" dirty="0" smtClean="0"/>
              <a:t>)</a:t>
            </a:r>
          </a:p>
          <a:p>
            <a:r>
              <a:rPr lang="en-US" dirty="0" err="1" smtClean="0"/>
              <a:t>Menerangkan</a:t>
            </a:r>
            <a:r>
              <a:rPr lang="en-US" dirty="0" smtClean="0"/>
              <a:t> </a:t>
            </a:r>
            <a:r>
              <a:rPr lang="en-US" dirty="0" err="1" smtClean="0"/>
              <a:t>tiap-tiap</a:t>
            </a:r>
            <a:r>
              <a:rPr lang="en-US" dirty="0" smtClean="0"/>
              <a:t> </a:t>
            </a:r>
            <a:r>
              <a:rPr lang="en-US" dirty="0" err="1" smtClean="0"/>
              <a:t>pernyataan</a:t>
            </a:r>
            <a:endParaRPr lang="en-US" dirty="0" smtClean="0"/>
          </a:p>
          <a:p>
            <a:r>
              <a:rPr lang="en-US" dirty="0" err="1" smtClean="0"/>
              <a:t>Memberikan</a:t>
            </a:r>
            <a:r>
              <a:rPr lang="en-US" dirty="0" smtClean="0"/>
              <a:t> </a:t>
            </a:r>
            <a:r>
              <a:rPr lang="en-US" dirty="0" err="1" smtClean="0"/>
              <a:t>bukti-bukti</a:t>
            </a:r>
            <a:r>
              <a:rPr lang="en-US" dirty="0" smtClean="0"/>
              <a:t> (</a:t>
            </a:r>
            <a:r>
              <a:rPr lang="en-US" dirty="0" err="1" smtClean="0"/>
              <a:t>contoh</a:t>
            </a:r>
            <a:r>
              <a:rPr lang="en-US" dirty="0" smtClean="0"/>
              <a:t>, </a:t>
            </a:r>
            <a:r>
              <a:rPr lang="en-US" dirty="0" err="1" smtClean="0"/>
              <a:t>ilustrasi</a:t>
            </a:r>
            <a:r>
              <a:rPr lang="en-US" dirty="0" smtClean="0"/>
              <a:t>, detail, </a:t>
            </a:r>
            <a:r>
              <a:rPr lang="en-US" dirty="0" err="1" smtClean="0"/>
              <a:t>perbandingan</a:t>
            </a:r>
            <a:r>
              <a:rPr lang="en-US" dirty="0" smtClean="0"/>
              <a:t>, </a:t>
            </a:r>
            <a:r>
              <a:rPr lang="en-US" dirty="0" err="1" smtClean="0"/>
              <a:t>alasan</a:t>
            </a:r>
            <a:r>
              <a:rPr lang="en-US" dirty="0" smtClean="0"/>
              <a:t>, </a:t>
            </a:r>
            <a:r>
              <a:rPr lang="en-US" dirty="0" err="1" smtClean="0"/>
              <a:t>dan</a:t>
            </a:r>
            <a:r>
              <a:rPr lang="en-US" dirty="0" smtClean="0"/>
              <a:t> </a:t>
            </a:r>
            <a:r>
              <a:rPr lang="en-US" dirty="0" err="1" smtClean="0"/>
              <a:t>fakta</a:t>
            </a:r>
            <a:r>
              <a:rPr lang="en-US" dirty="0" smtClean="0"/>
              <a:t>)</a:t>
            </a:r>
          </a:p>
          <a:p>
            <a:r>
              <a:rPr lang="en-US" dirty="0" err="1" smtClean="0"/>
              <a:t>Mengomentari</a:t>
            </a:r>
            <a:r>
              <a:rPr lang="en-US" dirty="0" smtClean="0"/>
              <a:t> </a:t>
            </a:r>
            <a:r>
              <a:rPr lang="en-US" dirty="0" err="1" smtClean="0"/>
              <a:t>pentingnya</a:t>
            </a:r>
            <a:r>
              <a:rPr lang="en-US" dirty="0" smtClean="0"/>
              <a:t> </a:t>
            </a:r>
            <a:r>
              <a:rPr lang="en-US" dirty="0" err="1" smtClean="0"/>
              <a:t>pokok</a:t>
            </a:r>
            <a:r>
              <a:rPr lang="en-US" dirty="0" smtClean="0"/>
              <a:t> </a:t>
            </a:r>
            <a:r>
              <a:rPr lang="en-US" dirty="0" err="1" smtClean="0"/>
              <a:t>pembicaraan</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Cara </a:t>
            </a:r>
            <a:r>
              <a:rPr lang="en-US" dirty="0" err="1" smtClean="0"/>
              <a:t>mengembangkan</a:t>
            </a:r>
            <a:r>
              <a:rPr lang="en-US" dirty="0" smtClean="0"/>
              <a:t> </a:t>
            </a:r>
            <a:r>
              <a:rPr lang="en-US" dirty="0" err="1" smtClean="0"/>
              <a:t>paragrap</a:t>
            </a:r>
            <a:endParaRPr lang="en-US" dirty="0"/>
          </a:p>
        </p:txBody>
      </p:sp>
      <p:sp>
        <p:nvSpPr>
          <p:cNvPr id="3" name="Content Placeholder 2"/>
          <p:cNvSpPr>
            <a:spLocks noGrp="1"/>
          </p:cNvSpPr>
          <p:nvPr>
            <p:ph sz="quarter" idx="1"/>
          </p:nvPr>
        </p:nvSpPr>
        <p:spPr/>
        <p:txBody>
          <a:bodyPr>
            <a:normAutofit fontScale="70000" lnSpcReduction="20000"/>
          </a:bodyPr>
          <a:lstStyle/>
          <a:p>
            <a:pPr marL="514350" indent="-514350">
              <a:buAutoNum type="arabicPeriod"/>
            </a:pPr>
            <a:r>
              <a:rPr lang="en-US" dirty="0" err="1" smtClean="0"/>
              <a:t>Memberikan</a:t>
            </a:r>
            <a:r>
              <a:rPr lang="en-US" dirty="0" smtClean="0"/>
              <a:t> </a:t>
            </a:r>
            <a:r>
              <a:rPr lang="en-US" dirty="0" err="1" smtClean="0"/>
              <a:t>contoh</a:t>
            </a:r>
            <a:r>
              <a:rPr lang="en-US" dirty="0" smtClean="0"/>
              <a:t> </a:t>
            </a:r>
            <a:r>
              <a:rPr lang="en-US" dirty="0" err="1" smtClean="0"/>
              <a:t>atau</a:t>
            </a:r>
            <a:r>
              <a:rPr lang="en-US" dirty="0" smtClean="0"/>
              <a:t> </a:t>
            </a:r>
            <a:r>
              <a:rPr lang="en-US" dirty="0" err="1" smtClean="0"/>
              <a:t>ilustrasi</a:t>
            </a:r>
            <a:r>
              <a:rPr lang="en-US" dirty="0" smtClean="0"/>
              <a:t> </a:t>
            </a:r>
            <a:r>
              <a:rPr lang="en-US" dirty="0" err="1" smtClean="0"/>
              <a:t>tentang</a:t>
            </a:r>
            <a:r>
              <a:rPr lang="en-US" dirty="0" smtClean="0"/>
              <a:t> </a:t>
            </a:r>
            <a:r>
              <a:rPr lang="en-US" dirty="0" err="1" smtClean="0"/>
              <a:t>apa</a:t>
            </a:r>
            <a:r>
              <a:rPr lang="en-US" dirty="0" smtClean="0"/>
              <a:t> yang </a:t>
            </a:r>
            <a:r>
              <a:rPr lang="en-US" dirty="0" err="1" smtClean="0"/>
              <a:t>dibicarakan</a:t>
            </a:r>
            <a:r>
              <a:rPr lang="en-US" dirty="0" smtClean="0"/>
              <a:t>.</a:t>
            </a:r>
          </a:p>
          <a:p>
            <a:pPr marL="514350" indent="-514350">
              <a:buAutoNum type="arabicPeriod"/>
            </a:pPr>
            <a:r>
              <a:rPr lang="en-US" dirty="0" err="1" smtClean="0"/>
              <a:t>Mengutip</a:t>
            </a:r>
            <a:r>
              <a:rPr lang="en-US" dirty="0" smtClean="0"/>
              <a:t> data </a:t>
            </a:r>
          </a:p>
          <a:p>
            <a:pPr marL="514350" indent="-514350">
              <a:buAutoNum type="arabicPeriod"/>
            </a:pPr>
            <a:r>
              <a:rPr lang="en-US" dirty="0" err="1" smtClean="0"/>
              <a:t>Mengutip</a:t>
            </a:r>
            <a:r>
              <a:rPr lang="en-US" dirty="0" smtClean="0"/>
              <a:t>, </a:t>
            </a:r>
            <a:r>
              <a:rPr lang="en-US" dirty="0" err="1" smtClean="0"/>
              <a:t>meringkas</a:t>
            </a:r>
            <a:r>
              <a:rPr lang="en-US" dirty="0" smtClean="0"/>
              <a:t>, </a:t>
            </a:r>
            <a:r>
              <a:rPr lang="en-US" dirty="0" err="1" smtClean="0"/>
              <a:t>atau</a:t>
            </a:r>
            <a:r>
              <a:rPr lang="en-US" dirty="0" smtClean="0"/>
              <a:t> </a:t>
            </a:r>
            <a:r>
              <a:rPr lang="en-US" dirty="0" err="1" smtClean="0"/>
              <a:t>mengatakan</a:t>
            </a:r>
            <a:r>
              <a:rPr lang="en-US" dirty="0" smtClean="0"/>
              <a:t> </a:t>
            </a:r>
            <a:r>
              <a:rPr lang="en-US" dirty="0" err="1" smtClean="0"/>
              <a:t>dengan</a:t>
            </a:r>
            <a:r>
              <a:rPr lang="en-US" dirty="0" smtClean="0"/>
              <a:t> </a:t>
            </a:r>
            <a:r>
              <a:rPr lang="en-US" dirty="0" err="1" smtClean="0"/>
              <a:t>kata-kata</a:t>
            </a:r>
            <a:r>
              <a:rPr lang="en-US" dirty="0" smtClean="0"/>
              <a:t> </a:t>
            </a:r>
            <a:r>
              <a:rPr lang="en-US" dirty="0" err="1" smtClean="0"/>
              <a:t>sendiri</a:t>
            </a:r>
            <a:r>
              <a:rPr lang="en-US" dirty="0" smtClean="0"/>
              <a:t> </a:t>
            </a:r>
            <a:r>
              <a:rPr lang="en-US" dirty="0" err="1" smtClean="0"/>
              <a:t>kesaksian</a:t>
            </a:r>
            <a:r>
              <a:rPr lang="en-US" dirty="0" smtClean="0"/>
              <a:t> </a:t>
            </a:r>
            <a:r>
              <a:rPr lang="en-US" dirty="0" err="1" smtClean="0"/>
              <a:t>orang</a:t>
            </a:r>
            <a:r>
              <a:rPr lang="en-US" dirty="0" smtClean="0"/>
              <a:t> lain </a:t>
            </a:r>
            <a:r>
              <a:rPr lang="en-US" dirty="0" err="1" smtClean="0"/>
              <a:t>sehubungan</a:t>
            </a:r>
            <a:r>
              <a:rPr lang="en-US" dirty="0" smtClean="0"/>
              <a:t> </a:t>
            </a:r>
            <a:r>
              <a:rPr lang="en-US" dirty="0" err="1" smtClean="0"/>
              <a:t>dengan</a:t>
            </a:r>
            <a:r>
              <a:rPr lang="en-US" dirty="0" smtClean="0"/>
              <a:t> </a:t>
            </a:r>
            <a:r>
              <a:rPr lang="en-US" dirty="0" err="1" smtClean="0"/>
              <a:t>apa</a:t>
            </a:r>
            <a:r>
              <a:rPr lang="en-US" dirty="0" smtClean="0"/>
              <a:t> yang </a:t>
            </a:r>
            <a:r>
              <a:rPr lang="en-US" dirty="0" err="1" smtClean="0"/>
              <a:t>sedang</a:t>
            </a:r>
            <a:r>
              <a:rPr lang="en-US" dirty="0" smtClean="0"/>
              <a:t> </a:t>
            </a:r>
            <a:r>
              <a:rPr lang="en-US" dirty="0" err="1" smtClean="0"/>
              <a:t>dibicarakan</a:t>
            </a:r>
            <a:endParaRPr lang="en-US" dirty="0" smtClean="0"/>
          </a:p>
          <a:p>
            <a:pPr marL="514350" indent="-514350">
              <a:buAutoNum type="arabicPeriod"/>
            </a:pPr>
            <a:r>
              <a:rPr lang="en-US" dirty="0" err="1" smtClean="0"/>
              <a:t>Membicarakan</a:t>
            </a:r>
            <a:r>
              <a:rPr lang="en-US" dirty="0" smtClean="0"/>
              <a:t> </a:t>
            </a:r>
            <a:r>
              <a:rPr lang="en-US" dirty="0" err="1" smtClean="0"/>
              <a:t>sebuah</a:t>
            </a:r>
            <a:r>
              <a:rPr lang="en-US" dirty="0" smtClean="0"/>
              <a:t> </a:t>
            </a:r>
            <a:r>
              <a:rPr lang="en-US" dirty="0" err="1" smtClean="0"/>
              <a:t>anekdot</a:t>
            </a:r>
            <a:r>
              <a:rPr lang="en-US" dirty="0" smtClean="0"/>
              <a:t> yang </a:t>
            </a:r>
            <a:r>
              <a:rPr lang="en-US" dirty="0" err="1" smtClean="0"/>
              <a:t>ada</a:t>
            </a:r>
            <a:r>
              <a:rPr lang="en-US" dirty="0" smtClean="0"/>
              <a:t> </a:t>
            </a:r>
            <a:r>
              <a:rPr lang="en-US" dirty="0" err="1" smtClean="0"/>
              <a:t>kaitannya</a:t>
            </a:r>
            <a:r>
              <a:rPr lang="en-US" dirty="0" smtClean="0"/>
              <a:t> </a:t>
            </a:r>
            <a:r>
              <a:rPr lang="en-US" dirty="0" err="1" smtClean="0"/>
              <a:t>dengan</a:t>
            </a:r>
            <a:r>
              <a:rPr lang="en-US" dirty="0" smtClean="0"/>
              <a:t> </a:t>
            </a:r>
            <a:r>
              <a:rPr lang="en-US" dirty="0" err="1" smtClean="0"/>
              <a:t>apa</a:t>
            </a:r>
            <a:r>
              <a:rPr lang="en-US" dirty="0" smtClean="0"/>
              <a:t> yang </a:t>
            </a:r>
            <a:r>
              <a:rPr lang="en-US" dirty="0" err="1" smtClean="0"/>
              <a:t>sedang</a:t>
            </a:r>
            <a:r>
              <a:rPr lang="en-US" dirty="0" smtClean="0"/>
              <a:t> </a:t>
            </a:r>
            <a:r>
              <a:rPr lang="en-US" dirty="0" err="1" smtClean="0"/>
              <a:t>dibicarakan</a:t>
            </a:r>
            <a:endParaRPr lang="en-US" dirty="0" smtClean="0"/>
          </a:p>
          <a:p>
            <a:pPr marL="514350" indent="-514350">
              <a:buAutoNum type="arabicPeriod"/>
            </a:pPr>
            <a:r>
              <a:rPr lang="en-US" dirty="0" err="1" smtClean="0"/>
              <a:t>Mendefinisikan</a:t>
            </a:r>
            <a:r>
              <a:rPr lang="en-US" dirty="0" smtClean="0"/>
              <a:t> </a:t>
            </a:r>
            <a:r>
              <a:rPr lang="en-US" dirty="0" err="1" smtClean="0"/>
              <a:t>istilah-istilah</a:t>
            </a:r>
            <a:r>
              <a:rPr lang="en-US" dirty="0" smtClean="0"/>
              <a:t> yang </a:t>
            </a:r>
            <a:r>
              <a:rPr lang="en-US" dirty="0" err="1" smtClean="0"/>
              <a:t>berhubungan</a:t>
            </a:r>
            <a:r>
              <a:rPr lang="en-US" dirty="0" smtClean="0"/>
              <a:t> </a:t>
            </a:r>
            <a:r>
              <a:rPr lang="en-US" dirty="0" err="1" smtClean="0"/>
              <a:t>dengan</a:t>
            </a:r>
            <a:r>
              <a:rPr lang="en-US" dirty="0" smtClean="0"/>
              <a:t> </a:t>
            </a:r>
            <a:r>
              <a:rPr lang="en-US" dirty="0" err="1" smtClean="0"/>
              <a:t>apa</a:t>
            </a:r>
            <a:r>
              <a:rPr lang="en-US" dirty="0" smtClean="0"/>
              <a:t> yang </a:t>
            </a:r>
            <a:r>
              <a:rPr lang="en-US" dirty="0" err="1" smtClean="0"/>
              <a:t>sedang</a:t>
            </a:r>
            <a:r>
              <a:rPr lang="en-US" dirty="0" smtClean="0"/>
              <a:t> </a:t>
            </a:r>
            <a:r>
              <a:rPr lang="en-US" dirty="0" err="1" smtClean="0"/>
              <a:t>dibicarakan</a:t>
            </a:r>
            <a:endParaRPr lang="en-US" dirty="0" smtClean="0"/>
          </a:p>
          <a:p>
            <a:pPr marL="514350" indent="-514350">
              <a:buAutoNum type="arabicPeriod"/>
            </a:pPr>
            <a:r>
              <a:rPr lang="en-US" dirty="0" err="1" smtClean="0"/>
              <a:t>Memperbandingkan</a:t>
            </a:r>
            <a:r>
              <a:rPr lang="en-US" dirty="0" smtClean="0"/>
              <a:t> </a:t>
            </a:r>
            <a:r>
              <a:rPr lang="en-US" dirty="0" err="1" smtClean="0"/>
              <a:t>atau</a:t>
            </a:r>
            <a:r>
              <a:rPr lang="en-US" dirty="0" smtClean="0"/>
              <a:t> </a:t>
            </a:r>
            <a:r>
              <a:rPr lang="en-US" dirty="0" err="1" smtClean="0"/>
              <a:t>mempertentangkan</a:t>
            </a:r>
            <a:r>
              <a:rPr lang="en-US" dirty="0" smtClean="0"/>
              <a:t> </a:t>
            </a:r>
            <a:r>
              <a:rPr lang="en-US" dirty="0" err="1" smtClean="0"/>
              <a:t>apa</a:t>
            </a:r>
            <a:r>
              <a:rPr lang="en-US" dirty="0" smtClean="0"/>
              <a:t> yang </a:t>
            </a:r>
            <a:r>
              <a:rPr lang="en-US" dirty="0" err="1" smtClean="0"/>
              <a:t>dibicarakan</a:t>
            </a:r>
            <a:r>
              <a:rPr lang="en-US" dirty="0" smtClean="0"/>
              <a:t> </a:t>
            </a:r>
            <a:r>
              <a:rPr lang="en-US" dirty="0" err="1" smtClean="0"/>
              <a:t>dengan</a:t>
            </a:r>
            <a:r>
              <a:rPr lang="en-US" dirty="0" smtClean="0"/>
              <a:t> </a:t>
            </a:r>
            <a:r>
              <a:rPr lang="en-US" dirty="0" err="1" smtClean="0"/>
              <a:t>sesuatu</a:t>
            </a:r>
            <a:r>
              <a:rPr lang="en-US" dirty="0" smtClean="0"/>
              <a:t> yang lain.</a:t>
            </a:r>
          </a:p>
          <a:p>
            <a:pPr marL="514350" indent="-514350">
              <a:buAutoNum type="arabicPeriod"/>
            </a:pPr>
            <a:r>
              <a:rPr lang="en-US" dirty="0" err="1" smtClean="0"/>
              <a:t>Menganalisa</a:t>
            </a:r>
            <a:r>
              <a:rPr lang="en-US" dirty="0" smtClean="0"/>
              <a:t> </a:t>
            </a:r>
            <a:r>
              <a:rPr lang="en-US" dirty="0" err="1" smtClean="0"/>
              <a:t>atau</a:t>
            </a:r>
            <a:r>
              <a:rPr lang="en-US" dirty="0" smtClean="0"/>
              <a:t> </a:t>
            </a:r>
            <a:r>
              <a:rPr lang="en-US" dirty="0" err="1" smtClean="0"/>
              <a:t>mencari</a:t>
            </a:r>
            <a:r>
              <a:rPr lang="en-US" dirty="0" smtClean="0"/>
              <a:t> </a:t>
            </a:r>
            <a:r>
              <a:rPr lang="en-US" dirty="0" err="1" smtClean="0"/>
              <a:t>sebab</a:t>
            </a:r>
            <a:r>
              <a:rPr lang="en-US" dirty="0" smtClean="0"/>
              <a:t> </a:t>
            </a:r>
            <a:r>
              <a:rPr lang="en-US" dirty="0" err="1" smtClean="0"/>
              <a:t>musabab</a:t>
            </a:r>
            <a:r>
              <a:rPr lang="en-US" dirty="0" smtClean="0"/>
              <a:t> </a:t>
            </a:r>
            <a:r>
              <a:rPr lang="en-US" dirty="0" err="1" smtClean="0"/>
              <a:t>dari</a:t>
            </a:r>
            <a:r>
              <a:rPr lang="en-US" dirty="0" smtClean="0"/>
              <a:t> </a:t>
            </a:r>
            <a:r>
              <a:rPr lang="en-US" dirty="0" err="1" smtClean="0"/>
              <a:t>sesuatu</a:t>
            </a:r>
            <a:r>
              <a:rPr lang="en-US" dirty="0" smtClean="0"/>
              <a:t> yang </a:t>
            </a:r>
            <a:r>
              <a:rPr lang="en-US" dirty="0" err="1" smtClean="0"/>
              <a:t>sedang</a:t>
            </a:r>
            <a:r>
              <a:rPr lang="en-US" dirty="0" smtClean="0"/>
              <a:t> </a:t>
            </a:r>
            <a:r>
              <a:rPr lang="en-US" dirty="0" err="1" smtClean="0"/>
              <a:t>dibicarakan</a:t>
            </a:r>
            <a:endParaRPr lang="en-US" dirty="0" smtClean="0"/>
          </a:p>
          <a:p>
            <a:pPr marL="514350" indent="-514350">
              <a:buAutoNum type="arabicPeriod"/>
            </a:pPr>
            <a:r>
              <a:rPr lang="en-US" dirty="0" err="1" smtClean="0"/>
              <a:t>Menguraikan</a:t>
            </a:r>
            <a:r>
              <a:rPr lang="en-US" dirty="0" smtClean="0"/>
              <a:t> </a:t>
            </a:r>
            <a:r>
              <a:rPr lang="en-US" dirty="0" err="1" smtClean="0"/>
              <a:t>akibat-akibat</a:t>
            </a:r>
            <a:r>
              <a:rPr lang="en-US" dirty="0" smtClean="0"/>
              <a:t> </a:t>
            </a:r>
            <a:r>
              <a:rPr lang="en-US" dirty="0" err="1" smtClean="0"/>
              <a:t>atau</a:t>
            </a:r>
            <a:r>
              <a:rPr lang="en-US" dirty="0" smtClean="0"/>
              <a:t> </a:t>
            </a:r>
            <a:r>
              <a:rPr lang="en-US" dirty="0" err="1" smtClean="0"/>
              <a:t>konsekuensi-konsekuensi</a:t>
            </a:r>
            <a:r>
              <a:rPr lang="en-US" dirty="0" smtClean="0"/>
              <a:t> </a:t>
            </a:r>
            <a:r>
              <a:rPr lang="en-US" dirty="0" err="1" smtClean="0"/>
              <a:t>dari</a:t>
            </a:r>
            <a:r>
              <a:rPr lang="en-US" dirty="0" smtClean="0"/>
              <a:t> </a:t>
            </a:r>
            <a:r>
              <a:rPr lang="en-US" dirty="0" err="1" smtClean="0"/>
              <a:t>sesuatu</a:t>
            </a:r>
            <a:r>
              <a:rPr lang="en-US" dirty="0" smtClean="0"/>
              <a:t> yang </a:t>
            </a:r>
            <a:r>
              <a:rPr lang="en-US" dirty="0" err="1" smtClean="0"/>
              <a:t>yang</a:t>
            </a:r>
            <a:r>
              <a:rPr lang="en-US" dirty="0" smtClean="0"/>
              <a:t> </a:t>
            </a:r>
            <a:r>
              <a:rPr lang="en-US" dirty="0" err="1" smtClean="0"/>
              <a:t>sedang</a:t>
            </a:r>
            <a:r>
              <a:rPr lang="en-US" dirty="0" smtClean="0"/>
              <a:t> </a:t>
            </a:r>
            <a:r>
              <a:rPr lang="en-US" dirty="0" err="1" smtClean="0"/>
              <a:t>dibicarakan</a:t>
            </a:r>
            <a:endParaRPr lang="en-US" dirty="0" smtClean="0"/>
          </a:p>
          <a:p>
            <a:pPr marL="514350" indent="-514350">
              <a:buAutoNum type="arabicPeriod"/>
            </a:pPr>
            <a:r>
              <a:rPr lang="en-US" dirty="0" err="1" smtClean="0"/>
              <a:t>Menerangkan</a:t>
            </a:r>
            <a:r>
              <a:rPr lang="en-US" dirty="0" smtClean="0"/>
              <a:t> </a:t>
            </a:r>
            <a:r>
              <a:rPr lang="en-US" dirty="0" err="1" smtClean="0"/>
              <a:t>bagaimana</a:t>
            </a:r>
            <a:r>
              <a:rPr lang="en-US" dirty="0" smtClean="0"/>
              <a:t> </a:t>
            </a:r>
            <a:r>
              <a:rPr lang="en-US" dirty="0" err="1" smtClean="0"/>
              <a:t>bekerjanya</a:t>
            </a:r>
            <a:r>
              <a:rPr lang="en-US" dirty="0" smtClean="0"/>
              <a:t> </a:t>
            </a:r>
            <a:r>
              <a:rPr lang="en-US" dirty="0" err="1" smtClean="0"/>
              <a:t>atau</a:t>
            </a:r>
            <a:r>
              <a:rPr lang="en-US" dirty="0" smtClean="0"/>
              <a:t> </a:t>
            </a:r>
            <a:r>
              <a:rPr lang="en-US" dirty="0" err="1" smtClean="0"/>
              <a:t>berfungsinya</a:t>
            </a:r>
            <a:r>
              <a:rPr lang="en-US" dirty="0" smtClean="0"/>
              <a:t> </a:t>
            </a:r>
            <a:r>
              <a:rPr lang="en-US" dirty="0" err="1" smtClean="0"/>
              <a:t>sesuatu</a:t>
            </a:r>
            <a:endParaRPr lang="en-US" dirty="0" smtClean="0"/>
          </a:p>
          <a:p>
            <a:pPr marL="514350" indent="-514350">
              <a:buAutoNum type="arabicPeriod"/>
            </a:pPr>
            <a:r>
              <a:rPr lang="en-US" dirty="0" err="1" smtClean="0"/>
              <a:t>Melukiskan</a:t>
            </a:r>
            <a:r>
              <a:rPr lang="en-US" dirty="0" smtClean="0"/>
              <a:t> </a:t>
            </a:r>
            <a:r>
              <a:rPr lang="en-US" dirty="0" err="1" smtClean="0"/>
              <a:t>orang</a:t>
            </a:r>
            <a:r>
              <a:rPr lang="en-US" dirty="0" smtClean="0"/>
              <a:t> (</a:t>
            </a:r>
            <a:r>
              <a:rPr lang="en-US" dirty="0" err="1" smtClean="0"/>
              <a:t>fisik</a:t>
            </a:r>
            <a:r>
              <a:rPr lang="en-US" dirty="0" smtClean="0"/>
              <a:t>, </a:t>
            </a:r>
            <a:r>
              <a:rPr lang="en-US" dirty="0" err="1" smtClean="0"/>
              <a:t>watak</a:t>
            </a:r>
            <a:r>
              <a:rPr lang="en-US" dirty="0" smtClean="0"/>
              <a:t>), </a:t>
            </a:r>
            <a:r>
              <a:rPr lang="en-US" dirty="0" err="1" smtClean="0"/>
              <a:t>tempat</a:t>
            </a:r>
            <a:r>
              <a:rPr lang="en-US" dirty="0" smtClean="0"/>
              <a:t>, </a:t>
            </a:r>
            <a:r>
              <a:rPr lang="en-US" dirty="0" err="1" smtClean="0"/>
              <a:t>barang</a:t>
            </a:r>
            <a:r>
              <a:rPr lang="en-US" dirty="0" smtClean="0"/>
              <a:t>, </a:t>
            </a:r>
            <a:r>
              <a:rPr lang="en-US" dirty="0" err="1" smtClean="0"/>
              <a:t>atau</a:t>
            </a:r>
            <a:r>
              <a:rPr lang="en-US" dirty="0" smtClean="0"/>
              <a:t> </a:t>
            </a:r>
            <a:r>
              <a:rPr lang="en-US" dirty="0" err="1" smtClean="0"/>
              <a:t>tindakan</a:t>
            </a:r>
            <a:r>
              <a:rPr lang="en-US" dirty="0" smtClean="0"/>
              <a:t> yang </a:t>
            </a:r>
            <a:r>
              <a:rPr lang="en-US" dirty="0" err="1" smtClean="0"/>
              <a:t>sedang</a:t>
            </a:r>
            <a:r>
              <a:rPr lang="en-US" dirty="0" smtClean="0"/>
              <a:t> </a:t>
            </a:r>
            <a:r>
              <a:rPr lang="en-US" dirty="0" err="1" smtClean="0"/>
              <a:t>dibicarakan</a:t>
            </a:r>
            <a:r>
              <a:rPr lang="en-US" dirty="0" smtClean="0"/>
              <a: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275035"/>
            <a:ext cx="8229600" cy="653653"/>
          </a:xfrm>
        </p:spPr>
        <p:txBody>
          <a:bodyPr/>
          <a:lstStyle/>
          <a:p>
            <a:pPr algn="r" eaLnBrk="1" hangingPunct="1"/>
            <a:r>
              <a:rPr lang="en-US" sz="3200" smtClean="0"/>
              <a:t>P</a:t>
            </a:r>
            <a:r>
              <a:rPr lang="id-ID" sz="3200" smtClean="0"/>
              <a:t>aragraf</a:t>
            </a:r>
            <a:endParaRPr lang="en-US" sz="3200" smtClean="0"/>
          </a:p>
        </p:txBody>
      </p:sp>
      <p:sp>
        <p:nvSpPr>
          <p:cNvPr id="21507" name="Rectangle 3"/>
          <p:cNvSpPr>
            <a:spLocks noGrp="1" noChangeArrowheads="1"/>
          </p:cNvSpPr>
          <p:nvPr>
            <p:ph type="body" idx="1"/>
          </p:nvPr>
        </p:nvSpPr>
        <p:spPr>
          <a:xfrm>
            <a:off x="429684" y="928687"/>
            <a:ext cx="8229600" cy="5500688"/>
          </a:xfrm>
        </p:spPr>
        <p:txBody>
          <a:bodyPr/>
          <a:lstStyle/>
          <a:p>
            <a:pPr eaLnBrk="1" hangingPunct="1"/>
            <a:r>
              <a:rPr lang="id-ID" sz="2800" smtClean="0"/>
              <a:t>= satuan terkecil sebuah tulisan.</a:t>
            </a:r>
          </a:p>
          <a:p>
            <a:pPr eaLnBrk="1" hangingPunct="1"/>
            <a:r>
              <a:rPr lang="id-ID" sz="2800" smtClean="0"/>
              <a:t>Isi paragraf membentuk satuan pikiran sebagai bagian dari pesan yang ingin disampaikan oleh penulis </a:t>
            </a:r>
          </a:p>
          <a:p>
            <a:pPr eaLnBrk="1" hangingPunct="1"/>
            <a:r>
              <a:rPr lang="id-ID" sz="2800" smtClean="0"/>
              <a:t>Tulisan hanya akan baik jika paragrafnya ditulis dengan baik dan dirangkai dalam runtunan yang logis</a:t>
            </a:r>
            <a:endParaRPr lang="en-US" sz="2800" smtClean="0"/>
          </a:p>
          <a:p>
            <a:pPr eaLnBrk="1" hangingPunct="1"/>
            <a:r>
              <a:rPr lang="en-US" sz="2800" smtClean="0"/>
              <a:t>Umumnya, satu paragraf terdiri dari tiga bagian: (1) kalimat topik; (2) penjelasan terhadap kalimat topik; (3) penjelasan selanjutnya terhadap kalimat topik dan pengantar ke paragraf berikutnya.</a:t>
            </a:r>
          </a:p>
          <a:p>
            <a:pPr eaLnBrk="1" hangingPunct="1"/>
            <a:endParaRPr lang="en-US" sz="2400" smtClean="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275035"/>
            <a:ext cx="8229600" cy="635794"/>
          </a:xfrm>
        </p:spPr>
        <p:txBody>
          <a:bodyPr/>
          <a:lstStyle/>
          <a:p>
            <a:pPr eaLnBrk="1" hangingPunct="1"/>
            <a:r>
              <a:rPr lang="en-US" sz="3200" dirty="0" err="1" smtClean="0"/>
              <a:t>Contoh</a:t>
            </a:r>
            <a:r>
              <a:rPr lang="en-US" sz="3200" dirty="0" smtClean="0"/>
              <a:t> p</a:t>
            </a:r>
            <a:r>
              <a:rPr lang="id-ID" sz="3200" dirty="0" smtClean="0"/>
              <a:t>aragraf</a:t>
            </a:r>
            <a:r>
              <a:rPr lang="en-US" sz="3200" dirty="0" smtClean="0"/>
              <a:t> yang </a:t>
            </a:r>
            <a:r>
              <a:rPr lang="en-US" sz="3200" dirty="0" err="1" smtClean="0"/>
              <a:t>baik</a:t>
            </a:r>
            <a:endParaRPr lang="en-GB" sz="3200" dirty="0" smtClean="0"/>
          </a:p>
        </p:txBody>
      </p:sp>
      <p:sp>
        <p:nvSpPr>
          <p:cNvPr id="22531" name="Rectangle 3"/>
          <p:cNvSpPr>
            <a:spLocks noGrp="1" noChangeArrowheads="1"/>
          </p:cNvSpPr>
          <p:nvPr>
            <p:ph type="body" idx="1"/>
          </p:nvPr>
        </p:nvSpPr>
        <p:spPr>
          <a:xfrm>
            <a:off x="457200" y="910828"/>
            <a:ext cx="6400800" cy="5613797"/>
          </a:xfrm>
        </p:spPr>
        <p:txBody>
          <a:bodyPr/>
          <a:lstStyle/>
          <a:p>
            <a:pPr marL="0" indent="0" eaLnBrk="1" hangingPunct="1">
              <a:lnSpc>
                <a:spcPct val="80000"/>
              </a:lnSpc>
              <a:buFont typeface="Wingdings" pitchFamily="2" charset="2"/>
              <a:buNone/>
            </a:pPr>
            <a:r>
              <a:rPr lang="en-US" sz="2400" smtClean="0"/>
              <a:t>	</a:t>
            </a:r>
            <a:r>
              <a:rPr lang="en-US" sz="2400" smtClean="0">
                <a:solidFill>
                  <a:srgbClr val="FF0000"/>
                </a:solidFill>
              </a:rPr>
              <a:t>Ulama Malikiyah menyatakan bahwa hukum memakan anjing tidak sampai ke tingkat haram.</a:t>
            </a:r>
            <a:r>
              <a:rPr lang="en-US" sz="2400" smtClean="0"/>
              <a:t> Menurut mereka, hukum memakan atau memanfaatkan anjing  hanya sampai pada tingkat makruh. Hadis-hadis tentang anjing mereka nilai tidak sahih karena tidak tersebar di Madinah. </a:t>
            </a:r>
            <a:r>
              <a:rPr lang="en-US" sz="2400" smtClean="0">
                <a:solidFill>
                  <a:srgbClr val="FF0000"/>
                </a:solidFill>
              </a:rPr>
              <a:t>Pertanyaan yang mereka ajukan adalah kalau keharaman memakan anjing itu sangat penting, mengapa Nabi tidak pernah mengucapkannya di Madinah, padahal Nabi hidup di kota itu selama 10 tahun, dan para ulama  Madinah tidak mengamalkan hadis itu?</a:t>
            </a:r>
            <a:endParaRPr lang="en-US" sz="2800" smtClean="0">
              <a:solidFill>
                <a:srgbClr val="FF0000"/>
              </a:solidFill>
            </a:endParaRPr>
          </a:p>
          <a:p>
            <a:pPr marL="0" indent="0" eaLnBrk="1" hangingPunct="1">
              <a:lnSpc>
                <a:spcPct val="80000"/>
              </a:lnSpc>
              <a:buFont typeface="Wingdings" pitchFamily="2" charset="2"/>
              <a:buNone/>
            </a:pPr>
            <a:r>
              <a:rPr lang="en-US" sz="2800" smtClean="0"/>
              <a:t>	</a:t>
            </a:r>
            <a:r>
              <a:rPr lang="en-US" sz="2400" smtClean="0"/>
              <a:t>Bagi golongan Malikiyah, praktek ulama Madinah adalah salah satu alat ukur kesahihan hadis…….</a:t>
            </a:r>
          </a:p>
          <a:p>
            <a:pPr marL="0" indent="0" eaLnBrk="1" hangingPunct="1">
              <a:lnSpc>
                <a:spcPct val="80000"/>
              </a:lnSpc>
              <a:buFont typeface="Wingdings" pitchFamily="2" charset="2"/>
              <a:buNone/>
            </a:pPr>
            <a:endParaRPr lang="en-GB" sz="2400" smtClean="0"/>
          </a:p>
        </p:txBody>
      </p:sp>
      <p:sp>
        <p:nvSpPr>
          <p:cNvPr id="4" name="Rectangle 3"/>
          <p:cNvSpPr txBox="1">
            <a:spLocks noChangeArrowheads="1"/>
          </p:cNvSpPr>
          <p:nvPr/>
        </p:nvSpPr>
        <p:spPr bwMode="auto">
          <a:xfrm>
            <a:off x="6953251" y="964407"/>
            <a:ext cx="2190749" cy="5613797"/>
          </a:xfrm>
          <a:prstGeom prst="rect">
            <a:avLst/>
          </a:prstGeom>
          <a:noFill/>
          <a:ln w="9525">
            <a:noFill/>
            <a:miter lim="800000"/>
            <a:headEnd/>
            <a:tailEnd/>
          </a:ln>
        </p:spPr>
        <p:txBody>
          <a:bodyPr/>
          <a:lstStyle/>
          <a:p>
            <a:pPr>
              <a:lnSpc>
                <a:spcPct val="80000"/>
              </a:lnSpc>
              <a:spcBef>
                <a:spcPct val="20000"/>
              </a:spcBef>
              <a:buClr>
                <a:schemeClr val="accent1"/>
              </a:buClr>
              <a:buFont typeface="Wingdings" pitchFamily="2" charset="2"/>
              <a:buNone/>
              <a:defRPr/>
            </a:pPr>
            <a:r>
              <a:rPr lang="en-GB" sz="2000" kern="0" dirty="0" err="1">
                <a:latin typeface="+mn-lt"/>
                <a:cs typeface="+mn-cs"/>
              </a:rPr>
              <a:t>Pokok</a:t>
            </a: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smtClean="0">
              <a:latin typeface="+mn-lt"/>
              <a:cs typeface="+mn-cs"/>
            </a:endParaRPr>
          </a:p>
          <a:p>
            <a:pPr>
              <a:lnSpc>
                <a:spcPct val="80000"/>
              </a:lnSpc>
              <a:spcBef>
                <a:spcPct val="20000"/>
              </a:spcBef>
              <a:buClr>
                <a:schemeClr val="accent1"/>
              </a:buClr>
              <a:buFont typeface="Wingdings" pitchFamily="2" charset="2"/>
              <a:buNone/>
              <a:defRPr/>
            </a:pPr>
            <a:r>
              <a:rPr lang="en-GB" sz="2000" kern="0" dirty="0" err="1" smtClean="0">
                <a:latin typeface="+mn-lt"/>
                <a:cs typeface="+mn-cs"/>
              </a:rPr>
              <a:t>Penjelasan</a:t>
            </a:r>
            <a:r>
              <a:rPr lang="en-GB" sz="2000" kern="0" dirty="0" smtClean="0">
                <a:latin typeface="+mn-lt"/>
                <a:cs typeface="+mn-cs"/>
              </a:rPr>
              <a:t> </a:t>
            </a:r>
            <a:r>
              <a:rPr lang="en-GB" sz="2000" kern="0" dirty="0">
                <a:latin typeface="+mn-lt"/>
                <a:cs typeface="+mn-cs"/>
              </a:rPr>
              <a:t>I</a:t>
            </a: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r>
              <a:rPr lang="en-GB" sz="2000" kern="0" dirty="0" err="1">
                <a:latin typeface="+mn-lt"/>
                <a:cs typeface="+mn-cs"/>
              </a:rPr>
              <a:t>Penjelasa</a:t>
            </a:r>
            <a:r>
              <a:rPr lang="en-GB" sz="2000" kern="0" dirty="0">
                <a:latin typeface="+mn-lt"/>
                <a:cs typeface="+mn-cs"/>
              </a:rPr>
              <a:t>n II &amp; </a:t>
            </a:r>
            <a:r>
              <a:rPr lang="en-GB" sz="2000" kern="0" dirty="0" err="1">
                <a:latin typeface="+mn-lt"/>
                <a:cs typeface="+mn-cs"/>
              </a:rPr>
              <a:t>pengantar</a:t>
            </a:r>
            <a:r>
              <a:rPr lang="en-GB" sz="2000" kern="0" dirty="0">
                <a:latin typeface="+mn-lt"/>
                <a:cs typeface="+mn-cs"/>
              </a:rPr>
              <a:t> </a:t>
            </a:r>
            <a:r>
              <a:rPr lang="en-GB" sz="2000" kern="0" dirty="0" err="1">
                <a:latin typeface="+mn-lt"/>
                <a:cs typeface="+mn-cs"/>
              </a:rPr>
              <a:t>ke</a:t>
            </a:r>
            <a:r>
              <a:rPr lang="en-GB" sz="2000" kern="0" dirty="0">
                <a:latin typeface="+mn-lt"/>
                <a:cs typeface="+mn-cs"/>
              </a:rPr>
              <a:t> </a:t>
            </a:r>
            <a:r>
              <a:rPr lang="en-GB" sz="2000" kern="0" dirty="0" err="1">
                <a:latin typeface="+mn-lt"/>
                <a:cs typeface="+mn-cs"/>
              </a:rPr>
              <a:t>paragraf</a:t>
            </a:r>
            <a:r>
              <a:rPr lang="en-GB" sz="2000" kern="0" dirty="0">
                <a:latin typeface="+mn-lt"/>
                <a:cs typeface="+mn-cs"/>
              </a:rPr>
              <a:t> </a:t>
            </a:r>
            <a:r>
              <a:rPr lang="en-GB" sz="2000" kern="0" dirty="0" err="1">
                <a:latin typeface="+mn-lt"/>
                <a:cs typeface="+mn-cs"/>
              </a:rPr>
              <a:t>berikutnya</a:t>
            </a:r>
            <a:endParaRPr lang="en-GB" sz="2000" kern="0" dirty="0">
              <a:latin typeface="+mn-lt"/>
              <a:cs typeface="+mn-cs"/>
            </a:endParaRPr>
          </a:p>
          <a:p>
            <a:pPr>
              <a:lnSpc>
                <a:spcPct val="80000"/>
              </a:lnSpc>
              <a:spcBef>
                <a:spcPct val="20000"/>
              </a:spcBef>
              <a:buClr>
                <a:schemeClr val="accent1"/>
              </a:buClr>
              <a:buFont typeface="Wingdings" pitchFamily="2" charset="2"/>
              <a:buNone/>
              <a:defRPr/>
            </a:pPr>
            <a:endParaRPr lang="en-GB" sz="2000" kern="0" dirty="0">
              <a:latin typeface="+mn-lt"/>
              <a:cs typeface="+mn-cs"/>
            </a:endParaRPr>
          </a:p>
          <a:p>
            <a:pPr>
              <a:lnSpc>
                <a:spcPct val="80000"/>
              </a:lnSpc>
              <a:spcBef>
                <a:spcPct val="20000"/>
              </a:spcBef>
              <a:buClr>
                <a:schemeClr val="accent1"/>
              </a:buClr>
              <a:buFont typeface="Wingdings" pitchFamily="2" charset="2"/>
              <a:buNone/>
              <a:defRPr/>
            </a:pPr>
            <a:r>
              <a:rPr lang="en-GB" sz="2000" kern="0" dirty="0" err="1" smtClean="0">
                <a:latin typeface="+mn-lt"/>
                <a:cs typeface="+mn-cs"/>
              </a:rPr>
              <a:t>Paragraf</a:t>
            </a:r>
            <a:r>
              <a:rPr lang="en-GB" sz="2000" kern="0" dirty="0" smtClean="0">
                <a:latin typeface="+mn-lt"/>
                <a:cs typeface="+mn-cs"/>
              </a:rPr>
              <a:t> </a:t>
            </a:r>
            <a:r>
              <a:rPr lang="en-GB" sz="2000" kern="0" dirty="0" err="1">
                <a:latin typeface="+mn-lt"/>
                <a:cs typeface="+mn-cs"/>
              </a:rPr>
              <a:t>baru</a:t>
            </a:r>
            <a:endParaRPr lang="en-GB" sz="2400" kern="0" dirty="0">
              <a:latin typeface="+mn-lt"/>
              <a:cs typeface="+mn-cs"/>
            </a:endParaRPr>
          </a:p>
        </p:txBody>
      </p:sp>
      <p:sp>
        <p:nvSpPr>
          <p:cNvPr id="7" name="Right Arrow 6"/>
          <p:cNvSpPr/>
          <p:nvPr/>
        </p:nvSpPr>
        <p:spPr>
          <a:xfrm>
            <a:off x="6381751" y="910829"/>
            <a:ext cx="541867" cy="3631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8" name="Right Arrow 7"/>
          <p:cNvSpPr/>
          <p:nvPr/>
        </p:nvSpPr>
        <p:spPr>
          <a:xfrm>
            <a:off x="6381751" y="2303860"/>
            <a:ext cx="541867" cy="3631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9" name="Right Arrow 8"/>
          <p:cNvSpPr/>
          <p:nvPr/>
        </p:nvSpPr>
        <p:spPr>
          <a:xfrm>
            <a:off x="6400800" y="3810000"/>
            <a:ext cx="541867" cy="363140"/>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
        <p:nvSpPr>
          <p:cNvPr id="10" name="Right Arrow 9"/>
          <p:cNvSpPr/>
          <p:nvPr/>
        </p:nvSpPr>
        <p:spPr>
          <a:xfrm>
            <a:off x="6411384" y="5155406"/>
            <a:ext cx="541867" cy="363141"/>
          </a:xfrm>
          <a:prstGeom prst="rightArrow">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a:defRPr/>
            </a:pP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457200" y="275035"/>
            <a:ext cx="8229600" cy="582215"/>
          </a:xfrm>
        </p:spPr>
        <p:txBody>
          <a:bodyPr>
            <a:normAutofit fontScale="90000"/>
          </a:bodyPr>
          <a:lstStyle/>
          <a:p>
            <a:r>
              <a:rPr lang="en-US" sz="2800" smtClean="0"/>
              <a:t>K</a:t>
            </a:r>
            <a:r>
              <a:rPr lang="id-ID" sz="2800" smtClean="0"/>
              <a:t>ata atau </a:t>
            </a:r>
            <a:r>
              <a:rPr lang="en-US" sz="2800" smtClean="0"/>
              <a:t>F</a:t>
            </a:r>
            <a:r>
              <a:rPr lang="id-ID" sz="2800" smtClean="0"/>
              <a:t>rase yang</a:t>
            </a:r>
            <a:r>
              <a:rPr lang="en-US" sz="2800" smtClean="0"/>
              <a:t> D</a:t>
            </a:r>
            <a:r>
              <a:rPr lang="id-ID" sz="2800" smtClean="0"/>
              <a:t>iikuti</a:t>
            </a:r>
            <a:r>
              <a:rPr lang="en-US" sz="2800" smtClean="0"/>
              <a:t> K</a:t>
            </a:r>
            <a:r>
              <a:rPr lang="id-ID" sz="2800" smtClean="0"/>
              <a:t>oma</a:t>
            </a:r>
            <a:r>
              <a:rPr lang="en-US" sz="2800" smtClean="0"/>
              <a:t> J</a:t>
            </a:r>
            <a:r>
              <a:rPr lang="id-ID" sz="2800" smtClean="0"/>
              <a:t>ika </a:t>
            </a:r>
            <a:r>
              <a:rPr lang="en-US" sz="2800" smtClean="0"/>
              <a:t>D</a:t>
            </a:r>
            <a:r>
              <a:rPr lang="id-ID" sz="2800" smtClean="0"/>
              <a:t>igunakan di</a:t>
            </a:r>
            <a:r>
              <a:rPr lang="en-US" sz="2800" smtClean="0"/>
              <a:t> A</a:t>
            </a:r>
            <a:r>
              <a:rPr lang="id-ID" sz="2800" smtClean="0"/>
              <a:t>wal </a:t>
            </a:r>
            <a:r>
              <a:rPr lang="en-US" sz="2800" smtClean="0"/>
              <a:t>K</a:t>
            </a:r>
            <a:r>
              <a:rPr lang="id-ID" sz="2800" smtClean="0"/>
              <a:t>alimat (1)</a:t>
            </a:r>
            <a:endParaRPr lang="en-US" sz="2800" smtClean="0"/>
          </a:p>
        </p:txBody>
      </p:sp>
      <p:sp>
        <p:nvSpPr>
          <p:cNvPr id="27651" name="Content Placeholder 2"/>
          <p:cNvSpPr>
            <a:spLocks noGrp="1"/>
          </p:cNvSpPr>
          <p:nvPr>
            <p:ph sz="half" idx="1"/>
          </p:nvPr>
        </p:nvSpPr>
        <p:spPr>
          <a:xfrm>
            <a:off x="476251" y="1178718"/>
            <a:ext cx="4038600" cy="5273279"/>
          </a:xfrm>
        </p:spPr>
        <p:txBody>
          <a:bodyPr>
            <a:normAutofit lnSpcReduction="10000"/>
          </a:bodyPr>
          <a:lstStyle/>
          <a:p>
            <a:pPr eaLnBrk="1" hangingPunct="1"/>
            <a:r>
              <a:rPr lang="id-ID" sz="2600" smtClean="0"/>
              <a:t>Agaknya, ….    </a:t>
            </a:r>
            <a:endParaRPr lang="en-US" sz="2600" smtClean="0"/>
          </a:p>
          <a:p>
            <a:pPr eaLnBrk="1" hangingPunct="1"/>
            <a:r>
              <a:rPr lang="id-ID" sz="2600" smtClean="0"/>
              <a:t>Akan tetapi, …	</a:t>
            </a:r>
          </a:p>
          <a:p>
            <a:pPr eaLnBrk="1" hangingPunct="1"/>
            <a:r>
              <a:rPr lang="id-ID" sz="2600" smtClean="0"/>
              <a:t>Akhirnya, ...	</a:t>
            </a:r>
          </a:p>
          <a:p>
            <a:pPr eaLnBrk="1" hangingPunct="1"/>
            <a:r>
              <a:rPr lang="id-ID" sz="2600" smtClean="0"/>
              <a:t>Akibatnya, …	</a:t>
            </a:r>
          </a:p>
          <a:p>
            <a:pPr eaLnBrk="1" hangingPunct="1"/>
            <a:r>
              <a:rPr lang="id-ID" sz="2600" smtClean="0"/>
              <a:t>Artinya, …	</a:t>
            </a:r>
          </a:p>
          <a:p>
            <a:pPr eaLnBrk="1" hangingPunct="1"/>
            <a:r>
              <a:rPr lang="id-ID" sz="2600" smtClean="0"/>
              <a:t>Biarpun begitu,</a:t>
            </a:r>
            <a:endParaRPr lang="en-US" sz="2600" smtClean="0"/>
          </a:p>
          <a:p>
            <a:pPr eaLnBrk="1" hangingPunct="1"/>
            <a:r>
              <a:rPr lang="id-ID" sz="2600" smtClean="0"/>
              <a:t>Biarpun demikian,</a:t>
            </a:r>
            <a:r>
              <a:rPr lang="en-US" sz="2600" smtClean="0"/>
              <a:t> …</a:t>
            </a:r>
          </a:p>
          <a:p>
            <a:pPr eaLnBrk="1" hangingPunct="1"/>
            <a:r>
              <a:rPr lang="id-ID" sz="2600" smtClean="0"/>
              <a:t>Di satu pihak, ..</a:t>
            </a:r>
            <a:endParaRPr lang="en-US" sz="2600" smtClean="0"/>
          </a:p>
          <a:p>
            <a:pPr eaLnBrk="1" hangingPunct="1"/>
            <a:r>
              <a:rPr lang="id-ID" sz="2600" smtClean="0"/>
              <a:t>Di pihak lain, </a:t>
            </a:r>
            <a:endParaRPr lang="en-US" sz="2600" smtClean="0"/>
          </a:p>
          <a:p>
            <a:pPr eaLnBrk="1" hangingPunct="1"/>
            <a:r>
              <a:rPr lang="id-ID" sz="2600" smtClean="0"/>
              <a:t>Jadi, …</a:t>
            </a:r>
            <a:endParaRPr lang="en-US" sz="2600" smtClean="0"/>
          </a:p>
          <a:p>
            <a:pPr eaLnBrk="1" hangingPunct="1"/>
            <a:r>
              <a:rPr lang="id-ID" sz="2600" smtClean="0"/>
              <a:t>Namun, …</a:t>
            </a:r>
            <a:endParaRPr lang="en-US" sz="2600" smtClean="0"/>
          </a:p>
          <a:p>
            <a:pPr eaLnBrk="1" hangingPunct="1"/>
            <a:r>
              <a:rPr lang="en-US" sz="2600" smtClean="0"/>
              <a:t>Meskipun begitu,</a:t>
            </a:r>
            <a:r>
              <a:rPr lang="en-US" sz="2400" smtClean="0"/>
              <a:t> …</a:t>
            </a:r>
          </a:p>
        </p:txBody>
      </p:sp>
      <p:sp>
        <p:nvSpPr>
          <p:cNvPr id="27652" name="Content Placeholder 3"/>
          <p:cNvSpPr>
            <a:spLocks noGrp="1"/>
          </p:cNvSpPr>
          <p:nvPr>
            <p:ph sz="half" idx="2"/>
          </p:nvPr>
        </p:nvSpPr>
        <p:spPr>
          <a:xfrm>
            <a:off x="4667251" y="1232298"/>
            <a:ext cx="4038600" cy="5273278"/>
          </a:xfrm>
        </p:spPr>
        <p:txBody>
          <a:bodyPr>
            <a:normAutofit lnSpcReduction="10000"/>
          </a:bodyPr>
          <a:lstStyle/>
          <a:p>
            <a:pPr eaLnBrk="1" hangingPunct="1"/>
            <a:r>
              <a:rPr lang="id-ID" sz="2600" smtClean="0"/>
              <a:t>Berkaitan dengan itu, …</a:t>
            </a:r>
          </a:p>
          <a:p>
            <a:pPr eaLnBrk="1" hangingPunct="1"/>
            <a:r>
              <a:rPr lang="id-ID" sz="2600" smtClean="0"/>
              <a:t>Dalam hal ini,</a:t>
            </a:r>
            <a:r>
              <a:rPr lang="en-US" sz="2600" smtClean="0"/>
              <a:t>..</a:t>
            </a:r>
          </a:p>
          <a:p>
            <a:pPr eaLnBrk="1" hangingPunct="1"/>
            <a:r>
              <a:rPr lang="id-ID" sz="2600" smtClean="0"/>
              <a:t>Dalam hubungan ini,</a:t>
            </a:r>
            <a:r>
              <a:rPr lang="en-US" sz="2600" smtClean="0"/>
              <a:t> …</a:t>
            </a:r>
            <a:endParaRPr lang="id-ID" sz="2600" smtClean="0"/>
          </a:p>
          <a:p>
            <a:pPr eaLnBrk="1" hangingPunct="1"/>
            <a:r>
              <a:rPr lang="id-ID" sz="2600" smtClean="0"/>
              <a:t>Dalam tautan ini,</a:t>
            </a:r>
          </a:p>
          <a:p>
            <a:pPr eaLnBrk="1" hangingPunct="1"/>
            <a:r>
              <a:rPr lang="id-ID" sz="2600" smtClean="0"/>
              <a:t>Dengan demikian, …</a:t>
            </a:r>
          </a:p>
          <a:p>
            <a:pPr eaLnBrk="1" hangingPunct="1"/>
            <a:r>
              <a:rPr lang="id-ID" sz="2600" smtClean="0"/>
              <a:t>Dengan kata lain, …</a:t>
            </a:r>
          </a:p>
          <a:p>
            <a:pPr eaLnBrk="1" hangingPunct="1"/>
            <a:r>
              <a:rPr lang="id-ID" sz="2500" smtClean="0"/>
              <a:t>Di samping itu,</a:t>
            </a:r>
            <a:r>
              <a:rPr lang="en-US" sz="2500" smtClean="0"/>
              <a:t> ...</a:t>
            </a:r>
            <a:endParaRPr lang="id-ID" sz="2500" smtClean="0"/>
          </a:p>
          <a:p>
            <a:pPr eaLnBrk="1" hangingPunct="1">
              <a:lnSpc>
                <a:spcPct val="90000"/>
              </a:lnSpc>
            </a:pPr>
            <a:r>
              <a:rPr lang="id-ID" sz="2600" smtClean="0"/>
              <a:t>Di satu pihak, …</a:t>
            </a:r>
            <a:endParaRPr lang="en-US" sz="2600" smtClean="0"/>
          </a:p>
          <a:p>
            <a:pPr eaLnBrk="1" hangingPunct="1">
              <a:lnSpc>
                <a:spcPct val="90000"/>
              </a:lnSpc>
            </a:pPr>
            <a:r>
              <a:rPr lang="id-ID" sz="2600" smtClean="0"/>
              <a:t>Meskipun demikian,…</a:t>
            </a:r>
          </a:p>
          <a:p>
            <a:pPr eaLnBrk="1" hangingPunct="1">
              <a:lnSpc>
                <a:spcPct val="90000"/>
              </a:lnSpc>
            </a:pPr>
            <a:r>
              <a:rPr lang="id-ID" sz="2600" smtClean="0"/>
              <a:t>Jadi, …		</a:t>
            </a:r>
            <a:endParaRPr lang="en-US" sz="2600" b="1" smtClean="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457200" y="275035"/>
            <a:ext cx="8229600" cy="582215"/>
          </a:xfrm>
        </p:spPr>
        <p:txBody>
          <a:bodyPr>
            <a:normAutofit fontScale="90000"/>
          </a:bodyPr>
          <a:lstStyle/>
          <a:p>
            <a:r>
              <a:rPr lang="en-US" sz="2800" smtClean="0"/>
              <a:t>K</a:t>
            </a:r>
            <a:r>
              <a:rPr lang="id-ID" sz="2800" smtClean="0"/>
              <a:t>ata atau </a:t>
            </a:r>
            <a:r>
              <a:rPr lang="en-US" sz="2800" smtClean="0"/>
              <a:t>F</a:t>
            </a:r>
            <a:r>
              <a:rPr lang="id-ID" sz="2800" smtClean="0"/>
              <a:t>rase yang</a:t>
            </a:r>
            <a:r>
              <a:rPr lang="en-US" sz="2800" smtClean="0"/>
              <a:t> D</a:t>
            </a:r>
            <a:r>
              <a:rPr lang="id-ID" sz="2800" smtClean="0"/>
              <a:t>iikuti</a:t>
            </a:r>
            <a:r>
              <a:rPr lang="en-US" sz="2800" smtClean="0"/>
              <a:t> K</a:t>
            </a:r>
            <a:r>
              <a:rPr lang="id-ID" sz="2800" smtClean="0"/>
              <a:t>oma</a:t>
            </a:r>
            <a:r>
              <a:rPr lang="en-US" sz="2800" smtClean="0"/>
              <a:t> J</a:t>
            </a:r>
            <a:r>
              <a:rPr lang="id-ID" sz="2800" smtClean="0"/>
              <a:t>ika </a:t>
            </a:r>
            <a:r>
              <a:rPr lang="en-US" sz="2800" smtClean="0"/>
              <a:t>D</a:t>
            </a:r>
            <a:r>
              <a:rPr lang="id-ID" sz="2800" smtClean="0"/>
              <a:t>igunakan di</a:t>
            </a:r>
            <a:r>
              <a:rPr lang="en-US" sz="2800" smtClean="0"/>
              <a:t> A</a:t>
            </a:r>
            <a:r>
              <a:rPr lang="id-ID" sz="2800" smtClean="0"/>
              <a:t>wal </a:t>
            </a:r>
            <a:r>
              <a:rPr lang="en-US" sz="2800" smtClean="0"/>
              <a:t>K</a:t>
            </a:r>
            <a:r>
              <a:rPr lang="id-ID" sz="2800" smtClean="0"/>
              <a:t>alimat (</a:t>
            </a:r>
            <a:r>
              <a:rPr lang="en-US" sz="2800" smtClean="0"/>
              <a:t>2</a:t>
            </a:r>
            <a:r>
              <a:rPr lang="id-ID" sz="2800" smtClean="0"/>
              <a:t>)</a:t>
            </a:r>
            <a:endParaRPr lang="en-US" sz="2800" smtClean="0"/>
          </a:p>
        </p:txBody>
      </p:sp>
      <p:sp>
        <p:nvSpPr>
          <p:cNvPr id="28675" name="Content Placeholder 2"/>
          <p:cNvSpPr>
            <a:spLocks noGrp="1"/>
          </p:cNvSpPr>
          <p:nvPr>
            <p:ph sz="half" idx="1"/>
          </p:nvPr>
        </p:nvSpPr>
        <p:spPr>
          <a:xfrm>
            <a:off x="476251" y="1178718"/>
            <a:ext cx="4038600" cy="5273279"/>
          </a:xfrm>
        </p:spPr>
        <p:txBody>
          <a:bodyPr/>
          <a:lstStyle/>
          <a:p>
            <a:pPr eaLnBrk="1" hangingPunct="1">
              <a:lnSpc>
                <a:spcPct val="90000"/>
              </a:lnSpc>
            </a:pPr>
            <a:r>
              <a:rPr lang="id-ID" sz="2400" smtClean="0"/>
              <a:t>Jika demikian, …	</a:t>
            </a:r>
          </a:p>
          <a:p>
            <a:pPr eaLnBrk="1" hangingPunct="1">
              <a:lnSpc>
                <a:spcPct val="90000"/>
              </a:lnSpc>
            </a:pPr>
            <a:r>
              <a:rPr lang="id-ID" sz="2400" smtClean="0"/>
              <a:t>Kalau begitu, …	</a:t>
            </a:r>
          </a:p>
          <a:p>
            <a:pPr eaLnBrk="1" hangingPunct="1">
              <a:lnSpc>
                <a:spcPct val="90000"/>
              </a:lnSpc>
            </a:pPr>
            <a:r>
              <a:rPr lang="id-ID" sz="2400" smtClean="0"/>
              <a:t>Kalau tidak salah, … 	</a:t>
            </a:r>
          </a:p>
          <a:p>
            <a:pPr eaLnBrk="1" hangingPunct="1">
              <a:lnSpc>
                <a:spcPct val="90000"/>
              </a:lnSpc>
            </a:pPr>
            <a:r>
              <a:rPr lang="id-ID" sz="2400" smtClean="0"/>
              <a:t>Kecuali itu, …</a:t>
            </a:r>
            <a:endParaRPr lang="en-US" sz="2400" smtClean="0"/>
          </a:p>
          <a:p>
            <a:pPr eaLnBrk="1" hangingPunct="1">
              <a:lnSpc>
                <a:spcPct val="90000"/>
              </a:lnSpc>
            </a:pPr>
            <a:r>
              <a:rPr lang="id-ID" sz="2400" smtClean="0"/>
              <a:t>Lagi pula,</a:t>
            </a:r>
            <a:r>
              <a:rPr lang="en-US" sz="2400" smtClean="0"/>
              <a:t> …</a:t>
            </a:r>
          </a:p>
          <a:p>
            <a:pPr eaLnBrk="1" hangingPunct="1">
              <a:lnSpc>
                <a:spcPct val="90000"/>
              </a:lnSpc>
            </a:pPr>
            <a:r>
              <a:rPr lang="id-ID" sz="2400" smtClean="0"/>
              <a:t>Sebagai kesimpulan,</a:t>
            </a:r>
            <a:endParaRPr lang="en-US" sz="2400" smtClean="0"/>
          </a:p>
          <a:p>
            <a:pPr eaLnBrk="1" hangingPunct="1">
              <a:lnSpc>
                <a:spcPct val="90000"/>
              </a:lnSpc>
            </a:pPr>
            <a:r>
              <a:rPr lang="id-ID" sz="2400" smtClean="0"/>
              <a:t>Sementara itu, …</a:t>
            </a:r>
          </a:p>
          <a:p>
            <a:pPr eaLnBrk="1" hangingPunct="1">
              <a:lnSpc>
                <a:spcPct val="90000"/>
              </a:lnSpc>
            </a:pPr>
            <a:r>
              <a:rPr lang="id-ID" sz="2400" smtClean="0"/>
              <a:t>Sebaiknya,</a:t>
            </a:r>
            <a:endParaRPr lang="en-US" sz="2400" smtClean="0"/>
          </a:p>
          <a:p>
            <a:pPr eaLnBrk="1" hangingPunct="1">
              <a:lnSpc>
                <a:spcPct val="90000"/>
              </a:lnSpc>
            </a:pPr>
            <a:r>
              <a:rPr lang="id-ID" sz="2400" smtClean="0"/>
              <a:t>Sesudah itu, …</a:t>
            </a:r>
          </a:p>
          <a:p>
            <a:pPr eaLnBrk="1" hangingPunct="1">
              <a:lnSpc>
                <a:spcPct val="90000"/>
              </a:lnSpc>
            </a:pPr>
            <a:r>
              <a:rPr lang="id-ID" sz="2400" smtClean="0"/>
              <a:t>Setelah itu, …</a:t>
            </a:r>
          </a:p>
          <a:p>
            <a:pPr eaLnBrk="1" hangingPunct="1">
              <a:lnSpc>
                <a:spcPct val="90000"/>
              </a:lnSpc>
            </a:pPr>
            <a:r>
              <a:rPr lang="id-ID" sz="2400" smtClean="0"/>
              <a:t>Sebelumnya,</a:t>
            </a:r>
            <a:endParaRPr lang="en-US" sz="2400" smtClean="0"/>
          </a:p>
          <a:p>
            <a:pPr eaLnBrk="1" hangingPunct="1">
              <a:lnSpc>
                <a:spcPct val="90000"/>
              </a:lnSpc>
            </a:pPr>
            <a:r>
              <a:rPr lang="id-ID" sz="2400" smtClean="0"/>
              <a:t>Sesungguhnya, ..</a:t>
            </a:r>
          </a:p>
          <a:p>
            <a:pPr eaLnBrk="1" hangingPunct="1">
              <a:lnSpc>
                <a:spcPct val="90000"/>
              </a:lnSpc>
            </a:pPr>
            <a:endParaRPr lang="id-ID" sz="2400" smtClean="0"/>
          </a:p>
        </p:txBody>
      </p:sp>
      <p:sp>
        <p:nvSpPr>
          <p:cNvPr id="28676" name="Content Placeholder 3"/>
          <p:cNvSpPr>
            <a:spLocks noGrp="1"/>
          </p:cNvSpPr>
          <p:nvPr>
            <p:ph sz="half" idx="2"/>
          </p:nvPr>
        </p:nvSpPr>
        <p:spPr>
          <a:xfrm>
            <a:off x="4667251" y="1232298"/>
            <a:ext cx="4038600" cy="5273278"/>
          </a:xfrm>
        </p:spPr>
        <p:txBody>
          <a:bodyPr/>
          <a:lstStyle/>
          <a:p>
            <a:pPr eaLnBrk="1" hangingPunct="1">
              <a:lnSpc>
                <a:spcPct val="90000"/>
              </a:lnSpc>
            </a:pPr>
            <a:r>
              <a:rPr lang="id-ID" sz="2400" smtClean="0"/>
              <a:t>Sebetulnya, …</a:t>
            </a:r>
            <a:endParaRPr lang="en-US" sz="2400" smtClean="0"/>
          </a:p>
          <a:p>
            <a:pPr eaLnBrk="1" hangingPunct="1">
              <a:lnSpc>
                <a:spcPct val="90000"/>
              </a:lnSpc>
            </a:pPr>
            <a:r>
              <a:rPr lang="id-ID" sz="2400" smtClean="0"/>
              <a:t>Tambahan lagi, …</a:t>
            </a:r>
          </a:p>
          <a:p>
            <a:pPr eaLnBrk="1" hangingPunct="1">
              <a:lnSpc>
                <a:spcPct val="90000"/>
              </a:lnSpc>
            </a:pPr>
            <a:r>
              <a:rPr lang="id-ID" sz="2400" smtClean="0"/>
              <a:t>Sehubungan dengan itu,</a:t>
            </a:r>
            <a:endParaRPr lang="en-US" sz="2400" smtClean="0"/>
          </a:p>
          <a:p>
            <a:pPr eaLnBrk="1" hangingPunct="1">
              <a:lnSpc>
                <a:spcPct val="90000"/>
              </a:lnSpc>
            </a:pPr>
            <a:r>
              <a:rPr lang="id-ID" sz="2400" smtClean="0"/>
              <a:t>Tambahan pula, …</a:t>
            </a:r>
          </a:p>
          <a:p>
            <a:pPr eaLnBrk="1" hangingPunct="1">
              <a:lnSpc>
                <a:spcPct val="90000"/>
              </a:lnSpc>
            </a:pPr>
            <a:r>
              <a:rPr lang="id-ID" sz="2400" smtClean="0"/>
              <a:t>Selain itu, </a:t>
            </a:r>
            <a:endParaRPr lang="en-US" sz="2400" smtClean="0"/>
          </a:p>
          <a:p>
            <a:pPr eaLnBrk="1" hangingPunct="1">
              <a:lnSpc>
                <a:spcPct val="90000"/>
              </a:lnSpc>
            </a:pPr>
            <a:r>
              <a:rPr lang="id-ID" sz="2400" smtClean="0"/>
              <a:t>Untuk itu, …</a:t>
            </a:r>
          </a:p>
          <a:p>
            <a:pPr eaLnBrk="1" hangingPunct="1">
              <a:lnSpc>
                <a:spcPct val="90000"/>
              </a:lnSpc>
            </a:pPr>
            <a:r>
              <a:rPr lang="id-ID" sz="2400" smtClean="0"/>
              <a:t>Selanjutnya,</a:t>
            </a:r>
            <a:r>
              <a:rPr lang="en-US" sz="2400" smtClean="0"/>
              <a:t> …</a:t>
            </a:r>
          </a:p>
          <a:p>
            <a:pPr eaLnBrk="1" hangingPunct="1">
              <a:lnSpc>
                <a:spcPct val="90000"/>
              </a:lnSpc>
            </a:pPr>
            <a:r>
              <a:rPr lang="id-ID" sz="2400" smtClean="0"/>
              <a:t>Walaupun demikian, …</a:t>
            </a:r>
            <a:endParaRPr lang="en-US" sz="2400" smtClean="0"/>
          </a:p>
          <a:p>
            <a:pPr eaLnBrk="1" hangingPunct="1">
              <a:lnSpc>
                <a:spcPct val="90000"/>
              </a:lnSpc>
            </a:pPr>
            <a:r>
              <a:rPr lang="id-ID" sz="2400" smtClean="0"/>
              <a:t>Sebenarnya,</a:t>
            </a:r>
            <a:r>
              <a:rPr lang="en-US" sz="2400" smtClean="0"/>
              <a:t> …</a:t>
            </a:r>
          </a:p>
          <a:p>
            <a:pPr eaLnBrk="1" hangingPunct="1">
              <a:lnSpc>
                <a:spcPct val="90000"/>
              </a:lnSpc>
            </a:pPr>
            <a:r>
              <a:rPr lang="id-ID" sz="2400" smtClean="0"/>
              <a:t>Sungguhpun demikian, …</a:t>
            </a:r>
            <a:endParaRPr lang="en-US" sz="2600" b="1" smtClean="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99533" y="642937"/>
            <a:ext cx="8229600" cy="796529"/>
          </a:xfrm>
        </p:spPr>
        <p:txBody>
          <a:bodyPr/>
          <a:lstStyle/>
          <a:p>
            <a:pPr algn="r" eaLnBrk="1" hangingPunct="1"/>
            <a:r>
              <a:rPr lang="en-US" sz="3200" smtClean="0"/>
              <a:t>K</a:t>
            </a:r>
            <a:r>
              <a:rPr lang="id-ID" sz="3200" smtClean="0"/>
              <a:t>ata</a:t>
            </a:r>
            <a:r>
              <a:rPr lang="en-US" sz="3200" smtClean="0"/>
              <a:t> </a:t>
            </a:r>
            <a:r>
              <a:rPr lang="id-ID" sz="3200" smtClean="0"/>
              <a:t>Hubung </a:t>
            </a:r>
            <a:r>
              <a:rPr lang="en-US" sz="3200" smtClean="0"/>
              <a:t>I</a:t>
            </a:r>
            <a:r>
              <a:rPr lang="id-ID" sz="3200" smtClean="0"/>
              <a:t>ntrakalimat</a:t>
            </a:r>
            <a:r>
              <a:rPr lang="id-ID" sz="2900" smtClean="0"/>
              <a:t> </a:t>
            </a:r>
            <a:r>
              <a:rPr lang="en-US" sz="3400" smtClean="0"/>
              <a:t> </a:t>
            </a:r>
          </a:p>
        </p:txBody>
      </p:sp>
      <p:sp>
        <p:nvSpPr>
          <p:cNvPr id="29699" name="Rectangle 3"/>
          <p:cNvSpPr>
            <a:spLocks noGrp="1" noChangeArrowheads="1"/>
          </p:cNvSpPr>
          <p:nvPr>
            <p:ph type="body" sz="half" idx="1"/>
          </p:nvPr>
        </p:nvSpPr>
        <p:spPr>
          <a:xfrm>
            <a:off x="429684" y="1500187"/>
            <a:ext cx="4038600" cy="2757488"/>
          </a:xfrm>
        </p:spPr>
        <p:txBody>
          <a:bodyPr>
            <a:normAutofit fontScale="92500" lnSpcReduction="10000"/>
          </a:bodyPr>
          <a:lstStyle/>
          <a:p>
            <a:pPr eaLnBrk="1" hangingPunct="1">
              <a:buFont typeface="Wingdings" pitchFamily="2" charset="2"/>
              <a:buNone/>
            </a:pPr>
            <a:r>
              <a:rPr lang="id-ID" sz="2400" smtClean="0"/>
              <a:t>Didahului koma</a:t>
            </a:r>
          </a:p>
          <a:p>
            <a:pPr eaLnBrk="1" hangingPunct="1"/>
            <a:r>
              <a:rPr lang="id-ID" sz="2400" smtClean="0"/>
              <a:t>…, padahal …</a:t>
            </a:r>
          </a:p>
          <a:p>
            <a:pPr eaLnBrk="1" hangingPunct="1"/>
            <a:r>
              <a:rPr lang="id-ID" sz="2400" smtClean="0"/>
              <a:t>… , sedangkan …</a:t>
            </a:r>
          </a:p>
          <a:p>
            <a:pPr eaLnBrk="1" hangingPunct="1"/>
            <a:r>
              <a:rPr lang="id-ID" sz="2400" smtClean="0"/>
              <a:t>…, seperti …</a:t>
            </a:r>
          </a:p>
          <a:p>
            <a:pPr eaLnBrk="1" hangingPunct="1"/>
            <a:r>
              <a:rPr lang="id-ID" sz="2400" smtClean="0"/>
              <a:t>…, tetapi …</a:t>
            </a:r>
          </a:p>
          <a:p>
            <a:pPr eaLnBrk="1" hangingPunct="1"/>
            <a:r>
              <a:rPr lang="id-ID" sz="2400" smtClean="0"/>
              <a:t>…, yaitu …</a:t>
            </a:r>
          </a:p>
          <a:p>
            <a:pPr eaLnBrk="1" hangingPunct="1"/>
            <a:r>
              <a:rPr lang="id-ID" sz="2400" smtClean="0"/>
              <a:t>…, yakni …</a:t>
            </a:r>
            <a:endParaRPr lang="id-ID" sz="2000" smtClean="0"/>
          </a:p>
        </p:txBody>
      </p:sp>
      <p:sp>
        <p:nvSpPr>
          <p:cNvPr id="29700" name="Rectangle 4"/>
          <p:cNvSpPr>
            <a:spLocks noGrp="1" noChangeArrowheads="1"/>
          </p:cNvSpPr>
          <p:nvPr>
            <p:ph type="body" sz="half" idx="2"/>
          </p:nvPr>
        </p:nvSpPr>
        <p:spPr>
          <a:xfrm>
            <a:off x="4643967" y="1643062"/>
            <a:ext cx="4038600" cy="2043113"/>
          </a:xfrm>
        </p:spPr>
        <p:txBody>
          <a:bodyPr>
            <a:normAutofit lnSpcReduction="10000"/>
          </a:bodyPr>
          <a:lstStyle/>
          <a:p>
            <a:pPr eaLnBrk="1" hangingPunct="1">
              <a:buFont typeface="Wingdings" pitchFamily="2" charset="2"/>
              <a:buNone/>
            </a:pPr>
            <a:r>
              <a:rPr lang="id-ID" sz="2400" u="sng" smtClean="0"/>
              <a:t>Tidak</a:t>
            </a:r>
            <a:r>
              <a:rPr lang="id-ID" sz="2400" smtClean="0"/>
              <a:t> didahului koma</a:t>
            </a:r>
          </a:p>
          <a:p>
            <a:pPr eaLnBrk="1" hangingPunct="1"/>
            <a:r>
              <a:rPr lang="id-ID" sz="2400" smtClean="0"/>
              <a:t>... bahwa …</a:t>
            </a:r>
          </a:p>
          <a:p>
            <a:pPr eaLnBrk="1" hangingPunct="1"/>
            <a:r>
              <a:rPr lang="id-ID" sz="2400" smtClean="0"/>
              <a:t>… karena …</a:t>
            </a:r>
          </a:p>
          <a:p>
            <a:pPr eaLnBrk="1" hangingPunct="1"/>
            <a:r>
              <a:rPr lang="id-ID" sz="2400" smtClean="0"/>
              <a:t>… maka …</a:t>
            </a:r>
          </a:p>
          <a:p>
            <a:pPr eaLnBrk="1" hangingPunct="1"/>
            <a:r>
              <a:rPr lang="id-ID" sz="2400" smtClean="0"/>
              <a:t>… sehingga …</a:t>
            </a:r>
            <a:endParaRPr lang="id-ID" sz="2000" smtClean="0"/>
          </a:p>
          <a:p>
            <a:pPr eaLnBrk="1" hangingPunct="1"/>
            <a:endParaRPr lang="en-GB" smtClean="0"/>
          </a:p>
        </p:txBody>
      </p:sp>
      <p:sp>
        <p:nvSpPr>
          <p:cNvPr id="5" name="Rectangle 2"/>
          <p:cNvSpPr txBox="1">
            <a:spLocks noChangeArrowheads="1"/>
          </p:cNvSpPr>
          <p:nvPr/>
        </p:nvSpPr>
        <p:spPr bwMode="auto">
          <a:xfrm>
            <a:off x="499533" y="4143375"/>
            <a:ext cx="8229600" cy="725091"/>
          </a:xfrm>
          <a:prstGeom prst="rect">
            <a:avLst/>
          </a:prstGeom>
          <a:noFill/>
          <a:ln w="9525">
            <a:noFill/>
            <a:miter lim="800000"/>
            <a:headEnd/>
            <a:tailEnd/>
          </a:ln>
        </p:spPr>
        <p:txBody>
          <a:bodyPr anchor="ctr"/>
          <a:lstStyle/>
          <a:p>
            <a:pPr algn="r">
              <a:defRPr/>
            </a:pPr>
            <a:r>
              <a:rPr lang="en-US" sz="3200" kern="0" dirty="0">
                <a:solidFill>
                  <a:schemeClr val="tx2"/>
                </a:solidFill>
                <a:latin typeface="+mj-lt"/>
                <a:ea typeface="+mj-ea"/>
                <a:cs typeface="+mj-cs"/>
              </a:rPr>
              <a:t>K</a:t>
            </a:r>
            <a:r>
              <a:rPr lang="id-ID" sz="3200" kern="0" dirty="0">
                <a:solidFill>
                  <a:schemeClr val="tx2"/>
                </a:solidFill>
                <a:latin typeface="+mj-lt"/>
                <a:ea typeface="+mj-ea"/>
                <a:cs typeface="+mj-cs"/>
              </a:rPr>
              <a:t>ata-kata yang </a:t>
            </a:r>
            <a:r>
              <a:rPr lang="en-US" sz="3200" kern="0" dirty="0">
                <a:solidFill>
                  <a:schemeClr val="tx2"/>
                </a:solidFill>
                <a:latin typeface="+mj-lt"/>
                <a:ea typeface="+mj-ea"/>
                <a:cs typeface="+mj-cs"/>
              </a:rPr>
              <a:t>T</a:t>
            </a:r>
            <a:r>
              <a:rPr lang="id-ID" sz="3200" kern="0" dirty="0">
                <a:solidFill>
                  <a:schemeClr val="tx2"/>
                </a:solidFill>
                <a:latin typeface="+mj-lt"/>
                <a:ea typeface="+mj-ea"/>
                <a:cs typeface="+mj-cs"/>
              </a:rPr>
              <a:t>idak Diikuti </a:t>
            </a:r>
            <a:r>
              <a:rPr lang="en-US" sz="3200" kern="0" dirty="0">
                <a:solidFill>
                  <a:schemeClr val="tx2"/>
                </a:solidFill>
                <a:latin typeface="+mj-lt"/>
                <a:ea typeface="+mj-ea"/>
                <a:cs typeface="+mj-cs"/>
              </a:rPr>
              <a:t>T</a:t>
            </a:r>
            <a:r>
              <a:rPr lang="id-ID" sz="3200" kern="0" dirty="0">
                <a:solidFill>
                  <a:schemeClr val="tx2"/>
                </a:solidFill>
                <a:latin typeface="+mj-lt"/>
                <a:ea typeface="+mj-ea"/>
                <a:cs typeface="+mj-cs"/>
              </a:rPr>
              <a:t>itik </a:t>
            </a:r>
            <a:r>
              <a:rPr lang="en-US" sz="3200" kern="0" dirty="0">
                <a:solidFill>
                  <a:schemeClr val="tx2"/>
                </a:solidFill>
                <a:latin typeface="+mj-lt"/>
                <a:ea typeface="+mj-ea"/>
                <a:cs typeface="+mj-cs"/>
              </a:rPr>
              <a:t>D</a:t>
            </a:r>
            <a:r>
              <a:rPr lang="id-ID" sz="3200" kern="0" dirty="0">
                <a:solidFill>
                  <a:schemeClr val="tx2"/>
                </a:solidFill>
                <a:latin typeface="+mj-lt"/>
                <a:ea typeface="+mj-ea"/>
                <a:cs typeface="+mj-cs"/>
              </a:rPr>
              <a:t>ua</a:t>
            </a:r>
            <a:endParaRPr lang="en-US" sz="3200" kern="0" dirty="0">
              <a:solidFill>
                <a:schemeClr val="tx2"/>
              </a:solidFill>
              <a:latin typeface="+mj-lt"/>
              <a:ea typeface="+mj-ea"/>
              <a:cs typeface="+mj-cs"/>
            </a:endParaRPr>
          </a:p>
        </p:txBody>
      </p:sp>
      <p:sp>
        <p:nvSpPr>
          <p:cNvPr id="6" name="Rectangle 3"/>
          <p:cNvSpPr txBox="1">
            <a:spLocks noChangeArrowheads="1"/>
          </p:cNvSpPr>
          <p:nvPr/>
        </p:nvSpPr>
        <p:spPr bwMode="auto">
          <a:xfrm>
            <a:off x="3215218" y="5000625"/>
            <a:ext cx="3143249" cy="1643063"/>
          </a:xfrm>
          <a:prstGeom prst="rect">
            <a:avLst/>
          </a:prstGeom>
          <a:noFill/>
          <a:ln w="9525">
            <a:noFill/>
            <a:miter lim="800000"/>
            <a:headEnd/>
            <a:tailEnd/>
          </a:ln>
        </p:spPr>
        <p:txBody>
          <a:bodyPr/>
          <a:lstStyle/>
          <a:p>
            <a:pPr marL="342900" indent="-342900">
              <a:spcBef>
                <a:spcPct val="20000"/>
              </a:spcBef>
              <a:buClr>
                <a:schemeClr val="accent1"/>
              </a:buClr>
              <a:buFont typeface="Wingdings" pitchFamily="2" charset="2"/>
              <a:buChar char="l"/>
              <a:defRPr/>
            </a:pPr>
            <a:r>
              <a:rPr lang="id-ID" sz="2000" kern="0" dirty="0">
                <a:latin typeface="+mn-lt"/>
                <a:cs typeface="+mn-cs"/>
              </a:rPr>
              <a:t>.</a:t>
            </a:r>
            <a:r>
              <a:rPr lang="id-ID" sz="2400" kern="0" dirty="0">
                <a:latin typeface="+mn-lt"/>
                <a:cs typeface="+mn-cs"/>
              </a:rPr>
              <a:t>. adalah …</a:t>
            </a:r>
          </a:p>
          <a:p>
            <a:pPr marL="342900" indent="-342900">
              <a:spcBef>
                <a:spcPct val="20000"/>
              </a:spcBef>
              <a:buClr>
                <a:schemeClr val="accent1"/>
              </a:buClr>
              <a:buFont typeface="Wingdings" pitchFamily="2" charset="2"/>
              <a:buChar char="l"/>
              <a:defRPr/>
            </a:pPr>
            <a:r>
              <a:rPr lang="id-ID" sz="2400" kern="0" dirty="0">
                <a:latin typeface="+mn-lt"/>
                <a:cs typeface="+mn-cs"/>
              </a:rPr>
              <a:t>… ialah …</a:t>
            </a:r>
          </a:p>
          <a:p>
            <a:pPr marL="342900" indent="-342900">
              <a:spcBef>
                <a:spcPct val="20000"/>
              </a:spcBef>
              <a:buClr>
                <a:schemeClr val="accent1"/>
              </a:buClr>
              <a:buFont typeface="Wingdings" pitchFamily="2" charset="2"/>
              <a:buChar char="l"/>
              <a:defRPr/>
            </a:pPr>
            <a:r>
              <a:rPr lang="id-ID" sz="2400" kern="0" dirty="0">
                <a:latin typeface="+mn-lt"/>
                <a:cs typeface="+mn-cs"/>
              </a:rPr>
              <a:t>… yaitu …</a:t>
            </a:r>
          </a:p>
          <a:p>
            <a:pPr marL="342900" indent="-342900">
              <a:spcBef>
                <a:spcPct val="20000"/>
              </a:spcBef>
              <a:buClr>
                <a:schemeClr val="accent1"/>
              </a:buClr>
              <a:buFont typeface="Wingdings" pitchFamily="2" charset="2"/>
              <a:buChar char="l"/>
              <a:defRPr/>
            </a:pPr>
            <a:r>
              <a:rPr lang="id-ID" sz="2400" kern="0" dirty="0">
                <a:latin typeface="+mn-lt"/>
                <a:cs typeface="+mn-cs"/>
              </a:rPr>
              <a:t>… yakni …</a:t>
            </a:r>
            <a:endParaRPr lang="id-ID" sz="2000" kern="0" dirty="0">
              <a:latin typeface="+mn-lt"/>
              <a:cs typeface="+mn-cs"/>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098" name="Picture 2" descr="E:\Gambar dr BB\3c43a8ffcc655d4170a703f02c2831b6.png"/>
          <p:cNvPicPr>
            <a:picLocks noGrp="1" noChangeAspect="1" noChangeArrowheads="1"/>
          </p:cNvPicPr>
          <p:nvPr>
            <p:ph idx="1"/>
          </p:nvPr>
        </p:nvPicPr>
        <p:blipFill>
          <a:blip r:embed="rId2"/>
          <a:srcRect/>
          <a:stretch>
            <a:fillRect/>
          </a:stretch>
        </p:blipFill>
        <p:spPr bwMode="auto">
          <a:xfrm>
            <a:off x="533400" y="1295400"/>
            <a:ext cx="1314450" cy="1905000"/>
          </a:xfrm>
          <a:prstGeom prst="rect">
            <a:avLst/>
          </a:prstGeom>
          <a:noFill/>
        </p:spPr>
      </p:pic>
      <p:pic>
        <p:nvPicPr>
          <p:cNvPr id="4099" name="Picture 3" descr="E:\Gambar dr BB\61JqdOT6bKL.jpg"/>
          <p:cNvPicPr>
            <a:picLocks noChangeAspect="1" noChangeArrowheads="1"/>
          </p:cNvPicPr>
          <p:nvPr/>
        </p:nvPicPr>
        <p:blipFill>
          <a:blip r:embed="rId3"/>
          <a:srcRect/>
          <a:stretch>
            <a:fillRect/>
          </a:stretch>
        </p:blipFill>
        <p:spPr bwMode="auto">
          <a:xfrm>
            <a:off x="4038600" y="381000"/>
            <a:ext cx="2457450" cy="2990850"/>
          </a:xfrm>
          <a:prstGeom prst="rect">
            <a:avLst/>
          </a:prstGeom>
          <a:noFill/>
        </p:spPr>
      </p:pic>
      <p:pic>
        <p:nvPicPr>
          <p:cNvPr id="4100" name="Picture 4" descr="E:\Gambar dr BB\Cover Depan.jpg"/>
          <p:cNvPicPr>
            <a:picLocks noChangeAspect="1" noChangeArrowheads="1"/>
          </p:cNvPicPr>
          <p:nvPr/>
        </p:nvPicPr>
        <p:blipFill>
          <a:blip r:embed="rId4"/>
          <a:srcRect/>
          <a:stretch>
            <a:fillRect/>
          </a:stretch>
        </p:blipFill>
        <p:spPr bwMode="auto">
          <a:xfrm>
            <a:off x="7105650" y="4419600"/>
            <a:ext cx="2038350" cy="2286000"/>
          </a:xfrm>
          <a:prstGeom prst="rect">
            <a:avLst/>
          </a:prstGeom>
          <a:noFill/>
        </p:spPr>
      </p:pic>
      <p:pic>
        <p:nvPicPr>
          <p:cNvPr id="4102" name="Picture 6" descr="D:\Research Fellow UM\Research Methodology\Islam Historis.jpg"/>
          <p:cNvPicPr>
            <a:picLocks noChangeAspect="1" noChangeArrowheads="1"/>
          </p:cNvPicPr>
          <p:nvPr/>
        </p:nvPicPr>
        <p:blipFill>
          <a:blip r:embed="rId5"/>
          <a:srcRect/>
          <a:stretch>
            <a:fillRect/>
          </a:stretch>
        </p:blipFill>
        <p:spPr bwMode="auto">
          <a:xfrm>
            <a:off x="4495800" y="3962400"/>
            <a:ext cx="2247900" cy="2895600"/>
          </a:xfrm>
          <a:prstGeom prst="rect">
            <a:avLst/>
          </a:prstGeom>
          <a:noFill/>
        </p:spPr>
      </p:pic>
      <p:pic>
        <p:nvPicPr>
          <p:cNvPr id="4103" name="Picture 7" descr="D:\Research Fellow UM\Research Methodology\Islam in SEA.jpg"/>
          <p:cNvPicPr>
            <a:picLocks noChangeAspect="1" noChangeArrowheads="1"/>
          </p:cNvPicPr>
          <p:nvPr/>
        </p:nvPicPr>
        <p:blipFill>
          <a:blip r:embed="rId6"/>
          <a:srcRect/>
          <a:stretch>
            <a:fillRect/>
          </a:stretch>
        </p:blipFill>
        <p:spPr bwMode="auto">
          <a:xfrm>
            <a:off x="2057400" y="914400"/>
            <a:ext cx="1981200" cy="2819400"/>
          </a:xfrm>
          <a:prstGeom prst="rect">
            <a:avLst/>
          </a:prstGeom>
          <a:noFill/>
        </p:spPr>
      </p:pic>
      <p:pic>
        <p:nvPicPr>
          <p:cNvPr id="2051" name="Picture 3" descr="G:\ABAH\cover0413.jpg"/>
          <p:cNvPicPr>
            <a:picLocks noChangeAspect="1" noChangeArrowheads="1"/>
          </p:cNvPicPr>
          <p:nvPr/>
        </p:nvPicPr>
        <p:blipFill>
          <a:blip r:embed="rId7"/>
          <a:srcRect/>
          <a:stretch>
            <a:fillRect/>
          </a:stretch>
        </p:blipFill>
        <p:spPr bwMode="auto">
          <a:xfrm>
            <a:off x="6714603" y="457200"/>
            <a:ext cx="2429397" cy="3276600"/>
          </a:xfrm>
          <a:prstGeom prst="rect">
            <a:avLst/>
          </a:prstGeom>
          <a:noFill/>
        </p:spPr>
      </p:pic>
      <p:pic>
        <p:nvPicPr>
          <p:cNvPr id="2052" name="Picture 4" descr="G:\ABAH\Islamic Thought in SEA.jpg"/>
          <p:cNvPicPr>
            <a:picLocks noChangeAspect="1" noChangeArrowheads="1"/>
          </p:cNvPicPr>
          <p:nvPr/>
        </p:nvPicPr>
        <p:blipFill>
          <a:blip r:embed="rId8"/>
          <a:srcRect/>
          <a:stretch>
            <a:fillRect/>
          </a:stretch>
        </p:blipFill>
        <p:spPr bwMode="auto">
          <a:xfrm>
            <a:off x="1447800" y="4495800"/>
            <a:ext cx="2571750" cy="2057400"/>
          </a:xfrm>
          <a:prstGeom prst="rect">
            <a:avLst/>
          </a:prstGeom>
          <a:noFill/>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443</TotalTime>
  <Words>1760</Words>
  <Application>Microsoft Office PowerPoint</Application>
  <PresentationFormat>On-screen Show (4:3)</PresentationFormat>
  <Paragraphs>283</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Civic</vt:lpstr>
      <vt:lpstr>STRUKTUR ARTIKEL ILMIAH</vt:lpstr>
      <vt:lpstr>PowerPoint Presentation</vt:lpstr>
      <vt:lpstr>Arti Mengarang</vt:lpstr>
      <vt:lpstr>PowerPoint Presentation</vt:lpstr>
      <vt:lpstr>PowerPoint Presentation</vt:lpstr>
      <vt:lpstr>Karya Ilmiah</vt:lpstr>
      <vt:lpstr>Langkah-Langkah Mengarang</vt:lpstr>
      <vt:lpstr>Cara menentukan tema</vt:lpstr>
      <vt:lpstr>Cara membatasi tema</vt:lpstr>
      <vt:lpstr>Contoh cara mencari tema karangan</vt:lpstr>
      <vt:lpstr>Model penyajian</vt:lpstr>
      <vt:lpstr>PowerPoint Presentation</vt:lpstr>
      <vt:lpstr>PowerPoint Presentation</vt:lpstr>
      <vt:lpstr>Contoh Abstrak</vt:lpstr>
      <vt:lpstr>PowerPoint Presentation</vt:lpstr>
      <vt:lpstr>Pendahuluan dan kalimat Pertama</vt:lpstr>
      <vt:lpstr>Tips</vt:lpstr>
      <vt:lpstr>Ragam memulai kalimat pertama</vt:lpstr>
      <vt:lpstr>Paragrap (Informatif, analitis, dan argumentatif)</vt:lpstr>
      <vt:lpstr>Cara mengembangkan paragrap</vt:lpstr>
      <vt:lpstr>Paragraf</vt:lpstr>
      <vt:lpstr>Contoh paragraf yang baik</vt:lpstr>
      <vt:lpstr>Kata atau Frase yang Diikuti Koma Jika Digunakan di Awal Kalimat (1)</vt:lpstr>
      <vt:lpstr>Kata atau Frase yang Diikuti Koma Jika Digunakan di Awal Kalimat (2)</vt:lpstr>
      <vt:lpstr>Kata Hubung Intrakalimat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STRUKTUR ARTIKEL ILMIAH</dc:title>
  <dc:creator>user</dc:creator>
  <cp:lastModifiedBy>welcome</cp:lastModifiedBy>
  <cp:revision>34</cp:revision>
  <dcterms:created xsi:type="dcterms:W3CDTF">2011-08-23T17:01:53Z</dcterms:created>
  <dcterms:modified xsi:type="dcterms:W3CDTF">2018-05-28T10:09:16Z</dcterms:modified>
</cp:coreProperties>
</file>