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9" r:id="rId3"/>
    <p:sldId id="259" r:id="rId4"/>
    <p:sldId id="261" r:id="rId5"/>
    <p:sldId id="263" r:id="rId6"/>
    <p:sldId id="270" r:id="rId7"/>
    <p:sldId id="276" r:id="rId8"/>
    <p:sldId id="277" r:id="rId9"/>
    <p:sldId id="280" r:id="rId1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0" autoAdjust="0"/>
    <p:restoredTop sz="94728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w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5123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sp>
          <p:nvSpPr>
            <p:cNvPr id="5124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grpSp>
          <p:nvGrpSpPr>
            <p:cNvPr id="5126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512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512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5129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5130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131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13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33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34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35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36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37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5138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39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0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1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2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3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4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5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5146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5147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8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49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0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1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2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3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4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5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6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7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8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59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60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61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62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63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64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5165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5166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7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8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69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0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1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2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3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4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sp>
          <p:nvSpPr>
            <p:cNvPr id="5175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76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en-US"/>
            </a:p>
          </p:txBody>
        </p:sp>
      </p:grpSp>
      <p:sp>
        <p:nvSpPr>
          <p:cNvPr id="5177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78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179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80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81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86700D9-33D2-442E-A799-D3FB504633D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538B2-89A5-4847-A261-9F7C2F64350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B612C-79B1-40D5-8DED-516B49E7973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B7852-F562-461F-A01F-95DBC86EC07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ADF92-A4A3-4EB1-814F-39D8117CA8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DD35D-15EB-4E38-912E-C0FB4A92286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DEF53-9A9E-4030-AC7F-978EC3AC0EB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C8AB1-53E4-4906-81D1-995BF8D5941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39EBF2-57BD-4085-ADA6-F783F5D577D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ECFCC-D4F5-4D40-BCF5-AF4BF64DAEB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982422-6887-4CF6-9210-AD9404D640C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wmf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6" Type="http://schemas.openxmlformats.org/officeDocument/2006/relationships/image" Target="../media/image4.png"/><Relationship Id="rId17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sp>
          <p:nvSpPr>
            <p:cNvPr id="4100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grpSp>
          <p:nvGrpSpPr>
            <p:cNvPr id="4102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103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104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105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106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07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410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09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0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1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2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13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4114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15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16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17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18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19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0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1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122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123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4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5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6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7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8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29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0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1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2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3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4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5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6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7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8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39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40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41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142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3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4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5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6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7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8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49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0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en-US"/>
            </a:p>
          </p:txBody>
        </p:sp>
        <p:sp>
          <p:nvSpPr>
            <p:cNvPr id="4151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52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en-US"/>
            </a:p>
          </p:txBody>
        </p:sp>
      </p:grpSp>
      <p:sp>
        <p:nvSpPr>
          <p:cNvPr id="4153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54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55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GB"/>
          </a:p>
        </p:txBody>
      </p:sp>
      <p:sp>
        <p:nvSpPr>
          <p:cNvPr id="4156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GB"/>
          </a:p>
        </p:txBody>
      </p:sp>
      <p:sp>
        <p:nvSpPr>
          <p:cNvPr id="4157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DC473E34-0454-48CA-B01F-88CA1923504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49275"/>
            <a:ext cx="6965950" cy="1871663"/>
          </a:xfrm>
        </p:spPr>
        <p:txBody>
          <a:bodyPr/>
          <a:lstStyle/>
          <a:p>
            <a:r>
              <a:rPr lang="en-GB" sz="3600" dirty="0" err="1" smtClean="0">
                <a:latin typeface="Maiandra GD" pitchFamily="34" charset="0"/>
              </a:rPr>
              <a:t>Syari’ah</a:t>
            </a:r>
            <a:r>
              <a:rPr lang="en-GB" sz="3600" dirty="0" smtClean="0">
                <a:latin typeface="Maiandra GD" pitchFamily="34" charset="0"/>
              </a:rPr>
              <a:t> Islam </a:t>
            </a:r>
            <a:r>
              <a:rPr lang="en-GB" sz="3600" dirty="0" err="1" smtClean="0">
                <a:latin typeface="Maiandra GD" pitchFamily="34" charset="0"/>
              </a:rPr>
              <a:t>Sebagai</a:t>
            </a:r>
            <a:r>
              <a:rPr lang="en-GB" sz="3600" dirty="0" smtClean="0">
                <a:latin typeface="Maiandra GD" pitchFamily="34" charset="0"/>
              </a:rPr>
              <a:t> </a:t>
            </a:r>
            <a:r>
              <a:rPr lang="en-GB" sz="3600" i="1" dirty="0" smtClean="0">
                <a:latin typeface="Maiandra GD" pitchFamily="34" charset="0"/>
              </a:rPr>
              <a:t>Living Tradition</a:t>
            </a:r>
            <a:endParaRPr lang="en-GB" sz="3600" dirty="0">
              <a:latin typeface="Maiandra GD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>
                <a:latin typeface="Palatino Linotype" pitchFamily="18" charset="0"/>
              </a:rPr>
              <a:t>Kamaruzzaman Bustamam-Ahmad </a:t>
            </a:r>
          </a:p>
          <a:p>
            <a:r>
              <a:rPr lang="en-US" sz="2400">
                <a:latin typeface="Palatino Linotype" pitchFamily="18" charset="0"/>
              </a:rPr>
              <a:t>IAIN Ar-Raniry, Banda Aceh</a:t>
            </a:r>
          </a:p>
          <a:p>
            <a:r>
              <a:rPr lang="en-US" sz="2400">
                <a:latin typeface="Palatino Linotype" pitchFamily="18" charset="0"/>
              </a:rPr>
              <a:t/>
            </a:r>
            <a:endParaRPr lang="en-GB" sz="2400">
              <a:latin typeface="Palatino Linotyp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6" name="Picture 4" descr="Fadhail Am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8300" y="0"/>
            <a:ext cx="4965700" cy="6621463"/>
          </a:xfrm>
          <a:prstGeom prst="rect">
            <a:avLst/>
          </a:prstGeom>
          <a:noFill/>
        </p:spPr>
      </p:pic>
      <p:pic>
        <p:nvPicPr>
          <p:cNvPr id="18437" name="Picture 5" descr="Kitab 0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7677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6" name="Picture 4" descr="Kitab 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60350"/>
            <a:ext cx="3600450" cy="2700338"/>
          </a:xfrm>
          <a:prstGeom prst="rect">
            <a:avLst/>
          </a:prstGeom>
          <a:noFill/>
        </p:spPr>
      </p:pic>
      <p:pic>
        <p:nvPicPr>
          <p:cNvPr id="8198" name="Picture 6" descr="Kitab Sabi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333375"/>
            <a:ext cx="3506788" cy="3311525"/>
          </a:xfrm>
          <a:prstGeom prst="rect">
            <a:avLst/>
          </a:prstGeom>
          <a:noFill/>
        </p:spPr>
      </p:pic>
      <p:pic>
        <p:nvPicPr>
          <p:cNvPr id="8199" name="Picture 7" descr="Kitab 06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3263900"/>
            <a:ext cx="4537075" cy="3402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-242888"/>
            <a:ext cx="7386637" cy="4497388"/>
          </a:xfrm>
        </p:spPr>
        <p:txBody>
          <a:bodyPr/>
          <a:lstStyle/>
          <a:p>
            <a:endParaRPr lang="en-US"/>
          </a:p>
        </p:txBody>
      </p:sp>
      <p:pic>
        <p:nvPicPr>
          <p:cNvPr id="10244" name="Picture 4" descr="Khanduri 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913"/>
            <a:ext cx="4284663" cy="3213100"/>
          </a:xfrm>
          <a:prstGeom prst="rect">
            <a:avLst/>
          </a:prstGeom>
          <a:noFill/>
        </p:spPr>
      </p:pic>
      <p:pic>
        <p:nvPicPr>
          <p:cNvPr id="10245" name="Picture 5" descr="Khanduri 0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0"/>
            <a:ext cx="5108575" cy="3830638"/>
          </a:xfrm>
          <a:prstGeom prst="rect">
            <a:avLst/>
          </a:prstGeom>
          <a:noFill/>
        </p:spPr>
      </p:pic>
      <p:pic>
        <p:nvPicPr>
          <p:cNvPr id="10246" name="Picture 6" descr="Khanduri 0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16338"/>
            <a:ext cx="5253038" cy="31416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2" name="Picture 4" descr="Tajul Mulu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513" y="260350"/>
            <a:ext cx="5451475" cy="659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60" name="Picture 4" descr="Kitab 0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354013"/>
            <a:ext cx="820102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4" name="Picture 4" descr="Jantho 0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54013"/>
            <a:ext cx="9144000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8" name="Picture 4" descr="Juli 0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8" y="354013"/>
            <a:ext cx="8201025" cy="6149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643050"/>
          <a:ext cx="7386640" cy="4017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7328"/>
                <a:gridCol w="1759577"/>
                <a:gridCol w="1406565"/>
                <a:gridCol w="1265842"/>
                <a:gridCol w="147732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Tahap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2168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Adat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Po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Teumeureuhom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Majelis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Adat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Aceh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Wali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Nanggroe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NKRI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Hukom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Syiah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Kuala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MPU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MUNA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MUI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7256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Qanun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Putroe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Phang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Waki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Rakyat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Waki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Rakyat PA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Pegawai</a:t>
                      </a:r>
                      <a:r>
                        <a:rPr lang="en-US" sz="1600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Negeri</a:t>
                      </a:r>
                      <a:endParaRPr lang="en-US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74160">
                <a:tc>
                  <a:txBody>
                    <a:bodyPr/>
                    <a:lstStyle/>
                    <a:p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Reusam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6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bak</a:t>
                      </a:r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Bentara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/</a:t>
                      </a:r>
                    </a:p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Laksamana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Ureung</a:t>
                      </a:r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Tuha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Pang </a:t>
                      </a:r>
                      <a:r>
                        <a:rPr lang="en-US" sz="1800" i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Sagoe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FPI</a:t>
                      </a:r>
                      <a:endParaRPr 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mono">
  <a:themeElements>
    <a:clrScheme name="Kimono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Kimo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85</TotalTime>
  <Words>56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Kimono</vt:lpstr>
      <vt:lpstr>Syari’ah Islam Sebagai Living Tradition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KAMARUZAMAN</dc:creator>
  <cp:lastModifiedBy>user</cp:lastModifiedBy>
  <cp:revision>10</cp:revision>
  <dcterms:created xsi:type="dcterms:W3CDTF">2011-05-24T20:33:48Z</dcterms:created>
  <dcterms:modified xsi:type="dcterms:W3CDTF">2011-08-23T17:35:50Z</dcterms:modified>
</cp:coreProperties>
</file>